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710" r:id="rId6"/>
    <p:sldMasterId id="2147483727" r:id="rId7"/>
    <p:sldMasterId id="2147483754" r:id="rId8"/>
    <p:sldMasterId id="2147483780" r:id="rId9"/>
  </p:sldMasterIdLst>
  <p:notesMasterIdLst>
    <p:notesMasterId r:id="rId51"/>
  </p:notesMasterIdLst>
  <p:sldIdLst>
    <p:sldId id="640" r:id="rId10"/>
    <p:sldId id="322" r:id="rId11"/>
    <p:sldId id="2146847226" r:id="rId12"/>
    <p:sldId id="638" r:id="rId13"/>
    <p:sldId id="641" r:id="rId14"/>
    <p:sldId id="642" r:id="rId15"/>
    <p:sldId id="643" r:id="rId16"/>
    <p:sldId id="644" r:id="rId17"/>
    <p:sldId id="645" r:id="rId18"/>
    <p:sldId id="646" r:id="rId19"/>
    <p:sldId id="653" r:id="rId20"/>
    <p:sldId id="654" r:id="rId21"/>
    <p:sldId id="655" r:id="rId22"/>
    <p:sldId id="647" r:id="rId23"/>
    <p:sldId id="657" r:id="rId24"/>
    <p:sldId id="656" r:id="rId25"/>
    <p:sldId id="2146847214" r:id="rId26"/>
    <p:sldId id="2146847231" r:id="rId27"/>
    <p:sldId id="659" r:id="rId28"/>
    <p:sldId id="2146847219" r:id="rId29"/>
    <p:sldId id="2146847236" r:id="rId30"/>
    <p:sldId id="2146847220" r:id="rId31"/>
    <p:sldId id="2146847221" r:id="rId32"/>
    <p:sldId id="2146847228" r:id="rId33"/>
    <p:sldId id="658" r:id="rId34"/>
    <p:sldId id="648" r:id="rId35"/>
    <p:sldId id="649" r:id="rId36"/>
    <p:sldId id="651" r:id="rId37"/>
    <p:sldId id="652" r:id="rId38"/>
    <p:sldId id="269" r:id="rId39"/>
    <p:sldId id="2146847222" r:id="rId40"/>
    <p:sldId id="2146847232" r:id="rId41"/>
    <p:sldId id="2146847224" r:id="rId42"/>
    <p:sldId id="2146847229" r:id="rId43"/>
    <p:sldId id="2146847230" r:id="rId44"/>
    <p:sldId id="2146847233" r:id="rId45"/>
    <p:sldId id="2146847227" r:id="rId46"/>
    <p:sldId id="2146847234" r:id="rId47"/>
    <p:sldId id="2146847235" r:id="rId48"/>
    <p:sldId id="600" r:id="rId49"/>
    <p:sldId id="295" r:id="rId5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9DD9"/>
    <a:srgbClr val="FFD817"/>
    <a:srgbClr val="3EAB36"/>
    <a:srgbClr val="E60B15"/>
    <a:srgbClr val="1EA3E2"/>
    <a:srgbClr val="77BF32"/>
    <a:srgbClr val="3F6D03"/>
    <a:srgbClr val="558C0E"/>
    <a:srgbClr val="F9CAD2"/>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8B8C06-C464-4FB5-8AB9-2C60C69C481E}" v="497" dt="2023-09-29T09:57:48.49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65" autoAdjust="0"/>
  </p:normalViewPr>
  <p:slideViewPr>
    <p:cSldViewPr snapToGrid="0">
      <p:cViewPr varScale="1">
        <p:scale>
          <a:sx n="105" d="100"/>
          <a:sy n="105" d="100"/>
        </p:scale>
        <p:origin x="30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microsoft.com/office/2015/10/relationships/revisionInfo" Target="revisionInfo.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microsoft.com/office/2016/11/relationships/changesInfo" Target="changesInfos/changesInfo1.xml"/><Relationship Id="rId8" Type="http://schemas.openxmlformats.org/officeDocument/2006/relationships/slideMaster" Target="slideMasters/slideMaster4.xml"/><Relationship Id="rId51" Type="http://schemas.openxmlformats.org/officeDocument/2006/relationships/notesMaster" Target="notesMasters/notesMaster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BA8B8C06-C464-4FB5-8AB9-2C60C69C481E}"/>
    <pc:docChg chg="undo custSel addSld delSld modSld sldOrd modMainMaster">
      <pc:chgData name="ZINCK Yves [CEGEE]" userId="58ab786b-eff3-4fb5-b8c5-161f6b44608b" providerId="ADAL" clId="{BA8B8C06-C464-4FB5-8AB9-2C60C69C481E}" dt="2023-09-29T14:48:16.790" v="8615" actId="1076"/>
      <pc:docMkLst>
        <pc:docMk/>
      </pc:docMkLst>
      <pc:sldChg chg="addSp delSp modSp add del mod ord">
        <pc:chgData name="ZINCK Yves [CEGEE]" userId="58ab786b-eff3-4fb5-b8c5-161f6b44608b" providerId="ADAL" clId="{BA8B8C06-C464-4FB5-8AB9-2C60C69C481E}" dt="2023-09-19T06:52:29.704" v="7430" actId="478"/>
        <pc:sldMkLst>
          <pc:docMk/>
          <pc:sldMk cId="2111532554" sldId="269"/>
        </pc:sldMkLst>
        <pc:spChg chg="del">
          <ac:chgData name="ZINCK Yves [CEGEE]" userId="58ab786b-eff3-4fb5-b8c5-161f6b44608b" providerId="ADAL" clId="{BA8B8C06-C464-4FB5-8AB9-2C60C69C481E}" dt="2023-09-11T14:51:10.325" v="5280" actId="478"/>
          <ac:spMkLst>
            <pc:docMk/>
            <pc:sldMk cId="2111532554" sldId="269"/>
            <ac:spMk id="2" creationId="{30E3C147-0DFE-464B-89CC-A4F4CD6179FF}"/>
          </ac:spMkLst>
        </pc:spChg>
        <pc:spChg chg="mod">
          <ac:chgData name="ZINCK Yves [CEGEE]" userId="58ab786b-eff3-4fb5-b8c5-161f6b44608b" providerId="ADAL" clId="{BA8B8C06-C464-4FB5-8AB9-2C60C69C481E}" dt="2023-09-11T14:52:25.007" v="5290" actId="20577"/>
          <ac:spMkLst>
            <pc:docMk/>
            <pc:sldMk cId="2111532554" sldId="269"/>
            <ac:spMk id="3" creationId="{1B13247D-C9FB-4D7A-B354-116B5B6CC28E}"/>
          </ac:spMkLst>
        </pc:spChg>
        <pc:spChg chg="del">
          <ac:chgData name="ZINCK Yves [CEGEE]" userId="58ab786b-eff3-4fb5-b8c5-161f6b44608b" providerId="ADAL" clId="{BA8B8C06-C464-4FB5-8AB9-2C60C69C481E}" dt="2023-09-19T06:52:29.704" v="7430" actId="478"/>
          <ac:spMkLst>
            <pc:docMk/>
            <pc:sldMk cId="2111532554" sldId="269"/>
            <ac:spMk id="4" creationId="{6CD000AC-A1AA-4EAE-A9FC-23C99A6100CB}"/>
          </ac:spMkLst>
        </pc:spChg>
        <pc:spChg chg="mod">
          <ac:chgData name="ZINCK Yves [CEGEE]" userId="58ab786b-eff3-4fb5-b8c5-161f6b44608b" providerId="ADAL" clId="{BA8B8C06-C464-4FB5-8AB9-2C60C69C481E}" dt="2023-09-18T13:35:00.143" v="6854" actId="6549"/>
          <ac:spMkLst>
            <pc:docMk/>
            <pc:sldMk cId="2111532554" sldId="269"/>
            <ac:spMk id="5" creationId="{59198D41-F9A2-4C57-BE01-23398303FF8B}"/>
          </ac:spMkLst>
        </pc:spChg>
        <pc:spChg chg="add mod">
          <ac:chgData name="ZINCK Yves [CEGEE]" userId="58ab786b-eff3-4fb5-b8c5-161f6b44608b" providerId="ADAL" clId="{BA8B8C06-C464-4FB5-8AB9-2C60C69C481E}" dt="2023-09-19T06:52:29.704" v="7430" actId="478"/>
          <ac:spMkLst>
            <pc:docMk/>
            <pc:sldMk cId="2111532554" sldId="269"/>
            <ac:spMk id="6" creationId="{D4B6C520-7C58-8850-7A21-24E56DBA5A1D}"/>
          </ac:spMkLst>
        </pc:spChg>
        <pc:spChg chg="add del mod">
          <ac:chgData name="ZINCK Yves [CEGEE]" userId="58ab786b-eff3-4fb5-b8c5-161f6b44608b" providerId="ADAL" clId="{BA8B8C06-C464-4FB5-8AB9-2C60C69C481E}" dt="2023-09-11T14:51:12.229" v="5281" actId="478"/>
          <ac:spMkLst>
            <pc:docMk/>
            <pc:sldMk cId="2111532554" sldId="269"/>
            <ac:spMk id="7" creationId="{95419437-4847-D36A-E834-EE7FD672E3A2}"/>
          </ac:spMkLst>
        </pc:spChg>
        <pc:spChg chg="add del mod">
          <ac:chgData name="ZINCK Yves [CEGEE]" userId="58ab786b-eff3-4fb5-b8c5-161f6b44608b" providerId="ADAL" clId="{BA8B8C06-C464-4FB5-8AB9-2C60C69C481E}" dt="2023-09-11T14:51:21.495" v="5283"/>
          <ac:spMkLst>
            <pc:docMk/>
            <pc:sldMk cId="2111532554" sldId="269"/>
            <ac:spMk id="9" creationId="{1B99AC52-3DC2-7686-5F0A-A4FE72D2BECB}"/>
          </ac:spMkLst>
        </pc:spChg>
        <pc:spChg chg="add del mod">
          <ac:chgData name="ZINCK Yves [CEGEE]" userId="58ab786b-eff3-4fb5-b8c5-161f6b44608b" providerId="ADAL" clId="{BA8B8C06-C464-4FB5-8AB9-2C60C69C481E}" dt="2023-09-11T14:51:21.495" v="5283"/>
          <ac:spMkLst>
            <pc:docMk/>
            <pc:sldMk cId="2111532554" sldId="269"/>
            <ac:spMk id="10" creationId="{8BC5A4E2-8043-39AD-6194-BEBF1AC127BD}"/>
          </ac:spMkLst>
        </pc:spChg>
        <pc:spChg chg="add del mod">
          <ac:chgData name="ZINCK Yves [CEGEE]" userId="58ab786b-eff3-4fb5-b8c5-161f6b44608b" providerId="ADAL" clId="{BA8B8C06-C464-4FB5-8AB9-2C60C69C481E}" dt="2023-09-11T14:51:21.495" v="5283"/>
          <ac:spMkLst>
            <pc:docMk/>
            <pc:sldMk cId="2111532554" sldId="269"/>
            <ac:spMk id="11" creationId="{6A7239B2-CDB6-FACE-189C-BC0BEA3BBBD3}"/>
          </ac:spMkLst>
        </pc:spChg>
        <pc:spChg chg="add mod">
          <ac:chgData name="ZINCK Yves [CEGEE]" userId="58ab786b-eff3-4fb5-b8c5-161f6b44608b" providerId="ADAL" clId="{BA8B8C06-C464-4FB5-8AB9-2C60C69C481E}" dt="2023-09-11T14:51:23.876" v="5284"/>
          <ac:spMkLst>
            <pc:docMk/>
            <pc:sldMk cId="2111532554" sldId="269"/>
            <ac:spMk id="13" creationId="{9315ECC1-5695-1430-E0E7-9FABC6812607}"/>
          </ac:spMkLst>
        </pc:spChg>
        <pc:spChg chg="add mod">
          <ac:chgData name="ZINCK Yves [CEGEE]" userId="58ab786b-eff3-4fb5-b8c5-161f6b44608b" providerId="ADAL" clId="{BA8B8C06-C464-4FB5-8AB9-2C60C69C481E}" dt="2023-09-11T14:51:33.051" v="5287" actId="20577"/>
          <ac:spMkLst>
            <pc:docMk/>
            <pc:sldMk cId="2111532554" sldId="269"/>
            <ac:spMk id="14" creationId="{2D43990A-189C-8AC5-CED5-29CC76BC5F69}"/>
          </ac:spMkLst>
        </pc:spChg>
        <pc:spChg chg="add mod">
          <ac:chgData name="ZINCK Yves [CEGEE]" userId="58ab786b-eff3-4fb5-b8c5-161f6b44608b" providerId="ADAL" clId="{BA8B8C06-C464-4FB5-8AB9-2C60C69C481E}" dt="2023-09-11T14:51:23.876" v="5284"/>
          <ac:spMkLst>
            <pc:docMk/>
            <pc:sldMk cId="2111532554" sldId="269"/>
            <ac:spMk id="15" creationId="{129751FC-EA56-F25B-683E-66E9435F5D04}"/>
          </ac:spMkLst>
        </pc:spChg>
        <pc:picChg chg="add del mod">
          <ac:chgData name="ZINCK Yves [CEGEE]" userId="58ab786b-eff3-4fb5-b8c5-161f6b44608b" providerId="ADAL" clId="{BA8B8C06-C464-4FB5-8AB9-2C60C69C481E}" dt="2023-09-11T14:51:21.495" v="5283"/>
          <ac:picMkLst>
            <pc:docMk/>
            <pc:sldMk cId="2111532554" sldId="269"/>
            <ac:picMk id="8" creationId="{B28072C4-0988-02AB-E6DC-89ECAB6151C1}"/>
          </ac:picMkLst>
        </pc:picChg>
        <pc:picChg chg="add mod">
          <ac:chgData name="ZINCK Yves [CEGEE]" userId="58ab786b-eff3-4fb5-b8c5-161f6b44608b" providerId="ADAL" clId="{BA8B8C06-C464-4FB5-8AB9-2C60C69C481E}" dt="2023-09-11T14:51:23.876" v="5284"/>
          <ac:picMkLst>
            <pc:docMk/>
            <pc:sldMk cId="2111532554" sldId="269"/>
            <ac:picMk id="12" creationId="{2E568BF6-2C9D-388D-6B12-E53289A1F432}"/>
          </ac:picMkLst>
        </pc:picChg>
      </pc:sldChg>
      <pc:sldChg chg="addSp delSp modSp del mod">
        <pc:chgData name="ZINCK Yves [CEGEE]" userId="58ab786b-eff3-4fb5-b8c5-161f6b44608b" providerId="ADAL" clId="{BA8B8C06-C464-4FB5-8AB9-2C60C69C481E}" dt="2023-09-12T11:01:15.325" v="5547" actId="47"/>
        <pc:sldMkLst>
          <pc:docMk/>
          <pc:sldMk cId="1806203066" sldId="274"/>
        </pc:sldMkLst>
        <pc:spChg chg="add del mod">
          <ac:chgData name="ZINCK Yves [CEGEE]" userId="58ab786b-eff3-4fb5-b8c5-161f6b44608b" providerId="ADAL" clId="{BA8B8C06-C464-4FB5-8AB9-2C60C69C481E}" dt="2023-09-12T10:59:50.825" v="5518" actId="478"/>
          <ac:spMkLst>
            <pc:docMk/>
            <pc:sldMk cId="1806203066" sldId="274"/>
            <ac:spMk id="4" creationId="{58840A5F-3DB8-C83B-5654-9FE187469741}"/>
          </ac:spMkLst>
        </pc:spChg>
        <pc:spChg chg="add del mod">
          <ac:chgData name="ZINCK Yves [CEGEE]" userId="58ab786b-eff3-4fb5-b8c5-161f6b44608b" providerId="ADAL" clId="{BA8B8C06-C464-4FB5-8AB9-2C60C69C481E}" dt="2023-09-12T10:59:48.297" v="5515"/>
          <ac:spMkLst>
            <pc:docMk/>
            <pc:sldMk cId="1806203066" sldId="274"/>
            <ac:spMk id="5" creationId="{6DADF82D-E829-0E36-EC89-3503B59AAB1B}"/>
          </ac:spMkLst>
        </pc:spChg>
        <pc:spChg chg="add del mod">
          <ac:chgData name="ZINCK Yves [CEGEE]" userId="58ab786b-eff3-4fb5-b8c5-161f6b44608b" providerId="ADAL" clId="{BA8B8C06-C464-4FB5-8AB9-2C60C69C481E}" dt="2023-09-12T11:00:02.495" v="5521" actId="478"/>
          <ac:spMkLst>
            <pc:docMk/>
            <pc:sldMk cId="1806203066" sldId="274"/>
            <ac:spMk id="7" creationId="{FB20194D-E41E-852D-5930-6E04D4D48573}"/>
          </ac:spMkLst>
        </pc:spChg>
        <pc:spChg chg="add mod">
          <ac:chgData name="ZINCK Yves [CEGEE]" userId="58ab786b-eff3-4fb5-b8c5-161f6b44608b" providerId="ADAL" clId="{BA8B8C06-C464-4FB5-8AB9-2C60C69C481E}" dt="2023-09-12T11:00:09.579" v="5530" actId="20577"/>
          <ac:spMkLst>
            <pc:docMk/>
            <pc:sldMk cId="1806203066" sldId="274"/>
            <ac:spMk id="8" creationId="{7E6A008A-3746-39A9-F738-0DEF98B1A9D5}"/>
          </ac:spMkLst>
        </pc:spChg>
        <pc:spChg chg="add del mod">
          <ac:chgData name="ZINCK Yves [CEGEE]" userId="58ab786b-eff3-4fb5-b8c5-161f6b44608b" providerId="ADAL" clId="{BA8B8C06-C464-4FB5-8AB9-2C60C69C481E}" dt="2023-09-12T11:00:00.403" v="5519" actId="478"/>
          <ac:spMkLst>
            <pc:docMk/>
            <pc:sldMk cId="1806203066" sldId="274"/>
            <ac:spMk id="19" creationId="{29051AD1-422B-4CEA-A80B-535CD2A5E100}"/>
          </ac:spMkLst>
        </pc:spChg>
        <pc:spChg chg="add del">
          <ac:chgData name="ZINCK Yves [CEGEE]" userId="58ab786b-eff3-4fb5-b8c5-161f6b44608b" providerId="ADAL" clId="{BA8B8C06-C464-4FB5-8AB9-2C60C69C481E}" dt="2023-09-12T11:00:01.816" v="5520" actId="478"/>
          <ac:spMkLst>
            <pc:docMk/>
            <pc:sldMk cId="1806203066" sldId="274"/>
            <ac:spMk id="21" creationId="{3D870102-23BA-49DE-9211-DB7AF649A4F0}"/>
          </ac:spMkLst>
        </pc:spChg>
      </pc:sldChg>
      <pc:sldChg chg="del ord">
        <pc:chgData name="ZINCK Yves [CEGEE]" userId="58ab786b-eff3-4fb5-b8c5-161f6b44608b" providerId="ADAL" clId="{BA8B8C06-C464-4FB5-8AB9-2C60C69C481E}" dt="2023-09-11T14:53:09.410" v="5291" actId="47"/>
        <pc:sldMkLst>
          <pc:docMk/>
          <pc:sldMk cId="3783294362" sldId="299"/>
        </pc:sldMkLst>
      </pc:sldChg>
      <pc:sldChg chg="addSp delSp modSp del mod delAnim modAnim">
        <pc:chgData name="ZINCK Yves [CEGEE]" userId="58ab786b-eff3-4fb5-b8c5-161f6b44608b" providerId="ADAL" clId="{BA8B8C06-C464-4FB5-8AB9-2C60C69C481E}" dt="2023-09-18T13:37:26.616" v="6895" actId="47"/>
        <pc:sldMkLst>
          <pc:docMk/>
          <pc:sldMk cId="2637515935" sldId="316"/>
        </pc:sldMkLst>
        <pc:spChg chg="del mod">
          <ac:chgData name="ZINCK Yves [CEGEE]" userId="58ab786b-eff3-4fb5-b8c5-161f6b44608b" providerId="ADAL" clId="{BA8B8C06-C464-4FB5-8AB9-2C60C69C481E}" dt="2023-09-12T11:46:18.767" v="6139" actId="478"/>
          <ac:spMkLst>
            <pc:docMk/>
            <pc:sldMk cId="2637515935" sldId="316"/>
            <ac:spMk id="4" creationId="{80F2EB0D-9252-4A37-A742-7462266C1A7B}"/>
          </ac:spMkLst>
        </pc:spChg>
        <pc:spChg chg="mod">
          <ac:chgData name="ZINCK Yves [CEGEE]" userId="58ab786b-eff3-4fb5-b8c5-161f6b44608b" providerId="ADAL" clId="{BA8B8C06-C464-4FB5-8AB9-2C60C69C481E}" dt="2023-09-18T13:24:54.075" v="6772"/>
          <ac:spMkLst>
            <pc:docMk/>
            <pc:sldMk cId="2637515935" sldId="316"/>
            <ac:spMk id="11" creationId="{00000000-0000-0000-0000-000000000000}"/>
          </ac:spMkLst>
        </pc:spChg>
        <pc:spChg chg="mod">
          <ac:chgData name="ZINCK Yves [CEGEE]" userId="58ab786b-eff3-4fb5-b8c5-161f6b44608b" providerId="ADAL" clId="{BA8B8C06-C464-4FB5-8AB9-2C60C69C481E}" dt="2023-09-18T13:24:54.075" v="6772"/>
          <ac:spMkLst>
            <pc:docMk/>
            <pc:sldMk cId="2637515935" sldId="316"/>
            <ac:spMk id="12" creationId="{00000000-0000-0000-0000-000000000000}"/>
          </ac:spMkLst>
        </pc:spChg>
        <pc:spChg chg="mod">
          <ac:chgData name="ZINCK Yves [CEGEE]" userId="58ab786b-eff3-4fb5-b8c5-161f6b44608b" providerId="ADAL" clId="{BA8B8C06-C464-4FB5-8AB9-2C60C69C481E}" dt="2023-09-18T13:24:54.075" v="6772"/>
          <ac:spMkLst>
            <pc:docMk/>
            <pc:sldMk cId="2637515935" sldId="316"/>
            <ac:spMk id="15" creationId="{00000000-0000-0000-0000-000000000000}"/>
          </ac:spMkLst>
        </pc:spChg>
        <pc:spChg chg="mod">
          <ac:chgData name="ZINCK Yves [CEGEE]" userId="58ab786b-eff3-4fb5-b8c5-161f6b44608b" providerId="ADAL" clId="{BA8B8C06-C464-4FB5-8AB9-2C60C69C481E}" dt="2023-09-12T11:45:22.718" v="6132" actId="20577"/>
          <ac:spMkLst>
            <pc:docMk/>
            <pc:sldMk cId="2637515935" sldId="316"/>
            <ac:spMk id="17" creationId="{13A6F20C-EF24-914E-8B72-F34C3B8C1561}"/>
          </ac:spMkLst>
        </pc:spChg>
        <pc:spChg chg="del">
          <ac:chgData name="ZINCK Yves [CEGEE]" userId="58ab786b-eff3-4fb5-b8c5-161f6b44608b" providerId="ADAL" clId="{BA8B8C06-C464-4FB5-8AB9-2C60C69C481E}" dt="2023-09-12T11:46:20.849" v="6140" actId="478"/>
          <ac:spMkLst>
            <pc:docMk/>
            <pc:sldMk cId="2637515935" sldId="316"/>
            <ac:spMk id="24" creationId="{A1CE0075-0FBF-401B-84BF-A0031B2C82CF}"/>
          </ac:spMkLst>
        </pc:spChg>
        <pc:picChg chg="add mod ord">
          <ac:chgData name="ZINCK Yves [CEGEE]" userId="58ab786b-eff3-4fb5-b8c5-161f6b44608b" providerId="ADAL" clId="{BA8B8C06-C464-4FB5-8AB9-2C60C69C481E}" dt="2023-09-12T11:45:58.101" v="6136" actId="1076"/>
          <ac:picMkLst>
            <pc:docMk/>
            <pc:sldMk cId="2637515935" sldId="316"/>
            <ac:picMk id="5" creationId="{D9948E88-95E4-EEF3-6ACF-E695FD27C3A7}"/>
          </ac:picMkLst>
        </pc:picChg>
        <pc:picChg chg="del">
          <ac:chgData name="ZINCK Yves [CEGEE]" userId="58ab786b-eff3-4fb5-b8c5-161f6b44608b" providerId="ADAL" clId="{BA8B8C06-C464-4FB5-8AB9-2C60C69C481E}" dt="2023-09-12T11:45:52.763" v="6135" actId="478"/>
          <ac:picMkLst>
            <pc:docMk/>
            <pc:sldMk cId="2637515935" sldId="316"/>
            <ac:picMk id="18" creationId="{BFE13A69-5C32-D946-AC70-92FBB592EE2A}"/>
          </ac:picMkLst>
        </pc:picChg>
      </pc:sldChg>
      <pc:sldChg chg="modSp del">
        <pc:chgData name="ZINCK Yves [CEGEE]" userId="58ab786b-eff3-4fb5-b8c5-161f6b44608b" providerId="ADAL" clId="{BA8B8C06-C464-4FB5-8AB9-2C60C69C481E}" dt="2023-09-18T13:51:23.766" v="6925" actId="47"/>
        <pc:sldMkLst>
          <pc:docMk/>
          <pc:sldMk cId="2953406811" sldId="317"/>
        </pc:sldMkLst>
        <pc:spChg chg="mod">
          <ac:chgData name="ZINCK Yves [CEGEE]" userId="58ab786b-eff3-4fb5-b8c5-161f6b44608b" providerId="ADAL" clId="{BA8B8C06-C464-4FB5-8AB9-2C60C69C481E}" dt="2023-09-18T13:24:50.866" v="6770"/>
          <ac:spMkLst>
            <pc:docMk/>
            <pc:sldMk cId="2953406811" sldId="317"/>
            <ac:spMk id="2" creationId="{F1B59DF8-CBEA-E29D-85EF-E964391538EA}"/>
          </ac:spMkLst>
        </pc:spChg>
        <pc:spChg chg="mod">
          <ac:chgData name="ZINCK Yves [CEGEE]" userId="58ab786b-eff3-4fb5-b8c5-161f6b44608b" providerId="ADAL" clId="{BA8B8C06-C464-4FB5-8AB9-2C60C69C481E}" dt="2023-09-18T13:24:50.866" v="6770"/>
          <ac:spMkLst>
            <pc:docMk/>
            <pc:sldMk cId="2953406811" sldId="317"/>
            <ac:spMk id="11" creationId="{00000000-0000-0000-0000-000000000000}"/>
          </ac:spMkLst>
        </pc:spChg>
        <pc:spChg chg="mod">
          <ac:chgData name="ZINCK Yves [CEGEE]" userId="58ab786b-eff3-4fb5-b8c5-161f6b44608b" providerId="ADAL" clId="{BA8B8C06-C464-4FB5-8AB9-2C60C69C481E}" dt="2023-09-18T13:24:50.866" v="6770"/>
          <ac:spMkLst>
            <pc:docMk/>
            <pc:sldMk cId="2953406811" sldId="317"/>
            <ac:spMk id="12" creationId="{00000000-0000-0000-0000-000000000000}"/>
          </ac:spMkLst>
        </pc:spChg>
        <pc:spChg chg="mod">
          <ac:chgData name="ZINCK Yves [CEGEE]" userId="58ab786b-eff3-4fb5-b8c5-161f6b44608b" providerId="ADAL" clId="{BA8B8C06-C464-4FB5-8AB9-2C60C69C481E}" dt="2023-09-18T13:24:50.866" v="6770"/>
          <ac:spMkLst>
            <pc:docMk/>
            <pc:sldMk cId="2953406811" sldId="317"/>
            <ac:spMk id="15" creationId="{00000000-0000-0000-0000-000000000000}"/>
          </ac:spMkLst>
        </pc:spChg>
      </pc:sldChg>
      <pc:sldChg chg="modSp del ord">
        <pc:chgData name="ZINCK Yves [CEGEE]" userId="58ab786b-eff3-4fb5-b8c5-161f6b44608b" providerId="ADAL" clId="{BA8B8C06-C464-4FB5-8AB9-2C60C69C481E}" dt="2023-09-18T13:54:48.172" v="6942" actId="47"/>
        <pc:sldMkLst>
          <pc:docMk/>
          <pc:sldMk cId="1968900353" sldId="318"/>
        </pc:sldMkLst>
        <pc:spChg chg="mod">
          <ac:chgData name="ZINCK Yves [CEGEE]" userId="58ab786b-eff3-4fb5-b8c5-161f6b44608b" providerId="ADAL" clId="{BA8B8C06-C464-4FB5-8AB9-2C60C69C481E}" dt="2023-09-18T13:24:50.866" v="6770"/>
          <ac:spMkLst>
            <pc:docMk/>
            <pc:sldMk cId="1968900353" sldId="318"/>
            <ac:spMk id="2" creationId="{067EC093-6A0C-DB9D-E477-9E97B6E272B6}"/>
          </ac:spMkLst>
        </pc:spChg>
        <pc:spChg chg="mod">
          <ac:chgData name="ZINCK Yves [CEGEE]" userId="58ab786b-eff3-4fb5-b8c5-161f6b44608b" providerId="ADAL" clId="{BA8B8C06-C464-4FB5-8AB9-2C60C69C481E}" dt="2023-09-18T13:24:50.866" v="6770"/>
          <ac:spMkLst>
            <pc:docMk/>
            <pc:sldMk cId="1968900353" sldId="318"/>
            <ac:spMk id="11" creationId="{00000000-0000-0000-0000-000000000000}"/>
          </ac:spMkLst>
        </pc:spChg>
        <pc:spChg chg="mod">
          <ac:chgData name="ZINCK Yves [CEGEE]" userId="58ab786b-eff3-4fb5-b8c5-161f6b44608b" providerId="ADAL" clId="{BA8B8C06-C464-4FB5-8AB9-2C60C69C481E}" dt="2023-09-18T13:24:50.866" v="6770"/>
          <ac:spMkLst>
            <pc:docMk/>
            <pc:sldMk cId="1968900353" sldId="318"/>
            <ac:spMk id="29" creationId="{00000000-0000-0000-0000-000000000000}"/>
          </ac:spMkLst>
        </pc:spChg>
      </pc:sldChg>
      <pc:sldChg chg="modSp del ord">
        <pc:chgData name="ZINCK Yves [CEGEE]" userId="58ab786b-eff3-4fb5-b8c5-161f6b44608b" providerId="ADAL" clId="{BA8B8C06-C464-4FB5-8AB9-2C60C69C481E}" dt="2023-09-18T13:59:04.180" v="7055" actId="47"/>
        <pc:sldMkLst>
          <pc:docMk/>
          <pc:sldMk cId="228297139" sldId="319"/>
        </pc:sldMkLst>
        <pc:spChg chg="mod">
          <ac:chgData name="ZINCK Yves [CEGEE]" userId="58ab786b-eff3-4fb5-b8c5-161f6b44608b" providerId="ADAL" clId="{BA8B8C06-C464-4FB5-8AB9-2C60C69C481E}" dt="2023-09-18T13:24:50.866" v="6770"/>
          <ac:spMkLst>
            <pc:docMk/>
            <pc:sldMk cId="228297139" sldId="319"/>
            <ac:spMk id="2" creationId="{473C7D00-4562-674A-6B71-550F8331AC7A}"/>
          </ac:spMkLst>
        </pc:spChg>
        <pc:spChg chg="mod">
          <ac:chgData name="ZINCK Yves [CEGEE]" userId="58ab786b-eff3-4fb5-b8c5-161f6b44608b" providerId="ADAL" clId="{BA8B8C06-C464-4FB5-8AB9-2C60C69C481E}" dt="2023-09-18T13:24:50.866" v="6770"/>
          <ac:spMkLst>
            <pc:docMk/>
            <pc:sldMk cId="228297139" sldId="319"/>
            <ac:spMk id="11" creationId="{00000000-0000-0000-0000-000000000000}"/>
          </ac:spMkLst>
        </pc:spChg>
        <pc:spChg chg="mod">
          <ac:chgData name="ZINCK Yves [CEGEE]" userId="58ab786b-eff3-4fb5-b8c5-161f6b44608b" providerId="ADAL" clId="{BA8B8C06-C464-4FB5-8AB9-2C60C69C481E}" dt="2023-09-18T13:24:50.866" v="6770"/>
          <ac:spMkLst>
            <pc:docMk/>
            <pc:sldMk cId="228297139" sldId="319"/>
            <ac:spMk id="12" creationId="{00000000-0000-0000-0000-000000000000}"/>
          </ac:spMkLst>
        </pc:spChg>
        <pc:spChg chg="mod">
          <ac:chgData name="ZINCK Yves [CEGEE]" userId="58ab786b-eff3-4fb5-b8c5-161f6b44608b" providerId="ADAL" clId="{BA8B8C06-C464-4FB5-8AB9-2C60C69C481E}" dt="2023-09-18T13:24:50.866" v="6770"/>
          <ac:spMkLst>
            <pc:docMk/>
            <pc:sldMk cId="228297139" sldId="319"/>
            <ac:spMk id="29" creationId="{00000000-0000-0000-0000-000000000000}"/>
          </ac:spMkLst>
        </pc:spChg>
      </pc:sldChg>
      <pc:sldChg chg="del">
        <pc:chgData name="ZINCK Yves [CEGEE]" userId="58ab786b-eff3-4fb5-b8c5-161f6b44608b" providerId="ADAL" clId="{BA8B8C06-C464-4FB5-8AB9-2C60C69C481E}" dt="2023-08-28T14:48:53.505" v="0" actId="47"/>
        <pc:sldMkLst>
          <pc:docMk/>
          <pc:sldMk cId="3666374183" sldId="321"/>
        </pc:sldMkLst>
      </pc:sldChg>
      <pc:sldChg chg="modSp mod">
        <pc:chgData name="ZINCK Yves [CEGEE]" userId="58ab786b-eff3-4fb5-b8c5-161f6b44608b" providerId="ADAL" clId="{BA8B8C06-C464-4FB5-8AB9-2C60C69C481E}" dt="2023-09-19T06:40:03.674" v="7398" actId="20577"/>
        <pc:sldMkLst>
          <pc:docMk/>
          <pc:sldMk cId="1158113505" sldId="322"/>
        </pc:sldMkLst>
        <pc:spChg chg="mod">
          <ac:chgData name="ZINCK Yves [CEGEE]" userId="58ab786b-eff3-4fb5-b8c5-161f6b44608b" providerId="ADAL" clId="{BA8B8C06-C464-4FB5-8AB9-2C60C69C481E}" dt="2023-09-19T06:40:03.674" v="7398" actId="20577"/>
          <ac:spMkLst>
            <pc:docMk/>
            <pc:sldMk cId="1158113505" sldId="322"/>
            <ac:spMk id="8" creationId="{93B5E696-A45C-4047-9315-B27617944D39}"/>
          </ac:spMkLst>
        </pc:spChg>
      </pc:sldChg>
      <pc:sldChg chg="del">
        <pc:chgData name="ZINCK Yves [CEGEE]" userId="58ab786b-eff3-4fb5-b8c5-161f6b44608b" providerId="ADAL" clId="{BA8B8C06-C464-4FB5-8AB9-2C60C69C481E}" dt="2023-09-11T14:53:16.466" v="5292" actId="47"/>
        <pc:sldMkLst>
          <pc:docMk/>
          <pc:sldMk cId="3527918208" sldId="324"/>
        </pc:sldMkLst>
      </pc:sldChg>
      <pc:sldChg chg="del">
        <pc:chgData name="ZINCK Yves [CEGEE]" userId="58ab786b-eff3-4fb5-b8c5-161f6b44608b" providerId="ADAL" clId="{BA8B8C06-C464-4FB5-8AB9-2C60C69C481E}" dt="2023-09-11T14:53:42.978" v="5297" actId="47"/>
        <pc:sldMkLst>
          <pc:docMk/>
          <pc:sldMk cId="1075050460" sldId="325"/>
        </pc:sldMkLst>
      </pc:sldChg>
      <pc:sldChg chg="add del">
        <pc:chgData name="ZINCK Yves [CEGEE]" userId="58ab786b-eff3-4fb5-b8c5-161f6b44608b" providerId="ADAL" clId="{BA8B8C06-C464-4FB5-8AB9-2C60C69C481E}" dt="2023-09-11T14:53:40.878" v="5296" actId="47"/>
        <pc:sldMkLst>
          <pc:docMk/>
          <pc:sldMk cId="425655431" sldId="326"/>
        </pc:sldMkLst>
      </pc:sldChg>
      <pc:sldChg chg="modSp del">
        <pc:chgData name="ZINCK Yves [CEGEE]" userId="58ab786b-eff3-4fb5-b8c5-161f6b44608b" providerId="ADAL" clId="{BA8B8C06-C464-4FB5-8AB9-2C60C69C481E}" dt="2023-09-19T06:58:14.565" v="7542" actId="47"/>
        <pc:sldMkLst>
          <pc:docMk/>
          <pc:sldMk cId="898779579" sldId="342"/>
        </pc:sldMkLst>
        <pc:spChg chg="mod">
          <ac:chgData name="ZINCK Yves [CEGEE]" userId="58ab786b-eff3-4fb5-b8c5-161f6b44608b" providerId="ADAL" clId="{BA8B8C06-C464-4FB5-8AB9-2C60C69C481E}" dt="2023-09-18T13:24:50.866" v="6770"/>
          <ac:spMkLst>
            <pc:docMk/>
            <pc:sldMk cId="898779579" sldId="342"/>
            <ac:spMk id="2" creationId="{9B0B1CA3-2A1E-55C1-673A-166BCE1922EC}"/>
          </ac:spMkLst>
        </pc:spChg>
        <pc:spChg chg="mod">
          <ac:chgData name="ZINCK Yves [CEGEE]" userId="58ab786b-eff3-4fb5-b8c5-161f6b44608b" providerId="ADAL" clId="{BA8B8C06-C464-4FB5-8AB9-2C60C69C481E}" dt="2023-09-18T13:24:50.866" v="6770"/>
          <ac:spMkLst>
            <pc:docMk/>
            <pc:sldMk cId="898779579" sldId="342"/>
            <ac:spMk id="11" creationId="{00000000-0000-0000-0000-000000000000}"/>
          </ac:spMkLst>
        </pc:spChg>
        <pc:spChg chg="mod">
          <ac:chgData name="ZINCK Yves [CEGEE]" userId="58ab786b-eff3-4fb5-b8c5-161f6b44608b" providerId="ADAL" clId="{BA8B8C06-C464-4FB5-8AB9-2C60C69C481E}" dt="2023-09-18T13:24:50.866" v="6770"/>
          <ac:spMkLst>
            <pc:docMk/>
            <pc:sldMk cId="898779579" sldId="342"/>
            <ac:spMk id="12" creationId="{00000000-0000-0000-0000-000000000000}"/>
          </ac:spMkLst>
        </pc:spChg>
        <pc:spChg chg="mod">
          <ac:chgData name="ZINCK Yves [CEGEE]" userId="58ab786b-eff3-4fb5-b8c5-161f6b44608b" providerId="ADAL" clId="{BA8B8C06-C464-4FB5-8AB9-2C60C69C481E}" dt="2023-09-18T13:24:50.866" v="6770"/>
          <ac:spMkLst>
            <pc:docMk/>
            <pc:sldMk cId="898779579" sldId="342"/>
            <ac:spMk id="29" creationId="{00000000-0000-0000-0000-000000000000}"/>
          </ac:spMkLst>
        </pc:spChg>
      </pc:sldChg>
      <pc:sldChg chg="addSp modSp del mod ord">
        <pc:chgData name="ZINCK Yves [CEGEE]" userId="58ab786b-eff3-4fb5-b8c5-161f6b44608b" providerId="ADAL" clId="{BA8B8C06-C464-4FB5-8AB9-2C60C69C481E}" dt="2023-09-18T13:33:49.705" v="6805" actId="47"/>
        <pc:sldMkLst>
          <pc:docMk/>
          <pc:sldMk cId="41692473" sldId="344"/>
        </pc:sldMkLst>
        <pc:spChg chg="mod">
          <ac:chgData name="ZINCK Yves [CEGEE]" userId="58ab786b-eff3-4fb5-b8c5-161f6b44608b" providerId="ADAL" clId="{BA8B8C06-C464-4FB5-8AB9-2C60C69C481E}" dt="2023-09-18T13:24:50.866" v="6770"/>
          <ac:spMkLst>
            <pc:docMk/>
            <pc:sldMk cId="41692473" sldId="344"/>
            <ac:spMk id="2" creationId="{067EC093-6A0C-DB9D-E477-9E97B6E272B6}"/>
          </ac:spMkLst>
        </pc:spChg>
        <pc:spChg chg="add mod">
          <ac:chgData name="ZINCK Yves [CEGEE]" userId="58ab786b-eff3-4fb5-b8c5-161f6b44608b" providerId="ADAL" clId="{BA8B8C06-C464-4FB5-8AB9-2C60C69C481E}" dt="2023-09-18T13:15:27.953" v="6612" actId="313"/>
          <ac:spMkLst>
            <pc:docMk/>
            <pc:sldMk cId="41692473" sldId="344"/>
            <ac:spMk id="3" creationId="{A38D1757-A3A1-59F6-DD44-8EC1239430BB}"/>
          </ac:spMkLst>
        </pc:spChg>
        <pc:spChg chg="mod">
          <ac:chgData name="ZINCK Yves [CEGEE]" userId="58ab786b-eff3-4fb5-b8c5-161f6b44608b" providerId="ADAL" clId="{BA8B8C06-C464-4FB5-8AB9-2C60C69C481E}" dt="2023-09-18T13:24:50.866" v="6770"/>
          <ac:spMkLst>
            <pc:docMk/>
            <pc:sldMk cId="41692473" sldId="344"/>
            <ac:spMk id="11" creationId="{00000000-0000-0000-0000-000000000000}"/>
          </ac:spMkLst>
        </pc:spChg>
        <pc:spChg chg="mod">
          <ac:chgData name="ZINCK Yves [CEGEE]" userId="58ab786b-eff3-4fb5-b8c5-161f6b44608b" providerId="ADAL" clId="{BA8B8C06-C464-4FB5-8AB9-2C60C69C481E}" dt="2023-09-18T13:24:50.866" v="6770"/>
          <ac:spMkLst>
            <pc:docMk/>
            <pc:sldMk cId="41692473" sldId="344"/>
            <ac:spMk id="29" creationId="{00000000-0000-0000-0000-000000000000}"/>
          </ac:spMkLst>
        </pc:spChg>
      </pc:sldChg>
      <pc:sldChg chg="del">
        <pc:chgData name="ZINCK Yves [CEGEE]" userId="58ab786b-eff3-4fb5-b8c5-161f6b44608b" providerId="ADAL" clId="{BA8B8C06-C464-4FB5-8AB9-2C60C69C481E}" dt="2023-08-28T14:50:25.202" v="37" actId="47"/>
        <pc:sldMkLst>
          <pc:docMk/>
          <pc:sldMk cId="2651698938" sldId="619"/>
        </pc:sldMkLst>
      </pc:sldChg>
      <pc:sldChg chg="addSp delSp modSp del mod">
        <pc:chgData name="ZINCK Yves [CEGEE]" userId="58ab786b-eff3-4fb5-b8c5-161f6b44608b" providerId="ADAL" clId="{BA8B8C06-C464-4FB5-8AB9-2C60C69C481E}" dt="2023-08-28T15:06:11.295" v="230" actId="47"/>
        <pc:sldMkLst>
          <pc:docMk/>
          <pc:sldMk cId="3238127950" sldId="620"/>
        </pc:sldMkLst>
        <pc:spChg chg="add del mod">
          <ac:chgData name="ZINCK Yves [CEGEE]" userId="58ab786b-eff3-4fb5-b8c5-161f6b44608b" providerId="ADAL" clId="{BA8B8C06-C464-4FB5-8AB9-2C60C69C481E}" dt="2023-08-28T15:04:43.299" v="181" actId="478"/>
          <ac:spMkLst>
            <pc:docMk/>
            <pc:sldMk cId="3238127950" sldId="620"/>
            <ac:spMk id="3" creationId="{DD061311-3207-7DAD-A6FA-5B016F5B9A5B}"/>
          </ac:spMkLst>
        </pc:spChg>
        <pc:spChg chg="mod">
          <ac:chgData name="ZINCK Yves [CEGEE]" userId="58ab786b-eff3-4fb5-b8c5-161f6b44608b" providerId="ADAL" clId="{BA8B8C06-C464-4FB5-8AB9-2C60C69C481E}" dt="2023-08-28T15:04:48.357" v="204" actId="1035"/>
          <ac:spMkLst>
            <pc:docMk/>
            <pc:sldMk cId="3238127950" sldId="620"/>
            <ac:spMk id="11" creationId="{F9BB94D4-1567-C0BE-D7CD-1B23522569AA}"/>
          </ac:spMkLst>
        </pc:spChg>
        <pc:spChg chg="mod">
          <ac:chgData name="ZINCK Yves [CEGEE]" userId="58ab786b-eff3-4fb5-b8c5-161f6b44608b" providerId="ADAL" clId="{BA8B8C06-C464-4FB5-8AB9-2C60C69C481E}" dt="2023-08-28T15:04:54.573" v="224" actId="1035"/>
          <ac:spMkLst>
            <pc:docMk/>
            <pc:sldMk cId="3238127950" sldId="620"/>
            <ac:spMk id="12" creationId="{10C76059-6DD4-94EC-F047-12D5F822174E}"/>
          </ac:spMkLst>
        </pc:spChg>
        <pc:spChg chg="mod">
          <ac:chgData name="ZINCK Yves [CEGEE]" userId="58ab786b-eff3-4fb5-b8c5-161f6b44608b" providerId="ADAL" clId="{BA8B8C06-C464-4FB5-8AB9-2C60C69C481E}" dt="2023-08-28T15:00:54.401" v="156" actId="1036"/>
          <ac:spMkLst>
            <pc:docMk/>
            <pc:sldMk cId="3238127950" sldId="620"/>
            <ac:spMk id="13" creationId="{F4F49488-C2DB-2EAF-BA37-DF4FC3892EB5}"/>
          </ac:spMkLst>
        </pc:spChg>
        <pc:spChg chg="mod">
          <ac:chgData name="ZINCK Yves [CEGEE]" userId="58ab786b-eff3-4fb5-b8c5-161f6b44608b" providerId="ADAL" clId="{BA8B8C06-C464-4FB5-8AB9-2C60C69C481E}" dt="2023-08-28T15:00:54.401" v="156" actId="1036"/>
          <ac:spMkLst>
            <pc:docMk/>
            <pc:sldMk cId="3238127950" sldId="620"/>
            <ac:spMk id="14" creationId="{75F9C4D5-4B2E-2698-138E-6026DF291665}"/>
          </ac:spMkLst>
        </pc:spChg>
        <pc:spChg chg="mod">
          <ac:chgData name="ZINCK Yves [CEGEE]" userId="58ab786b-eff3-4fb5-b8c5-161f6b44608b" providerId="ADAL" clId="{BA8B8C06-C464-4FB5-8AB9-2C60C69C481E}" dt="2023-08-28T15:04:48.357" v="204" actId="1035"/>
          <ac:spMkLst>
            <pc:docMk/>
            <pc:sldMk cId="3238127950" sldId="620"/>
            <ac:spMk id="15" creationId="{889EFDF9-7DAB-9B95-F846-58EC12CE4DC2}"/>
          </ac:spMkLst>
        </pc:spChg>
        <pc:spChg chg="mod">
          <ac:chgData name="ZINCK Yves [CEGEE]" userId="58ab786b-eff3-4fb5-b8c5-161f6b44608b" providerId="ADAL" clId="{BA8B8C06-C464-4FB5-8AB9-2C60C69C481E}" dt="2023-08-28T15:04:48.357" v="204" actId="1035"/>
          <ac:spMkLst>
            <pc:docMk/>
            <pc:sldMk cId="3238127950" sldId="620"/>
            <ac:spMk id="16" creationId="{4B967B60-E903-3598-8856-B9F72458373C}"/>
          </ac:spMkLst>
        </pc:spChg>
        <pc:spChg chg="mod">
          <ac:chgData name="ZINCK Yves [CEGEE]" userId="58ab786b-eff3-4fb5-b8c5-161f6b44608b" providerId="ADAL" clId="{BA8B8C06-C464-4FB5-8AB9-2C60C69C481E}" dt="2023-08-28T15:04:48.357" v="204" actId="1035"/>
          <ac:spMkLst>
            <pc:docMk/>
            <pc:sldMk cId="3238127950" sldId="620"/>
            <ac:spMk id="17" creationId="{8D2F40D7-4398-F85B-B5E7-F9D830ABFE2C}"/>
          </ac:spMkLst>
        </pc:spChg>
        <pc:spChg chg="mod">
          <ac:chgData name="ZINCK Yves [CEGEE]" userId="58ab786b-eff3-4fb5-b8c5-161f6b44608b" providerId="ADAL" clId="{BA8B8C06-C464-4FB5-8AB9-2C60C69C481E}" dt="2023-08-28T14:56:29.259" v="103" actId="20577"/>
          <ac:spMkLst>
            <pc:docMk/>
            <pc:sldMk cId="3238127950" sldId="620"/>
            <ac:spMk id="19" creationId="{29051AD1-422B-4CEA-A80B-535CD2A5E100}"/>
          </ac:spMkLst>
        </pc:spChg>
      </pc:sldChg>
      <pc:sldChg chg="delSp del mod">
        <pc:chgData name="ZINCK Yves [CEGEE]" userId="58ab786b-eff3-4fb5-b8c5-161f6b44608b" providerId="ADAL" clId="{BA8B8C06-C464-4FB5-8AB9-2C60C69C481E}" dt="2023-08-28T15:07:05.391" v="269" actId="47"/>
        <pc:sldMkLst>
          <pc:docMk/>
          <pc:sldMk cId="1448720850" sldId="621"/>
        </pc:sldMkLst>
        <pc:picChg chg="del">
          <ac:chgData name="ZINCK Yves [CEGEE]" userId="58ab786b-eff3-4fb5-b8c5-161f6b44608b" providerId="ADAL" clId="{BA8B8C06-C464-4FB5-8AB9-2C60C69C481E}" dt="2023-08-28T15:05:08.597" v="225" actId="478"/>
          <ac:picMkLst>
            <pc:docMk/>
            <pc:sldMk cId="1448720850" sldId="621"/>
            <ac:picMk id="28" creationId="{62758573-3E08-ED48-43BD-1A50AB0D7279}"/>
          </ac:picMkLst>
        </pc:picChg>
      </pc:sldChg>
      <pc:sldChg chg="del">
        <pc:chgData name="ZINCK Yves [CEGEE]" userId="58ab786b-eff3-4fb5-b8c5-161f6b44608b" providerId="ADAL" clId="{BA8B8C06-C464-4FB5-8AB9-2C60C69C481E}" dt="2023-08-28T15:07:45.165" v="275" actId="47"/>
        <pc:sldMkLst>
          <pc:docMk/>
          <pc:sldMk cId="2086509697" sldId="622"/>
        </pc:sldMkLst>
      </pc:sldChg>
      <pc:sldChg chg="del">
        <pc:chgData name="ZINCK Yves [CEGEE]" userId="58ab786b-eff3-4fb5-b8c5-161f6b44608b" providerId="ADAL" clId="{BA8B8C06-C464-4FB5-8AB9-2C60C69C481E}" dt="2023-08-28T15:08:29.221" v="280" actId="47"/>
        <pc:sldMkLst>
          <pc:docMk/>
          <pc:sldMk cId="2897154218" sldId="623"/>
        </pc:sldMkLst>
      </pc:sldChg>
      <pc:sldChg chg="del">
        <pc:chgData name="ZINCK Yves [CEGEE]" userId="58ab786b-eff3-4fb5-b8c5-161f6b44608b" providerId="ADAL" clId="{BA8B8C06-C464-4FB5-8AB9-2C60C69C481E}" dt="2023-08-28T15:09:36.954" v="292" actId="47"/>
        <pc:sldMkLst>
          <pc:docMk/>
          <pc:sldMk cId="192317443" sldId="624"/>
        </pc:sldMkLst>
      </pc:sldChg>
      <pc:sldChg chg="del">
        <pc:chgData name="ZINCK Yves [CEGEE]" userId="58ab786b-eff3-4fb5-b8c5-161f6b44608b" providerId="ADAL" clId="{BA8B8C06-C464-4FB5-8AB9-2C60C69C481E}" dt="2023-08-28T15:10:56.459" v="300" actId="47"/>
        <pc:sldMkLst>
          <pc:docMk/>
          <pc:sldMk cId="3371771493" sldId="625"/>
        </pc:sldMkLst>
      </pc:sldChg>
      <pc:sldChg chg="del">
        <pc:chgData name="ZINCK Yves [CEGEE]" userId="58ab786b-eff3-4fb5-b8c5-161f6b44608b" providerId="ADAL" clId="{BA8B8C06-C464-4FB5-8AB9-2C60C69C481E}" dt="2023-08-28T14:51:13.636" v="53" actId="47"/>
        <pc:sldMkLst>
          <pc:docMk/>
          <pc:sldMk cId="2866148629" sldId="626"/>
        </pc:sldMkLst>
      </pc:sldChg>
      <pc:sldChg chg="del">
        <pc:chgData name="ZINCK Yves [CEGEE]" userId="58ab786b-eff3-4fb5-b8c5-161f6b44608b" providerId="ADAL" clId="{BA8B8C06-C464-4FB5-8AB9-2C60C69C481E}" dt="2023-08-28T15:14:23.054" v="342" actId="47"/>
        <pc:sldMkLst>
          <pc:docMk/>
          <pc:sldMk cId="1980329588" sldId="627"/>
        </pc:sldMkLst>
      </pc:sldChg>
      <pc:sldChg chg="del">
        <pc:chgData name="ZINCK Yves [CEGEE]" userId="58ab786b-eff3-4fb5-b8c5-161f6b44608b" providerId="ADAL" clId="{BA8B8C06-C464-4FB5-8AB9-2C60C69C481E}" dt="2023-08-28T15:14:46.130" v="359" actId="47"/>
        <pc:sldMkLst>
          <pc:docMk/>
          <pc:sldMk cId="1265366633" sldId="628"/>
        </pc:sldMkLst>
      </pc:sldChg>
      <pc:sldChg chg="del">
        <pc:chgData name="ZINCK Yves [CEGEE]" userId="58ab786b-eff3-4fb5-b8c5-161f6b44608b" providerId="ADAL" clId="{BA8B8C06-C464-4FB5-8AB9-2C60C69C481E}" dt="2023-08-28T15:15:13.893" v="365" actId="47"/>
        <pc:sldMkLst>
          <pc:docMk/>
          <pc:sldMk cId="2672584460" sldId="629"/>
        </pc:sldMkLst>
      </pc:sldChg>
      <pc:sldChg chg="del">
        <pc:chgData name="ZINCK Yves [CEGEE]" userId="58ab786b-eff3-4fb5-b8c5-161f6b44608b" providerId="ADAL" clId="{BA8B8C06-C464-4FB5-8AB9-2C60C69C481E}" dt="2023-08-28T15:15:54.412" v="382" actId="47"/>
        <pc:sldMkLst>
          <pc:docMk/>
          <pc:sldMk cId="2373070307" sldId="631"/>
        </pc:sldMkLst>
      </pc:sldChg>
      <pc:sldChg chg="del">
        <pc:chgData name="ZINCK Yves [CEGEE]" userId="58ab786b-eff3-4fb5-b8c5-161f6b44608b" providerId="ADAL" clId="{BA8B8C06-C464-4FB5-8AB9-2C60C69C481E}" dt="2023-08-28T15:16:36.469" v="391" actId="47"/>
        <pc:sldMkLst>
          <pc:docMk/>
          <pc:sldMk cId="3597561689" sldId="632"/>
        </pc:sldMkLst>
      </pc:sldChg>
      <pc:sldChg chg="del">
        <pc:chgData name="ZINCK Yves [CEGEE]" userId="58ab786b-eff3-4fb5-b8c5-161f6b44608b" providerId="ADAL" clId="{BA8B8C06-C464-4FB5-8AB9-2C60C69C481E}" dt="2023-08-28T15:24:44.950" v="951" actId="47"/>
        <pc:sldMkLst>
          <pc:docMk/>
          <pc:sldMk cId="1295044481" sldId="633"/>
        </pc:sldMkLst>
      </pc:sldChg>
      <pc:sldChg chg="modSp del mod ord">
        <pc:chgData name="ZINCK Yves [CEGEE]" userId="58ab786b-eff3-4fb5-b8c5-161f6b44608b" providerId="ADAL" clId="{BA8B8C06-C464-4FB5-8AB9-2C60C69C481E}" dt="2023-08-28T15:27:28.208" v="1019" actId="47"/>
        <pc:sldMkLst>
          <pc:docMk/>
          <pc:sldMk cId="526476029" sldId="635"/>
        </pc:sldMkLst>
        <pc:spChg chg="mod">
          <ac:chgData name="ZINCK Yves [CEGEE]" userId="58ab786b-eff3-4fb5-b8c5-161f6b44608b" providerId="ADAL" clId="{BA8B8C06-C464-4FB5-8AB9-2C60C69C481E}" dt="2023-08-28T15:26:47.809" v="968" actId="20577"/>
          <ac:spMkLst>
            <pc:docMk/>
            <pc:sldMk cId="526476029" sldId="635"/>
            <ac:spMk id="3" creationId="{66C73459-EAC6-04B7-6509-AFC1AD3328D1}"/>
          </ac:spMkLst>
        </pc:spChg>
      </pc:sldChg>
      <pc:sldChg chg="modSp del mod ord">
        <pc:chgData name="ZINCK Yves [CEGEE]" userId="58ab786b-eff3-4fb5-b8c5-161f6b44608b" providerId="ADAL" clId="{BA8B8C06-C464-4FB5-8AB9-2C60C69C481E}" dt="2023-08-28T15:28:04.015" v="1062" actId="47"/>
        <pc:sldMkLst>
          <pc:docMk/>
          <pc:sldMk cId="246276195" sldId="636"/>
        </pc:sldMkLst>
        <pc:grpChg chg="mod">
          <ac:chgData name="ZINCK Yves [CEGEE]" userId="58ab786b-eff3-4fb5-b8c5-161f6b44608b" providerId="ADAL" clId="{BA8B8C06-C464-4FB5-8AB9-2C60C69C481E}" dt="2023-08-28T15:26:20.168" v="963" actId="14100"/>
          <ac:grpSpMkLst>
            <pc:docMk/>
            <pc:sldMk cId="246276195" sldId="636"/>
            <ac:grpSpMk id="6" creationId="{EAD1F72E-5256-896E-A0BF-E2298491BD27}"/>
          </ac:grpSpMkLst>
        </pc:grpChg>
      </pc:sldChg>
      <pc:sldChg chg="addSp delSp modSp del mod">
        <pc:chgData name="ZINCK Yves [CEGEE]" userId="58ab786b-eff3-4fb5-b8c5-161f6b44608b" providerId="ADAL" clId="{BA8B8C06-C464-4FB5-8AB9-2C60C69C481E}" dt="2023-09-19T06:57:36.478" v="7522" actId="47"/>
        <pc:sldMkLst>
          <pc:docMk/>
          <pc:sldMk cId="2875085496" sldId="637"/>
        </pc:sldMkLst>
        <pc:spChg chg="add mod">
          <ac:chgData name="ZINCK Yves [CEGEE]" userId="58ab786b-eff3-4fb5-b8c5-161f6b44608b" providerId="ADAL" clId="{BA8B8C06-C464-4FB5-8AB9-2C60C69C481E}" dt="2023-09-19T06:52:52.929" v="7432"/>
          <ac:spMkLst>
            <pc:docMk/>
            <pc:sldMk cId="2875085496" sldId="637"/>
            <ac:spMk id="2" creationId="{C5E2FE2D-E75F-B296-36A4-C8D05BEB1FAE}"/>
          </ac:spMkLst>
        </pc:spChg>
        <pc:spChg chg="mod">
          <ac:chgData name="ZINCK Yves [CEGEE]" userId="58ab786b-eff3-4fb5-b8c5-161f6b44608b" providerId="ADAL" clId="{BA8B8C06-C464-4FB5-8AB9-2C60C69C481E}" dt="2023-09-18T13:25:03.967" v="6773"/>
          <ac:spMkLst>
            <pc:docMk/>
            <pc:sldMk cId="2875085496" sldId="637"/>
            <ac:spMk id="3" creationId="{6293B903-10A7-FCBE-79E2-6A37F4BFCD4A}"/>
          </ac:spMkLst>
        </pc:spChg>
        <pc:spChg chg="del mod">
          <ac:chgData name="ZINCK Yves [CEGEE]" userId="58ab786b-eff3-4fb5-b8c5-161f6b44608b" providerId="ADAL" clId="{BA8B8C06-C464-4FB5-8AB9-2C60C69C481E}" dt="2023-09-19T06:52:50.423" v="7431" actId="478"/>
          <ac:spMkLst>
            <pc:docMk/>
            <pc:sldMk cId="2875085496" sldId="637"/>
            <ac:spMk id="4" creationId="{ACAAB61C-03CF-62AF-B474-0C2934440794}"/>
          </ac:spMkLst>
        </pc:spChg>
        <pc:spChg chg="mod">
          <ac:chgData name="ZINCK Yves [CEGEE]" userId="58ab786b-eff3-4fb5-b8c5-161f6b44608b" providerId="ADAL" clId="{BA8B8C06-C464-4FB5-8AB9-2C60C69C481E}" dt="2023-09-18T13:35:09.780" v="6855" actId="20577"/>
          <ac:spMkLst>
            <pc:docMk/>
            <pc:sldMk cId="2875085496" sldId="637"/>
            <ac:spMk id="5" creationId="{BA8B4EA6-813E-86F7-51A4-1C27FD175B3C}"/>
          </ac:spMkLst>
        </pc:spChg>
        <pc:spChg chg="mod">
          <ac:chgData name="ZINCK Yves [CEGEE]" userId="58ab786b-eff3-4fb5-b8c5-161f6b44608b" providerId="ADAL" clId="{BA8B8C06-C464-4FB5-8AB9-2C60C69C481E}" dt="2023-09-18T13:12:41.695" v="6567" actId="6549"/>
          <ac:spMkLst>
            <pc:docMk/>
            <pc:sldMk cId="2875085496" sldId="637"/>
            <ac:spMk id="8" creationId="{2EAEE266-A710-F4C0-D547-2EC09DB98F07}"/>
          </ac:spMkLst>
        </pc:spChg>
      </pc:sldChg>
      <pc:sldChg chg="modSp mod">
        <pc:chgData name="ZINCK Yves [CEGEE]" userId="58ab786b-eff3-4fb5-b8c5-161f6b44608b" providerId="ADAL" clId="{BA8B8C06-C464-4FB5-8AB9-2C60C69C481E}" dt="2023-09-18T13:25:03.967" v="6773"/>
        <pc:sldMkLst>
          <pc:docMk/>
          <pc:sldMk cId="2939226932" sldId="638"/>
        </pc:sldMkLst>
        <pc:spChg chg="mod">
          <ac:chgData name="ZINCK Yves [CEGEE]" userId="58ab786b-eff3-4fb5-b8c5-161f6b44608b" providerId="ADAL" clId="{BA8B8C06-C464-4FB5-8AB9-2C60C69C481E}" dt="2023-09-18T13:25:03.967" v="6773"/>
          <ac:spMkLst>
            <pc:docMk/>
            <pc:sldMk cId="2939226932" sldId="638"/>
            <ac:spMk id="8" creationId="{93B5E696-A45C-4047-9315-B27617944D39}"/>
          </ac:spMkLst>
        </pc:spChg>
        <pc:spChg chg="mod">
          <ac:chgData name="ZINCK Yves [CEGEE]" userId="58ab786b-eff3-4fb5-b8c5-161f6b44608b" providerId="ADAL" clId="{BA8B8C06-C464-4FB5-8AB9-2C60C69C481E}" dt="2023-09-12T11:01:40.003" v="5583" actId="1035"/>
          <ac:spMkLst>
            <pc:docMk/>
            <pc:sldMk cId="2939226932" sldId="638"/>
            <ac:spMk id="9" creationId="{3217A397-84FB-4AE4-8E0F-AFD4861E150E}"/>
          </ac:spMkLst>
        </pc:spChg>
      </pc:sldChg>
      <pc:sldChg chg="addSp delSp modSp del mod">
        <pc:chgData name="ZINCK Yves [CEGEE]" userId="58ab786b-eff3-4fb5-b8c5-161f6b44608b" providerId="ADAL" clId="{BA8B8C06-C464-4FB5-8AB9-2C60C69C481E}" dt="2023-09-12T10:59:18.243" v="5510" actId="47"/>
        <pc:sldMkLst>
          <pc:docMk/>
          <pc:sldMk cId="3805393135" sldId="639"/>
        </pc:sldMkLst>
        <pc:spChg chg="del">
          <ac:chgData name="ZINCK Yves [CEGEE]" userId="58ab786b-eff3-4fb5-b8c5-161f6b44608b" providerId="ADAL" clId="{BA8B8C06-C464-4FB5-8AB9-2C60C69C481E}" dt="2023-08-28T14:49:37.037" v="29" actId="478"/>
          <ac:spMkLst>
            <pc:docMk/>
            <pc:sldMk cId="3805393135" sldId="639"/>
            <ac:spMk id="2" creationId="{8101ABBE-CE80-097C-DC12-D47192716BB4}"/>
          </ac:spMkLst>
        </pc:spChg>
        <pc:spChg chg="mod">
          <ac:chgData name="ZINCK Yves [CEGEE]" userId="58ab786b-eff3-4fb5-b8c5-161f6b44608b" providerId="ADAL" clId="{BA8B8C06-C464-4FB5-8AB9-2C60C69C481E}" dt="2023-08-28T14:49:25.692" v="26" actId="20577"/>
          <ac:spMkLst>
            <pc:docMk/>
            <pc:sldMk cId="3805393135" sldId="639"/>
            <ac:spMk id="3" creationId="{1F0EC218-87BF-DAAE-176B-CF09D9826E22}"/>
          </ac:spMkLst>
        </pc:spChg>
        <pc:spChg chg="add del mod">
          <ac:chgData name="ZINCK Yves [CEGEE]" userId="58ab786b-eff3-4fb5-b8c5-161f6b44608b" providerId="ADAL" clId="{BA8B8C06-C464-4FB5-8AB9-2C60C69C481E}" dt="2023-08-28T14:49:34.966" v="28"/>
          <ac:spMkLst>
            <pc:docMk/>
            <pc:sldMk cId="3805393135" sldId="639"/>
            <ac:spMk id="6" creationId="{E4A762C4-5200-8B9E-6D28-A42A176A919A}"/>
          </ac:spMkLst>
        </pc:spChg>
        <pc:spChg chg="add mod">
          <ac:chgData name="ZINCK Yves [CEGEE]" userId="58ab786b-eff3-4fb5-b8c5-161f6b44608b" providerId="ADAL" clId="{BA8B8C06-C464-4FB5-8AB9-2C60C69C481E}" dt="2023-08-28T14:49:38.840" v="30"/>
          <ac:spMkLst>
            <pc:docMk/>
            <pc:sldMk cId="3805393135" sldId="639"/>
            <ac:spMk id="7" creationId="{F5A0F0B6-3635-9CE5-27A7-973B4CE48406}"/>
          </ac:spMkLst>
        </pc:spChg>
      </pc:sldChg>
      <pc:sldChg chg="modSp mod">
        <pc:chgData name="ZINCK Yves [CEGEE]" userId="58ab786b-eff3-4fb5-b8c5-161f6b44608b" providerId="ADAL" clId="{BA8B8C06-C464-4FB5-8AB9-2C60C69C481E}" dt="2023-09-18T13:24:54.075" v="6772"/>
        <pc:sldMkLst>
          <pc:docMk/>
          <pc:sldMk cId="1007943298" sldId="640"/>
        </pc:sldMkLst>
        <pc:spChg chg="mod">
          <ac:chgData name="ZINCK Yves [CEGEE]" userId="58ab786b-eff3-4fb5-b8c5-161f6b44608b" providerId="ADAL" clId="{BA8B8C06-C464-4FB5-8AB9-2C60C69C481E}" dt="2023-09-18T13:24:54.075" v="6772"/>
          <ac:spMkLst>
            <pc:docMk/>
            <pc:sldMk cId="1007943298" sldId="640"/>
            <ac:spMk id="3" creationId="{AC9E5945-562A-4F86-8939-9137C0B5A1D2}"/>
          </ac:spMkLst>
        </pc:spChg>
        <pc:spChg chg="mod">
          <ac:chgData name="ZINCK Yves [CEGEE]" userId="58ab786b-eff3-4fb5-b8c5-161f6b44608b" providerId="ADAL" clId="{BA8B8C06-C464-4FB5-8AB9-2C60C69C481E}" dt="2023-09-18T13:24:54.075" v="6772"/>
          <ac:spMkLst>
            <pc:docMk/>
            <pc:sldMk cId="1007943298" sldId="640"/>
            <ac:spMk id="4" creationId="{F5B5E614-58A6-4AF6-85EC-90C4D3B103DB}"/>
          </ac:spMkLst>
        </pc:spChg>
        <pc:spChg chg="mod">
          <ac:chgData name="ZINCK Yves [CEGEE]" userId="58ab786b-eff3-4fb5-b8c5-161f6b44608b" providerId="ADAL" clId="{BA8B8C06-C464-4FB5-8AB9-2C60C69C481E}" dt="2023-09-18T13:24:54.075" v="6772"/>
          <ac:spMkLst>
            <pc:docMk/>
            <pc:sldMk cId="1007943298" sldId="640"/>
            <ac:spMk id="13" creationId="{C043E163-82B6-4957-AEAD-973E4F0E1A12}"/>
          </ac:spMkLst>
        </pc:spChg>
        <pc:picChg chg="mod">
          <ac:chgData name="ZINCK Yves [CEGEE]" userId="58ab786b-eff3-4fb5-b8c5-161f6b44608b" providerId="ADAL" clId="{BA8B8C06-C464-4FB5-8AB9-2C60C69C481E}" dt="2023-09-18T13:24:54.075" v="6772"/>
          <ac:picMkLst>
            <pc:docMk/>
            <pc:sldMk cId="1007943298" sldId="640"/>
            <ac:picMk id="6" creationId="{9F241747-D7BE-4E16-AC16-19B170DE7248}"/>
          </ac:picMkLst>
        </pc:picChg>
      </pc:sldChg>
      <pc:sldChg chg="addSp delSp modSp new mod">
        <pc:chgData name="ZINCK Yves [CEGEE]" userId="58ab786b-eff3-4fb5-b8c5-161f6b44608b" providerId="ADAL" clId="{BA8B8C06-C464-4FB5-8AB9-2C60C69C481E}" dt="2023-09-19T06:40:19.521" v="7402" actId="20577"/>
        <pc:sldMkLst>
          <pc:docMk/>
          <pc:sldMk cId="3560432278" sldId="641"/>
        </pc:sldMkLst>
        <pc:spChg chg="del">
          <ac:chgData name="ZINCK Yves [CEGEE]" userId="58ab786b-eff3-4fb5-b8c5-161f6b44608b" providerId="ADAL" clId="{BA8B8C06-C464-4FB5-8AB9-2C60C69C481E}" dt="2023-08-28T14:50:13.224" v="34" actId="478"/>
          <ac:spMkLst>
            <pc:docMk/>
            <pc:sldMk cId="3560432278" sldId="641"/>
            <ac:spMk id="2" creationId="{6C58E525-9E24-3AF3-09A4-01913589E5DF}"/>
          </ac:spMkLst>
        </pc:spChg>
        <pc:spChg chg="mod">
          <ac:chgData name="ZINCK Yves [CEGEE]" userId="58ab786b-eff3-4fb5-b8c5-161f6b44608b" providerId="ADAL" clId="{BA8B8C06-C464-4FB5-8AB9-2C60C69C481E}" dt="2023-09-19T06:40:19.521" v="7402" actId="20577"/>
          <ac:spMkLst>
            <pc:docMk/>
            <pc:sldMk cId="3560432278" sldId="641"/>
            <ac:spMk id="3" creationId="{A39AD740-EBED-CE3A-7B35-5BFA51749889}"/>
          </ac:spMkLst>
        </pc:spChg>
        <pc:spChg chg="mod">
          <ac:chgData name="ZINCK Yves [CEGEE]" userId="58ab786b-eff3-4fb5-b8c5-161f6b44608b" providerId="ADAL" clId="{BA8B8C06-C464-4FB5-8AB9-2C60C69C481E}" dt="2023-09-18T13:21:46.990" v="6696" actId="20577"/>
          <ac:spMkLst>
            <pc:docMk/>
            <pc:sldMk cId="3560432278" sldId="641"/>
            <ac:spMk id="4" creationId="{8A320E9E-4329-205E-7196-E9A6FFF9646E}"/>
          </ac:spMkLst>
        </pc:spChg>
        <pc:spChg chg="mod">
          <ac:chgData name="ZINCK Yves [CEGEE]" userId="58ab786b-eff3-4fb5-b8c5-161f6b44608b" providerId="ADAL" clId="{BA8B8C06-C464-4FB5-8AB9-2C60C69C481E}" dt="2023-09-12T11:02:48.277" v="5592" actId="20577"/>
          <ac:spMkLst>
            <pc:docMk/>
            <pc:sldMk cId="3560432278" sldId="641"/>
            <ac:spMk id="5" creationId="{0393AD68-C603-2C3A-4B98-1176997C6B82}"/>
          </ac:spMkLst>
        </pc:spChg>
        <pc:spChg chg="add mod">
          <ac:chgData name="ZINCK Yves [CEGEE]" userId="58ab786b-eff3-4fb5-b8c5-161f6b44608b" providerId="ADAL" clId="{BA8B8C06-C464-4FB5-8AB9-2C60C69C481E}" dt="2023-08-28T14:50:14.387" v="35"/>
          <ac:spMkLst>
            <pc:docMk/>
            <pc:sldMk cId="3560432278" sldId="641"/>
            <ac:spMk id="6" creationId="{246B7824-D15A-B15C-3828-2AD528B7D3C1}"/>
          </ac:spMkLst>
        </pc:spChg>
        <pc:spChg chg="add mod">
          <ac:chgData name="ZINCK Yves [CEGEE]" userId="58ab786b-eff3-4fb5-b8c5-161f6b44608b" providerId="ADAL" clId="{BA8B8C06-C464-4FB5-8AB9-2C60C69C481E}" dt="2023-08-28T14:50:23.029" v="36"/>
          <ac:spMkLst>
            <pc:docMk/>
            <pc:sldMk cId="3560432278" sldId="641"/>
            <ac:spMk id="7" creationId="{CBDB7E7A-D280-2BE2-A9EC-FAFE80421C06}"/>
          </ac:spMkLst>
        </pc:spChg>
        <pc:spChg chg="add mod">
          <ac:chgData name="ZINCK Yves [CEGEE]" userId="58ab786b-eff3-4fb5-b8c5-161f6b44608b" providerId="ADAL" clId="{BA8B8C06-C464-4FB5-8AB9-2C60C69C481E}" dt="2023-08-28T14:50:23.029" v="36"/>
          <ac:spMkLst>
            <pc:docMk/>
            <pc:sldMk cId="3560432278" sldId="641"/>
            <ac:spMk id="8" creationId="{F2EE25E7-B4F5-C098-95B7-B87246830E5E}"/>
          </ac:spMkLst>
        </pc:spChg>
        <pc:spChg chg="mod">
          <ac:chgData name="ZINCK Yves [CEGEE]" userId="58ab786b-eff3-4fb5-b8c5-161f6b44608b" providerId="ADAL" clId="{BA8B8C06-C464-4FB5-8AB9-2C60C69C481E}" dt="2023-08-28T14:50:23.029" v="36"/>
          <ac:spMkLst>
            <pc:docMk/>
            <pc:sldMk cId="3560432278" sldId="641"/>
            <ac:spMk id="13" creationId="{B773BC29-C1A6-09E8-08F5-77F83B98BA8E}"/>
          </ac:spMkLst>
        </pc:spChg>
        <pc:grpChg chg="add mod">
          <ac:chgData name="ZINCK Yves [CEGEE]" userId="58ab786b-eff3-4fb5-b8c5-161f6b44608b" providerId="ADAL" clId="{BA8B8C06-C464-4FB5-8AB9-2C60C69C481E}" dt="2023-08-28T14:50:23.029" v="36"/>
          <ac:grpSpMkLst>
            <pc:docMk/>
            <pc:sldMk cId="3560432278" sldId="641"/>
            <ac:grpSpMk id="10" creationId="{69CC8985-E94E-99D9-FCC6-502953D98A6E}"/>
          </ac:grpSpMkLst>
        </pc:grpChg>
        <pc:grpChg chg="add mod">
          <ac:chgData name="ZINCK Yves [CEGEE]" userId="58ab786b-eff3-4fb5-b8c5-161f6b44608b" providerId="ADAL" clId="{BA8B8C06-C464-4FB5-8AB9-2C60C69C481E}" dt="2023-08-28T14:50:23.029" v="36"/>
          <ac:grpSpMkLst>
            <pc:docMk/>
            <pc:sldMk cId="3560432278" sldId="641"/>
            <ac:grpSpMk id="20" creationId="{3FEF75FA-5D2B-D1A5-6DB4-CE1AC2D62EFD}"/>
          </ac:grpSpMkLst>
        </pc:grpChg>
        <pc:picChg chg="add mod">
          <ac:chgData name="ZINCK Yves [CEGEE]" userId="58ab786b-eff3-4fb5-b8c5-161f6b44608b" providerId="ADAL" clId="{BA8B8C06-C464-4FB5-8AB9-2C60C69C481E}" dt="2023-08-28T14:50:23.029" v="36"/>
          <ac:picMkLst>
            <pc:docMk/>
            <pc:sldMk cId="3560432278" sldId="641"/>
            <ac:picMk id="9" creationId="{27C90F79-4054-7ECC-310B-5AD3C7C4A8F4}"/>
          </ac:picMkLst>
        </pc:picChg>
        <pc:picChg chg="mod">
          <ac:chgData name="ZINCK Yves [CEGEE]" userId="58ab786b-eff3-4fb5-b8c5-161f6b44608b" providerId="ADAL" clId="{BA8B8C06-C464-4FB5-8AB9-2C60C69C481E}" dt="2023-08-28T14:50:23.029" v="36"/>
          <ac:picMkLst>
            <pc:docMk/>
            <pc:sldMk cId="3560432278" sldId="641"/>
            <ac:picMk id="11" creationId="{355E1BD6-3A5C-2ED2-BFC4-885F2E9D8315}"/>
          </ac:picMkLst>
        </pc:picChg>
        <pc:picChg chg="mod">
          <ac:chgData name="ZINCK Yves [CEGEE]" userId="58ab786b-eff3-4fb5-b8c5-161f6b44608b" providerId="ADAL" clId="{BA8B8C06-C464-4FB5-8AB9-2C60C69C481E}" dt="2023-08-28T14:50:23.029" v="36"/>
          <ac:picMkLst>
            <pc:docMk/>
            <pc:sldMk cId="3560432278" sldId="641"/>
            <ac:picMk id="12" creationId="{A4C5B6CD-AC81-ABA0-E8CF-7BF74934C9AC}"/>
          </ac:picMkLst>
        </pc:picChg>
        <pc:picChg chg="mod">
          <ac:chgData name="ZINCK Yves [CEGEE]" userId="58ab786b-eff3-4fb5-b8c5-161f6b44608b" providerId="ADAL" clId="{BA8B8C06-C464-4FB5-8AB9-2C60C69C481E}" dt="2023-08-28T14:50:23.029" v="36"/>
          <ac:picMkLst>
            <pc:docMk/>
            <pc:sldMk cId="3560432278" sldId="641"/>
            <ac:picMk id="14" creationId="{40C77766-8354-0434-56CE-986D2834EB55}"/>
          </ac:picMkLst>
        </pc:picChg>
        <pc:picChg chg="mod">
          <ac:chgData name="ZINCK Yves [CEGEE]" userId="58ab786b-eff3-4fb5-b8c5-161f6b44608b" providerId="ADAL" clId="{BA8B8C06-C464-4FB5-8AB9-2C60C69C481E}" dt="2023-08-28T14:50:23.029" v="36"/>
          <ac:picMkLst>
            <pc:docMk/>
            <pc:sldMk cId="3560432278" sldId="641"/>
            <ac:picMk id="15" creationId="{5ED7F84A-EFB5-504A-B46B-7529099DCDD7}"/>
          </ac:picMkLst>
        </pc:picChg>
        <pc:picChg chg="mod">
          <ac:chgData name="ZINCK Yves [CEGEE]" userId="58ab786b-eff3-4fb5-b8c5-161f6b44608b" providerId="ADAL" clId="{BA8B8C06-C464-4FB5-8AB9-2C60C69C481E}" dt="2023-08-28T14:50:23.029" v="36"/>
          <ac:picMkLst>
            <pc:docMk/>
            <pc:sldMk cId="3560432278" sldId="641"/>
            <ac:picMk id="16" creationId="{438E2C1D-6AFA-53B3-F494-F9FB3437DF8F}"/>
          </ac:picMkLst>
        </pc:picChg>
        <pc:picChg chg="mod">
          <ac:chgData name="ZINCK Yves [CEGEE]" userId="58ab786b-eff3-4fb5-b8c5-161f6b44608b" providerId="ADAL" clId="{BA8B8C06-C464-4FB5-8AB9-2C60C69C481E}" dt="2023-08-28T14:50:23.029" v="36"/>
          <ac:picMkLst>
            <pc:docMk/>
            <pc:sldMk cId="3560432278" sldId="641"/>
            <ac:picMk id="17" creationId="{232070F1-5007-4F5E-E293-A90D0B3E674E}"/>
          </ac:picMkLst>
        </pc:picChg>
        <pc:picChg chg="mod">
          <ac:chgData name="ZINCK Yves [CEGEE]" userId="58ab786b-eff3-4fb5-b8c5-161f6b44608b" providerId="ADAL" clId="{BA8B8C06-C464-4FB5-8AB9-2C60C69C481E}" dt="2023-08-28T14:50:23.029" v="36"/>
          <ac:picMkLst>
            <pc:docMk/>
            <pc:sldMk cId="3560432278" sldId="641"/>
            <ac:picMk id="18" creationId="{7D3C6D56-CD63-D7AE-6B0B-DF4EB2D8A716}"/>
          </ac:picMkLst>
        </pc:picChg>
        <pc:picChg chg="mod">
          <ac:chgData name="ZINCK Yves [CEGEE]" userId="58ab786b-eff3-4fb5-b8c5-161f6b44608b" providerId="ADAL" clId="{BA8B8C06-C464-4FB5-8AB9-2C60C69C481E}" dt="2023-08-28T14:50:23.029" v="36"/>
          <ac:picMkLst>
            <pc:docMk/>
            <pc:sldMk cId="3560432278" sldId="641"/>
            <ac:picMk id="19" creationId="{408970C7-D571-B3B4-17A6-FE3CE4513516}"/>
          </ac:picMkLst>
        </pc:picChg>
        <pc:picChg chg="mod">
          <ac:chgData name="ZINCK Yves [CEGEE]" userId="58ab786b-eff3-4fb5-b8c5-161f6b44608b" providerId="ADAL" clId="{BA8B8C06-C464-4FB5-8AB9-2C60C69C481E}" dt="2023-08-28T14:50:23.029" v="36"/>
          <ac:picMkLst>
            <pc:docMk/>
            <pc:sldMk cId="3560432278" sldId="641"/>
            <ac:picMk id="21" creationId="{BFA3D84F-669A-B146-9386-FCEAD3E668D4}"/>
          </ac:picMkLst>
        </pc:picChg>
        <pc:picChg chg="mod">
          <ac:chgData name="ZINCK Yves [CEGEE]" userId="58ab786b-eff3-4fb5-b8c5-161f6b44608b" providerId="ADAL" clId="{BA8B8C06-C464-4FB5-8AB9-2C60C69C481E}" dt="2023-08-28T14:50:23.029" v="36"/>
          <ac:picMkLst>
            <pc:docMk/>
            <pc:sldMk cId="3560432278" sldId="641"/>
            <ac:picMk id="22" creationId="{DD9210DE-F21B-EAF5-02C6-7C5A64593DBF}"/>
          </ac:picMkLst>
        </pc:picChg>
        <pc:picChg chg="add mod">
          <ac:chgData name="ZINCK Yves [CEGEE]" userId="58ab786b-eff3-4fb5-b8c5-161f6b44608b" providerId="ADAL" clId="{BA8B8C06-C464-4FB5-8AB9-2C60C69C481E}" dt="2023-08-28T14:50:23.029" v="36"/>
          <ac:picMkLst>
            <pc:docMk/>
            <pc:sldMk cId="3560432278" sldId="641"/>
            <ac:picMk id="25" creationId="{6D9610C0-1ADA-887E-6C11-3211891096C7}"/>
          </ac:picMkLst>
        </pc:picChg>
        <pc:cxnChg chg="add mod">
          <ac:chgData name="ZINCK Yves [CEGEE]" userId="58ab786b-eff3-4fb5-b8c5-161f6b44608b" providerId="ADAL" clId="{BA8B8C06-C464-4FB5-8AB9-2C60C69C481E}" dt="2023-08-28T14:50:23.029" v="36"/>
          <ac:cxnSpMkLst>
            <pc:docMk/>
            <pc:sldMk cId="3560432278" sldId="641"/>
            <ac:cxnSpMk id="23" creationId="{9828EC86-2C4F-E060-48AE-62368EC8A577}"/>
          </ac:cxnSpMkLst>
        </pc:cxnChg>
        <pc:cxnChg chg="add mod">
          <ac:chgData name="ZINCK Yves [CEGEE]" userId="58ab786b-eff3-4fb5-b8c5-161f6b44608b" providerId="ADAL" clId="{BA8B8C06-C464-4FB5-8AB9-2C60C69C481E}" dt="2023-08-28T14:50:23.029" v="36"/>
          <ac:cxnSpMkLst>
            <pc:docMk/>
            <pc:sldMk cId="3560432278" sldId="641"/>
            <ac:cxnSpMk id="24" creationId="{AFE89320-AB4D-EBB0-27B1-26207862E752}"/>
          </ac:cxnSpMkLst>
        </pc:cxnChg>
        <pc:cxnChg chg="add mod">
          <ac:chgData name="ZINCK Yves [CEGEE]" userId="58ab786b-eff3-4fb5-b8c5-161f6b44608b" providerId="ADAL" clId="{BA8B8C06-C464-4FB5-8AB9-2C60C69C481E}" dt="2023-08-28T14:50:23.029" v="36"/>
          <ac:cxnSpMkLst>
            <pc:docMk/>
            <pc:sldMk cId="3560432278" sldId="641"/>
            <ac:cxnSpMk id="26" creationId="{907D3BBD-397E-98DE-F307-FFFA5EC91B90}"/>
          </ac:cxnSpMkLst>
        </pc:cxnChg>
      </pc:sldChg>
      <pc:sldChg chg="addSp delSp modSp add mod">
        <pc:chgData name="ZINCK Yves [CEGEE]" userId="58ab786b-eff3-4fb5-b8c5-161f6b44608b" providerId="ADAL" clId="{BA8B8C06-C464-4FB5-8AB9-2C60C69C481E}" dt="2023-09-19T06:40:25.592" v="7406" actId="20577"/>
        <pc:sldMkLst>
          <pc:docMk/>
          <pc:sldMk cId="3539315826" sldId="642"/>
        </pc:sldMkLst>
        <pc:spChg chg="add mod">
          <ac:chgData name="ZINCK Yves [CEGEE]" userId="58ab786b-eff3-4fb5-b8c5-161f6b44608b" providerId="ADAL" clId="{BA8B8C06-C464-4FB5-8AB9-2C60C69C481E}" dt="2023-08-28T14:50:59.909" v="52" actId="1036"/>
          <ac:spMkLst>
            <pc:docMk/>
            <pc:sldMk cId="3539315826" sldId="642"/>
            <ac:spMk id="2" creationId="{8C44BE1B-30F7-596A-6D7A-C24A920CEB7C}"/>
          </ac:spMkLst>
        </pc:spChg>
        <pc:spChg chg="mod">
          <ac:chgData name="ZINCK Yves [CEGEE]" userId="58ab786b-eff3-4fb5-b8c5-161f6b44608b" providerId="ADAL" clId="{BA8B8C06-C464-4FB5-8AB9-2C60C69C481E}" dt="2023-09-19T06:40:25.592" v="7406" actId="20577"/>
          <ac:spMkLst>
            <pc:docMk/>
            <pc:sldMk cId="3539315826" sldId="642"/>
            <ac:spMk id="3" creationId="{A39AD740-EBED-CE3A-7B35-5BFA51749889}"/>
          </ac:spMkLst>
        </pc:spChg>
        <pc:spChg chg="mod">
          <ac:chgData name="ZINCK Yves [CEGEE]" userId="58ab786b-eff3-4fb5-b8c5-161f6b44608b" providerId="ADAL" clId="{BA8B8C06-C464-4FB5-8AB9-2C60C69C481E}" dt="2023-09-18T13:21:57.686" v="6698" actId="20577"/>
          <ac:spMkLst>
            <pc:docMk/>
            <pc:sldMk cId="3539315826" sldId="642"/>
            <ac:spMk id="4" creationId="{8A320E9E-4329-205E-7196-E9A6FFF9646E}"/>
          </ac:spMkLst>
        </pc:spChg>
        <pc:spChg chg="mod">
          <ac:chgData name="ZINCK Yves [CEGEE]" userId="58ab786b-eff3-4fb5-b8c5-161f6b44608b" providerId="ADAL" clId="{BA8B8C06-C464-4FB5-8AB9-2C60C69C481E}" dt="2023-09-12T11:02:50.970" v="5593" actId="20577"/>
          <ac:spMkLst>
            <pc:docMk/>
            <pc:sldMk cId="3539315826" sldId="642"/>
            <ac:spMk id="5" creationId="{0393AD68-C603-2C3A-4B98-1176997C6B82}"/>
          </ac:spMkLst>
        </pc:spChg>
        <pc:spChg chg="del">
          <ac:chgData name="ZINCK Yves [CEGEE]" userId="58ab786b-eff3-4fb5-b8c5-161f6b44608b" providerId="ADAL" clId="{BA8B8C06-C464-4FB5-8AB9-2C60C69C481E}" dt="2023-08-28T14:50:41.169" v="39" actId="478"/>
          <ac:spMkLst>
            <pc:docMk/>
            <pc:sldMk cId="3539315826" sldId="642"/>
            <ac:spMk id="6" creationId="{246B7824-D15A-B15C-3828-2AD528B7D3C1}"/>
          </ac:spMkLst>
        </pc:spChg>
        <pc:spChg chg="del">
          <ac:chgData name="ZINCK Yves [CEGEE]" userId="58ab786b-eff3-4fb5-b8c5-161f6b44608b" providerId="ADAL" clId="{BA8B8C06-C464-4FB5-8AB9-2C60C69C481E}" dt="2023-08-28T14:50:41.169" v="39" actId="478"/>
          <ac:spMkLst>
            <pc:docMk/>
            <pc:sldMk cId="3539315826" sldId="642"/>
            <ac:spMk id="7" creationId="{CBDB7E7A-D280-2BE2-A9EC-FAFE80421C06}"/>
          </ac:spMkLst>
        </pc:spChg>
        <pc:spChg chg="del">
          <ac:chgData name="ZINCK Yves [CEGEE]" userId="58ab786b-eff3-4fb5-b8c5-161f6b44608b" providerId="ADAL" clId="{BA8B8C06-C464-4FB5-8AB9-2C60C69C481E}" dt="2023-08-28T14:50:41.169" v="39" actId="478"/>
          <ac:spMkLst>
            <pc:docMk/>
            <pc:sldMk cId="3539315826" sldId="642"/>
            <ac:spMk id="8" creationId="{F2EE25E7-B4F5-C098-95B7-B87246830E5E}"/>
          </ac:spMkLst>
        </pc:spChg>
        <pc:spChg chg="add mod">
          <ac:chgData name="ZINCK Yves [CEGEE]" userId="58ab786b-eff3-4fb5-b8c5-161f6b44608b" providerId="ADAL" clId="{BA8B8C06-C464-4FB5-8AB9-2C60C69C481E}" dt="2023-08-28T14:50:53.306" v="42" actId="1035"/>
          <ac:spMkLst>
            <pc:docMk/>
            <pc:sldMk cId="3539315826" sldId="642"/>
            <ac:spMk id="27" creationId="{191AFE2F-75E4-D9D8-02F7-7FADCA97FB34}"/>
          </ac:spMkLst>
        </pc:spChg>
        <pc:spChg chg="add mod">
          <ac:chgData name="ZINCK Yves [CEGEE]" userId="58ab786b-eff3-4fb5-b8c5-161f6b44608b" providerId="ADAL" clId="{BA8B8C06-C464-4FB5-8AB9-2C60C69C481E}" dt="2023-08-28T14:50:53.306" v="42" actId="1035"/>
          <ac:spMkLst>
            <pc:docMk/>
            <pc:sldMk cId="3539315826" sldId="642"/>
            <ac:spMk id="28" creationId="{28C36530-D80B-6160-FB5B-6FD7588E5AE0}"/>
          </ac:spMkLst>
        </pc:spChg>
        <pc:spChg chg="add mod">
          <ac:chgData name="ZINCK Yves [CEGEE]" userId="58ab786b-eff3-4fb5-b8c5-161f6b44608b" providerId="ADAL" clId="{BA8B8C06-C464-4FB5-8AB9-2C60C69C481E}" dt="2023-08-28T14:50:53.306" v="42" actId="1035"/>
          <ac:spMkLst>
            <pc:docMk/>
            <pc:sldMk cId="3539315826" sldId="642"/>
            <ac:spMk id="29" creationId="{3C719FED-043A-42D7-977C-6AE18932C391}"/>
          </ac:spMkLst>
        </pc:spChg>
        <pc:spChg chg="add mod">
          <ac:chgData name="ZINCK Yves [CEGEE]" userId="58ab786b-eff3-4fb5-b8c5-161f6b44608b" providerId="ADAL" clId="{BA8B8C06-C464-4FB5-8AB9-2C60C69C481E}" dt="2023-08-28T14:50:53.306" v="42" actId="1035"/>
          <ac:spMkLst>
            <pc:docMk/>
            <pc:sldMk cId="3539315826" sldId="642"/>
            <ac:spMk id="30" creationId="{836F21C5-6179-98CF-B145-5F2C8B07D679}"/>
          </ac:spMkLst>
        </pc:spChg>
        <pc:spChg chg="add mod">
          <ac:chgData name="ZINCK Yves [CEGEE]" userId="58ab786b-eff3-4fb5-b8c5-161f6b44608b" providerId="ADAL" clId="{BA8B8C06-C464-4FB5-8AB9-2C60C69C481E}" dt="2023-08-28T14:50:53.306" v="42" actId="1035"/>
          <ac:spMkLst>
            <pc:docMk/>
            <pc:sldMk cId="3539315826" sldId="642"/>
            <ac:spMk id="31" creationId="{BCABA1A6-BA56-880A-3E19-DFA4F08E741A}"/>
          </ac:spMkLst>
        </pc:spChg>
        <pc:spChg chg="add mod">
          <ac:chgData name="ZINCK Yves [CEGEE]" userId="58ab786b-eff3-4fb5-b8c5-161f6b44608b" providerId="ADAL" clId="{BA8B8C06-C464-4FB5-8AB9-2C60C69C481E}" dt="2023-08-28T14:50:53.306" v="42" actId="1035"/>
          <ac:spMkLst>
            <pc:docMk/>
            <pc:sldMk cId="3539315826" sldId="642"/>
            <ac:spMk id="32" creationId="{007168A4-BC2E-A957-C002-57A207F362C8}"/>
          </ac:spMkLst>
        </pc:spChg>
        <pc:grpChg chg="del">
          <ac:chgData name="ZINCK Yves [CEGEE]" userId="58ab786b-eff3-4fb5-b8c5-161f6b44608b" providerId="ADAL" clId="{BA8B8C06-C464-4FB5-8AB9-2C60C69C481E}" dt="2023-08-28T14:50:41.169" v="39" actId="478"/>
          <ac:grpSpMkLst>
            <pc:docMk/>
            <pc:sldMk cId="3539315826" sldId="642"/>
            <ac:grpSpMk id="10" creationId="{69CC8985-E94E-99D9-FCC6-502953D98A6E}"/>
          </ac:grpSpMkLst>
        </pc:grpChg>
        <pc:grpChg chg="del">
          <ac:chgData name="ZINCK Yves [CEGEE]" userId="58ab786b-eff3-4fb5-b8c5-161f6b44608b" providerId="ADAL" clId="{BA8B8C06-C464-4FB5-8AB9-2C60C69C481E}" dt="2023-08-28T14:50:41.169" v="39" actId="478"/>
          <ac:grpSpMkLst>
            <pc:docMk/>
            <pc:sldMk cId="3539315826" sldId="642"/>
            <ac:grpSpMk id="20" creationId="{3FEF75FA-5D2B-D1A5-6DB4-CE1AC2D62EFD}"/>
          </ac:grpSpMkLst>
        </pc:grpChg>
        <pc:picChg chg="del">
          <ac:chgData name="ZINCK Yves [CEGEE]" userId="58ab786b-eff3-4fb5-b8c5-161f6b44608b" providerId="ADAL" clId="{BA8B8C06-C464-4FB5-8AB9-2C60C69C481E}" dt="2023-08-28T14:50:41.169" v="39" actId="478"/>
          <ac:picMkLst>
            <pc:docMk/>
            <pc:sldMk cId="3539315826" sldId="642"/>
            <ac:picMk id="9" creationId="{27C90F79-4054-7ECC-310B-5AD3C7C4A8F4}"/>
          </ac:picMkLst>
        </pc:picChg>
        <pc:picChg chg="del">
          <ac:chgData name="ZINCK Yves [CEGEE]" userId="58ab786b-eff3-4fb5-b8c5-161f6b44608b" providerId="ADAL" clId="{BA8B8C06-C464-4FB5-8AB9-2C60C69C481E}" dt="2023-08-28T14:50:41.169" v="39" actId="478"/>
          <ac:picMkLst>
            <pc:docMk/>
            <pc:sldMk cId="3539315826" sldId="642"/>
            <ac:picMk id="25" creationId="{6D9610C0-1ADA-887E-6C11-3211891096C7}"/>
          </ac:picMkLst>
        </pc:picChg>
        <pc:cxnChg chg="del">
          <ac:chgData name="ZINCK Yves [CEGEE]" userId="58ab786b-eff3-4fb5-b8c5-161f6b44608b" providerId="ADAL" clId="{BA8B8C06-C464-4FB5-8AB9-2C60C69C481E}" dt="2023-08-28T14:50:41.169" v="39" actId="478"/>
          <ac:cxnSpMkLst>
            <pc:docMk/>
            <pc:sldMk cId="3539315826" sldId="642"/>
            <ac:cxnSpMk id="23" creationId="{9828EC86-2C4F-E060-48AE-62368EC8A577}"/>
          </ac:cxnSpMkLst>
        </pc:cxnChg>
        <pc:cxnChg chg="del">
          <ac:chgData name="ZINCK Yves [CEGEE]" userId="58ab786b-eff3-4fb5-b8c5-161f6b44608b" providerId="ADAL" clId="{BA8B8C06-C464-4FB5-8AB9-2C60C69C481E}" dt="2023-08-28T14:50:41.169" v="39" actId="478"/>
          <ac:cxnSpMkLst>
            <pc:docMk/>
            <pc:sldMk cId="3539315826" sldId="642"/>
            <ac:cxnSpMk id="24" creationId="{AFE89320-AB4D-EBB0-27B1-26207862E752}"/>
          </ac:cxnSpMkLst>
        </pc:cxnChg>
        <pc:cxnChg chg="del mod">
          <ac:chgData name="ZINCK Yves [CEGEE]" userId="58ab786b-eff3-4fb5-b8c5-161f6b44608b" providerId="ADAL" clId="{BA8B8C06-C464-4FB5-8AB9-2C60C69C481E}" dt="2023-08-28T14:50:41.169" v="39" actId="478"/>
          <ac:cxnSpMkLst>
            <pc:docMk/>
            <pc:sldMk cId="3539315826" sldId="642"/>
            <ac:cxnSpMk id="26" creationId="{907D3BBD-397E-98DE-F307-FFFA5EC91B90}"/>
          </ac:cxnSpMkLst>
        </pc:cxnChg>
      </pc:sldChg>
      <pc:sldChg chg="addSp delSp modSp add mod">
        <pc:chgData name="ZINCK Yves [CEGEE]" userId="58ab786b-eff3-4fb5-b8c5-161f6b44608b" providerId="ADAL" clId="{BA8B8C06-C464-4FB5-8AB9-2C60C69C481E}" dt="2023-09-25T12:29:47.675" v="7704" actId="478"/>
        <pc:sldMkLst>
          <pc:docMk/>
          <pc:sldMk cId="1707913923" sldId="643"/>
        </pc:sldMkLst>
        <pc:spChg chg="del">
          <ac:chgData name="ZINCK Yves [CEGEE]" userId="58ab786b-eff3-4fb5-b8c5-161f6b44608b" providerId="ADAL" clId="{BA8B8C06-C464-4FB5-8AB9-2C60C69C481E}" dt="2023-08-28T15:05:31.250" v="227" actId="478"/>
          <ac:spMkLst>
            <pc:docMk/>
            <pc:sldMk cId="1707913923" sldId="643"/>
            <ac:spMk id="2" creationId="{8C44BE1B-30F7-596A-6D7A-C24A920CEB7C}"/>
          </ac:spMkLst>
        </pc:spChg>
        <pc:spChg chg="add del mod">
          <ac:chgData name="ZINCK Yves [CEGEE]" userId="58ab786b-eff3-4fb5-b8c5-161f6b44608b" providerId="ADAL" clId="{BA8B8C06-C464-4FB5-8AB9-2C60C69C481E}" dt="2023-09-25T12:29:47.675" v="7704" actId="478"/>
          <ac:spMkLst>
            <pc:docMk/>
            <pc:sldMk cId="1707913923" sldId="643"/>
            <ac:spMk id="2" creationId="{FAD09E8E-9A7A-BFBD-B919-B92828F7C4C8}"/>
          </ac:spMkLst>
        </pc:spChg>
        <pc:spChg chg="mod">
          <ac:chgData name="ZINCK Yves [CEGEE]" userId="58ab786b-eff3-4fb5-b8c5-161f6b44608b" providerId="ADAL" clId="{BA8B8C06-C464-4FB5-8AB9-2C60C69C481E}" dt="2023-09-19T06:40:31.146" v="7410" actId="20577"/>
          <ac:spMkLst>
            <pc:docMk/>
            <pc:sldMk cId="1707913923" sldId="643"/>
            <ac:spMk id="3" creationId="{A39AD740-EBED-CE3A-7B35-5BFA51749889}"/>
          </ac:spMkLst>
        </pc:spChg>
        <pc:spChg chg="mod">
          <ac:chgData name="ZINCK Yves [CEGEE]" userId="58ab786b-eff3-4fb5-b8c5-161f6b44608b" providerId="ADAL" clId="{BA8B8C06-C464-4FB5-8AB9-2C60C69C481E}" dt="2023-09-12T11:02:53.385" v="5594" actId="20577"/>
          <ac:spMkLst>
            <pc:docMk/>
            <pc:sldMk cId="1707913923" sldId="643"/>
            <ac:spMk id="5" creationId="{0393AD68-C603-2C3A-4B98-1176997C6B82}"/>
          </ac:spMkLst>
        </pc:spChg>
        <pc:spChg chg="add mod">
          <ac:chgData name="ZINCK Yves [CEGEE]" userId="58ab786b-eff3-4fb5-b8c5-161f6b44608b" providerId="ADAL" clId="{BA8B8C06-C464-4FB5-8AB9-2C60C69C481E}" dt="2023-08-28T15:06:05.768" v="229"/>
          <ac:spMkLst>
            <pc:docMk/>
            <pc:sldMk cId="1707913923" sldId="643"/>
            <ac:spMk id="6" creationId="{2F1B2D53-8192-B819-C112-CBD89BD61305}"/>
          </ac:spMkLst>
        </pc:spChg>
        <pc:spChg chg="add mod">
          <ac:chgData name="ZINCK Yves [CEGEE]" userId="58ab786b-eff3-4fb5-b8c5-161f6b44608b" providerId="ADAL" clId="{BA8B8C06-C464-4FB5-8AB9-2C60C69C481E}" dt="2023-08-28T15:06:05.768" v="229"/>
          <ac:spMkLst>
            <pc:docMk/>
            <pc:sldMk cId="1707913923" sldId="643"/>
            <ac:spMk id="7" creationId="{CD6340FB-15A8-E29D-929E-6F12C4D98FAB}"/>
          </ac:spMkLst>
        </pc:spChg>
        <pc:spChg chg="add mod">
          <ac:chgData name="ZINCK Yves [CEGEE]" userId="58ab786b-eff3-4fb5-b8c5-161f6b44608b" providerId="ADAL" clId="{BA8B8C06-C464-4FB5-8AB9-2C60C69C481E}" dt="2023-08-28T15:06:05.768" v="229"/>
          <ac:spMkLst>
            <pc:docMk/>
            <pc:sldMk cId="1707913923" sldId="643"/>
            <ac:spMk id="8" creationId="{BB5B5BFD-0C24-0452-462C-8ACA42FD4F55}"/>
          </ac:spMkLst>
        </pc:spChg>
        <pc:spChg chg="add mod">
          <ac:chgData name="ZINCK Yves [CEGEE]" userId="58ab786b-eff3-4fb5-b8c5-161f6b44608b" providerId="ADAL" clId="{BA8B8C06-C464-4FB5-8AB9-2C60C69C481E}" dt="2023-09-19T06:40:45.098" v="7412" actId="20577"/>
          <ac:spMkLst>
            <pc:docMk/>
            <pc:sldMk cId="1707913923" sldId="643"/>
            <ac:spMk id="9" creationId="{80047872-DF4B-4033-CD36-C95F7B2678FD}"/>
          </ac:spMkLst>
        </pc:spChg>
        <pc:spChg chg="add mod">
          <ac:chgData name="ZINCK Yves [CEGEE]" userId="58ab786b-eff3-4fb5-b8c5-161f6b44608b" providerId="ADAL" clId="{BA8B8C06-C464-4FB5-8AB9-2C60C69C481E}" dt="2023-08-28T15:06:05.768" v="229"/>
          <ac:spMkLst>
            <pc:docMk/>
            <pc:sldMk cId="1707913923" sldId="643"/>
            <ac:spMk id="10" creationId="{2F1F3C03-69A0-9BF8-7E7A-FEB2E52F1A14}"/>
          </ac:spMkLst>
        </pc:spChg>
        <pc:spChg chg="add mod">
          <ac:chgData name="ZINCK Yves [CEGEE]" userId="58ab786b-eff3-4fb5-b8c5-161f6b44608b" providerId="ADAL" clId="{BA8B8C06-C464-4FB5-8AB9-2C60C69C481E}" dt="2023-08-28T15:06:05.768" v="229"/>
          <ac:spMkLst>
            <pc:docMk/>
            <pc:sldMk cId="1707913923" sldId="643"/>
            <ac:spMk id="11" creationId="{48B83888-2C85-14B1-41FA-FCCDA137C9E3}"/>
          </ac:spMkLst>
        </pc:spChg>
        <pc:spChg chg="add mod">
          <ac:chgData name="ZINCK Yves [CEGEE]" userId="58ab786b-eff3-4fb5-b8c5-161f6b44608b" providerId="ADAL" clId="{BA8B8C06-C464-4FB5-8AB9-2C60C69C481E}" dt="2023-08-28T15:06:05.768" v="229"/>
          <ac:spMkLst>
            <pc:docMk/>
            <pc:sldMk cId="1707913923" sldId="643"/>
            <ac:spMk id="12" creationId="{DC103CEB-6AE9-EF56-94F7-44A6B394343D}"/>
          </ac:spMkLst>
        </pc:spChg>
        <pc:spChg chg="del">
          <ac:chgData name="ZINCK Yves [CEGEE]" userId="58ab786b-eff3-4fb5-b8c5-161f6b44608b" providerId="ADAL" clId="{BA8B8C06-C464-4FB5-8AB9-2C60C69C481E}" dt="2023-08-28T15:05:31.250" v="227" actId="478"/>
          <ac:spMkLst>
            <pc:docMk/>
            <pc:sldMk cId="1707913923" sldId="643"/>
            <ac:spMk id="27" creationId="{191AFE2F-75E4-D9D8-02F7-7FADCA97FB34}"/>
          </ac:spMkLst>
        </pc:spChg>
        <pc:spChg chg="del">
          <ac:chgData name="ZINCK Yves [CEGEE]" userId="58ab786b-eff3-4fb5-b8c5-161f6b44608b" providerId="ADAL" clId="{BA8B8C06-C464-4FB5-8AB9-2C60C69C481E}" dt="2023-08-28T15:05:31.250" v="227" actId="478"/>
          <ac:spMkLst>
            <pc:docMk/>
            <pc:sldMk cId="1707913923" sldId="643"/>
            <ac:spMk id="28" creationId="{28C36530-D80B-6160-FB5B-6FD7588E5AE0}"/>
          </ac:spMkLst>
        </pc:spChg>
        <pc:spChg chg="del">
          <ac:chgData name="ZINCK Yves [CEGEE]" userId="58ab786b-eff3-4fb5-b8c5-161f6b44608b" providerId="ADAL" clId="{BA8B8C06-C464-4FB5-8AB9-2C60C69C481E}" dt="2023-08-28T15:05:31.250" v="227" actId="478"/>
          <ac:spMkLst>
            <pc:docMk/>
            <pc:sldMk cId="1707913923" sldId="643"/>
            <ac:spMk id="29" creationId="{3C719FED-043A-42D7-977C-6AE18932C391}"/>
          </ac:spMkLst>
        </pc:spChg>
        <pc:spChg chg="del">
          <ac:chgData name="ZINCK Yves [CEGEE]" userId="58ab786b-eff3-4fb5-b8c5-161f6b44608b" providerId="ADAL" clId="{BA8B8C06-C464-4FB5-8AB9-2C60C69C481E}" dt="2023-08-28T15:05:31.250" v="227" actId="478"/>
          <ac:spMkLst>
            <pc:docMk/>
            <pc:sldMk cId="1707913923" sldId="643"/>
            <ac:spMk id="30" creationId="{836F21C5-6179-98CF-B145-5F2C8B07D679}"/>
          </ac:spMkLst>
        </pc:spChg>
        <pc:spChg chg="del">
          <ac:chgData name="ZINCK Yves [CEGEE]" userId="58ab786b-eff3-4fb5-b8c5-161f6b44608b" providerId="ADAL" clId="{BA8B8C06-C464-4FB5-8AB9-2C60C69C481E}" dt="2023-08-28T15:05:31.250" v="227" actId="478"/>
          <ac:spMkLst>
            <pc:docMk/>
            <pc:sldMk cId="1707913923" sldId="643"/>
            <ac:spMk id="31" creationId="{BCABA1A6-BA56-880A-3E19-DFA4F08E741A}"/>
          </ac:spMkLst>
        </pc:spChg>
        <pc:spChg chg="del">
          <ac:chgData name="ZINCK Yves [CEGEE]" userId="58ab786b-eff3-4fb5-b8c5-161f6b44608b" providerId="ADAL" clId="{BA8B8C06-C464-4FB5-8AB9-2C60C69C481E}" dt="2023-08-28T15:05:31.250" v="227" actId="478"/>
          <ac:spMkLst>
            <pc:docMk/>
            <pc:sldMk cId="1707913923" sldId="643"/>
            <ac:spMk id="32" creationId="{007168A4-BC2E-A957-C002-57A207F362C8}"/>
          </ac:spMkLst>
        </pc:spChg>
      </pc:sldChg>
      <pc:sldChg chg="addSp delSp modSp add mod">
        <pc:chgData name="ZINCK Yves [CEGEE]" userId="58ab786b-eff3-4fb5-b8c5-161f6b44608b" providerId="ADAL" clId="{BA8B8C06-C464-4FB5-8AB9-2C60C69C481E}" dt="2023-09-29T14:47:20.619" v="8609" actId="1076"/>
        <pc:sldMkLst>
          <pc:docMk/>
          <pc:sldMk cId="3648322355" sldId="644"/>
        </pc:sldMkLst>
        <pc:spChg chg="add mod">
          <ac:chgData name="ZINCK Yves [CEGEE]" userId="58ab786b-eff3-4fb5-b8c5-161f6b44608b" providerId="ADAL" clId="{BA8B8C06-C464-4FB5-8AB9-2C60C69C481E}" dt="2023-09-29T14:47:13.401" v="8608" actId="20577"/>
          <ac:spMkLst>
            <pc:docMk/>
            <pc:sldMk cId="3648322355" sldId="644"/>
            <ac:spMk id="2" creationId="{7CDFD2F7-5D6B-5277-28CB-D0719BB52969}"/>
          </ac:spMkLst>
        </pc:spChg>
        <pc:spChg chg="mod">
          <ac:chgData name="ZINCK Yves [CEGEE]" userId="58ab786b-eff3-4fb5-b8c5-161f6b44608b" providerId="ADAL" clId="{BA8B8C06-C464-4FB5-8AB9-2C60C69C481E}" dt="2023-08-28T15:06:55.061" v="268" actId="20577"/>
          <ac:spMkLst>
            <pc:docMk/>
            <pc:sldMk cId="3648322355" sldId="644"/>
            <ac:spMk id="3" creationId="{A39AD740-EBED-CE3A-7B35-5BFA51749889}"/>
          </ac:spMkLst>
        </pc:spChg>
        <pc:spChg chg="mod">
          <ac:chgData name="ZINCK Yves [CEGEE]" userId="58ab786b-eff3-4fb5-b8c5-161f6b44608b" providerId="ADAL" clId="{BA8B8C06-C464-4FB5-8AB9-2C60C69C481E}" dt="2023-09-12T11:02:55.406" v="5595" actId="20577"/>
          <ac:spMkLst>
            <pc:docMk/>
            <pc:sldMk cId="3648322355" sldId="644"/>
            <ac:spMk id="5" creationId="{0393AD68-C603-2C3A-4B98-1176997C6B82}"/>
          </ac:spMkLst>
        </pc:spChg>
        <pc:spChg chg="del">
          <ac:chgData name="ZINCK Yves [CEGEE]" userId="58ab786b-eff3-4fb5-b8c5-161f6b44608b" providerId="ADAL" clId="{BA8B8C06-C464-4FB5-8AB9-2C60C69C481E}" dt="2023-08-28T15:06:34.014" v="232" actId="478"/>
          <ac:spMkLst>
            <pc:docMk/>
            <pc:sldMk cId="3648322355" sldId="644"/>
            <ac:spMk id="6" creationId="{2F1B2D53-8192-B819-C112-CBD89BD61305}"/>
          </ac:spMkLst>
        </pc:spChg>
        <pc:spChg chg="del">
          <ac:chgData name="ZINCK Yves [CEGEE]" userId="58ab786b-eff3-4fb5-b8c5-161f6b44608b" providerId="ADAL" clId="{BA8B8C06-C464-4FB5-8AB9-2C60C69C481E}" dt="2023-08-28T15:06:34.014" v="232" actId="478"/>
          <ac:spMkLst>
            <pc:docMk/>
            <pc:sldMk cId="3648322355" sldId="644"/>
            <ac:spMk id="7" creationId="{CD6340FB-15A8-E29D-929E-6F12C4D98FAB}"/>
          </ac:spMkLst>
        </pc:spChg>
        <pc:spChg chg="del">
          <ac:chgData name="ZINCK Yves [CEGEE]" userId="58ab786b-eff3-4fb5-b8c5-161f6b44608b" providerId="ADAL" clId="{BA8B8C06-C464-4FB5-8AB9-2C60C69C481E}" dt="2023-08-28T15:06:34.014" v="232" actId="478"/>
          <ac:spMkLst>
            <pc:docMk/>
            <pc:sldMk cId="3648322355" sldId="644"/>
            <ac:spMk id="8" creationId="{BB5B5BFD-0C24-0452-462C-8ACA42FD4F55}"/>
          </ac:spMkLst>
        </pc:spChg>
        <pc:spChg chg="del">
          <ac:chgData name="ZINCK Yves [CEGEE]" userId="58ab786b-eff3-4fb5-b8c5-161f6b44608b" providerId="ADAL" clId="{BA8B8C06-C464-4FB5-8AB9-2C60C69C481E}" dt="2023-08-28T15:06:34.014" v="232" actId="478"/>
          <ac:spMkLst>
            <pc:docMk/>
            <pc:sldMk cId="3648322355" sldId="644"/>
            <ac:spMk id="9" creationId="{80047872-DF4B-4033-CD36-C95F7B2678FD}"/>
          </ac:spMkLst>
        </pc:spChg>
        <pc:spChg chg="del">
          <ac:chgData name="ZINCK Yves [CEGEE]" userId="58ab786b-eff3-4fb5-b8c5-161f6b44608b" providerId="ADAL" clId="{BA8B8C06-C464-4FB5-8AB9-2C60C69C481E}" dt="2023-08-28T15:06:34.014" v="232" actId="478"/>
          <ac:spMkLst>
            <pc:docMk/>
            <pc:sldMk cId="3648322355" sldId="644"/>
            <ac:spMk id="10" creationId="{2F1F3C03-69A0-9BF8-7E7A-FEB2E52F1A14}"/>
          </ac:spMkLst>
        </pc:spChg>
        <pc:spChg chg="del">
          <ac:chgData name="ZINCK Yves [CEGEE]" userId="58ab786b-eff3-4fb5-b8c5-161f6b44608b" providerId="ADAL" clId="{BA8B8C06-C464-4FB5-8AB9-2C60C69C481E}" dt="2023-08-28T15:06:34.014" v="232" actId="478"/>
          <ac:spMkLst>
            <pc:docMk/>
            <pc:sldMk cId="3648322355" sldId="644"/>
            <ac:spMk id="11" creationId="{48B83888-2C85-14B1-41FA-FCCDA137C9E3}"/>
          </ac:spMkLst>
        </pc:spChg>
        <pc:spChg chg="del">
          <ac:chgData name="ZINCK Yves [CEGEE]" userId="58ab786b-eff3-4fb5-b8c5-161f6b44608b" providerId="ADAL" clId="{BA8B8C06-C464-4FB5-8AB9-2C60C69C481E}" dt="2023-08-28T15:06:34.014" v="232" actId="478"/>
          <ac:spMkLst>
            <pc:docMk/>
            <pc:sldMk cId="3648322355" sldId="644"/>
            <ac:spMk id="12" creationId="{DC103CEB-6AE9-EF56-94F7-44A6B394343D}"/>
          </ac:spMkLst>
        </pc:spChg>
        <pc:spChg chg="add mod">
          <ac:chgData name="ZINCK Yves [CEGEE]" userId="58ab786b-eff3-4fb5-b8c5-161f6b44608b" providerId="ADAL" clId="{BA8B8C06-C464-4FB5-8AB9-2C60C69C481E}" dt="2023-09-29T14:47:02.948" v="8606" actId="20577"/>
          <ac:spMkLst>
            <pc:docMk/>
            <pc:sldMk cId="3648322355" sldId="644"/>
            <ac:spMk id="14" creationId="{01EDE665-D1DC-658D-D5B6-C6EBA218684F}"/>
          </ac:spMkLst>
        </pc:spChg>
        <pc:spChg chg="add mod">
          <ac:chgData name="ZINCK Yves [CEGEE]" userId="58ab786b-eff3-4fb5-b8c5-161f6b44608b" providerId="ADAL" clId="{BA8B8C06-C464-4FB5-8AB9-2C60C69C481E}" dt="2023-08-28T15:06:43.788" v="233"/>
          <ac:spMkLst>
            <pc:docMk/>
            <pc:sldMk cId="3648322355" sldId="644"/>
            <ac:spMk id="15" creationId="{9A8B0712-38E0-3748-90E8-6BAFB90DCD64}"/>
          </ac:spMkLst>
        </pc:spChg>
        <pc:spChg chg="add mod">
          <ac:chgData name="ZINCK Yves [CEGEE]" userId="58ab786b-eff3-4fb5-b8c5-161f6b44608b" providerId="ADAL" clId="{BA8B8C06-C464-4FB5-8AB9-2C60C69C481E}" dt="2023-08-28T15:06:43.788" v="233"/>
          <ac:spMkLst>
            <pc:docMk/>
            <pc:sldMk cId="3648322355" sldId="644"/>
            <ac:spMk id="18" creationId="{753D1161-6D44-D780-C892-8C2F5D18B6B2}"/>
          </ac:spMkLst>
        </pc:spChg>
        <pc:spChg chg="add mod">
          <ac:chgData name="ZINCK Yves [CEGEE]" userId="58ab786b-eff3-4fb5-b8c5-161f6b44608b" providerId="ADAL" clId="{BA8B8C06-C464-4FB5-8AB9-2C60C69C481E}" dt="2023-08-28T15:06:43.788" v="233"/>
          <ac:spMkLst>
            <pc:docMk/>
            <pc:sldMk cId="3648322355" sldId="644"/>
            <ac:spMk id="19" creationId="{4B4D547C-EC1B-4A90-C0DE-DF1D999D79CA}"/>
          </ac:spMkLst>
        </pc:spChg>
        <pc:spChg chg="add mod">
          <ac:chgData name="ZINCK Yves [CEGEE]" userId="58ab786b-eff3-4fb5-b8c5-161f6b44608b" providerId="ADAL" clId="{BA8B8C06-C464-4FB5-8AB9-2C60C69C481E}" dt="2023-08-28T15:06:43.788" v="233"/>
          <ac:spMkLst>
            <pc:docMk/>
            <pc:sldMk cId="3648322355" sldId="644"/>
            <ac:spMk id="20" creationId="{B3D9BF8F-D9E3-495A-6863-77BC3D073918}"/>
          </ac:spMkLst>
        </pc:spChg>
        <pc:spChg chg="add mod">
          <ac:chgData name="ZINCK Yves [CEGEE]" userId="58ab786b-eff3-4fb5-b8c5-161f6b44608b" providerId="ADAL" clId="{BA8B8C06-C464-4FB5-8AB9-2C60C69C481E}" dt="2023-08-28T15:06:43.788" v="233"/>
          <ac:spMkLst>
            <pc:docMk/>
            <pc:sldMk cId="3648322355" sldId="644"/>
            <ac:spMk id="21" creationId="{B6DAFF4A-34EF-8E54-685A-D964285A5731}"/>
          </ac:spMkLst>
        </pc:spChg>
        <pc:spChg chg="add mod">
          <ac:chgData name="ZINCK Yves [CEGEE]" userId="58ab786b-eff3-4fb5-b8c5-161f6b44608b" providerId="ADAL" clId="{BA8B8C06-C464-4FB5-8AB9-2C60C69C481E}" dt="2023-08-28T15:06:43.788" v="233"/>
          <ac:spMkLst>
            <pc:docMk/>
            <pc:sldMk cId="3648322355" sldId="644"/>
            <ac:spMk id="29" creationId="{8F3804C5-7FD8-08A1-E120-4AABF93640EB}"/>
          </ac:spMkLst>
        </pc:spChg>
        <pc:spChg chg="add mod">
          <ac:chgData name="ZINCK Yves [CEGEE]" userId="58ab786b-eff3-4fb5-b8c5-161f6b44608b" providerId="ADAL" clId="{BA8B8C06-C464-4FB5-8AB9-2C60C69C481E}" dt="2023-08-28T15:06:43.788" v="233"/>
          <ac:spMkLst>
            <pc:docMk/>
            <pc:sldMk cId="3648322355" sldId="644"/>
            <ac:spMk id="30" creationId="{BA0F5D26-CCA6-0549-5BDE-73F30323AF2A}"/>
          </ac:spMkLst>
        </pc:spChg>
        <pc:picChg chg="add mod">
          <ac:chgData name="ZINCK Yves [CEGEE]" userId="58ab786b-eff3-4fb5-b8c5-161f6b44608b" providerId="ADAL" clId="{BA8B8C06-C464-4FB5-8AB9-2C60C69C481E}" dt="2023-09-29T14:47:20.619" v="8609" actId="1076"/>
          <ac:picMkLst>
            <pc:docMk/>
            <pc:sldMk cId="3648322355" sldId="644"/>
            <ac:picMk id="13" creationId="{B4723558-9145-083A-CDB4-E823FF9E8645}"/>
          </ac:picMkLst>
        </pc:picChg>
        <pc:picChg chg="add mod">
          <ac:chgData name="ZINCK Yves [CEGEE]" userId="58ab786b-eff3-4fb5-b8c5-161f6b44608b" providerId="ADAL" clId="{BA8B8C06-C464-4FB5-8AB9-2C60C69C481E}" dt="2023-08-28T15:06:43.788" v="233"/>
          <ac:picMkLst>
            <pc:docMk/>
            <pc:sldMk cId="3648322355" sldId="644"/>
            <ac:picMk id="23" creationId="{E2563BC8-06FD-9947-D565-51AE6C795C04}"/>
          </ac:picMkLst>
        </pc:picChg>
        <pc:picChg chg="add mod">
          <ac:chgData name="ZINCK Yves [CEGEE]" userId="58ab786b-eff3-4fb5-b8c5-161f6b44608b" providerId="ADAL" clId="{BA8B8C06-C464-4FB5-8AB9-2C60C69C481E}" dt="2023-08-28T15:06:43.788" v="233"/>
          <ac:picMkLst>
            <pc:docMk/>
            <pc:sldMk cId="3648322355" sldId="644"/>
            <ac:picMk id="24" creationId="{3FB30C81-54E9-9563-3DE2-6F2F6AF9708E}"/>
          </ac:picMkLst>
        </pc:picChg>
        <pc:picChg chg="add mod">
          <ac:chgData name="ZINCK Yves [CEGEE]" userId="58ab786b-eff3-4fb5-b8c5-161f6b44608b" providerId="ADAL" clId="{BA8B8C06-C464-4FB5-8AB9-2C60C69C481E}" dt="2023-08-28T15:06:43.788" v="233"/>
          <ac:picMkLst>
            <pc:docMk/>
            <pc:sldMk cId="3648322355" sldId="644"/>
            <ac:picMk id="25" creationId="{05AD72AC-2FA0-F2FE-6016-3F18D21F3ECD}"/>
          </ac:picMkLst>
        </pc:picChg>
        <pc:picChg chg="add mod">
          <ac:chgData name="ZINCK Yves [CEGEE]" userId="58ab786b-eff3-4fb5-b8c5-161f6b44608b" providerId="ADAL" clId="{BA8B8C06-C464-4FB5-8AB9-2C60C69C481E}" dt="2023-08-28T15:06:43.788" v="233"/>
          <ac:picMkLst>
            <pc:docMk/>
            <pc:sldMk cId="3648322355" sldId="644"/>
            <ac:picMk id="27" creationId="{0505EF05-554D-F312-5BCE-46EB8C228DD8}"/>
          </ac:picMkLst>
        </pc:picChg>
        <pc:picChg chg="add mod">
          <ac:chgData name="ZINCK Yves [CEGEE]" userId="58ab786b-eff3-4fb5-b8c5-161f6b44608b" providerId="ADAL" clId="{BA8B8C06-C464-4FB5-8AB9-2C60C69C481E}" dt="2023-08-28T15:06:43.788" v="233"/>
          <ac:picMkLst>
            <pc:docMk/>
            <pc:sldMk cId="3648322355" sldId="644"/>
            <ac:picMk id="28" creationId="{BEA5D268-3FC9-DBBD-D509-72E33A3DE3F9}"/>
          </ac:picMkLst>
        </pc:picChg>
        <pc:cxnChg chg="add mod">
          <ac:chgData name="ZINCK Yves [CEGEE]" userId="58ab786b-eff3-4fb5-b8c5-161f6b44608b" providerId="ADAL" clId="{BA8B8C06-C464-4FB5-8AB9-2C60C69C481E}" dt="2023-08-28T15:06:43.788" v="233"/>
          <ac:cxnSpMkLst>
            <pc:docMk/>
            <pc:sldMk cId="3648322355" sldId="644"/>
            <ac:cxnSpMk id="16" creationId="{B2EF7101-5D64-7517-B192-E1BDF36E8B8E}"/>
          </ac:cxnSpMkLst>
        </pc:cxnChg>
        <pc:cxnChg chg="add mod">
          <ac:chgData name="ZINCK Yves [CEGEE]" userId="58ab786b-eff3-4fb5-b8c5-161f6b44608b" providerId="ADAL" clId="{BA8B8C06-C464-4FB5-8AB9-2C60C69C481E}" dt="2023-08-28T15:06:43.788" v="233"/>
          <ac:cxnSpMkLst>
            <pc:docMk/>
            <pc:sldMk cId="3648322355" sldId="644"/>
            <ac:cxnSpMk id="17" creationId="{3FE0C3FB-9E18-24FC-7DE3-8FF2F0F5C285}"/>
          </ac:cxnSpMkLst>
        </pc:cxnChg>
        <pc:cxnChg chg="add mod">
          <ac:chgData name="ZINCK Yves [CEGEE]" userId="58ab786b-eff3-4fb5-b8c5-161f6b44608b" providerId="ADAL" clId="{BA8B8C06-C464-4FB5-8AB9-2C60C69C481E}" dt="2023-08-28T15:06:43.788" v="233"/>
          <ac:cxnSpMkLst>
            <pc:docMk/>
            <pc:sldMk cId="3648322355" sldId="644"/>
            <ac:cxnSpMk id="22" creationId="{4595D3B0-E3DD-767A-821D-BF155DC2DD58}"/>
          </ac:cxnSpMkLst>
        </pc:cxnChg>
        <pc:cxnChg chg="add mod">
          <ac:chgData name="ZINCK Yves [CEGEE]" userId="58ab786b-eff3-4fb5-b8c5-161f6b44608b" providerId="ADAL" clId="{BA8B8C06-C464-4FB5-8AB9-2C60C69C481E}" dt="2023-08-28T15:06:43.788" v="233"/>
          <ac:cxnSpMkLst>
            <pc:docMk/>
            <pc:sldMk cId="3648322355" sldId="644"/>
            <ac:cxnSpMk id="26" creationId="{057630E0-72B5-09A5-7A79-770119DC5C38}"/>
          </ac:cxnSpMkLst>
        </pc:cxnChg>
      </pc:sldChg>
      <pc:sldChg chg="addSp delSp modSp new mod">
        <pc:chgData name="ZINCK Yves [CEGEE]" userId="58ab786b-eff3-4fb5-b8c5-161f6b44608b" providerId="ADAL" clId="{BA8B8C06-C464-4FB5-8AB9-2C60C69C481E}" dt="2023-09-25T12:30:38.842" v="7707" actId="478"/>
        <pc:sldMkLst>
          <pc:docMk/>
          <pc:sldMk cId="3292529248" sldId="645"/>
        </pc:sldMkLst>
        <pc:spChg chg="add del mod">
          <ac:chgData name="ZINCK Yves [CEGEE]" userId="58ab786b-eff3-4fb5-b8c5-161f6b44608b" providerId="ADAL" clId="{BA8B8C06-C464-4FB5-8AB9-2C60C69C481E}" dt="2023-09-25T12:30:38.842" v="7707" actId="478"/>
          <ac:spMkLst>
            <pc:docMk/>
            <pc:sldMk cId="3292529248" sldId="645"/>
            <ac:spMk id="2" creationId="{3F894607-2FB5-537D-0851-D535517C54FB}"/>
          </ac:spMkLst>
        </pc:spChg>
        <pc:spChg chg="del">
          <ac:chgData name="ZINCK Yves [CEGEE]" userId="58ab786b-eff3-4fb5-b8c5-161f6b44608b" providerId="ADAL" clId="{BA8B8C06-C464-4FB5-8AB9-2C60C69C481E}" dt="2023-08-28T15:07:37.254" v="273" actId="478"/>
          <ac:spMkLst>
            <pc:docMk/>
            <pc:sldMk cId="3292529248" sldId="645"/>
            <ac:spMk id="2" creationId="{D52D2021-DD88-DD63-5FFE-F861CDD3150F}"/>
          </ac:spMkLst>
        </pc:spChg>
        <pc:spChg chg="mod">
          <ac:chgData name="ZINCK Yves [CEGEE]" userId="58ab786b-eff3-4fb5-b8c5-161f6b44608b" providerId="ADAL" clId="{BA8B8C06-C464-4FB5-8AB9-2C60C69C481E}" dt="2023-08-28T15:07:24.440" v="272" actId="20577"/>
          <ac:spMkLst>
            <pc:docMk/>
            <pc:sldMk cId="3292529248" sldId="645"/>
            <ac:spMk id="3" creationId="{A14B3105-8BE4-5C6D-BE79-CDEB2C4CFAB5}"/>
          </ac:spMkLst>
        </pc:spChg>
        <pc:spChg chg="mod">
          <ac:chgData name="ZINCK Yves [CEGEE]" userId="58ab786b-eff3-4fb5-b8c5-161f6b44608b" providerId="ADAL" clId="{BA8B8C06-C464-4FB5-8AB9-2C60C69C481E}" dt="2023-09-12T11:02:58.113" v="5596" actId="20577"/>
          <ac:spMkLst>
            <pc:docMk/>
            <pc:sldMk cId="3292529248" sldId="645"/>
            <ac:spMk id="5" creationId="{A25E3D70-3C0A-B52C-A037-B9B486F7D09B}"/>
          </ac:spMkLst>
        </pc:spChg>
        <pc:spChg chg="add mod">
          <ac:chgData name="ZINCK Yves [CEGEE]" userId="58ab786b-eff3-4fb5-b8c5-161f6b44608b" providerId="ADAL" clId="{BA8B8C06-C464-4FB5-8AB9-2C60C69C481E}" dt="2023-08-28T15:07:38.566" v="274"/>
          <ac:spMkLst>
            <pc:docMk/>
            <pc:sldMk cId="3292529248" sldId="645"/>
            <ac:spMk id="6" creationId="{2619D67A-E3C1-2374-AB84-1AB21A309BB7}"/>
          </ac:spMkLst>
        </pc:spChg>
        <pc:spChg chg="add mod">
          <ac:chgData name="ZINCK Yves [CEGEE]" userId="58ab786b-eff3-4fb5-b8c5-161f6b44608b" providerId="ADAL" clId="{BA8B8C06-C464-4FB5-8AB9-2C60C69C481E}" dt="2023-09-12T11:02:30.473" v="5591" actId="6549"/>
          <ac:spMkLst>
            <pc:docMk/>
            <pc:sldMk cId="3292529248" sldId="645"/>
            <ac:spMk id="7" creationId="{DCB6F227-923C-3797-5AF2-401CC5E12306}"/>
          </ac:spMkLst>
        </pc:spChg>
        <pc:spChg chg="add mod">
          <ac:chgData name="ZINCK Yves [CEGEE]" userId="58ab786b-eff3-4fb5-b8c5-161f6b44608b" providerId="ADAL" clId="{BA8B8C06-C464-4FB5-8AB9-2C60C69C481E}" dt="2023-09-25T12:30:36.071" v="7706" actId="14100"/>
          <ac:spMkLst>
            <pc:docMk/>
            <pc:sldMk cId="3292529248" sldId="645"/>
            <ac:spMk id="8" creationId="{D28E7FB5-B841-6CC9-9288-B08F0A08BF02}"/>
          </ac:spMkLst>
        </pc:spChg>
      </pc:sldChg>
      <pc:sldChg chg="addSp delSp modSp add mod">
        <pc:chgData name="ZINCK Yves [CEGEE]" userId="58ab786b-eff3-4fb5-b8c5-161f6b44608b" providerId="ADAL" clId="{BA8B8C06-C464-4FB5-8AB9-2C60C69C481E}" dt="2023-09-25T14:04:33.728" v="8468" actId="478"/>
        <pc:sldMkLst>
          <pc:docMk/>
          <pc:sldMk cId="481299718" sldId="646"/>
        </pc:sldMkLst>
        <pc:spChg chg="mod">
          <ac:chgData name="ZINCK Yves [CEGEE]" userId="58ab786b-eff3-4fb5-b8c5-161f6b44608b" providerId="ADAL" clId="{BA8B8C06-C464-4FB5-8AB9-2C60C69C481E}" dt="2023-08-28T15:08:17.205" v="278"/>
          <ac:spMkLst>
            <pc:docMk/>
            <pc:sldMk cId="481299718" sldId="646"/>
            <ac:spMk id="3" creationId="{A14B3105-8BE4-5C6D-BE79-CDEB2C4CFAB5}"/>
          </ac:spMkLst>
        </pc:spChg>
        <pc:spChg chg="mod">
          <ac:chgData name="ZINCK Yves [CEGEE]" userId="58ab786b-eff3-4fb5-b8c5-161f6b44608b" providerId="ADAL" clId="{BA8B8C06-C464-4FB5-8AB9-2C60C69C481E}" dt="2023-09-12T11:03:00.415" v="5597" actId="20577"/>
          <ac:spMkLst>
            <pc:docMk/>
            <pc:sldMk cId="481299718" sldId="646"/>
            <ac:spMk id="5" creationId="{A25E3D70-3C0A-B52C-A037-B9B486F7D09B}"/>
          </ac:spMkLst>
        </pc:spChg>
        <pc:spChg chg="del">
          <ac:chgData name="ZINCK Yves [CEGEE]" userId="58ab786b-eff3-4fb5-b8c5-161f6b44608b" providerId="ADAL" clId="{BA8B8C06-C464-4FB5-8AB9-2C60C69C481E}" dt="2023-08-28T15:07:54" v="277" actId="478"/>
          <ac:spMkLst>
            <pc:docMk/>
            <pc:sldMk cId="481299718" sldId="646"/>
            <ac:spMk id="6" creationId="{2619D67A-E3C1-2374-AB84-1AB21A309BB7}"/>
          </ac:spMkLst>
        </pc:spChg>
        <pc:spChg chg="add del">
          <ac:chgData name="ZINCK Yves [CEGEE]" userId="58ab786b-eff3-4fb5-b8c5-161f6b44608b" providerId="ADAL" clId="{BA8B8C06-C464-4FB5-8AB9-2C60C69C481E}" dt="2023-09-18T12:42:05.207" v="6234" actId="11529"/>
          <ac:spMkLst>
            <pc:docMk/>
            <pc:sldMk cId="481299718" sldId="646"/>
            <ac:spMk id="6" creationId="{63D8D585-3C6A-1F3D-8A36-AD9B8431959D}"/>
          </ac:spMkLst>
        </pc:spChg>
        <pc:spChg chg="add del mod">
          <ac:chgData name="ZINCK Yves [CEGEE]" userId="58ab786b-eff3-4fb5-b8c5-161f6b44608b" providerId="ADAL" clId="{BA8B8C06-C464-4FB5-8AB9-2C60C69C481E}" dt="2023-09-25T14:04:33.728" v="8468" actId="478"/>
          <ac:spMkLst>
            <pc:docMk/>
            <pc:sldMk cId="481299718" sldId="646"/>
            <ac:spMk id="7" creationId="{78F4C6D7-DCDD-F4CB-741B-20C67CBAD298}"/>
          </ac:spMkLst>
        </pc:spChg>
        <pc:spChg chg="del">
          <ac:chgData name="ZINCK Yves [CEGEE]" userId="58ab786b-eff3-4fb5-b8c5-161f6b44608b" providerId="ADAL" clId="{BA8B8C06-C464-4FB5-8AB9-2C60C69C481E}" dt="2023-08-28T15:07:54" v="277" actId="478"/>
          <ac:spMkLst>
            <pc:docMk/>
            <pc:sldMk cId="481299718" sldId="646"/>
            <ac:spMk id="7" creationId="{DCB6F227-923C-3797-5AF2-401CC5E12306}"/>
          </ac:spMkLst>
        </pc:spChg>
        <pc:spChg chg="del">
          <ac:chgData name="ZINCK Yves [CEGEE]" userId="58ab786b-eff3-4fb5-b8c5-161f6b44608b" providerId="ADAL" clId="{BA8B8C06-C464-4FB5-8AB9-2C60C69C481E}" dt="2023-08-28T15:07:54" v="277" actId="478"/>
          <ac:spMkLst>
            <pc:docMk/>
            <pc:sldMk cId="481299718" sldId="646"/>
            <ac:spMk id="8" creationId="{D28E7FB5-B841-6CC9-9288-B08F0A08BF02}"/>
          </ac:spMkLst>
        </pc:spChg>
        <pc:picChg chg="add mod">
          <ac:chgData name="ZINCK Yves [CEGEE]" userId="58ab786b-eff3-4fb5-b8c5-161f6b44608b" providerId="ADAL" clId="{BA8B8C06-C464-4FB5-8AB9-2C60C69C481E}" dt="2023-09-19T06:36:32.850" v="7383"/>
          <ac:picMkLst>
            <pc:docMk/>
            <pc:sldMk cId="481299718" sldId="646"/>
            <ac:picMk id="2" creationId="{FB161338-414B-FB9D-AAF1-F5A19D36466D}"/>
          </ac:picMkLst>
        </pc:picChg>
        <pc:picChg chg="add mod">
          <ac:chgData name="ZINCK Yves [CEGEE]" userId="58ab786b-eff3-4fb5-b8c5-161f6b44608b" providerId="ADAL" clId="{BA8B8C06-C464-4FB5-8AB9-2C60C69C481E}" dt="2023-09-19T06:37:14.040" v="7388" actId="1076"/>
          <ac:picMkLst>
            <pc:docMk/>
            <pc:sldMk cId="481299718" sldId="646"/>
            <ac:picMk id="6" creationId="{0B46ADB1-DB2F-1076-EF61-3D072E450073}"/>
          </ac:picMkLst>
        </pc:picChg>
      </pc:sldChg>
      <pc:sldChg chg="add del">
        <pc:chgData name="ZINCK Yves [CEGEE]" userId="58ab786b-eff3-4fb5-b8c5-161f6b44608b" providerId="ADAL" clId="{BA8B8C06-C464-4FB5-8AB9-2C60C69C481E}" dt="2023-08-28T15:08:46.711" v="282" actId="47"/>
        <pc:sldMkLst>
          <pc:docMk/>
          <pc:sldMk cId="455276903" sldId="647"/>
        </pc:sldMkLst>
      </pc:sldChg>
      <pc:sldChg chg="new del">
        <pc:chgData name="ZINCK Yves [CEGEE]" userId="58ab786b-eff3-4fb5-b8c5-161f6b44608b" providerId="ADAL" clId="{BA8B8C06-C464-4FB5-8AB9-2C60C69C481E}" dt="2023-08-28T15:08:52.378" v="284" actId="680"/>
        <pc:sldMkLst>
          <pc:docMk/>
          <pc:sldMk cId="3568824117" sldId="647"/>
        </pc:sldMkLst>
      </pc:sldChg>
      <pc:sldChg chg="addSp delSp modSp new mod ord">
        <pc:chgData name="ZINCK Yves [CEGEE]" userId="58ab786b-eff3-4fb5-b8c5-161f6b44608b" providerId="ADAL" clId="{BA8B8C06-C464-4FB5-8AB9-2C60C69C481E}" dt="2023-09-25T12:33:18.644" v="7712" actId="478"/>
        <pc:sldMkLst>
          <pc:docMk/>
          <pc:sldMk cId="3995577950" sldId="647"/>
        </pc:sldMkLst>
        <pc:spChg chg="add del mod">
          <ac:chgData name="ZINCK Yves [CEGEE]" userId="58ab786b-eff3-4fb5-b8c5-161f6b44608b" providerId="ADAL" clId="{BA8B8C06-C464-4FB5-8AB9-2C60C69C481E}" dt="2023-09-25T12:33:18.644" v="7712" actId="478"/>
          <ac:spMkLst>
            <pc:docMk/>
            <pc:sldMk cId="3995577950" sldId="647"/>
            <ac:spMk id="2" creationId="{CE78A1A1-89A8-AC41-CEE9-89DBF9496CA6}"/>
          </ac:spMkLst>
        </pc:spChg>
        <pc:spChg chg="del">
          <ac:chgData name="ZINCK Yves [CEGEE]" userId="58ab786b-eff3-4fb5-b8c5-161f6b44608b" providerId="ADAL" clId="{BA8B8C06-C464-4FB5-8AB9-2C60C69C481E}" dt="2023-08-28T15:09:27.493" v="290" actId="478"/>
          <ac:spMkLst>
            <pc:docMk/>
            <pc:sldMk cId="3995577950" sldId="647"/>
            <ac:spMk id="2" creationId="{ED773C57-83CF-3BF5-EAD7-D209552F57A8}"/>
          </ac:spMkLst>
        </pc:spChg>
        <pc:spChg chg="mod">
          <ac:chgData name="ZINCK Yves [CEGEE]" userId="58ab786b-eff3-4fb5-b8c5-161f6b44608b" providerId="ADAL" clId="{BA8B8C06-C464-4FB5-8AB9-2C60C69C481E}" dt="2023-08-28T15:09:20.847" v="289" actId="20577"/>
          <ac:spMkLst>
            <pc:docMk/>
            <pc:sldMk cId="3995577950" sldId="647"/>
            <ac:spMk id="3" creationId="{403635A4-BA58-BD14-F19C-440E0420E4DF}"/>
          </ac:spMkLst>
        </pc:spChg>
        <pc:spChg chg="mod">
          <ac:chgData name="ZINCK Yves [CEGEE]" userId="58ab786b-eff3-4fb5-b8c5-161f6b44608b" providerId="ADAL" clId="{BA8B8C06-C464-4FB5-8AB9-2C60C69C481E}" dt="2023-09-12T11:03:11.106" v="5601" actId="20577"/>
          <ac:spMkLst>
            <pc:docMk/>
            <pc:sldMk cId="3995577950" sldId="647"/>
            <ac:spMk id="5" creationId="{AC765E81-0545-0AD0-BCF9-334316544C9A}"/>
          </ac:spMkLst>
        </pc:spChg>
        <pc:picChg chg="add mod">
          <ac:chgData name="ZINCK Yves [CEGEE]" userId="58ab786b-eff3-4fb5-b8c5-161f6b44608b" providerId="ADAL" clId="{BA8B8C06-C464-4FB5-8AB9-2C60C69C481E}" dt="2023-08-28T15:09:28.645" v="291"/>
          <ac:picMkLst>
            <pc:docMk/>
            <pc:sldMk cId="3995577950" sldId="647"/>
            <ac:picMk id="6" creationId="{4B057BA2-B7FA-81C4-898B-C4392E241920}"/>
          </ac:picMkLst>
        </pc:picChg>
      </pc:sldChg>
      <pc:sldChg chg="add del">
        <pc:chgData name="ZINCK Yves [CEGEE]" userId="58ab786b-eff3-4fb5-b8c5-161f6b44608b" providerId="ADAL" clId="{BA8B8C06-C464-4FB5-8AB9-2C60C69C481E}" dt="2023-08-28T15:09:52.934" v="294" actId="47"/>
        <pc:sldMkLst>
          <pc:docMk/>
          <pc:sldMk cId="245067598" sldId="648"/>
        </pc:sldMkLst>
      </pc:sldChg>
      <pc:sldChg chg="addSp delSp modSp new mod">
        <pc:chgData name="ZINCK Yves [CEGEE]" userId="58ab786b-eff3-4fb5-b8c5-161f6b44608b" providerId="ADAL" clId="{BA8B8C06-C464-4FB5-8AB9-2C60C69C481E}" dt="2023-09-19T07:34:34.481" v="7698" actId="20577"/>
        <pc:sldMkLst>
          <pc:docMk/>
          <pc:sldMk cId="3195320704" sldId="648"/>
        </pc:sldMkLst>
        <pc:spChg chg="del">
          <ac:chgData name="ZINCK Yves [CEGEE]" userId="58ab786b-eff3-4fb5-b8c5-161f6b44608b" providerId="ADAL" clId="{BA8B8C06-C464-4FB5-8AB9-2C60C69C481E}" dt="2023-08-28T15:10:49.955" v="298" actId="478"/>
          <ac:spMkLst>
            <pc:docMk/>
            <pc:sldMk cId="3195320704" sldId="648"/>
            <ac:spMk id="2" creationId="{7938A344-2281-78C6-7D4B-797516491ABB}"/>
          </ac:spMkLst>
        </pc:spChg>
        <pc:spChg chg="add mod">
          <ac:chgData name="ZINCK Yves [CEGEE]" userId="58ab786b-eff3-4fb5-b8c5-161f6b44608b" providerId="ADAL" clId="{BA8B8C06-C464-4FB5-8AB9-2C60C69C481E}" dt="2023-09-19T07:33:55.497" v="7691"/>
          <ac:spMkLst>
            <pc:docMk/>
            <pc:sldMk cId="3195320704" sldId="648"/>
            <ac:spMk id="2" creationId="{8E78BBC7-3707-9401-3808-61133882B219}"/>
          </ac:spMkLst>
        </pc:spChg>
        <pc:spChg chg="mod">
          <ac:chgData name="ZINCK Yves [CEGEE]" userId="58ab786b-eff3-4fb5-b8c5-161f6b44608b" providerId="ADAL" clId="{BA8B8C06-C464-4FB5-8AB9-2C60C69C481E}" dt="2023-09-19T07:34:34.481" v="7698" actId="20577"/>
          <ac:spMkLst>
            <pc:docMk/>
            <pc:sldMk cId="3195320704" sldId="648"/>
            <ac:spMk id="3" creationId="{A6C059B2-7F4C-7966-D1F0-2DD939E982C6}"/>
          </ac:spMkLst>
        </pc:spChg>
        <pc:spChg chg="mod">
          <ac:chgData name="ZINCK Yves [CEGEE]" userId="58ab786b-eff3-4fb5-b8c5-161f6b44608b" providerId="ADAL" clId="{BA8B8C06-C464-4FB5-8AB9-2C60C69C481E}" dt="2023-09-18T13:34:39.422" v="6846" actId="20577"/>
          <ac:spMkLst>
            <pc:docMk/>
            <pc:sldMk cId="3195320704" sldId="648"/>
            <ac:spMk id="5" creationId="{2DA01C90-3A37-9D80-FC93-DC712D43ECDC}"/>
          </ac:spMkLst>
        </pc:spChg>
        <pc:spChg chg="add del mod">
          <ac:chgData name="ZINCK Yves [CEGEE]" userId="58ab786b-eff3-4fb5-b8c5-161f6b44608b" providerId="ADAL" clId="{BA8B8C06-C464-4FB5-8AB9-2C60C69C481E}" dt="2023-09-19T07:33:13.957" v="7689" actId="478"/>
          <ac:spMkLst>
            <pc:docMk/>
            <pc:sldMk cId="3195320704" sldId="648"/>
            <ac:spMk id="6" creationId="{40CB8DBC-68CC-9FCA-A00F-1B1D62B864B7}"/>
          </ac:spMkLst>
        </pc:spChg>
        <pc:picChg chg="add del mod">
          <ac:chgData name="ZINCK Yves [CEGEE]" userId="58ab786b-eff3-4fb5-b8c5-161f6b44608b" providerId="ADAL" clId="{BA8B8C06-C464-4FB5-8AB9-2C60C69C481E}" dt="2023-09-19T07:33:13.957" v="7689" actId="478"/>
          <ac:picMkLst>
            <pc:docMk/>
            <pc:sldMk cId="3195320704" sldId="648"/>
            <ac:picMk id="7" creationId="{07368A61-863A-1130-4411-7EDCC2AB5F0C}"/>
          </ac:picMkLst>
        </pc:picChg>
        <pc:picChg chg="add del mod">
          <ac:chgData name="ZINCK Yves [CEGEE]" userId="58ab786b-eff3-4fb5-b8c5-161f6b44608b" providerId="ADAL" clId="{BA8B8C06-C464-4FB5-8AB9-2C60C69C481E}" dt="2023-09-19T07:33:13.957" v="7689" actId="478"/>
          <ac:picMkLst>
            <pc:docMk/>
            <pc:sldMk cId="3195320704" sldId="648"/>
            <ac:picMk id="8" creationId="{6D847EE6-ABFB-A31E-F381-AFF658927A6A}"/>
          </ac:picMkLst>
        </pc:picChg>
        <pc:picChg chg="add del mod">
          <ac:chgData name="ZINCK Yves [CEGEE]" userId="58ab786b-eff3-4fb5-b8c5-161f6b44608b" providerId="ADAL" clId="{BA8B8C06-C464-4FB5-8AB9-2C60C69C481E}" dt="2023-09-19T07:33:15.625" v="7690" actId="478"/>
          <ac:picMkLst>
            <pc:docMk/>
            <pc:sldMk cId="3195320704" sldId="648"/>
            <ac:picMk id="9" creationId="{94A01505-24B9-1868-FA2E-7E62854031E9}"/>
          </ac:picMkLst>
        </pc:picChg>
        <pc:picChg chg="add mod">
          <ac:chgData name="ZINCK Yves [CEGEE]" userId="58ab786b-eff3-4fb5-b8c5-161f6b44608b" providerId="ADAL" clId="{BA8B8C06-C464-4FB5-8AB9-2C60C69C481E}" dt="2023-09-19T07:33:55.497" v="7691"/>
          <ac:picMkLst>
            <pc:docMk/>
            <pc:sldMk cId="3195320704" sldId="648"/>
            <ac:picMk id="10" creationId="{AAD055F3-ECBB-E319-D5B9-A40B870BCF15}"/>
          </ac:picMkLst>
        </pc:picChg>
        <pc:picChg chg="add mod">
          <ac:chgData name="ZINCK Yves [CEGEE]" userId="58ab786b-eff3-4fb5-b8c5-161f6b44608b" providerId="ADAL" clId="{BA8B8C06-C464-4FB5-8AB9-2C60C69C481E}" dt="2023-09-19T07:33:55.497" v="7691"/>
          <ac:picMkLst>
            <pc:docMk/>
            <pc:sldMk cId="3195320704" sldId="648"/>
            <ac:picMk id="11" creationId="{B08CA7D9-F635-0DC4-BAF6-D35F8CBEC8DB}"/>
          </ac:picMkLst>
        </pc:picChg>
        <pc:picChg chg="add mod">
          <ac:chgData name="ZINCK Yves [CEGEE]" userId="58ab786b-eff3-4fb5-b8c5-161f6b44608b" providerId="ADAL" clId="{BA8B8C06-C464-4FB5-8AB9-2C60C69C481E}" dt="2023-09-19T07:33:55.497" v="7691"/>
          <ac:picMkLst>
            <pc:docMk/>
            <pc:sldMk cId="3195320704" sldId="648"/>
            <ac:picMk id="12" creationId="{4BA61613-53EC-23E3-0EBF-C099B58A4BC2}"/>
          </ac:picMkLst>
        </pc:picChg>
        <pc:picChg chg="add mod">
          <ac:chgData name="ZINCK Yves [CEGEE]" userId="58ab786b-eff3-4fb5-b8c5-161f6b44608b" providerId="ADAL" clId="{BA8B8C06-C464-4FB5-8AB9-2C60C69C481E}" dt="2023-09-19T07:34:05.269" v="7692"/>
          <ac:picMkLst>
            <pc:docMk/>
            <pc:sldMk cId="3195320704" sldId="648"/>
            <ac:picMk id="14" creationId="{2E54AC5E-C1C9-B0F9-0D63-0141381908BF}"/>
          </ac:picMkLst>
        </pc:picChg>
        <pc:cxnChg chg="add mod">
          <ac:chgData name="ZINCK Yves [CEGEE]" userId="58ab786b-eff3-4fb5-b8c5-161f6b44608b" providerId="ADAL" clId="{BA8B8C06-C464-4FB5-8AB9-2C60C69C481E}" dt="2023-09-19T07:33:55.497" v="7691"/>
          <ac:cxnSpMkLst>
            <pc:docMk/>
            <pc:sldMk cId="3195320704" sldId="648"/>
            <ac:cxnSpMk id="13" creationId="{5AE6032B-BE7B-751C-8737-CDB952B7AB24}"/>
          </ac:cxnSpMkLst>
        </pc:cxnChg>
      </pc:sldChg>
      <pc:sldChg chg="addSp delSp modSp new mod">
        <pc:chgData name="ZINCK Yves [CEGEE]" userId="58ab786b-eff3-4fb5-b8c5-161f6b44608b" providerId="ADAL" clId="{BA8B8C06-C464-4FB5-8AB9-2C60C69C481E}" dt="2023-09-19T07:34:54.695" v="7700" actId="20577"/>
        <pc:sldMkLst>
          <pc:docMk/>
          <pc:sldMk cId="613925528" sldId="649"/>
        </pc:sldMkLst>
        <pc:spChg chg="del">
          <ac:chgData name="ZINCK Yves [CEGEE]" userId="58ab786b-eff3-4fb5-b8c5-161f6b44608b" providerId="ADAL" clId="{BA8B8C06-C464-4FB5-8AB9-2C60C69C481E}" dt="2023-08-28T15:12:56.752" v="317" actId="478"/>
          <ac:spMkLst>
            <pc:docMk/>
            <pc:sldMk cId="613925528" sldId="649"/>
            <ac:spMk id="2" creationId="{5F4C7A79-3C15-4802-88D6-0C7CD7F172C9}"/>
          </ac:spMkLst>
        </pc:spChg>
        <pc:spChg chg="mod">
          <ac:chgData name="ZINCK Yves [CEGEE]" userId="58ab786b-eff3-4fb5-b8c5-161f6b44608b" providerId="ADAL" clId="{BA8B8C06-C464-4FB5-8AB9-2C60C69C481E}" dt="2023-09-19T07:34:54.695" v="7700" actId="20577"/>
          <ac:spMkLst>
            <pc:docMk/>
            <pc:sldMk cId="613925528" sldId="649"/>
            <ac:spMk id="3" creationId="{675710A6-EFE1-0F09-112D-258CE175569B}"/>
          </ac:spMkLst>
        </pc:spChg>
        <pc:spChg chg="mod">
          <ac:chgData name="ZINCK Yves [CEGEE]" userId="58ab786b-eff3-4fb5-b8c5-161f6b44608b" providerId="ADAL" clId="{BA8B8C06-C464-4FB5-8AB9-2C60C69C481E}" dt="2023-09-18T13:34:42.594" v="6847" actId="20577"/>
          <ac:spMkLst>
            <pc:docMk/>
            <pc:sldMk cId="613925528" sldId="649"/>
            <ac:spMk id="5" creationId="{5C624378-C91B-0E18-2A01-B7335D535099}"/>
          </ac:spMkLst>
        </pc:spChg>
        <pc:spChg chg="add mod">
          <ac:chgData name="ZINCK Yves [CEGEE]" userId="58ab786b-eff3-4fb5-b8c5-161f6b44608b" providerId="ADAL" clId="{BA8B8C06-C464-4FB5-8AB9-2C60C69C481E}" dt="2023-08-28T15:12:57.863" v="318"/>
          <ac:spMkLst>
            <pc:docMk/>
            <pc:sldMk cId="613925528" sldId="649"/>
            <ac:spMk id="6" creationId="{4EF11265-B898-C972-C13B-EBF866D8D6C0}"/>
          </ac:spMkLst>
        </pc:spChg>
        <pc:spChg chg="add mod">
          <ac:chgData name="ZINCK Yves [CEGEE]" userId="58ab786b-eff3-4fb5-b8c5-161f6b44608b" providerId="ADAL" clId="{BA8B8C06-C464-4FB5-8AB9-2C60C69C481E}" dt="2023-08-28T15:12:57.863" v="318"/>
          <ac:spMkLst>
            <pc:docMk/>
            <pc:sldMk cId="613925528" sldId="649"/>
            <ac:spMk id="9" creationId="{7A4D96BB-159D-3690-DDFA-18D0CA9D6656}"/>
          </ac:spMkLst>
        </pc:spChg>
        <pc:spChg chg="add mod">
          <ac:chgData name="ZINCK Yves [CEGEE]" userId="58ab786b-eff3-4fb5-b8c5-161f6b44608b" providerId="ADAL" clId="{BA8B8C06-C464-4FB5-8AB9-2C60C69C481E}" dt="2023-08-28T15:12:57.863" v="318"/>
          <ac:spMkLst>
            <pc:docMk/>
            <pc:sldMk cId="613925528" sldId="649"/>
            <ac:spMk id="10" creationId="{7B4E1E93-9507-A9F4-2895-FE87E678FEE9}"/>
          </ac:spMkLst>
        </pc:spChg>
        <pc:spChg chg="add mod">
          <ac:chgData name="ZINCK Yves [CEGEE]" userId="58ab786b-eff3-4fb5-b8c5-161f6b44608b" providerId="ADAL" clId="{BA8B8C06-C464-4FB5-8AB9-2C60C69C481E}" dt="2023-08-28T15:12:57.863" v="318"/>
          <ac:spMkLst>
            <pc:docMk/>
            <pc:sldMk cId="613925528" sldId="649"/>
            <ac:spMk id="11" creationId="{885EA1E0-2429-FAAF-6DA7-5F65C554D968}"/>
          </ac:spMkLst>
        </pc:spChg>
        <pc:spChg chg="add mod">
          <ac:chgData name="ZINCK Yves [CEGEE]" userId="58ab786b-eff3-4fb5-b8c5-161f6b44608b" providerId="ADAL" clId="{BA8B8C06-C464-4FB5-8AB9-2C60C69C481E}" dt="2023-08-28T15:12:57.863" v="318"/>
          <ac:spMkLst>
            <pc:docMk/>
            <pc:sldMk cId="613925528" sldId="649"/>
            <ac:spMk id="13" creationId="{D6489CA9-F8E3-114E-95CE-3B48EEC19430}"/>
          </ac:spMkLst>
        </pc:spChg>
        <pc:spChg chg="add mod">
          <ac:chgData name="ZINCK Yves [CEGEE]" userId="58ab786b-eff3-4fb5-b8c5-161f6b44608b" providerId="ADAL" clId="{BA8B8C06-C464-4FB5-8AB9-2C60C69C481E}" dt="2023-08-28T15:12:57.863" v="318"/>
          <ac:spMkLst>
            <pc:docMk/>
            <pc:sldMk cId="613925528" sldId="649"/>
            <ac:spMk id="15" creationId="{6EBAC1BB-CF37-BAA6-EF84-D57B5B231E3C}"/>
          </ac:spMkLst>
        </pc:spChg>
        <pc:spChg chg="add mod">
          <ac:chgData name="ZINCK Yves [CEGEE]" userId="58ab786b-eff3-4fb5-b8c5-161f6b44608b" providerId="ADAL" clId="{BA8B8C06-C464-4FB5-8AB9-2C60C69C481E}" dt="2023-08-28T15:12:57.863" v="318"/>
          <ac:spMkLst>
            <pc:docMk/>
            <pc:sldMk cId="613925528" sldId="649"/>
            <ac:spMk id="17" creationId="{F6650401-7488-17D0-3C6E-00D3881C4D7A}"/>
          </ac:spMkLst>
        </pc:spChg>
        <pc:spChg chg="add mod">
          <ac:chgData name="ZINCK Yves [CEGEE]" userId="58ab786b-eff3-4fb5-b8c5-161f6b44608b" providerId="ADAL" clId="{BA8B8C06-C464-4FB5-8AB9-2C60C69C481E}" dt="2023-08-28T15:12:57.863" v="318"/>
          <ac:spMkLst>
            <pc:docMk/>
            <pc:sldMk cId="613925528" sldId="649"/>
            <ac:spMk id="19" creationId="{D0AFC7CF-6A70-5DD1-82A1-3FC315FF0112}"/>
          </ac:spMkLst>
        </pc:spChg>
        <pc:picChg chg="add mod">
          <ac:chgData name="ZINCK Yves [CEGEE]" userId="58ab786b-eff3-4fb5-b8c5-161f6b44608b" providerId="ADAL" clId="{BA8B8C06-C464-4FB5-8AB9-2C60C69C481E}" dt="2023-08-28T15:12:57.863" v="318"/>
          <ac:picMkLst>
            <pc:docMk/>
            <pc:sldMk cId="613925528" sldId="649"/>
            <ac:picMk id="7" creationId="{490AC7BB-4799-4F83-B093-0C5231542740}"/>
          </ac:picMkLst>
        </pc:picChg>
        <pc:picChg chg="add mod">
          <ac:chgData name="ZINCK Yves [CEGEE]" userId="58ab786b-eff3-4fb5-b8c5-161f6b44608b" providerId="ADAL" clId="{BA8B8C06-C464-4FB5-8AB9-2C60C69C481E}" dt="2023-08-28T15:12:57.863" v="318"/>
          <ac:picMkLst>
            <pc:docMk/>
            <pc:sldMk cId="613925528" sldId="649"/>
            <ac:picMk id="8" creationId="{5B31FA5B-576E-4318-629F-61A0C710FDBE}"/>
          </ac:picMkLst>
        </pc:picChg>
        <pc:cxnChg chg="add mod">
          <ac:chgData name="ZINCK Yves [CEGEE]" userId="58ab786b-eff3-4fb5-b8c5-161f6b44608b" providerId="ADAL" clId="{BA8B8C06-C464-4FB5-8AB9-2C60C69C481E}" dt="2023-08-28T15:12:57.863" v="318"/>
          <ac:cxnSpMkLst>
            <pc:docMk/>
            <pc:sldMk cId="613925528" sldId="649"/>
            <ac:cxnSpMk id="12" creationId="{AFE3D31C-B2CD-E674-834C-367E8415EA1F}"/>
          </ac:cxnSpMkLst>
        </pc:cxnChg>
        <pc:cxnChg chg="add mod">
          <ac:chgData name="ZINCK Yves [CEGEE]" userId="58ab786b-eff3-4fb5-b8c5-161f6b44608b" providerId="ADAL" clId="{BA8B8C06-C464-4FB5-8AB9-2C60C69C481E}" dt="2023-08-28T15:12:57.863" v="318"/>
          <ac:cxnSpMkLst>
            <pc:docMk/>
            <pc:sldMk cId="613925528" sldId="649"/>
            <ac:cxnSpMk id="14" creationId="{B34FE207-8A2C-272A-7EC5-2BCAE97B863A}"/>
          </ac:cxnSpMkLst>
        </pc:cxnChg>
        <pc:cxnChg chg="add mod">
          <ac:chgData name="ZINCK Yves [CEGEE]" userId="58ab786b-eff3-4fb5-b8c5-161f6b44608b" providerId="ADAL" clId="{BA8B8C06-C464-4FB5-8AB9-2C60C69C481E}" dt="2023-08-28T15:12:57.863" v="318"/>
          <ac:cxnSpMkLst>
            <pc:docMk/>
            <pc:sldMk cId="613925528" sldId="649"/>
            <ac:cxnSpMk id="16" creationId="{96BCA87C-CA57-B93F-275C-A34AC44BBD1A}"/>
          </ac:cxnSpMkLst>
        </pc:cxnChg>
        <pc:cxnChg chg="add mod">
          <ac:chgData name="ZINCK Yves [CEGEE]" userId="58ab786b-eff3-4fb5-b8c5-161f6b44608b" providerId="ADAL" clId="{BA8B8C06-C464-4FB5-8AB9-2C60C69C481E}" dt="2023-08-28T15:12:57.863" v="318"/>
          <ac:cxnSpMkLst>
            <pc:docMk/>
            <pc:sldMk cId="613925528" sldId="649"/>
            <ac:cxnSpMk id="18" creationId="{C8F72196-2BCD-89FB-AC94-252DC5DA87FF}"/>
          </ac:cxnSpMkLst>
        </pc:cxnChg>
      </pc:sldChg>
      <pc:sldChg chg="addSp delSp modSp new del mod">
        <pc:chgData name="ZINCK Yves [CEGEE]" userId="58ab786b-eff3-4fb5-b8c5-161f6b44608b" providerId="ADAL" clId="{BA8B8C06-C464-4FB5-8AB9-2C60C69C481E}" dt="2023-09-19T06:48:34.116" v="7422" actId="47"/>
        <pc:sldMkLst>
          <pc:docMk/>
          <pc:sldMk cId="3379758346" sldId="650"/>
        </pc:sldMkLst>
        <pc:spChg chg="del">
          <ac:chgData name="ZINCK Yves [CEGEE]" userId="58ab786b-eff3-4fb5-b8c5-161f6b44608b" providerId="ADAL" clId="{BA8B8C06-C464-4FB5-8AB9-2C60C69C481E}" dt="2023-08-28T15:14:12.340" v="340" actId="478"/>
          <ac:spMkLst>
            <pc:docMk/>
            <pc:sldMk cId="3379758346" sldId="650"/>
            <ac:spMk id="2" creationId="{7CE779FB-E74A-79AC-0580-38F30FC6B689}"/>
          </ac:spMkLst>
        </pc:spChg>
        <pc:spChg chg="mod">
          <ac:chgData name="ZINCK Yves [CEGEE]" userId="58ab786b-eff3-4fb5-b8c5-161f6b44608b" providerId="ADAL" clId="{BA8B8C06-C464-4FB5-8AB9-2C60C69C481E}" dt="2023-08-28T15:14:04.278" v="339" actId="20577"/>
          <ac:spMkLst>
            <pc:docMk/>
            <pc:sldMk cId="3379758346" sldId="650"/>
            <ac:spMk id="3" creationId="{C36DA00F-722B-4475-AA74-D7B8745CEFBF}"/>
          </ac:spMkLst>
        </pc:spChg>
        <pc:spChg chg="mod">
          <ac:chgData name="ZINCK Yves [CEGEE]" userId="58ab786b-eff3-4fb5-b8c5-161f6b44608b" providerId="ADAL" clId="{BA8B8C06-C464-4FB5-8AB9-2C60C69C481E}" dt="2023-09-18T13:34:44.822" v="6848" actId="20577"/>
          <ac:spMkLst>
            <pc:docMk/>
            <pc:sldMk cId="3379758346" sldId="650"/>
            <ac:spMk id="5" creationId="{F3E814D0-AF92-AB65-F74F-7368B3B34496}"/>
          </ac:spMkLst>
        </pc:spChg>
        <pc:spChg chg="add mod">
          <ac:chgData name="ZINCK Yves [CEGEE]" userId="58ab786b-eff3-4fb5-b8c5-161f6b44608b" providerId="ADAL" clId="{BA8B8C06-C464-4FB5-8AB9-2C60C69C481E}" dt="2023-08-28T15:14:13.549" v="341"/>
          <ac:spMkLst>
            <pc:docMk/>
            <pc:sldMk cId="3379758346" sldId="650"/>
            <ac:spMk id="8" creationId="{DA066BC2-F327-3753-E5B3-47361DF71094}"/>
          </ac:spMkLst>
        </pc:spChg>
        <pc:spChg chg="add mod">
          <ac:chgData name="ZINCK Yves [CEGEE]" userId="58ab786b-eff3-4fb5-b8c5-161f6b44608b" providerId="ADAL" clId="{BA8B8C06-C464-4FB5-8AB9-2C60C69C481E}" dt="2023-08-28T15:14:13.549" v="341"/>
          <ac:spMkLst>
            <pc:docMk/>
            <pc:sldMk cId="3379758346" sldId="650"/>
            <ac:spMk id="9" creationId="{3D2F74E8-1FE0-0584-67E8-0DDFBF978D95}"/>
          </ac:spMkLst>
        </pc:spChg>
        <pc:spChg chg="add mod">
          <ac:chgData name="ZINCK Yves [CEGEE]" userId="58ab786b-eff3-4fb5-b8c5-161f6b44608b" providerId="ADAL" clId="{BA8B8C06-C464-4FB5-8AB9-2C60C69C481E}" dt="2023-08-28T15:14:13.549" v="341"/>
          <ac:spMkLst>
            <pc:docMk/>
            <pc:sldMk cId="3379758346" sldId="650"/>
            <ac:spMk id="10" creationId="{A8765829-7589-BA21-F18A-29C56494A9DA}"/>
          </ac:spMkLst>
        </pc:spChg>
        <pc:spChg chg="add mod">
          <ac:chgData name="ZINCK Yves [CEGEE]" userId="58ab786b-eff3-4fb5-b8c5-161f6b44608b" providerId="ADAL" clId="{BA8B8C06-C464-4FB5-8AB9-2C60C69C481E}" dt="2023-08-28T15:14:13.549" v="341"/>
          <ac:spMkLst>
            <pc:docMk/>
            <pc:sldMk cId="3379758346" sldId="650"/>
            <ac:spMk id="12" creationId="{42D2F2DB-FF8F-BE95-9DF8-E20A9974EB0C}"/>
          </ac:spMkLst>
        </pc:spChg>
        <pc:spChg chg="add mod">
          <ac:chgData name="ZINCK Yves [CEGEE]" userId="58ab786b-eff3-4fb5-b8c5-161f6b44608b" providerId="ADAL" clId="{BA8B8C06-C464-4FB5-8AB9-2C60C69C481E}" dt="2023-08-28T15:14:13.549" v="341"/>
          <ac:spMkLst>
            <pc:docMk/>
            <pc:sldMk cId="3379758346" sldId="650"/>
            <ac:spMk id="14" creationId="{796625A0-4929-3B9D-59E8-E19C6BAC5236}"/>
          </ac:spMkLst>
        </pc:spChg>
        <pc:spChg chg="add mod">
          <ac:chgData name="ZINCK Yves [CEGEE]" userId="58ab786b-eff3-4fb5-b8c5-161f6b44608b" providerId="ADAL" clId="{BA8B8C06-C464-4FB5-8AB9-2C60C69C481E}" dt="2023-08-28T15:14:13.549" v="341"/>
          <ac:spMkLst>
            <pc:docMk/>
            <pc:sldMk cId="3379758346" sldId="650"/>
            <ac:spMk id="16" creationId="{AF9725C8-D293-E314-FDCA-E17027BF0924}"/>
          </ac:spMkLst>
        </pc:spChg>
        <pc:spChg chg="add mod">
          <ac:chgData name="ZINCK Yves [CEGEE]" userId="58ab786b-eff3-4fb5-b8c5-161f6b44608b" providerId="ADAL" clId="{BA8B8C06-C464-4FB5-8AB9-2C60C69C481E}" dt="2023-08-28T15:14:13.549" v="341"/>
          <ac:spMkLst>
            <pc:docMk/>
            <pc:sldMk cId="3379758346" sldId="650"/>
            <ac:spMk id="18" creationId="{D802472B-FB06-846A-CC9B-7012D4C638EE}"/>
          </ac:spMkLst>
        </pc:spChg>
        <pc:picChg chg="add mod">
          <ac:chgData name="ZINCK Yves [CEGEE]" userId="58ab786b-eff3-4fb5-b8c5-161f6b44608b" providerId="ADAL" clId="{BA8B8C06-C464-4FB5-8AB9-2C60C69C481E}" dt="2023-08-28T15:14:13.549" v="341"/>
          <ac:picMkLst>
            <pc:docMk/>
            <pc:sldMk cId="3379758346" sldId="650"/>
            <ac:picMk id="6" creationId="{0205EFF2-5B9A-F59C-3D85-518C9530713A}"/>
          </ac:picMkLst>
        </pc:picChg>
        <pc:picChg chg="add mod">
          <ac:chgData name="ZINCK Yves [CEGEE]" userId="58ab786b-eff3-4fb5-b8c5-161f6b44608b" providerId="ADAL" clId="{BA8B8C06-C464-4FB5-8AB9-2C60C69C481E}" dt="2023-08-28T15:14:13.549" v="341"/>
          <ac:picMkLst>
            <pc:docMk/>
            <pc:sldMk cId="3379758346" sldId="650"/>
            <ac:picMk id="7" creationId="{116648C4-A822-9A4F-3027-4CD9A9708FEF}"/>
          </ac:picMkLst>
        </pc:picChg>
        <pc:cxnChg chg="add mod">
          <ac:chgData name="ZINCK Yves [CEGEE]" userId="58ab786b-eff3-4fb5-b8c5-161f6b44608b" providerId="ADAL" clId="{BA8B8C06-C464-4FB5-8AB9-2C60C69C481E}" dt="2023-08-28T15:14:13.549" v="341"/>
          <ac:cxnSpMkLst>
            <pc:docMk/>
            <pc:sldMk cId="3379758346" sldId="650"/>
            <ac:cxnSpMk id="11" creationId="{73337333-66D5-A685-FDC4-7D97884CA024}"/>
          </ac:cxnSpMkLst>
        </pc:cxnChg>
        <pc:cxnChg chg="add mod">
          <ac:chgData name="ZINCK Yves [CEGEE]" userId="58ab786b-eff3-4fb5-b8c5-161f6b44608b" providerId="ADAL" clId="{BA8B8C06-C464-4FB5-8AB9-2C60C69C481E}" dt="2023-08-28T15:14:13.549" v="341"/>
          <ac:cxnSpMkLst>
            <pc:docMk/>
            <pc:sldMk cId="3379758346" sldId="650"/>
            <ac:cxnSpMk id="13" creationId="{2D31B043-CED4-6915-3B28-5D52BD9B6FD1}"/>
          </ac:cxnSpMkLst>
        </pc:cxnChg>
        <pc:cxnChg chg="add mod">
          <ac:chgData name="ZINCK Yves [CEGEE]" userId="58ab786b-eff3-4fb5-b8c5-161f6b44608b" providerId="ADAL" clId="{BA8B8C06-C464-4FB5-8AB9-2C60C69C481E}" dt="2023-08-28T15:14:13.549" v="341"/>
          <ac:cxnSpMkLst>
            <pc:docMk/>
            <pc:sldMk cId="3379758346" sldId="650"/>
            <ac:cxnSpMk id="15" creationId="{52AE1A15-F581-D637-986C-144F2FA4C5AB}"/>
          </ac:cxnSpMkLst>
        </pc:cxnChg>
        <pc:cxnChg chg="add mod">
          <ac:chgData name="ZINCK Yves [CEGEE]" userId="58ab786b-eff3-4fb5-b8c5-161f6b44608b" providerId="ADAL" clId="{BA8B8C06-C464-4FB5-8AB9-2C60C69C481E}" dt="2023-08-28T15:14:13.549" v="341"/>
          <ac:cxnSpMkLst>
            <pc:docMk/>
            <pc:sldMk cId="3379758346" sldId="650"/>
            <ac:cxnSpMk id="17" creationId="{32199A4F-9DE3-1719-6039-143946D2EC82}"/>
          </ac:cxnSpMkLst>
        </pc:cxnChg>
      </pc:sldChg>
      <pc:sldChg chg="addSp delSp modSp new mod">
        <pc:chgData name="ZINCK Yves [CEGEE]" userId="58ab786b-eff3-4fb5-b8c5-161f6b44608b" providerId="ADAL" clId="{BA8B8C06-C464-4FB5-8AB9-2C60C69C481E}" dt="2023-09-19T06:49:02.822" v="7423" actId="478"/>
        <pc:sldMkLst>
          <pc:docMk/>
          <pc:sldMk cId="2680085335" sldId="651"/>
        </pc:sldMkLst>
        <pc:spChg chg="del">
          <ac:chgData name="ZINCK Yves [CEGEE]" userId="58ab786b-eff3-4fb5-b8c5-161f6b44608b" providerId="ADAL" clId="{BA8B8C06-C464-4FB5-8AB9-2C60C69C481E}" dt="2023-09-19T06:49:02.822" v="7423" actId="478"/>
          <ac:spMkLst>
            <pc:docMk/>
            <pc:sldMk cId="2680085335" sldId="651"/>
            <ac:spMk id="2" creationId="{AE1F3C17-93B4-6888-410B-6D9339023CDB}"/>
          </ac:spMkLst>
        </pc:spChg>
        <pc:spChg chg="mod">
          <ac:chgData name="ZINCK Yves [CEGEE]" userId="58ab786b-eff3-4fb5-b8c5-161f6b44608b" providerId="ADAL" clId="{BA8B8C06-C464-4FB5-8AB9-2C60C69C481E}" dt="2023-08-28T15:14:42.336" v="358" actId="20577"/>
          <ac:spMkLst>
            <pc:docMk/>
            <pc:sldMk cId="2680085335" sldId="651"/>
            <ac:spMk id="3" creationId="{3D3ED26F-F2F5-304E-6200-7BF17C11BD8E}"/>
          </ac:spMkLst>
        </pc:spChg>
        <pc:spChg chg="mod">
          <ac:chgData name="ZINCK Yves [CEGEE]" userId="58ab786b-eff3-4fb5-b8c5-161f6b44608b" providerId="ADAL" clId="{BA8B8C06-C464-4FB5-8AB9-2C60C69C481E}" dt="2023-09-18T13:34:47.389" v="6849" actId="20577"/>
          <ac:spMkLst>
            <pc:docMk/>
            <pc:sldMk cId="2680085335" sldId="651"/>
            <ac:spMk id="5" creationId="{229F5E37-473F-064C-EE34-D977A313AC7B}"/>
          </ac:spMkLst>
        </pc:spChg>
        <pc:spChg chg="add mod">
          <ac:chgData name="ZINCK Yves [CEGEE]" userId="58ab786b-eff3-4fb5-b8c5-161f6b44608b" providerId="ADAL" clId="{BA8B8C06-C464-4FB5-8AB9-2C60C69C481E}" dt="2023-08-28T15:14:30.702" v="343"/>
          <ac:spMkLst>
            <pc:docMk/>
            <pc:sldMk cId="2680085335" sldId="651"/>
            <ac:spMk id="7" creationId="{D42E796D-9736-F9A9-6522-884D954A9904}"/>
          </ac:spMkLst>
        </pc:spChg>
        <pc:picChg chg="add mod">
          <ac:chgData name="ZINCK Yves [CEGEE]" userId="58ab786b-eff3-4fb5-b8c5-161f6b44608b" providerId="ADAL" clId="{BA8B8C06-C464-4FB5-8AB9-2C60C69C481E}" dt="2023-08-28T15:14:30.702" v="343"/>
          <ac:picMkLst>
            <pc:docMk/>
            <pc:sldMk cId="2680085335" sldId="651"/>
            <ac:picMk id="6" creationId="{7694A610-3D01-C971-0881-D2E706FF1D19}"/>
          </ac:picMkLst>
        </pc:picChg>
      </pc:sldChg>
      <pc:sldChg chg="addSp delSp modSp new mod">
        <pc:chgData name="ZINCK Yves [CEGEE]" userId="58ab786b-eff3-4fb5-b8c5-161f6b44608b" providerId="ADAL" clId="{BA8B8C06-C464-4FB5-8AB9-2C60C69C481E}" dt="2023-09-19T06:49:13.080" v="7429" actId="1036"/>
        <pc:sldMkLst>
          <pc:docMk/>
          <pc:sldMk cId="1969560353" sldId="652"/>
        </pc:sldMkLst>
        <pc:spChg chg="del">
          <ac:chgData name="ZINCK Yves [CEGEE]" userId="58ab786b-eff3-4fb5-b8c5-161f6b44608b" providerId="ADAL" clId="{BA8B8C06-C464-4FB5-8AB9-2C60C69C481E}" dt="2023-08-28T15:15:08.387" v="363" actId="478"/>
          <ac:spMkLst>
            <pc:docMk/>
            <pc:sldMk cId="1969560353" sldId="652"/>
            <ac:spMk id="2" creationId="{7A62118F-B51F-1541-CA25-719692A1D735}"/>
          </ac:spMkLst>
        </pc:spChg>
        <pc:spChg chg="mod">
          <ac:chgData name="ZINCK Yves [CEGEE]" userId="58ab786b-eff3-4fb5-b8c5-161f6b44608b" providerId="ADAL" clId="{BA8B8C06-C464-4FB5-8AB9-2C60C69C481E}" dt="2023-08-28T15:14:57.711" v="362" actId="20577"/>
          <ac:spMkLst>
            <pc:docMk/>
            <pc:sldMk cId="1969560353" sldId="652"/>
            <ac:spMk id="3" creationId="{66FB0906-179F-19A1-E748-3715EA123992}"/>
          </ac:spMkLst>
        </pc:spChg>
        <pc:spChg chg="mod">
          <ac:chgData name="ZINCK Yves [CEGEE]" userId="58ab786b-eff3-4fb5-b8c5-161f6b44608b" providerId="ADAL" clId="{BA8B8C06-C464-4FB5-8AB9-2C60C69C481E}" dt="2023-09-18T13:34:49.791" v="6850" actId="20577"/>
          <ac:spMkLst>
            <pc:docMk/>
            <pc:sldMk cId="1969560353" sldId="652"/>
            <ac:spMk id="5" creationId="{26477B04-F2E1-B467-F841-8E71A809D578}"/>
          </ac:spMkLst>
        </pc:spChg>
        <pc:spChg chg="add mod">
          <ac:chgData name="ZINCK Yves [CEGEE]" userId="58ab786b-eff3-4fb5-b8c5-161f6b44608b" providerId="ADAL" clId="{BA8B8C06-C464-4FB5-8AB9-2C60C69C481E}" dt="2023-09-19T06:49:13.080" v="7429" actId="1036"/>
          <ac:spMkLst>
            <pc:docMk/>
            <pc:sldMk cId="1969560353" sldId="652"/>
            <ac:spMk id="6" creationId="{6701BE59-2B41-4D62-80BB-124FB14E8DF0}"/>
          </ac:spMkLst>
        </pc:spChg>
        <pc:spChg chg="add mod">
          <ac:chgData name="ZINCK Yves [CEGEE]" userId="58ab786b-eff3-4fb5-b8c5-161f6b44608b" providerId="ADAL" clId="{BA8B8C06-C464-4FB5-8AB9-2C60C69C481E}" dt="2023-08-28T15:15:09.591" v="364"/>
          <ac:spMkLst>
            <pc:docMk/>
            <pc:sldMk cId="1969560353" sldId="652"/>
            <ac:spMk id="8" creationId="{70BFE3F1-8629-404B-1030-F4ECFEFA0862}"/>
          </ac:spMkLst>
        </pc:spChg>
        <pc:spChg chg="add mod">
          <ac:chgData name="ZINCK Yves [CEGEE]" userId="58ab786b-eff3-4fb5-b8c5-161f6b44608b" providerId="ADAL" clId="{BA8B8C06-C464-4FB5-8AB9-2C60C69C481E}" dt="2023-08-28T15:15:09.591" v="364"/>
          <ac:spMkLst>
            <pc:docMk/>
            <pc:sldMk cId="1969560353" sldId="652"/>
            <ac:spMk id="9" creationId="{B87BF553-E776-D9F2-B44A-A96AB44FCC50}"/>
          </ac:spMkLst>
        </pc:spChg>
        <pc:spChg chg="add mod">
          <ac:chgData name="ZINCK Yves [CEGEE]" userId="58ab786b-eff3-4fb5-b8c5-161f6b44608b" providerId="ADAL" clId="{BA8B8C06-C464-4FB5-8AB9-2C60C69C481E}" dt="2023-08-28T15:15:09.591" v="364"/>
          <ac:spMkLst>
            <pc:docMk/>
            <pc:sldMk cId="1969560353" sldId="652"/>
            <ac:spMk id="10" creationId="{00858DC1-00A3-2D8B-BAC2-FA86C8F2998E}"/>
          </ac:spMkLst>
        </pc:spChg>
        <pc:spChg chg="add mod">
          <ac:chgData name="ZINCK Yves [CEGEE]" userId="58ab786b-eff3-4fb5-b8c5-161f6b44608b" providerId="ADAL" clId="{BA8B8C06-C464-4FB5-8AB9-2C60C69C481E}" dt="2023-08-28T15:15:09.591" v="364"/>
          <ac:spMkLst>
            <pc:docMk/>
            <pc:sldMk cId="1969560353" sldId="652"/>
            <ac:spMk id="11" creationId="{397E50C5-B6BA-459B-0235-BCAA7FD79C00}"/>
          </ac:spMkLst>
        </pc:spChg>
        <pc:spChg chg="add mod">
          <ac:chgData name="ZINCK Yves [CEGEE]" userId="58ab786b-eff3-4fb5-b8c5-161f6b44608b" providerId="ADAL" clId="{BA8B8C06-C464-4FB5-8AB9-2C60C69C481E}" dt="2023-08-28T15:15:09.591" v="364"/>
          <ac:spMkLst>
            <pc:docMk/>
            <pc:sldMk cId="1969560353" sldId="652"/>
            <ac:spMk id="13" creationId="{E8D4078E-6D62-3778-FA95-6B8E5C169516}"/>
          </ac:spMkLst>
        </pc:spChg>
        <pc:grpChg chg="add mod">
          <ac:chgData name="ZINCK Yves [CEGEE]" userId="58ab786b-eff3-4fb5-b8c5-161f6b44608b" providerId="ADAL" clId="{BA8B8C06-C464-4FB5-8AB9-2C60C69C481E}" dt="2023-08-28T15:15:09.591" v="364"/>
          <ac:grpSpMkLst>
            <pc:docMk/>
            <pc:sldMk cId="1969560353" sldId="652"/>
            <ac:grpSpMk id="14" creationId="{BDCD2742-B3FA-CC26-976E-875D1D51FD74}"/>
          </ac:grpSpMkLst>
        </pc:grpChg>
        <pc:picChg chg="add mod">
          <ac:chgData name="ZINCK Yves [CEGEE]" userId="58ab786b-eff3-4fb5-b8c5-161f6b44608b" providerId="ADAL" clId="{BA8B8C06-C464-4FB5-8AB9-2C60C69C481E}" dt="2023-08-28T15:15:09.591" v="364"/>
          <ac:picMkLst>
            <pc:docMk/>
            <pc:sldMk cId="1969560353" sldId="652"/>
            <ac:picMk id="7" creationId="{B5B5EE8D-A611-C089-24D6-41FBE0994848}"/>
          </ac:picMkLst>
        </pc:picChg>
        <pc:cxnChg chg="add mod">
          <ac:chgData name="ZINCK Yves [CEGEE]" userId="58ab786b-eff3-4fb5-b8c5-161f6b44608b" providerId="ADAL" clId="{BA8B8C06-C464-4FB5-8AB9-2C60C69C481E}" dt="2023-08-28T15:15:09.591" v="364"/>
          <ac:cxnSpMkLst>
            <pc:docMk/>
            <pc:sldMk cId="1969560353" sldId="652"/>
            <ac:cxnSpMk id="12" creationId="{E541D542-0BE2-AF01-51B6-71E7AA3F917B}"/>
          </ac:cxnSpMkLst>
        </pc:cxnChg>
        <pc:cxnChg chg="mod">
          <ac:chgData name="ZINCK Yves [CEGEE]" userId="58ab786b-eff3-4fb5-b8c5-161f6b44608b" providerId="ADAL" clId="{BA8B8C06-C464-4FB5-8AB9-2C60C69C481E}" dt="2023-08-28T15:15:09.591" v="364"/>
          <ac:cxnSpMkLst>
            <pc:docMk/>
            <pc:sldMk cId="1969560353" sldId="652"/>
            <ac:cxnSpMk id="15" creationId="{32CB1B94-7719-A53A-4646-2AE901B99BC4}"/>
          </ac:cxnSpMkLst>
        </pc:cxnChg>
        <pc:cxnChg chg="mod">
          <ac:chgData name="ZINCK Yves [CEGEE]" userId="58ab786b-eff3-4fb5-b8c5-161f6b44608b" providerId="ADAL" clId="{BA8B8C06-C464-4FB5-8AB9-2C60C69C481E}" dt="2023-08-28T15:15:09.591" v="364"/>
          <ac:cxnSpMkLst>
            <pc:docMk/>
            <pc:sldMk cId="1969560353" sldId="652"/>
            <ac:cxnSpMk id="16" creationId="{75B07ADC-F1B8-9FF3-09AB-8F58A37B9221}"/>
          </ac:cxnSpMkLst>
        </pc:cxnChg>
      </pc:sldChg>
      <pc:sldChg chg="addSp delSp modSp new mod ord">
        <pc:chgData name="ZINCK Yves [CEGEE]" userId="58ab786b-eff3-4fb5-b8c5-161f6b44608b" providerId="ADAL" clId="{BA8B8C06-C464-4FB5-8AB9-2C60C69C481E}" dt="2023-09-12T11:03:02.878" v="5598" actId="20577"/>
        <pc:sldMkLst>
          <pc:docMk/>
          <pc:sldMk cId="2925416921" sldId="653"/>
        </pc:sldMkLst>
        <pc:spChg chg="del">
          <ac:chgData name="ZINCK Yves [CEGEE]" userId="58ab786b-eff3-4fb5-b8c5-161f6b44608b" providerId="ADAL" clId="{BA8B8C06-C464-4FB5-8AB9-2C60C69C481E}" dt="2023-08-28T15:15:43.589" v="369" actId="478"/>
          <ac:spMkLst>
            <pc:docMk/>
            <pc:sldMk cId="2925416921" sldId="653"/>
            <ac:spMk id="2" creationId="{A3BE09AB-F6C5-28F9-3578-A678147605C3}"/>
          </ac:spMkLst>
        </pc:spChg>
        <pc:spChg chg="mod">
          <ac:chgData name="ZINCK Yves [CEGEE]" userId="58ab786b-eff3-4fb5-b8c5-161f6b44608b" providerId="ADAL" clId="{BA8B8C06-C464-4FB5-8AB9-2C60C69C481E}" dt="2023-08-28T15:24:36.117" v="950" actId="20577"/>
          <ac:spMkLst>
            <pc:docMk/>
            <pc:sldMk cId="2925416921" sldId="653"/>
            <ac:spMk id="3" creationId="{7836620A-2033-ED00-A768-EBD7BDD46377}"/>
          </ac:spMkLst>
        </pc:spChg>
        <pc:spChg chg="mod">
          <ac:chgData name="ZINCK Yves [CEGEE]" userId="58ab786b-eff3-4fb5-b8c5-161f6b44608b" providerId="ADAL" clId="{BA8B8C06-C464-4FB5-8AB9-2C60C69C481E}" dt="2023-09-12T11:03:02.878" v="5598" actId="20577"/>
          <ac:spMkLst>
            <pc:docMk/>
            <pc:sldMk cId="2925416921" sldId="653"/>
            <ac:spMk id="5" creationId="{7CCEE596-F25D-73BF-23CF-EECE8A8D29AB}"/>
          </ac:spMkLst>
        </pc:spChg>
        <pc:spChg chg="add del mod">
          <ac:chgData name="ZINCK Yves [CEGEE]" userId="58ab786b-eff3-4fb5-b8c5-161f6b44608b" providerId="ADAL" clId="{BA8B8C06-C464-4FB5-8AB9-2C60C69C481E}" dt="2023-08-28T15:24:07.699" v="946" actId="478"/>
          <ac:spMkLst>
            <pc:docMk/>
            <pc:sldMk cId="2925416921" sldId="653"/>
            <ac:spMk id="6" creationId="{DFC3C92C-A38E-F6B4-A686-F7DAB22C9E65}"/>
          </ac:spMkLst>
        </pc:spChg>
        <pc:spChg chg="add mod">
          <ac:chgData name="ZINCK Yves [CEGEE]" userId="58ab786b-eff3-4fb5-b8c5-161f6b44608b" providerId="ADAL" clId="{BA8B8C06-C464-4FB5-8AB9-2C60C69C481E}" dt="2023-08-28T15:15:48.396" v="381" actId="1036"/>
          <ac:spMkLst>
            <pc:docMk/>
            <pc:sldMk cId="2925416921" sldId="653"/>
            <ac:spMk id="8" creationId="{D578318D-CC86-6302-FC09-9794820C7216}"/>
          </ac:spMkLst>
        </pc:spChg>
        <pc:spChg chg="add mod">
          <ac:chgData name="ZINCK Yves [CEGEE]" userId="58ab786b-eff3-4fb5-b8c5-161f6b44608b" providerId="ADAL" clId="{BA8B8C06-C464-4FB5-8AB9-2C60C69C481E}" dt="2023-08-28T15:15:48.396" v="381" actId="1036"/>
          <ac:spMkLst>
            <pc:docMk/>
            <pc:sldMk cId="2925416921" sldId="653"/>
            <ac:spMk id="9" creationId="{0200CC99-BA02-E230-366A-7B26D304389A}"/>
          </ac:spMkLst>
        </pc:spChg>
        <pc:spChg chg="add mod">
          <ac:chgData name="ZINCK Yves [CEGEE]" userId="58ab786b-eff3-4fb5-b8c5-161f6b44608b" providerId="ADAL" clId="{BA8B8C06-C464-4FB5-8AB9-2C60C69C481E}" dt="2023-08-28T15:15:48.396" v="381" actId="1036"/>
          <ac:spMkLst>
            <pc:docMk/>
            <pc:sldMk cId="2925416921" sldId="653"/>
            <ac:spMk id="11" creationId="{D49F0FE6-3D28-F1AB-BCA9-89221813CFF7}"/>
          </ac:spMkLst>
        </pc:spChg>
        <pc:spChg chg="add del mod">
          <ac:chgData name="ZINCK Yves [CEGEE]" userId="58ab786b-eff3-4fb5-b8c5-161f6b44608b" providerId="ADAL" clId="{BA8B8C06-C464-4FB5-8AB9-2C60C69C481E}" dt="2023-08-28T15:24:10.242" v="947" actId="478"/>
          <ac:spMkLst>
            <pc:docMk/>
            <pc:sldMk cId="2925416921" sldId="653"/>
            <ac:spMk id="13" creationId="{8287B39D-3500-47DA-3DC9-15625100ECD4}"/>
          </ac:spMkLst>
        </pc:spChg>
        <pc:picChg chg="add mod">
          <ac:chgData name="ZINCK Yves [CEGEE]" userId="58ab786b-eff3-4fb5-b8c5-161f6b44608b" providerId="ADAL" clId="{BA8B8C06-C464-4FB5-8AB9-2C60C69C481E}" dt="2023-08-28T15:15:48.396" v="381" actId="1036"/>
          <ac:picMkLst>
            <pc:docMk/>
            <pc:sldMk cId="2925416921" sldId="653"/>
            <ac:picMk id="7" creationId="{F17765E1-B3B1-5919-E0DA-1C0599D8F446}"/>
          </ac:picMkLst>
        </pc:picChg>
        <pc:picChg chg="add mod">
          <ac:chgData name="ZINCK Yves [CEGEE]" userId="58ab786b-eff3-4fb5-b8c5-161f6b44608b" providerId="ADAL" clId="{BA8B8C06-C464-4FB5-8AB9-2C60C69C481E}" dt="2023-08-28T15:15:48.396" v="381" actId="1036"/>
          <ac:picMkLst>
            <pc:docMk/>
            <pc:sldMk cId="2925416921" sldId="653"/>
            <ac:picMk id="10" creationId="{D8B184CB-405F-4E31-B7E4-464DF909E545}"/>
          </ac:picMkLst>
        </pc:picChg>
      </pc:sldChg>
      <pc:sldChg chg="addSp delSp modSp new mod ord">
        <pc:chgData name="ZINCK Yves [CEGEE]" userId="58ab786b-eff3-4fb5-b8c5-161f6b44608b" providerId="ADAL" clId="{BA8B8C06-C464-4FB5-8AB9-2C60C69C481E}" dt="2023-09-29T09:53:56.614" v="8499" actId="33524"/>
        <pc:sldMkLst>
          <pc:docMk/>
          <pc:sldMk cId="1831047711" sldId="654"/>
        </pc:sldMkLst>
        <pc:spChg chg="del">
          <ac:chgData name="ZINCK Yves [CEGEE]" userId="58ab786b-eff3-4fb5-b8c5-161f6b44608b" providerId="ADAL" clId="{BA8B8C06-C464-4FB5-8AB9-2C60C69C481E}" dt="2023-08-28T15:16:23.793" v="388" actId="478"/>
          <ac:spMkLst>
            <pc:docMk/>
            <pc:sldMk cId="1831047711" sldId="654"/>
            <ac:spMk id="2" creationId="{E8D48232-BFDC-E6F5-4BBD-382B90BD41A9}"/>
          </ac:spMkLst>
        </pc:spChg>
        <pc:spChg chg="mod">
          <ac:chgData name="ZINCK Yves [CEGEE]" userId="58ab786b-eff3-4fb5-b8c5-161f6b44608b" providerId="ADAL" clId="{BA8B8C06-C464-4FB5-8AB9-2C60C69C481E}" dt="2023-09-29T09:53:56.614" v="8499" actId="33524"/>
          <ac:spMkLst>
            <pc:docMk/>
            <pc:sldMk cId="1831047711" sldId="654"/>
            <ac:spMk id="3" creationId="{51D754AE-0379-174B-AF3A-E5B3A33DAFFC}"/>
          </ac:spMkLst>
        </pc:spChg>
        <pc:spChg chg="mod">
          <ac:chgData name="ZINCK Yves [CEGEE]" userId="58ab786b-eff3-4fb5-b8c5-161f6b44608b" providerId="ADAL" clId="{BA8B8C06-C464-4FB5-8AB9-2C60C69C481E}" dt="2023-09-12T11:03:04.597" v="5599" actId="20577"/>
          <ac:spMkLst>
            <pc:docMk/>
            <pc:sldMk cId="1831047711" sldId="654"/>
            <ac:spMk id="5" creationId="{8FCEB9C1-1B72-2DA4-71C1-1598BD1E026A}"/>
          </ac:spMkLst>
        </pc:spChg>
        <pc:spChg chg="add del mod">
          <ac:chgData name="ZINCK Yves [CEGEE]" userId="58ab786b-eff3-4fb5-b8c5-161f6b44608b" providerId="ADAL" clId="{BA8B8C06-C464-4FB5-8AB9-2C60C69C481E}" dt="2023-08-28T15:19:47.590" v="438" actId="478"/>
          <ac:spMkLst>
            <pc:docMk/>
            <pc:sldMk cId="1831047711" sldId="654"/>
            <ac:spMk id="6" creationId="{35ADBC82-45F0-15CC-796A-35235D3B8840}"/>
          </ac:spMkLst>
        </pc:spChg>
        <pc:spChg chg="add mod">
          <ac:chgData name="ZINCK Yves [CEGEE]" userId="58ab786b-eff3-4fb5-b8c5-161f6b44608b" providerId="ADAL" clId="{BA8B8C06-C464-4FB5-8AB9-2C60C69C481E}" dt="2023-08-28T15:16:31.146" v="390" actId="1076"/>
          <ac:spMkLst>
            <pc:docMk/>
            <pc:sldMk cId="1831047711" sldId="654"/>
            <ac:spMk id="7" creationId="{A226BB13-1B70-17BA-0D2A-0A1EB1A6C04C}"/>
          </ac:spMkLst>
        </pc:spChg>
        <pc:spChg chg="add mod">
          <ac:chgData name="ZINCK Yves [CEGEE]" userId="58ab786b-eff3-4fb5-b8c5-161f6b44608b" providerId="ADAL" clId="{BA8B8C06-C464-4FB5-8AB9-2C60C69C481E}" dt="2023-08-28T15:16:31.146" v="390" actId="1076"/>
          <ac:spMkLst>
            <pc:docMk/>
            <pc:sldMk cId="1831047711" sldId="654"/>
            <ac:spMk id="8" creationId="{82FCBE0C-5BAC-8873-A355-4E05110328DB}"/>
          </ac:spMkLst>
        </pc:spChg>
        <pc:spChg chg="add mod">
          <ac:chgData name="ZINCK Yves [CEGEE]" userId="58ab786b-eff3-4fb5-b8c5-161f6b44608b" providerId="ADAL" clId="{BA8B8C06-C464-4FB5-8AB9-2C60C69C481E}" dt="2023-08-28T15:16:31.146" v="390" actId="1076"/>
          <ac:spMkLst>
            <pc:docMk/>
            <pc:sldMk cId="1831047711" sldId="654"/>
            <ac:spMk id="9" creationId="{12B52625-5BD4-0D5F-360D-B056D6DA6750}"/>
          </ac:spMkLst>
        </pc:spChg>
        <pc:spChg chg="add mod">
          <ac:chgData name="ZINCK Yves [CEGEE]" userId="58ab786b-eff3-4fb5-b8c5-161f6b44608b" providerId="ADAL" clId="{BA8B8C06-C464-4FB5-8AB9-2C60C69C481E}" dt="2023-08-28T15:16:31.146" v="390" actId="1076"/>
          <ac:spMkLst>
            <pc:docMk/>
            <pc:sldMk cId="1831047711" sldId="654"/>
            <ac:spMk id="11" creationId="{93FDDFA2-6BB5-0446-4BF1-CF1FB84ADF2C}"/>
          </ac:spMkLst>
        </pc:spChg>
        <pc:spChg chg="add del mod">
          <ac:chgData name="ZINCK Yves [CEGEE]" userId="58ab786b-eff3-4fb5-b8c5-161f6b44608b" providerId="ADAL" clId="{BA8B8C06-C464-4FB5-8AB9-2C60C69C481E}" dt="2023-09-18T12:42:49.956" v="6268" actId="478"/>
          <ac:spMkLst>
            <pc:docMk/>
            <pc:sldMk cId="1831047711" sldId="654"/>
            <ac:spMk id="13" creationId="{62061E7A-60B8-D82C-82CE-EA251482ACA6}"/>
          </ac:spMkLst>
        </pc:spChg>
        <pc:picChg chg="add mod">
          <ac:chgData name="ZINCK Yves [CEGEE]" userId="58ab786b-eff3-4fb5-b8c5-161f6b44608b" providerId="ADAL" clId="{BA8B8C06-C464-4FB5-8AB9-2C60C69C481E}" dt="2023-08-28T15:16:31.146" v="390" actId="1076"/>
          <ac:picMkLst>
            <pc:docMk/>
            <pc:sldMk cId="1831047711" sldId="654"/>
            <ac:picMk id="10" creationId="{38BBE8A7-9D6E-0081-AFB4-062379EBC687}"/>
          </ac:picMkLst>
        </pc:picChg>
      </pc:sldChg>
      <pc:sldChg chg="addSp delSp modSp new mod ord">
        <pc:chgData name="ZINCK Yves [CEGEE]" userId="58ab786b-eff3-4fb5-b8c5-161f6b44608b" providerId="ADAL" clId="{BA8B8C06-C464-4FB5-8AB9-2C60C69C481E}" dt="2023-09-25T12:33:06.167" v="7711" actId="14100"/>
        <pc:sldMkLst>
          <pc:docMk/>
          <pc:sldMk cId="828166326" sldId="655"/>
        </pc:sldMkLst>
        <pc:spChg chg="del">
          <ac:chgData name="ZINCK Yves [CEGEE]" userId="58ab786b-eff3-4fb5-b8c5-161f6b44608b" providerId="ADAL" clId="{BA8B8C06-C464-4FB5-8AB9-2C60C69C481E}" dt="2023-08-28T15:20:24.788" v="441" actId="478"/>
          <ac:spMkLst>
            <pc:docMk/>
            <pc:sldMk cId="828166326" sldId="655"/>
            <ac:spMk id="2" creationId="{71AB9128-AA4D-80F0-3979-696894869E6A}"/>
          </ac:spMkLst>
        </pc:spChg>
        <pc:spChg chg="mod">
          <ac:chgData name="ZINCK Yves [CEGEE]" userId="58ab786b-eff3-4fb5-b8c5-161f6b44608b" providerId="ADAL" clId="{BA8B8C06-C464-4FB5-8AB9-2C60C69C481E}" dt="2023-08-28T15:20:16.460" v="440" actId="20577"/>
          <ac:spMkLst>
            <pc:docMk/>
            <pc:sldMk cId="828166326" sldId="655"/>
            <ac:spMk id="3" creationId="{35B7B346-A0E5-A112-61A3-1F53F18BA7FE}"/>
          </ac:spMkLst>
        </pc:spChg>
        <pc:spChg chg="mod">
          <ac:chgData name="ZINCK Yves [CEGEE]" userId="58ab786b-eff3-4fb5-b8c5-161f6b44608b" providerId="ADAL" clId="{BA8B8C06-C464-4FB5-8AB9-2C60C69C481E}" dt="2023-09-12T11:03:07.785" v="5600" actId="20577"/>
          <ac:spMkLst>
            <pc:docMk/>
            <pc:sldMk cId="828166326" sldId="655"/>
            <ac:spMk id="5" creationId="{109FC40E-7B83-51FE-C085-0DD2600133EA}"/>
          </ac:spMkLst>
        </pc:spChg>
        <pc:spChg chg="add mod">
          <ac:chgData name="ZINCK Yves [CEGEE]" userId="58ab786b-eff3-4fb5-b8c5-161f6b44608b" providerId="ADAL" clId="{BA8B8C06-C464-4FB5-8AB9-2C60C69C481E}" dt="2023-08-28T15:22:57.342" v="754" actId="1076"/>
          <ac:spMkLst>
            <pc:docMk/>
            <pc:sldMk cId="828166326" sldId="655"/>
            <ac:spMk id="6" creationId="{7AFB3A5F-629F-CD15-A072-8E0D20CA1118}"/>
          </ac:spMkLst>
        </pc:spChg>
        <pc:spChg chg="add mod">
          <ac:chgData name="ZINCK Yves [CEGEE]" userId="58ab786b-eff3-4fb5-b8c5-161f6b44608b" providerId="ADAL" clId="{BA8B8C06-C464-4FB5-8AB9-2C60C69C481E}" dt="2023-09-25T12:33:06.167" v="7711" actId="14100"/>
          <ac:spMkLst>
            <pc:docMk/>
            <pc:sldMk cId="828166326" sldId="655"/>
            <ac:spMk id="12" creationId="{F7FFB852-8F85-B0E5-D8FD-F029BC7F0039}"/>
          </ac:spMkLst>
        </pc:spChg>
        <pc:spChg chg="add del mod">
          <ac:chgData name="ZINCK Yves [CEGEE]" userId="58ab786b-eff3-4fb5-b8c5-161f6b44608b" providerId="ADAL" clId="{BA8B8C06-C464-4FB5-8AB9-2C60C69C481E}" dt="2023-08-28T15:22:12.545" v="696"/>
          <ac:spMkLst>
            <pc:docMk/>
            <pc:sldMk cId="828166326" sldId="655"/>
            <ac:spMk id="13" creationId="{6808DBD6-3F04-CC54-9530-3CF7F660677F}"/>
          </ac:spMkLst>
        </pc:spChg>
        <pc:picChg chg="add mod">
          <ac:chgData name="ZINCK Yves [CEGEE]" userId="58ab786b-eff3-4fb5-b8c5-161f6b44608b" providerId="ADAL" clId="{BA8B8C06-C464-4FB5-8AB9-2C60C69C481E}" dt="2023-08-28T15:20:26.263" v="442"/>
          <ac:picMkLst>
            <pc:docMk/>
            <pc:sldMk cId="828166326" sldId="655"/>
            <ac:picMk id="7" creationId="{825A59F3-8159-C4D5-470E-9A7738A01D8D}"/>
          </ac:picMkLst>
        </pc:picChg>
        <pc:picChg chg="add mod">
          <ac:chgData name="ZINCK Yves [CEGEE]" userId="58ab786b-eff3-4fb5-b8c5-161f6b44608b" providerId="ADAL" clId="{BA8B8C06-C464-4FB5-8AB9-2C60C69C481E}" dt="2023-08-28T15:20:26.263" v="442"/>
          <ac:picMkLst>
            <pc:docMk/>
            <pc:sldMk cId="828166326" sldId="655"/>
            <ac:picMk id="8" creationId="{C49D843B-81F2-6B85-18D6-51EF723DE12B}"/>
          </ac:picMkLst>
        </pc:picChg>
        <pc:picChg chg="add mod">
          <ac:chgData name="ZINCK Yves [CEGEE]" userId="58ab786b-eff3-4fb5-b8c5-161f6b44608b" providerId="ADAL" clId="{BA8B8C06-C464-4FB5-8AB9-2C60C69C481E}" dt="2023-08-28T15:20:26.263" v="442"/>
          <ac:picMkLst>
            <pc:docMk/>
            <pc:sldMk cId="828166326" sldId="655"/>
            <ac:picMk id="9" creationId="{C45EF5CD-20EB-7F96-B15D-F5510E6734E8}"/>
          </ac:picMkLst>
        </pc:picChg>
        <pc:picChg chg="add mod">
          <ac:chgData name="ZINCK Yves [CEGEE]" userId="58ab786b-eff3-4fb5-b8c5-161f6b44608b" providerId="ADAL" clId="{BA8B8C06-C464-4FB5-8AB9-2C60C69C481E}" dt="2023-08-28T15:20:26.263" v="442"/>
          <ac:picMkLst>
            <pc:docMk/>
            <pc:sldMk cId="828166326" sldId="655"/>
            <ac:picMk id="10" creationId="{04958063-24A5-1D21-9324-98D2E986F670}"/>
          </ac:picMkLst>
        </pc:picChg>
        <pc:picChg chg="add mod">
          <ac:chgData name="ZINCK Yves [CEGEE]" userId="58ab786b-eff3-4fb5-b8c5-161f6b44608b" providerId="ADAL" clId="{BA8B8C06-C464-4FB5-8AB9-2C60C69C481E}" dt="2023-08-28T15:20:26.263" v="442"/>
          <ac:picMkLst>
            <pc:docMk/>
            <pc:sldMk cId="828166326" sldId="655"/>
            <ac:picMk id="11" creationId="{BCDDA317-6305-FD64-D7E1-EF648E2B3DB1}"/>
          </ac:picMkLst>
        </pc:picChg>
      </pc:sldChg>
      <pc:sldChg chg="addSp delSp modSp new del mod modAnim">
        <pc:chgData name="ZINCK Yves [CEGEE]" userId="58ab786b-eff3-4fb5-b8c5-161f6b44608b" providerId="ADAL" clId="{BA8B8C06-C464-4FB5-8AB9-2C60C69C481E}" dt="2023-08-28T15:26:11.568" v="961" actId="47"/>
        <pc:sldMkLst>
          <pc:docMk/>
          <pc:sldMk cId="1766951174" sldId="656"/>
        </pc:sldMkLst>
        <pc:spChg chg="del">
          <ac:chgData name="ZINCK Yves [CEGEE]" userId="58ab786b-eff3-4fb5-b8c5-161f6b44608b" providerId="ADAL" clId="{BA8B8C06-C464-4FB5-8AB9-2C60C69C481E}" dt="2023-08-28T15:26:01.979" v="959" actId="478"/>
          <ac:spMkLst>
            <pc:docMk/>
            <pc:sldMk cId="1766951174" sldId="656"/>
            <ac:spMk id="2" creationId="{5685D278-FF3F-BC35-8689-AD618CB963A8}"/>
          </ac:spMkLst>
        </pc:spChg>
        <pc:spChg chg="mod">
          <ac:chgData name="ZINCK Yves [CEGEE]" userId="58ab786b-eff3-4fb5-b8c5-161f6b44608b" providerId="ADAL" clId="{BA8B8C06-C464-4FB5-8AB9-2C60C69C481E}" dt="2023-08-28T15:25:52.314" v="958" actId="20577"/>
          <ac:spMkLst>
            <pc:docMk/>
            <pc:sldMk cId="1766951174" sldId="656"/>
            <ac:spMk id="3" creationId="{1B7D51D9-6A5E-68BC-ED8B-A4F4FDA07887}"/>
          </ac:spMkLst>
        </pc:spChg>
        <pc:spChg chg="add mod">
          <ac:chgData name="ZINCK Yves [CEGEE]" userId="58ab786b-eff3-4fb5-b8c5-161f6b44608b" providerId="ADAL" clId="{BA8B8C06-C464-4FB5-8AB9-2C60C69C481E}" dt="2023-08-28T15:26:03.258" v="960"/>
          <ac:spMkLst>
            <pc:docMk/>
            <pc:sldMk cId="1766951174" sldId="656"/>
            <ac:spMk id="6" creationId="{497516C1-9CE6-6893-6234-566990321689}"/>
          </ac:spMkLst>
        </pc:spChg>
        <pc:spChg chg="add mod">
          <ac:chgData name="ZINCK Yves [CEGEE]" userId="58ab786b-eff3-4fb5-b8c5-161f6b44608b" providerId="ADAL" clId="{BA8B8C06-C464-4FB5-8AB9-2C60C69C481E}" dt="2023-08-28T15:26:03.258" v="960"/>
          <ac:spMkLst>
            <pc:docMk/>
            <pc:sldMk cId="1766951174" sldId="656"/>
            <ac:spMk id="12" creationId="{3D2473BB-1D15-C621-B089-6F12A179106E}"/>
          </ac:spMkLst>
        </pc:spChg>
        <pc:spChg chg="add mod">
          <ac:chgData name="ZINCK Yves [CEGEE]" userId="58ab786b-eff3-4fb5-b8c5-161f6b44608b" providerId="ADAL" clId="{BA8B8C06-C464-4FB5-8AB9-2C60C69C481E}" dt="2023-08-28T15:26:03.258" v="960"/>
          <ac:spMkLst>
            <pc:docMk/>
            <pc:sldMk cId="1766951174" sldId="656"/>
            <ac:spMk id="13" creationId="{57ACBC4D-E2BC-A551-07A6-F7EE672FD35C}"/>
          </ac:spMkLst>
        </pc:spChg>
        <pc:spChg chg="add mod">
          <ac:chgData name="ZINCK Yves [CEGEE]" userId="58ab786b-eff3-4fb5-b8c5-161f6b44608b" providerId="ADAL" clId="{BA8B8C06-C464-4FB5-8AB9-2C60C69C481E}" dt="2023-08-28T15:26:03.258" v="960"/>
          <ac:spMkLst>
            <pc:docMk/>
            <pc:sldMk cId="1766951174" sldId="656"/>
            <ac:spMk id="14" creationId="{34AA1EAC-BDAD-D947-760B-E63529C21C8A}"/>
          </ac:spMkLst>
        </pc:spChg>
        <pc:spChg chg="add mod">
          <ac:chgData name="ZINCK Yves [CEGEE]" userId="58ab786b-eff3-4fb5-b8c5-161f6b44608b" providerId="ADAL" clId="{BA8B8C06-C464-4FB5-8AB9-2C60C69C481E}" dt="2023-08-28T15:26:03.258" v="960"/>
          <ac:spMkLst>
            <pc:docMk/>
            <pc:sldMk cId="1766951174" sldId="656"/>
            <ac:spMk id="15" creationId="{AB3141DF-3EA0-6E85-768B-22E2D73F0163}"/>
          </ac:spMkLst>
        </pc:spChg>
        <pc:spChg chg="mod">
          <ac:chgData name="ZINCK Yves [CEGEE]" userId="58ab786b-eff3-4fb5-b8c5-161f6b44608b" providerId="ADAL" clId="{BA8B8C06-C464-4FB5-8AB9-2C60C69C481E}" dt="2023-08-28T15:26:03.258" v="960"/>
          <ac:spMkLst>
            <pc:docMk/>
            <pc:sldMk cId="1766951174" sldId="656"/>
            <ac:spMk id="22" creationId="{4F153BB1-15BA-43E9-5CDF-5EA0E4F6369A}"/>
          </ac:spMkLst>
        </pc:spChg>
        <pc:spChg chg="add mod">
          <ac:chgData name="ZINCK Yves [CEGEE]" userId="58ab786b-eff3-4fb5-b8c5-161f6b44608b" providerId="ADAL" clId="{BA8B8C06-C464-4FB5-8AB9-2C60C69C481E}" dt="2023-08-28T15:26:03.258" v="960"/>
          <ac:spMkLst>
            <pc:docMk/>
            <pc:sldMk cId="1766951174" sldId="656"/>
            <ac:spMk id="28" creationId="{F7705F1D-3891-0B20-6BA2-C28E02778A27}"/>
          </ac:spMkLst>
        </pc:spChg>
        <pc:spChg chg="add mod">
          <ac:chgData name="ZINCK Yves [CEGEE]" userId="58ab786b-eff3-4fb5-b8c5-161f6b44608b" providerId="ADAL" clId="{BA8B8C06-C464-4FB5-8AB9-2C60C69C481E}" dt="2023-08-28T15:26:03.258" v="960"/>
          <ac:spMkLst>
            <pc:docMk/>
            <pc:sldMk cId="1766951174" sldId="656"/>
            <ac:spMk id="31" creationId="{34DBE583-ED20-ED37-6FC3-D116B73F9BB8}"/>
          </ac:spMkLst>
        </pc:spChg>
        <pc:spChg chg="add mod">
          <ac:chgData name="ZINCK Yves [CEGEE]" userId="58ab786b-eff3-4fb5-b8c5-161f6b44608b" providerId="ADAL" clId="{BA8B8C06-C464-4FB5-8AB9-2C60C69C481E}" dt="2023-08-28T15:26:03.258" v="960"/>
          <ac:spMkLst>
            <pc:docMk/>
            <pc:sldMk cId="1766951174" sldId="656"/>
            <ac:spMk id="32" creationId="{633DA378-2B6B-200B-516A-7E59881099A0}"/>
          </ac:spMkLst>
        </pc:spChg>
        <pc:spChg chg="add mod">
          <ac:chgData name="ZINCK Yves [CEGEE]" userId="58ab786b-eff3-4fb5-b8c5-161f6b44608b" providerId="ADAL" clId="{BA8B8C06-C464-4FB5-8AB9-2C60C69C481E}" dt="2023-08-28T15:26:03.258" v="960"/>
          <ac:spMkLst>
            <pc:docMk/>
            <pc:sldMk cId="1766951174" sldId="656"/>
            <ac:spMk id="33" creationId="{1E6962F1-4FA5-6963-F662-0FBD479DF3D7}"/>
          </ac:spMkLst>
        </pc:spChg>
        <pc:spChg chg="add mod">
          <ac:chgData name="ZINCK Yves [CEGEE]" userId="58ab786b-eff3-4fb5-b8c5-161f6b44608b" providerId="ADAL" clId="{BA8B8C06-C464-4FB5-8AB9-2C60C69C481E}" dt="2023-08-28T15:26:03.258" v="960"/>
          <ac:spMkLst>
            <pc:docMk/>
            <pc:sldMk cId="1766951174" sldId="656"/>
            <ac:spMk id="34" creationId="{DDA71F77-3ECF-BF02-CFAE-0A9D01B68E67}"/>
          </ac:spMkLst>
        </pc:spChg>
        <pc:spChg chg="add mod">
          <ac:chgData name="ZINCK Yves [CEGEE]" userId="58ab786b-eff3-4fb5-b8c5-161f6b44608b" providerId="ADAL" clId="{BA8B8C06-C464-4FB5-8AB9-2C60C69C481E}" dt="2023-08-28T15:26:03.258" v="960"/>
          <ac:spMkLst>
            <pc:docMk/>
            <pc:sldMk cId="1766951174" sldId="656"/>
            <ac:spMk id="35" creationId="{3254069D-E9E4-D119-6C57-0C4ABA6765E1}"/>
          </ac:spMkLst>
        </pc:spChg>
        <pc:spChg chg="add mod">
          <ac:chgData name="ZINCK Yves [CEGEE]" userId="58ab786b-eff3-4fb5-b8c5-161f6b44608b" providerId="ADAL" clId="{BA8B8C06-C464-4FB5-8AB9-2C60C69C481E}" dt="2023-08-28T15:26:03.258" v="960"/>
          <ac:spMkLst>
            <pc:docMk/>
            <pc:sldMk cId="1766951174" sldId="656"/>
            <ac:spMk id="36" creationId="{B67BBBD7-C468-842E-C14E-46C19E68158F}"/>
          </ac:spMkLst>
        </pc:spChg>
        <pc:spChg chg="mod">
          <ac:chgData name="ZINCK Yves [CEGEE]" userId="58ab786b-eff3-4fb5-b8c5-161f6b44608b" providerId="ADAL" clId="{BA8B8C06-C464-4FB5-8AB9-2C60C69C481E}" dt="2023-08-28T15:26:03.258" v="960"/>
          <ac:spMkLst>
            <pc:docMk/>
            <pc:sldMk cId="1766951174" sldId="656"/>
            <ac:spMk id="38" creationId="{88FE7B72-44F9-F6DD-5E93-8D291AFF2A8E}"/>
          </ac:spMkLst>
        </pc:spChg>
        <pc:grpChg chg="add mod">
          <ac:chgData name="ZINCK Yves [CEGEE]" userId="58ab786b-eff3-4fb5-b8c5-161f6b44608b" providerId="ADAL" clId="{BA8B8C06-C464-4FB5-8AB9-2C60C69C481E}" dt="2023-08-28T15:26:03.258" v="960"/>
          <ac:grpSpMkLst>
            <pc:docMk/>
            <pc:sldMk cId="1766951174" sldId="656"/>
            <ac:grpSpMk id="21" creationId="{F5151409-3CC7-DE0D-D6CD-92FF1D5D5F6D}"/>
          </ac:grpSpMkLst>
        </pc:grpChg>
        <pc:grpChg chg="add mod">
          <ac:chgData name="ZINCK Yves [CEGEE]" userId="58ab786b-eff3-4fb5-b8c5-161f6b44608b" providerId="ADAL" clId="{BA8B8C06-C464-4FB5-8AB9-2C60C69C481E}" dt="2023-08-28T15:26:03.258" v="960"/>
          <ac:grpSpMkLst>
            <pc:docMk/>
            <pc:sldMk cId="1766951174" sldId="656"/>
            <ac:grpSpMk id="37" creationId="{5790280D-E50F-2B19-D90F-58806B38895F}"/>
          </ac:grpSpMkLst>
        </pc:grpChg>
        <pc:picChg chg="add mod">
          <ac:chgData name="ZINCK Yves [CEGEE]" userId="58ab786b-eff3-4fb5-b8c5-161f6b44608b" providerId="ADAL" clId="{BA8B8C06-C464-4FB5-8AB9-2C60C69C481E}" dt="2023-08-28T15:26:03.258" v="960"/>
          <ac:picMkLst>
            <pc:docMk/>
            <pc:sldMk cId="1766951174" sldId="656"/>
            <ac:picMk id="20" creationId="{0C7B7FFD-B95D-A408-83AA-74BCA8FE14F6}"/>
          </ac:picMkLst>
        </pc:picChg>
        <pc:picChg chg="mod">
          <ac:chgData name="ZINCK Yves [CEGEE]" userId="58ab786b-eff3-4fb5-b8c5-161f6b44608b" providerId="ADAL" clId="{BA8B8C06-C464-4FB5-8AB9-2C60C69C481E}" dt="2023-08-28T15:26:03.258" v="960"/>
          <ac:picMkLst>
            <pc:docMk/>
            <pc:sldMk cId="1766951174" sldId="656"/>
            <ac:picMk id="24" creationId="{83691AF1-26FA-E1FD-36AB-20BFC01F0891}"/>
          </ac:picMkLst>
        </pc:picChg>
        <pc:picChg chg="add mod">
          <ac:chgData name="ZINCK Yves [CEGEE]" userId="58ab786b-eff3-4fb5-b8c5-161f6b44608b" providerId="ADAL" clId="{BA8B8C06-C464-4FB5-8AB9-2C60C69C481E}" dt="2023-08-28T15:26:03.258" v="960"/>
          <ac:picMkLst>
            <pc:docMk/>
            <pc:sldMk cId="1766951174" sldId="656"/>
            <ac:picMk id="25" creationId="{4E4B222D-0EAC-6946-A5EE-661BE917742D}"/>
          </ac:picMkLst>
        </pc:picChg>
        <pc:picChg chg="add mod">
          <ac:chgData name="ZINCK Yves [CEGEE]" userId="58ab786b-eff3-4fb5-b8c5-161f6b44608b" providerId="ADAL" clId="{BA8B8C06-C464-4FB5-8AB9-2C60C69C481E}" dt="2023-08-28T15:26:03.258" v="960"/>
          <ac:picMkLst>
            <pc:docMk/>
            <pc:sldMk cId="1766951174" sldId="656"/>
            <ac:picMk id="26" creationId="{C7690C03-CA00-3AB4-6533-6BB4C629E84D}"/>
          </ac:picMkLst>
        </pc:picChg>
        <pc:picChg chg="add mod">
          <ac:chgData name="ZINCK Yves [CEGEE]" userId="58ab786b-eff3-4fb5-b8c5-161f6b44608b" providerId="ADAL" clId="{BA8B8C06-C464-4FB5-8AB9-2C60C69C481E}" dt="2023-08-28T15:26:03.258" v="960"/>
          <ac:picMkLst>
            <pc:docMk/>
            <pc:sldMk cId="1766951174" sldId="656"/>
            <ac:picMk id="27" creationId="{FE0A7165-10C4-2E8F-B5B3-373C20463827}"/>
          </ac:picMkLst>
        </pc:picChg>
        <pc:picChg chg="add mod">
          <ac:chgData name="ZINCK Yves [CEGEE]" userId="58ab786b-eff3-4fb5-b8c5-161f6b44608b" providerId="ADAL" clId="{BA8B8C06-C464-4FB5-8AB9-2C60C69C481E}" dt="2023-08-28T15:26:03.258" v="960"/>
          <ac:picMkLst>
            <pc:docMk/>
            <pc:sldMk cId="1766951174" sldId="656"/>
            <ac:picMk id="30" creationId="{9F905236-629F-85D4-B2A9-AF60261AA63D}"/>
          </ac:picMkLst>
        </pc:picChg>
        <pc:picChg chg="mod">
          <ac:chgData name="ZINCK Yves [CEGEE]" userId="58ab786b-eff3-4fb5-b8c5-161f6b44608b" providerId="ADAL" clId="{BA8B8C06-C464-4FB5-8AB9-2C60C69C481E}" dt="2023-08-28T15:26:03.258" v="960"/>
          <ac:picMkLst>
            <pc:docMk/>
            <pc:sldMk cId="1766951174" sldId="656"/>
            <ac:picMk id="39" creationId="{E9A9449F-82F6-4943-EBAC-4264BD53839C}"/>
          </ac:picMkLst>
        </pc:picChg>
        <pc:cxnChg chg="add mod">
          <ac:chgData name="ZINCK Yves [CEGEE]" userId="58ab786b-eff3-4fb5-b8c5-161f6b44608b" providerId="ADAL" clId="{BA8B8C06-C464-4FB5-8AB9-2C60C69C481E}" dt="2023-08-28T15:26:03.258" v="960"/>
          <ac:cxnSpMkLst>
            <pc:docMk/>
            <pc:sldMk cId="1766951174" sldId="656"/>
            <ac:cxnSpMk id="7" creationId="{27E28E17-AD29-48C6-21B7-64590B6E2F1F}"/>
          </ac:cxnSpMkLst>
        </pc:cxnChg>
        <pc:cxnChg chg="add mod">
          <ac:chgData name="ZINCK Yves [CEGEE]" userId="58ab786b-eff3-4fb5-b8c5-161f6b44608b" providerId="ADAL" clId="{BA8B8C06-C464-4FB5-8AB9-2C60C69C481E}" dt="2023-08-28T15:26:03.258" v="960"/>
          <ac:cxnSpMkLst>
            <pc:docMk/>
            <pc:sldMk cId="1766951174" sldId="656"/>
            <ac:cxnSpMk id="8" creationId="{E1A110E7-4D25-1705-311B-20420180B2AC}"/>
          </ac:cxnSpMkLst>
        </pc:cxnChg>
        <pc:cxnChg chg="add mod">
          <ac:chgData name="ZINCK Yves [CEGEE]" userId="58ab786b-eff3-4fb5-b8c5-161f6b44608b" providerId="ADAL" clId="{BA8B8C06-C464-4FB5-8AB9-2C60C69C481E}" dt="2023-08-28T15:26:03.258" v="960"/>
          <ac:cxnSpMkLst>
            <pc:docMk/>
            <pc:sldMk cId="1766951174" sldId="656"/>
            <ac:cxnSpMk id="9" creationId="{EFA7E8EA-DBE8-D48E-4E75-A697DA6A440B}"/>
          </ac:cxnSpMkLst>
        </pc:cxnChg>
        <pc:cxnChg chg="add mod">
          <ac:chgData name="ZINCK Yves [CEGEE]" userId="58ab786b-eff3-4fb5-b8c5-161f6b44608b" providerId="ADAL" clId="{BA8B8C06-C464-4FB5-8AB9-2C60C69C481E}" dt="2023-08-28T15:26:03.258" v="960"/>
          <ac:cxnSpMkLst>
            <pc:docMk/>
            <pc:sldMk cId="1766951174" sldId="656"/>
            <ac:cxnSpMk id="10" creationId="{BCEB3C50-2789-260F-7026-CF24EB931FD3}"/>
          </ac:cxnSpMkLst>
        </pc:cxnChg>
        <pc:cxnChg chg="add mod">
          <ac:chgData name="ZINCK Yves [CEGEE]" userId="58ab786b-eff3-4fb5-b8c5-161f6b44608b" providerId="ADAL" clId="{BA8B8C06-C464-4FB5-8AB9-2C60C69C481E}" dt="2023-08-28T15:26:03.258" v="960"/>
          <ac:cxnSpMkLst>
            <pc:docMk/>
            <pc:sldMk cId="1766951174" sldId="656"/>
            <ac:cxnSpMk id="11" creationId="{708F0E17-EEBD-A53F-9B8F-F6203E9AB73E}"/>
          </ac:cxnSpMkLst>
        </pc:cxnChg>
        <pc:cxnChg chg="add mod">
          <ac:chgData name="ZINCK Yves [CEGEE]" userId="58ab786b-eff3-4fb5-b8c5-161f6b44608b" providerId="ADAL" clId="{BA8B8C06-C464-4FB5-8AB9-2C60C69C481E}" dt="2023-08-28T15:26:03.258" v="960"/>
          <ac:cxnSpMkLst>
            <pc:docMk/>
            <pc:sldMk cId="1766951174" sldId="656"/>
            <ac:cxnSpMk id="16" creationId="{93E900A2-BEAA-3271-5ABF-5947FDC0B3BB}"/>
          </ac:cxnSpMkLst>
        </pc:cxnChg>
        <pc:cxnChg chg="add mod">
          <ac:chgData name="ZINCK Yves [CEGEE]" userId="58ab786b-eff3-4fb5-b8c5-161f6b44608b" providerId="ADAL" clId="{BA8B8C06-C464-4FB5-8AB9-2C60C69C481E}" dt="2023-08-28T15:26:03.258" v="960"/>
          <ac:cxnSpMkLst>
            <pc:docMk/>
            <pc:sldMk cId="1766951174" sldId="656"/>
            <ac:cxnSpMk id="17" creationId="{63EE8CC7-2733-8B38-3043-4ED68F3116A5}"/>
          </ac:cxnSpMkLst>
        </pc:cxnChg>
        <pc:cxnChg chg="add mod">
          <ac:chgData name="ZINCK Yves [CEGEE]" userId="58ab786b-eff3-4fb5-b8c5-161f6b44608b" providerId="ADAL" clId="{BA8B8C06-C464-4FB5-8AB9-2C60C69C481E}" dt="2023-08-28T15:26:03.258" v="960"/>
          <ac:cxnSpMkLst>
            <pc:docMk/>
            <pc:sldMk cId="1766951174" sldId="656"/>
            <ac:cxnSpMk id="18" creationId="{FDBFCB43-88C3-347B-A789-2AC145801343}"/>
          </ac:cxnSpMkLst>
        </pc:cxnChg>
        <pc:cxnChg chg="add mod">
          <ac:chgData name="ZINCK Yves [CEGEE]" userId="58ab786b-eff3-4fb5-b8c5-161f6b44608b" providerId="ADAL" clId="{BA8B8C06-C464-4FB5-8AB9-2C60C69C481E}" dt="2023-08-28T15:26:03.258" v="960"/>
          <ac:cxnSpMkLst>
            <pc:docMk/>
            <pc:sldMk cId="1766951174" sldId="656"/>
            <ac:cxnSpMk id="19" creationId="{53F53026-1D85-273F-86E1-D547C3C2DF90}"/>
          </ac:cxnSpMkLst>
        </pc:cxnChg>
        <pc:cxnChg chg="mod">
          <ac:chgData name="ZINCK Yves [CEGEE]" userId="58ab786b-eff3-4fb5-b8c5-161f6b44608b" providerId="ADAL" clId="{BA8B8C06-C464-4FB5-8AB9-2C60C69C481E}" dt="2023-08-28T15:26:03.258" v="960"/>
          <ac:cxnSpMkLst>
            <pc:docMk/>
            <pc:sldMk cId="1766951174" sldId="656"/>
            <ac:cxnSpMk id="23" creationId="{D83CEFD7-EA63-4F81-0B3D-962361F411DF}"/>
          </ac:cxnSpMkLst>
        </pc:cxnChg>
        <pc:cxnChg chg="add mod">
          <ac:chgData name="ZINCK Yves [CEGEE]" userId="58ab786b-eff3-4fb5-b8c5-161f6b44608b" providerId="ADAL" clId="{BA8B8C06-C464-4FB5-8AB9-2C60C69C481E}" dt="2023-08-28T15:26:03.258" v="960"/>
          <ac:cxnSpMkLst>
            <pc:docMk/>
            <pc:sldMk cId="1766951174" sldId="656"/>
            <ac:cxnSpMk id="29" creationId="{FD54133B-FA61-4DA9-DF3B-ED677CF85415}"/>
          </ac:cxnSpMkLst>
        </pc:cxnChg>
      </pc:sldChg>
      <pc:sldChg chg="addSp delSp modSp new mod">
        <pc:chgData name="ZINCK Yves [CEGEE]" userId="58ab786b-eff3-4fb5-b8c5-161f6b44608b" providerId="ADAL" clId="{BA8B8C06-C464-4FB5-8AB9-2C60C69C481E}" dt="2023-09-12T11:03:15.234" v="5603" actId="20577"/>
        <pc:sldMkLst>
          <pc:docMk/>
          <pc:sldMk cId="2136974204" sldId="656"/>
        </pc:sldMkLst>
        <pc:spChg chg="del">
          <ac:chgData name="ZINCK Yves [CEGEE]" userId="58ab786b-eff3-4fb5-b8c5-161f6b44608b" providerId="ADAL" clId="{BA8B8C06-C464-4FB5-8AB9-2C60C69C481E}" dt="2023-08-28T15:26:26.276" v="964" actId="478"/>
          <ac:spMkLst>
            <pc:docMk/>
            <pc:sldMk cId="2136974204" sldId="656"/>
            <ac:spMk id="2" creationId="{6C0B6879-CA5D-A74A-22FA-D2EC31D458BB}"/>
          </ac:spMkLst>
        </pc:spChg>
        <pc:spChg chg="mod">
          <ac:chgData name="ZINCK Yves [CEGEE]" userId="58ab786b-eff3-4fb5-b8c5-161f6b44608b" providerId="ADAL" clId="{BA8B8C06-C464-4FB5-8AB9-2C60C69C481E}" dt="2023-08-28T15:27:55.536" v="1059" actId="20577"/>
          <ac:spMkLst>
            <pc:docMk/>
            <pc:sldMk cId="2136974204" sldId="656"/>
            <ac:spMk id="3" creationId="{C4918FBB-F446-BEC9-CC53-E88AB324A21C}"/>
          </ac:spMkLst>
        </pc:spChg>
        <pc:spChg chg="mod">
          <ac:chgData name="ZINCK Yves [CEGEE]" userId="58ab786b-eff3-4fb5-b8c5-161f6b44608b" providerId="ADAL" clId="{BA8B8C06-C464-4FB5-8AB9-2C60C69C481E}" dt="2023-09-12T11:03:15.234" v="5603" actId="20577"/>
          <ac:spMkLst>
            <pc:docMk/>
            <pc:sldMk cId="2136974204" sldId="656"/>
            <ac:spMk id="5" creationId="{02527081-1262-C8CF-E648-DA223BE3081E}"/>
          </ac:spMkLst>
        </pc:spChg>
        <pc:spChg chg="add del mod">
          <ac:chgData name="ZINCK Yves [CEGEE]" userId="58ab786b-eff3-4fb5-b8c5-161f6b44608b" providerId="ADAL" clId="{BA8B8C06-C464-4FB5-8AB9-2C60C69C481E}" dt="2023-08-28T15:27:58.925" v="1060" actId="478"/>
          <ac:spMkLst>
            <pc:docMk/>
            <pc:sldMk cId="2136974204" sldId="656"/>
            <ac:spMk id="6" creationId="{BB5E225B-0A98-3539-3A99-4A920BF6F55B}"/>
          </ac:spMkLst>
        </pc:spChg>
        <pc:spChg chg="add mod">
          <ac:chgData name="ZINCK Yves [CEGEE]" userId="58ab786b-eff3-4fb5-b8c5-161f6b44608b" providerId="ADAL" clId="{BA8B8C06-C464-4FB5-8AB9-2C60C69C481E}" dt="2023-08-28T15:26:27.457" v="965"/>
          <ac:spMkLst>
            <pc:docMk/>
            <pc:sldMk cId="2136974204" sldId="656"/>
            <ac:spMk id="12" creationId="{1FA3B707-B18B-4850-4B82-733FC88DE345}"/>
          </ac:spMkLst>
        </pc:spChg>
        <pc:spChg chg="mod">
          <ac:chgData name="ZINCK Yves [CEGEE]" userId="58ab786b-eff3-4fb5-b8c5-161f6b44608b" providerId="ADAL" clId="{BA8B8C06-C464-4FB5-8AB9-2C60C69C481E}" dt="2023-08-28T15:26:27.457" v="965"/>
          <ac:spMkLst>
            <pc:docMk/>
            <pc:sldMk cId="2136974204" sldId="656"/>
            <ac:spMk id="15" creationId="{4B80F7DD-2B7C-8010-5872-A108D32D264B}"/>
          </ac:spMkLst>
        </pc:spChg>
        <pc:spChg chg="add del mod">
          <ac:chgData name="ZINCK Yves [CEGEE]" userId="58ab786b-eff3-4fb5-b8c5-161f6b44608b" providerId="ADAL" clId="{BA8B8C06-C464-4FB5-8AB9-2C60C69C481E}" dt="2023-08-28T15:28:01.076" v="1061" actId="478"/>
          <ac:spMkLst>
            <pc:docMk/>
            <pc:sldMk cId="2136974204" sldId="656"/>
            <ac:spMk id="17" creationId="{0F90FB07-A22D-1408-03D9-A17EF1535057}"/>
          </ac:spMkLst>
        </pc:spChg>
        <pc:grpChg chg="add mod">
          <ac:chgData name="ZINCK Yves [CEGEE]" userId="58ab786b-eff3-4fb5-b8c5-161f6b44608b" providerId="ADAL" clId="{BA8B8C06-C464-4FB5-8AB9-2C60C69C481E}" dt="2023-08-28T15:26:27.457" v="965"/>
          <ac:grpSpMkLst>
            <pc:docMk/>
            <pc:sldMk cId="2136974204" sldId="656"/>
            <ac:grpSpMk id="7" creationId="{31E93BF2-5A5E-263B-5E9E-0D6834B62F9F}"/>
          </ac:grpSpMkLst>
        </pc:grpChg>
        <pc:grpChg chg="add mod">
          <ac:chgData name="ZINCK Yves [CEGEE]" userId="58ab786b-eff3-4fb5-b8c5-161f6b44608b" providerId="ADAL" clId="{BA8B8C06-C464-4FB5-8AB9-2C60C69C481E}" dt="2023-08-28T15:26:27.457" v="965"/>
          <ac:grpSpMkLst>
            <pc:docMk/>
            <pc:sldMk cId="2136974204" sldId="656"/>
            <ac:grpSpMk id="13" creationId="{842E8956-EFEA-DF68-C9D8-B6694599E1E6}"/>
          </ac:grpSpMkLst>
        </pc:grpChg>
        <pc:picChg chg="mod">
          <ac:chgData name="ZINCK Yves [CEGEE]" userId="58ab786b-eff3-4fb5-b8c5-161f6b44608b" providerId="ADAL" clId="{BA8B8C06-C464-4FB5-8AB9-2C60C69C481E}" dt="2023-08-28T15:26:27.457" v="965"/>
          <ac:picMkLst>
            <pc:docMk/>
            <pc:sldMk cId="2136974204" sldId="656"/>
            <ac:picMk id="8" creationId="{1F761A44-CE86-23BB-72FE-EDAFB7529B54}"/>
          </ac:picMkLst>
        </pc:picChg>
        <pc:picChg chg="mod">
          <ac:chgData name="ZINCK Yves [CEGEE]" userId="58ab786b-eff3-4fb5-b8c5-161f6b44608b" providerId="ADAL" clId="{BA8B8C06-C464-4FB5-8AB9-2C60C69C481E}" dt="2023-08-28T15:26:27.457" v="965"/>
          <ac:picMkLst>
            <pc:docMk/>
            <pc:sldMk cId="2136974204" sldId="656"/>
            <ac:picMk id="9" creationId="{F8C5AB06-66EA-9EDF-211D-A3389EB4C4AA}"/>
          </ac:picMkLst>
        </pc:picChg>
        <pc:picChg chg="mod">
          <ac:chgData name="ZINCK Yves [CEGEE]" userId="58ab786b-eff3-4fb5-b8c5-161f6b44608b" providerId="ADAL" clId="{BA8B8C06-C464-4FB5-8AB9-2C60C69C481E}" dt="2023-08-28T15:26:27.457" v="965"/>
          <ac:picMkLst>
            <pc:docMk/>
            <pc:sldMk cId="2136974204" sldId="656"/>
            <ac:picMk id="10" creationId="{24378913-E102-582C-576B-A6C7E4755CCF}"/>
          </ac:picMkLst>
        </pc:picChg>
        <pc:picChg chg="mod">
          <ac:chgData name="ZINCK Yves [CEGEE]" userId="58ab786b-eff3-4fb5-b8c5-161f6b44608b" providerId="ADAL" clId="{BA8B8C06-C464-4FB5-8AB9-2C60C69C481E}" dt="2023-08-28T15:26:27.457" v="965"/>
          <ac:picMkLst>
            <pc:docMk/>
            <pc:sldMk cId="2136974204" sldId="656"/>
            <ac:picMk id="11" creationId="{B6124B3A-3194-B20B-4CB9-F04339EBFB39}"/>
          </ac:picMkLst>
        </pc:picChg>
        <pc:picChg chg="mod">
          <ac:chgData name="ZINCK Yves [CEGEE]" userId="58ab786b-eff3-4fb5-b8c5-161f6b44608b" providerId="ADAL" clId="{BA8B8C06-C464-4FB5-8AB9-2C60C69C481E}" dt="2023-08-28T15:26:27.457" v="965"/>
          <ac:picMkLst>
            <pc:docMk/>
            <pc:sldMk cId="2136974204" sldId="656"/>
            <ac:picMk id="14" creationId="{05F12FC9-03C1-AC48-5FB0-C006510416F9}"/>
          </ac:picMkLst>
        </pc:picChg>
      </pc:sldChg>
      <pc:sldChg chg="addSp delSp modSp new mod modAnim">
        <pc:chgData name="ZINCK Yves [CEGEE]" userId="58ab786b-eff3-4fb5-b8c5-161f6b44608b" providerId="ADAL" clId="{BA8B8C06-C464-4FB5-8AB9-2C60C69C481E}" dt="2023-09-12T11:03:13.531" v="5602" actId="20577"/>
        <pc:sldMkLst>
          <pc:docMk/>
          <pc:sldMk cId="4063731872" sldId="657"/>
        </pc:sldMkLst>
        <pc:spChg chg="del">
          <ac:chgData name="ZINCK Yves [CEGEE]" userId="58ab786b-eff3-4fb5-b8c5-161f6b44608b" providerId="ADAL" clId="{BA8B8C06-C464-4FB5-8AB9-2C60C69C481E}" dt="2023-08-28T15:27:24.127" v="1017" actId="478"/>
          <ac:spMkLst>
            <pc:docMk/>
            <pc:sldMk cId="4063731872" sldId="657"/>
            <ac:spMk id="2" creationId="{8DA39C01-5B1A-5E76-2D5D-FFAB55BCB23B}"/>
          </ac:spMkLst>
        </pc:spChg>
        <pc:spChg chg="mod">
          <ac:chgData name="ZINCK Yves [CEGEE]" userId="58ab786b-eff3-4fb5-b8c5-161f6b44608b" providerId="ADAL" clId="{BA8B8C06-C464-4FB5-8AB9-2C60C69C481E}" dt="2023-08-28T15:27:15.526" v="1016" actId="20577"/>
          <ac:spMkLst>
            <pc:docMk/>
            <pc:sldMk cId="4063731872" sldId="657"/>
            <ac:spMk id="3" creationId="{2950DA44-559D-4E45-E698-0C74CCA3025E}"/>
          </ac:spMkLst>
        </pc:spChg>
        <pc:spChg chg="mod">
          <ac:chgData name="ZINCK Yves [CEGEE]" userId="58ab786b-eff3-4fb5-b8c5-161f6b44608b" providerId="ADAL" clId="{BA8B8C06-C464-4FB5-8AB9-2C60C69C481E}" dt="2023-09-12T11:03:13.531" v="5602" actId="20577"/>
          <ac:spMkLst>
            <pc:docMk/>
            <pc:sldMk cId="4063731872" sldId="657"/>
            <ac:spMk id="5" creationId="{031E7CAE-B0E3-7CCA-B11D-983961A1AE2C}"/>
          </ac:spMkLst>
        </pc:spChg>
        <pc:spChg chg="add mod">
          <ac:chgData name="ZINCK Yves [CEGEE]" userId="58ab786b-eff3-4fb5-b8c5-161f6b44608b" providerId="ADAL" clId="{BA8B8C06-C464-4FB5-8AB9-2C60C69C481E}" dt="2023-08-28T15:27:25.327" v="1018"/>
          <ac:spMkLst>
            <pc:docMk/>
            <pc:sldMk cId="4063731872" sldId="657"/>
            <ac:spMk id="11" creationId="{9A0AAC62-8DAB-D5C2-0BDA-12D77E4EF43C}"/>
          </ac:spMkLst>
        </pc:spChg>
        <pc:spChg chg="add mod">
          <ac:chgData name="ZINCK Yves [CEGEE]" userId="58ab786b-eff3-4fb5-b8c5-161f6b44608b" providerId="ADAL" clId="{BA8B8C06-C464-4FB5-8AB9-2C60C69C481E}" dt="2023-08-28T15:27:25.327" v="1018"/>
          <ac:spMkLst>
            <pc:docMk/>
            <pc:sldMk cId="4063731872" sldId="657"/>
            <ac:spMk id="12" creationId="{3D84EEB0-BB1D-9632-8BB7-06A0548CD0D6}"/>
          </ac:spMkLst>
        </pc:spChg>
        <pc:spChg chg="add mod">
          <ac:chgData name="ZINCK Yves [CEGEE]" userId="58ab786b-eff3-4fb5-b8c5-161f6b44608b" providerId="ADAL" clId="{BA8B8C06-C464-4FB5-8AB9-2C60C69C481E}" dt="2023-08-28T15:27:25.327" v="1018"/>
          <ac:spMkLst>
            <pc:docMk/>
            <pc:sldMk cId="4063731872" sldId="657"/>
            <ac:spMk id="13" creationId="{89A21D80-DD8F-0B32-46DC-6C779D2C0795}"/>
          </ac:spMkLst>
        </pc:spChg>
        <pc:spChg chg="add mod">
          <ac:chgData name="ZINCK Yves [CEGEE]" userId="58ab786b-eff3-4fb5-b8c5-161f6b44608b" providerId="ADAL" clId="{BA8B8C06-C464-4FB5-8AB9-2C60C69C481E}" dt="2023-08-28T15:27:25.327" v="1018"/>
          <ac:spMkLst>
            <pc:docMk/>
            <pc:sldMk cId="4063731872" sldId="657"/>
            <ac:spMk id="14" creationId="{C4D8ED79-7DA5-2A9D-0BF2-5DB26F9976CE}"/>
          </ac:spMkLst>
        </pc:spChg>
        <pc:spChg chg="mod">
          <ac:chgData name="ZINCK Yves [CEGEE]" userId="58ab786b-eff3-4fb5-b8c5-161f6b44608b" providerId="ADAL" clId="{BA8B8C06-C464-4FB5-8AB9-2C60C69C481E}" dt="2023-08-28T15:27:25.327" v="1018"/>
          <ac:spMkLst>
            <pc:docMk/>
            <pc:sldMk cId="4063731872" sldId="657"/>
            <ac:spMk id="21" creationId="{06621517-B835-A3C6-FFF0-1264C146A333}"/>
          </ac:spMkLst>
        </pc:spChg>
        <pc:spChg chg="add mod">
          <ac:chgData name="ZINCK Yves [CEGEE]" userId="58ab786b-eff3-4fb5-b8c5-161f6b44608b" providerId="ADAL" clId="{BA8B8C06-C464-4FB5-8AB9-2C60C69C481E}" dt="2023-08-28T15:27:25.327" v="1018"/>
          <ac:spMkLst>
            <pc:docMk/>
            <pc:sldMk cId="4063731872" sldId="657"/>
            <ac:spMk id="27" creationId="{FBD4965D-DCBB-2A6D-C020-796F6CF05B7E}"/>
          </ac:spMkLst>
        </pc:spChg>
        <pc:spChg chg="add mod">
          <ac:chgData name="ZINCK Yves [CEGEE]" userId="58ab786b-eff3-4fb5-b8c5-161f6b44608b" providerId="ADAL" clId="{BA8B8C06-C464-4FB5-8AB9-2C60C69C481E}" dt="2023-08-28T15:27:25.327" v="1018"/>
          <ac:spMkLst>
            <pc:docMk/>
            <pc:sldMk cId="4063731872" sldId="657"/>
            <ac:spMk id="30" creationId="{A58023A5-6A61-63C7-A1EF-5B6C59333E7A}"/>
          </ac:spMkLst>
        </pc:spChg>
        <pc:spChg chg="add mod">
          <ac:chgData name="ZINCK Yves [CEGEE]" userId="58ab786b-eff3-4fb5-b8c5-161f6b44608b" providerId="ADAL" clId="{BA8B8C06-C464-4FB5-8AB9-2C60C69C481E}" dt="2023-08-28T15:27:25.327" v="1018"/>
          <ac:spMkLst>
            <pc:docMk/>
            <pc:sldMk cId="4063731872" sldId="657"/>
            <ac:spMk id="31" creationId="{62111A9B-4C57-CFFC-032C-5D00837DBC7F}"/>
          </ac:spMkLst>
        </pc:spChg>
        <pc:spChg chg="add mod">
          <ac:chgData name="ZINCK Yves [CEGEE]" userId="58ab786b-eff3-4fb5-b8c5-161f6b44608b" providerId="ADAL" clId="{BA8B8C06-C464-4FB5-8AB9-2C60C69C481E}" dt="2023-08-28T15:27:25.327" v="1018"/>
          <ac:spMkLst>
            <pc:docMk/>
            <pc:sldMk cId="4063731872" sldId="657"/>
            <ac:spMk id="32" creationId="{F30DE4A7-CE65-9E3B-1CEE-27F3030085C1}"/>
          </ac:spMkLst>
        </pc:spChg>
        <pc:spChg chg="add mod">
          <ac:chgData name="ZINCK Yves [CEGEE]" userId="58ab786b-eff3-4fb5-b8c5-161f6b44608b" providerId="ADAL" clId="{BA8B8C06-C464-4FB5-8AB9-2C60C69C481E}" dt="2023-08-28T15:27:25.327" v="1018"/>
          <ac:spMkLst>
            <pc:docMk/>
            <pc:sldMk cId="4063731872" sldId="657"/>
            <ac:spMk id="33" creationId="{096C2ED8-FD1C-93C1-309C-7FE9E106968D}"/>
          </ac:spMkLst>
        </pc:spChg>
        <pc:spChg chg="add mod">
          <ac:chgData name="ZINCK Yves [CEGEE]" userId="58ab786b-eff3-4fb5-b8c5-161f6b44608b" providerId="ADAL" clId="{BA8B8C06-C464-4FB5-8AB9-2C60C69C481E}" dt="2023-08-28T15:27:25.327" v="1018"/>
          <ac:spMkLst>
            <pc:docMk/>
            <pc:sldMk cId="4063731872" sldId="657"/>
            <ac:spMk id="34" creationId="{FA5BBDA9-04D1-2DE4-7A73-A22B470C3B08}"/>
          </ac:spMkLst>
        </pc:spChg>
        <pc:spChg chg="add mod">
          <ac:chgData name="ZINCK Yves [CEGEE]" userId="58ab786b-eff3-4fb5-b8c5-161f6b44608b" providerId="ADAL" clId="{BA8B8C06-C464-4FB5-8AB9-2C60C69C481E}" dt="2023-08-28T15:27:25.327" v="1018"/>
          <ac:spMkLst>
            <pc:docMk/>
            <pc:sldMk cId="4063731872" sldId="657"/>
            <ac:spMk id="35" creationId="{BBB7FF63-D17E-90FD-6D7A-3279AACE7364}"/>
          </ac:spMkLst>
        </pc:spChg>
        <pc:spChg chg="mod">
          <ac:chgData name="ZINCK Yves [CEGEE]" userId="58ab786b-eff3-4fb5-b8c5-161f6b44608b" providerId="ADAL" clId="{BA8B8C06-C464-4FB5-8AB9-2C60C69C481E}" dt="2023-08-28T15:27:25.327" v="1018"/>
          <ac:spMkLst>
            <pc:docMk/>
            <pc:sldMk cId="4063731872" sldId="657"/>
            <ac:spMk id="37" creationId="{E821D959-C328-584E-7A58-7CA1F5F86903}"/>
          </ac:spMkLst>
        </pc:spChg>
        <pc:grpChg chg="add mod">
          <ac:chgData name="ZINCK Yves [CEGEE]" userId="58ab786b-eff3-4fb5-b8c5-161f6b44608b" providerId="ADAL" clId="{BA8B8C06-C464-4FB5-8AB9-2C60C69C481E}" dt="2023-08-28T15:27:25.327" v="1018"/>
          <ac:grpSpMkLst>
            <pc:docMk/>
            <pc:sldMk cId="4063731872" sldId="657"/>
            <ac:grpSpMk id="20" creationId="{7BC0C1F6-78C7-3A69-3E6C-EE71E83B03A0}"/>
          </ac:grpSpMkLst>
        </pc:grpChg>
        <pc:grpChg chg="add mod">
          <ac:chgData name="ZINCK Yves [CEGEE]" userId="58ab786b-eff3-4fb5-b8c5-161f6b44608b" providerId="ADAL" clId="{BA8B8C06-C464-4FB5-8AB9-2C60C69C481E}" dt="2023-08-28T15:27:25.327" v="1018"/>
          <ac:grpSpMkLst>
            <pc:docMk/>
            <pc:sldMk cId="4063731872" sldId="657"/>
            <ac:grpSpMk id="36" creationId="{D6652845-969F-869D-829C-FF7913B886D6}"/>
          </ac:grpSpMkLst>
        </pc:grpChg>
        <pc:picChg chg="add mod">
          <ac:chgData name="ZINCK Yves [CEGEE]" userId="58ab786b-eff3-4fb5-b8c5-161f6b44608b" providerId="ADAL" clId="{BA8B8C06-C464-4FB5-8AB9-2C60C69C481E}" dt="2023-08-28T15:27:25.327" v="1018"/>
          <ac:picMkLst>
            <pc:docMk/>
            <pc:sldMk cId="4063731872" sldId="657"/>
            <ac:picMk id="19" creationId="{E31D0E54-0335-59AF-23DD-4CF8F76DB6AF}"/>
          </ac:picMkLst>
        </pc:picChg>
        <pc:picChg chg="mod">
          <ac:chgData name="ZINCK Yves [CEGEE]" userId="58ab786b-eff3-4fb5-b8c5-161f6b44608b" providerId="ADAL" clId="{BA8B8C06-C464-4FB5-8AB9-2C60C69C481E}" dt="2023-08-28T15:27:25.327" v="1018"/>
          <ac:picMkLst>
            <pc:docMk/>
            <pc:sldMk cId="4063731872" sldId="657"/>
            <ac:picMk id="23" creationId="{E380D530-680A-3ACA-1B1E-2F265C6D420C}"/>
          </ac:picMkLst>
        </pc:picChg>
        <pc:picChg chg="add mod">
          <ac:chgData name="ZINCK Yves [CEGEE]" userId="58ab786b-eff3-4fb5-b8c5-161f6b44608b" providerId="ADAL" clId="{BA8B8C06-C464-4FB5-8AB9-2C60C69C481E}" dt="2023-08-28T15:27:25.327" v="1018"/>
          <ac:picMkLst>
            <pc:docMk/>
            <pc:sldMk cId="4063731872" sldId="657"/>
            <ac:picMk id="24" creationId="{B57B0C49-719F-EC4E-9624-B607F5A6CAEE}"/>
          </ac:picMkLst>
        </pc:picChg>
        <pc:picChg chg="add mod">
          <ac:chgData name="ZINCK Yves [CEGEE]" userId="58ab786b-eff3-4fb5-b8c5-161f6b44608b" providerId="ADAL" clId="{BA8B8C06-C464-4FB5-8AB9-2C60C69C481E}" dt="2023-08-28T15:27:25.327" v="1018"/>
          <ac:picMkLst>
            <pc:docMk/>
            <pc:sldMk cId="4063731872" sldId="657"/>
            <ac:picMk id="25" creationId="{DA623D72-0272-22CB-8605-4AAC268A2F73}"/>
          </ac:picMkLst>
        </pc:picChg>
        <pc:picChg chg="add mod">
          <ac:chgData name="ZINCK Yves [CEGEE]" userId="58ab786b-eff3-4fb5-b8c5-161f6b44608b" providerId="ADAL" clId="{BA8B8C06-C464-4FB5-8AB9-2C60C69C481E}" dt="2023-08-28T15:27:25.327" v="1018"/>
          <ac:picMkLst>
            <pc:docMk/>
            <pc:sldMk cId="4063731872" sldId="657"/>
            <ac:picMk id="26" creationId="{A82BFAAC-0A3F-3E5C-4B12-99E19B310DD6}"/>
          </ac:picMkLst>
        </pc:picChg>
        <pc:picChg chg="add mod">
          <ac:chgData name="ZINCK Yves [CEGEE]" userId="58ab786b-eff3-4fb5-b8c5-161f6b44608b" providerId="ADAL" clId="{BA8B8C06-C464-4FB5-8AB9-2C60C69C481E}" dt="2023-08-28T15:27:25.327" v="1018"/>
          <ac:picMkLst>
            <pc:docMk/>
            <pc:sldMk cId="4063731872" sldId="657"/>
            <ac:picMk id="29" creationId="{F2C2336F-B0C9-FE3B-6C48-75D1AB9D344C}"/>
          </ac:picMkLst>
        </pc:picChg>
        <pc:picChg chg="mod">
          <ac:chgData name="ZINCK Yves [CEGEE]" userId="58ab786b-eff3-4fb5-b8c5-161f6b44608b" providerId="ADAL" clId="{BA8B8C06-C464-4FB5-8AB9-2C60C69C481E}" dt="2023-08-28T15:27:25.327" v="1018"/>
          <ac:picMkLst>
            <pc:docMk/>
            <pc:sldMk cId="4063731872" sldId="657"/>
            <ac:picMk id="38" creationId="{39FB922B-EFC4-E2AA-D985-549F3BC4B4A8}"/>
          </ac:picMkLst>
        </pc:picChg>
        <pc:cxnChg chg="add mod">
          <ac:chgData name="ZINCK Yves [CEGEE]" userId="58ab786b-eff3-4fb5-b8c5-161f6b44608b" providerId="ADAL" clId="{BA8B8C06-C464-4FB5-8AB9-2C60C69C481E}" dt="2023-08-28T15:27:25.327" v="1018"/>
          <ac:cxnSpMkLst>
            <pc:docMk/>
            <pc:sldMk cId="4063731872" sldId="657"/>
            <ac:cxnSpMk id="6" creationId="{8BCE5B7F-4B82-5F69-7D7D-68A88E7C809C}"/>
          </ac:cxnSpMkLst>
        </pc:cxnChg>
        <pc:cxnChg chg="add mod">
          <ac:chgData name="ZINCK Yves [CEGEE]" userId="58ab786b-eff3-4fb5-b8c5-161f6b44608b" providerId="ADAL" clId="{BA8B8C06-C464-4FB5-8AB9-2C60C69C481E}" dt="2023-08-28T15:27:25.327" v="1018"/>
          <ac:cxnSpMkLst>
            <pc:docMk/>
            <pc:sldMk cId="4063731872" sldId="657"/>
            <ac:cxnSpMk id="7" creationId="{0FC9136F-4EFE-009C-0C81-CF175F91E364}"/>
          </ac:cxnSpMkLst>
        </pc:cxnChg>
        <pc:cxnChg chg="add mod">
          <ac:chgData name="ZINCK Yves [CEGEE]" userId="58ab786b-eff3-4fb5-b8c5-161f6b44608b" providerId="ADAL" clId="{BA8B8C06-C464-4FB5-8AB9-2C60C69C481E}" dt="2023-08-28T15:27:25.327" v="1018"/>
          <ac:cxnSpMkLst>
            <pc:docMk/>
            <pc:sldMk cId="4063731872" sldId="657"/>
            <ac:cxnSpMk id="8" creationId="{B17221CE-54A1-9E0F-4F84-0CC026433B12}"/>
          </ac:cxnSpMkLst>
        </pc:cxnChg>
        <pc:cxnChg chg="add mod">
          <ac:chgData name="ZINCK Yves [CEGEE]" userId="58ab786b-eff3-4fb5-b8c5-161f6b44608b" providerId="ADAL" clId="{BA8B8C06-C464-4FB5-8AB9-2C60C69C481E}" dt="2023-08-28T15:27:25.327" v="1018"/>
          <ac:cxnSpMkLst>
            <pc:docMk/>
            <pc:sldMk cId="4063731872" sldId="657"/>
            <ac:cxnSpMk id="9" creationId="{6BCE28B7-CB6E-836D-D49E-BD3E2DF6D59D}"/>
          </ac:cxnSpMkLst>
        </pc:cxnChg>
        <pc:cxnChg chg="add mod">
          <ac:chgData name="ZINCK Yves [CEGEE]" userId="58ab786b-eff3-4fb5-b8c5-161f6b44608b" providerId="ADAL" clId="{BA8B8C06-C464-4FB5-8AB9-2C60C69C481E}" dt="2023-08-28T15:27:25.327" v="1018"/>
          <ac:cxnSpMkLst>
            <pc:docMk/>
            <pc:sldMk cId="4063731872" sldId="657"/>
            <ac:cxnSpMk id="10" creationId="{4DA9B0DE-1C1C-25CF-6F13-1259006C5EB8}"/>
          </ac:cxnSpMkLst>
        </pc:cxnChg>
        <pc:cxnChg chg="add mod">
          <ac:chgData name="ZINCK Yves [CEGEE]" userId="58ab786b-eff3-4fb5-b8c5-161f6b44608b" providerId="ADAL" clId="{BA8B8C06-C464-4FB5-8AB9-2C60C69C481E}" dt="2023-08-28T15:27:25.327" v="1018"/>
          <ac:cxnSpMkLst>
            <pc:docMk/>
            <pc:sldMk cId="4063731872" sldId="657"/>
            <ac:cxnSpMk id="15" creationId="{E250C084-94BD-80EF-F8D3-9E1D0ECBFB92}"/>
          </ac:cxnSpMkLst>
        </pc:cxnChg>
        <pc:cxnChg chg="add mod">
          <ac:chgData name="ZINCK Yves [CEGEE]" userId="58ab786b-eff3-4fb5-b8c5-161f6b44608b" providerId="ADAL" clId="{BA8B8C06-C464-4FB5-8AB9-2C60C69C481E}" dt="2023-08-28T15:27:25.327" v="1018"/>
          <ac:cxnSpMkLst>
            <pc:docMk/>
            <pc:sldMk cId="4063731872" sldId="657"/>
            <ac:cxnSpMk id="16" creationId="{C8A3ED66-94DA-B3EC-5042-C0DFCB26F8FC}"/>
          </ac:cxnSpMkLst>
        </pc:cxnChg>
        <pc:cxnChg chg="add mod">
          <ac:chgData name="ZINCK Yves [CEGEE]" userId="58ab786b-eff3-4fb5-b8c5-161f6b44608b" providerId="ADAL" clId="{BA8B8C06-C464-4FB5-8AB9-2C60C69C481E}" dt="2023-08-28T15:27:25.327" v="1018"/>
          <ac:cxnSpMkLst>
            <pc:docMk/>
            <pc:sldMk cId="4063731872" sldId="657"/>
            <ac:cxnSpMk id="17" creationId="{7251F72E-FB6B-FA11-4DD8-4F4AC6CDF80C}"/>
          </ac:cxnSpMkLst>
        </pc:cxnChg>
        <pc:cxnChg chg="add mod">
          <ac:chgData name="ZINCK Yves [CEGEE]" userId="58ab786b-eff3-4fb5-b8c5-161f6b44608b" providerId="ADAL" clId="{BA8B8C06-C464-4FB5-8AB9-2C60C69C481E}" dt="2023-08-28T15:27:25.327" v="1018"/>
          <ac:cxnSpMkLst>
            <pc:docMk/>
            <pc:sldMk cId="4063731872" sldId="657"/>
            <ac:cxnSpMk id="18" creationId="{985FD280-690F-7D7C-B5F9-C3562D67EDC4}"/>
          </ac:cxnSpMkLst>
        </pc:cxnChg>
        <pc:cxnChg chg="mod">
          <ac:chgData name="ZINCK Yves [CEGEE]" userId="58ab786b-eff3-4fb5-b8c5-161f6b44608b" providerId="ADAL" clId="{BA8B8C06-C464-4FB5-8AB9-2C60C69C481E}" dt="2023-08-28T15:27:25.327" v="1018"/>
          <ac:cxnSpMkLst>
            <pc:docMk/>
            <pc:sldMk cId="4063731872" sldId="657"/>
            <ac:cxnSpMk id="22" creationId="{50DE4C47-8CB0-DECC-307F-3EDCAF11C2D3}"/>
          </ac:cxnSpMkLst>
        </pc:cxnChg>
        <pc:cxnChg chg="add mod">
          <ac:chgData name="ZINCK Yves [CEGEE]" userId="58ab786b-eff3-4fb5-b8c5-161f6b44608b" providerId="ADAL" clId="{BA8B8C06-C464-4FB5-8AB9-2C60C69C481E}" dt="2023-08-28T15:27:25.327" v="1018"/>
          <ac:cxnSpMkLst>
            <pc:docMk/>
            <pc:sldMk cId="4063731872" sldId="657"/>
            <ac:cxnSpMk id="28" creationId="{26D440C3-96F5-5626-3B83-B621D5D2CABB}"/>
          </ac:cxnSpMkLst>
        </pc:cxnChg>
      </pc:sldChg>
      <pc:sldChg chg="modSp add mod ord">
        <pc:chgData name="ZINCK Yves [CEGEE]" userId="58ab786b-eff3-4fb5-b8c5-161f6b44608b" providerId="ADAL" clId="{BA8B8C06-C464-4FB5-8AB9-2C60C69C481E}" dt="2023-09-18T13:25:03.967" v="6773"/>
        <pc:sldMkLst>
          <pc:docMk/>
          <pc:sldMk cId="831116212" sldId="658"/>
        </pc:sldMkLst>
        <pc:spChg chg="mod">
          <ac:chgData name="ZINCK Yves [CEGEE]" userId="58ab786b-eff3-4fb5-b8c5-161f6b44608b" providerId="ADAL" clId="{BA8B8C06-C464-4FB5-8AB9-2C60C69C481E}" dt="2023-09-18T13:25:03.967" v="6773"/>
          <ac:spMkLst>
            <pc:docMk/>
            <pc:sldMk cId="831116212" sldId="658"/>
            <ac:spMk id="8" creationId="{93B5E696-A45C-4047-9315-B27617944D39}"/>
          </ac:spMkLst>
        </pc:spChg>
        <pc:spChg chg="mod">
          <ac:chgData name="ZINCK Yves [CEGEE]" userId="58ab786b-eff3-4fb5-b8c5-161f6b44608b" providerId="ADAL" clId="{BA8B8C06-C464-4FB5-8AB9-2C60C69C481E}" dt="2023-09-12T11:04:48.800" v="5723" actId="1036"/>
          <ac:spMkLst>
            <pc:docMk/>
            <pc:sldMk cId="831116212" sldId="658"/>
            <ac:spMk id="9" creationId="{3217A397-84FB-4AE4-8E0F-AFD4861E150E}"/>
          </ac:spMkLst>
        </pc:spChg>
      </pc:sldChg>
      <pc:sldChg chg="modSp add mod ord">
        <pc:chgData name="ZINCK Yves [CEGEE]" userId="58ab786b-eff3-4fb5-b8c5-161f6b44608b" providerId="ADAL" clId="{BA8B8C06-C464-4FB5-8AB9-2C60C69C481E}" dt="2023-09-18T13:25:03.967" v="6773"/>
        <pc:sldMkLst>
          <pc:docMk/>
          <pc:sldMk cId="1928199079" sldId="659"/>
        </pc:sldMkLst>
        <pc:spChg chg="mod">
          <ac:chgData name="ZINCK Yves [CEGEE]" userId="58ab786b-eff3-4fb5-b8c5-161f6b44608b" providerId="ADAL" clId="{BA8B8C06-C464-4FB5-8AB9-2C60C69C481E}" dt="2023-09-18T13:25:03.967" v="6773"/>
          <ac:spMkLst>
            <pc:docMk/>
            <pc:sldMk cId="1928199079" sldId="659"/>
            <ac:spMk id="8" creationId="{93B5E696-A45C-4047-9315-B27617944D39}"/>
          </ac:spMkLst>
        </pc:spChg>
        <pc:spChg chg="mod">
          <ac:chgData name="ZINCK Yves [CEGEE]" userId="58ab786b-eff3-4fb5-b8c5-161f6b44608b" providerId="ADAL" clId="{BA8B8C06-C464-4FB5-8AB9-2C60C69C481E}" dt="2023-09-12T11:03:27.196" v="5645" actId="1036"/>
          <ac:spMkLst>
            <pc:docMk/>
            <pc:sldMk cId="1928199079" sldId="659"/>
            <ac:spMk id="9" creationId="{3217A397-84FB-4AE4-8E0F-AFD4861E150E}"/>
          </ac:spMkLst>
        </pc:spChg>
      </pc:sldChg>
      <pc:sldChg chg="del">
        <pc:chgData name="ZINCK Yves [CEGEE]" userId="58ab786b-eff3-4fb5-b8c5-161f6b44608b" providerId="ADAL" clId="{BA8B8C06-C464-4FB5-8AB9-2C60C69C481E}" dt="2023-09-11T14:44:32.053" v="5165" actId="47"/>
        <pc:sldMkLst>
          <pc:docMk/>
          <pc:sldMk cId="316162073" sldId="3025"/>
        </pc:sldMkLst>
      </pc:sldChg>
      <pc:sldChg chg="addSp delSp modSp del mod">
        <pc:chgData name="ZINCK Yves [CEGEE]" userId="58ab786b-eff3-4fb5-b8c5-161f6b44608b" providerId="ADAL" clId="{BA8B8C06-C464-4FB5-8AB9-2C60C69C481E}" dt="2023-09-11T11:50:18.067" v="1563" actId="47"/>
        <pc:sldMkLst>
          <pc:docMk/>
          <pc:sldMk cId="1228998912" sldId="8009"/>
        </pc:sldMkLst>
        <pc:spChg chg="add mod">
          <ac:chgData name="ZINCK Yves [CEGEE]" userId="58ab786b-eff3-4fb5-b8c5-161f6b44608b" providerId="ADAL" clId="{BA8B8C06-C464-4FB5-8AB9-2C60C69C481E}" dt="2023-09-11T11:46:42.604" v="1488" actId="1076"/>
          <ac:spMkLst>
            <pc:docMk/>
            <pc:sldMk cId="1228998912" sldId="8009"/>
            <ac:spMk id="3" creationId="{46E12DF5-3BD3-418C-FF07-C4FE63C8E151}"/>
          </ac:spMkLst>
        </pc:spChg>
        <pc:spChg chg="add mod">
          <ac:chgData name="ZINCK Yves [CEGEE]" userId="58ab786b-eff3-4fb5-b8c5-161f6b44608b" providerId="ADAL" clId="{BA8B8C06-C464-4FB5-8AB9-2C60C69C481E}" dt="2023-09-11T11:47:09.222" v="1502" actId="1035"/>
          <ac:spMkLst>
            <pc:docMk/>
            <pc:sldMk cId="1228998912" sldId="8009"/>
            <ac:spMk id="4" creationId="{67E100E6-6C75-C978-EC78-6CDB39D8AB86}"/>
          </ac:spMkLst>
        </pc:spChg>
        <pc:spChg chg="del mod">
          <ac:chgData name="ZINCK Yves [CEGEE]" userId="58ab786b-eff3-4fb5-b8c5-161f6b44608b" providerId="ADAL" clId="{BA8B8C06-C464-4FB5-8AB9-2C60C69C481E}" dt="2023-08-28T15:32:36.917" v="1180" actId="478"/>
          <ac:spMkLst>
            <pc:docMk/>
            <pc:sldMk cId="1228998912" sldId="8009"/>
            <ac:spMk id="19" creationId="{6481DA61-4C95-4A1E-9081-80076AB1BD8C}"/>
          </ac:spMkLst>
        </pc:spChg>
        <pc:spChg chg="mod">
          <ac:chgData name="ZINCK Yves [CEGEE]" userId="58ab786b-eff3-4fb5-b8c5-161f6b44608b" providerId="ADAL" clId="{BA8B8C06-C464-4FB5-8AB9-2C60C69C481E}" dt="2023-09-11T11:46:36.611" v="1486" actId="1035"/>
          <ac:spMkLst>
            <pc:docMk/>
            <pc:sldMk cId="1228998912" sldId="8009"/>
            <ac:spMk id="21" creationId="{5871D0ED-3008-4771-8447-4B9EF064AAAC}"/>
          </ac:spMkLst>
        </pc:spChg>
        <pc:spChg chg="mod">
          <ac:chgData name="ZINCK Yves [CEGEE]" userId="58ab786b-eff3-4fb5-b8c5-161f6b44608b" providerId="ADAL" clId="{BA8B8C06-C464-4FB5-8AB9-2C60C69C481E}" dt="2023-09-11T11:46:36.611" v="1486" actId="1035"/>
          <ac:spMkLst>
            <pc:docMk/>
            <pc:sldMk cId="1228998912" sldId="8009"/>
            <ac:spMk id="22" creationId="{95376A47-A221-4AB2-814C-4F607B4228D5}"/>
          </ac:spMkLst>
        </pc:spChg>
        <pc:spChg chg="mod">
          <ac:chgData name="ZINCK Yves [CEGEE]" userId="58ab786b-eff3-4fb5-b8c5-161f6b44608b" providerId="ADAL" clId="{BA8B8C06-C464-4FB5-8AB9-2C60C69C481E}" dt="2023-09-11T11:46:36.611" v="1486" actId="1035"/>
          <ac:spMkLst>
            <pc:docMk/>
            <pc:sldMk cId="1228998912" sldId="8009"/>
            <ac:spMk id="23" creationId="{62472A6E-19D0-41BD-886B-AB1BA344CA5E}"/>
          </ac:spMkLst>
        </pc:spChg>
        <pc:spChg chg="mod">
          <ac:chgData name="ZINCK Yves [CEGEE]" userId="58ab786b-eff3-4fb5-b8c5-161f6b44608b" providerId="ADAL" clId="{BA8B8C06-C464-4FB5-8AB9-2C60C69C481E}" dt="2023-09-11T11:46:36.611" v="1486" actId="1035"/>
          <ac:spMkLst>
            <pc:docMk/>
            <pc:sldMk cId="1228998912" sldId="8009"/>
            <ac:spMk id="25" creationId="{63F32CA2-F908-491B-AE22-293E06EFDAB3}"/>
          </ac:spMkLst>
        </pc:spChg>
        <pc:spChg chg="mod">
          <ac:chgData name="ZINCK Yves [CEGEE]" userId="58ab786b-eff3-4fb5-b8c5-161f6b44608b" providerId="ADAL" clId="{BA8B8C06-C464-4FB5-8AB9-2C60C69C481E}" dt="2023-09-11T11:46:36.611" v="1486" actId="1035"/>
          <ac:spMkLst>
            <pc:docMk/>
            <pc:sldMk cId="1228998912" sldId="8009"/>
            <ac:spMk id="27" creationId="{8D3F2350-E789-46C3-98CA-54DB9127AF68}"/>
          </ac:spMkLst>
        </pc:spChg>
        <pc:spChg chg="mod">
          <ac:chgData name="ZINCK Yves [CEGEE]" userId="58ab786b-eff3-4fb5-b8c5-161f6b44608b" providerId="ADAL" clId="{BA8B8C06-C464-4FB5-8AB9-2C60C69C481E}" dt="2023-09-11T11:46:36.611" v="1486" actId="1035"/>
          <ac:spMkLst>
            <pc:docMk/>
            <pc:sldMk cId="1228998912" sldId="8009"/>
            <ac:spMk id="29" creationId="{3CBC7D05-B5D7-41A0-A644-89D36476371A}"/>
          </ac:spMkLst>
        </pc:spChg>
        <pc:spChg chg="mod">
          <ac:chgData name="ZINCK Yves [CEGEE]" userId="58ab786b-eff3-4fb5-b8c5-161f6b44608b" providerId="ADAL" clId="{BA8B8C06-C464-4FB5-8AB9-2C60C69C481E}" dt="2023-09-11T11:46:36.611" v="1486" actId="1035"/>
          <ac:spMkLst>
            <pc:docMk/>
            <pc:sldMk cId="1228998912" sldId="8009"/>
            <ac:spMk id="99" creationId="{E4AB8090-0B02-4C92-84F6-D117D13790D1}"/>
          </ac:spMkLst>
        </pc:spChg>
        <pc:spChg chg="mod">
          <ac:chgData name="ZINCK Yves [CEGEE]" userId="58ab786b-eff3-4fb5-b8c5-161f6b44608b" providerId="ADAL" clId="{BA8B8C06-C464-4FB5-8AB9-2C60C69C481E}" dt="2023-09-11T11:46:36.611" v="1486" actId="1035"/>
          <ac:spMkLst>
            <pc:docMk/>
            <pc:sldMk cId="1228998912" sldId="8009"/>
            <ac:spMk id="102" creationId="{BE9D81EF-3740-43E4-B9D5-BDA0587F7125}"/>
          </ac:spMkLst>
        </pc:spChg>
        <pc:spChg chg="mod">
          <ac:chgData name="ZINCK Yves [CEGEE]" userId="58ab786b-eff3-4fb5-b8c5-161f6b44608b" providerId="ADAL" clId="{BA8B8C06-C464-4FB5-8AB9-2C60C69C481E}" dt="2023-09-11T11:46:36.611" v="1486" actId="1035"/>
          <ac:spMkLst>
            <pc:docMk/>
            <pc:sldMk cId="1228998912" sldId="8009"/>
            <ac:spMk id="103" creationId="{871D3A71-4C70-4F37-A9AE-BC01E4F4DBC5}"/>
          </ac:spMkLst>
        </pc:spChg>
        <pc:picChg chg="mod">
          <ac:chgData name="ZINCK Yves [CEGEE]" userId="58ab786b-eff3-4fb5-b8c5-161f6b44608b" providerId="ADAL" clId="{BA8B8C06-C464-4FB5-8AB9-2C60C69C481E}" dt="2023-09-11T11:46:36.611" v="1486" actId="1035"/>
          <ac:picMkLst>
            <pc:docMk/>
            <pc:sldMk cId="1228998912" sldId="8009"/>
            <ac:picMk id="2" creationId="{32943811-6566-4E42-A741-44B5F6708683}"/>
          </ac:picMkLst>
        </pc:picChg>
        <pc:picChg chg="mod">
          <ac:chgData name="ZINCK Yves [CEGEE]" userId="58ab786b-eff3-4fb5-b8c5-161f6b44608b" providerId="ADAL" clId="{BA8B8C06-C464-4FB5-8AB9-2C60C69C481E}" dt="2023-09-11T11:46:36.611" v="1486" actId="1035"/>
          <ac:picMkLst>
            <pc:docMk/>
            <pc:sldMk cId="1228998912" sldId="8009"/>
            <ac:picMk id="62" creationId="{27839493-0B7E-4E90-B253-C77C6D263536}"/>
          </ac:picMkLst>
        </pc:picChg>
        <pc:picChg chg="mod">
          <ac:chgData name="ZINCK Yves [CEGEE]" userId="58ab786b-eff3-4fb5-b8c5-161f6b44608b" providerId="ADAL" clId="{BA8B8C06-C464-4FB5-8AB9-2C60C69C481E}" dt="2023-09-11T11:46:36.611" v="1486" actId="1035"/>
          <ac:picMkLst>
            <pc:docMk/>
            <pc:sldMk cId="1228998912" sldId="8009"/>
            <ac:picMk id="98" creationId="{CA790B0D-24BF-4C91-8698-6D5481DC71BF}"/>
          </ac:picMkLst>
        </pc:picChg>
      </pc:sldChg>
      <pc:sldChg chg="modSp del ord">
        <pc:chgData name="ZINCK Yves [CEGEE]" userId="58ab786b-eff3-4fb5-b8c5-161f6b44608b" providerId="ADAL" clId="{BA8B8C06-C464-4FB5-8AB9-2C60C69C481E}" dt="2023-09-29T09:57:06.444" v="8503" actId="2696"/>
        <pc:sldMkLst>
          <pc:docMk/>
          <pc:sldMk cId="651995119" sldId="8041"/>
        </pc:sldMkLst>
        <pc:spChg chg="mod">
          <ac:chgData name="ZINCK Yves [CEGEE]" userId="58ab786b-eff3-4fb5-b8c5-161f6b44608b" providerId="ADAL" clId="{BA8B8C06-C464-4FB5-8AB9-2C60C69C481E}" dt="2023-09-18T13:24:54.075" v="6772"/>
          <ac:spMkLst>
            <pc:docMk/>
            <pc:sldMk cId="651995119" sldId="8041"/>
            <ac:spMk id="3" creationId="{C667895C-591C-4651-8F4E-D93027C66EDC}"/>
          </ac:spMkLst>
        </pc:spChg>
        <pc:spChg chg="mod">
          <ac:chgData name="ZINCK Yves [CEGEE]" userId="58ab786b-eff3-4fb5-b8c5-161f6b44608b" providerId="ADAL" clId="{BA8B8C06-C464-4FB5-8AB9-2C60C69C481E}" dt="2023-09-18T13:24:54.075" v="6772"/>
          <ac:spMkLst>
            <pc:docMk/>
            <pc:sldMk cId="651995119" sldId="8041"/>
            <ac:spMk id="4" creationId="{0267D48C-16BF-448E-BEB8-323D549E20B8}"/>
          </ac:spMkLst>
        </pc:spChg>
        <pc:spChg chg="mod">
          <ac:chgData name="ZINCK Yves [CEGEE]" userId="58ab786b-eff3-4fb5-b8c5-161f6b44608b" providerId="ADAL" clId="{BA8B8C06-C464-4FB5-8AB9-2C60C69C481E}" dt="2023-09-18T13:24:54.075" v="6772"/>
          <ac:spMkLst>
            <pc:docMk/>
            <pc:sldMk cId="651995119" sldId="8041"/>
            <ac:spMk id="13" creationId="{F2490B92-62D1-4831-80F8-3E6131044E98}"/>
          </ac:spMkLst>
        </pc:spChg>
        <pc:spChg chg="mod">
          <ac:chgData name="ZINCK Yves [CEGEE]" userId="58ab786b-eff3-4fb5-b8c5-161f6b44608b" providerId="ADAL" clId="{BA8B8C06-C464-4FB5-8AB9-2C60C69C481E}" dt="2023-09-18T13:24:54.075" v="6772"/>
          <ac:spMkLst>
            <pc:docMk/>
            <pc:sldMk cId="651995119" sldId="8041"/>
            <ac:spMk id="15" creationId="{2FA46B00-3EB3-4C1F-92EA-2729483E9476}"/>
          </ac:spMkLst>
        </pc:spChg>
      </pc:sldChg>
      <pc:sldChg chg="del">
        <pc:chgData name="ZINCK Yves [CEGEE]" userId="58ab786b-eff3-4fb5-b8c5-161f6b44608b" providerId="ADAL" clId="{BA8B8C06-C464-4FB5-8AB9-2C60C69C481E}" dt="2023-09-11T14:45:18.519" v="5167" actId="47"/>
        <pc:sldMkLst>
          <pc:docMk/>
          <pc:sldMk cId="2398726741" sldId="8052"/>
        </pc:sldMkLst>
      </pc:sldChg>
      <pc:sldChg chg="del">
        <pc:chgData name="ZINCK Yves [CEGEE]" userId="58ab786b-eff3-4fb5-b8c5-161f6b44608b" providerId="ADAL" clId="{BA8B8C06-C464-4FB5-8AB9-2C60C69C481E}" dt="2023-09-11T14:53:33.773" v="5293" actId="47"/>
        <pc:sldMkLst>
          <pc:docMk/>
          <pc:sldMk cId="506897886" sldId="8054"/>
        </pc:sldMkLst>
      </pc:sldChg>
      <pc:sldChg chg="modSp del">
        <pc:chgData name="ZINCK Yves [CEGEE]" userId="58ab786b-eff3-4fb5-b8c5-161f6b44608b" providerId="ADAL" clId="{BA8B8C06-C464-4FB5-8AB9-2C60C69C481E}" dt="2023-09-19T07:02:28.424" v="7688" actId="47"/>
        <pc:sldMkLst>
          <pc:docMk/>
          <pc:sldMk cId="2393950028" sldId="8056"/>
        </pc:sldMkLst>
        <pc:spChg chg="mod">
          <ac:chgData name="ZINCK Yves [CEGEE]" userId="58ab786b-eff3-4fb5-b8c5-161f6b44608b" providerId="ADAL" clId="{BA8B8C06-C464-4FB5-8AB9-2C60C69C481E}" dt="2023-09-18T13:24:54.075" v="6772"/>
          <ac:spMkLst>
            <pc:docMk/>
            <pc:sldMk cId="2393950028" sldId="8056"/>
            <ac:spMk id="3" creationId="{B5751032-9E85-4606-8237-5A22F64F6320}"/>
          </ac:spMkLst>
        </pc:spChg>
        <pc:spChg chg="mod">
          <ac:chgData name="ZINCK Yves [CEGEE]" userId="58ab786b-eff3-4fb5-b8c5-161f6b44608b" providerId="ADAL" clId="{BA8B8C06-C464-4FB5-8AB9-2C60C69C481E}" dt="2023-09-18T13:24:54.075" v="6772"/>
          <ac:spMkLst>
            <pc:docMk/>
            <pc:sldMk cId="2393950028" sldId="8056"/>
            <ac:spMk id="4" creationId="{54543114-F8D9-45AC-9333-E06E561CDEBD}"/>
          </ac:spMkLst>
        </pc:spChg>
        <pc:spChg chg="mod">
          <ac:chgData name="ZINCK Yves [CEGEE]" userId="58ab786b-eff3-4fb5-b8c5-161f6b44608b" providerId="ADAL" clId="{BA8B8C06-C464-4FB5-8AB9-2C60C69C481E}" dt="2023-09-18T13:24:54.075" v="6772"/>
          <ac:spMkLst>
            <pc:docMk/>
            <pc:sldMk cId="2393950028" sldId="8056"/>
            <ac:spMk id="5" creationId="{9732096F-0A8E-45EB-8715-F47393BB0FE3}"/>
          </ac:spMkLst>
        </pc:spChg>
        <pc:spChg chg="mod">
          <ac:chgData name="ZINCK Yves [CEGEE]" userId="58ab786b-eff3-4fb5-b8c5-161f6b44608b" providerId="ADAL" clId="{BA8B8C06-C464-4FB5-8AB9-2C60C69C481E}" dt="2023-09-18T13:24:54.075" v="6772"/>
          <ac:spMkLst>
            <pc:docMk/>
            <pc:sldMk cId="2393950028" sldId="8056"/>
            <ac:spMk id="6" creationId="{3CE88F45-EF1F-4439-97F9-07DF2EA17863}"/>
          </ac:spMkLst>
        </pc:spChg>
      </pc:sldChg>
      <pc:sldChg chg="del">
        <pc:chgData name="ZINCK Yves [CEGEE]" userId="58ab786b-eff3-4fb5-b8c5-161f6b44608b" providerId="ADAL" clId="{BA8B8C06-C464-4FB5-8AB9-2C60C69C481E}" dt="2023-09-18T13:18:01.284" v="6617" actId="47"/>
        <pc:sldMkLst>
          <pc:docMk/>
          <pc:sldMk cId="2313438926" sldId="8062"/>
        </pc:sldMkLst>
      </pc:sldChg>
      <pc:sldChg chg="modSp del mod">
        <pc:chgData name="ZINCK Yves [CEGEE]" userId="58ab786b-eff3-4fb5-b8c5-161f6b44608b" providerId="ADAL" clId="{BA8B8C06-C464-4FB5-8AB9-2C60C69C481E}" dt="2023-09-19T07:01:04.975" v="7658" actId="47"/>
        <pc:sldMkLst>
          <pc:docMk/>
          <pc:sldMk cId="1822765526" sldId="8065"/>
        </pc:sldMkLst>
        <pc:spChg chg="mod">
          <ac:chgData name="ZINCK Yves [CEGEE]" userId="58ab786b-eff3-4fb5-b8c5-161f6b44608b" providerId="ADAL" clId="{BA8B8C06-C464-4FB5-8AB9-2C60C69C481E}" dt="2023-09-18T13:24:54.075" v="6772"/>
          <ac:spMkLst>
            <pc:docMk/>
            <pc:sldMk cId="1822765526" sldId="8065"/>
            <ac:spMk id="7" creationId="{00000000-0000-0000-0000-000000000000}"/>
          </ac:spMkLst>
        </pc:spChg>
        <pc:spChg chg="mod">
          <ac:chgData name="ZINCK Yves [CEGEE]" userId="58ab786b-eff3-4fb5-b8c5-161f6b44608b" providerId="ADAL" clId="{BA8B8C06-C464-4FB5-8AB9-2C60C69C481E}" dt="2023-09-18T13:24:54.075" v="6772"/>
          <ac:spMkLst>
            <pc:docMk/>
            <pc:sldMk cId="1822765526" sldId="8065"/>
            <ac:spMk id="36" creationId="{00000000-0000-0000-0000-000000000000}"/>
          </ac:spMkLst>
        </pc:spChg>
        <pc:spChg chg="mod">
          <ac:chgData name="ZINCK Yves [CEGEE]" userId="58ab786b-eff3-4fb5-b8c5-161f6b44608b" providerId="ADAL" clId="{BA8B8C06-C464-4FB5-8AB9-2C60C69C481E}" dt="2023-09-18T13:24:54.075" v="6772"/>
          <ac:spMkLst>
            <pc:docMk/>
            <pc:sldMk cId="1822765526" sldId="8065"/>
            <ac:spMk id="97" creationId="{25C22F9A-1ED3-4366-82ED-BD122498C0B6}"/>
          </ac:spMkLst>
        </pc:spChg>
      </pc:sldChg>
      <pc:sldChg chg="del">
        <pc:chgData name="ZINCK Yves [CEGEE]" userId="58ab786b-eff3-4fb5-b8c5-161f6b44608b" providerId="ADAL" clId="{BA8B8C06-C464-4FB5-8AB9-2C60C69C481E}" dt="2023-09-18T13:15:56.449" v="6613" actId="47"/>
        <pc:sldMkLst>
          <pc:docMk/>
          <pc:sldMk cId="1245165145" sldId="8070"/>
        </pc:sldMkLst>
      </pc:sldChg>
      <pc:sldChg chg="del">
        <pc:chgData name="ZINCK Yves [CEGEE]" userId="58ab786b-eff3-4fb5-b8c5-161f6b44608b" providerId="ADAL" clId="{BA8B8C06-C464-4FB5-8AB9-2C60C69C481E}" dt="2023-09-11T14:45:17.462" v="5166" actId="47"/>
        <pc:sldMkLst>
          <pc:docMk/>
          <pc:sldMk cId="2409043697" sldId="8074"/>
        </pc:sldMkLst>
      </pc:sldChg>
      <pc:sldChg chg="del">
        <pc:chgData name="ZINCK Yves [CEGEE]" userId="58ab786b-eff3-4fb5-b8c5-161f6b44608b" providerId="ADAL" clId="{BA8B8C06-C464-4FB5-8AB9-2C60C69C481E}" dt="2023-09-11T14:44:30.959" v="5164" actId="47"/>
        <pc:sldMkLst>
          <pc:docMk/>
          <pc:sldMk cId="2377074779" sldId="2146847182"/>
        </pc:sldMkLst>
      </pc:sldChg>
      <pc:sldChg chg="del">
        <pc:chgData name="ZINCK Yves [CEGEE]" userId="58ab786b-eff3-4fb5-b8c5-161f6b44608b" providerId="ADAL" clId="{BA8B8C06-C464-4FB5-8AB9-2C60C69C481E}" dt="2023-08-28T15:30:55.945" v="1079" actId="47"/>
        <pc:sldMkLst>
          <pc:docMk/>
          <pc:sldMk cId="3121098629" sldId="2146847213"/>
        </pc:sldMkLst>
      </pc:sldChg>
      <pc:sldChg chg="addSp delSp modSp new mod">
        <pc:chgData name="ZINCK Yves [CEGEE]" userId="58ab786b-eff3-4fb5-b8c5-161f6b44608b" providerId="ADAL" clId="{BA8B8C06-C464-4FB5-8AB9-2C60C69C481E}" dt="2023-09-12T11:03:17.475" v="5604" actId="20577"/>
        <pc:sldMkLst>
          <pc:docMk/>
          <pc:sldMk cId="1601140235" sldId="2146847214"/>
        </pc:sldMkLst>
        <pc:spChg chg="del">
          <ac:chgData name="ZINCK Yves [CEGEE]" userId="58ab786b-eff3-4fb5-b8c5-161f6b44608b" providerId="ADAL" clId="{BA8B8C06-C464-4FB5-8AB9-2C60C69C481E}" dt="2023-08-28T15:30:50.612" v="1077" actId="478"/>
          <ac:spMkLst>
            <pc:docMk/>
            <pc:sldMk cId="1601140235" sldId="2146847214"/>
            <ac:spMk id="2" creationId="{92DD154D-5D3F-CBFD-B411-2CF961819B7F}"/>
          </ac:spMkLst>
        </pc:spChg>
        <pc:spChg chg="mod">
          <ac:chgData name="ZINCK Yves [CEGEE]" userId="58ab786b-eff3-4fb5-b8c5-161f6b44608b" providerId="ADAL" clId="{BA8B8C06-C464-4FB5-8AB9-2C60C69C481E}" dt="2023-08-28T15:30:41.850" v="1076" actId="2711"/>
          <ac:spMkLst>
            <pc:docMk/>
            <pc:sldMk cId="1601140235" sldId="2146847214"/>
            <ac:spMk id="3" creationId="{886CED76-89E6-9656-FED0-7EE569CF6F3C}"/>
          </ac:spMkLst>
        </pc:spChg>
        <pc:spChg chg="mod">
          <ac:chgData name="ZINCK Yves [CEGEE]" userId="58ab786b-eff3-4fb5-b8c5-161f6b44608b" providerId="ADAL" clId="{BA8B8C06-C464-4FB5-8AB9-2C60C69C481E}" dt="2023-09-12T11:03:17.475" v="5604" actId="20577"/>
          <ac:spMkLst>
            <pc:docMk/>
            <pc:sldMk cId="1601140235" sldId="2146847214"/>
            <ac:spMk id="5" creationId="{5B4E8B40-A6AC-EAE2-27D5-284EC5934496}"/>
          </ac:spMkLst>
        </pc:spChg>
        <pc:spChg chg="add mod">
          <ac:chgData name="ZINCK Yves [CEGEE]" userId="58ab786b-eff3-4fb5-b8c5-161f6b44608b" providerId="ADAL" clId="{BA8B8C06-C464-4FB5-8AB9-2C60C69C481E}" dt="2023-08-28T15:30:51.755" v="1078"/>
          <ac:spMkLst>
            <pc:docMk/>
            <pc:sldMk cId="1601140235" sldId="2146847214"/>
            <ac:spMk id="8" creationId="{49397069-E795-80B1-5787-F825CA4C8829}"/>
          </ac:spMkLst>
        </pc:spChg>
        <pc:spChg chg="add mod">
          <ac:chgData name="ZINCK Yves [CEGEE]" userId="58ab786b-eff3-4fb5-b8c5-161f6b44608b" providerId="ADAL" clId="{BA8B8C06-C464-4FB5-8AB9-2C60C69C481E}" dt="2023-08-28T15:30:51.755" v="1078"/>
          <ac:spMkLst>
            <pc:docMk/>
            <pc:sldMk cId="1601140235" sldId="2146847214"/>
            <ac:spMk id="26" creationId="{642A6170-4657-B74B-CD1D-86C4A69BC24D}"/>
          </ac:spMkLst>
        </pc:spChg>
        <pc:spChg chg="add mod">
          <ac:chgData name="ZINCK Yves [CEGEE]" userId="58ab786b-eff3-4fb5-b8c5-161f6b44608b" providerId="ADAL" clId="{BA8B8C06-C464-4FB5-8AB9-2C60C69C481E}" dt="2023-08-28T15:30:51.755" v="1078"/>
          <ac:spMkLst>
            <pc:docMk/>
            <pc:sldMk cId="1601140235" sldId="2146847214"/>
            <ac:spMk id="27" creationId="{637AE3B6-D779-FB79-585F-851B76D93449}"/>
          </ac:spMkLst>
        </pc:spChg>
        <pc:spChg chg="add mod">
          <ac:chgData name="ZINCK Yves [CEGEE]" userId="58ab786b-eff3-4fb5-b8c5-161f6b44608b" providerId="ADAL" clId="{BA8B8C06-C464-4FB5-8AB9-2C60C69C481E}" dt="2023-08-28T15:30:51.755" v="1078"/>
          <ac:spMkLst>
            <pc:docMk/>
            <pc:sldMk cId="1601140235" sldId="2146847214"/>
            <ac:spMk id="28" creationId="{A1BD28BA-1C1F-6535-9B8B-06F0668596BC}"/>
          </ac:spMkLst>
        </pc:spChg>
        <pc:spChg chg="add mod">
          <ac:chgData name="ZINCK Yves [CEGEE]" userId="58ab786b-eff3-4fb5-b8c5-161f6b44608b" providerId="ADAL" clId="{BA8B8C06-C464-4FB5-8AB9-2C60C69C481E}" dt="2023-08-28T15:30:51.755" v="1078"/>
          <ac:spMkLst>
            <pc:docMk/>
            <pc:sldMk cId="1601140235" sldId="2146847214"/>
            <ac:spMk id="29" creationId="{0CE12A72-3872-A4F4-4C7F-22AD5F15F0CD}"/>
          </ac:spMkLst>
        </pc:spChg>
        <pc:grpChg chg="add mod">
          <ac:chgData name="ZINCK Yves [CEGEE]" userId="58ab786b-eff3-4fb5-b8c5-161f6b44608b" providerId="ADAL" clId="{BA8B8C06-C464-4FB5-8AB9-2C60C69C481E}" dt="2023-08-28T15:30:51.755" v="1078"/>
          <ac:grpSpMkLst>
            <pc:docMk/>
            <pc:sldMk cId="1601140235" sldId="2146847214"/>
            <ac:grpSpMk id="30" creationId="{A0CA9A9D-8537-5E97-C777-E48F78544544}"/>
          </ac:grpSpMkLst>
        </pc:grpChg>
        <pc:graphicFrameChg chg="add mod">
          <ac:chgData name="ZINCK Yves [CEGEE]" userId="58ab786b-eff3-4fb5-b8c5-161f6b44608b" providerId="ADAL" clId="{BA8B8C06-C464-4FB5-8AB9-2C60C69C481E}" dt="2023-08-28T15:30:51.755" v="1078"/>
          <ac:graphicFrameMkLst>
            <pc:docMk/>
            <pc:sldMk cId="1601140235" sldId="2146847214"/>
            <ac:graphicFrameMk id="6" creationId="{1FB7A482-422B-3EED-8908-D5D7BAFDC0FF}"/>
          </ac:graphicFrameMkLst>
        </pc:graphicFrameChg>
        <pc:picChg chg="add mod">
          <ac:chgData name="ZINCK Yves [CEGEE]" userId="58ab786b-eff3-4fb5-b8c5-161f6b44608b" providerId="ADAL" clId="{BA8B8C06-C464-4FB5-8AB9-2C60C69C481E}" dt="2023-08-28T15:30:51.755" v="1078"/>
          <ac:picMkLst>
            <pc:docMk/>
            <pc:sldMk cId="1601140235" sldId="2146847214"/>
            <ac:picMk id="7" creationId="{C9DBC0DE-6FE0-8B7E-689D-E464A1568EAD}"/>
          </ac:picMkLst>
        </pc:picChg>
        <pc:picChg chg="add mod">
          <ac:chgData name="ZINCK Yves [CEGEE]" userId="58ab786b-eff3-4fb5-b8c5-161f6b44608b" providerId="ADAL" clId="{BA8B8C06-C464-4FB5-8AB9-2C60C69C481E}" dt="2023-08-28T15:30:51.755" v="1078"/>
          <ac:picMkLst>
            <pc:docMk/>
            <pc:sldMk cId="1601140235" sldId="2146847214"/>
            <ac:picMk id="9" creationId="{D23303F3-88D0-1190-D0C8-E0D2F41DFE4D}"/>
          </ac:picMkLst>
        </pc:picChg>
        <pc:picChg chg="add mod">
          <ac:chgData name="ZINCK Yves [CEGEE]" userId="58ab786b-eff3-4fb5-b8c5-161f6b44608b" providerId="ADAL" clId="{BA8B8C06-C464-4FB5-8AB9-2C60C69C481E}" dt="2023-08-28T15:30:51.755" v="1078"/>
          <ac:picMkLst>
            <pc:docMk/>
            <pc:sldMk cId="1601140235" sldId="2146847214"/>
            <ac:picMk id="10" creationId="{3FBFFD93-692D-FE90-60BA-B10415490271}"/>
          </ac:picMkLst>
        </pc:picChg>
        <pc:picChg chg="add mod">
          <ac:chgData name="ZINCK Yves [CEGEE]" userId="58ab786b-eff3-4fb5-b8c5-161f6b44608b" providerId="ADAL" clId="{BA8B8C06-C464-4FB5-8AB9-2C60C69C481E}" dt="2023-08-28T15:30:51.755" v="1078"/>
          <ac:picMkLst>
            <pc:docMk/>
            <pc:sldMk cId="1601140235" sldId="2146847214"/>
            <ac:picMk id="11" creationId="{DD2214D4-C653-229D-4A30-9BD4B0D89FDF}"/>
          </ac:picMkLst>
        </pc:picChg>
        <pc:picChg chg="add mod">
          <ac:chgData name="ZINCK Yves [CEGEE]" userId="58ab786b-eff3-4fb5-b8c5-161f6b44608b" providerId="ADAL" clId="{BA8B8C06-C464-4FB5-8AB9-2C60C69C481E}" dt="2023-08-28T15:30:51.755" v="1078"/>
          <ac:picMkLst>
            <pc:docMk/>
            <pc:sldMk cId="1601140235" sldId="2146847214"/>
            <ac:picMk id="12" creationId="{5B194D89-88C3-DB09-53FB-163E8808B08A}"/>
          </ac:picMkLst>
        </pc:picChg>
        <pc:picChg chg="add mod">
          <ac:chgData name="ZINCK Yves [CEGEE]" userId="58ab786b-eff3-4fb5-b8c5-161f6b44608b" providerId="ADAL" clId="{BA8B8C06-C464-4FB5-8AB9-2C60C69C481E}" dt="2023-08-28T15:30:51.755" v="1078"/>
          <ac:picMkLst>
            <pc:docMk/>
            <pc:sldMk cId="1601140235" sldId="2146847214"/>
            <ac:picMk id="13" creationId="{B60B0498-D448-3518-C7AE-C63B13C81570}"/>
          </ac:picMkLst>
        </pc:picChg>
        <pc:picChg chg="add mod">
          <ac:chgData name="ZINCK Yves [CEGEE]" userId="58ab786b-eff3-4fb5-b8c5-161f6b44608b" providerId="ADAL" clId="{BA8B8C06-C464-4FB5-8AB9-2C60C69C481E}" dt="2023-08-28T15:30:51.755" v="1078"/>
          <ac:picMkLst>
            <pc:docMk/>
            <pc:sldMk cId="1601140235" sldId="2146847214"/>
            <ac:picMk id="14" creationId="{28807C80-DF1E-713E-FA21-86C5F0D3B683}"/>
          </ac:picMkLst>
        </pc:picChg>
        <pc:picChg chg="add mod">
          <ac:chgData name="ZINCK Yves [CEGEE]" userId="58ab786b-eff3-4fb5-b8c5-161f6b44608b" providerId="ADAL" clId="{BA8B8C06-C464-4FB5-8AB9-2C60C69C481E}" dt="2023-08-28T15:30:51.755" v="1078"/>
          <ac:picMkLst>
            <pc:docMk/>
            <pc:sldMk cId="1601140235" sldId="2146847214"/>
            <ac:picMk id="15" creationId="{4393A9C2-F7C7-937C-1B96-10B596077375}"/>
          </ac:picMkLst>
        </pc:picChg>
        <pc:picChg chg="add mod">
          <ac:chgData name="ZINCK Yves [CEGEE]" userId="58ab786b-eff3-4fb5-b8c5-161f6b44608b" providerId="ADAL" clId="{BA8B8C06-C464-4FB5-8AB9-2C60C69C481E}" dt="2023-08-28T15:30:51.755" v="1078"/>
          <ac:picMkLst>
            <pc:docMk/>
            <pc:sldMk cId="1601140235" sldId="2146847214"/>
            <ac:picMk id="16" creationId="{193265D1-3796-A8F7-0264-9F362FE2F8C1}"/>
          </ac:picMkLst>
        </pc:picChg>
        <pc:picChg chg="add mod">
          <ac:chgData name="ZINCK Yves [CEGEE]" userId="58ab786b-eff3-4fb5-b8c5-161f6b44608b" providerId="ADAL" clId="{BA8B8C06-C464-4FB5-8AB9-2C60C69C481E}" dt="2023-08-28T15:30:51.755" v="1078"/>
          <ac:picMkLst>
            <pc:docMk/>
            <pc:sldMk cId="1601140235" sldId="2146847214"/>
            <ac:picMk id="17" creationId="{B1D837CE-372C-E75A-758E-010943552600}"/>
          </ac:picMkLst>
        </pc:picChg>
        <pc:picChg chg="add mod">
          <ac:chgData name="ZINCK Yves [CEGEE]" userId="58ab786b-eff3-4fb5-b8c5-161f6b44608b" providerId="ADAL" clId="{BA8B8C06-C464-4FB5-8AB9-2C60C69C481E}" dt="2023-08-28T15:30:51.755" v="1078"/>
          <ac:picMkLst>
            <pc:docMk/>
            <pc:sldMk cId="1601140235" sldId="2146847214"/>
            <ac:picMk id="18" creationId="{62CD2CDF-E9E6-1D48-871D-8EF72C14438B}"/>
          </ac:picMkLst>
        </pc:picChg>
        <pc:picChg chg="add mod">
          <ac:chgData name="ZINCK Yves [CEGEE]" userId="58ab786b-eff3-4fb5-b8c5-161f6b44608b" providerId="ADAL" clId="{BA8B8C06-C464-4FB5-8AB9-2C60C69C481E}" dt="2023-08-28T15:30:51.755" v="1078"/>
          <ac:picMkLst>
            <pc:docMk/>
            <pc:sldMk cId="1601140235" sldId="2146847214"/>
            <ac:picMk id="19" creationId="{AD20BBE9-73FD-0F9C-02E6-B0595957A5EE}"/>
          </ac:picMkLst>
        </pc:picChg>
        <pc:picChg chg="add mod">
          <ac:chgData name="ZINCK Yves [CEGEE]" userId="58ab786b-eff3-4fb5-b8c5-161f6b44608b" providerId="ADAL" clId="{BA8B8C06-C464-4FB5-8AB9-2C60C69C481E}" dt="2023-08-28T15:30:51.755" v="1078"/>
          <ac:picMkLst>
            <pc:docMk/>
            <pc:sldMk cId="1601140235" sldId="2146847214"/>
            <ac:picMk id="20" creationId="{FE2CCE84-ECBB-9CE2-A145-2E85306F149C}"/>
          </ac:picMkLst>
        </pc:picChg>
        <pc:picChg chg="add mod">
          <ac:chgData name="ZINCK Yves [CEGEE]" userId="58ab786b-eff3-4fb5-b8c5-161f6b44608b" providerId="ADAL" clId="{BA8B8C06-C464-4FB5-8AB9-2C60C69C481E}" dt="2023-08-28T15:30:51.755" v="1078"/>
          <ac:picMkLst>
            <pc:docMk/>
            <pc:sldMk cId="1601140235" sldId="2146847214"/>
            <ac:picMk id="21" creationId="{796E6AFE-30D3-16EE-A776-2B593F4E15B4}"/>
          </ac:picMkLst>
        </pc:picChg>
        <pc:picChg chg="add mod">
          <ac:chgData name="ZINCK Yves [CEGEE]" userId="58ab786b-eff3-4fb5-b8c5-161f6b44608b" providerId="ADAL" clId="{BA8B8C06-C464-4FB5-8AB9-2C60C69C481E}" dt="2023-08-28T15:30:51.755" v="1078"/>
          <ac:picMkLst>
            <pc:docMk/>
            <pc:sldMk cId="1601140235" sldId="2146847214"/>
            <ac:picMk id="22" creationId="{67B878FC-6329-91A6-0FA9-2D05BDAA5ED1}"/>
          </ac:picMkLst>
        </pc:picChg>
        <pc:picChg chg="add mod">
          <ac:chgData name="ZINCK Yves [CEGEE]" userId="58ab786b-eff3-4fb5-b8c5-161f6b44608b" providerId="ADAL" clId="{BA8B8C06-C464-4FB5-8AB9-2C60C69C481E}" dt="2023-08-28T15:30:51.755" v="1078"/>
          <ac:picMkLst>
            <pc:docMk/>
            <pc:sldMk cId="1601140235" sldId="2146847214"/>
            <ac:picMk id="23" creationId="{D6EAFFA0-C0BD-8480-9BFD-3C7CF1A30B96}"/>
          </ac:picMkLst>
        </pc:picChg>
        <pc:picChg chg="add mod">
          <ac:chgData name="ZINCK Yves [CEGEE]" userId="58ab786b-eff3-4fb5-b8c5-161f6b44608b" providerId="ADAL" clId="{BA8B8C06-C464-4FB5-8AB9-2C60C69C481E}" dt="2023-08-28T15:30:51.755" v="1078"/>
          <ac:picMkLst>
            <pc:docMk/>
            <pc:sldMk cId="1601140235" sldId="2146847214"/>
            <ac:picMk id="24" creationId="{DAD909D9-A3A8-8456-C6CE-D91D1BFD5151}"/>
          </ac:picMkLst>
        </pc:picChg>
        <pc:picChg chg="add mod">
          <ac:chgData name="ZINCK Yves [CEGEE]" userId="58ab786b-eff3-4fb5-b8c5-161f6b44608b" providerId="ADAL" clId="{BA8B8C06-C464-4FB5-8AB9-2C60C69C481E}" dt="2023-08-28T15:30:51.755" v="1078"/>
          <ac:picMkLst>
            <pc:docMk/>
            <pc:sldMk cId="1601140235" sldId="2146847214"/>
            <ac:picMk id="25" creationId="{A070C5BF-BFEB-63D7-6D61-E3F12329D541}"/>
          </ac:picMkLst>
        </pc:picChg>
        <pc:cxnChg chg="mod">
          <ac:chgData name="ZINCK Yves [CEGEE]" userId="58ab786b-eff3-4fb5-b8c5-161f6b44608b" providerId="ADAL" clId="{BA8B8C06-C464-4FB5-8AB9-2C60C69C481E}" dt="2023-08-28T15:30:51.755" v="1078"/>
          <ac:cxnSpMkLst>
            <pc:docMk/>
            <pc:sldMk cId="1601140235" sldId="2146847214"/>
            <ac:cxnSpMk id="31" creationId="{6C40E395-BF44-4F5E-F86D-0D74C5DFF274}"/>
          </ac:cxnSpMkLst>
        </pc:cxnChg>
        <pc:cxnChg chg="mod">
          <ac:chgData name="ZINCK Yves [CEGEE]" userId="58ab786b-eff3-4fb5-b8c5-161f6b44608b" providerId="ADAL" clId="{BA8B8C06-C464-4FB5-8AB9-2C60C69C481E}" dt="2023-08-28T15:30:51.755" v="1078"/>
          <ac:cxnSpMkLst>
            <pc:docMk/>
            <pc:sldMk cId="1601140235" sldId="2146847214"/>
            <ac:cxnSpMk id="32" creationId="{992D277D-8F6A-2CAA-3AB6-05D14D7BA468}"/>
          </ac:cxnSpMkLst>
        </pc:cxnChg>
      </pc:sldChg>
      <pc:sldChg chg="addSp delSp modSp add del mod ord">
        <pc:chgData name="ZINCK Yves [CEGEE]" userId="58ab786b-eff3-4fb5-b8c5-161f6b44608b" providerId="ADAL" clId="{BA8B8C06-C464-4FB5-8AB9-2C60C69C481E}" dt="2023-09-28T06:54:24.284" v="8485" actId="47"/>
        <pc:sldMkLst>
          <pc:docMk/>
          <pc:sldMk cId="3541767647" sldId="2146847215"/>
        </pc:sldMkLst>
        <pc:spChg chg="del">
          <ac:chgData name="ZINCK Yves [CEGEE]" userId="58ab786b-eff3-4fb5-b8c5-161f6b44608b" providerId="ADAL" clId="{BA8B8C06-C464-4FB5-8AB9-2C60C69C481E}" dt="2023-09-11T11:58:42.915" v="1736" actId="478"/>
          <ac:spMkLst>
            <pc:docMk/>
            <pc:sldMk cId="3541767647" sldId="2146847215"/>
            <ac:spMk id="2" creationId="{92DD154D-5D3F-CBFD-B411-2CF961819B7F}"/>
          </ac:spMkLst>
        </pc:spChg>
        <pc:spChg chg="add del mod">
          <ac:chgData name="ZINCK Yves [CEGEE]" userId="58ab786b-eff3-4fb5-b8c5-161f6b44608b" providerId="ADAL" clId="{BA8B8C06-C464-4FB5-8AB9-2C60C69C481E}" dt="2023-09-25T12:42:43.867" v="7998" actId="478"/>
          <ac:spMkLst>
            <pc:docMk/>
            <pc:sldMk cId="3541767647" sldId="2146847215"/>
            <ac:spMk id="2" creationId="{C9277FEC-7B8F-8A44-742C-707D66D8EE81}"/>
          </ac:spMkLst>
        </pc:spChg>
        <pc:spChg chg="mod">
          <ac:chgData name="ZINCK Yves [CEGEE]" userId="58ab786b-eff3-4fb5-b8c5-161f6b44608b" providerId="ADAL" clId="{BA8B8C06-C464-4FB5-8AB9-2C60C69C481E}" dt="2023-09-11T14:09:42.127" v="4221" actId="20577"/>
          <ac:spMkLst>
            <pc:docMk/>
            <pc:sldMk cId="3541767647" sldId="2146847215"/>
            <ac:spMk id="3" creationId="{886CED76-89E6-9656-FED0-7EE569CF6F3C}"/>
          </ac:spMkLst>
        </pc:spChg>
        <pc:spChg chg="mod">
          <ac:chgData name="ZINCK Yves [CEGEE]" userId="58ab786b-eff3-4fb5-b8c5-161f6b44608b" providerId="ADAL" clId="{BA8B8C06-C464-4FB5-8AB9-2C60C69C481E}" dt="2023-09-18T13:30:10.151" v="6793" actId="20577"/>
          <ac:spMkLst>
            <pc:docMk/>
            <pc:sldMk cId="3541767647" sldId="2146847215"/>
            <ac:spMk id="5" creationId="{5B4E8B40-A6AC-EAE2-27D5-284EC5934496}"/>
          </ac:spMkLst>
        </pc:spChg>
        <pc:spChg chg="add del mod">
          <ac:chgData name="ZINCK Yves [CEGEE]" userId="58ab786b-eff3-4fb5-b8c5-161f6b44608b" providerId="ADAL" clId="{BA8B8C06-C464-4FB5-8AB9-2C60C69C481E}" dt="2023-09-11T11:56:38.713" v="1689"/>
          <ac:spMkLst>
            <pc:docMk/>
            <pc:sldMk cId="3541767647" sldId="2146847215"/>
            <ac:spMk id="7" creationId="{4DEA1E4C-2860-A27E-2670-63C6A1093A53}"/>
          </ac:spMkLst>
        </pc:spChg>
        <pc:spChg chg="add del mod">
          <ac:chgData name="ZINCK Yves [CEGEE]" userId="58ab786b-eff3-4fb5-b8c5-161f6b44608b" providerId="ADAL" clId="{BA8B8C06-C464-4FB5-8AB9-2C60C69C481E}" dt="2023-09-11T11:56:38.713" v="1689"/>
          <ac:spMkLst>
            <pc:docMk/>
            <pc:sldMk cId="3541767647" sldId="2146847215"/>
            <ac:spMk id="8" creationId="{7EAB2D6A-76F3-B208-CF25-9C7D50565837}"/>
          </ac:spMkLst>
        </pc:spChg>
        <pc:spChg chg="add mod">
          <ac:chgData name="ZINCK Yves [CEGEE]" userId="58ab786b-eff3-4fb5-b8c5-161f6b44608b" providerId="ADAL" clId="{BA8B8C06-C464-4FB5-8AB9-2C60C69C481E}" dt="2023-09-25T13:36:43.958" v="8142" actId="1076"/>
          <ac:spMkLst>
            <pc:docMk/>
            <pc:sldMk cId="3541767647" sldId="2146847215"/>
            <ac:spMk id="8" creationId="{8FA3F0F0-6050-25B4-F17A-99A69D1864F0}"/>
          </ac:spMkLst>
        </pc:spChg>
        <pc:spChg chg="add mod">
          <ac:chgData name="ZINCK Yves [CEGEE]" userId="58ab786b-eff3-4fb5-b8c5-161f6b44608b" providerId="ADAL" clId="{BA8B8C06-C464-4FB5-8AB9-2C60C69C481E}" dt="2023-09-25T13:36:58.868" v="8145" actId="1076"/>
          <ac:spMkLst>
            <pc:docMk/>
            <pc:sldMk cId="3541767647" sldId="2146847215"/>
            <ac:spMk id="9" creationId="{28031617-0E48-9933-5F49-DD769A20118D}"/>
          </ac:spMkLst>
        </pc:spChg>
        <pc:spChg chg="add del mod">
          <ac:chgData name="ZINCK Yves [CEGEE]" userId="58ab786b-eff3-4fb5-b8c5-161f6b44608b" providerId="ADAL" clId="{BA8B8C06-C464-4FB5-8AB9-2C60C69C481E}" dt="2023-09-11T11:57:00.785" v="1691"/>
          <ac:spMkLst>
            <pc:docMk/>
            <pc:sldMk cId="3541767647" sldId="2146847215"/>
            <ac:spMk id="10" creationId="{D110E78F-1613-F443-48C6-D1D2A5C79A9E}"/>
          </ac:spMkLst>
        </pc:spChg>
        <pc:spChg chg="add del mod">
          <ac:chgData name="ZINCK Yves [CEGEE]" userId="58ab786b-eff3-4fb5-b8c5-161f6b44608b" providerId="ADAL" clId="{BA8B8C06-C464-4FB5-8AB9-2C60C69C481E}" dt="2023-09-11T11:57:00.785" v="1691"/>
          <ac:spMkLst>
            <pc:docMk/>
            <pc:sldMk cId="3541767647" sldId="2146847215"/>
            <ac:spMk id="11" creationId="{39F6A44B-80EA-4582-6A97-41E464089826}"/>
          </ac:spMkLst>
        </pc:spChg>
        <pc:spChg chg="add del mod">
          <ac:chgData name="ZINCK Yves [CEGEE]" userId="58ab786b-eff3-4fb5-b8c5-161f6b44608b" providerId="ADAL" clId="{BA8B8C06-C464-4FB5-8AB9-2C60C69C481E}" dt="2023-09-11T11:57:00.785" v="1691"/>
          <ac:spMkLst>
            <pc:docMk/>
            <pc:sldMk cId="3541767647" sldId="2146847215"/>
            <ac:spMk id="12" creationId="{7D0A4804-B98A-27FE-1B41-A5595FB4EB70}"/>
          </ac:spMkLst>
        </pc:spChg>
        <pc:spChg chg="add del mod">
          <ac:chgData name="ZINCK Yves [CEGEE]" userId="58ab786b-eff3-4fb5-b8c5-161f6b44608b" providerId="ADAL" clId="{BA8B8C06-C464-4FB5-8AB9-2C60C69C481E}" dt="2023-09-11T14:16:33.414" v="4693" actId="478"/>
          <ac:spMkLst>
            <pc:docMk/>
            <pc:sldMk cId="3541767647" sldId="2146847215"/>
            <ac:spMk id="14" creationId="{0BC0CD75-57C2-E6C6-DC0D-269261C8A6E2}"/>
          </ac:spMkLst>
        </pc:spChg>
        <pc:spChg chg="add del mod">
          <ac:chgData name="ZINCK Yves [CEGEE]" userId="58ab786b-eff3-4fb5-b8c5-161f6b44608b" providerId="ADAL" clId="{BA8B8C06-C464-4FB5-8AB9-2C60C69C481E}" dt="2023-09-11T13:53:25.838" v="3256" actId="478"/>
          <ac:spMkLst>
            <pc:docMk/>
            <pc:sldMk cId="3541767647" sldId="2146847215"/>
            <ac:spMk id="15" creationId="{C669B56B-9CEE-317F-4852-AFD6DF1C6117}"/>
          </ac:spMkLst>
        </pc:spChg>
        <pc:spChg chg="add del mod">
          <ac:chgData name="ZINCK Yves [CEGEE]" userId="58ab786b-eff3-4fb5-b8c5-161f6b44608b" providerId="ADAL" clId="{BA8B8C06-C464-4FB5-8AB9-2C60C69C481E}" dt="2023-09-11T13:53:27.886" v="3257" actId="478"/>
          <ac:spMkLst>
            <pc:docMk/>
            <pc:sldMk cId="3541767647" sldId="2146847215"/>
            <ac:spMk id="16" creationId="{5E516BD5-7E9E-DEC0-ACDB-3B07264363CF}"/>
          </ac:spMkLst>
        </pc:spChg>
        <pc:spChg chg="add mod">
          <ac:chgData name="ZINCK Yves [CEGEE]" userId="58ab786b-eff3-4fb5-b8c5-161f6b44608b" providerId="ADAL" clId="{BA8B8C06-C464-4FB5-8AB9-2C60C69C481E}" dt="2023-09-25T14:03:54.974" v="8466" actId="6549"/>
          <ac:spMkLst>
            <pc:docMk/>
            <pc:sldMk cId="3541767647" sldId="2146847215"/>
            <ac:spMk id="18" creationId="{7DA984D0-F0F4-FAE1-BB38-8EE4F4DDC2F2}"/>
          </ac:spMkLst>
        </pc:spChg>
        <pc:spChg chg="add del mod">
          <ac:chgData name="ZINCK Yves [CEGEE]" userId="58ab786b-eff3-4fb5-b8c5-161f6b44608b" providerId="ADAL" clId="{BA8B8C06-C464-4FB5-8AB9-2C60C69C481E}" dt="2023-09-11T14:15:45.582" v="4685" actId="478"/>
          <ac:spMkLst>
            <pc:docMk/>
            <pc:sldMk cId="3541767647" sldId="2146847215"/>
            <ac:spMk id="19" creationId="{802D4362-6C21-E76F-B056-D1E138546CAD}"/>
          </ac:spMkLst>
        </pc:spChg>
        <pc:spChg chg="add del mod">
          <ac:chgData name="ZINCK Yves [CEGEE]" userId="58ab786b-eff3-4fb5-b8c5-161f6b44608b" providerId="ADAL" clId="{BA8B8C06-C464-4FB5-8AB9-2C60C69C481E}" dt="2023-09-11T14:15:44.413" v="4684" actId="478"/>
          <ac:spMkLst>
            <pc:docMk/>
            <pc:sldMk cId="3541767647" sldId="2146847215"/>
            <ac:spMk id="20" creationId="{807310BF-FE6D-2213-70ED-F212F44FF2E5}"/>
          </ac:spMkLst>
        </pc:spChg>
        <pc:spChg chg="add del mod">
          <ac:chgData name="ZINCK Yves [CEGEE]" userId="58ab786b-eff3-4fb5-b8c5-161f6b44608b" providerId="ADAL" clId="{BA8B8C06-C464-4FB5-8AB9-2C60C69C481E}" dt="2023-09-11T14:15:42.641" v="4683" actId="478"/>
          <ac:spMkLst>
            <pc:docMk/>
            <pc:sldMk cId="3541767647" sldId="2146847215"/>
            <ac:spMk id="21" creationId="{284FDBF7-8F16-3CAD-428D-7A8FC03B5020}"/>
          </ac:spMkLst>
        </pc:spChg>
        <pc:spChg chg="add del mod">
          <ac:chgData name="ZINCK Yves [CEGEE]" userId="58ab786b-eff3-4fb5-b8c5-161f6b44608b" providerId="ADAL" clId="{BA8B8C06-C464-4FB5-8AB9-2C60C69C481E}" dt="2023-09-11T14:15:40.223" v="4682" actId="478"/>
          <ac:spMkLst>
            <pc:docMk/>
            <pc:sldMk cId="3541767647" sldId="2146847215"/>
            <ac:spMk id="22" creationId="{805974C8-930D-9794-480F-A2B62B0AD312}"/>
          </ac:spMkLst>
        </pc:spChg>
        <pc:graphicFrameChg chg="add mod">
          <ac:chgData name="ZINCK Yves [CEGEE]" userId="58ab786b-eff3-4fb5-b8c5-161f6b44608b" providerId="ADAL" clId="{BA8B8C06-C464-4FB5-8AB9-2C60C69C481E}" dt="2023-09-25T13:36:53.766" v="8144" actId="1076"/>
          <ac:graphicFrameMkLst>
            <pc:docMk/>
            <pc:sldMk cId="3541767647" sldId="2146847215"/>
            <ac:graphicFrameMk id="6" creationId="{7A8CC7F5-59F6-1BF9-5178-B50B87C42D59}"/>
          </ac:graphicFrameMkLst>
        </pc:graphicFrameChg>
        <pc:graphicFrameChg chg="add mod">
          <ac:chgData name="ZINCK Yves [CEGEE]" userId="58ab786b-eff3-4fb5-b8c5-161f6b44608b" providerId="ADAL" clId="{BA8B8C06-C464-4FB5-8AB9-2C60C69C481E}" dt="2023-09-25T13:36:49.390" v="8143" actId="1076"/>
          <ac:graphicFrameMkLst>
            <pc:docMk/>
            <pc:sldMk cId="3541767647" sldId="2146847215"/>
            <ac:graphicFrameMk id="7" creationId="{1B5EFF47-8EE3-F36A-918B-77B3403857ED}"/>
          </ac:graphicFrameMkLst>
        </pc:graphicFrameChg>
        <pc:picChg chg="add del mod">
          <ac:chgData name="ZINCK Yves [CEGEE]" userId="58ab786b-eff3-4fb5-b8c5-161f6b44608b" providerId="ADAL" clId="{BA8B8C06-C464-4FB5-8AB9-2C60C69C481E}" dt="2023-09-11T11:56:38.713" v="1689"/>
          <ac:picMkLst>
            <pc:docMk/>
            <pc:sldMk cId="3541767647" sldId="2146847215"/>
            <ac:picMk id="6" creationId="{946EC865-CC00-A847-CC42-8C5124B6CBC3}"/>
          </ac:picMkLst>
        </pc:picChg>
        <pc:picChg chg="add del mod">
          <ac:chgData name="ZINCK Yves [CEGEE]" userId="58ab786b-eff3-4fb5-b8c5-161f6b44608b" providerId="ADAL" clId="{BA8B8C06-C464-4FB5-8AB9-2C60C69C481E}" dt="2023-09-11T11:57:00.785" v="1691"/>
          <ac:picMkLst>
            <pc:docMk/>
            <pc:sldMk cId="3541767647" sldId="2146847215"/>
            <ac:picMk id="9" creationId="{98B08876-137B-1BB4-C076-DBDD025E527A}"/>
          </ac:picMkLst>
        </pc:picChg>
        <pc:picChg chg="add mod">
          <ac:chgData name="ZINCK Yves [CEGEE]" userId="58ab786b-eff3-4fb5-b8c5-161f6b44608b" providerId="ADAL" clId="{BA8B8C06-C464-4FB5-8AB9-2C60C69C481E}" dt="2023-09-25T13:37:47.666" v="8150" actId="1076"/>
          <ac:picMkLst>
            <pc:docMk/>
            <pc:sldMk cId="3541767647" sldId="2146847215"/>
            <ac:picMk id="10" creationId="{BF041E9A-4083-A61D-F35B-B665CB8C2A63}"/>
          </ac:picMkLst>
        </pc:picChg>
        <pc:picChg chg="add mod">
          <ac:chgData name="ZINCK Yves [CEGEE]" userId="58ab786b-eff3-4fb5-b8c5-161f6b44608b" providerId="ADAL" clId="{BA8B8C06-C464-4FB5-8AB9-2C60C69C481E}" dt="2023-09-25T13:37:53.998" v="8152" actId="1076"/>
          <ac:picMkLst>
            <pc:docMk/>
            <pc:sldMk cId="3541767647" sldId="2146847215"/>
            <ac:picMk id="11" creationId="{7D8194EE-C9F9-A3C4-0437-EB0C6EA599DD}"/>
          </ac:picMkLst>
        </pc:picChg>
        <pc:picChg chg="add del mod">
          <ac:chgData name="ZINCK Yves [CEGEE]" userId="58ab786b-eff3-4fb5-b8c5-161f6b44608b" providerId="ADAL" clId="{BA8B8C06-C464-4FB5-8AB9-2C60C69C481E}" dt="2023-09-11T13:53:24.359" v="3255" actId="478"/>
          <ac:picMkLst>
            <pc:docMk/>
            <pc:sldMk cId="3541767647" sldId="2146847215"/>
            <ac:picMk id="13" creationId="{9360B77F-F8BF-7B70-91E9-D5E52D7BAFFF}"/>
          </ac:picMkLst>
        </pc:picChg>
      </pc:sldChg>
      <pc:sldChg chg="del">
        <pc:chgData name="ZINCK Yves [CEGEE]" userId="58ab786b-eff3-4fb5-b8c5-161f6b44608b" providerId="ADAL" clId="{BA8B8C06-C464-4FB5-8AB9-2C60C69C481E}" dt="2023-09-11T14:45:27.419" v="5168" actId="47"/>
        <pc:sldMkLst>
          <pc:docMk/>
          <pc:sldMk cId="4189744502" sldId="2146847216"/>
        </pc:sldMkLst>
      </pc:sldChg>
      <pc:sldChg chg="modSp del">
        <pc:chgData name="ZINCK Yves [CEGEE]" userId="58ab786b-eff3-4fb5-b8c5-161f6b44608b" providerId="ADAL" clId="{BA8B8C06-C464-4FB5-8AB9-2C60C69C481E}" dt="2023-09-11T15:03:05.246" v="5302" actId="47"/>
        <pc:sldMkLst>
          <pc:docMk/>
          <pc:sldMk cId="3526404894" sldId="2146847217"/>
        </pc:sldMkLst>
        <pc:spChg chg="mod">
          <ac:chgData name="ZINCK Yves [CEGEE]" userId="58ab786b-eff3-4fb5-b8c5-161f6b44608b" providerId="ADAL" clId="{BA8B8C06-C464-4FB5-8AB9-2C60C69C481E}" dt="2023-09-11T15:03:00.613" v="5301" actId="6549"/>
          <ac:spMkLst>
            <pc:docMk/>
            <pc:sldMk cId="3526404894" sldId="2146847217"/>
            <ac:spMk id="17" creationId="{55399341-48DD-4CE5-88DD-C029F3A1CB94}"/>
          </ac:spMkLst>
        </pc:spChg>
      </pc:sldChg>
      <pc:sldChg chg="del">
        <pc:chgData name="ZINCK Yves [CEGEE]" userId="58ab786b-eff3-4fb5-b8c5-161f6b44608b" providerId="ADAL" clId="{BA8B8C06-C464-4FB5-8AB9-2C60C69C481E}" dt="2023-09-11T15:03:08.869" v="5303" actId="47"/>
        <pc:sldMkLst>
          <pc:docMk/>
          <pc:sldMk cId="317206760" sldId="2146847218"/>
        </pc:sldMkLst>
      </pc:sldChg>
      <pc:sldChg chg="addSp delSp modSp add mod ord">
        <pc:chgData name="ZINCK Yves [CEGEE]" userId="58ab786b-eff3-4fb5-b8c5-161f6b44608b" providerId="ADAL" clId="{BA8B8C06-C464-4FB5-8AB9-2C60C69C481E}" dt="2023-09-29T09:54:30.667" v="8502" actId="33524"/>
        <pc:sldMkLst>
          <pc:docMk/>
          <pc:sldMk cId="585501867" sldId="2146847219"/>
        </pc:sldMkLst>
        <pc:spChg chg="mod">
          <ac:chgData name="ZINCK Yves [CEGEE]" userId="58ab786b-eff3-4fb5-b8c5-161f6b44608b" providerId="ADAL" clId="{BA8B8C06-C464-4FB5-8AB9-2C60C69C481E}" dt="2023-09-11T11:48:10.022" v="1540" actId="20577"/>
          <ac:spMkLst>
            <pc:docMk/>
            <pc:sldMk cId="585501867" sldId="2146847219"/>
            <ac:spMk id="3" creationId="{886CED76-89E6-9656-FED0-7EE569CF6F3C}"/>
          </ac:spMkLst>
        </pc:spChg>
        <pc:spChg chg="add del mod">
          <ac:chgData name="ZINCK Yves [CEGEE]" userId="58ab786b-eff3-4fb5-b8c5-161f6b44608b" providerId="ADAL" clId="{BA8B8C06-C464-4FB5-8AB9-2C60C69C481E}" dt="2023-09-25T12:41:13.945" v="7923" actId="478"/>
          <ac:spMkLst>
            <pc:docMk/>
            <pc:sldMk cId="585501867" sldId="2146847219"/>
            <ac:spMk id="4" creationId="{58044469-E610-EC57-3C8D-8CD9FFE7F48F}"/>
          </ac:spMkLst>
        </pc:spChg>
        <pc:spChg chg="del">
          <ac:chgData name="ZINCK Yves [CEGEE]" userId="58ab786b-eff3-4fb5-b8c5-161f6b44608b" providerId="ADAL" clId="{BA8B8C06-C464-4FB5-8AB9-2C60C69C481E}" dt="2023-09-11T12:38:39.817" v="2211" actId="478"/>
          <ac:spMkLst>
            <pc:docMk/>
            <pc:sldMk cId="585501867" sldId="2146847219"/>
            <ac:spMk id="4" creationId="{AB93B604-75DF-4908-16D4-DA4860953736}"/>
          </ac:spMkLst>
        </pc:spChg>
        <pc:spChg chg="mod">
          <ac:chgData name="ZINCK Yves [CEGEE]" userId="58ab786b-eff3-4fb5-b8c5-161f6b44608b" providerId="ADAL" clId="{BA8B8C06-C464-4FB5-8AB9-2C60C69C481E}" dt="2023-09-18T13:29:58.403" v="6784" actId="20577"/>
          <ac:spMkLst>
            <pc:docMk/>
            <pc:sldMk cId="585501867" sldId="2146847219"/>
            <ac:spMk id="5" creationId="{5B4E8B40-A6AC-EAE2-27D5-284EC5934496}"/>
          </ac:spMkLst>
        </pc:spChg>
        <pc:spChg chg="del mod">
          <ac:chgData name="ZINCK Yves [CEGEE]" userId="58ab786b-eff3-4fb5-b8c5-161f6b44608b" providerId="ADAL" clId="{BA8B8C06-C464-4FB5-8AB9-2C60C69C481E}" dt="2023-09-11T11:48:49.572" v="1547" actId="478"/>
          <ac:spMkLst>
            <pc:docMk/>
            <pc:sldMk cId="585501867" sldId="2146847219"/>
            <ac:spMk id="8" creationId="{49397069-E795-80B1-5787-F825CA4C8829}"/>
          </ac:spMkLst>
        </pc:spChg>
        <pc:spChg chg="del">
          <ac:chgData name="ZINCK Yves [CEGEE]" userId="58ab786b-eff3-4fb5-b8c5-161f6b44608b" providerId="ADAL" clId="{BA8B8C06-C464-4FB5-8AB9-2C60C69C481E}" dt="2023-09-11T11:48:14.030" v="1541" actId="478"/>
          <ac:spMkLst>
            <pc:docMk/>
            <pc:sldMk cId="585501867" sldId="2146847219"/>
            <ac:spMk id="26" creationId="{642A6170-4657-B74B-CD1D-86C4A69BC24D}"/>
          </ac:spMkLst>
        </pc:spChg>
        <pc:spChg chg="del">
          <ac:chgData name="ZINCK Yves [CEGEE]" userId="58ab786b-eff3-4fb5-b8c5-161f6b44608b" providerId="ADAL" clId="{BA8B8C06-C464-4FB5-8AB9-2C60C69C481E}" dt="2023-09-11T11:48:14.030" v="1541" actId="478"/>
          <ac:spMkLst>
            <pc:docMk/>
            <pc:sldMk cId="585501867" sldId="2146847219"/>
            <ac:spMk id="27" creationId="{637AE3B6-D779-FB79-585F-851B76D93449}"/>
          </ac:spMkLst>
        </pc:spChg>
        <pc:spChg chg="del">
          <ac:chgData name="ZINCK Yves [CEGEE]" userId="58ab786b-eff3-4fb5-b8c5-161f6b44608b" providerId="ADAL" clId="{BA8B8C06-C464-4FB5-8AB9-2C60C69C481E}" dt="2023-09-11T11:48:14.030" v="1541" actId="478"/>
          <ac:spMkLst>
            <pc:docMk/>
            <pc:sldMk cId="585501867" sldId="2146847219"/>
            <ac:spMk id="28" creationId="{A1BD28BA-1C1F-6535-9B8B-06F0668596BC}"/>
          </ac:spMkLst>
        </pc:spChg>
        <pc:spChg chg="del">
          <ac:chgData name="ZINCK Yves [CEGEE]" userId="58ab786b-eff3-4fb5-b8c5-161f6b44608b" providerId="ADAL" clId="{BA8B8C06-C464-4FB5-8AB9-2C60C69C481E}" dt="2023-09-11T11:48:14.030" v="1541" actId="478"/>
          <ac:spMkLst>
            <pc:docMk/>
            <pc:sldMk cId="585501867" sldId="2146847219"/>
            <ac:spMk id="29" creationId="{0CE12A72-3872-A4F4-4C7F-22AD5F15F0CD}"/>
          </ac:spMkLst>
        </pc:spChg>
        <pc:spChg chg="add mod">
          <ac:chgData name="ZINCK Yves [CEGEE]" userId="58ab786b-eff3-4fb5-b8c5-161f6b44608b" providerId="ADAL" clId="{BA8B8C06-C464-4FB5-8AB9-2C60C69C481E}" dt="2023-09-11T11:49:13.156" v="1560" actId="208"/>
          <ac:spMkLst>
            <pc:docMk/>
            <pc:sldMk cId="585501867" sldId="2146847219"/>
            <ac:spMk id="34" creationId="{BE28885E-47D1-0E08-FD4F-F5AE3525E114}"/>
          </ac:spMkLst>
        </pc:spChg>
        <pc:spChg chg="add mod">
          <ac:chgData name="ZINCK Yves [CEGEE]" userId="58ab786b-eff3-4fb5-b8c5-161f6b44608b" providerId="ADAL" clId="{BA8B8C06-C464-4FB5-8AB9-2C60C69C481E}" dt="2023-09-11T11:48:23.528" v="1542"/>
          <ac:spMkLst>
            <pc:docMk/>
            <pc:sldMk cId="585501867" sldId="2146847219"/>
            <ac:spMk id="35" creationId="{FC894903-766A-F200-6E38-71F03246C6B0}"/>
          </ac:spMkLst>
        </pc:spChg>
        <pc:spChg chg="add mod">
          <ac:chgData name="ZINCK Yves [CEGEE]" userId="58ab786b-eff3-4fb5-b8c5-161f6b44608b" providerId="ADAL" clId="{BA8B8C06-C464-4FB5-8AB9-2C60C69C481E}" dt="2023-09-11T11:49:47.906" v="1562" actId="208"/>
          <ac:spMkLst>
            <pc:docMk/>
            <pc:sldMk cId="585501867" sldId="2146847219"/>
            <ac:spMk id="36" creationId="{D2DCA6E9-4B82-FB92-E4EF-EFDAD69F8BB0}"/>
          </ac:spMkLst>
        </pc:spChg>
        <pc:spChg chg="add mod">
          <ac:chgData name="ZINCK Yves [CEGEE]" userId="58ab786b-eff3-4fb5-b8c5-161f6b44608b" providerId="ADAL" clId="{BA8B8C06-C464-4FB5-8AB9-2C60C69C481E}" dt="2023-09-29T09:54:30.667" v="8502" actId="33524"/>
          <ac:spMkLst>
            <pc:docMk/>
            <pc:sldMk cId="585501867" sldId="2146847219"/>
            <ac:spMk id="37" creationId="{89CF63CE-2EAC-F3DD-7330-FD4966942792}"/>
          </ac:spMkLst>
        </pc:spChg>
        <pc:spChg chg="add mod">
          <ac:chgData name="ZINCK Yves [CEGEE]" userId="58ab786b-eff3-4fb5-b8c5-161f6b44608b" providerId="ADAL" clId="{BA8B8C06-C464-4FB5-8AB9-2C60C69C481E}" dt="2023-09-11T11:49:44.870" v="1561" actId="208"/>
          <ac:spMkLst>
            <pc:docMk/>
            <pc:sldMk cId="585501867" sldId="2146847219"/>
            <ac:spMk id="38" creationId="{481195F9-0BA0-0D51-AACC-89497D6B1C27}"/>
          </ac:spMkLst>
        </pc:spChg>
        <pc:spChg chg="add mod">
          <ac:chgData name="ZINCK Yves [CEGEE]" userId="58ab786b-eff3-4fb5-b8c5-161f6b44608b" providerId="ADAL" clId="{BA8B8C06-C464-4FB5-8AB9-2C60C69C481E}" dt="2023-09-29T09:54:27.433" v="8501" actId="33524"/>
          <ac:spMkLst>
            <pc:docMk/>
            <pc:sldMk cId="585501867" sldId="2146847219"/>
            <ac:spMk id="40" creationId="{8FCF0C2D-D610-A983-F26B-12492FCAF432}"/>
          </ac:spMkLst>
        </pc:spChg>
        <pc:spChg chg="add mod">
          <ac:chgData name="ZINCK Yves [CEGEE]" userId="58ab786b-eff3-4fb5-b8c5-161f6b44608b" providerId="ADAL" clId="{BA8B8C06-C464-4FB5-8AB9-2C60C69C481E}" dt="2023-09-11T12:16:29.592" v="2105" actId="20577"/>
          <ac:spMkLst>
            <pc:docMk/>
            <pc:sldMk cId="585501867" sldId="2146847219"/>
            <ac:spMk id="41" creationId="{C21465C3-8D10-834F-3A0F-C9A6AE3535BC}"/>
          </ac:spMkLst>
        </pc:spChg>
        <pc:spChg chg="add mod">
          <ac:chgData name="ZINCK Yves [CEGEE]" userId="58ab786b-eff3-4fb5-b8c5-161f6b44608b" providerId="ADAL" clId="{BA8B8C06-C464-4FB5-8AB9-2C60C69C481E}" dt="2023-09-18T12:46:40.614" v="6358" actId="20577"/>
          <ac:spMkLst>
            <pc:docMk/>
            <pc:sldMk cId="585501867" sldId="2146847219"/>
            <ac:spMk id="42" creationId="{AA4368CA-7D22-5C21-1C6B-3FF85A093A72}"/>
          </ac:spMkLst>
        </pc:spChg>
        <pc:spChg chg="add mod">
          <ac:chgData name="ZINCK Yves [CEGEE]" userId="58ab786b-eff3-4fb5-b8c5-161f6b44608b" providerId="ADAL" clId="{BA8B8C06-C464-4FB5-8AB9-2C60C69C481E}" dt="2023-09-19T15:15:25.223" v="7703" actId="6549"/>
          <ac:spMkLst>
            <pc:docMk/>
            <pc:sldMk cId="585501867" sldId="2146847219"/>
            <ac:spMk id="43" creationId="{35602A24-30BE-3ADA-1253-9899890ADD4C}"/>
          </ac:spMkLst>
        </pc:spChg>
        <pc:spChg chg="add mod">
          <ac:chgData name="ZINCK Yves [CEGEE]" userId="58ab786b-eff3-4fb5-b8c5-161f6b44608b" providerId="ADAL" clId="{BA8B8C06-C464-4FB5-8AB9-2C60C69C481E}" dt="2023-09-25T12:41:25.025" v="7940" actId="1035"/>
          <ac:spMkLst>
            <pc:docMk/>
            <pc:sldMk cId="585501867" sldId="2146847219"/>
            <ac:spMk id="44" creationId="{502921F7-3730-D0BB-48E6-5C6B5BD1001F}"/>
          </ac:spMkLst>
        </pc:spChg>
        <pc:spChg chg="add mod">
          <ac:chgData name="ZINCK Yves [CEGEE]" userId="58ab786b-eff3-4fb5-b8c5-161f6b44608b" providerId="ADAL" clId="{BA8B8C06-C464-4FB5-8AB9-2C60C69C481E}" dt="2023-09-11T11:48:23.528" v="1542"/>
          <ac:spMkLst>
            <pc:docMk/>
            <pc:sldMk cId="585501867" sldId="2146847219"/>
            <ac:spMk id="45" creationId="{754B2F20-D245-DDE9-1056-E3A5A905EF44}"/>
          </ac:spMkLst>
        </pc:spChg>
        <pc:spChg chg="add mod">
          <ac:chgData name="ZINCK Yves [CEGEE]" userId="58ab786b-eff3-4fb5-b8c5-161f6b44608b" providerId="ADAL" clId="{BA8B8C06-C464-4FB5-8AB9-2C60C69C481E}" dt="2023-09-25T12:41:32.302" v="7951" actId="1035"/>
          <ac:spMkLst>
            <pc:docMk/>
            <pc:sldMk cId="585501867" sldId="2146847219"/>
            <ac:spMk id="46" creationId="{F6ECEA41-78CE-42A0-B9A7-5457275A0367}"/>
          </ac:spMkLst>
        </pc:spChg>
        <pc:grpChg chg="del">
          <ac:chgData name="ZINCK Yves [CEGEE]" userId="58ab786b-eff3-4fb5-b8c5-161f6b44608b" providerId="ADAL" clId="{BA8B8C06-C464-4FB5-8AB9-2C60C69C481E}" dt="2023-09-11T11:48:14.030" v="1541" actId="478"/>
          <ac:grpSpMkLst>
            <pc:docMk/>
            <pc:sldMk cId="585501867" sldId="2146847219"/>
            <ac:grpSpMk id="30" creationId="{A0CA9A9D-8537-5E97-C777-E48F78544544}"/>
          </ac:grpSpMkLst>
        </pc:grpChg>
        <pc:graphicFrameChg chg="del">
          <ac:chgData name="ZINCK Yves [CEGEE]" userId="58ab786b-eff3-4fb5-b8c5-161f6b44608b" providerId="ADAL" clId="{BA8B8C06-C464-4FB5-8AB9-2C60C69C481E}" dt="2023-09-11T11:48:14.030" v="1541" actId="478"/>
          <ac:graphicFrameMkLst>
            <pc:docMk/>
            <pc:sldMk cId="585501867" sldId="2146847219"/>
            <ac:graphicFrameMk id="6" creationId="{1FB7A482-422B-3EED-8908-D5D7BAFDC0FF}"/>
          </ac:graphicFrameMkLst>
        </pc:graphicFrameChg>
        <pc:picChg chg="add mod">
          <ac:chgData name="ZINCK Yves [CEGEE]" userId="58ab786b-eff3-4fb5-b8c5-161f6b44608b" providerId="ADAL" clId="{BA8B8C06-C464-4FB5-8AB9-2C60C69C481E}" dt="2023-09-11T11:48:23.528" v="1542"/>
          <ac:picMkLst>
            <pc:docMk/>
            <pc:sldMk cId="585501867" sldId="2146847219"/>
            <ac:picMk id="2" creationId="{D33ED281-21E3-5F1B-F20A-1EA845EC6775}"/>
          </ac:picMkLst>
        </pc:picChg>
        <pc:picChg chg="del">
          <ac:chgData name="ZINCK Yves [CEGEE]" userId="58ab786b-eff3-4fb5-b8c5-161f6b44608b" providerId="ADAL" clId="{BA8B8C06-C464-4FB5-8AB9-2C60C69C481E}" dt="2023-09-11T11:48:14.030" v="1541" actId="478"/>
          <ac:picMkLst>
            <pc:docMk/>
            <pc:sldMk cId="585501867" sldId="2146847219"/>
            <ac:picMk id="7" creationId="{C9DBC0DE-6FE0-8B7E-689D-E464A1568EAD}"/>
          </ac:picMkLst>
        </pc:picChg>
        <pc:picChg chg="del">
          <ac:chgData name="ZINCK Yves [CEGEE]" userId="58ab786b-eff3-4fb5-b8c5-161f6b44608b" providerId="ADAL" clId="{BA8B8C06-C464-4FB5-8AB9-2C60C69C481E}" dt="2023-09-11T11:48:14.030" v="1541" actId="478"/>
          <ac:picMkLst>
            <pc:docMk/>
            <pc:sldMk cId="585501867" sldId="2146847219"/>
            <ac:picMk id="9" creationId="{D23303F3-88D0-1190-D0C8-E0D2F41DFE4D}"/>
          </ac:picMkLst>
        </pc:picChg>
        <pc:picChg chg="del">
          <ac:chgData name="ZINCK Yves [CEGEE]" userId="58ab786b-eff3-4fb5-b8c5-161f6b44608b" providerId="ADAL" clId="{BA8B8C06-C464-4FB5-8AB9-2C60C69C481E}" dt="2023-09-11T11:48:14.030" v="1541" actId="478"/>
          <ac:picMkLst>
            <pc:docMk/>
            <pc:sldMk cId="585501867" sldId="2146847219"/>
            <ac:picMk id="10" creationId="{3FBFFD93-692D-FE90-60BA-B10415490271}"/>
          </ac:picMkLst>
        </pc:picChg>
        <pc:picChg chg="del">
          <ac:chgData name="ZINCK Yves [CEGEE]" userId="58ab786b-eff3-4fb5-b8c5-161f6b44608b" providerId="ADAL" clId="{BA8B8C06-C464-4FB5-8AB9-2C60C69C481E}" dt="2023-09-11T11:48:14.030" v="1541" actId="478"/>
          <ac:picMkLst>
            <pc:docMk/>
            <pc:sldMk cId="585501867" sldId="2146847219"/>
            <ac:picMk id="11" creationId="{DD2214D4-C653-229D-4A30-9BD4B0D89FDF}"/>
          </ac:picMkLst>
        </pc:picChg>
        <pc:picChg chg="del">
          <ac:chgData name="ZINCK Yves [CEGEE]" userId="58ab786b-eff3-4fb5-b8c5-161f6b44608b" providerId="ADAL" clId="{BA8B8C06-C464-4FB5-8AB9-2C60C69C481E}" dt="2023-09-11T11:48:14.030" v="1541" actId="478"/>
          <ac:picMkLst>
            <pc:docMk/>
            <pc:sldMk cId="585501867" sldId="2146847219"/>
            <ac:picMk id="12" creationId="{5B194D89-88C3-DB09-53FB-163E8808B08A}"/>
          </ac:picMkLst>
        </pc:picChg>
        <pc:picChg chg="del">
          <ac:chgData name="ZINCK Yves [CEGEE]" userId="58ab786b-eff3-4fb5-b8c5-161f6b44608b" providerId="ADAL" clId="{BA8B8C06-C464-4FB5-8AB9-2C60C69C481E}" dt="2023-09-11T11:48:14.030" v="1541" actId="478"/>
          <ac:picMkLst>
            <pc:docMk/>
            <pc:sldMk cId="585501867" sldId="2146847219"/>
            <ac:picMk id="13" creationId="{B60B0498-D448-3518-C7AE-C63B13C81570}"/>
          </ac:picMkLst>
        </pc:picChg>
        <pc:picChg chg="del">
          <ac:chgData name="ZINCK Yves [CEGEE]" userId="58ab786b-eff3-4fb5-b8c5-161f6b44608b" providerId="ADAL" clId="{BA8B8C06-C464-4FB5-8AB9-2C60C69C481E}" dt="2023-09-11T11:48:14.030" v="1541" actId="478"/>
          <ac:picMkLst>
            <pc:docMk/>
            <pc:sldMk cId="585501867" sldId="2146847219"/>
            <ac:picMk id="14" creationId="{28807C80-DF1E-713E-FA21-86C5F0D3B683}"/>
          </ac:picMkLst>
        </pc:picChg>
        <pc:picChg chg="del">
          <ac:chgData name="ZINCK Yves [CEGEE]" userId="58ab786b-eff3-4fb5-b8c5-161f6b44608b" providerId="ADAL" clId="{BA8B8C06-C464-4FB5-8AB9-2C60C69C481E}" dt="2023-09-11T11:48:14.030" v="1541" actId="478"/>
          <ac:picMkLst>
            <pc:docMk/>
            <pc:sldMk cId="585501867" sldId="2146847219"/>
            <ac:picMk id="15" creationId="{4393A9C2-F7C7-937C-1B96-10B596077375}"/>
          </ac:picMkLst>
        </pc:picChg>
        <pc:picChg chg="del">
          <ac:chgData name="ZINCK Yves [CEGEE]" userId="58ab786b-eff3-4fb5-b8c5-161f6b44608b" providerId="ADAL" clId="{BA8B8C06-C464-4FB5-8AB9-2C60C69C481E}" dt="2023-09-11T11:48:14.030" v="1541" actId="478"/>
          <ac:picMkLst>
            <pc:docMk/>
            <pc:sldMk cId="585501867" sldId="2146847219"/>
            <ac:picMk id="16" creationId="{193265D1-3796-A8F7-0264-9F362FE2F8C1}"/>
          </ac:picMkLst>
        </pc:picChg>
        <pc:picChg chg="del">
          <ac:chgData name="ZINCK Yves [CEGEE]" userId="58ab786b-eff3-4fb5-b8c5-161f6b44608b" providerId="ADAL" clId="{BA8B8C06-C464-4FB5-8AB9-2C60C69C481E}" dt="2023-09-11T11:48:14.030" v="1541" actId="478"/>
          <ac:picMkLst>
            <pc:docMk/>
            <pc:sldMk cId="585501867" sldId="2146847219"/>
            <ac:picMk id="17" creationId="{B1D837CE-372C-E75A-758E-010943552600}"/>
          </ac:picMkLst>
        </pc:picChg>
        <pc:picChg chg="del">
          <ac:chgData name="ZINCK Yves [CEGEE]" userId="58ab786b-eff3-4fb5-b8c5-161f6b44608b" providerId="ADAL" clId="{BA8B8C06-C464-4FB5-8AB9-2C60C69C481E}" dt="2023-09-11T11:48:14.030" v="1541" actId="478"/>
          <ac:picMkLst>
            <pc:docMk/>
            <pc:sldMk cId="585501867" sldId="2146847219"/>
            <ac:picMk id="18" creationId="{62CD2CDF-E9E6-1D48-871D-8EF72C14438B}"/>
          </ac:picMkLst>
        </pc:picChg>
        <pc:picChg chg="del">
          <ac:chgData name="ZINCK Yves [CEGEE]" userId="58ab786b-eff3-4fb5-b8c5-161f6b44608b" providerId="ADAL" clId="{BA8B8C06-C464-4FB5-8AB9-2C60C69C481E}" dt="2023-09-11T11:48:14.030" v="1541" actId="478"/>
          <ac:picMkLst>
            <pc:docMk/>
            <pc:sldMk cId="585501867" sldId="2146847219"/>
            <ac:picMk id="19" creationId="{AD20BBE9-73FD-0F9C-02E6-B0595957A5EE}"/>
          </ac:picMkLst>
        </pc:picChg>
        <pc:picChg chg="del">
          <ac:chgData name="ZINCK Yves [CEGEE]" userId="58ab786b-eff3-4fb5-b8c5-161f6b44608b" providerId="ADAL" clId="{BA8B8C06-C464-4FB5-8AB9-2C60C69C481E}" dt="2023-09-11T11:48:14.030" v="1541" actId="478"/>
          <ac:picMkLst>
            <pc:docMk/>
            <pc:sldMk cId="585501867" sldId="2146847219"/>
            <ac:picMk id="20" creationId="{FE2CCE84-ECBB-9CE2-A145-2E85306F149C}"/>
          </ac:picMkLst>
        </pc:picChg>
        <pc:picChg chg="del">
          <ac:chgData name="ZINCK Yves [CEGEE]" userId="58ab786b-eff3-4fb5-b8c5-161f6b44608b" providerId="ADAL" clId="{BA8B8C06-C464-4FB5-8AB9-2C60C69C481E}" dt="2023-09-11T11:48:14.030" v="1541" actId="478"/>
          <ac:picMkLst>
            <pc:docMk/>
            <pc:sldMk cId="585501867" sldId="2146847219"/>
            <ac:picMk id="21" creationId="{796E6AFE-30D3-16EE-A776-2B593F4E15B4}"/>
          </ac:picMkLst>
        </pc:picChg>
        <pc:picChg chg="del">
          <ac:chgData name="ZINCK Yves [CEGEE]" userId="58ab786b-eff3-4fb5-b8c5-161f6b44608b" providerId="ADAL" clId="{BA8B8C06-C464-4FB5-8AB9-2C60C69C481E}" dt="2023-09-11T11:48:14.030" v="1541" actId="478"/>
          <ac:picMkLst>
            <pc:docMk/>
            <pc:sldMk cId="585501867" sldId="2146847219"/>
            <ac:picMk id="22" creationId="{67B878FC-6329-91A6-0FA9-2D05BDAA5ED1}"/>
          </ac:picMkLst>
        </pc:picChg>
        <pc:picChg chg="del">
          <ac:chgData name="ZINCK Yves [CEGEE]" userId="58ab786b-eff3-4fb5-b8c5-161f6b44608b" providerId="ADAL" clId="{BA8B8C06-C464-4FB5-8AB9-2C60C69C481E}" dt="2023-09-11T11:48:14.030" v="1541" actId="478"/>
          <ac:picMkLst>
            <pc:docMk/>
            <pc:sldMk cId="585501867" sldId="2146847219"/>
            <ac:picMk id="23" creationId="{D6EAFFA0-C0BD-8480-9BFD-3C7CF1A30B96}"/>
          </ac:picMkLst>
        </pc:picChg>
        <pc:picChg chg="del">
          <ac:chgData name="ZINCK Yves [CEGEE]" userId="58ab786b-eff3-4fb5-b8c5-161f6b44608b" providerId="ADAL" clId="{BA8B8C06-C464-4FB5-8AB9-2C60C69C481E}" dt="2023-09-11T11:48:14.030" v="1541" actId="478"/>
          <ac:picMkLst>
            <pc:docMk/>
            <pc:sldMk cId="585501867" sldId="2146847219"/>
            <ac:picMk id="24" creationId="{DAD909D9-A3A8-8456-C6CE-D91D1BFD5151}"/>
          </ac:picMkLst>
        </pc:picChg>
        <pc:picChg chg="del">
          <ac:chgData name="ZINCK Yves [CEGEE]" userId="58ab786b-eff3-4fb5-b8c5-161f6b44608b" providerId="ADAL" clId="{BA8B8C06-C464-4FB5-8AB9-2C60C69C481E}" dt="2023-09-11T11:48:14.030" v="1541" actId="478"/>
          <ac:picMkLst>
            <pc:docMk/>
            <pc:sldMk cId="585501867" sldId="2146847219"/>
            <ac:picMk id="25" creationId="{A070C5BF-BFEB-63D7-6D61-E3F12329D541}"/>
          </ac:picMkLst>
        </pc:picChg>
        <pc:picChg chg="add mod">
          <ac:chgData name="ZINCK Yves [CEGEE]" userId="58ab786b-eff3-4fb5-b8c5-161f6b44608b" providerId="ADAL" clId="{BA8B8C06-C464-4FB5-8AB9-2C60C69C481E}" dt="2023-09-11T11:48:23.528" v="1542"/>
          <ac:picMkLst>
            <pc:docMk/>
            <pc:sldMk cId="585501867" sldId="2146847219"/>
            <ac:picMk id="33" creationId="{731B2C8E-BE9D-6D7C-04C5-42A2E12D40E3}"/>
          </ac:picMkLst>
        </pc:picChg>
        <pc:picChg chg="add mod">
          <ac:chgData name="ZINCK Yves [CEGEE]" userId="58ab786b-eff3-4fb5-b8c5-161f6b44608b" providerId="ADAL" clId="{BA8B8C06-C464-4FB5-8AB9-2C60C69C481E}" dt="2023-09-11T11:48:23.528" v="1542"/>
          <ac:picMkLst>
            <pc:docMk/>
            <pc:sldMk cId="585501867" sldId="2146847219"/>
            <ac:picMk id="39" creationId="{A209A998-71B6-00B7-B040-D65D440AA0BA}"/>
          </ac:picMkLst>
        </pc:picChg>
      </pc:sldChg>
      <pc:sldChg chg="addSp delSp modSp add mod ord">
        <pc:chgData name="ZINCK Yves [CEGEE]" userId="58ab786b-eff3-4fb5-b8c5-161f6b44608b" providerId="ADAL" clId="{BA8B8C06-C464-4FB5-8AB9-2C60C69C481E}" dt="2023-09-29T09:57:56.306" v="8515" actId="20577"/>
        <pc:sldMkLst>
          <pc:docMk/>
          <pc:sldMk cId="1169170818" sldId="2146847220"/>
        </pc:sldMkLst>
        <pc:spChg chg="add del mod">
          <ac:chgData name="ZINCK Yves [CEGEE]" userId="58ab786b-eff3-4fb5-b8c5-161f6b44608b" providerId="ADAL" clId="{BA8B8C06-C464-4FB5-8AB9-2C60C69C481E}" dt="2023-09-25T13:38:32.189" v="8153" actId="478"/>
          <ac:spMkLst>
            <pc:docMk/>
            <pc:sldMk cId="1169170818" sldId="2146847220"/>
            <ac:spMk id="4" creationId="{0DE7413A-FB82-8D00-68A5-C9373B7CC4EE}"/>
          </ac:spMkLst>
        </pc:spChg>
        <pc:spChg chg="add mod">
          <ac:chgData name="ZINCK Yves [CEGEE]" userId="58ab786b-eff3-4fb5-b8c5-161f6b44608b" providerId="ADAL" clId="{BA8B8C06-C464-4FB5-8AB9-2C60C69C481E}" dt="2023-09-29T09:57:56.306" v="8515" actId="20577"/>
          <ac:spMkLst>
            <pc:docMk/>
            <pc:sldMk cId="1169170818" sldId="2146847220"/>
            <ac:spMk id="4" creationId="{1F4B7B49-DBD2-FE0A-07AE-229E93E5CD2A}"/>
          </ac:spMkLst>
        </pc:spChg>
        <pc:spChg chg="del">
          <ac:chgData name="ZINCK Yves [CEGEE]" userId="58ab786b-eff3-4fb5-b8c5-161f6b44608b" providerId="ADAL" clId="{BA8B8C06-C464-4FB5-8AB9-2C60C69C481E}" dt="2023-09-11T14:16:25.145" v="4692" actId="478"/>
          <ac:spMkLst>
            <pc:docMk/>
            <pc:sldMk cId="1169170818" sldId="2146847220"/>
            <ac:spMk id="4" creationId="{AB93B604-75DF-4908-16D4-DA4860953736}"/>
          </ac:spMkLst>
        </pc:spChg>
        <pc:spChg chg="mod">
          <ac:chgData name="ZINCK Yves [CEGEE]" userId="58ab786b-eff3-4fb5-b8c5-161f6b44608b" providerId="ADAL" clId="{BA8B8C06-C464-4FB5-8AB9-2C60C69C481E}" dt="2023-09-18T13:30:15.064" v="6794" actId="20577"/>
          <ac:spMkLst>
            <pc:docMk/>
            <pc:sldMk cId="1169170818" sldId="2146847220"/>
            <ac:spMk id="5" creationId="{5B4E8B40-A6AC-EAE2-27D5-284EC5934496}"/>
          </ac:spMkLst>
        </pc:spChg>
        <pc:spChg chg="add mod">
          <ac:chgData name="ZINCK Yves [CEGEE]" userId="58ab786b-eff3-4fb5-b8c5-161f6b44608b" providerId="ADAL" clId="{BA8B8C06-C464-4FB5-8AB9-2C60C69C481E}" dt="2023-09-25T13:59:03.582" v="8171" actId="1035"/>
          <ac:spMkLst>
            <pc:docMk/>
            <pc:sldMk cId="1169170818" sldId="2146847220"/>
            <ac:spMk id="6" creationId="{8E1F8438-34D2-AE8A-40DF-AC1546C79315}"/>
          </ac:spMkLst>
        </pc:spChg>
        <pc:spChg chg="add mod">
          <ac:chgData name="ZINCK Yves [CEGEE]" userId="58ab786b-eff3-4fb5-b8c5-161f6b44608b" providerId="ADAL" clId="{BA8B8C06-C464-4FB5-8AB9-2C60C69C481E}" dt="2023-09-11T12:54:28.770" v="3166" actId="1036"/>
          <ac:spMkLst>
            <pc:docMk/>
            <pc:sldMk cId="1169170818" sldId="2146847220"/>
            <ac:spMk id="7" creationId="{EBFA68BA-C763-484F-8D69-353D7ED3C6A7}"/>
          </ac:spMkLst>
        </pc:spChg>
        <pc:spChg chg="add mod">
          <ac:chgData name="ZINCK Yves [CEGEE]" userId="58ab786b-eff3-4fb5-b8c5-161f6b44608b" providerId="ADAL" clId="{BA8B8C06-C464-4FB5-8AB9-2C60C69C481E}" dt="2023-09-11T12:52:39.016" v="3117" actId="1036"/>
          <ac:spMkLst>
            <pc:docMk/>
            <pc:sldMk cId="1169170818" sldId="2146847220"/>
            <ac:spMk id="9" creationId="{D299F0CF-F31F-975B-F432-81C6B06F6045}"/>
          </ac:spMkLst>
        </pc:spChg>
        <pc:spChg chg="add mod">
          <ac:chgData name="ZINCK Yves [CEGEE]" userId="58ab786b-eff3-4fb5-b8c5-161f6b44608b" providerId="ADAL" clId="{BA8B8C06-C464-4FB5-8AB9-2C60C69C481E}" dt="2023-09-11T12:52:39.016" v="3117" actId="1036"/>
          <ac:spMkLst>
            <pc:docMk/>
            <pc:sldMk cId="1169170818" sldId="2146847220"/>
            <ac:spMk id="10" creationId="{C983AE40-51A0-E710-3251-B41BD7E677E7}"/>
          </ac:spMkLst>
        </pc:spChg>
        <pc:spChg chg="add mod">
          <ac:chgData name="ZINCK Yves [CEGEE]" userId="58ab786b-eff3-4fb5-b8c5-161f6b44608b" providerId="ADAL" clId="{BA8B8C06-C464-4FB5-8AB9-2C60C69C481E}" dt="2023-09-25T13:38:44.541" v="8154" actId="6549"/>
          <ac:spMkLst>
            <pc:docMk/>
            <pc:sldMk cId="1169170818" sldId="2146847220"/>
            <ac:spMk id="11" creationId="{309518EC-6301-4610-5FBD-8270B7D1C85D}"/>
          </ac:spMkLst>
        </pc:spChg>
        <pc:spChg chg="add mod">
          <ac:chgData name="ZINCK Yves [CEGEE]" userId="58ab786b-eff3-4fb5-b8c5-161f6b44608b" providerId="ADAL" clId="{BA8B8C06-C464-4FB5-8AB9-2C60C69C481E}" dt="2023-09-29T09:57:21.685" v="8504" actId="33524"/>
          <ac:spMkLst>
            <pc:docMk/>
            <pc:sldMk cId="1169170818" sldId="2146847220"/>
            <ac:spMk id="12" creationId="{1B80CAA2-8E47-238C-AFD4-688FFDACA279}"/>
          </ac:spMkLst>
        </pc:spChg>
        <pc:spChg chg="del mod">
          <ac:chgData name="ZINCK Yves [CEGEE]" userId="58ab786b-eff3-4fb5-b8c5-161f6b44608b" providerId="ADAL" clId="{BA8B8C06-C464-4FB5-8AB9-2C60C69C481E}" dt="2023-09-11T14:16:21.217" v="4691" actId="478"/>
          <ac:spMkLst>
            <pc:docMk/>
            <pc:sldMk cId="1169170818" sldId="2146847220"/>
            <ac:spMk id="14" creationId="{0BC0CD75-57C2-E6C6-DC0D-269261C8A6E2}"/>
          </ac:spMkLst>
        </pc:spChg>
        <pc:spChg chg="del">
          <ac:chgData name="ZINCK Yves [CEGEE]" userId="58ab786b-eff3-4fb5-b8c5-161f6b44608b" providerId="ADAL" clId="{BA8B8C06-C464-4FB5-8AB9-2C60C69C481E}" dt="2023-09-11T12:40:10.758" v="2214" actId="478"/>
          <ac:spMkLst>
            <pc:docMk/>
            <pc:sldMk cId="1169170818" sldId="2146847220"/>
            <ac:spMk id="15" creationId="{C669B56B-9CEE-317F-4852-AFD6DF1C6117}"/>
          </ac:spMkLst>
        </pc:spChg>
        <pc:spChg chg="del mod">
          <ac:chgData name="ZINCK Yves [CEGEE]" userId="58ab786b-eff3-4fb5-b8c5-161f6b44608b" providerId="ADAL" clId="{BA8B8C06-C464-4FB5-8AB9-2C60C69C481E}" dt="2023-09-11T14:16:19.237" v="4690" actId="478"/>
          <ac:spMkLst>
            <pc:docMk/>
            <pc:sldMk cId="1169170818" sldId="2146847220"/>
            <ac:spMk id="16" creationId="{5E516BD5-7E9E-DEC0-ACDB-3B07264363CF}"/>
          </ac:spMkLst>
        </pc:spChg>
        <pc:spChg chg="add mod">
          <ac:chgData name="ZINCK Yves [CEGEE]" userId="58ab786b-eff3-4fb5-b8c5-161f6b44608b" providerId="ADAL" clId="{BA8B8C06-C464-4FB5-8AB9-2C60C69C481E}" dt="2023-09-18T13:07:28.723" v="6446" actId="20577"/>
          <ac:spMkLst>
            <pc:docMk/>
            <pc:sldMk cId="1169170818" sldId="2146847220"/>
            <ac:spMk id="17" creationId="{DCD1B462-A79A-D79F-C7A6-C3E3B820B471}"/>
          </ac:spMkLst>
        </pc:spChg>
        <pc:spChg chg="add del mod">
          <ac:chgData name="ZINCK Yves [CEGEE]" userId="58ab786b-eff3-4fb5-b8c5-161f6b44608b" providerId="ADAL" clId="{BA8B8C06-C464-4FB5-8AB9-2C60C69C481E}" dt="2023-09-25T14:00:13.710" v="8415" actId="478"/>
          <ac:spMkLst>
            <pc:docMk/>
            <pc:sldMk cId="1169170818" sldId="2146847220"/>
            <ac:spMk id="18" creationId="{DA4745F1-8539-E8F7-16A3-640B23DB20A7}"/>
          </ac:spMkLst>
        </pc:spChg>
        <pc:spChg chg="add mod">
          <ac:chgData name="ZINCK Yves [CEGEE]" userId="58ab786b-eff3-4fb5-b8c5-161f6b44608b" providerId="ADAL" clId="{BA8B8C06-C464-4FB5-8AB9-2C60C69C481E}" dt="2023-09-18T13:06:32.850" v="6416" actId="20577"/>
          <ac:spMkLst>
            <pc:docMk/>
            <pc:sldMk cId="1169170818" sldId="2146847220"/>
            <ac:spMk id="19" creationId="{42A7185B-9C26-E32E-B6ED-4987A68DAE2B}"/>
          </ac:spMkLst>
        </pc:spChg>
        <pc:spChg chg="add mod">
          <ac:chgData name="ZINCK Yves [CEGEE]" userId="58ab786b-eff3-4fb5-b8c5-161f6b44608b" providerId="ADAL" clId="{BA8B8C06-C464-4FB5-8AB9-2C60C69C481E}" dt="2023-09-12T10:56:25.092" v="5498" actId="207"/>
          <ac:spMkLst>
            <pc:docMk/>
            <pc:sldMk cId="1169170818" sldId="2146847220"/>
            <ac:spMk id="20" creationId="{2860A7B6-01BA-4210-3FD6-74E7DC41EC53}"/>
          </ac:spMkLst>
        </pc:spChg>
        <pc:picChg chg="add mod">
          <ac:chgData name="ZINCK Yves [CEGEE]" userId="58ab786b-eff3-4fb5-b8c5-161f6b44608b" providerId="ADAL" clId="{BA8B8C06-C464-4FB5-8AB9-2C60C69C481E}" dt="2023-09-11T12:54:51.972" v="3202" actId="1037"/>
          <ac:picMkLst>
            <pc:docMk/>
            <pc:sldMk cId="1169170818" sldId="2146847220"/>
            <ac:picMk id="2" creationId="{CAFE0B41-77A7-2251-E89A-E221304B88FC}"/>
          </ac:picMkLst>
        </pc:picChg>
        <pc:picChg chg="add mod">
          <ac:chgData name="ZINCK Yves [CEGEE]" userId="58ab786b-eff3-4fb5-b8c5-161f6b44608b" providerId="ADAL" clId="{BA8B8C06-C464-4FB5-8AB9-2C60C69C481E}" dt="2023-09-11T12:54:28.770" v="3166" actId="1036"/>
          <ac:picMkLst>
            <pc:docMk/>
            <pc:sldMk cId="1169170818" sldId="2146847220"/>
            <ac:picMk id="8" creationId="{04F0DEE1-DD84-2BF7-793A-B70A2C5B6B30}"/>
          </ac:picMkLst>
        </pc:picChg>
        <pc:picChg chg="del">
          <ac:chgData name="ZINCK Yves [CEGEE]" userId="58ab786b-eff3-4fb5-b8c5-161f6b44608b" providerId="ADAL" clId="{BA8B8C06-C464-4FB5-8AB9-2C60C69C481E}" dt="2023-09-11T12:40:10.758" v="2214" actId="478"/>
          <ac:picMkLst>
            <pc:docMk/>
            <pc:sldMk cId="1169170818" sldId="2146847220"/>
            <ac:picMk id="13" creationId="{9360B77F-F8BF-7B70-91E9-D5E52D7BAFFF}"/>
          </ac:picMkLst>
        </pc:picChg>
      </pc:sldChg>
      <pc:sldChg chg="addSp delSp modSp add mod">
        <pc:chgData name="ZINCK Yves [CEGEE]" userId="58ab786b-eff3-4fb5-b8c5-161f6b44608b" providerId="ADAL" clId="{BA8B8C06-C464-4FB5-8AB9-2C60C69C481E}" dt="2023-09-28T06:54:52.919" v="8489"/>
        <pc:sldMkLst>
          <pc:docMk/>
          <pc:sldMk cId="905693689" sldId="2146847221"/>
        </pc:sldMkLst>
        <pc:spChg chg="add mod">
          <ac:chgData name="ZINCK Yves [CEGEE]" userId="58ab786b-eff3-4fb5-b8c5-161f6b44608b" providerId="ADAL" clId="{BA8B8C06-C464-4FB5-8AB9-2C60C69C481E}" dt="2023-09-25T12:39:42.805" v="7822" actId="20577"/>
          <ac:spMkLst>
            <pc:docMk/>
            <pc:sldMk cId="905693689" sldId="2146847221"/>
            <ac:spMk id="2" creationId="{2024FEEB-C556-D4E5-6A90-1E180D80507A}"/>
          </ac:spMkLst>
        </pc:spChg>
        <pc:spChg chg="mod">
          <ac:chgData name="ZINCK Yves [CEGEE]" userId="58ab786b-eff3-4fb5-b8c5-161f6b44608b" providerId="ADAL" clId="{BA8B8C06-C464-4FB5-8AB9-2C60C69C481E}" dt="2023-09-11T14:16:58.018" v="4699" actId="20577"/>
          <ac:spMkLst>
            <pc:docMk/>
            <pc:sldMk cId="905693689" sldId="2146847221"/>
            <ac:spMk id="3" creationId="{886CED76-89E6-9656-FED0-7EE569CF6F3C}"/>
          </ac:spMkLst>
        </pc:spChg>
        <pc:spChg chg="mod">
          <ac:chgData name="ZINCK Yves [CEGEE]" userId="58ab786b-eff3-4fb5-b8c5-161f6b44608b" providerId="ADAL" clId="{BA8B8C06-C464-4FB5-8AB9-2C60C69C481E}" dt="2023-09-18T13:30:17.978" v="6795" actId="20577"/>
          <ac:spMkLst>
            <pc:docMk/>
            <pc:sldMk cId="905693689" sldId="2146847221"/>
            <ac:spMk id="5" creationId="{5B4E8B40-A6AC-EAE2-27D5-284EC5934496}"/>
          </ac:spMkLst>
        </pc:spChg>
        <pc:spChg chg="add del mod">
          <ac:chgData name="ZINCK Yves [CEGEE]" userId="58ab786b-eff3-4fb5-b8c5-161f6b44608b" providerId="ADAL" clId="{BA8B8C06-C464-4FB5-8AB9-2C60C69C481E}" dt="2023-09-28T06:54:40.806" v="8487" actId="478"/>
          <ac:spMkLst>
            <pc:docMk/>
            <pc:sldMk cId="905693689" sldId="2146847221"/>
            <ac:spMk id="6" creationId="{B7DB2148-6C58-4936-D2FB-D6EB470E4F31}"/>
          </ac:spMkLst>
        </pc:spChg>
        <pc:spChg chg="add del mod">
          <ac:chgData name="ZINCK Yves [CEGEE]" userId="58ab786b-eff3-4fb5-b8c5-161f6b44608b" providerId="ADAL" clId="{BA8B8C06-C464-4FB5-8AB9-2C60C69C481E}" dt="2023-09-28T06:54:37.885" v="8486" actId="478"/>
          <ac:spMkLst>
            <pc:docMk/>
            <pc:sldMk cId="905693689" sldId="2146847221"/>
            <ac:spMk id="7" creationId="{3E042976-A1FA-1883-0E69-FC7E5224713C}"/>
          </ac:spMkLst>
        </pc:spChg>
        <pc:spChg chg="add del mod">
          <ac:chgData name="ZINCK Yves [CEGEE]" userId="58ab786b-eff3-4fb5-b8c5-161f6b44608b" providerId="ADAL" clId="{BA8B8C06-C464-4FB5-8AB9-2C60C69C481E}" dt="2023-09-28T06:54:42.366" v="8488" actId="478"/>
          <ac:spMkLst>
            <pc:docMk/>
            <pc:sldMk cId="905693689" sldId="2146847221"/>
            <ac:spMk id="8" creationId="{3CAB9DAD-7B99-D58C-7FBC-CEF8D9817625}"/>
          </ac:spMkLst>
        </pc:spChg>
        <pc:spChg chg="add mod">
          <ac:chgData name="ZINCK Yves [CEGEE]" userId="58ab786b-eff3-4fb5-b8c5-161f6b44608b" providerId="ADAL" clId="{BA8B8C06-C464-4FB5-8AB9-2C60C69C481E}" dt="2023-09-18T14:39:25.483" v="7250" actId="20577"/>
          <ac:spMkLst>
            <pc:docMk/>
            <pc:sldMk cId="905693689" sldId="2146847221"/>
            <ac:spMk id="9" creationId="{4F4B5D93-BC43-E62F-5A55-B25F6BC6CCA3}"/>
          </ac:spMkLst>
        </pc:spChg>
        <pc:spChg chg="add mod">
          <ac:chgData name="ZINCK Yves [CEGEE]" userId="58ab786b-eff3-4fb5-b8c5-161f6b44608b" providerId="ADAL" clId="{BA8B8C06-C464-4FB5-8AB9-2C60C69C481E}" dt="2023-09-18T14:39:12.818" v="7239" actId="20577"/>
          <ac:spMkLst>
            <pc:docMk/>
            <pc:sldMk cId="905693689" sldId="2146847221"/>
            <ac:spMk id="10" creationId="{73F953F7-1C0B-EC33-589E-E4ECA00E5F50}"/>
          </ac:spMkLst>
        </pc:spChg>
        <pc:spChg chg="add mod">
          <ac:chgData name="ZINCK Yves [CEGEE]" userId="58ab786b-eff3-4fb5-b8c5-161f6b44608b" providerId="ADAL" clId="{BA8B8C06-C464-4FB5-8AB9-2C60C69C481E}" dt="2023-09-28T06:54:52.919" v="8489"/>
          <ac:spMkLst>
            <pc:docMk/>
            <pc:sldMk cId="905693689" sldId="2146847221"/>
            <ac:spMk id="11" creationId="{15B75227-3485-B04A-DC96-99B99D954A62}"/>
          </ac:spMkLst>
        </pc:spChg>
        <pc:spChg chg="add mod">
          <ac:chgData name="ZINCK Yves [CEGEE]" userId="58ab786b-eff3-4fb5-b8c5-161f6b44608b" providerId="ADAL" clId="{BA8B8C06-C464-4FB5-8AB9-2C60C69C481E}" dt="2023-09-28T06:54:52.919" v="8489"/>
          <ac:spMkLst>
            <pc:docMk/>
            <pc:sldMk cId="905693689" sldId="2146847221"/>
            <ac:spMk id="12" creationId="{DA6F459E-800B-33D8-87AB-531B08949015}"/>
          </ac:spMkLst>
        </pc:spChg>
        <pc:spChg chg="mod">
          <ac:chgData name="ZINCK Yves [CEGEE]" userId="58ab786b-eff3-4fb5-b8c5-161f6b44608b" providerId="ADAL" clId="{BA8B8C06-C464-4FB5-8AB9-2C60C69C481E}" dt="2023-09-18T14:38:48.229" v="7233" actId="1076"/>
          <ac:spMkLst>
            <pc:docMk/>
            <pc:sldMk cId="905693689" sldId="2146847221"/>
            <ac:spMk id="14" creationId="{0BC0CD75-57C2-E6C6-DC0D-269261C8A6E2}"/>
          </ac:spMkLst>
        </pc:spChg>
        <pc:spChg chg="del mod">
          <ac:chgData name="ZINCK Yves [CEGEE]" userId="58ab786b-eff3-4fb5-b8c5-161f6b44608b" providerId="ADAL" clId="{BA8B8C06-C464-4FB5-8AB9-2C60C69C481E}" dt="2023-09-11T14:17:23.021" v="4703" actId="478"/>
          <ac:spMkLst>
            <pc:docMk/>
            <pc:sldMk cId="905693689" sldId="2146847221"/>
            <ac:spMk id="15" creationId="{C669B56B-9CEE-317F-4852-AFD6DF1C6117}"/>
          </ac:spMkLst>
        </pc:spChg>
        <pc:spChg chg="del">
          <ac:chgData name="ZINCK Yves [CEGEE]" userId="58ab786b-eff3-4fb5-b8c5-161f6b44608b" providerId="ADAL" clId="{BA8B8C06-C464-4FB5-8AB9-2C60C69C481E}" dt="2023-09-11T14:17:03.799" v="4700" actId="478"/>
          <ac:spMkLst>
            <pc:docMk/>
            <pc:sldMk cId="905693689" sldId="2146847221"/>
            <ac:spMk id="16" creationId="{5E516BD5-7E9E-DEC0-ACDB-3B07264363CF}"/>
          </ac:spMkLst>
        </pc:spChg>
        <pc:spChg chg="add mod">
          <ac:chgData name="ZINCK Yves [CEGEE]" userId="58ab786b-eff3-4fb5-b8c5-161f6b44608b" providerId="ADAL" clId="{BA8B8C06-C464-4FB5-8AB9-2C60C69C481E}" dt="2023-09-28T06:54:52.919" v="8489"/>
          <ac:spMkLst>
            <pc:docMk/>
            <pc:sldMk cId="905693689" sldId="2146847221"/>
            <ac:spMk id="16" creationId="{DA08331D-8005-BBA4-B110-A2DF73A7FAD3}"/>
          </ac:spMkLst>
        </pc:spChg>
        <pc:picChg chg="mod">
          <ac:chgData name="ZINCK Yves [CEGEE]" userId="58ab786b-eff3-4fb5-b8c5-161f6b44608b" providerId="ADAL" clId="{BA8B8C06-C464-4FB5-8AB9-2C60C69C481E}" dt="2023-09-18T14:38:55.098" v="7236" actId="1076"/>
          <ac:picMkLst>
            <pc:docMk/>
            <pc:sldMk cId="905693689" sldId="2146847221"/>
            <ac:picMk id="13" creationId="{9360B77F-F8BF-7B70-91E9-D5E52D7BAFFF}"/>
          </ac:picMkLst>
        </pc:picChg>
        <pc:picChg chg="add mod">
          <ac:chgData name="ZINCK Yves [CEGEE]" userId="58ab786b-eff3-4fb5-b8c5-161f6b44608b" providerId="ADAL" clId="{BA8B8C06-C464-4FB5-8AB9-2C60C69C481E}" dt="2023-09-28T06:54:52.919" v="8489"/>
          <ac:picMkLst>
            <pc:docMk/>
            <pc:sldMk cId="905693689" sldId="2146847221"/>
            <ac:picMk id="15" creationId="{878A7397-DEE9-DB20-5DD8-4F33C077E451}"/>
          </ac:picMkLst>
        </pc:picChg>
      </pc:sldChg>
      <pc:sldChg chg="modSp add mod ord">
        <pc:chgData name="ZINCK Yves [CEGEE]" userId="58ab786b-eff3-4fb5-b8c5-161f6b44608b" providerId="ADAL" clId="{BA8B8C06-C464-4FB5-8AB9-2C60C69C481E}" dt="2023-09-18T13:25:03.967" v="6773"/>
        <pc:sldMkLst>
          <pc:docMk/>
          <pc:sldMk cId="584436101" sldId="2146847222"/>
        </pc:sldMkLst>
        <pc:spChg chg="mod">
          <ac:chgData name="ZINCK Yves [CEGEE]" userId="58ab786b-eff3-4fb5-b8c5-161f6b44608b" providerId="ADAL" clId="{BA8B8C06-C464-4FB5-8AB9-2C60C69C481E}" dt="2023-09-18T13:25:03.967" v="6773"/>
          <ac:spMkLst>
            <pc:docMk/>
            <pc:sldMk cId="584436101" sldId="2146847222"/>
            <ac:spMk id="8" creationId="{93B5E696-A45C-4047-9315-B27617944D39}"/>
          </ac:spMkLst>
        </pc:spChg>
        <pc:spChg chg="mod">
          <ac:chgData name="ZINCK Yves [CEGEE]" userId="58ab786b-eff3-4fb5-b8c5-161f6b44608b" providerId="ADAL" clId="{BA8B8C06-C464-4FB5-8AB9-2C60C69C481E}" dt="2023-09-12T11:07:05.370" v="5867" actId="1036"/>
          <ac:spMkLst>
            <pc:docMk/>
            <pc:sldMk cId="584436101" sldId="2146847222"/>
            <ac:spMk id="9" creationId="{3217A397-84FB-4AE4-8E0F-AFD4861E150E}"/>
          </ac:spMkLst>
        </pc:spChg>
      </pc:sldChg>
      <pc:sldChg chg="add del">
        <pc:chgData name="ZINCK Yves [CEGEE]" userId="58ab786b-eff3-4fb5-b8c5-161f6b44608b" providerId="ADAL" clId="{BA8B8C06-C464-4FB5-8AB9-2C60C69C481E}" dt="2023-09-18T13:12:17.483" v="6563" actId="47"/>
        <pc:sldMkLst>
          <pc:docMk/>
          <pc:sldMk cId="224635636" sldId="2146847223"/>
        </pc:sldMkLst>
      </pc:sldChg>
      <pc:sldChg chg="modSp add mod ord">
        <pc:chgData name="ZINCK Yves [CEGEE]" userId="58ab786b-eff3-4fb5-b8c5-161f6b44608b" providerId="ADAL" clId="{BA8B8C06-C464-4FB5-8AB9-2C60C69C481E}" dt="2023-09-18T13:25:03.967" v="6773"/>
        <pc:sldMkLst>
          <pc:docMk/>
          <pc:sldMk cId="1907119008" sldId="2146847224"/>
        </pc:sldMkLst>
        <pc:spChg chg="mod">
          <ac:chgData name="ZINCK Yves [CEGEE]" userId="58ab786b-eff3-4fb5-b8c5-161f6b44608b" providerId="ADAL" clId="{BA8B8C06-C464-4FB5-8AB9-2C60C69C481E}" dt="2023-09-18T13:25:03.967" v="6773"/>
          <ac:spMkLst>
            <pc:docMk/>
            <pc:sldMk cId="1907119008" sldId="2146847224"/>
            <ac:spMk id="8" creationId="{93B5E696-A45C-4047-9315-B27617944D39}"/>
          </ac:spMkLst>
        </pc:spChg>
        <pc:spChg chg="mod">
          <ac:chgData name="ZINCK Yves [CEGEE]" userId="58ab786b-eff3-4fb5-b8c5-161f6b44608b" providerId="ADAL" clId="{BA8B8C06-C464-4FB5-8AB9-2C60C69C481E}" dt="2023-09-12T11:07:50.502" v="5957" actId="1036"/>
          <ac:spMkLst>
            <pc:docMk/>
            <pc:sldMk cId="1907119008" sldId="2146847224"/>
            <ac:spMk id="9" creationId="{3217A397-84FB-4AE4-8E0F-AFD4861E150E}"/>
          </ac:spMkLst>
        </pc:spChg>
      </pc:sldChg>
      <pc:sldChg chg="addSp delSp modSp del mod delAnim">
        <pc:chgData name="ZINCK Yves [CEGEE]" userId="58ab786b-eff3-4fb5-b8c5-161f6b44608b" providerId="ADAL" clId="{BA8B8C06-C464-4FB5-8AB9-2C60C69C481E}" dt="2023-09-18T13:51:05.180" v="6924" actId="47"/>
        <pc:sldMkLst>
          <pc:docMk/>
          <pc:sldMk cId="762172253" sldId="2146847225"/>
        </pc:sldMkLst>
        <pc:spChg chg="mod">
          <ac:chgData name="ZINCK Yves [CEGEE]" userId="58ab786b-eff3-4fb5-b8c5-161f6b44608b" providerId="ADAL" clId="{BA8B8C06-C464-4FB5-8AB9-2C60C69C481E}" dt="2023-09-18T13:24:50.866" v="6770"/>
          <ac:spMkLst>
            <pc:docMk/>
            <pc:sldMk cId="762172253" sldId="2146847225"/>
            <ac:spMk id="2" creationId="{3044B2A1-88F9-298B-B7CF-22581D4B9623}"/>
          </ac:spMkLst>
        </pc:spChg>
        <pc:spChg chg="mod">
          <ac:chgData name="ZINCK Yves [CEGEE]" userId="58ab786b-eff3-4fb5-b8c5-161f6b44608b" providerId="ADAL" clId="{BA8B8C06-C464-4FB5-8AB9-2C60C69C481E}" dt="2023-09-18T13:24:50.866" v="6770"/>
          <ac:spMkLst>
            <pc:docMk/>
            <pc:sldMk cId="762172253" sldId="2146847225"/>
            <ac:spMk id="11" creationId="{00000000-0000-0000-0000-000000000000}"/>
          </ac:spMkLst>
        </pc:spChg>
        <pc:spChg chg="mod">
          <ac:chgData name="ZINCK Yves [CEGEE]" userId="58ab786b-eff3-4fb5-b8c5-161f6b44608b" providerId="ADAL" clId="{BA8B8C06-C464-4FB5-8AB9-2C60C69C481E}" dt="2023-09-18T13:24:50.866" v="6770"/>
          <ac:spMkLst>
            <pc:docMk/>
            <pc:sldMk cId="762172253" sldId="2146847225"/>
            <ac:spMk id="12" creationId="{00000000-0000-0000-0000-000000000000}"/>
          </ac:spMkLst>
        </pc:spChg>
        <pc:spChg chg="mod">
          <ac:chgData name="ZINCK Yves [CEGEE]" userId="58ab786b-eff3-4fb5-b8c5-161f6b44608b" providerId="ADAL" clId="{BA8B8C06-C464-4FB5-8AB9-2C60C69C481E}" dt="2023-09-18T13:24:50.866" v="6770"/>
          <ac:spMkLst>
            <pc:docMk/>
            <pc:sldMk cId="762172253" sldId="2146847225"/>
            <ac:spMk id="15" creationId="{00000000-0000-0000-0000-000000000000}"/>
          </ac:spMkLst>
        </pc:spChg>
        <pc:spChg chg="mod">
          <ac:chgData name="ZINCK Yves [CEGEE]" userId="58ab786b-eff3-4fb5-b8c5-161f6b44608b" providerId="ADAL" clId="{BA8B8C06-C464-4FB5-8AB9-2C60C69C481E}" dt="2023-09-12T11:26:13.862" v="6022" actId="1037"/>
          <ac:spMkLst>
            <pc:docMk/>
            <pc:sldMk cId="762172253" sldId="2146847225"/>
            <ac:spMk id="19" creationId="{0CF011CD-641A-CF47-8DCC-A6B86701B78A}"/>
          </ac:spMkLst>
        </pc:spChg>
        <pc:picChg chg="add del mod ord">
          <ac:chgData name="ZINCK Yves [CEGEE]" userId="58ab786b-eff3-4fb5-b8c5-161f6b44608b" providerId="ADAL" clId="{BA8B8C06-C464-4FB5-8AB9-2C60C69C481E}" dt="2023-09-12T11:29:24.365" v="6037" actId="478"/>
          <ac:picMkLst>
            <pc:docMk/>
            <pc:sldMk cId="762172253" sldId="2146847225"/>
            <ac:picMk id="4" creationId="{5A3E1DB4-EE35-8C2F-7C10-B16C1498BED5}"/>
          </ac:picMkLst>
        </pc:picChg>
        <pc:picChg chg="add mod">
          <ac:chgData name="ZINCK Yves [CEGEE]" userId="58ab786b-eff3-4fb5-b8c5-161f6b44608b" providerId="ADAL" clId="{BA8B8C06-C464-4FB5-8AB9-2C60C69C481E}" dt="2023-09-12T11:29:29.063" v="6039" actId="1037"/>
          <ac:picMkLst>
            <pc:docMk/>
            <pc:sldMk cId="762172253" sldId="2146847225"/>
            <ac:picMk id="6" creationId="{3CF11C92-1B89-3C87-1834-C15B90FE2338}"/>
          </ac:picMkLst>
        </pc:picChg>
        <pc:picChg chg="del">
          <ac:chgData name="ZINCK Yves [CEGEE]" userId="58ab786b-eff3-4fb5-b8c5-161f6b44608b" providerId="ADAL" clId="{BA8B8C06-C464-4FB5-8AB9-2C60C69C481E}" dt="2023-09-12T11:29:27.729" v="6038" actId="478"/>
          <ac:picMkLst>
            <pc:docMk/>
            <pc:sldMk cId="762172253" sldId="2146847225"/>
            <ac:picMk id="18" creationId="{BFE13A69-5C32-D946-AC70-92FBB592EE2A}"/>
          </ac:picMkLst>
        </pc:picChg>
      </pc:sldChg>
      <pc:sldChg chg="addSp delSp modSp new mod">
        <pc:chgData name="ZINCK Yves [CEGEE]" userId="58ab786b-eff3-4fb5-b8c5-161f6b44608b" providerId="ADAL" clId="{BA8B8C06-C464-4FB5-8AB9-2C60C69C481E}" dt="2023-09-18T13:21:36.528" v="6694" actId="1076"/>
        <pc:sldMkLst>
          <pc:docMk/>
          <pc:sldMk cId="1069314982" sldId="2146847226"/>
        </pc:sldMkLst>
        <pc:spChg chg="del">
          <ac:chgData name="ZINCK Yves [CEGEE]" userId="58ab786b-eff3-4fb5-b8c5-161f6b44608b" providerId="ADAL" clId="{BA8B8C06-C464-4FB5-8AB9-2C60C69C481E}" dt="2023-09-12T11:01:08.206" v="5545" actId="478"/>
          <ac:spMkLst>
            <pc:docMk/>
            <pc:sldMk cId="1069314982" sldId="2146847226"/>
            <ac:spMk id="2" creationId="{8B8B4D99-EA79-7C33-8D4A-2922288BE1FE}"/>
          </ac:spMkLst>
        </pc:spChg>
        <pc:spChg chg="mod">
          <ac:chgData name="ZINCK Yves [CEGEE]" userId="58ab786b-eff3-4fb5-b8c5-161f6b44608b" providerId="ADAL" clId="{BA8B8C06-C464-4FB5-8AB9-2C60C69C481E}" dt="2023-09-12T11:00:49.205" v="5543" actId="20577"/>
          <ac:spMkLst>
            <pc:docMk/>
            <pc:sldMk cId="1069314982" sldId="2146847226"/>
            <ac:spMk id="3" creationId="{1B10E89F-6CF1-745A-2BCA-3BEA3803F8A3}"/>
          </ac:spMkLst>
        </pc:spChg>
        <pc:spChg chg="mod">
          <ac:chgData name="ZINCK Yves [CEGEE]" userId="58ab786b-eff3-4fb5-b8c5-161f6b44608b" providerId="ADAL" clId="{BA8B8C06-C464-4FB5-8AB9-2C60C69C481E}" dt="2023-09-18T13:21:36.528" v="6694" actId="1076"/>
          <ac:spMkLst>
            <pc:docMk/>
            <pc:sldMk cId="1069314982" sldId="2146847226"/>
            <ac:spMk id="4" creationId="{577278BA-DDD6-76A7-8058-A55C123B47D3}"/>
          </ac:spMkLst>
        </pc:spChg>
        <pc:spChg chg="mod">
          <ac:chgData name="ZINCK Yves [CEGEE]" userId="58ab786b-eff3-4fb5-b8c5-161f6b44608b" providerId="ADAL" clId="{BA8B8C06-C464-4FB5-8AB9-2C60C69C481E}" dt="2023-09-12T11:00:53.042" v="5544" actId="20577"/>
          <ac:spMkLst>
            <pc:docMk/>
            <pc:sldMk cId="1069314982" sldId="2146847226"/>
            <ac:spMk id="5" creationId="{5EE83B30-5A69-CACF-9602-21358C186E86}"/>
          </ac:spMkLst>
        </pc:spChg>
        <pc:spChg chg="add mod">
          <ac:chgData name="ZINCK Yves [CEGEE]" userId="58ab786b-eff3-4fb5-b8c5-161f6b44608b" providerId="ADAL" clId="{BA8B8C06-C464-4FB5-8AB9-2C60C69C481E}" dt="2023-09-18T12:37:44.013" v="6141" actId="20577"/>
          <ac:spMkLst>
            <pc:docMk/>
            <pc:sldMk cId="1069314982" sldId="2146847226"/>
            <ac:spMk id="6" creationId="{82E5BD8A-2524-EF52-7108-83E5C61110CE}"/>
          </ac:spMkLst>
        </pc:spChg>
        <pc:spChg chg="add mod">
          <ac:chgData name="ZINCK Yves [CEGEE]" userId="58ab786b-eff3-4fb5-b8c5-161f6b44608b" providerId="ADAL" clId="{BA8B8C06-C464-4FB5-8AB9-2C60C69C481E}" dt="2023-09-18T12:38:20.439" v="6174" actId="20577"/>
          <ac:spMkLst>
            <pc:docMk/>
            <pc:sldMk cId="1069314982" sldId="2146847226"/>
            <ac:spMk id="7" creationId="{139C24FE-82C9-8642-FFE4-B0566323E9A7}"/>
          </ac:spMkLst>
        </pc:spChg>
      </pc:sldChg>
      <pc:sldChg chg="modSp add mod ord">
        <pc:chgData name="ZINCK Yves [CEGEE]" userId="58ab786b-eff3-4fb5-b8c5-161f6b44608b" providerId="ADAL" clId="{BA8B8C06-C464-4FB5-8AB9-2C60C69C481E}" dt="2023-09-18T13:25:03.967" v="6773"/>
        <pc:sldMkLst>
          <pc:docMk/>
          <pc:sldMk cId="412717585" sldId="2146847227"/>
        </pc:sldMkLst>
        <pc:spChg chg="mod">
          <ac:chgData name="ZINCK Yves [CEGEE]" userId="58ab786b-eff3-4fb5-b8c5-161f6b44608b" providerId="ADAL" clId="{BA8B8C06-C464-4FB5-8AB9-2C60C69C481E}" dt="2023-09-18T13:25:03.967" v="6773"/>
          <ac:spMkLst>
            <pc:docMk/>
            <pc:sldMk cId="412717585" sldId="2146847227"/>
            <ac:spMk id="8" creationId="{93B5E696-A45C-4047-9315-B27617944D39}"/>
          </ac:spMkLst>
        </pc:spChg>
        <pc:spChg chg="mod">
          <ac:chgData name="ZINCK Yves [CEGEE]" userId="58ab786b-eff3-4fb5-b8c5-161f6b44608b" providerId="ADAL" clId="{BA8B8C06-C464-4FB5-8AB9-2C60C69C481E}" dt="2023-09-18T13:18:32.804" v="6625" actId="1076"/>
          <ac:spMkLst>
            <pc:docMk/>
            <pc:sldMk cId="412717585" sldId="2146847227"/>
            <ac:spMk id="9" creationId="{3217A397-84FB-4AE4-8E0F-AFD4861E150E}"/>
          </ac:spMkLst>
        </pc:spChg>
      </pc:sldChg>
      <pc:sldChg chg="addSp delSp modSp new mod">
        <pc:chgData name="ZINCK Yves [CEGEE]" userId="58ab786b-eff3-4fb5-b8c5-161f6b44608b" providerId="ADAL" clId="{BA8B8C06-C464-4FB5-8AB9-2C60C69C481E}" dt="2023-09-25T14:00:25.856" v="8416" actId="478"/>
        <pc:sldMkLst>
          <pc:docMk/>
          <pc:sldMk cId="293309900" sldId="2146847228"/>
        </pc:sldMkLst>
        <pc:spChg chg="del">
          <ac:chgData name="ZINCK Yves [CEGEE]" userId="58ab786b-eff3-4fb5-b8c5-161f6b44608b" providerId="ADAL" clId="{BA8B8C06-C464-4FB5-8AB9-2C60C69C481E}" dt="2023-09-18T13:30:47.896" v="6797" actId="478"/>
          <ac:spMkLst>
            <pc:docMk/>
            <pc:sldMk cId="293309900" sldId="2146847228"/>
            <ac:spMk id="2" creationId="{8654C75E-5DD6-E2C4-26EE-2B617ED2AA15}"/>
          </ac:spMkLst>
        </pc:spChg>
        <pc:spChg chg="mod">
          <ac:chgData name="ZINCK Yves [CEGEE]" userId="58ab786b-eff3-4fb5-b8c5-161f6b44608b" providerId="ADAL" clId="{BA8B8C06-C464-4FB5-8AB9-2C60C69C481E}" dt="2023-09-18T13:34:17.326" v="6839" actId="20577"/>
          <ac:spMkLst>
            <pc:docMk/>
            <pc:sldMk cId="293309900" sldId="2146847228"/>
            <ac:spMk id="3" creationId="{425CD578-1D3F-77FD-D6C8-760AABAE2AA7}"/>
          </ac:spMkLst>
        </pc:spChg>
        <pc:spChg chg="mod">
          <ac:chgData name="ZINCK Yves [CEGEE]" userId="58ab786b-eff3-4fb5-b8c5-161f6b44608b" providerId="ADAL" clId="{BA8B8C06-C464-4FB5-8AB9-2C60C69C481E}" dt="2023-09-18T13:34:24.511" v="6840" actId="20577"/>
          <ac:spMkLst>
            <pc:docMk/>
            <pc:sldMk cId="293309900" sldId="2146847228"/>
            <ac:spMk id="5" creationId="{61F8A2DC-EEBB-1F78-5957-04E1B03C3094}"/>
          </ac:spMkLst>
        </pc:spChg>
        <pc:spChg chg="add mod">
          <ac:chgData name="ZINCK Yves [CEGEE]" userId="58ab786b-eff3-4fb5-b8c5-161f6b44608b" providerId="ADAL" clId="{BA8B8C06-C464-4FB5-8AB9-2C60C69C481E}" dt="2023-09-18T13:33:07.066" v="6799" actId="1076"/>
          <ac:spMkLst>
            <pc:docMk/>
            <pc:sldMk cId="293309900" sldId="2146847228"/>
            <ac:spMk id="6" creationId="{FAB3AB5F-943D-38FF-3415-21015634985A}"/>
          </ac:spMkLst>
        </pc:spChg>
        <pc:spChg chg="add mod">
          <ac:chgData name="ZINCK Yves [CEGEE]" userId="58ab786b-eff3-4fb5-b8c5-161f6b44608b" providerId="ADAL" clId="{BA8B8C06-C464-4FB5-8AB9-2C60C69C481E}" dt="2023-09-18T13:33:07.066" v="6799" actId="1076"/>
          <ac:spMkLst>
            <pc:docMk/>
            <pc:sldMk cId="293309900" sldId="2146847228"/>
            <ac:spMk id="7" creationId="{54BEAC86-20A2-C66F-F3C6-91BB5A6F48C8}"/>
          </ac:spMkLst>
        </pc:spChg>
        <pc:spChg chg="add mod">
          <ac:chgData name="ZINCK Yves [CEGEE]" userId="58ab786b-eff3-4fb5-b8c5-161f6b44608b" providerId="ADAL" clId="{BA8B8C06-C464-4FB5-8AB9-2C60C69C481E}" dt="2023-09-18T13:33:07.066" v="6799" actId="1076"/>
          <ac:spMkLst>
            <pc:docMk/>
            <pc:sldMk cId="293309900" sldId="2146847228"/>
            <ac:spMk id="8" creationId="{75015902-E0A0-3FBC-925C-AF6CB8196D41}"/>
          </ac:spMkLst>
        </pc:spChg>
        <pc:spChg chg="mod">
          <ac:chgData name="ZINCK Yves [CEGEE]" userId="58ab786b-eff3-4fb5-b8c5-161f6b44608b" providerId="ADAL" clId="{BA8B8C06-C464-4FB5-8AB9-2C60C69C481E}" dt="2023-09-18T13:30:49.228" v="6798"/>
          <ac:spMkLst>
            <pc:docMk/>
            <pc:sldMk cId="293309900" sldId="2146847228"/>
            <ac:spMk id="10" creationId="{CA1F45DC-D861-D7A3-12E0-B4434A39D8BF}"/>
          </ac:spMkLst>
        </pc:spChg>
        <pc:spChg chg="mod">
          <ac:chgData name="ZINCK Yves [CEGEE]" userId="58ab786b-eff3-4fb5-b8c5-161f6b44608b" providerId="ADAL" clId="{BA8B8C06-C464-4FB5-8AB9-2C60C69C481E}" dt="2023-09-18T13:30:49.228" v="6798"/>
          <ac:spMkLst>
            <pc:docMk/>
            <pc:sldMk cId="293309900" sldId="2146847228"/>
            <ac:spMk id="11" creationId="{FD45A5E2-EEB2-C3FB-177C-D8CF86BF82CE}"/>
          </ac:spMkLst>
        </pc:spChg>
        <pc:spChg chg="mod">
          <ac:chgData name="ZINCK Yves [CEGEE]" userId="58ab786b-eff3-4fb5-b8c5-161f6b44608b" providerId="ADAL" clId="{BA8B8C06-C464-4FB5-8AB9-2C60C69C481E}" dt="2023-09-18T13:30:49.228" v="6798"/>
          <ac:spMkLst>
            <pc:docMk/>
            <pc:sldMk cId="293309900" sldId="2146847228"/>
            <ac:spMk id="12" creationId="{5DCDA546-26FA-3E4A-6BAA-11C036998300}"/>
          </ac:spMkLst>
        </pc:spChg>
        <pc:spChg chg="add mod">
          <ac:chgData name="ZINCK Yves [CEGEE]" userId="58ab786b-eff3-4fb5-b8c5-161f6b44608b" providerId="ADAL" clId="{BA8B8C06-C464-4FB5-8AB9-2C60C69C481E}" dt="2023-09-18T13:33:07.066" v="6799" actId="1076"/>
          <ac:spMkLst>
            <pc:docMk/>
            <pc:sldMk cId="293309900" sldId="2146847228"/>
            <ac:spMk id="13" creationId="{EE0580DF-D729-D355-98D6-A46C637A6F2C}"/>
          </ac:spMkLst>
        </pc:spChg>
        <pc:spChg chg="mod">
          <ac:chgData name="ZINCK Yves [CEGEE]" userId="58ab786b-eff3-4fb5-b8c5-161f6b44608b" providerId="ADAL" clId="{BA8B8C06-C464-4FB5-8AB9-2C60C69C481E}" dt="2023-09-18T13:30:49.228" v="6798"/>
          <ac:spMkLst>
            <pc:docMk/>
            <pc:sldMk cId="293309900" sldId="2146847228"/>
            <ac:spMk id="15" creationId="{662F87E6-F511-AA8B-4E2C-666D583DBC56}"/>
          </ac:spMkLst>
        </pc:spChg>
        <pc:spChg chg="mod">
          <ac:chgData name="ZINCK Yves [CEGEE]" userId="58ab786b-eff3-4fb5-b8c5-161f6b44608b" providerId="ADAL" clId="{BA8B8C06-C464-4FB5-8AB9-2C60C69C481E}" dt="2023-09-18T13:30:49.228" v="6798"/>
          <ac:spMkLst>
            <pc:docMk/>
            <pc:sldMk cId="293309900" sldId="2146847228"/>
            <ac:spMk id="16" creationId="{0185AA63-7E4F-05BA-5576-09714E4F4FA1}"/>
          </ac:spMkLst>
        </pc:spChg>
        <pc:spChg chg="mod">
          <ac:chgData name="ZINCK Yves [CEGEE]" userId="58ab786b-eff3-4fb5-b8c5-161f6b44608b" providerId="ADAL" clId="{BA8B8C06-C464-4FB5-8AB9-2C60C69C481E}" dt="2023-09-18T13:30:49.228" v="6798"/>
          <ac:spMkLst>
            <pc:docMk/>
            <pc:sldMk cId="293309900" sldId="2146847228"/>
            <ac:spMk id="17" creationId="{EA7BF596-6834-A274-FA5B-38EF5DBF7595}"/>
          </ac:spMkLst>
        </pc:spChg>
        <pc:spChg chg="add mod">
          <ac:chgData name="ZINCK Yves [CEGEE]" userId="58ab786b-eff3-4fb5-b8c5-161f6b44608b" providerId="ADAL" clId="{BA8B8C06-C464-4FB5-8AB9-2C60C69C481E}" dt="2023-09-18T13:33:07.066" v="6799" actId="1076"/>
          <ac:spMkLst>
            <pc:docMk/>
            <pc:sldMk cId="293309900" sldId="2146847228"/>
            <ac:spMk id="18" creationId="{F2ADB01A-6671-99FB-E398-81A6C09D5C57}"/>
          </ac:spMkLst>
        </pc:spChg>
        <pc:spChg chg="add mod">
          <ac:chgData name="ZINCK Yves [CEGEE]" userId="58ab786b-eff3-4fb5-b8c5-161f6b44608b" providerId="ADAL" clId="{BA8B8C06-C464-4FB5-8AB9-2C60C69C481E}" dt="2023-09-18T13:33:07.066" v="6799" actId="1076"/>
          <ac:spMkLst>
            <pc:docMk/>
            <pc:sldMk cId="293309900" sldId="2146847228"/>
            <ac:spMk id="19" creationId="{8D554E4E-EDAF-F1B6-C1F0-B90A11F4F22F}"/>
          </ac:spMkLst>
        </pc:spChg>
        <pc:spChg chg="add mod">
          <ac:chgData name="ZINCK Yves [CEGEE]" userId="58ab786b-eff3-4fb5-b8c5-161f6b44608b" providerId="ADAL" clId="{BA8B8C06-C464-4FB5-8AB9-2C60C69C481E}" dt="2023-09-18T13:33:07.066" v="6799" actId="1076"/>
          <ac:spMkLst>
            <pc:docMk/>
            <pc:sldMk cId="293309900" sldId="2146847228"/>
            <ac:spMk id="20" creationId="{6D18A402-802D-5E6B-F12A-493C3F793165}"/>
          </ac:spMkLst>
        </pc:spChg>
        <pc:spChg chg="add mod">
          <ac:chgData name="ZINCK Yves [CEGEE]" userId="58ab786b-eff3-4fb5-b8c5-161f6b44608b" providerId="ADAL" clId="{BA8B8C06-C464-4FB5-8AB9-2C60C69C481E}" dt="2023-09-18T13:33:07.066" v="6799" actId="1076"/>
          <ac:spMkLst>
            <pc:docMk/>
            <pc:sldMk cId="293309900" sldId="2146847228"/>
            <ac:spMk id="21" creationId="{112D3958-2B8C-B94C-8A47-9F6584FF62A5}"/>
          </ac:spMkLst>
        </pc:spChg>
        <pc:spChg chg="add mod">
          <ac:chgData name="ZINCK Yves [CEGEE]" userId="58ab786b-eff3-4fb5-b8c5-161f6b44608b" providerId="ADAL" clId="{BA8B8C06-C464-4FB5-8AB9-2C60C69C481E}" dt="2023-09-18T13:33:07.066" v="6799" actId="1076"/>
          <ac:spMkLst>
            <pc:docMk/>
            <pc:sldMk cId="293309900" sldId="2146847228"/>
            <ac:spMk id="22" creationId="{65061302-368D-EEBA-CE8D-EE45053D2146}"/>
          </ac:spMkLst>
        </pc:spChg>
        <pc:spChg chg="add mod">
          <ac:chgData name="ZINCK Yves [CEGEE]" userId="58ab786b-eff3-4fb5-b8c5-161f6b44608b" providerId="ADAL" clId="{BA8B8C06-C464-4FB5-8AB9-2C60C69C481E}" dt="2023-09-18T13:33:07.066" v="6799" actId="1076"/>
          <ac:spMkLst>
            <pc:docMk/>
            <pc:sldMk cId="293309900" sldId="2146847228"/>
            <ac:spMk id="23" creationId="{6B710795-AB26-3109-66E0-FA7D8AE35EEA}"/>
          </ac:spMkLst>
        </pc:spChg>
        <pc:spChg chg="add mod">
          <ac:chgData name="ZINCK Yves [CEGEE]" userId="58ab786b-eff3-4fb5-b8c5-161f6b44608b" providerId="ADAL" clId="{BA8B8C06-C464-4FB5-8AB9-2C60C69C481E}" dt="2023-09-18T13:33:07.066" v="6799" actId="1076"/>
          <ac:spMkLst>
            <pc:docMk/>
            <pc:sldMk cId="293309900" sldId="2146847228"/>
            <ac:spMk id="24" creationId="{35ACE6E2-3F1E-A7E5-A4AD-EF1B3C97EDCA}"/>
          </ac:spMkLst>
        </pc:spChg>
        <pc:spChg chg="add mod">
          <ac:chgData name="ZINCK Yves [CEGEE]" userId="58ab786b-eff3-4fb5-b8c5-161f6b44608b" providerId="ADAL" clId="{BA8B8C06-C464-4FB5-8AB9-2C60C69C481E}" dt="2023-09-18T13:33:07.066" v="6799" actId="1076"/>
          <ac:spMkLst>
            <pc:docMk/>
            <pc:sldMk cId="293309900" sldId="2146847228"/>
            <ac:spMk id="25" creationId="{AE5F4F5C-57F5-61A1-ACA7-460C1F1D927D}"/>
          </ac:spMkLst>
        </pc:spChg>
        <pc:spChg chg="add mod">
          <ac:chgData name="ZINCK Yves [CEGEE]" userId="58ab786b-eff3-4fb5-b8c5-161f6b44608b" providerId="ADAL" clId="{BA8B8C06-C464-4FB5-8AB9-2C60C69C481E}" dt="2023-09-18T13:33:07.066" v="6799" actId="1076"/>
          <ac:spMkLst>
            <pc:docMk/>
            <pc:sldMk cId="293309900" sldId="2146847228"/>
            <ac:spMk id="26" creationId="{47544D8B-6F12-B2A1-6A6F-12A9DEDC6021}"/>
          </ac:spMkLst>
        </pc:spChg>
        <pc:spChg chg="add mod">
          <ac:chgData name="ZINCK Yves [CEGEE]" userId="58ab786b-eff3-4fb5-b8c5-161f6b44608b" providerId="ADAL" clId="{BA8B8C06-C464-4FB5-8AB9-2C60C69C481E}" dt="2023-09-18T13:33:07.066" v="6799" actId="1076"/>
          <ac:spMkLst>
            <pc:docMk/>
            <pc:sldMk cId="293309900" sldId="2146847228"/>
            <ac:spMk id="27" creationId="{BE3213F6-7163-98B2-1006-C76E795E4FFE}"/>
          </ac:spMkLst>
        </pc:spChg>
        <pc:spChg chg="mod">
          <ac:chgData name="ZINCK Yves [CEGEE]" userId="58ab786b-eff3-4fb5-b8c5-161f6b44608b" providerId="ADAL" clId="{BA8B8C06-C464-4FB5-8AB9-2C60C69C481E}" dt="2023-09-18T13:30:49.228" v="6798"/>
          <ac:spMkLst>
            <pc:docMk/>
            <pc:sldMk cId="293309900" sldId="2146847228"/>
            <ac:spMk id="29" creationId="{C5551D01-1CCA-C0E8-04C8-B287105663E5}"/>
          </ac:spMkLst>
        </pc:spChg>
        <pc:spChg chg="mod">
          <ac:chgData name="ZINCK Yves [CEGEE]" userId="58ab786b-eff3-4fb5-b8c5-161f6b44608b" providerId="ADAL" clId="{BA8B8C06-C464-4FB5-8AB9-2C60C69C481E}" dt="2023-09-18T13:30:49.228" v="6798"/>
          <ac:spMkLst>
            <pc:docMk/>
            <pc:sldMk cId="293309900" sldId="2146847228"/>
            <ac:spMk id="30" creationId="{1F63A198-DFE2-5FE1-5127-EDC7AAF50527}"/>
          </ac:spMkLst>
        </pc:spChg>
        <pc:spChg chg="mod">
          <ac:chgData name="ZINCK Yves [CEGEE]" userId="58ab786b-eff3-4fb5-b8c5-161f6b44608b" providerId="ADAL" clId="{BA8B8C06-C464-4FB5-8AB9-2C60C69C481E}" dt="2023-09-18T13:30:49.228" v="6798"/>
          <ac:spMkLst>
            <pc:docMk/>
            <pc:sldMk cId="293309900" sldId="2146847228"/>
            <ac:spMk id="31" creationId="{06ACBD53-42D2-1030-89CC-A6CFF9F761D6}"/>
          </ac:spMkLst>
        </pc:spChg>
        <pc:spChg chg="add mod">
          <ac:chgData name="ZINCK Yves [CEGEE]" userId="58ab786b-eff3-4fb5-b8c5-161f6b44608b" providerId="ADAL" clId="{BA8B8C06-C464-4FB5-8AB9-2C60C69C481E}" dt="2023-09-18T13:33:07.066" v="6799" actId="1076"/>
          <ac:spMkLst>
            <pc:docMk/>
            <pc:sldMk cId="293309900" sldId="2146847228"/>
            <ac:spMk id="32" creationId="{D4FC957A-B5CA-0CC2-B493-FB61082D5BF7}"/>
          </ac:spMkLst>
        </pc:spChg>
        <pc:spChg chg="mod">
          <ac:chgData name="ZINCK Yves [CEGEE]" userId="58ab786b-eff3-4fb5-b8c5-161f6b44608b" providerId="ADAL" clId="{BA8B8C06-C464-4FB5-8AB9-2C60C69C481E}" dt="2023-09-18T13:30:49.228" v="6798"/>
          <ac:spMkLst>
            <pc:docMk/>
            <pc:sldMk cId="293309900" sldId="2146847228"/>
            <ac:spMk id="34" creationId="{90746C74-3042-73A7-DDA9-2E55EC65DB20}"/>
          </ac:spMkLst>
        </pc:spChg>
        <pc:spChg chg="mod">
          <ac:chgData name="ZINCK Yves [CEGEE]" userId="58ab786b-eff3-4fb5-b8c5-161f6b44608b" providerId="ADAL" clId="{BA8B8C06-C464-4FB5-8AB9-2C60C69C481E}" dt="2023-09-18T13:30:49.228" v="6798"/>
          <ac:spMkLst>
            <pc:docMk/>
            <pc:sldMk cId="293309900" sldId="2146847228"/>
            <ac:spMk id="35" creationId="{122548F9-1167-B837-740D-36994EF55E13}"/>
          </ac:spMkLst>
        </pc:spChg>
        <pc:spChg chg="mod">
          <ac:chgData name="ZINCK Yves [CEGEE]" userId="58ab786b-eff3-4fb5-b8c5-161f6b44608b" providerId="ADAL" clId="{BA8B8C06-C464-4FB5-8AB9-2C60C69C481E}" dt="2023-09-18T13:30:49.228" v="6798"/>
          <ac:spMkLst>
            <pc:docMk/>
            <pc:sldMk cId="293309900" sldId="2146847228"/>
            <ac:spMk id="36" creationId="{0DB2BBEA-9643-2E4A-7CC1-EFB80EC1BC2E}"/>
          </ac:spMkLst>
        </pc:spChg>
        <pc:spChg chg="mod">
          <ac:chgData name="ZINCK Yves [CEGEE]" userId="58ab786b-eff3-4fb5-b8c5-161f6b44608b" providerId="ADAL" clId="{BA8B8C06-C464-4FB5-8AB9-2C60C69C481E}" dt="2023-09-18T13:30:49.228" v="6798"/>
          <ac:spMkLst>
            <pc:docMk/>
            <pc:sldMk cId="293309900" sldId="2146847228"/>
            <ac:spMk id="38" creationId="{CF3CD180-DF82-98C8-E093-844159C964C8}"/>
          </ac:spMkLst>
        </pc:spChg>
        <pc:spChg chg="mod">
          <ac:chgData name="ZINCK Yves [CEGEE]" userId="58ab786b-eff3-4fb5-b8c5-161f6b44608b" providerId="ADAL" clId="{BA8B8C06-C464-4FB5-8AB9-2C60C69C481E}" dt="2023-09-18T13:30:49.228" v="6798"/>
          <ac:spMkLst>
            <pc:docMk/>
            <pc:sldMk cId="293309900" sldId="2146847228"/>
            <ac:spMk id="39" creationId="{16D89BDA-2052-DC37-001C-F584ECDA7596}"/>
          </ac:spMkLst>
        </pc:spChg>
        <pc:spChg chg="mod">
          <ac:chgData name="ZINCK Yves [CEGEE]" userId="58ab786b-eff3-4fb5-b8c5-161f6b44608b" providerId="ADAL" clId="{BA8B8C06-C464-4FB5-8AB9-2C60C69C481E}" dt="2023-09-18T13:30:49.228" v="6798"/>
          <ac:spMkLst>
            <pc:docMk/>
            <pc:sldMk cId="293309900" sldId="2146847228"/>
            <ac:spMk id="40" creationId="{83A50646-47A3-DE4F-A0CA-347AD106E7EF}"/>
          </ac:spMkLst>
        </pc:spChg>
        <pc:spChg chg="add mod">
          <ac:chgData name="ZINCK Yves [CEGEE]" userId="58ab786b-eff3-4fb5-b8c5-161f6b44608b" providerId="ADAL" clId="{BA8B8C06-C464-4FB5-8AB9-2C60C69C481E}" dt="2023-09-18T13:33:07.066" v="6799" actId="1076"/>
          <ac:spMkLst>
            <pc:docMk/>
            <pc:sldMk cId="293309900" sldId="2146847228"/>
            <ac:spMk id="41" creationId="{B24E3EDC-B0D2-4AB2-D47F-554D4DFFAE74}"/>
          </ac:spMkLst>
        </pc:spChg>
        <pc:spChg chg="add mod">
          <ac:chgData name="ZINCK Yves [CEGEE]" userId="58ab786b-eff3-4fb5-b8c5-161f6b44608b" providerId="ADAL" clId="{BA8B8C06-C464-4FB5-8AB9-2C60C69C481E}" dt="2023-09-18T13:33:07.066" v="6799" actId="1076"/>
          <ac:spMkLst>
            <pc:docMk/>
            <pc:sldMk cId="293309900" sldId="2146847228"/>
            <ac:spMk id="42" creationId="{E0BCF257-C6F7-673D-9607-328ABB38854E}"/>
          </ac:spMkLst>
        </pc:spChg>
        <pc:spChg chg="add mod">
          <ac:chgData name="ZINCK Yves [CEGEE]" userId="58ab786b-eff3-4fb5-b8c5-161f6b44608b" providerId="ADAL" clId="{BA8B8C06-C464-4FB5-8AB9-2C60C69C481E}" dt="2023-09-18T13:33:07.066" v="6799" actId="1076"/>
          <ac:spMkLst>
            <pc:docMk/>
            <pc:sldMk cId="293309900" sldId="2146847228"/>
            <ac:spMk id="43" creationId="{E032C950-3E60-F28F-7872-C85F72DD052C}"/>
          </ac:spMkLst>
        </pc:spChg>
        <pc:spChg chg="add mod">
          <ac:chgData name="ZINCK Yves [CEGEE]" userId="58ab786b-eff3-4fb5-b8c5-161f6b44608b" providerId="ADAL" clId="{BA8B8C06-C464-4FB5-8AB9-2C60C69C481E}" dt="2023-09-18T13:33:07.066" v="6799" actId="1076"/>
          <ac:spMkLst>
            <pc:docMk/>
            <pc:sldMk cId="293309900" sldId="2146847228"/>
            <ac:spMk id="44" creationId="{02B8BEC3-C5C9-DED6-C0FD-F54F6F75E2A8}"/>
          </ac:spMkLst>
        </pc:spChg>
        <pc:spChg chg="add mod">
          <ac:chgData name="ZINCK Yves [CEGEE]" userId="58ab786b-eff3-4fb5-b8c5-161f6b44608b" providerId="ADAL" clId="{BA8B8C06-C464-4FB5-8AB9-2C60C69C481E}" dt="2023-09-18T13:33:07.066" v="6799" actId="1076"/>
          <ac:spMkLst>
            <pc:docMk/>
            <pc:sldMk cId="293309900" sldId="2146847228"/>
            <ac:spMk id="45" creationId="{FD46BD25-D9B5-4101-F968-3C9B4EAD546B}"/>
          </ac:spMkLst>
        </pc:spChg>
        <pc:spChg chg="add mod">
          <ac:chgData name="ZINCK Yves [CEGEE]" userId="58ab786b-eff3-4fb5-b8c5-161f6b44608b" providerId="ADAL" clId="{BA8B8C06-C464-4FB5-8AB9-2C60C69C481E}" dt="2023-09-18T13:33:07.066" v="6799" actId="1076"/>
          <ac:spMkLst>
            <pc:docMk/>
            <pc:sldMk cId="293309900" sldId="2146847228"/>
            <ac:spMk id="46" creationId="{88268072-5B0E-FA9E-040B-22EC23F7AAD8}"/>
          </ac:spMkLst>
        </pc:spChg>
        <pc:spChg chg="add mod">
          <ac:chgData name="ZINCK Yves [CEGEE]" userId="58ab786b-eff3-4fb5-b8c5-161f6b44608b" providerId="ADAL" clId="{BA8B8C06-C464-4FB5-8AB9-2C60C69C481E}" dt="2023-09-18T13:33:07.066" v="6799" actId="1076"/>
          <ac:spMkLst>
            <pc:docMk/>
            <pc:sldMk cId="293309900" sldId="2146847228"/>
            <ac:spMk id="47" creationId="{D2530443-ABCE-8FD1-E24E-14E0C83DE96A}"/>
          </ac:spMkLst>
        </pc:spChg>
        <pc:spChg chg="add mod">
          <ac:chgData name="ZINCK Yves [CEGEE]" userId="58ab786b-eff3-4fb5-b8c5-161f6b44608b" providerId="ADAL" clId="{BA8B8C06-C464-4FB5-8AB9-2C60C69C481E}" dt="2023-09-18T13:33:07.066" v="6799" actId="1076"/>
          <ac:spMkLst>
            <pc:docMk/>
            <pc:sldMk cId="293309900" sldId="2146847228"/>
            <ac:spMk id="48" creationId="{6E80C0E7-81A5-023F-EC11-18D2972B102E}"/>
          </ac:spMkLst>
        </pc:spChg>
        <pc:spChg chg="add mod">
          <ac:chgData name="ZINCK Yves [CEGEE]" userId="58ab786b-eff3-4fb5-b8c5-161f6b44608b" providerId="ADAL" clId="{BA8B8C06-C464-4FB5-8AB9-2C60C69C481E}" dt="2023-09-18T13:33:07.066" v="6799" actId="1076"/>
          <ac:spMkLst>
            <pc:docMk/>
            <pc:sldMk cId="293309900" sldId="2146847228"/>
            <ac:spMk id="49" creationId="{E610EEAF-6F80-578C-0922-134905549562}"/>
          </ac:spMkLst>
        </pc:spChg>
        <pc:spChg chg="add mod">
          <ac:chgData name="ZINCK Yves [CEGEE]" userId="58ab786b-eff3-4fb5-b8c5-161f6b44608b" providerId="ADAL" clId="{BA8B8C06-C464-4FB5-8AB9-2C60C69C481E}" dt="2023-09-18T13:33:07.066" v="6799" actId="1076"/>
          <ac:spMkLst>
            <pc:docMk/>
            <pc:sldMk cId="293309900" sldId="2146847228"/>
            <ac:spMk id="50" creationId="{5662462E-8751-8C2C-90D9-3B4851F4171D}"/>
          </ac:spMkLst>
        </pc:spChg>
        <pc:spChg chg="mod">
          <ac:chgData name="ZINCK Yves [CEGEE]" userId="58ab786b-eff3-4fb5-b8c5-161f6b44608b" providerId="ADAL" clId="{BA8B8C06-C464-4FB5-8AB9-2C60C69C481E}" dt="2023-09-18T13:30:49.228" v="6798"/>
          <ac:spMkLst>
            <pc:docMk/>
            <pc:sldMk cId="293309900" sldId="2146847228"/>
            <ac:spMk id="52" creationId="{99BD8733-E4FC-A8C0-1E66-DB90FAA4D693}"/>
          </ac:spMkLst>
        </pc:spChg>
        <pc:spChg chg="mod">
          <ac:chgData name="ZINCK Yves [CEGEE]" userId="58ab786b-eff3-4fb5-b8c5-161f6b44608b" providerId="ADAL" clId="{BA8B8C06-C464-4FB5-8AB9-2C60C69C481E}" dt="2023-09-18T13:30:49.228" v="6798"/>
          <ac:spMkLst>
            <pc:docMk/>
            <pc:sldMk cId="293309900" sldId="2146847228"/>
            <ac:spMk id="53" creationId="{7B23CA83-25F7-63F5-C2BC-D26CDD9E68C7}"/>
          </ac:spMkLst>
        </pc:spChg>
        <pc:spChg chg="mod">
          <ac:chgData name="ZINCK Yves [CEGEE]" userId="58ab786b-eff3-4fb5-b8c5-161f6b44608b" providerId="ADAL" clId="{BA8B8C06-C464-4FB5-8AB9-2C60C69C481E}" dt="2023-09-18T13:30:49.228" v="6798"/>
          <ac:spMkLst>
            <pc:docMk/>
            <pc:sldMk cId="293309900" sldId="2146847228"/>
            <ac:spMk id="54" creationId="{FF6E778F-3B29-6516-2BBF-F9A44AF97A5F}"/>
          </ac:spMkLst>
        </pc:spChg>
        <pc:spChg chg="add del mod">
          <ac:chgData name="ZINCK Yves [CEGEE]" userId="58ab786b-eff3-4fb5-b8c5-161f6b44608b" providerId="ADAL" clId="{BA8B8C06-C464-4FB5-8AB9-2C60C69C481E}" dt="2023-09-25T14:00:25.856" v="8416" actId="478"/>
          <ac:spMkLst>
            <pc:docMk/>
            <pc:sldMk cId="293309900" sldId="2146847228"/>
            <ac:spMk id="55" creationId="{C223C36D-7585-E2C8-5167-7AA64C3339FF}"/>
          </ac:spMkLst>
        </pc:spChg>
        <pc:spChg chg="add del mod">
          <ac:chgData name="ZINCK Yves [CEGEE]" userId="58ab786b-eff3-4fb5-b8c5-161f6b44608b" providerId="ADAL" clId="{BA8B8C06-C464-4FB5-8AB9-2C60C69C481E}" dt="2023-09-18T13:33:36.085" v="6802"/>
          <ac:spMkLst>
            <pc:docMk/>
            <pc:sldMk cId="293309900" sldId="2146847228"/>
            <ac:spMk id="56" creationId="{F651DDEA-B656-3044-3ADD-437834F99CDC}"/>
          </ac:spMkLst>
        </pc:spChg>
        <pc:spChg chg="add mod">
          <ac:chgData name="ZINCK Yves [CEGEE]" userId="58ab786b-eff3-4fb5-b8c5-161f6b44608b" providerId="ADAL" clId="{BA8B8C06-C464-4FB5-8AB9-2C60C69C481E}" dt="2023-09-18T13:33:44.685" v="6804" actId="1076"/>
          <ac:spMkLst>
            <pc:docMk/>
            <pc:sldMk cId="293309900" sldId="2146847228"/>
            <ac:spMk id="57" creationId="{E888D8E3-3E0E-5CE5-4934-38D54E19FF7E}"/>
          </ac:spMkLst>
        </pc:spChg>
        <pc:grpChg chg="add mod">
          <ac:chgData name="ZINCK Yves [CEGEE]" userId="58ab786b-eff3-4fb5-b8c5-161f6b44608b" providerId="ADAL" clId="{BA8B8C06-C464-4FB5-8AB9-2C60C69C481E}" dt="2023-09-18T13:33:07.066" v="6799" actId="1076"/>
          <ac:grpSpMkLst>
            <pc:docMk/>
            <pc:sldMk cId="293309900" sldId="2146847228"/>
            <ac:grpSpMk id="9" creationId="{E9F5BE2B-8153-0891-8DB8-BD9C466637DD}"/>
          </ac:grpSpMkLst>
        </pc:grpChg>
        <pc:grpChg chg="add mod">
          <ac:chgData name="ZINCK Yves [CEGEE]" userId="58ab786b-eff3-4fb5-b8c5-161f6b44608b" providerId="ADAL" clId="{BA8B8C06-C464-4FB5-8AB9-2C60C69C481E}" dt="2023-09-18T13:33:07.066" v="6799" actId="1076"/>
          <ac:grpSpMkLst>
            <pc:docMk/>
            <pc:sldMk cId="293309900" sldId="2146847228"/>
            <ac:grpSpMk id="14" creationId="{A0B11A36-8904-8D6A-EDA3-E15449FBD613}"/>
          </ac:grpSpMkLst>
        </pc:grpChg>
        <pc:grpChg chg="add mod">
          <ac:chgData name="ZINCK Yves [CEGEE]" userId="58ab786b-eff3-4fb5-b8c5-161f6b44608b" providerId="ADAL" clId="{BA8B8C06-C464-4FB5-8AB9-2C60C69C481E}" dt="2023-09-18T13:33:07.066" v="6799" actId="1076"/>
          <ac:grpSpMkLst>
            <pc:docMk/>
            <pc:sldMk cId="293309900" sldId="2146847228"/>
            <ac:grpSpMk id="28" creationId="{682333CC-68DA-D239-4B72-BFD3C4A93992}"/>
          </ac:grpSpMkLst>
        </pc:grpChg>
        <pc:grpChg chg="add mod">
          <ac:chgData name="ZINCK Yves [CEGEE]" userId="58ab786b-eff3-4fb5-b8c5-161f6b44608b" providerId="ADAL" clId="{BA8B8C06-C464-4FB5-8AB9-2C60C69C481E}" dt="2023-09-18T13:33:07.066" v="6799" actId="1076"/>
          <ac:grpSpMkLst>
            <pc:docMk/>
            <pc:sldMk cId="293309900" sldId="2146847228"/>
            <ac:grpSpMk id="33" creationId="{1D27AFE7-383D-EF79-6FBB-D7C5892C3696}"/>
          </ac:grpSpMkLst>
        </pc:grpChg>
        <pc:grpChg chg="add mod">
          <ac:chgData name="ZINCK Yves [CEGEE]" userId="58ab786b-eff3-4fb5-b8c5-161f6b44608b" providerId="ADAL" clId="{BA8B8C06-C464-4FB5-8AB9-2C60C69C481E}" dt="2023-09-18T13:33:07.066" v="6799" actId="1076"/>
          <ac:grpSpMkLst>
            <pc:docMk/>
            <pc:sldMk cId="293309900" sldId="2146847228"/>
            <ac:grpSpMk id="37" creationId="{91A3EFDF-04BA-A6B3-5BF0-87E7DD62DFE1}"/>
          </ac:grpSpMkLst>
        </pc:grpChg>
        <pc:grpChg chg="add mod">
          <ac:chgData name="ZINCK Yves [CEGEE]" userId="58ab786b-eff3-4fb5-b8c5-161f6b44608b" providerId="ADAL" clId="{BA8B8C06-C464-4FB5-8AB9-2C60C69C481E}" dt="2023-09-18T13:33:07.066" v="6799" actId="1076"/>
          <ac:grpSpMkLst>
            <pc:docMk/>
            <pc:sldMk cId="293309900" sldId="2146847228"/>
            <ac:grpSpMk id="51" creationId="{ECA5CB7E-0473-D279-66FE-79B23E4A4C5B}"/>
          </ac:grpSpMkLst>
        </pc:grpChg>
      </pc:sldChg>
      <pc:sldChg chg="add del">
        <pc:chgData name="ZINCK Yves [CEGEE]" userId="58ab786b-eff3-4fb5-b8c5-161f6b44608b" providerId="ADAL" clId="{BA8B8C06-C464-4FB5-8AB9-2C60C69C481E}" dt="2023-09-18T13:24:46.139" v="6765" actId="2890"/>
        <pc:sldMkLst>
          <pc:docMk/>
          <pc:sldMk cId="2801012172" sldId="2146847228"/>
        </pc:sldMkLst>
      </pc:sldChg>
      <pc:sldChg chg="addSp delSp modSp new del mod">
        <pc:chgData name="ZINCK Yves [CEGEE]" userId="58ab786b-eff3-4fb5-b8c5-161f6b44608b" providerId="ADAL" clId="{BA8B8C06-C464-4FB5-8AB9-2C60C69C481E}" dt="2023-09-18T13:24:44.706" v="6764" actId="680"/>
        <pc:sldMkLst>
          <pc:docMk/>
          <pc:sldMk cId="487809881" sldId="2146847229"/>
        </pc:sldMkLst>
        <pc:spChg chg="add del">
          <ac:chgData name="ZINCK Yves [CEGEE]" userId="58ab786b-eff3-4fb5-b8c5-161f6b44608b" providerId="ADAL" clId="{BA8B8C06-C464-4FB5-8AB9-2C60C69C481E}" dt="2023-09-18T13:24:43.711" v="6763" actId="478"/>
          <ac:spMkLst>
            <pc:docMk/>
            <pc:sldMk cId="487809881" sldId="2146847229"/>
            <ac:spMk id="2" creationId="{D0C8EA90-93AD-34FA-47CE-6D6829D012EE}"/>
          </ac:spMkLst>
        </pc:spChg>
        <pc:spChg chg="add del mod">
          <ac:chgData name="ZINCK Yves [CEGEE]" userId="58ab786b-eff3-4fb5-b8c5-161f6b44608b" providerId="ADAL" clId="{BA8B8C06-C464-4FB5-8AB9-2C60C69C481E}" dt="2023-09-18T13:24:42.543" v="6762"/>
          <ac:spMkLst>
            <pc:docMk/>
            <pc:sldMk cId="487809881" sldId="2146847229"/>
            <ac:spMk id="6" creationId="{00C18871-0413-8F46-6912-9181FAEFAA81}"/>
          </ac:spMkLst>
        </pc:spChg>
        <pc:spChg chg="add del mod">
          <ac:chgData name="ZINCK Yves [CEGEE]" userId="58ab786b-eff3-4fb5-b8c5-161f6b44608b" providerId="ADAL" clId="{BA8B8C06-C464-4FB5-8AB9-2C60C69C481E}" dt="2023-09-18T13:24:42.543" v="6762"/>
          <ac:spMkLst>
            <pc:docMk/>
            <pc:sldMk cId="487809881" sldId="2146847229"/>
            <ac:spMk id="7" creationId="{A25CEB1C-C05F-33DF-6B04-600829202923}"/>
          </ac:spMkLst>
        </pc:spChg>
        <pc:spChg chg="add del mod">
          <ac:chgData name="ZINCK Yves [CEGEE]" userId="58ab786b-eff3-4fb5-b8c5-161f6b44608b" providerId="ADAL" clId="{BA8B8C06-C464-4FB5-8AB9-2C60C69C481E}" dt="2023-09-18T13:24:42.543" v="6762"/>
          <ac:spMkLst>
            <pc:docMk/>
            <pc:sldMk cId="487809881" sldId="2146847229"/>
            <ac:spMk id="8" creationId="{F6C3C613-F267-B272-559A-51A8071EFBDD}"/>
          </ac:spMkLst>
        </pc:spChg>
        <pc:spChg chg="mod">
          <ac:chgData name="ZINCK Yves [CEGEE]" userId="58ab786b-eff3-4fb5-b8c5-161f6b44608b" providerId="ADAL" clId="{BA8B8C06-C464-4FB5-8AB9-2C60C69C481E}" dt="2023-09-18T13:24:22.426" v="6761"/>
          <ac:spMkLst>
            <pc:docMk/>
            <pc:sldMk cId="487809881" sldId="2146847229"/>
            <ac:spMk id="10" creationId="{02A1CDFF-57DC-F314-1D3E-298A3EDD4AB0}"/>
          </ac:spMkLst>
        </pc:spChg>
        <pc:spChg chg="mod">
          <ac:chgData name="ZINCK Yves [CEGEE]" userId="58ab786b-eff3-4fb5-b8c5-161f6b44608b" providerId="ADAL" clId="{BA8B8C06-C464-4FB5-8AB9-2C60C69C481E}" dt="2023-09-18T13:24:22.426" v="6761"/>
          <ac:spMkLst>
            <pc:docMk/>
            <pc:sldMk cId="487809881" sldId="2146847229"/>
            <ac:spMk id="11" creationId="{5340577C-7270-60C8-6373-0C951F30BCB3}"/>
          </ac:spMkLst>
        </pc:spChg>
        <pc:spChg chg="mod">
          <ac:chgData name="ZINCK Yves [CEGEE]" userId="58ab786b-eff3-4fb5-b8c5-161f6b44608b" providerId="ADAL" clId="{BA8B8C06-C464-4FB5-8AB9-2C60C69C481E}" dt="2023-09-18T13:24:22.426" v="6761"/>
          <ac:spMkLst>
            <pc:docMk/>
            <pc:sldMk cId="487809881" sldId="2146847229"/>
            <ac:spMk id="12" creationId="{9CFEFA1E-5A2B-578A-08B0-C07BC86E8EA7}"/>
          </ac:spMkLst>
        </pc:spChg>
        <pc:spChg chg="add del mod">
          <ac:chgData name="ZINCK Yves [CEGEE]" userId="58ab786b-eff3-4fb5-b8c5-161f6b44608b" providerId="ADAL" clId="{BA8B8C06-C464-4FB5-8AB9-2C60C69C481E}" dt="2023-09-18T13:24:42.543" v="6762"/>
          <ac:spMkLst>
            <pc:docMk/>
            <pc:sldMk cId="487809881" sldId="2146847229"/>
            <ac:spMk id="13" creationId="{50422276-58C1-B7E6-FC12-1C2CFBBEE8C9}"/>
          </ac:spMkLst>
        </pc:spChg>
        <pc:spChg chg="mod">
          <ac:chgData name="ZINCK Yves [CEGEE]" userId="58ab786b-eff3-4fb5-b8c5-161f6b44608b" providerId="ADAL" clId="{BA8B8C06-C464-4FB5-8AB9-2C60C69C481E}" dt="2023-09-18T13:24:22.426" v="6761"/>
          <ac:spMkLst>
            <pc:docMk/>
            <pc:sldMk cId="487809881" sldId="2146847229"/>
            <ac:spMk id="15" creationId="{30545F58-05AE-D3E5-C6F7-31106D986ED2}"/>
          </ac:spMkLst>
        </pc:spChg>
        <pc:spChg chg="mod">
          <ac:chgData name="ZINCK Yves [CEGEE]" userId="58ab786b-eff3-4fb5-b8c5-161f6b44608b" providerId="ADAL" clId="{BA8B8C06-C464-4FB5-8AB9-2C60C69C481E}" dt="2023-09-18T13:24:22.426" v="6761"/>
          <ac:spMkLst>
            <pc:docMk/>
            <pc:sldMk cId="487809881" sldId="2146847229"/>
            <ac:spMk id="16" creationId="{8151F45D-3A82-76AB-C895-9028BB7738BE}"/>
          </ac:spMkLst>
        </pc:spChg>
        <pc:spChg chg="mod">
          <ac:chgData name="ZINCK Yves [CEGEE]" userId="58ab786b-eff3-4fb5-b8c5-161f6b44608b" providerId="ADAL" clId="{BA8B8C06-C464-4FB5-8AB9-2C60C69C481E}" dt="2023-09-18T13:24:22.426" v="6761"/>
          <ac:spMkLst>
            <pc:docMk/>
            <pc:sldMk cId="487809881" sldId="2146847229"/>
            <ac:spMk id="17" creationId="{F0F6D436-1157-8CD0-93B3-D218266F5D21}"/>
          </ac:spMkLst>
        </pc:spChg>
        <pc:spChg chg="add del mod">
          <ac:chgData name="ZINCK Yves [CEGEE]" userId="58ab786b-eff3-4fb5-b8c5-161f6b44608b" providerId="ADAL" clId="{BA8B8C06-C464-4FB5-8AB9-2C60C69C481E}" dt="2023-09-18T13:24:42.543" v="6762"/>
          <ac:spMkLst>
            <pc:docMk/>
            <pc:sldMk cId="487809881" sldId="2146847229"/>
            <ac:spMk id="18" creationId="{59468B6B-D326-E95F-7F7B-B810C98DD83A}"/>
          </ac:spMkLst>
        </pc:spChg>
        <pc:spChg chg="add del mod">
          <ac:chgData name="ZINCK Yves [CEGEE]" userId="58ab786b-eff3-4fb5-b8c5-161f6b44608b" providerId="ADAL" clId="{BA8B8C06-C464-4FB5-8AB9-2C60C69C481E}" dt="2023-09-18T13:24:42.543" v="6762"/>
          <ac:spMkLst>
            <pc:docMk/>
            <pc:sldMk cId="487809881" sldId="2146847229"/>
            <ac:spMk id="19" creationId="{B36D7A65-38EB-AD13-7BCE-47A2DF4C17BC}"/>
          </ac:spMkLst>
        </pc:spChg>
        <pc:spChg chg="add del mod">
          <ac:chgData name="ZINCK Yves [CEGEE]" userId="58ab786b-eff3-4fb5-b8c5-161f6b44608b" providerId="ADAL" clId="{BA8B8C06-C464-4FB5-8AB9-2C60C69C481E}" dt="2023-09-18T13:24:42.543" v="6762"/>
          <ac:spMkLst>
            <pc:docMk/>
            <pc:sldMk cId="487809881" sldId="2146847229"/>
            <ac:spMk id="20" creationId="{349B3B2F-6AE2-F44E-BD45-D18E6A902911}"/>
          </ac:spMkLst>
        </pc:spChg>
        <pc:spChg chg="add del mod">
          <ac:chgData name="ZINCK Yves [CEGEE]" userId="58ab786b-eff3-4fb5-b8c5-161f6b44608b" providerId="ADAL" clId="{BA8B8C06-C464-4FB5-8AB9-2C60C69C481E}" dt="2023-09-18T13:24:42.543" v="6762"/>
          <ac:spMkLst>
            <pc:docMk/>
            <pc:sldMk cId="487809881" sldId="2146847229"/>
            <ac:spMk id="21" creationId="{8B4CA8CC-9776-89CC-8583-E1E068A9869C}"/>
          </ac:spMkLst>
        </pc:spChg>
        <pc:spChg chg="add del mod">
          <ac:chgData name="ZINCK Yves [CEGEE]" userId="58ab786b-eff3-4fb5-b8c5-161f6b44608b" providerId="ADAL" clId="{BA8B8C06-C464-4FB5-8AB9-2C60C69C481E}" dt="2023-09-18T13:24:42.543" v="6762"/>
          <ac:spMkLst>
            <pc:docMk/>
            <pc:sldMk cId="487809881" sldId="2146847229"/>
            <ac:spMk id="22" creationId="{C0A4100F-3C7E-1F41-4D9A-BB4AEAC311EF}"/>
          </ac:spMkLst>
        </pc:spChg>
        <pc:spChg chg="add del mod">
          <ac:chgData name="ZINCK Yves [CEGEE]" userId="58ab786b-eff3-4fb5-b8c5-161f6b44608b" providerId="ADAL" clId="{BA8B8C06-C464-4FB5-8AB9-2C60C69C481E}" dt="2023-09-18T13:24:42.543" v="6762"/>
          <ac:spMkLst>
            <pc:docMk/>
            <pc:sldMk cId="487809881" sldId="2146847229"/>
            <ac:spMk id="23" creationId="{F1BD808F-F9AB-DD89-EE8E-798C1BBCACD8}"/>
          </ac:spMkLst>
        </pc:spChg>
        <pc:spChg chg="add del mod">
          <ac:chgData name="ZINCK Yves [CEGEE]" userId="58ab786b-eff3-4fb5-b8c5-161f6b44608b" providerId="ADAL" clId="{BA8B8C06-C464-4FB5-8AB9-2C60C69C481E}" dt="2023-09-18T13:24:42.543" v="6762"/>
          <ac:spMkLst>
            <pc:docMk/>
            <pc:sldMk cId="487809881" sldId="2146847229"/>
            <ac:spMk id="24" creationId="{C0A1AABB-B4B3-1EF4-4B4F-CF676D8F0686}"/>
          </ac:spMkLst>
        </pc:spChg>
        <pc:spChg chg="add del mod">
          <ac:chgData name="ZINCK Yves [CEGEE]" userId="58ab786b-eff3-4fb5-b8c5-161f6b44608b" providerId="ADAL" clId="{BA8B8C06-C464-4FB5-8AB9-2C60C69C481E}" dt="2023-09-18T13:24:42.543" v="6762"/>
          <ac:spMkLst>
            <pc:docMk/>
            <pc:sldMk cId="487809881" sldId="2146847229"/>
            <ac:spMk id="25" creationId="{FA12210B-636C-57B0-7AD5-2AEA8B070BB1}"/>
          </ac:spMkLst>
        </pc:spChg>
        <pc:spChg chg="add del mod">
          <ac:chgData name="ZINCK Yves [CEGEE]" userId="58ab786b-eff3-4fb5-b8c5-161f6b44608b" providerId="ADAL" clId="{BA8B8C06-C464-4FB5-8AB9-2C60C69C481E}" dt="2023-09-18T13:24:42.543" v="6762"/>
          <ac:spMkLst>
            <pc:docMk/>
            <pc:sldMk cId="487809881" sldId="2146847229"/>
            <ac:spMk id="26" creationId="{55828B6C-2CA5-0CF1-6FF0-798A34BFAA7E}"/>
          </ac:spMkLst>
        </pc:spChg>
        <pc:spChg chg="add del mod">
          <ac:chgData name="ZINCK Yves [CEGEE]" userId="58ab786b-eff3-4fb5-b8c5-161f6b44608b" providerId="ADAL" clId="{BA8B8C06-C464-4FB5-8AB9-2C60C69C481E}" dt="2023-09-18T13:24:42.543" v="6762"/>
          <ac:spMkLst>
            <pc:docMk/>
            <pc:sldMk cId="487809881" sldId="2146847229"/>
            <ac:spMk id="27" creationId="{F636D232-4B53-82FA-E1B8-9BA863BB8479}"/>
          </ac:spMkLst>
        </pc:spChg>
        <pc:spChg chg="mod">
          <ac:chgData name="ZINCK Yves [CEGEE]" userId="58ab786b-eff3-4fb5-b8c5-161f6b44608b" providerId="ADAL" clId="{BA8B8C06-C464-4FB5-8AB9-2C60C69C481E}" dt="2023-09-18T13:24:22.426" v="6761"/>
          <ac:spMkLst>
            <pc:docMk/>
            <pc:sldMk cId="487809881" sldId="2146847229"/>
            <ac:spMk id="29" creationId="{D629ECD7-914F-2252-3C3D-85CD8423781A}"/>
          </ac:spMkLst>
        </pc:spChg>
        <pc:spChg chg="mod">
          <ac:chgData name="ZINCK Yves [CEGEE]" userId="58ab786b-eff3-4fb5-b8c5-161f6b44608b" providerId="ADAL" clId="{BA8B8C06-C464-4FB5-8AB9-2C60C69C481E}" dt="2023-09-18T13:24:22.426" v="6761"/>
          <ac:spMkLst>
            <pc:docMk/>
            <pc:sldMk cId="487809881" sldId="2146847229"/>
            <ac:spMk id="30" creationId="{58C3C279-D067-F849-1D41-14E684B024BA}"/>
          </ac:spMkLst>
        </pc:spChg>
        <pc:spChg chg="mod">
          <ac:chgData name="ZINCK Yves [CEGEE]" userId="58ab786b-eff3-4fb5-b8c5-161f6b44608b" providerId="ADAL" clId="{BA8B8C06-C464-4FB5-8AB9-2C60C69C481E}" dt="2023-09-18T13:24:22.426" v="6761"/>
          <ac:spMkLst>
            <pc:docMk/>
            <pc:sldMk cId="487809881" sldId="2146847229"/>
            <ac:spMk id="31" creationId="{C68AB3B6-D607-0D52-5F06-E0A545DA578C}"/>
          </ac:spMkLst>
        </pc:spChg>
        <pc:spChg chg="add del mod">
          <ac:chgData name="ZINCK Yves [CEGEE]" userId="58ab786b-eff3-4fb5-b8c5-161f6b44608b" providerId="ADAL" clId="{BA8B8C06-C464-4FB5-8AB9-2C60C69C481E}" dt="2023-09-18T13:24:42.543" v="6762"/>
          <ac:spMkLst>
            <pc:docMk/>
            <pc:sldMk cId="487809881" sldId="2146847229"/>
            <ac:spMk id="32" creationId="{A2A6D616-B00D-5E0C-6CFE-7E4896715C03}"/>
          </ac:spMkLst>
        </pc:spChg>
        <pc:spChg chg="mod">
          <ac:chgData name="ZINCK Yves [CEGEE]" userId="58ab786b-eff3-4fb5-b8c5-161f6b44608b" providerId="ADAL" clId="{BA8B8C06-C464-4FB5-8AB9-2C60C69C481E}" dt="2023-09-18T13:24:22.426" v="6761"/>
          <ac:spMkLst>
            <pc:docMk/>
            <pc:sldMk cId="487809881" sldId="2146847229"/>
            <ac:spMk id="34" creationId="{D0249874-934A-9640-BB9B-1F2C2677F51B}"/>
          </ac:spMkLst>
        </pc:spChg>
        <pc:spChg chg="mod">
          <ac:chgData name="ZINCK Yves [CEGEE]" userId="58ab786b-eff3-4fb5-b8c5-161f6b44608b" providerId="ADAL" clId="{BA8B8C06-C464-4FB5-8AB9-2C60C69C481E}" dt="2023-09-18T13:24:22.426" v="6761"/>
          <ac:spMkLst>
            <pc:docMk/>
            <pc:sldMk cId="487809881" sldId="2146847229"/>
            <ac:spMk id="35" creationId="{E6432CB6-37E5-5373-48F8-3240684C427B}"/>
          </ac:spMkLst>
        </pc:spChg>
        <pc:spChg chg="mod">
          <ac:chgData name="ZINCK Yves [CEGEE]" userId="58ab786b-eff3-4fb5-b8c5-161f6b44608b" providerId="ADAL" clId="{BA8B8C06-C464-4FB5-8AB9-2C60C69C481E}" dt="2023-09-18T13:24:22.426" v="6761"/>
          <ac:spMkLst>
            <pc:docMk/>
            <pc:sldMk cId="487809881" sldId="2146847229"/>
            <ac:spMk id="36" creationId="{5AA7AAB0-FD00-0925-998C-E65691E1F5EA}"/>
          </ac:spMkLst>
        </pc:spChg>
        <pc:spChg chg="mod">
          <ac:chgData name="ZINCK Yves [CEGEE]" userId="58ab786b-eff3-4fb5-b8c5-161f6b44608b" providerId="ADAL" clId="{BA8B8C06-C464-4FB5-8AB9-2C60C69C481E}" dt="2023-09-18T13:24:22.426" v="6761"/>
          <ac:spMkLst>
            <pc:docMk/>
            <pc:sldMk cId="487809881" sldId="2146847229"/>
            <ac:spMk id="38" creationId="{E269073F-80E3-DC89-B4C1-3887BC8E9F65}"/>
          </ac:spMkLst>
        </pc:spChg>
        <pc:spChg chg="mod">
          <ac:chgData name="ZINCK Yves [CEGEE]" userId="58ab786b-eff3-4fb5-b8c5-161f6b44608b" providerId="ADAL" clId="{BA8B8C06-C464-4FB5-8AB9-2C60C69C481E}" dt="2023-09-18T13:24:22.426" v="6761"/>
          <ac:spMkLst>
            <pc:docMk/>
            <pc:sldMk cId="487809881" sldId="2146847229"/>
            <ac:spMk id="39" creationId="{80A6C540-D458-E457-8565-615C9D0A9154}"/>
          </ac:spMkLst>
        </pc:spChg>
        <pc:spChg chg="mod">
          <ac:chgData name="ZINCK Yves [CEGEE]" userId="58ab786b-eff3-4fb5-b8c5-161f6b44608b" providerId="ADAL" clId="{BA8B8C06-C464-4FB5-8AB9-2C60C69C481E}" dt="2023-09-18T13:24:22.426" v="6761"/>
          <ac:spMkLst>
            <pc:docMk/>
            <pc:sldMk cId="487809881" sldId="2146847229"/>
            <ac:spMk id="40" creationId="{03F1B4ED-71B1-AA46-92C2-E7D42B106AA6}"/>
          </ac:spMkLst>
        </pc:spChg>
        <pc:spChg chg="add del mod">
          <ac:chgData name="ZINCK Yves [CEGEE]" userId="58ab786b-eff3-4fb5-b8c5-161f6b44608b" providerId="ADAL" clId="{BA8B8C06-C464-4FB5-8AB9-2C60C69C481E}" dt="2023-09-18T13:24:42.543" v="6762"/>
          <ac:spMkLst>
            <pc:docMk/>
            <pc:sldMk cId="487809881" sldId="2146847229"/>
            <ac:spMk id="41" creationId="{C36146D2-5BBF-239C-D67A-A9B3E1CFCED5}"/>
          </ac:spMkLst>
        </pc:spChg>
        <pc:spChg chg="add del mod">
          <ac:chgData name="ZINCK Yves [CEGEE]" userId="58ab786b-eff3-4fb5-b8c5-161f6b44608b" providerId="ADAL" clId="{BA8B8C06-C464-4FB5-8AB9-2C60C69C481E}" dt="2023-09-18T13:24:42.543" v="6762"/>
          <ac:spMkLst>
            <pc:docMk/>
            <pc:sldMk cId="487809881" sldId="2146847229"/>
            <ac:spMk id="42" creationId="{4AC8B897-2032-B01B-B19F-1540320CF971}"/>
          </ac:spMkLst>
        </pc:spChg>
        <pc:spChg chg="add del mod">
          <ac:chgData name="ZINCK Yves [CEGEE]" userId="58ab786b-eff3-4fb5-b8c5-161f6b44608b" providerId="ADAL" clId="{BA8B8C06-C464-4FB5-8AB9-2C60C69C481E}" dt="2023-09-18T13:24:42.543" v="6762"/>
          <ac:spMkLst>
            <pc:docMk/>
            <pc:sldMk cId="487809881" sldId="2146847229"/>
            <ac:spMk id="43" creationId="{BF3FA3BE-61F7-70A3-217C-408A39A57EB3}"/>
          </ac:spMkLst>
        </pc:spChg>
        <pc:spChg chg="add del mod">
          <ac:chgData name="ZINCK Yves [CEGEE]" userId="58ab786b-eff3-4fb5-b8c5-161f6b44608b" providerId="ADAL" clId="{BA8B8C06-C464-4FB5-8AB9-2C60C69C481E}" dt="2023-09-18T13:24:42.543" v="6762"/>
          <ac:spMkLst>
            <pc:docMk/>
            <pc:sldMk cId="487809881" sldId="2146847229"/>
            <ac:spMk id="44" creationId="{FA1F5363-037F-B2D6-CE50-200C97127A50}"/>
          </ac:spMkLst>
        </pc:spChg>
        <pc:spChg chg="add del mod">
          <ac:chgData name="ZINCK Yves [CEGEE]" userId="58ab786b-eff3-4fb5-b8c5-161f6b44608b" providerId="ADAL" clId="{BA8B8C06-C464-4FB5-8AB9-2C60C69C481E}" dt="2023-09-18T13:24:42.543" v="6762"/>
          <ac:spMkLst>
            <pc:docMk/>
            <pc:sldMk cId="487809881" sldId="2146847229"/>
            <ac:spMk id="45" creationId="{ACECBE1F-D5C1-AB58-ED05-3342E9B9A323}"/>
          </ac:spMkLst>
        </pc:spChg>
        <pc:spChg chg="add del mod">
          <ac:chgData name="ZINCK Yves [CEGEE]" userId="58ab786b-eff3-4fb5-b8c5-161f6b44608b" providerId="ADAL" clId="{BA8B8C06-C464-4FB5-8AB9-2C60C69C481E}" dt="2023-09-18T13:24:42.543" v="6762"/>
          <ac:spMkLst>
            <pc:docMk/>
            <pc:sldMk cId="487809881" sldId="2146847229"/>
            <ac:spMk id="46" creationId="{F715A3CA-FFE2-443B-04A2-B93C737F5E4E}"/>
          </ac:spMkLst>
        </pc:spChg>
        <pc:spChg chg="add del mod">
          <ac:chgData name="ZINCK Yves [CEGEE]" userId="58ab786b-eff3-4fb5-b8c5-161f6b44608b" providerId="ADAL" clId="{BA8B8C06-C464-4FB5-8AB9-2C60C69C481E}" dt="2023-09-18T13:24:42.543" v="6762"/>
          <ac:spMkLst>
            <pc:docMk/>
            <pc:sldMk cId="487809881" sldId="2146847229"/>
            <ac:spMk id="47" creationId="{11612ECE-4795-BCD8-5D47-ABF58E58DCDD}"/>
          </ac:spMkLst>
        </pc:spChg>
        <pc:spChg chg="add del mod">
          <ac:chgData name="ZINCK Yves [CEGEE]" userId="58ab786b-eff3-4fb5-b8c5-161f6b44608b" providerId="ADAL" clId="{BA8B8C06-C464-4FB5-8AB9-2C60C69C481E}" dt="2023-09-18T13:24:42.543" v="6762"/>
          <ac:spMkLst>
            <pc:docMk/>
            <pc:sldMk cId="487809881" sldId="2146847229"/>
            <ac:spMk id="48" creationId="{A31FE2E2-E8EF-EF49-F3ED-A53B890B4CBD}"/>
          </ac:spMkLst>
        </pc:spChg>
        <pc:spChg chg="add del mod">
          <ac:chgData name="ZINCK Yves [CEGEE]" userId="58ab786b-eff3-4fb5-b8c5-161f6b44608b" providerId="ADAL" clId="{BA8B8C06-C464-4FB5-8AB9-2C60C69C481E}" dt="2023-09-18T13:24:42.543" v="6762"/>
          <ac:spMkLst>
            <pc:docMk/>
            <pc:sldMk cId="487809881" sldId="2146847229"/>
            <ac:spMk id="49" creationId="{F90155B0-6361-7805-7D06-8F4EF740A304}"/>
          </ac:spMkLst>
        </pc:spChg>
        <pc:spChg chg="add del mod">
          <ac:chgData name="ZINCK Yves [CEGEE]" userId="58ab786b-eff3-4fb5-b8c5-161f6b44608b" providerId="ADAL" clId="{BA8B8C06-C464-4FB5-8AB9-2C60C69C481E}" dt="2023-09-18T13:24:42.543" v="6762"/>
          <ac:spMkLst>
            <pc:docMk/>
            <pc:sldMk cId="487809881" sldId="2146847229"/>
            <ac:spMk id="50" creationId="{622FA159-76B2-19EC-5C56-5121CC165803}"/>
          </ac:spMkLst>
        </pc:spChg>
        <pc:spChg chg="mod">
          <ac:chgData name="ZINCK Yves [CEGEE]" userId="58ab786b-eff3-4fb5-b8c5-161f6b44608b" providerId="ADAL" clId="{BA8B8C06-C464-4FB5-8AB9-2C60C69C481E}" dt="2023-09-18T13:24:22.426" v="6761"/>
          <ac:spMkLst>
            <pc:docMk/>
            <pc:sldMk cId="487809881" sldId="2146847229"/>
            <ac:spMk id="52" creationId="{5BB484AF-28FA-B4E0-E8F3-9B30D43F298F}"/>
          </ac:spMkLst>
        </pc:spChg>
        <pc:spChg chg="mod">
          <ac:chgData name="ZINCK Yves [CEGEE]" userId="58ab786b-eff3-4fb5-b8c5-161f6b44608b" providerId="ADAL" clId="{BA8B8C06-C464-4FB5-8AB9-2C60C69C481E}" dt="2023-09-18T13:24:22.426" v="6761"/>
          <ac:spMkLst>
            <pc:docMk/>
            <pc:sldMk cId="487809881" sldId="2146847229"/>
            <ac:spMk id="53" creationId="{8E95746E-D58F-1BC5-CE95-A56C79E2E5F7}"/>
          </ac:spMkLst>
        </pc:spChg>
        <pc:spChg chg="mod">
          <ac:chgData name="ZINCK Yves [CEGEE]" userId="58ab786b-eff3-4fb5-b8c5-161f6b44608b" providerId="ADAL" clId="{BA8B8C06-C464-4FB5-8AB9-2C60C69C481E}" dt="2023-09-18T13:24:22.426" v="6761"/>
          <ac:spMkLst>
            <pc:docMk/>
            <pc:sldMk cId="487809881" sldId="2146847229"/>
            <ac:spMk id="54" creationId="{EE8B7BE5-8419-F9CB-1BFB-85B3DF77508E}"/>
          </ac:spMkLst>
        </pc:spChg>
        <pc:spChg chg="add del mod">
          <ac:chgData name="ZINCK Yves [CEGEE]" userId="58ab786b-eff3-4fb5-b8c5-161f6b44608b" providerId="ADAL" clId="{BA8B8C06-C464-4FB5-8AB9-2C60C69C481E}" dt="2023-09-18T13:24:42.543" v="6762"/>
          <ac:spMkLst>
            <pc:docMk/>
            <pc:sldMk cId="487809881" sldId="2146847229"/>
            <ac:spMk id="55" creationId="{C6DA6047-388B-1402-DB9A-E12FB3D796FC}"/>
          </ac:spMkLst>
        </pc:spChg>
        <pc:spChg chg="add del mod">
          <ac:chgData name="ZINCK Yves [CEGEE]" userId="58ab786b-eff3-4fb5-b8c5-161f6b44608b" providerId="ADAL" clId="{BA8B8C06-C464-4FB5-8AB9-2C60C69C481E}" dt="2023-09-18T13:24:42.543" v="6762"/>
          <ac:spMkLst>
            <pc:docMk/>
            <pc:sldMk cId="487809881" sldId="2146847229"/>
            <ac:spMk id="56" creationId="{F31A28D6-A421-D639-0B4C-997DB3D4C670}"/>
          </ac:spMkLst>
        </pc:spChg>
        <pc:spChg chg="add del mod">
          <ac:chgData name="ZINCK Yves [CEGEE]" userId="58ab786b-eff3-4fb5-b8c5-161f6b44608b" providerId="ADAL" clId="{BA8B8C06-C464-4FB5-8AB9-2C60C69C481E}" dt="2023-09-18T13:24:42.543" v="6762"/>
          <ac:spMkLst>
            <pc:docMk/>
            <pc:sldMk cId="487809881" sldId="2146847229"/>
            <ac:spMk id="57" creationId="{1140756A-8816-B2D8-B580-57BC1745B202}"/>
          </ac:spMkLst>
        </pc:spChg>
        <pc:grpChg chg="add del mod">
          <ac:chgData name="ZINCK Yves [CEGEE]" userId="58ab786b-eff3-4fb5-b8c5-161f6b44608b" providerId="ADAL" clId="{BA8B8C06-C464-4FB5-8AB9-2C60C69C481E}" dt="2023-09-18T13:24:42.543" v="6762"/>
          <ac:grpSpMkLst>
            <pc:docMk/>
            <pc:sldMk cId="487809881" sldId="2146847229"/>
            <ac:grpSpMk id="9" creationId="{0C8C7A98-E66F-1E2D-CDFD-3CE2FA4B5AB3}"/>
          </ac:grpSpMkLst>
        </pc:grpChg>
        <pc:grpChg chg="add del mod">
          <ac:chgData name="ZINCK Yves [CEGEE]" userId="58ab786b-eff3-4fb5-b8c5-161f6b44608b" providerId="ADAL" clId="{BA8B8C06-C464-4FB5-8AB9-2C60C69C481E}" dt="2023-09-18T13:24:42.543" v="6762"/>
          <ac:grpSpMkLst>
            <pc:docMk/>
            <pc:sldMk cId="487809881" sldId="2146847229"/>
            <ac:grpSpMk id="14" creationId="{AA8D0B99-5242-2744-F736-0E956ED102F2}"/>
          </ac:grpSpMkLst>
        </pc:grpChg>
        <pc:grpChg chg="add del mod">
          <ac:chgData name="ZINCK Yves [CEGEE]" userId="58ab786b-eff3-4fb5-b8c5-161f6b44608b" providerId="ADAL" clId="{BA8B8C06-C464-4FB5-8AB9-2C60C69C481E}" dt="2023-09-18T13:24:42.543" v="6762"/>
          <ac:grpSpMkLst>
            <pc:docMk/>
            <pc:sldMk cId="487809881" sldId="2146847229"/>
            <ac:grpSpMk id="28" creationId="{4C022BA1-364C-6D2E-0CD6-A36F38FB320C}"/>
          </ac:grpSpMkLst>
        </pc:grpChg>
        <pc:grpChg chg="add del mod">
          <ac:chgData name="ZINCK Yves [CEGEE]" userId="58ab786b-eff3-4fb5-b8c5-161f6b44608b" providerId="ADAL" clId="{BA8B8C06-C464-4FB5-8AB9-2C60C69C481E}" dt="2023-09-18T13:24:42.543" v="6762"/>
          <ac:grpSpMkLst>
            <pc:docMk/>
            <pc:sldMk cId="487809881" sldId="2146847229"/>
            <ac:grpSpMk id="33" creationId="{A3D8AF79-BCB7-F3F6-492D-D332120BFDDB}"/>
          </ac:grpSpMkLst>
        </pc:grpChg>
        <pc:grpChg chg="add del mod">
          <ac:chgData name="ZINCK Yves [CEGEE]" userId="58ab786b-eff3-4fb5-b8c5-161f6b44608b" providerId="ADAL" clId="{BA8B8C06-C464-4FB5-8AB9-2C60C69C481E}" dt="2023-09-18T13:24:42.543" v="6762"/>
          <ac:grpSpMkLst>
            <pc:docMk/>
            <pc:sldMk cId="487809881" sldId="2146847229"/>
            <ac:grpSpMk id="37" creationId="{8816200C-66DC-A9CB-49EE-132411F3B1AD}"/>
          </ac:grpSpMkLst>
        </pc:grpChg>
        <pc:grpChg chg="add del mod">
          <ac:chgData name="ZINCK Yves [CEGEE]" userId="58ab786b-eff3-4fb5-b8c5-161f6b44608b" providerId="ADAL" clId="{BA8B8C06-C464-4FB5-8AB9-2C60C69C481E}" dt="2023-09-18T13:24:42.543" v="6762"/>
          <ac:grpSpMkLst>
            <pc:docMk/>
            <pc:sldMk cId="487809881" sldId="2146847229"/>
            <ac:grpSpMk id="51" creationId="{9CEA740C-C066-091D-F48A-149D90A3747B}"/>
          </ac:grpSpMkLst>
        </pc:grpChg>
      </pc:sldChg>
      <pc:sldChg chg="addSp delSp modSp new mod modAnim">
        <pc:chgData name="ZINCK Yves [CEGEE]" userId="58ab786b-eff3-4fb5-b8c5-161f6b44608b" providerId="ADAL" clId="{BA8B8C06-C464-4FB5-8AB9-2C60C69C481E}" dt="2023-09-18T15:47:51.288" v="7368" actId="1076"/>
        <pc:sldMkLst>
          <pc:docMk/>
          <pc:sldMk cId="3183006155" sldId="2146847229"/>
        </pc:sldMkLst>
        <pc:spChg chg="del">
          <ac:chgData name="ZINCK Yves [CEGEE]" userId="58ab786b-eff3-4fb5-b8c5-161f6b44608b" providerId="ADAL" clId="{BA8B8C06-C464-4FB5-8AB9-2C60C69C481E}" dt="2023-09-18T13:36:00.111" v="6880" actId="478"/>
          <ac:spMkLst>
            <pc:docMk/>
            <pc:sldMk cId="3183006155" sldId="2146847229"/>
            <ac:spMk id="2" creationId="{74B4BE7D-C4E5-B7F0-8CA0-36C18F4772A6}"/>
          </ac:spMkLst>
        </pc:spChg>
        <pc:spChg chg="mod">
          <ac:chgData name="ZINCK Yves [CEGEE]" userId="58ab786b-eff3-4fb5-b8c5-161f6b44608b" providerId="ADAL" clId="{BA8B8C06-C464-4FB5-8AB9-2C60C69C481E}" dt="2023-09-18T13:35:55.385" v="6879" actId="20577"/>
          <ac:spMkLst>
            <pc:docMk/>
            <pc:sldMk cId="3183006155" sldId="2146847229"/>
            <ac:spMk id="3" creationId="{04C3666C-1669-02E4-AD4C-003F3033A232}"/>
          </ac:spMkLst>
        </pc:spChg>
        <pc:spChg chg="mod">
          <ac:chgData name="ZINCK Yves [CEGEE]" userId="58ab786b-eff3-4fb5-b8c5-161f6b44608b" providerId="ADAL" clId="{BA8B8C06-C464-4FB5-8AB9-2C60C69C481E}" dt="2023-09-18T13:35:43.732" v="6857" actId="20577"/>
          <ac:spMkLst>
            <pc:docMk/>
            <pc:sldMk cId="3183006155" sldId="2146847229"/>
            <ac:spMk id="5" creationId="{2BCEA46F-9F56-D6FD-628D-587BB50C9CAD}"/>
          </ac:spMkLst>
        </pc:spChg>
        <pc:spChg chg="add del mod">
          <ac:chgData name="ZINCK Yves [CEGEE]" userId="58ab786b-eff3-4fb5-b8c5-161f6b44608b" providerId="ADAL" clId="{BA8B8C06-C464-4FB5-8AB9-2C60C69C481E}" dt="2023-09-18T13:36:19.532" v="6886"/>
          <ac:spMkLst>
            <pc:docMk/>
            <pc:sldMk cId="3183006155" sldId="2146847229"/>
            <ac:spMk id="7" creationId="{EF7FC004-16E7-17AA-A11A-2E82C249CD77}"/>
          </ac:spMkLst>
        </pc:spChg>
        <pc:spChg chg="add del mod">
          <ac:chgData name="ZINCK Yves [CEGEE]" userId="58ab786b-eff3-4fb5-b8c5-161f6b44608b" providerId="ADAL" clId="{BA8B8C06-C464-4FB5-8AB9-2C60C69C481E}" dt="2023-09-18T13:36:19.532" v="6886"/>
          <ac:spMkLst>
            <pc:docMk/>
            <pc:sldMk cId="3183006155" sldId="2146847229"/>
            <ac:spMk id="8" creationId="{4E1F33E4-35AD-B7F1-7253-4023C11CDFAA}"/>
          </ac:spMkLst>
        </pc:spChg>
        <pc:spChg chg="add del mod">
          <ac:chgData name="ZINCK Yves [CEGEE]" userId="58ab786b-eff3-4fb5-b8c5-161f6b44608b" providerId="ADAL" clId="{BA8B8C06-C464-4FB5-8AB9-2C60C69C481E}" dt="2023-09-18T13:36:19.532" v="6886"/>
          <ac:spMkLst>
            <pc:docMk/>
            <pc:sldMk cId="3183006155" sldId="2146847229"/>
            <ac:spMk id="9" creationId="{06FDD68E-5E7A-8156-6942-FF3810409B52}"/>
          </ac:spMkLst>
        </pc:spChg>
        <pc:spChg chg="add del mod">
          <ac:chgData name="ZINCK Yves [CEGEE]" userId="58ab786b-eff3-4fb5-b8c5-161f6b44608b" providerId="ADAL" clId="{BA8B8C06-C464-4FB5-8AB9-2C60C69C481E}" dt="2023-09-18T13:36:19.532" v="6886"/>
          <ac:spMkLst>
            <pc:docMk/>
            <pc:sldMk cId="3183006155" sldId="2146847229"/>
            <ac:spMk id="11" creationId="{29A3556A-BF7F-BC11-4AB0-164196CE0E62}"/>
          </ac:spMkLst>
        </pc:spChg>
        <pc:spChg chg="add del mod">
          <ac:chgData name="ZINCK Yves [CEGEE]" userId="58ab786b-eff3-4fb5-b8c5-161f6b44608b" providerId="ADAL" clId="{BA8B8C06-C464-4FB5-8AB9-2C60C69C481E}" dt="2023-09-18T13:36:19.532" v="6886"/>
          <ac:spMkLst>
            <pc:docMk/>
            <pc:sldMk cId="3183006155" sldId="2146847229"/>
            <ac:spMk id="12" creationId="{D71F2710-9326-AA34-D905-424DB34FED23}"/>
          </ac:spMkLst>
        </pc:spChg>
        <pc:spChg chg="add del mod">
          <ac:chgData name="ZINCK Yves [CEGEE]" userId="58ab786b-eff3-4fb5-b8c5-161f6b44608b" providerId="ADAL" clId="{BA8B8C06-C464-4FB5-8AB9-2C60C69C481E}" dt="2023-09-18T13:36:19.532" v="6886"/>
          <ac:spMkLst>
            <pc:docMk/>
            <pc:sldMk cId="3183006155" sldId="2146847229"/>
            <ac:spMk id="13" creationId="{E4A6F7E9-54A8-5C29-8682-12812E64620F}"/>
          </ac:spMkLst>
        </pc:spChg>
        <pc:spChg chg="add del mod">
          <ac:chgData name="ZINCK Yves [CEGEE]" userId="58ab786b-eff3-4fb5-b8c5-161f6b44608b" providerId="ADAL" clId="{BA8B8C06-C464-4FB5-8AB9-2C60C69C481E}" dt="2023-09-18T13:36:19.532" v="6886"/>
          <ac:spMkLst>
            <pc:docMk/>
            <pc:sldMk cId="3183006155" sldId="2146847229"/>
            <ac:spMk id="14" creationId="{453BDF25-4F13-5C61-F08A-F7BC532DC2A3}"/>
          </ac:spMkLst>
        </pc:spChg>
        <pc:spChg chg="add del mod">
          <ac:chgData name="ZINCK Yves [CEGEE]" userId="58ab786b-eff3-4fb5-b8c5-161f6b44608b" providerId="ADAL" clId="{BA8B8C06-C464-4FB5-8AB9-2C60C69C481E}" dt="2023-09-18T13:36:19.532" v="6886"/>
          <ac:spMkLst>
            <pc:docMk/>
            <pc:sldMk cId="3183006155" sldId="2146847229"/>
            <ac:spMk id="18" creationId="{4FCB1929-64BB-B578-ADFF-F083F877AE3D}"/>
          </ac:spMkLst>
        </pc:spChg>
        <pc:spChg chg="add mod">
          <ac:chgData name="ZINCK Yves [CEGEE]" userId="58ab786b-eff3-4fb5-b8c5-161f6b44608b" providerId="ADAL" clId="{BA8B8C06-C464-4FB5-8AB9-2C60C69C481E}" dt="2023-09-18T13:36:21.398" v="6887"/>
          <ac:spMkLst>
            <pc:docMk/>
            <pc:sldMk cId="3183006155" sldId="2146847229"/>
            <ac:spMk id="21" creationId="{E9471B81-B366-4ED9-6D2E-0B331261835F}"/>
          </ac:spMkLst>
        </pc:spChg>
        <pc:spChg chg="add mod">
          <ac:chgData name="ZINCK Yves [CEGEE]" userId="58ab786b-eff3-4fb5-b8c5-161f6b44608b" providerId="ADAL" clId="{BA8B8C06-C464-4FB5-8AB9-2C60C69C481E}" dt="2023-09-18T13:37:03.800" v="6894" actId="14100"/>
          <ac:spMkLst>
            <pc:docMk/>
            <pc:sldMk cId="3183006155" sldId="2146847229"/>
            <ac:spMk id="22" creationId="{3F8F0937-AEF4-774D-E329-FC05028BF890}"/>
          </ac:spMkLst>
        </pc:spChg>
        <pc:spChg chg="add del mod">
          <ac:chgData name="ZINCK Yves [CEGEE]" userId="58ab786b-eff3-4fb5-b8c5-161f6b44608b" providerId="ADAL" clId="{BA8B8C06-C464-4FB5-8AB9-2C60C69C481E}" dt="2023-09-18T13:36:36.086" v="6889" actId="478"/>
          <ac:spMkLst>
            <pc:docMk/>
            <pc:sldMk cId="3183006155" sldId="2146847229"/>
            <ac:spMk id="23" creationId="{DD56ED50-3E81-8360-ADE4-E8F492FF4964}"/>
          </ac:spMkLst>
        </pc:spChg>
        <pc:spChg chg="add mod">
          <ac:chgData name="ZINCK Yves [CEGEE]" userId="58ab786b-eff3-4fb5-b8c5-161f6b44608b" providerId="ADAL" clId="{BA8B8C06-C464-4FB5-8AB9-2C60C69C481E}" dt="2023-09-18T15:47:34.793" v="7363" actId="1076"/>
          <ac:spMkLst>
            <pc:docMk/>
            <pc:sldMk cId="3183006155" sldId="2146847229"/>
            <ac:spMk id="25" creationId="{5C9B3EA6-8E33-41B5-3E5C-50E922EBA508}"/>
          </ac:spMkLst>
        </pc:spChg>
        <pc:spChg chg="add mod">
          <ac:chgData name="ZINCK Yves [CEGEE]" userId="58ab786b-eff3-4fb5-b8c5-161f6b44608b" providerId="ADAL" clId="{BA8B8C06-C464-4FB5-8AB9-2C60C69C481E}" dt="2023-09-18T13:36:21.398" v="6887"/>
          <ac:spMkLst>
            <pc:docMk/>
            <pc:sldMk cId="3183006155" sldId="2146847229"/>
            <ac:spMk id="26" creationId="{1E502619-80C2-4EAC-FDF8-4EC45A7A1000}"/>
          </ac:spMkLst>
        </pc:spChg>
        <pc:spChg chg="add mod">
          <ac:chgData name="ZINCK Yves [CEGEE]" userId="58ab786b-eff3-4fb5-b8c5-161f6b44608b" providerId="ADAL" clId="{BA8B8C06-C464-4FB5-8AB9-2C60C69C481E}" dt="2023-09-18T13:36:21.398" v="6887"/>
          <ac:spMkLst>
            <pc:docMk/>
            <pc:sldMk cId="3183006155" sldId="2146847229"/>
            <ac:spMk id="27" creationId="{E615BB36-F40E-074D-7CD1-40D6D9875D59}"/>
          </ac:spMkLst>
        </pc:spChg>
        <pc:spChg chg="add mod">
          <ac:chgData name="ZINCK Yves [CEGEE]" userId="58ab786b-eff3-4fb5-b8c5-161f6b44608b" providerId="ADAL" clId="{BA8B8C06-C464-4FB5-8AB9-2C60C69C481E}" dt="2023-09-18T13:36:21.398" v="6887"/>
          <ac:spMkLst>
            <pc:docMk/>
            <pc:sldMk cId="3183006155" sldId="2146847229"/>
            <ac:spMk id="28" creationId="{3631BE73-34BB-BE9C-70CB-703AD31E4534}"/>
          </ac:spMkLst>
        </pc:spChg>
        <pc:spChg chg="add mod">
          <ac:chgData name="ZINCK Yves [CEGEE]" userId="58ab786b-eff3-4fb5-b8c5-161f6b44608b" providerId="ADAL" clId="{BA8B8C06-C464-4FB5-8AB9-2C60C69C481E}" dt="2023-09-18T13:36:21.398" v="6887"/>
          <ac:spMkLst>
            <pc:docMk/>
            <pc:sldMk cId="3183006155" sldId="2146847229"/>
            <ac:spMk id="32" creationId="{FBC7D465-56EC-D1DF-878F-DC987C490A05}"/>
          </ac:spMkLst>
        </pc:spChg>
        <pc:picChg chg="add del mod">
          <ac:chgData name="ZINCK Yves [CEGEE]" userId="58ab786b-eff3-4fb5-b8c5-161f6b44608b" providerId="ADAL" clId="{BA8B8C06-C464-4FB5-8AB9-2C60C69C481E}" dt="2023-09-18T13:36:19.532" v="6886"/>
          <ac:picMkLst>
            <pc:docMk/>
            <pc:sldMk cId="3183006155" sldId="2146847229"/>
            <ac:picMk id="6" creationId="{DB2AC68F-9569-753D-66DA-240405720036}"/>
          </ac:picMkLst>
        </pc:picChg>
        <pc:picChg chg="add del mod">
          <ac:chgData name="ZINCK Yves [CEGEE]" userId="58ab786b-eff3-4fb5-b8c5-161f6b44608b" providerId="ADAL" clId="{BA8B8C06-C464-4FB5-8AB9-2C60C69C481E}" dt="2023-09-18T13:36:19.532" v="6886"/>
          <ac:picMkLst>
            <pc:docMk/>
            <pc:sldMk cId="3183006155" sldId="2146847229"/>
            <ac:picMk id="10" creationId="{DAAE5DC6-62C0-1266-E46C-59B2969154FA}"/>
          </ac:picMkLst>
        </pc:picChg>
        <pc:picChg chg="add del mod">
          <ac:chgData name="ZINCK Yves [CEGEE]" userId="58ab786b-eff3-4fb5-b8c5-161f6b44608b" providerId="ADAL" clId="{BA8B8C06-C464-4FB5-8AB9-2C60C69C481E}" dt="2023-09-18T13:36:19.532" v="6886"/>
          <ac:picMkLst>
            <pc:docMk/>
            <pc:sldMk cId="3183006155" sldId="2146847229"/>
            <ac:picMk id="15" creationId="{65A68C3C-E014-78FF-74E5-0A663A13B8B6}"/>
          </ac:picMkLst>
        </pc:picChg>
        <pc:picChg chg="add del mod">
          <ac:chgData name="ZINCK Yves [CEGEE]" userId="58ab786b-eff3-4fb5-b8c5-161f6b44608b" providerId="ADAL" clId="{BA8B8C06-C464-4FB5-8AB9-2C60C69C481E}" dt="2023-09-18T13:36:19.532" v="6886"/>
          <ac:picMkLst>
            <pc:docMk/>
            <pc:sldMk cId="3183006155" sldId="2146847229"/>
            <ac:picMk id="16" creationId="{5A41E21E-F8C7-B2C4-4BC5-DC826BF9E423}"/>
          </ac:picMkLst>
        </pc:picChg>
        <pc:picChg chg="add del mod">
          <ac:chgData name="ZINCK Yves [CEGEE]" userId="58ab786b-eff3-4fb5-b8c5-161f6b44608b" providerId="ADAL" clId="{BA8B8C06-C464-4FB5-8AB9-2C60C69C481E}" dt="2023-09-18T13:36:19.532" v="6886"/>
          <ac:picMkLst>
            <pc:docMk/>
            <pc:sldMk cId="3183006155" sldId="2146847229"/>
            <ac:picMk id="17" creationId="{9595B64D-8253-F650-9EDA-ED2780A43020}"/>
          </ac:picMkLst>
        </pc:picChg>
        <pc:picChg chg="add del mod">
          <ac:chgData name="ZINCK Yves [CEGEE]" userId="58ab786b-eff3-4fb5-b8c5-161f6b44608b" providerId="ADAL" clId="{BA8B8C06-C464-4FB5-8AB9-2C60C69C481E}" dt="2023-09-18T13:36:19.532" v="6886"/>
          <ac:picMkLst>
            <pc:docMk/>
            <pc:sldMk cId="3183006155" sldId="2146847229"/>
            <ac:picMk id="19" creationId="{A8E84153-508A-C3E1-81A5-9693BE046532}"/>
          </ac:picMkLst>
        </pc:picChg>
        <pc:picChg chg="add mod">
          <ac:chgData name="ZINCK Yves [CEGEE]" userId="58ab786b-eff3-4fb5-b8c5-161f6b44608b" providerId="ADAL" clId="{BA8B8C06-C464-4FB5-8AB9-2C60C69C481E}" dt="2023-09-18T15:44:12.853" v="7344"/>
          <ac:picMkLst>
            <pc:docMk/>
            <pc:sldMk cId="3183006155" sldId="2146847229"/>
            <ac:picMk id="20" creationId="{DB9B2225-7ACE-C7F3-353C-6837B907B73F}"/>
          </ac:picMkLst>
        </pc:picChg>
        <pc:picChg chg="add mod">
          <ac:chgData name="ZINCK Yves [CEGEE]" userId="58ab786b-eff3-4fb5-b8c5-161f6b44608b" providerId="ADAL" clId="{BA8B8C06-C464-4FB5-8AB9-2C60C69C481E}" dt="2023-09-18T13:36:21.398" v="6887"/>
          <ac:picMkLst>
            <pc:docMk/>
            <pc:sldMk cId="3183006155" sldId="2146847229"/>
            <ac:picMk id="24" creationId="{49B0C938-6FBD-3213-78FB-9FBF132D5E97}"/>
          </ac:picMkLst>
        </pc:picChg>
        <pc:picChg chg="add mod">
          <ac:chgData name="ZINCK Yves [CEGEE]" userId="58ab786b-eff3-4fb5-b8c5-161f6b44608b" providerId="ADAL" clId="{BA8B8C06-C464-4FB5-8AB9-2C60C69C481E}" dt="2023-09-18T13:36:21.398" v="6887"/>
          <ac:picMkLst>
            <pc:docMk/>
            <pc:sldMk cId="3183006155" sldId="2146847229"/>
            <ac:picMk id="29" creationId="{7259F201-FF55-DA95-9B41-0424D2A4DCA8}"/>
          </ac:picMkLst>
        </pc:picChg>
        <pc:picChg chg="add mod">
          <ac:chgData name="ZINCK Yves [CEGEE]" userId="58ab786b-eff3-4fb5-b8c5-161f6b44608b" providerId="ADAL" clId="{BA8B8C06-C464-4FB5-8AB9-2C60C69C481E}" dt="2023-09-18T15:44:49.545" v="7345"/>
          <ac:picMkLst>
            <pc:docMk/>
            <pc:sldMk cId="3183006155" sldId="2146847229"/>
            <ac:picMk id="30" creationId="{32C5661F-DD95-F675-89F7-60076826CE42}"/>
          </ac:picMkLst>
        </pc:picChg>
        <pc:picChg chg="add mod">
          <ac:chgData name="ZINCK Yves [CEGEE]" userId="58ab786b-eff3-4fb5-b8c5-161f6b44608b" providerId="ADAL" clId="{BA8B8C06-C464-4FB5-8AB9-2C60C69C481E}" dt="2023-09-18T13:36:21.398" v="6887"/>
          <ac:picMkLst>
            <pc:docMk/>
            <pc:sldMk cId="3183006155" sldId="2146847229"/>
            <ac:picMk id="31" creationId="{BB685842-5520-8530-4584-9DFCA3F4C6C2}"/>
          </ac:picMkLst>
        </pc:picChg>
        <pc:picChg chg="add mod">
          <ac:chgData name="ZINCK Yves [CEGEE]" userId="58ab786b-eff3-4fb5-b8c5-161f6b44608b" providerId="ADAL" clId="{BA8B8C06-C464-4FB5-8AB9-2C60C69C481E}" dt="2023-09-18T13:36:21.398" v="6887"/>
          <ac:picMkLst>
            <pc:docMk/>
            <pc:sldMk cId="3183006155" sldId="2146847229"/>
            <ac:picMk id="33" creationId="{6721CADC-ED0E-8ADD-B8F7-73AF1B94DA70}"/>
          </ac:picMkLst>
        </pc:picChg>
        <pc:picChg chg="add mod">
          <ac:chgData name="ZINCK Yves [CEGEE]" userId="58ab786b-eff3-4fb5-b8c5-161f6b44608b" providerId="ADAL" clId="{BA8B8C06-C464-4FB5-8AB9-2C60C69C481E}" dt="2023-09-18T15:47:28.401" v="7360" actId="1076"/>
          <ac:picMkLst>
            <pc:docMk/>
            <pc:sldMk cId="3183006155" sldId="2146847229"/>
            <ac:picMk id="35" creationId="{8C2B140E-7933-0505-4144-276B784A255A}"/>
          </ac:picMkLst>
        </pc:picChg>
        <pc:picChg chg="add mod">
          <ac:chgData name="ZINCK Yves [CEGEE]" userId="58ab786b-eff3-4fb5-b8c5-161f6b44608b" providerId="ADAL" clId="{BA8B8C06-C464-4FB5-8AB9-2C60C69C481E}" dt="2023-09-18T15:47:39.063" v="7364" actId="1076"/>
          <ac:picMkLst>
            <pc:docMk/>
            <pc:sldMk cId="3183006155" sldId="2146847229"/>
            <ac:picMk id="36" creationId="{A7D7EAAE-EB29-D476-5E13-32402979C71D}"/>
          </ac:picMkLst>
        </pc:picChg>
        <pc:picChg chg="add mod">
          <ac:chgData name="ZINCK Yves [CEGEE]" userId="58ab786b-eff3-4fb5-b8c5-161f6b44608b" providerId="ADAL" clId="{BA8B8C06-C464-4FB5-8AB9-2C60C69C481E}" dt="2023-09-18T15:47:51.288" v="7368" actId="1076"/>
          <ac:picMkLst>
            <pc:docMk/>
            <pc:sldMk cId="3183006155" sldId="2146847229"/>
            <ac:picMk id="37" creationId="{2B6FE142-1DD8-D44D-F068-E2F4AB8FC8FA}"/>
          </ac:picMkLst>
        </pc:picChg>
      </pc:sldChg>
      <pc:sldChg chg="addSp delSp modSp add mod delAnim modAnim">
        <pc:chgData name="ZINCK Yves [CEGEE]" userId="58ab786b-eff3-4fb5-b8c5-161f6b44608b" providerId="ADAL" clId="{BA8B8C06-C464-4FB5-8AB9-2C60C69C481E}" dt="2023-09-25T13:37:13.357" v="8146" actId="14100"/>
        <pc:sldMkLst>
          <pc:docMk/>
          <pc:sldMk cId="4242849862" sldId="2146847230"/>
        </pc:sldMkLst>
        <pc:spChg chg="add del mod">
          <ac:chgData name="ZINCK Yves [CEGEE]" userId="58ab786b-eff3-4fb5-b8c5-161f6b44608b" providerId="ADAL" clId="{BA8B8C06-C464-4FB5-8AB9-2C60C69C481E}" dt="2023-09-18T13:38:51.722" v="6904"/>
          <ac:spMkLst>
            <pc:docMk/>
            <pc:sldMk cId="4242849862" sldId="2146847230"/>
            <ac:spMk id="2" creationId="{772A3EE8-CCBF-6FAF-9E74-BF649C15E404}"/>
          </ac:spMkLst>
        </pc:spChg>
        <pc:spChg chg="add del mod">
          <ac:chgData name="ZINCK Yves [CEGEE]" userId="58ab786b-eff3-4fb5-b8c5-161f6b44608b" providerId="ADAL" clId="{BA8B8C06-C464-4FB5-8AB9-2C60C69C481E}" dt="2023-09-18T13:38:51.722" v="6904"/>
          <ac:spMkLst>
            <pc:docMk/>
            <pc:sldMk cId="4242849862" sldId="2146847230"/>
            <ac:spMk id="7" creationId="{FFA9F303-93BA-E678-83D7-DE942ED4C7E1}"/>
          </ac:spMkLst>
        </pc:spChg>
        <pc:spChg chg="add del mod">
          <ac:chgData name="ZINCK Yves [CEGEE]" userId="58ab786b-eff3-4fb5-b8c5-161f6b44608b" providerId="ADAL" clId="{BA8B8C06-C464-4FB5-8AB9-2C60C69C481E}" dt="2023-09-18T13:38:51.722" v="6904"/>
          <ac:spMkLst>
            <pc:docMk/>
            <pc:sldMk cId="4242849862" sldId="2146847230"/>
            <ac:spMk id="8" creationId="{78CF4508-0B12-2AE8-0581-291814FA227C}"/>
          </ac:spMkLst>
        </pc:spChg>
        <pc:spChg chg="add del mod">
          <ac:chgData name="ZINCK Yves [CEGEE]" userId="58ab786b-eff3-4fb5-b8c5-161f6b44608b" providerId="ADAL" clId="{BA8B8C06-C464-4FB5-8AB9-2C60C69C481E}" dt="2023-09-18T13:38:51.722" v="6904"/>
          <ac:spMkLst>
            <pc:docMk/>
            <pc:sldMk cId="4242849862" sldId="2146847230"/>
            <ac:spMk id="10" creationId="{43E9B399-5CFE-8854-5FDE-AE736094AEDE}"/>
          </ac:spMkLst>
        </pc:spChg>
        <pc:spChg chg="add del mod">
          <ac:chgData name="ZINCK Yves [CEGEE]" userId="58ab786b-eff3-4fb5-b8c5-161f6b44608b" providerId="ADAL" clId="{BA8B8C06-C464-4FB5-8AB9-2C60C69C481E}" dt="2023-09-18T13:38:51.722" v="6904"/>
          <ac:spMkLst>
            <pc:docMk/>
            <pc:sldMk cId="4242849862" sldId="2146847230"/>
            <ac:spMk id="11" creationId="{F3641332-22F5-4AC4-9C9A-5055A2FA4748}"/>
          </ac:spMkLst>
        </pc:spChg>
        <pc:spChg chg="add mod">
          <ac:chgData name="ZINCK Yves [CEGEE]" userId="58ab786b-eff3-4fb5-b8c5-161f6b44608b" providerId="ADAL" clId="{BA8B8C06-C464-4FB5-8AB9-2C60C69C481E}" dt="2023-09-19T06:56:15.336" v="7514" actId="207"/>
          <ac:spMkLst>
            <pc:docMk/>
            <pc:sldMk cId="4242849862" sldId="2146847230"/>
            <ac:spMk id="13" creationId="{FE50274C-F8C6-791C-0A95-BAAB419FBF08}"/>
          </ac:spMkLst>
        </pc:spChg>
        <pc:spChg chg="add mod">
          <ac:chgData name="ZINCK Yves [CEGEE]" userId="58ab786b-eff3-4fb5-b8c5-161f6b44608b" providerId="ADAL" clId="{BA8B8C06-C464-4FB5-8AB9-2C60C69C481E}" dt="2023-09-18T15:39:26.708" v="7343" actId="20577"/>
          <ac:spMkLst>
            <pc:docMk/>
            <pc:sldMk cId="4242849862" sldId="2146847230"/>
            <ac:spMk id="15" creationId="{9384C50D-331F-AC70-4CA5-3D7E02A2EA18}"/>
          </ac:spMkLst>
        </pc:spChg>
        <pc:spChg chg="add mod">
          <ac:chgData name="ZINCK Yves [CEGEE]" userId="58ab786b-eff3-4fb5-b8c5-161f6b44608b" providerId="ADAL" clId="{BA8B8C06-C464-4FB5-8AB9-2C60C69C481E}" dt="2023-09-18T13:38:57.060" v="6906" actId="1076"/>
          <ac:spMkLst>
            <pc:docMk/>
            <pc:sldMk cId="4242849862" sldId="2146847230"/>
            <ac:spMk id="16" creationId="{DA9D8E95-D5AA-EEAD-3B40-B59FDEDDC672}"/>
          </ac:spMkLst>
        </pc:spChg>
        <pc:spChg chg="add mod">
          <ac:chgData name="ZINCK Yves [CEGEE]" userId="58ab786b-eff3-4fb5-b8c5-161f6b44608b" providerId="ADAL" clId="{BA8B8C06-C464-4FB5-8AB9-2C60C69C481E}" dt="2023-09-18T13:38:57.060" v="6906" actId="1076"/>
          <ac:spMkLst>
            <pc:docMk/>
            <pc:sldMk cId="4242849862" sldId="2146847230"/>
            <ac:spMk id="18" creationId="{0E232A95-0E43-08B1-E76F-F571FC9AA77F}"/>
          </ac:spMkLst>
        </pc:spChg>
        <pc:spChg chg="add mod">
          <ac:chgData name="ZINCK Yves [CEGEE]" userId="58ab786b-eff3-4fb5-b8c5-161f6b44608b" providerId="ADAL" clId="{BA8B8C06-C464-4FB5-8AB9-2C60C69C481E}" dt="2023-09-18T13:38:57.060" v="6906" actId="1076"/>
          <ac:spMkLst>
            <pc:docMk/>
            <pc:sldMk cId="4242849862" sldId="2146847230"/>
            <ac:spMk id="19" creationId="{614F5201-B2C4-49FC-062F-8F32E175AAC1}"/>
          </ac:spMkLst>
        </pc:spChg>
        <pc:spChg chg="del">
          <ac:chgData name="ZINCK Yves [CEGEE]" userId="58ab786b-eff3-4fb5-b8c5-161f6b44608b" providerId="ADAL" clId="{BA8B8C06-C464-4FB5-8AB9-2C60C69C481E}" dt="2023-09-18T13:38:33.375" v="6897" actId="478"/>
          <ac:spMkLst>
            <pc:docMk/>
            <pc:sldMk cId="4242849862" sldId="2146847230"/>
            <ac:spMk id="22" creationId="{3F8F0937-AEF4-774D-E329-FC05028BF890}"/>
          </ac:spMkLst>
        </pc:spChg>
        <pc:spChg chg="del">
          <ac:chgData name="ZINCK Yves [CEGEE]" userId="58ab786b-eff3-4fb5-b8c5-161f6b44608b" providerId="ADAL" clId="{BA8B8C06-C464-4FB5-8AB9-2C60C69C481E}" dt="2023-09-18T13:38:33.375" v="6897" actId="478"/>
          <ac:spMkLst>
            <pc:docMk/>
            <pc:sldMk cId="4242849862" sldId="2146847230"/>
            <ac:spMk id="25" creationId="{5C9B3EA6-8E33-41B5-3E5C-50E922EBA508}"/>
          </ac:spMkLst>
        </pc:spChg>
        <pc:spChg chg="del mod">
          <ac:chgData name="ZINCK Yves [CEGEE]" userId="58ab786b-eff3-4fb5-b8c5-161f6b44608b" providerId="ADAL" clId="{BA8B8C06-C464-4FB5-8AB9-2C60C69C481E}" dt="2023-09-18T13:38:34.846" v="6899" actId="478"/>
          <ac:spMkLst>
            <pc:docMk/>
            <pc:sldMk cId="4242849862" sldId="2146847230"/>
            <ac:spMk id="26" creationId="{1E502619-80C2-4EAC-FDF8-4EC45A7A1000}"/>
          </ac:spMkLst>
        </pc:spChg>
        <pc:spChg chg="del">
          <ac:chgData name="ZINCK Yves [CEGEE]" userId="58ab786b-eff3-4fb5-b8c5-161f6b44608b" providerId="ADAL" clId="{BA8B8C06-C464-4FB5-8AB9-2C60C69C481E}" dt="2023-09-18T13:38:33.375" v="6897" actId="478"/>
          <ac:spMkLst>
            <pc:docMk/>
            <pc:sldMk cId="4242849862" sldId="2146847230"/>
            <ac:spMk id="27" creationId="{E615BB36-F40E-074D-7CD1-40D6D9875D59}"/>
          </ac:spMkLst>
        </pc:spChg>
        <pc:spChg chg="del">
          <ac:chgData name="ZINCK Yves [CEGEE]" userId="58ab786b-eff3-4fb5-b8c5-161f6b44608b" providerId="ADAL" clId="{BA8B8C06-C464-4FB5-8AB9-2C60C69C481E}" dt="2023-09-18T13:38:33.375" v="6897" actId="478"/>
          <ac:spMkLst>
            <pc:docMk/>
            <pc:sldMk cId="4242849862" sldId="2146847230"/>
            <ac:spMk id="32" creationId="{FBC7D465-56EC-D1DF-878F-DC987C490A05}"/>
          </ac:spMkLst>
        </pc:spChg>
        <pc:picChg chg="add del mod">
          <ac:chgData name="ZINCK Yves [CEGEE]" userId="58ab786b-eff3-4fb5-b8c5-161f6b44608b" providerId="ADAL" clId="{BA8B8C06-C464-4FB5-8AB9-2C60C69C481E}" dt="2023-09-18T13:38:51.722" v="6904"/>
          <ac:picMkLst>
            <pc:docMk/>
            <pc:sldMk cId="4242849862" sldId="2146847230"/>
            <ac:picMk id="6" creationId="{CF84208E-9B24-EDEF-43CB-A5C51ADF619A}"/>
          </ac:picMkLst>
        </pc:picChg>
        <pc:picChg chg="add del mod">
          <ac:chgData name="ZINCK Yves [CEGEE]" userId="58ab786b-eff3-4fb5-b8c5-161f6b44608b" providerId="ADAL" clId="{BA8B8C06-C464-4FB5-8AB9-2C60C69C481E}" dt="2023-09-18T13:38:51.722" v="6904"/>
          <ac:picMkLst>
            <pc:docMk/>
            <pc:sldMk cId="4242849862" sldId="2146847230"/>
            <ac:picMk id="9" creationId="{DE20EA6E-6919-3A4A-3CCA-F411700CB545}"/>
          </ac:picMkLst>
        </pc:picChg>
        <pc:picChg chg="add del mod">
          <ac:chgData name="ZINCK Yves [CEGEE]" userId="58ab786b-eff3-4fb5-b8c5-161f6b44608b" providerId="ADAL" clId="{BA8B8C06-C464-4FB5-8AB9-2C60C69C481E}" dt="2023-09-18T13:38:51.722" v="6904"/>
          <ac:picMkLst>
            <pc:docMk/>
            <pc:sldMk cId="4242849862" sldId="2146847230"/>
            <ac:picMk id="12" creationId="{941DFB01-FDDD-E382-E41F-1603D90912FB}"/>
          </ac:picMkLst>
        </pc:picChg>
        <pc:picChg chg="add mod">
          <ac:chgData name="ZINCK Yves [CEGEE]" userId="58ab786b-eff3-4fb5-b8c5-161f6b44608b" providerId="ADAL" clId="{BA8B8C06-C464-4FB5-8AB9-2C60C69C481E}" dt="2023-09-18T13:38:57.060" v="6906" actId="1076"/>
          <ac:picMkLst>
            <pc:docMk/>
            <pc:sldMk cId="4242849862" sldId="2146847230"/>
            <ac:picMk id="14" creationId="{37FCA238-2FBD-CF43-690F-99F3D33D74F1}"/>
          </ac:picMkLst>
        </pc:picChg>
        <pc:picChg chg="add mod">
          <ac:chgData name="ZINCK Yves [CEGEE]" userId="58ab786b-eff3-4fb5-b8c5-161f6b44608b" providerId="ADAL" clId="{BA8B8C06-C464-4FB5-8AB9-2C60C69C481E}" dt="2023-09-18T13:38:57.060" v="6906" actId="1076"/>
          <ac:picMkLst>
            <pc:docMk/>
            <pc:sldMk cId="4242849862" sldId="2146847230"/>
            <ac:picMk id="17" creationId="{B0D2E8FD-8782-95D4-21D4-CA2636BBE48B}"/>
          </ac:picMkLst>
        </pc:picChg>
        <pc:picChg chg="del">
          <ac:chgData name="ZINCK Yves [CEGEE]" userId="58ab786b-eff3-4fb5-b8c5-161f6b44608b" providerId="ADAL" clId="{BA8B8C06-C464-4FB5-8AB9-2C60C69C481E}" dt="2023-09-18T13:38:33.375" v="6897" actId="478"/>
          <ac:picMkLst>
            <pc:docMk/>
            <pc:sldMk cId="4242849862" sldId="2146847230"/>
            <ac:picMk id="20" creationId="{DB9B2225-7ACE-C7F3-353C-6837B907B73F}"/>
          </ac:picMkLst>
        </pc:picChg>
        <pc:picChg chg="add mod">
          <ac:chgData name="ZINCK Yves [CEGEE]" userId="58ab786b-eff3-4fb5-b8c5-161f6b44608b" providerId="ADAL" clId="{BA8B8C06-C464-4FB5-8AB9-2C60C69C481E}" dt="2023-09-18T13:38:57.060" v="6906" actId="1076"/>
          <ac:picMkLst>
            <pc:docMk/>
            <pc:sldMk cId="4242849862" sldId="2146847230"/>
            <ac:picMk id="23" creationId="{7BBFFEA7-20C4-AD43-F141-A5FE05EEF4BA}"/>
          </ac:picMkLst>
        </pc:picChg>
        <pc:picChg chg="del">
          <ac:chgData name="ZINCK Yves [CEGEE]" userId="58ab786b-eff3-4fb5-b8c5-161f6b44608b" providerId="ADAL" clId="{BA8B8C06-C464-4FB5-8AB9-2C60C69C481E}" dt="2023-09-18T13:38:33.375" v="6897" actId="478"/>
          <ac:picMkLst>
            <pc:docMk/>
            <pc:sldMk cId="4242849862" sldId="2146847230"/>
            <ac:picMk id="24" creationId="{49B0C938-6FBD-3213-78FB-9FBF132D5E97}"/>
          </ac:picMkLst>
        </pc:picChg>
        <pc:picChg chg="del">
          <ac:chgData name="ZINCK Yves [CEGEE]" userId="58ab786b-eff3-4fb5-b8c5-161f6b44608b" providerId="ADAL" clId="{BA8B8C06-C464-4FB5-8AB9-2C60C69C481E}" dt="2023-09-18T13:38:35.987" v="6900" actId="478"/>
          <ac:picMkLst>
            <pc:docMk/>
            <pc:sldMk cId="4242849862" sldId="2146847230"/>
            <ac:picMk id="29" creationId="{7259F201-FF55-DA95-9B41-0424D2A4DCA8}"/>
          </ac:picMkLst>
        </pc:picChg>
        <pc:picChg chg="del">
          <ac:chgData name="ZINCK Yves [CEGEE]" userId="58ab786b-eff3-4fb5-b8c5-161f6b44608b" providerId="ADAL" clId="{BA8B8C06-C464-4FB5-8AB9-2C60C69C481E}" dt="2023-09-18T13:38:33.375" v="6897" actId="478"/>
          <ac:picMkLst>
            <pc:docMk/>
            <pc:sldMk cId="4242849862" sldId="2146847230"/>
            <ac:picMk id="30" creationId="{32C5661F-DD95-F675-89F7-60076826CE42}"/>
          </ac:picMkLst>
        </pc:picChg>
        <pc:picChg chg="del">
          <ac:chgData name="ZINCK Yves [CEGEE]" userId="58ab786b-eff3-4fb5-b8c5-161f6b44608b" providerId="ADAL" clId="{BA8B8C06-C464-4FB5-8AB9-2C60C69C481E}" dt="2023-09-18T13:38:33.375" v="6897" actId="478"/>
          <ac:picMkLst>
            <pc:docMk/>
            <pc:sldMk cId="4242849862" sldId="2146847230"/>
            <ac:picMk id="31" creationId="{BB685842-5520-8530-4584-9DFCA3F4C6C2}"/>
          </ac:picMkLst>
        </pc:picChg>
        <pc:picChg chg="del">
          <ac:chgData name="ZINCK Yves [CEGEE]" userId="58ab786b-eff3-4fb5-b8c5-161f6b44608b" providerId="ADAL" clId="{BA8B8C06-C464-4FB5-8AB9-2C60C69C481E}" dt="2023-09-18T13:38:33.375" v="6897" actId="478"/>
          <ac:picMkLst>
            <pc:docMk/>
            <pc:sldMk cId="4242849862" sldId="2146847230"/>
            <ac:picMk id="33" creationId="{6721CADC-ED0E-8ADD-B8F7-73AF1B94DA70}"/>
          </ac:picMkLst>
        </pc:picChg>
        <pc:picChg chg="add mod">
          <ac:chgData name="ZINCK Yves [CEGEE]" userId="58ab786b-eff3-4fb5-b8c5-161f6b44608b" providerId="ADAL" clId="{BA8B8C06-C464-4FB5-8AB9-2C60C69C481E}" dt="2023-09-18T15:48:15.296" v="7374" actId="1076"/>
          <ac:picMkLst>
            <pc:docMk/>
            <pc:sldMk cId="4242849862" sldId="2146847230"/>
            <ac:picMk id="34" creationId="{23762949-7D87-FD45-B4D5-C586799AB808}"/>
          </ac:picMkLst>
        </pc:picChg>
        <pc:picChg chg="add mod">
          <ac:chgData name="ZINCK Yves [CEGEE]" userId="58ab786b-eff3-4fb5-b8c5-161f6b44608b" providerId="ADAL" clId="{BA8B8C06-C464-4FB5-8AB9-2C60C69C481E}" dt="2023-09-25T13:37:13.357" v="8146" actId="14100"/>
          <ac:picMkLst>
            <pc:docMk/>
            <pc:sldMk cId="4242849862" sldId="2146847230"/>
            <ac:picMk id="35" creationId="{9C64378D-438A-36B0-41B6-35211D3BA225}"/>
          </ac:picMkLst>
        </pc:picChg>
        <pc:picChg chg="add mod">
          <ac:chgData name="ZINCK Yves [CEGEE]" userId="58ab786b-eff3-4fb5-b8c5-161f6b44608b" providerId="ADAL" clId="{BA8B8C06-C464-4FB5-8AB9-2C60C69C481E}" dt="2023-09-18T15:48:27.162" v="7379" actId="1076"/>
          <ac:picMkLst>
            <pc:docMk/>
            <pc:sldMk cId="4242849862" sldId="2146847230"/>
            <ac:picMk id="36" creationId="{400AEE87-8DEF-6823-DE7C-DCA2276C27D8}"/>
          </ac:picMkLst>
        </pc:picChg>
      </pc:sldChg>
      <pc:sldChg chg="addSp delSp modSp new mod">
        <pc:chgData name="ZINCK Yves [CEGEE]" userId="58ab786b-eff3-4fb5-b8c5-161f6b44608b" providerId="ADAL" clId="{BA8B8C06-C464-4FB5-8AB9-2C60C69C481E}" dt="2023-09-29T09:54:09.853" v="8500" actId="20577"/>
        <pc:sldMkLst>
          <pc:docMk/>
          <pc:sldMk cId="2583113877" sldId="2146847231"/>
        </pc:sldMkLst>
        <pc:spChg chg="del">
          <ac:chgData name="ZINCK Yves [CEGEE]" userId="58ab786b-eff3-4fb5-b8c5-161f6b44608b" providerId="ADAL" clId="{BA8B8C06-C464-4FB5-8AB9-2C60C69C481E}" dt="2023-09-18T13:57:27.972" v="6966" actId="478"/>
          <ac:spMkLst>
            <pc:docMk/>
            <pc:sldMk cId="2583113877" sldId="2146847231"/>
            <ac:spMk id="2" creationId="{EE2664F6-70CE-13DC-8D2E-20479E251495}"/>
          </ac:spMkLst>
        </pc:spChg>
        <pc:spChg chg="mod">
          <ac:chgData name="ZINCK Yves [CEGEE]" userId="58ab786b-eff3-4fb5-b8c5-161f6b44608b" providerId="ADAL" clId="{BA8B8C06-C464-4FB5-8AB9-2C60C69C481E}" dt="2023-09-18T13:57:19.030" v="6965" actId="20577"/>
          <ac:spMkLst>
            <pc:docMk/>
            <pc:sldMk cId="2583113877" sldId="2146847231"/>
            <ac:spMk id="3" creationId="{FCC4B63F-31C7-0658-FDFA-D3E411FE15DF}"/>
          </ac:spMkLst>
        </pc:spChg>
        <pc:spChg chg="add mod">
          <ac:chgData name="ZINCK Yves [CEGEE]" userId="58ab786b-eff3-4fb5-b8c5-161f6b44608b" providerId="ADAL" clId="{BA8B8C06-C464-4FB5-8AB9-2C60C69C481E}" dt="2023-09-29T09:54:09.853" v="8500" actId="20577"/>
          <ac:spMkLst>
            <pc:docMk/>
            <pc:sldMk cId="2583113877" sldId="2146847231"/>
            <ac:spMk id="6" creationId="{6F40BBD9-D4EE-BA05-21AE-8E29729E5EDD}"/>
          </ac:spMkLst>
        </pc:spChg>
        <pc:spChg chg="add del mod">
          <ac:chgData name="ZINCK Yves [CEGEE]" userId="58ab786b-eff3-4fb5-b8c5-161f6b44608b" providerId="ADAL" clId="{BA8B8C06-C464-4FB5-8AB9-2C60C69C481E}" dt="2023-09-25T14:04:24.094" v="8467" actId="478"/>
          <ac:spMkLst>
            <pc:docMk/>
            <pc:sldMk cId="2583113877" sldId="2146847231"/>
            <ac:spMk id="7" creationId="{7F5823CC-0BD6-D803-B116-563A2DBB806D}"/>
          </ac:spMkLst>
        </pc:spChg>
      </pc:sldChg>
      <pc:sldChg chg="new del">
        <pc:chgData name="ZINCK Yves [CEGEE]" userId="58ab786b-eff3-4fb5-b8c5-161f6b44608b" providerId="ADAL" clId="{BA8B8C06-C464-4FB5-8AB9-2C60C69C481E}" dt="2023-09-19T06:53:09.267" v="7434" actId="680"/>
        <pc:sldMkLst>
          <pc:docMk/>
          <pc:sldMk cId="1237103707" sldId="2146847232"/>
        </pc:sldMkLst>
      </pc:sldChg>
      <pc:sldChg chg="addSp delSp modSp new mod modAnim">
        <pc:chgData name="ZINCK Yves [CEGEE]" userId="58ab786b-eff3-4fb5-b8c5-161f6b44608b" providerId="ADAL" clId="{BA8B8C06-C464-4FB5-8AB9-2C60C69C481E}" dt="2023-09-28T06:55:35.719" v="8498" actId="14100"/>
        <pc:sldMkLst>
          <pc:docMk/>
          <pc:sldMk cId="2073559397" sldId="2146847232"/>
        </pc:sldMkLst>
        <pc:spChg chg="del">
          <ac:chgData name="ZINCK Yves [CEGEE]" userId="58ab786b-eff3-4fb5-b8c5-161f6b44608b" providerId="ADAL" clId="{BA8B8C06-C464-4FB5-8AB9-2C60C69C481E}" dt="2023-09-19T06:53:25.598" v="7436" actId="478"/>
          <ac:spMkLst>
            <pc:docMk/>
            <pc:sldMk cId="2073559397" sldId="2146847232"/>
            <ac:spMk id="2" creationId="{F8542828-9D51-03B3-8B75-372B58364224}"/>
          </ac:spMkLst>
        </pc:spChg>
        <pc:spChg chg="mod">
          <ac:chgData name="ZINCK Yves [CEGEE]" userId="58ab786b-eff3-4fb5-b8c5-161f6b44608b" providerId="ADAL" clId="{BA8B8C06-C464-4FB5-8AB9-2C60C69C481E}" dt="2023-09-26T14:50:56.374" v="8482" actId="6549"/>
          <ac:spMkLst>
            <pc:docMk/>
            <pc:sldMk cId="2073559397" sldId="2146847232"/>
            <ac:spMk id="3" creationId="{E5A18645-5E37-97C1-45DE-57C7BC70E623}"/>
          </ac:spMkLst>
        </pc:spChg>
        <pc:spChg chg="mod">
          <ac:chgData name="ZINCK Yves [CEGEE]" userId="58ab786b-eff3-4fb5-b8c5-161f6b44608b" providerId="ADAL" clId="{BA8B8C06-C464-4FB5-8AB9-2C60C69C481E}" dt="2023-09-19T06:57:33.617" v="7521" actId="20577"/>
          <ac:spMkLst>
            <pc:docMk/>
            <pc:sldMk cId="2073559397" sldId="2146847232"/>
            <ac:spMk id="5" creationId="{3D24BCD8-929E-4C9A-B3FC-9F69A6CF19B3}"/>
          </ac:spMkLst>
        </pc:spChg>
        <pc:spChg chg="add mod">
          <ac:chgData name="ZINCK Yves [CEGEE]" userId="58ab786b-eff3-4fb5-b8c5-161f6b44608b" providerId="ADAL" clId="{BA8B8C06-C464-4FB5-8AB9-2C60C69C481E}" dt="2023-09-19T06:53:26.986" v="7437"/>
          <ac:spMkLst>
            <pc:docMk/>
            <pc:sldMk cId="2073559397" sldId="2146847232"/>
            <ac:spMk id="6" creationId="{ED9A839C-E57D-C260-8346-7F9A074FD43C}"/>
          </ac:spMkLst>
        </pc:spChg>
        <pc:spChg chg="add mod">
          <ac:chgData name="ZINCK Yves [CEGEE]" userId="58ab786b-eff3-4fb5-b8c5-161f6b44608b" providerId="ADAL" clId="{BA8B8C06-C464-4FB5-8AB9-2C60C69C481E}" dt="2023-09-19T06:53:26.986" v="7437"/>
          <ac:spMkLst>
            <pc:docMk/>
            <pc:sldMk cId="2073559397" sldId="2146847232"/>
            <ac:spMk id="7" creationId="{06026868-D99C-423E-21C9-D61B40988F2A}"/>
          </ac:spMkLst>
        </pc:spChg>
        <pc:spChg chg="add mod">
          <ac:chgData name="ZINCK Yves [CEGEE]" userId="58ab786b-eff3-4fb5-b8c5-161f6b44608b" providerId="ADAL" clId="{BA8B8C06-C464-4FB5-8AB9-2C60C69C481E}" dt="2023-09-19T06:54:31.786" v="7455"/>
          <ac:spMkLst>
            <pc:docMk/>
            <pc:sldMk cId="2073559397" sldId="2146847232"/>
            <ac:spMk id="8" creationId="{7C463091-F57B-506A-B919-09766C06C2B7}"/>
          </ac:spMkLst>
        </pc:spChg>
        <pc:spChg chg="add mod">
          <ac:chgData name="ZINCK Yves [CEGEE]" userId="58ab786b-eff3-4fb5-b8c5-161f6b44608b" providerId="ADAL" clId="{BA8B8C06-C464-4FB5-8AB9-2C60C69C481E}" dt="2023-09-28T06:55:35.719" v="8498" actId="14100"/>
          <ac:spMkLst>
            <pc:docMk/>
            <pc:sldMk cId="2073559397" sldId="2146847232"/>
            <ac:spMk id="9" creationId="{D28733AA-E3E7-167B-1525-EEDA45F215BF}"/>
          </ac:spMkLst>
        </pc:spChg>
        <pc:spChg chg="add del mod">
          <ac:chgData name="ZINCK Yves [CEGEE]" userId="58ab786b-eff3-4fb5-b8c5-161f6b44608b" providerId="ADAL" clId="{BA8B8C06-C464-4FB5-8AB9-2C60C69C481E}" dt="2023-09-26T14:50:52.453" v="8481" actId="478"/>
          <ac:spMkLst>
            <pc:docMk/>
            <pc:sldMk cId="2073559397" sldId="2146847232"/>
            <ac:spMk id="10" creationId="{05F53A03-92FB-6AA6-A222-99F35D2BDAF0}"/>
          </ac:spMkLst>
        </pc:spChg>
      </pc:sldChg>
      <pc:sldChg chg="new del">
        <pc:chgData name="ZINCK Yves [CEGEE]" userId="58ab786b-eff3-4fb5-b8c5-161f6b44608b" providerId="ADAL" clId="{BA8B8C06-C464-4FB5-8AB9-2C60C69C481E}" dt="2023-09-19T06:57:05.142" v="7516" actId="680"/>
        <pc:sldMkLst>
          <pc:docMk/>
          <pc:sldMk cId="1519291579" sldId="2146847233"/>
        </pc:sldMkLst>
      </pc:sldChg>
      <pc:sldChg chg="addSp delSp modSp new mod">
        <pc:chgData name="ZINCK Yves [CEGEE]" userId="58ab786b-eff3-4fb5-b8c5-161f6b44608b" providerId="ADAL" clId="{BA8B8C06-C464-4FB5-8AB9-2C60C69C481E}" dt="2023-09-19T06:58:09.270" v="7541" actId="20577"/>
        <pc:sldMkLst>
          <pc:docMk/>
          <pc:sldMk cId="3933861942" sldId="2146847233"/>
        </pc:sldMkLst>
        <pc:spChg chg="del">
          <ac:chgData name="ZINCK Yves [CEGEE]" userId="58ab786b-eff3-4fb5-b8c5-161f6b44608b" providerId="ADAL" clId="{BA8B8C06-C464-4FB5-8AB9-2C60C69C481E}" dt="2023-09-19T06:57:56.944" v="7526" actId="478"/>
          <ac:spMkLst>
            <pc:docMk/>
            <pc:sldMk cId="3933861942" sldId="2146847233"/>
            <ac:spMk id="2" creationId="{E694923C-7BA1-A9B1-4682-C86318ADA4C1}"/>
          </ac:spMkLst>
        </pc:spChg>
        <pc:spChg chg="mod">
          <ac:chgData name="ZINCK Yves [CEGEE]" userId="58ab786b-eff3-4fb5-b8c5-161f6b44608b" providerId="ADAL" clId="{BA8B8C06-C464-4FB5-8AB9-2C60C69C481E}" dt="2023-09-19T06:58:06.272" v="7540" actId="20577"/>
          <ac:spMkLst>
            <pc:docMk/>
            <pc:sldMk cId="3933861942" sldId="2146847233"/>
            <ac:spMk id="3" creationId="{D9982EF5-9526-0456-2F8F-C617905F42A6}"/>
          </ac:spMkLst>
        </pc:spChg>
        <pc:spChg chg="mod">
          <ac:chgData name="ZINCK Yves [CEGEE]" userId="58ab786b-eff3-4fb5-b8c5-161f6b44608b" providerId="ADAL" clId="{BA8B8C06-C464-4FB5-8AB9-2C60C69C481E}" dt="2023-09-19T06:58:09.270" v="7541" actId="20577"/>
          <ac:spMkLst>
            <pc:docMk/>
            <pc:sldMk cId="3933861942" sldId="2146847233"/>
            <ac:spMk id="5" creationId="{D10B8716-B114-558B-D78F-308902C9C4D8}"/>
          </ac:spMkLst>
        </pc:spChg>
        <pc:spChg chg="add del mod">
          <ac:chgData name="ZINCK Yves [CEGEE]" userId="58ab786b-eff3-4fb5-b8c5-161f6b44608b" providerId="ADAL" clId="{BA8B8C06-C464-4FB5-8AB9-2C60C69C481E}" dt="2023-09-19T06:57:50.704" v="7524"/>
          <ac:spMkLst>
            <pc:docMk/>
            <pc:sldMk cId="3933861942" sldId="2146847233"/>
            <ac:spMk id="7" creationId="{30526800-1573-28F3-6B34-703E0EC762DE}"/>
          </ac:spMkLst>
        </pc:spChg>
        <pc:spChg chg="add mod">
          <ac:chgData name="ZINCK Yves [CEGEE]" userId="58ab786b-eff3-4fb5-b8c5-161f6b44608b" providerId="ADAL" clId="{BA8B8C06-C464-4FB5-8AB9-2C60C69C481E}" dt="2023-09-19T06:57:53.388" v="7525"/>
          <ac:spMkLst>
            <pc:docMk/>
            <pc:sldMk cId="3933861942" sldId="2146847233"/>
            <ac:spMk id="10" creationId="{1DB7A23E-119A-B36D-19F1-55B39C7BE10A}"/>
          </ac:spMkLst>
        </pc:spChg>
        <pc:picChg chg="add del mod">
          <ac:chgData name="ZINCK Yves [CEGEE]" userId="58ab786b-eff3-4fb5-b8c5-161f6b44608b" providerId="ADAL" clId="{BA8B8C06-C464-4FB5-8AB9-2C60C69C481E}" dt="2023-09-19T06:57:50.704" v="7524"/>
          <ac:picMkLst>
            <pc:docMk/>
            <pc:sldMk cId="3933861942" sldId="2146847233"/>
            <ac:picMk id="6" creationId="{AF2F3034-916A-4971-4627-1B67904BAA75}"/>
          </ac:picMkLst>
        </pc:picChg>
        <pc:picChg chg="add del mod">
          <ac:chgData name="ZINCK Yves [CEGEE]" userId="58ab786b-eff3-4fb5-b8c5-161f6b44608b" providerId="ADAL" clId="{BA8B8C06-C464-4FB5-8AB9-2C60C69C481E}" dt="2023-09-19T06:57:50.704" v="7524"/>
          <ac:picMkLst>
            <pc:docMk/>
            <pc:sldMk cId="3933861942" sldId="2146847233"/>
            <ac:picMk id="8" creationId="{DB974A62-15D3-1A72-D0EA-D0D679B57867}"/>
          </ac:picMkLst>
        </pc:picChg>
        <pc:picChg chg="add mod">
          <ac:chgData name="ZINCK Yves [CEGEE]" userId="58ab786b-eff3-4fb5-b8c5-161f6b44608b" providerId="ADAL" clId="{BA8B8C06-C464-4FB5-8AB9-2C60C69C481E}" dt="2023-09-19T06:57:53.388" v="7525"/>
          <ac:picMkLst>
            <pc:docMk/>
            <pc:sldMk cId="3933861942" sldId="2146847233"/>
            <ac:picMk id="9" creationId="{C56C2080-BE5D-A763-E163-C6C10F4331BB}"/>
          </ac:picMkLst>
        </pc:picChg>
        <pc:picChg chg="add mod">
          <ac:chgData name="ZINCK Yves [CEGEE]" userId="58ab786b-eff3-4fb5-b8c5-161f6b44608b" providerId="ADAL" clId="{BA8B8C06-C464-4FB5-8AB9-2C60C69C481E}" dt="2023-09-19T06:57:53.388" v="7525"/>
          <ac:picMkLst>
            <pc:docMk/>
            <pc:sldMk cId="3933861942" sldId="2146847233"/>
            <ac:picMk id="11" creationId="{556F354D-F848-15E6-AE04-E288036F3BFE}"/>
          </ac:picMkLst>
        </pc:picChg>
      </pc:sldChg>
      <pc:sldChg chg="new del">
        <pc:chgData name="ZINCK Yves [CEGEE]" userId="58ab786b-eff3-4fb5-b8c5-161f6b44608b" providerId="ADAL" clId="{BA8B8C06-C464-4FB5-8AB9-2C60C69C481E}" dt="2023-09-19T06:57:11.941" v="7518" actId="680"/>
        <pc:sldMkLst>
          <pc:docMk/>
          <pc:sldMk cId="4037381337" sldId="2146847233"/>
        </pc:sldMkLst>
      </pc:sldChg>
      <pc:sldChg chg="addSp delSp modSp new mod">
        <pc:chgData name="ZINCK Yves [CEGEE]" userId="58ab786b-eff3-4fb5-b8c5-161f6b44608b" providerId="ADAL" clId="{BA8B8C06-C464-4FB5-8AB9-2C60C69C481E}" dt="2023-09-25T12:35:25.816" v="7728" actId="20577"/>
        <pc:sldMkLst>
          <pc:docMk/>
          <pc:sldMk cId="2155634309" sldId="2146847234"/>
        </pc:sldMkLst>
        <pc:spChg chg="del">
          <ac:chgData name="ZINCK Yves [CEGEE]" userId="58ab786b-eff3-4fb5-b8c5-161f6b44608b" providerId="ADAL" clId="{BA8B8C06-C464-4FB5-8AB9-2C60C69C481E}" dt="2023-09-19T06:58:39.318" v="7544" actId="478"/>
          <ac:spMkLst>
            <pc:docMk/>
            <pc:sldMk cId="2155634309" sldId="2146847234"/>
            <ac:spMk id="2" creationId="{A62D616A-AFBA-1FF8-FC16-B43008713B0D}"/>
          </ac:spMkLst>
        </pc:spChg>
        <pc:spChg chg="mod">
          <ac:chgData name="ZINCK Yves [CEGEE]" userId="58ab786b-eff3-4fb5-b8c5-161f6b44608b" providerId="ADAL" clId="{BA8B8C06-C464-4FB5-8AB9-2C60C69C481E}" dt="2023-09-25T12:35:25.816" v="7728" actId="20577"/>
          <ac:spMkLst>
            <pc:docMk/>
            <pc:sldMk cId="2155634309" sldId="2146847234"/>
            <ac:spMk id="3" creationId="{03E1805C-5351-EE1A-2AFD-2EF9AE65CBC3}"/>
          </ac:spMkLst>
        </pc:spChg>
        <pc:spChg chg="add del mod">
          <ac:chgData name="ZINCK Yves [CEGEE]" userId="58ab786b-eff3-4fb5-b8c5-161f6b44608b" providerId="ADAL" clId="{BA8B8C06-C464-4FB5-8AB9-2C60C69C481E}" dt="2023-09-19T06:58:45.362" v="7546"/>
          <ac:spMkLst>
            <pc:docMk/>
            <pc:sldMk cId="2155634309" sldId="2146847234"/>
            <ac:spMk id="8" creationId="{E7A0E36A-C8A4-0E35-0A22-52E61257A51F}"/>
          </ac:spMkLst>
        </pc:spChg>
        <pc:spChg chg="add mod">
          <ac:chgData name="ZINCK Yves [CEGEE]" userId="58ab786b-eff3-4fb5-b8c5-161f6b44608b" providerId="ADAL" clId="{BA8B8C06-C464-4FB5-8AB9-2C60C69C481E}" dt="2023-09-25T12:34:53.757" v="7714"/>
          <ac:spMkLst>
            <pc:docMk/>
            <pc:sldMk cId="2155634309" sldId="2146847234"/>
            <ac:spMk id="10" creationId="{BA674B3D-CA6B-E6C9-C38B-1129E48BBCD5}"/>
          </ac:spMkLst>
        </pc:spChg>
        <pc:spChg chg="add mod">
          <ac:chgData name="ZINCK Yves [CEGEE]" userId="58ab786b-eff3-4fb5-b8c5-161f6b44608b" providerId="ADAL" clId="{BA8B8C06-C464-4FB5-8AB9-2C60C69C481E}" dt="2023-09-25T12:34:53.757" v="7714"/>
          <ac:spMkLst>
            <pc:docMk/>
            <pc:sldMk cId="2155634309" sldId="2146847234"/>
            <ac:spMk id="11" creationId="{2017316E-25E5-6DC6-1BBD-9EBC5AAB818F}"/>
          </ac:spMkLst>
        </pc:spChg>
        <pc:spChg chg="add mod">
          <ac:chgData name="ZINCK Yves [CEGEE]" userId="58ab786b-eff3-4fb5-b8c5-161f6b44608b" providerId="ADAL" clId="{BA8B8C06-C464-4FB5-8AB9-2C60C69C481E}" dt="2023-09-25T12:34:53.757" v="7714"/>
          <ac:spMkLst>
            <pc:docMk/>
            <pc:sldMk cId="2155634309" sldId="2146847234"/>
            <ac:spMk id="12" creationId="{BEA04A61-BD90-A68C-0159-1F64D11B8492}"/>
          </ac:spMkLst>
        </pc:spChg>
        <pc:spChg chg="add mod">
          <ac:chgData name="ZINCK Yves [CEGEE]" userId="58ab786b-eff3-4fb5-b8c5-161f6b44608b" providerId="ADAL" clId="{BA8B8C06-C464-4FB5-8AB9-2C60C69C481E}" dt="2023-09-19T06:58:48.011" v="7547"/>
          <ac:spMkLst>
            <pc:docMk/>
            <pc:sldMk cId="2155634309" sldId="2146847234"/>
            <ac:spMk id="79" creationId="{F3EC7569-84D5-11CC-79B4-94B7D47A903A}"/>
          </ac:spMkLst>
        </pc:spChg>
        <pc:spChg chg="add mod">
          <ac:chgData name="ZINCK Yves [CEGEE]" userId="58ab786b-eff3-4fb5-b8c5-161f6b44608b" providerId="ADAL" clId="{BA8B8C06-C464-4FB5-8AB9-2C60C69C481E}" dt="2023-09-25T12:34:53.757" v="7714"/>
          <ac:spMkLst>
            <pc:docMk/>
            <pc:sldMk cId="2155634309" sldId="2146847234"/>
            <ac:spMk id="82" creationId="{C6C5C1CD-374A-19B5-42AF-72E825793FF2}"/>
          </ac:spMkLst>
        </pc:spChg>
        <pc:spChg chg="add mod">
          <ac:chgData name="ZINCK Yves [CEGEE]" userId="58ab786b-eff3-4fb5-b8c5-161f6b44608b" providerId="ADAL" clId="{BA8B8C06-C464-4FB5-8AB9-2C60C69C481E}" dt="2023-09-25T12:34:53.757" v="7714"/>
          <ac:spMkLst>
            <pc:docMk/>
            <pc:sldMk cId="2155634309" sldId="2146847234"/>
            <ac:spMk id="84" creationId="{2E956014-B31E-66F3-5512-780C807AEAFD}"/>
          </ac:spMkLst>
        </pc:spChg>
        <pc:spChg chg="add mod">
          <ac:chgData name="ZINCK Yves [CEGEE]" userId="58ab786b-eff3-4fb5-b8c5-161f6b44608b" providerId="ADAL" clId="{BA8B8C06-C464-4FB5-8AB9-2C60C69C481E}" dt="2023-09-25T12:34:53.757" v="7714"/>
          <ac:spMkLst>
            <pc:docMk/>
            <pc:sldMk cId="2155634309" sldId="2146847234"/>
            <ac:spMk id="85" creationId="{343DCD56-1AA5-95DF-5F70-215960228719}"/>
          </ac:spMkLst>
        </pc:spChg>
        <pc:spChg chg="add del mod">
          <ac:chgData name="ZINCK Yves [CEGEE]" userId="58ab786b-eff3-4fb5-b8c5-161f6b44608b" providerId="ADAL" clId="{BA8B8C06-C464-4FB5-8AB9-2C60C69C481E}" dt="2023-09-25T12:34:50.848" v="7713" actId="478"/>
          <ac:spMkLst>
            <pc:docMk/>
            <pc:sldMk cId="2155634309" sldId="2146847234"/>
            <ac:spMk id="149" creationId="{944B6016-19A7-D309-CE16-F3C3394C74CB}"/>
          </ac:spMkLst>
        </pc:spChg>
        <pc:grpChg chg="add mod">
          <ac:chgData name="ZINCK Yves [CEGEE]" userId="58ab786b-eff3-4fb5-b8c5-161f6b44608b" providerId="ADAL" clId="{BA8B8C06-C464-4FB5-8AB9-2C60C69C481E}" dt="2023-09-25T12:34:53.757" v="7714"/>
          <ac:grpSpMkLst>
            <pc:docMk/>
            <pc:sldMk cId="2155634309" sldId="2146847234"/>
            <ac:grpSpMk id="13" creationId="{7717C739-6309-E078-53E9-7DE49CBD5416}"/>
          </ac:grpSpMkLst>
        </pc:grpChg>
        <pc:grpChg chg="add del mod">
          <ac:chgData name="ZINCK Yves [CEGEE]" userId="58ab786b-eff3-4fb5-b8c5-161f6b44608b" providerId="ADAL" clId="{BA8B8C06-C464-4FB5-8AB9-2C60C69C481E}" dt="2023-09-19T06:58:45.362" v="7546"/>
          <ac:grpSpMkLst>
            <pc:docMk/>
            <pc:sldMk cId="2155634309" sldId="2146847234"/>
            <ac:grpSpMk id="14" creationId="{D8C491F2-8990-07BA-B8A0-E515E1DC94E3}"/>
          </ac:grpSpMkLst>
        </pc:grpChg>
        <pc:grpChg chg="add del mod">
          <ac:chgData name="ZINCK Yves [CEGEE]" userId="58ab786b-eff3-4fb5-b8c5-161f6b44608b" providerId="ADAL" clId="{BA8B8C06-C464-4FB5-8AB9-2C60C69C481E}" dt="2023-09-19T06:58:45.362" v="7546"/>
          <ac:grpSpMkLst>
            <pc:docMk/>
            <pc:sldMk cId="2155634309" sldId="2146847234"/>
            <ac:grpSpMk id="21" creationId="{C65CCF6B-5542-C5D3-1C7F-288EB8573A12}"/>
          </ac:grpSpMkLst>
        </pc:grpChg>
        <pc:grpChg chg="add mod">
          <ac:chgData name="ZINCK Yves [CEGEE]" userId="58ab786b-eff3-4fb5-b8c5-161f6b44608b" providerId="ADAL" clId="{BA8B8C06-C464-4FB5-8AB9-2C60C69C481E}" dt="2023-09-25T12:34:53.757" v="7714"/>
          <ac:grpSpMkLst>
            <pc:docMk/>
            <pc:sldMk cId="2155634309" sldId="2146847234"/>
            <ac:grpSpMk id="23" creationId="{866D4BCD-E487-4BE6-2477-7732F393C40B}"/>
          </ac:grpSpMkLst>
        </pc:grpChg>
        <pc:grpChg chg="add del mod">
          <ac:chgData name="ZINCK Yves [CEGEE]" userId="58ab786b-eff3-4fb5-b8c5-161f6b44608b" providerId="ADAL" clId="{BA8B8C06-C464-4FB5-8AB9-2C60C69C481E}" dt="2023-09-19T06:58:45.362" v="7546"/>
          <ac:grpSpMkLst>
            <pc:docMk/>
            <pc:sldMk cId="2155634309" sldId="2146847234"/>
            <ac:grpSpMk id="27" creationId="{C8533773-2166-9A7E-BECA-7DF9E25681DC}"/>
          </ac:grpSpMkLst>
        </pc:grpChg>
        <pc:grpChg chg="add del mod">
          <ac:chgData name="ZINCK Yves [CEGEE]" userId="58ab786b-eff3-4fb5-b8c5-161f6b44608b" providerId="ADAL" clId="{BA8B8C06-C464-4FB5-8AB9-2C60C69C481E}" dt="2023-09-19T06:58:45.362" v="7546"/>
          <ac:grpSpMkLst>
            <pc:docMk/>
            <pc:sldMk cId="2155634309" sldId="2146847234"/>
            <ac:grpSpMk id="33" creationId="{407D71BD-A4DF-D708-184E-813A45E991FA}"/>
          </ac:grpSpMkLst>
        </pc:grpChg>
        <pc:grpChg chg="add del mod">
          <ac:chgData name="ZINCK Yves [CEGEE]" userId="58ab786b-eff3-4fb5-b8c5-161f6b44608b" providerId="ADAL" clId="{BA8B8C06-C464-4FB5-8AB9-2C60C69C481E}" dt="2023-09-19T06:58:45.362" v="7546"/>
          <ac:grpSpMkLst>
            <pc:docMk/>
            <pc:sldMk cId="2155634309" sldId="2146847234"/>
            <ac:grpSpMk id="39" creationId="{A7B14F03-8155-1ED3-B025-729308F05709}"/>
          </ac:grpSpMkLst>
        </pc:grpChg>
        <pc:grpChg chg="add del mod">
          <ac:chgData name="ZINCK Yves [CEGEE]" userId="58ab786b-eff3-4fb5-b8c5-161f6b44608b" providerId="ADAL" clId="{BA8B8C06-C464-4FB5-8AB9-2C60C69C481E}" dt="2023-09-19T06:58:45.362" v="7546"/>
          <ac:grpSpMkLst>
            <pc:docMk/>
            <pc:sldMk cId="2155634309" sldId="2146847234"/>
            <ac:grpSpMk id="45" creationId="{9894F2C9-03B0-F66C-DFD9-B86154B4CB99}"/>
          </ac:grpSpMkLst>
        </pc:grpChg>
        <pc:grpChg chg="add del mod">
          <ac:chgData name="ZINCK Yves [CEGEE]" userId="58ab786b-eff3-4fb5-b8c5-161f6b44608b" providerId="ADAL" clId="{BA8B8C06-C464-4FB5-8AB9-2C60C69C481E}" dt="2023-09-19T06:58:45.362" v="7546"/>
          <ac:grpSpMkLst>
            <pc:docMk/>
            <pc:sldMk cId="2155634309" sldId="2146847234"/>
            <ac:grpSpMk id="51" creationId="{9D5452D8-2453-FE00-A250-4BE53A6FAD97}"/>
          </ac:grpSpMkLst>
        </pc:grpChg>
        <pc:grpChg chg="add del mod">
          <ac:chgData name="ZINCK Yves [CEGEE]" userId="58ab786b-eff3-4fb5-b8c5-161f6b44608b" providerId="ADAL" clId="{BA8B8C06-C464-4FB5-8AB9-2C60C69C481E}" dt="2023-09-19T06:58:45.362" v="7546"/>
          <ac:grpSpMkLst>
            <pc:docMk/>
            <pc:sldMk cId="2155634309" sldId="2146847234"/>
            <ac:grpSpMk id="56" creationId="{DFF91CE6-D347-952B-EBFA-E5A1C4C41DF5}"/>
          </ac:grpSpMkLst>
        </pc:grpChg>
        <pc:grpChg chg="add del mod">
          <ac:chgData name="ZINCK Yves [CEGEE]" userId="58ab786b-eff3-4fb5-b8c5-161f6b44608b" providerId="ADAL" clId="{BA8B8C06-C464-4FB5-8AB9-2C60C69C481E}" dt="2023-09-19T06:58:45.362" v="7546"/>
          <ac:grpSpMkLst>
            <pc:docMk/>
            <pc:sldMk cId="2155634309" sldId="2146847234"/>
            <ac:grpSpMk id="62" creationId="{081B3361-97BE-B2D3-573A-4A947216CCC6}"/>
          </ac:grpSpMkLst>
        </pc:grpChg>
        <pc:grpChg chg="add mod">
          <ac:chgData name="ZINCK Yves [CEGEE]" userId="58ab786b-eff3-4fb5-b8c5-161f6b44608b" providerId="ADAL" clId="{BA8B8C06-C464-4FB5-8AB9-2C60C69C481E}" dt="2023-09-25T12:34:53.757" v="7714"/>
          <ac:grpSpMkLst>
            <pc:docMk/>
            <pc:sldMk cId="2155634309" sldId="2146847234"/>
            <ac:grpSpMk id="65" creationId="{DAADEB37-2928-9D74-6369-8E278E8C9A8B}"/>
          </ac:grpSpMkLst>
        </pc:grpChg>
        <pc:grpChg chg="add del mod">
          <ac:chgData name="ZINCK Yves [CEGEE]" userId="58ab786b-eff3-4fb5-b8c5-161f6b44608b" providerId="ADAL" clId="{BA8B8C06-C464-4FB5-8AB9-2C60C69C481E}" dt="2023-09-19T06:58:45.362" v="7546"/>
          <ac:grpSpMkLst>
            <pc:docMk/>
            <pc:sldMk cId="2155634309" sldId="2146847234"/>
            <ac:grpSpMk id="66" creationId="{B432E72E-2D8C-EA26-AE91-8B6E44EC883E}"/>
          </ac:grpSpMkLst>
        </pc:grpChg>
        <pc:grpChg chg="add del mod">
          <ac:chgData name="ZINCK Yves [CEGEE]" userId="58ab786b-eff3-4fb5-b8c5-161f6b44608b" providerId="ADAL" clId="{BA8B8C06-C464-4FB5-8AB9-2C60C69C481E}" dt="2023-09-19T06:59:16.901" v="7549" actId="478"/>
          <ac:grpSpMkLst>
            <pc:docMk/>
            <pc:sldMk cId="2155634309" sldId="2146847234"/>
            <ac:grpSpMk id="85" creationId="{30192884-6BE7-2FF8-25E5-05AE55D786D1}"/>
          </ac:grpSpMkLst>
        </pc:grpChg>
        <pc:grpChg chg="add mod">
          <ac:chgData name="ZINCK Yves [CEGEE]" userId="58ab786b-eff3-4fb5-b8c5-161f6b44608b" providerId="ADAL" clId="{BA8B8C06-C464-4FB5-8AB9-2C60C69C481E}" dt="2023-09-25T12:34:53.757" v="7714"/>
          <ac:grpSpMkLst>
            <pc:docMk/>
            <pc:sldMk cId="2155634309" sldId="2146847234"/>
            <ac:grpSpMk id="88" creationId="{403B2A01-28F1-AE1A-1372-9046FF5C0B7A}"/>
          </ac:grpSpMkLst>
        </pc:grpChg>
        <pc:grpChg chg="add del mod">
          <ac:chgData name="ZINCK Yves [CEGEE]" userId="58ab786b-eff3-4fb5-b8c5-161f6b44608b" providerId="ADAL" clId="{BA8B8C06-C464-4FB5-8AB9-2C60C69C481E}" dt="2023-09-19T06:59:16.901" v="7549" actId="478"/>
          <ac:grpSpMkLst>
            <pc:docMk/>
            <pc:sldMk cId="2155634309" sldId="2146847234"/>
            <ac:grpSpMk id="92" creationId="{C5B59F31-53A3-F6F4-D718-3553E2C2EE0E}"/>
          </ac:grpSpMkLst>
        </pc:grpChg>
        <pc:grpChg chg="add del mod">
          <ac:chgData name="ZINCK Yves [CEGEE]" userId="58ab786b-eff3-4fb5-b8c5-161f6b44608b" providerId="ADAL" clId="{BA8B8C06-C464-4FB5-8AB9-2C60C69C481E}" dt="2023-09-19T06:59:16.901" v="7549" actId="478"/>
          <ac:grpSpMkLst>
            <pc:docMk/>
            <pc:sldMk cId="2155634309" sldId="2146847234"/>
            <ac:grpSpMk id="98" creationId="{435DD9F0-7914-51C9-406D-8CE62638EBFA}"/>
          </ac:grpSpMkLst>
        </pc:grpChg>
        <pc:grpChg chg="add del mod">
          <ac:chgData name="ZINCK Yves [CEGEE]" userId="58ab786b-eff3-4fb5-b8c5-161f6b44608b" providerId="ADAL" clId="{BA8B8C06-C464-4FB5-8AB9-2C60C69C481E}" dt="2023-09-19T06:59:16.901" v="7549" actId="478"/>
          <ac:grpSpMkLst>
            <pc:docMk/>
            <pc:sldMk cId="2155634309" sldId="2146847234"/>
            <ac:grpSpMk id="104" creationId="{2B6FD75A-FAB8-6348-6B76-D14742EA14F8}"/>
          </ac:grpSpMkLst>
        </pc:grpChg>
        <pc:grpChg chg="add del mod">
          <ac:chgData name="ZINCK Yves [CEGEE]" userId="58ab786b-eff3-4fb5-b8c5-161f6b44608b" providerId="ADAL" clId="{BA8B8C06-C464-4FB5-8AB9-2C60C69C481E}" dt="2023-09-19T06:59:16.901" v="7549" actId="478"/>
          <ac:grpSpMkLst>
            <pc:docMk/>
            <pc:sldMk cId="2155634309" sldId="2146847234"/>
            <ac:grpSpMk id="110" creationId="{1D869D39-6866-FDFA-1C61-A0CC62C7D731}"/>
          </ac:grpSpMkLst>
        </pc:grpChg>
        <pc:grpChg chg="add del mod">
          <ac:chgData name="ZINCK Yves [CEGEE]" userId="58ab786b-eff3-4fb5-b8c5-161f6b44608b" providerId="ADAL" clId="{BA8B8C06-C464-4FB5-8AB9-2C60C69C481E}" dt="2023-09-19T06:59:16.901" v="7549" actId="478"/>
          <ac:grpSpMkLst>
            <pc:docMk/>
            <pc:sldMk cId="2155634309" sldId="2146847234"/>
            <ac:grpSpMk id="116" creationId="{2E89C8EA-F503-18CF-5B04-A7F730BD86B6}"/>
          </ac:grpSpMkLst>
        </pc:grpChg>
        <pc:grpChg chg="add del mod">
          <ac:chgData name="ZINCK Yves [CEGEE]" userId="58ab786b-eff3-4fb5-b8c5-161f6b44608b" providerId="ADAL" clId="{BA8B8C06-C464-4FB5-8AB9-2C60C69C481E}" dt="2023-09-19T06:59:16.901" v="7549" actId="478"/>
          <ac:grpSpMkLst>
            <pc:docMk/>
            <pc:sldMk cId="2155634309" sldId="2146847234"/>
            <ac:grpSpMk id="122" creationId="{AECE51BE-173D-E294-178C-A6F7061E1BFE}"/>
          </ac:grpSpMkLst>
        </pc:grpChg>
        <pc:grpChg chg="add del mod">
          <ac:chgData name="ZINCK Yves [CEGEE]" userId="58ab786b-eff3-4fb5-b8c5-161f6b44608b" providerId="ADAL" clId="{BA8B8C06-C464-4FB5-8AB9-2C60C69C481E}" dt="2023-09-19T06:59:16.901" v="7549" actId="478"/>
          <ac:grpSpMkLst>
            <pc:docMk/>
            <pc:sldMk cId="2155634309" sldId="2146847234"/>
            <ac:grpSpMk id="127" creationId="{92EA69C6-739D-2775-E2BD-C3D898D90487}"/>
          </ac:grpSpMkLst>
        </pc:grpChg>
        <pc:grpChg chg="add mod">
          <ac:chgData name="ZINCK Yves [CEGEE]" userId="58ab786b-eff3-4fb5-b8c5-161f6b44608b" providerId="ADAL" clId="{BA8B8C06-C464-4FB5-8AB9-2C60C69C481E}" dt="2023-09-25T12:34:53.757" v="7714"/>
          <ac:grpSpMkLst>
            <pc:docMk/>
            <pc:sldMk cId="2155634309" sldId="2146847234"/>
            <ac:grpSpMk id="130" creationId="{DB99026F-A3C1-3CD9-1286-A4B2128A34C3}"/>
          </ac:grpSpMkLst>
        </pc:grpChg>
        <pc:grpChg chg="add del mod">
          <ac:chgData name="ZINCK Yves [CEGEE]" userId="58ab786b-eff3-4fb5-b8c5-161f6b44608b" providerId="ADAL" clId="{BA8B8C06-C464-4FB5-8AB9-2C60C69C481E}" dt="2023-09-19T06:59:16.901" v="7549" actId="478"/>
          <ac:grpSpMkLst>
            <pc:docMk/>
            <pc:sldMk cId="2155634309" sldId="2146847234"/>
            <ac:grpSpMk id="133" creationId="{36C7FA99-78D1-F95C-E188-1648A2747603}"/>
          </ac:grpSpMkLst>
        </pc:grpChg>
        <pc:grpChg chg="add del mod">
          <ac:chgData name="ZINCK Yves [CEGEE]" userId="58ab786b-eff3-4fb5-b8c5-161f6b44608b" providerId="ADAL" clId="{BA8B8C06-C464-4FB5-8AB9-2C60C69C481E}" dt="2023-09-19T06:59:16.901" v="7549" actId="478"/>
          <ac:grpSpMkLst>
            <pc:docMk/>
            <pc:sldMk cId="2155634309" sldId="2146847234"/>
            <ac:grpSpMk id="137" creationId="{5FAB12CA-1414-CDA3-1578-355860776F0C}"/>
          </ac:grpSpMkLst>
        </pc:grpChg>
        <pc:graphicFrameChg chg="add mod">
          <ac:chgData name="ZINCK Yves [CEGEE]" userId="58ab786b-eff3-4fb5-b8c5-161f6b44608b" providerId="ADAL" clId="{BA8B8C06-C464-4FB5-8AB9-2C60C69C481E}" dt="2023-09-25T12:34:53.757" v="7714"/>
          <ac:graphicFrameMkLst>
            <pc:docMk/>
            <pc:sldMk cId="2155634309" sldId="2146847234"/>
            <ac:graphicFrameMk id="2" creationId="{B517B03B-5B76-7E1F-63B4-E94EFB914B34}"/>
          </ac:graphicFrameMkLst>
        </pc:graphicFrameChg>
        <pc:graphicFrameChg chg="add del mod">
          <ac:chgData name="ZINCK Yves [CEGEE]" userId="58ab786b-eff3-4fb5-b8c5-161f6b44608b" providerId="ADAL" clId="{BA8B8C06-C464-4FB5-8AB9-2C60C69C481E}" dt="2023-09-19T06:58:45.362" v="7546"/>
          <ac:graphicFrameMkLst>
            <pc:docMk/>
            <pc:sldMk cId="2155634309" sldId="2146847234"/>
            <ac:graphicFrameMk id="6" creationId="{1F5C27AB-FAC5-CD97-66AB-D3BAFA751771}"/>
          </ac:graphicFrameMkLst>
        </pc:graphicFrameChg>
        <pc:graphicFrameChg chg="add mod">
          <ac:chgData name="ZINCK Yves [CEGEE]" userId="58ab786b-eff3-4fb5-b8c5-161f6b44608b" providerId="ADAL" clId="{BA8B8C06-C464-4FB5-8AB9-2C60C69C481E}" dt="2023-09-25T12:34:53.757" v="7714"/>
          <ac:graphicFrameMkLst>
            <pc:docMk/>
            <pc:sldMk cId="2155634309" sldId="2146847234"/>
            <ac:graphicFrameMk id="6" creationId="{4765C789-4CFD-9034-A07F-78D6DFD8391B}"/>
          </ac:graphicFrameMkLst>
        </pc:graphicFrameChg>
        <pc:graphicFrameChg chg="add del mod">
          <ac:chgData name="ZINCK Yves [CEGEE]" userId="58ab786b-eff3-4fb5-b8c5-161f6b44608b" providerId="ADAL" clId="{BA8B8C06-C464-4FB5-8AB9-2C60C69C481E}" dt="2023-09-19T06:59:13.736" v="7548" actId="478"/>
          <ac:graphicFrameMkLst>
            <pc:docMk/>
            <pc:sldMk cId="2155634309" sldId="2146847234"/>
            <ac:graphicFrameMk id="77" creationId="{33D3C7E1-AED0-D5B7-3945-79D51CE2E772}"/>
          </ac:graphicFrameMkLst>
        </pc:graphicFrameChg>
        <pc:picChg chg="add mod">
          <ac:chgData name="ZINCK Yves [CEGEE]" userId="58ab786b-eff3-4fb5-b8c5-161f6b44608b" providerId="ADAL" clId="{BA8B8C06-C464-4FB5-8AB9-2C60C69C481E}" dt="2023-09-25T12:34:53.757" v="7714"/>
          <ac:picMkLst>
            <pc:docMk/>
            <pc:sldMk cId="2155634309" sldId="2146847234"/>
            <ac:picMk id="7" creationId="{24EC4058-0952-5E0B-6309-9A4638CD8C8B}"/>
          </ac:picMkLst>
        </pc:picChg>
        <pc:picChg chg="add del mod">
          <ac:chgData name="ZINCK Yves [CEGEE]" userId="58ab786b-eff3-4fb5-b8c5-161f6b44608b" providerId="ADAL" clId="{BA8B8C06-C464-4FB5-8AB9-2C60C69C481E}" dt="2023-09-19T06:58:45.362" v="7546"/>
          <ac:picMkLst>
            <pc:docMk/>
            <pc:sldMk cId="2155634309" sldId="2146847234"/>
            <ac:picMk id="7" creationId="{8DDB9855-1C2B-D2F7-53BC-EAD07D1C7718}"/>
          </ac:picMkLst>
        </pc:picChg>
        <pc:picChg chg="add mod">
          <ac:chgData name="ZINCK Yves [CEGEE]" userId="58ab786b-eff3-4fb5-b8c5-161f6b44608b" providerId="ADAL" clId="{BA8B8C06-C464-4FB5-8AB9-2C60C69C481E}" dt="2023-09-25T12:34:53.757" v="7714"/>
          <ac:picMkLst>
            <pc:docMk/>
            <pc:sldMk cId="2155634309" sldId="2146847234"/>
            <ac:picMk id="8" creationId="{9471C345-D513-66AB-B4AF-242FA509DA1F}"/>
          </ac:picMkLst>
        </pc:picChg>
        <pc:picChg chg="add del mod">
          <ac:chgData name="ZINCK Yves [CEGEE]" userId="58ab786b-eff3-4fb5-b8c5-161f6b44608b" providerId="ADAL" clId="{BA8B8C06-C464-4FB5-8AB9-2C60C69C481E}" dt="2023-09-19T06:58:45.362" v="7546"/>
          <ac:picMkLst>
            <pc:docMk/>
            <pc:sldMk cId="2155634309" sldId="2146847234"/>
            <ac:picMk id="9" creationId="{2812B61C-89A2-0366-1480-FA79B2C0213C}"/>
          </ac:picMkLst>
        </pc:picChg>
        <pc:picChg chg="add mod">
          <ac:chgData name="ZINCK Yves [CEGEE]" userId="58ab786b-eff3-4fb5-b8c5-161f6b44608b" providerId="ADAL" clId="{BA8B8C06-C464-4FB5-8AB9-2C60C69C481E}" dt="2023-09-25T12:34:53.757" v="7714"/>
          <ac:picMkLst>
            <pc:docMk/>
            <pc:sldMk cId="2155634309" sldId="2146847234"/>
            <ac:picMk id="9" creationId="{4A9FCC45-850C-8C9E-86FF-4112955DD611}"/>
          </ac:picMkLst>
        </pc:picChg>
        <pc:picChg chg="add del mod">
          <ac:chgData name="ZINCK Yves [CEGEE]" userId="58ab786b-eff3-4fb5-b8c5-161f6b44608b" providerId="ADAL" clId="{BA8B8C06-C464-4FB5-8AB9-2C60C69C481E}" dt="2023-09-19T06:58:45.362" v="7546"/>
          <ac:picMkLst>
            <pc:docMk/>
            <pc:sldMk cId="2155634309" sldId="2146847234"/>
            <ac:picMk id="10" creationId="{BF46B1A2-4291-0F4F-56F2-3B05B732A9F3}"/>
          </ac:picMkLst>
        </pc:picChg>
        <pc:picChg chg="add del mod">
          <ac:chgData name="ZINCK Yves [CEGEE]" userId="58ab786b-eff3-4fb5-b8c5-161f6b44608b" providerId="ADAL" clId="{BA8B8C06-C464-4FB5-8AB9-2C60C69C481E}" dt="2023-09-19T06:58:45.362" v="7546"/>
          <ac:picMkLst>
            <pc:docMk/>
            <pc:sldMk cId="2155634309" sldId="2146847234"/>
            <ac:picMk id="11" creationId="{2D9A09A6-DD7E-9AD6-695E-8A8BAFD0EC69}"/>
          </ac:picMkLst>
        </pc:picChg>
        <pc:picChg chg="add del mod">
          <ac:chgData name="ZINCK Yves [CEGEE]" userId="58ab786b-eff3-4fb5-b8c5-161f6b44608b" providerId="ADAL" clId="{BA8B8C06-C464-4FB5-8AB9-2C60C69C481E}" dt="2023-09-19T06:58:45.362" v="7546"/>
          <ac:picMkLst>
            <pc:docMk/>
            <pc:sldMk cId="2155634309" sldId="2146847234"/>
            <ac:picMk id="12" creationId="{2AB08C3A-76F3-EC2F-B585-2701FA67B9FF}"/>
          </ac:picMkLst>
        </pc:picChg>
        <pc:picChg chg="add del mod">
          <ac:chgData name="ZINCK Yves [CEGEE]" userId="58ab786b-eff3-4fb5-b8c5-161f6b44608b" providerId="ADAL" clId="{BA8B8C06-C464-4FB5-8AB9-2C60C69C481E}" dt="2023-09-19T06:58:45.362" v="7546"/>
          <ac:picMkLst>
            <pc:docMk/>
            <pc:sldMk cId="2155634309" sldId="2146847234"/>
            <ac:picMk id="13" creationId="{02C0BF85-6560-412A-4C61-2D996FF7BF79}"/>
          </ac:picMkLst>
        </pc:picChg>
        <pc:picChg chg="mod">
          <ac:chgData name="ZINCK Yves [CEGEE]" userId="58ab786b-eff3-4fb5-b8c5-161f6b44608b" providerId="ADAL" clId="{BA8B8C06-C464-4FB5-8AB9-2C60C69C481E}" dt="2023-09-25T12:34:53.757" v="7714"/>
          <ac:picMkLst>
            <pc:docMk/>
            <pc:sldMk cId="2155634309" sldId="2146847234"/>
            <ac:picMk id="14" creationId="{6964303B-D61E-0FCE-0854-9D0BAB15FDD7}"/>
          </ac:picMkLst>
        </pc:picChg>
        <pc:picChg chg="mod">
          <ac:chgData name="ZINCK Yves [CEGEE]" userId="58ab786b-eff3-4fb5-b8c5-161f6b44608b" providerId="ADAL" clId="{BA8B8C06-C464-4FB5-8AB9-2C60C69C481E}" dt="2023-09-25T12:34:53.757" v="7714"/>
          <ac:picMkLst>
            <pc:docMk/>
            <pc:sldMk cId="2155634309" sldId="2146847234"/>
            <ac:picMk id="15" creationId="{8AE7DF72-E738-B88C-7101-AB4D10D37001}"/>
          </ac:picMkLst>
        </pc:picChg>
        <pc:picChg chg="mod">
          <ac:chgData name="ZINCK Yves [CEGEE]" userId="58ab786b-eff3-4fb5-b8c5-161f6b44608b" providerId="ADAL" clId="{BA8B8C06-C464-4FB5-8AB9-2C60C69C481E}" dt="2023-09-19T06:58:42.453" v="7545"/>
          <ac:picMkLst>
            <pc:docMk/>
            <pc:sldMk cId="2155634309" sldId="2146847234"/>
            <ac:picMk id="15" creationId="{DD6671FB-2EF0-93D4-1DEC-69A019A90443}"/>
          </ac:picMkLst>
        </pc:picChg>
        <pc:picChg chg="mod">
          <ac:chgData name="ZINCK Yves [CEGEE]" userId="58ab786b-eff3-4fb5-b8c5-161f6b44608b" providerId="ADAL" clId="{BA8B8C06-C464-4FB5-8AB9-2C60C69C481E}" dt="2023-09-25T12:34:53.757" v="7714"/>
          <ac:picMkLst>
            <pc:docMk/>
            <pc:sldMk cId="2155634309" sldId="2146847234"/>
            <ac:picMk id="16" creationId="{3B3F7859-C1E1-5033-43D2-C8FF0DFD4773}"/>
          </ac:picMkLst>
        </pc:picChg>
        <pc:picChg chg="mod">
          <ac:chgData name="ZINCK Yves [CEGEE]" userId="58ab786b-eff3-4fb5-b8c5-161f6b44608b" providerId="ADAL" clId="{BA8B8C06-C464-4FB5-8AB9-2C60C69C481E}" dt="2023-09-19T06:58:42.453" v="7545"/>
          <ac:picMkLst>
            <pc:docMk/>
            <pc:sldMk cId="2155634309" sldId="2146847234"/>
            <ac:picMk id="16" creationId="{81F03DC0-DFCC-E8CC-B6FE-61BCE8B50112}"/>
          </ac:picMkLst>
        </pc:picChg>
        <pc:picChg chg="mod">
          <ac:chgData name="ZINCK Yves [CEGEE]" userId="58ab786b-eff3-4fb5-b8c5-161f6b44608b" providerId="ADAL" clId="{BA8B8C06-C464-4FB5-8AB9-2C60C69C481E}" dt="2023-09-19T06:58:42.453" v="7545"/>
          <ac:picMkLst>
            <pc:docMk/>
            <pc:sldMk cId="2155634309" sldId="2146847234"/>
            <ac:picMk id="17" creationId="{3114305F-ED8B-1726-28DC-94BF57AA2578}"/>
          </ac:picMkLst>
        </pc:picChg>
        <pc:picChg chg="mod">
          <ac:chgData name="ZINCK Yves [CEGEE]" userId="58ab786b-eff3-4fb5-b8c5-161f6b44608b" providerId="ADAL" clId="{BA8B8C06-C464-4FB5-8AB9-2C60C69C481E}" dt="2023-09-25T12:34:53.757" v="7714"/>
          <ac:picMkLst>
            <pc:docMk/>
            <pc:sldMk cId="2155634309" sldId="2146847234"/>
            <ac:picMk id="17" creationId="{EDCB97F5-BCBE-5E8C-E829-68F302C1CC99}"/>
          </ac:picMkLst>
        </pc:picChg>
        <pc:picChg chg="mod">
          <ac:chgData name="ZINCK Yves [CEGEE]" userId="58ab786b-eff3-4fb5-b8c5-161f6b44608b" providerId="ADAL" clId="{BA8B8C06-C464-4FB5-8AB9-2C60C69C481E}" dt="2023-09-19T06:58:42.453" v="7545"/>
          <ac:picMkLst>
            <pc:docMk/>
            <pc:sldMk cId="2155634309" sldId="2146847234"/>
            <ac:picMk id="18" creationId="{4A34B5F8-3F9F-DCCB-75B4-86AA7AD36A12}"/>
          </ac:picMkLst>
        </pc:picChg>
        <pc:picChg chg="mod">
          <ac:chgData name="ZINCK Yves [CEGEE]" userId="58ab786b-eff3-4fb5-b8c5-161f6b44608b" providerId="ADAL" clId="{BA8B8C06-C464-4FB5-8AB9-2C60C69C481E}" dt="2023-09-25T12:34:53.757" v="7714"/>
          <ac:picMkLst>
            <pc:docMk/>
            <pc:sldMk cId="2155634309" sldId="2146847234"/>
            <ac:picMk id="18" creationId="{9BB46822-CE2E-7A6D-B9CE-58B6BF16FEED}"/>
          </ac:picMkLst>
        </pc:picChg>
        <pc:picChg chg="mod">
          <ac:chgData name="ZINCK Yves [CEGEE]" userId="58ab786b-eff3-4fb5-b8c5-161f6b44608b" providerId="ADAL" clId="{BA8B8C06-C464-4FB5-8AB9-2C60C69C481E}" dt="2023-09-25T12:34:53.757" v="7714"/>
          <ac:picMkLst>
            <pc:docMk/>
            <pc:sldMk cId="2155634309" sldId="2146847234"/>
            <ac:picMk id="19" creationId="{31BE295C-78A2-926F-41FD-476C7B58425A}"/>
          </ac:picMkLst>
        </pc:picChg>
        <pc:picChg chg="mod">
          <ac:chgData name="ZINCK Yves [CEGEE]" userId="58ab786b-eff3-4fb5-b8c5-161f6b44608b" providerId="ADAL" clId="{BA8B8C06-C464-4FB5-8AB9-2C60C69C481E}" dt="2023-09-19T06:58:42.453" v="7545"/>
          <ac:picMkLst>
            <pc:docMk/>
            <pc:sldMk cId="2155634309" sldId="2146847234"/>
            <ac:picMk id="19" creationId="{69D7423B-02AA-7A20-1324-2C75D637A84D}"/>
          </ac:picMkLst>
        </pc:picChg>
        <pc:picChg chg="add del mod">
          <ac:chgData name="ZINCK Yves [CEGEE]" userId="58ab786b-eff3-4fb5-b8c5-161f6b44608b" providerId="ADAL" clId="{BA8B8C06-C464-4FB5-8AB9-2C60C69C481E}" dt="2023-09-19T06:58:45.362" v="7546"/>
          <ac:picMkLst>
            <pc:docMk/>
            <pc:sldMk cId="2155634309" sldId="2146847234"/>
            <ac:picMk id="20" creationId="{FEA91FC3-A4D5-CD83-E196-E16C28605C73}"/>
          </ac:picMkLst>
        </pc:picChg>
        <pc:picChg chg="mod">
          <ac:chgData name="ZINCK Yves [CEGEE]" userId="58ab786b-eff3-4fb5-b8c5-161f6b44608b" providerId="ADAL" clId="{BA8B8C06-C464-4FB5-8AB9-2C60C69C481E}" dt="2023-09-25T12:34:53.757" v="7714"/>
          <ac:picMkLst>
            <pc:docMk/>
            <pc:sldMk cId="2155634309" sldId="2146847234"/>
            <ac:picMk id="20" creationId="{FF872053-B6F4-4AA7-8B1F-E9F2316DB4E7}"/>
          </ac:picMkLst>
        </pc:picChg>
        <pc:picChg chg="mod">
          <ac:chgData name="ZINCK Yves [CEGEE]" userId="58ab786b-eff3-4fb5-b8c5-161f6b44608b" providerId="ADAL" clId="{BA8B8C06-C464-4FB5-8AB9-2C60C69C481E}" dt="2023-09-25T12:34:53.757" v="7714"/>
          <ac:picMkLst>
            <pc:docMk/>
            <pc:sldMk cId="2155634309" sldId="2146847234"/>
            <ac:picMk id="21" creationId="{6EC16C32-7D4E-AD00-874E-EEAAE078360B}"/>
          </ac:picMkLst>
        </pc:picChg>
        <pc:picChg chg="mod">
          <ac:chgData name="ZINCK Yves [CEGEE]" userId="58ab786b-eff3-4fb5-b8c5-161f6b44608b" providerId="ADAL" clId="{BA8B8C06-C464-4FB5-8AB9-2C60C69C481E}" dt="2023-09-25T12:34:53.757" v="7714"/>
          <ac:picMkLst>
            <pc:docMk/>
            <pc:sldMk cId="2155634309" sldId="2146847234"/>
            <ac:picMk id="22" creationId="{B3ADDA37-FBB7-38FE-BB73-28BD247CFC50}"/>
          </ac:picMkLst>
        </pc:picChg>
        <pc:picChg chg="mod">
          <ac:chgData name="ZINCK Yves [CEGEE]" userId="58ab786b-eff3-4fb5-b8c5-161f6b44608b" providerId="ADAL" clId="{BA8B8C06-C464-4FB5-8AB9-2C60C69C481E}" dt="2023-09-19T06:58:42.453" v="7545"/>
          <ac:picMkLst>
            <pc:docMk/>
            <pc:sldMk cId="2155634309" sldId="2146847234"/>
            <ac:picMk id="22" creationId="{E9909E5D-A9AC-F453-2BF2-17DADE02D38E}"/>
          </ac:picMkLst>
        </pc:picChg>
        <pc:picChg chg="mod">
          <ac:chgData name="ZINCK Yves [CEGEE]" userId="58ab786b-eff3-4fb5-b8c5-161f6b44608b" providerId="ADAL" clId="{BA8B8C06-C464-4FB5-8AB9-2C60C69C481E}" dt="2023-09-19T06:58:42.453" v="7545"/>
          <ac:picMkLst>
            <pc:docMk/>
            <pc:sldMk cId="2155634309" sldId="2146847234"/>
            <ac:picMk id="23" creationId="{613FAABB-F76A-D484-3C6E-AE86D6DBEE12}"/>
          </ac:picMkLst>
        </pc:picChg>
        <pc:picChg chg="mod">
          <ac:chgData name="ZINCK Yves [CEGEE]" userId="58ab786b-eff3-4fb5-b8c5-161f6b44608b" providerId="ADAL" clId="{BA8B8C06-C464-4FB5-8AB9-2C60C69C481E}" dt="2023-09-19T06:58:42.453" v="7545"/>
          <ac:picMkLst>
            <pc:docMk/>
            <pc:sldMk cId="2155634309" sldId="2146847234"/>
            <ac:picMk id="24" creationId="{6E5AA6A4-DD1C-306F-DD89-2A8D78AA5043}"/>
          </ac:picMkLst>
        </pc:picChg>
        <pc:picChg chg="mod">
          <ac:chgData name="ZINCK Yves [CEGEE]" userId="58ab786b-eff3-4fb5-b8c5-161f6b44608b" providerId="ADAL" clId="{BA8B8C06-C464-4FB5-8AB9-2C60C69C481E}" dt="2023-09-25T12:34:53.757" v="7714"/>
          <ac:picMkLst>
            <pc:docMk/>
            <pc:sldMk cId="2155634309" sldId="2146847234"/>
            <ac:picMk id="24" creationId="{AB0FC8AF-6C08-0890-73F4-344DB8CBAD04}"/>
          </ac:picMkLst>
        </pc:picChg>
        <pc:picChg chg="mod">
          <ac:chgData name="ZINCK Yves [CEGEE]" userId="58ab786b-eff3-4fb5-b8c5-161f6b44608b" providerId="ADAL" clId="{BA8B8C06-C464-4FB5-8AB9-2C60C69C481E}" dt="2023-09-25T12:34:53.757" v="7714"/>
          <ac:picMkLst>
            <pc:docMk/>
            <pc:sldMk cId="2155634309" sldId="2146847234"/>
            <ac:picMk id="25" creationId="{04AAAAB3-E2E4-EBBC-3232-3E56A3E74E0F}"/>
          </ac:picMkLst>
        </pc:picChg>
        <pc:picChg chg="mod">
          <ac:chgData name="ZINCK Yves [CEGEE]" userId="58ab786b-eff3-4fb5-b8c5-161f6b44608b" providerId="ADAL" clId="{BA8B8C06-C464-4FB5-8AB9-2C60C69C481E}" dt="2023-09-19T06:58:42.453" v="7545"/>
          <ac:picMkLst>
            <pc:docMk/>
            <pc:sldMk cId="2155634309" sldId="2146847234"/>
            <ac:picMk id="25" creationId="{300B73F5-6488-A524-B829-50EAFBAF9BDF}"/>
          </ac:picMkLst>
        </pc:picChg>
        <pc:picChg chg="mod">
          <ac:chgData name="ZINCK Yves [CEGEE]" userId="58ab786b-eff3-4fb5-b8c5-161f6b44608b" providerId="ADAL" clId="{BA8B8C06-C464-4FB5-8AB9-2C60C69C481E}" dt="2023-09-25T12:34:53.757" v="7714"/>
          <ac:picMkLst>
            <pc:docMk/>
            <pc:sldMk cId="2155634309" sldId="2146847234"/>
            <ac:picMk id="26" creationId="{BB5F68AE-1135-7CF6-CB61-72188AB3CEAF}"/>
          </ac:picMkLst>
        </pc:picChg>
        <pc:picChg chg="mod">
          <ac:chgData name="ZINCK Yves [CEGEE]" userId="58ab786b-eff3-4fb5-b8c5-161f6b44608b" providerId="ADAL" clId="{BA8B8C06-C464-4FB5-8AB9-2C60C69C481E}" dt="2023-09-19T06:58:42.453" v="7545"/>
          <ac:picMkLst>
            <pc:docMk/>
            <pc:sldMk cId="2155634309" sldId="2146847234"/>
            <ac:picMk id="26" creationId="{FC1D4043-C833-3BB1-BD2E-D7F2BEF6A33A}"/>
          </ac:picMkLst>
        </pc:picChg>
        <pc:picChg chg="mod">
          <ac:chgData name="ZINCK Yves [CEGEE]" userId="58ab786b-eff3-4fb5-b8c5-161f6b44608b" providerId="ADAL" clId="{BA8B8C06-C464-4FB5-8AB9-2C60C69C481E}" dt="2023-09-25T12:34:53.757" v="7714"/>
          <ac:picMkLst>
            <pc:docMk/>
            <pc:sldMk cId="2155634309" sldId="2146847234"/>
            <ac:picMk id="27" creationId="{16D3C003-E54C-D3F6-30BB-2B40140FB06A}"/>
          </ac:picMkLst>
        </pc:picChg>
        <pc:picChg chg="mod">
          <ac:chgData name="ZINCK Yves [CEGEE]" userId="58ab786b-eff3-4fb5-b8c5-161f6b44608b" providerId="ADAL" clId="{BA8B8C06-C464-4FB5-8AB9-2C60C69C481E}" dt="2023-09-25T12:34:53.757" v="7714"/>
          <ac:picMkLst>
            <pc:docMk/>
            <pc:sldMk cId="2155634309" sldId="2146847234"/>
            <ac:picMk id="28" creationId="{36094B70-86C4-C949-1E3D-85D27C06FA70}"/>
          </ac:picMkLst>
        </pc:picChg>
        <pc:picChg chg="mod">
          <ac:chgData name="ZINCK Yves [CEGEE]" userId="58ab786b-eff3-4fb5-b8c5-161f6b44608b" providerId="ADAL" clId="{BA8B8C06-C464-4FB5-8AB9-2C60C69C481E}" dt="2023-09-19T06:58:42.453" v="7545"/>
          <ac:picMkLst>
            <pc:docMk/>
            <pc:sldMk cId="2155634309" sldId="2146847234"/>
            <ac:picMk id="28" creationId="{D12F38F5-38C6-9A9C-EAEB-F0B8ED8D0F25}"/>
          </ac:picMkLst>
        </pc:picChg>
        <pc:picChg chg="mod">
          <ac:chgData name="ZINCK Yves [CEGEE]" userId="58ab786b-eff3-4fb5-b8c5-161f6b44608b" providerId="ADAL" clId="{BA8B8C06-C464-4FB5-8AB9-2C60C69C481E}" dt="2023-09-19T06:58:42.453" v="7545"/>
          <ac:picMkLst>
            <pc:docMk/>
            <pc:sldMk cId="2155634309" sldId="2146847234"/>
            <ac:picMk id="29" creationId="{13C76068-8C66-08F0-81FF-22B0D1AEE530}"/>
          </ac:picMkLst>
        </pc:picChg>
        <pc:picChg chg="mod">
          <ac:chgData name="ZINCK Yves [CEGEE]" userId="58ab786b-eff3-4fb5-b8c5-161f6b44608b" providerId="ADAL" clId="{BA8B8C06-C464-4FB5-8AB9-2C60C69C481E}" dt="2023-09-25T12:34:53.757" v="7714"/>
          <ac:picMkLst>
            <pc:docMk/>
            <pc:sldMk cId="2155634309" sldId="2146847234"/>
            <ac:picMk id="29" creationId="{FA14C1BD-6128-870A-927A-2AEE2FBBFBF9}"/>
          </ac:picMkLst>
        </pc:picChg>
        <pc:picChg chg="mod">
          <ac:chgData name="ZINCK Yves [CEGEE]" userId="58ab786b-eff3-4fb5-b8c5-161f6b44608b" providerId="ADAL" clId="{BA8B8C06-C464-4FB5-8AB9-2C60C69C481E}" dt="2023-09-25T12:34:53.757" v="7714"/>
          <ac:picMkLst>
            <pc:docMk/>
            <pc:sldMk cId="2155634309" sldId="2146847234"/>
            <ac:picMk id="30" creationId="{B022C34D-9805-1945-0FCF-03B199051046}"/>
          </ac:picMkLst>
        </pc:picChg>
        <pc:picChg chg="mod">
          <ac:chgData name="ZINCK Yves [CEGEE]" userId="58ab786b-eff3-4fb5-b8c5-161f6b44608b" providerId="ADAL" clId="{BA8B8C06-C464-4FB5-8AB9-2C60C69C481E}" dt="2023-09-19T06:58:42.453" v="7545"/>
          <ac:picMkLst>
            <pc:docMk/>
            <pc:sldMk cId="2155634309" sldId="2146847234"/>
            <ac:picMk id="30" creationId="{B053B2E4-DE5E-ECAB-CB12-F9607D34E411}"/>
          </ac:picMkLst>
        </pc:picChg>
        <pc:picChg chg="mod">
          <ac:chgData name="ZINCK Yves [CEGEE]" userId="58ab786b-eff3-4fb5-b8c5-161f6b44608b" providerId="ADAL" clId="{BA8B8C06-C464-4FB5-8AB9-2C60C69C481E}" dt="2023-09-25T12:34:53.757" v="7714"/>
          <ac:picMkLst>
            <pc:docMk/>
            <pc:sldMk cId="2155634309" sldId="2146847234"/>
            <ac:picMk id="31" creationId="{B4E7F926-3625-EDB5-D8C9-E42DA431460A}"/>
          </ac:picMkLst>
        </pc:picChg>
        <pc:picChg chg="mod">
          <ac:chgData name="ZINCK Yves [CEGEE]" userId="58ab786b-eff3-4fb5-b8c5-161f6b44608b" providerId="ADAL" clId="{BA8B8C06-C464-4FB5-8AB9-2C60C69C481E}" dt="2023-09-19T06:58:42.453" v="7545"/>
          <ac:picMkLst>
            <pc:docMk/>
            <pc:sldMk cId="2155634309" sldId="2146847234"/>
            <ac:picMk id="31" creationId="{C02F99F2-B19A-B502-BFFC-F7316C1DD589}"/>
          </ac:picMkLst>
        </pc:picChg>
        <pc:picChg chg="mod">
          <ac:chgData name="ZINCK Yves [CEGEE]" userId="58ab786b-eff3-4fb5-b8c5-161f6b44608b" providerId="ADAL" clId="{BA8B8C06-C464-4FB5-8AB9-2C60C69C481E}" dt="2023-09-19T06:58:42.453" v="7545"/>
          <ac:picMkLst>
            <pc:docMk/>
            <pc:sldMk cId="2155634309" sldId="2146847234"/>
            <ac:picMk id="32" creationId="{7BA73DA3-979B-28C1-4B49-0B40B8635A17}"/>
          </ac:picMkLst>
        </pc:picChg>
        <pc:picChg chg="mod">
          <ac:chgData name="ZINCK Yves [CEGEE]" userId="58ab786b-eff3-4fb5-b8c5-161f6b44608b" providerId="ADAL" clId="{BA8B8C06-C464-4FB5-8AB9-2C60C69C481E}" dt="2023-09-19T06:58:42.453" v="7545"/>
          <ac:picMkLst>
            <pc:docMk/>
            <pc:sldMk cId="2155634309" sldId="2146847234"/>
            <ac:picMk id="34" creationId="{A5FB5A5A-D7D6-9DC5-9430-4C230E91605C}"/>
          </ac:picMkLst>
        </pc:picChg>
        <pc:picChg chg="mod">
          <ac:chgData name="ZINCK Yves [CEGEE]" userId="58ab786b-eff3-4fb5-b8c5-161f6b44608b" providerId="ADAL" clId="{BA8B8C06-C464-4FB5-8AB9-2C60C69C481E}" dt="2023-09-19T06:58:42.453" v="7545"/>
          <ac:picMkLst>
            <pc:docMk/>
            <pc:sldMk cId="2155634309" sldId="2146847234"/>
            <ac:picMk id="35" creationId="{D53E5EA4-0544-C83F-91E2-FEF9C4C319F3}"/>
          </ac:picMkLst>
        </pc:picChg>
        <pc:picChg chg="mod">
          <ac:chgData name="ZINCK Yves [CEGEE]" userId="58ab786b-eff3-4fb5-b8c5-161f6b44608b" providerId="ADAL" clId="{BA8B8C06-C464-4FB5-8AB9-2C60C69C481E}" dt="2023-09-19T06:58:42.453" v="7545"/>
          <ac:picMkLst>
            <pc:docMk/>
            <pc:sldMk cId="2155634309" sldId="2146847234"/>
            <ac:picMk id="36" creationId="{E111ECAB-A3F5-1A5A-26C7-71ED897DE44D}"/>
          </ac:picMkLst>
        </pc:picChg>
        <pc:picChg chg="mod">
          <ac:chgData name="ZINCK Yves [CEGEE]" userId="58ab786b-eff3-4fb5-b8c5-161f6b44608b" providerId="ADAL" clId="{BA8B8C06-C464-4FB5-8AB9-2C60C69C481E}" dt="2023-09-19T06:58:42.453" v="7545"/>
          <ac:picMkLst>
            <pc:docMk/>
            <pc:sldMk cId="2155634309" sldId="2146847234"/>
            <ac:picMk id="37" creationId="{4D8F4F06-2191-E13D-8735-9BC0DC540378}"/>
          </ac:picMkLst>
        </pc:picChg>
        <pc:picChg chg="mod">
          <ac:chgData name="ZINCK Yves [CEGEE]" userId="58ab786b-eff3-4fb5-b8c5-161f6b44608b" providerId="ADAL" clId="{BA8B8C06-C464-4FB5-8AB9-2C60C69C481E}" dt="2023-09-19T06:58:42.453" v="7545"/>
          <ac:picMkLst>
            <pc:docMk/>
            <pc:sldMk cId="2155634309" sldId="2146847234"/>
            <ac:picMk id="38" creationId="{75C7A9DC-1DE8-8D29-9F46-B1D61C0DE896}"/>
          </ac:picMkLst>
        </pc:picChg>
        <pc:picChg chg="mod">
          <ac:chgData name="ZINCK Yves [CEGEE]" userId="58ab786b-eff3-4fb5-b8c5-161f6b44608b" providerId="ADAL" clId="{BA8B8C06-C464-4FB5-8AB9-2C60C69C481E}" dt="2023-09-19T06:58:42.453" v="7545"/>
          <ac:picMkLst>
            <pc:docMk/>
            <pc:sldMk cId="2155634309" sldId="2146847234"/>
            <ac:picMk id="40" creationId="{01C986B2-1A76-850B-CE06-5DA201FDD427}"/>
          </ac:picMkLst>
        </pc:picChg>
        <pc:picChg chg="mod">
          <ac:chgData name="ZINCK Yves [CEGEE]" userId="58ab786b-eff3-4fb5-b8c5-161f6b44608b" providerId="ADAL" clId="{BA8B8C06-C464-4FB5-8AB9-2C60C69C481E}" dt="2023-09-19T06:58:42.453" v="7545"/>
          <ac:picMkLst>
            <pc:docMk/>
            <pc:sldMk cId="2155634309" sldId="2146847234"/>
            <ac:picMk id="41" creationId="{107CF2C5-11D4-0B0B-C8F9-1DE0965ED614}"/>
          </ac:picMkLst>
        </pc:picChg>
        <pc:picChg chg="mod">
          <ac:chgData name="ZINCK Yves [CEGEE]" userId="58ab786b-eff3-4fb5-b8c5-161f6b44608b" providerId="ADAL" clId="{BA8B8C06-C464-4FB5-8AB9-2C60C69C481E}" dt="2023-09-19T06:58:42.453" v="7545"/>
          <ac:picMkLst>
            <pc:docMk/>
            <pc:sldMk cId="2155634309" sldId="2146847234"/>
            <ac:picMk id="42" creationId="{778E5266-E76B-6345-42AD-227B6B2E9E28}"/>
          </ac:picMkLst>
        </pc:picChg>
        <pc:picChg chg="mod">
          <ac:chgData name="ZINCK Yves [CEGEE]" userId="58ab786b-eff3-4fb5-b8c5-161f6b44608b" providerId="ADAL" clId="{BA8B8C06-C464-4FB5-8AB9-2C60C69C481E}" dt="2023-09-19T06:58:42.453" v="7545"/>
          <ac:picMkLst>
            <pc:docMk/>
            <pc:sldMk cId="2155634309" sldId="2146847234"/>
            <ac:picMk id="43" creationId="{57B497F4-1BE0-98FE-57BD-213100395002}"/>
          </ac:picMkLst>
        </pc:picChg>
        <pc:picChg chg="mod">
          <ac:chgData name="ZINCK Yves [CEGEE]" userId="58ab786b-eff3-4fb5-b8c5-161f6b44608b" providerId="ADAL" clId="{BA8B8C06-C464-4FB5-8AB9-2C60C69C481E}" dt="2023-09-19T06:58:42.453" v="7545"/>
          <ac:picMkLst>
            <pc:docMk/>
            <pc:sldMk cId="2155634309" sldId="2146847234"/>
            <ac:picMk id="44" creationId="{FF2BE74D-73C3-E9BF-22DF-36363E049007}"/>
          </ac:picMkLst>
        </pc:picChg>
        <pc:picChg chg="mod">
          <ac:chgData name="ZINCK Yves [CEGEE]" userId="58ab786b-eff3-4fb5-b8c5-161f6b44608b" providerId="ADAL" clId="{BA8B8C06-C464-4FB5-8AB9-2C60C69C481E}" dt="2023-09-19T06:58:42.453" v="7545"/>
          <ac:picMkLst>
            <pc:docMk/>
            <pc:sldMk cId="2155634309" sldId="2146847234"/>
            <ac:picMk id="46" creationId="{622C697C-3D7A-BA86-6518-E1124D923CF4}"/>
          </ac:picMkLst>
        </pc:picChg>
        <pc:picChg chg="mod">
          <ac:chgData name="ZINCK Yves [CEGEE]" userId="58ab786b-eff3-4fb5-b8c5-161f6b44608b" providerId="ADAL" clId="{BA8B8C06-C464-4FB5-8AB9-2C60C69C481E}" dt="2023-09-19T06:58:42.453" v="7545"/>
          <ac:picMkLst>
            <pc:docMk/>
            <pc:sldMk cId="2155634309" sldId="2146847234"/>
            <ac:picMk id="47" creationId="{384174C7-1841-8A9D-610D-3ED1060AC42E}"/>
          </ac:picMkLst>
        </pc:picChg>
        <pc:picChg chg="mod">
          <ac:chgData name="ZINCK Yves [CEGEE]" userId="58ab786b-eff3-4fb5-b8c5-161f6b44608b" providerId="ADAL" clId="{BA8B8C06-C464-4FB5-8AB9-2C60C69C481E}" dt="2023-09-19T06:58:42.453" v="7545"/>
          <ac:picMkLst>
            <pc:docMk/>
            <pc:sldMk cId="2155634309" sldId="2146847234"/>
            <ac:picMk id="48" creationId="{AD7107A7-EF98-D966-9648-B6F039444E5D}"/>
          </ac:picMkLst>
        </pc:picChg>
        <pc:picChg chg="mod">
          <ac:chgData name="ZINCK Yves [CEGEE]" userId="58ab786b-eff3-4fb5-b8c5-161f6b44608b" providerId="ADAL" clId="{BA8B8C06-C464-4FB5-8AB9-2C60C69C481E}" dt="2023-09-19T06:58:42.453" v="7545"/>
          <ac:picMkLst>
            <pc:docMk/>
            <pc:sldMk cId="2155634309" sldId="2146847234"/>
            <ac:picMk id="49" creationId="{61185655-18DE-0CF8-F87F-176DC4838632}"/>
          </ac:picMkLst>
        </pc:picChg>
        <pc:picChg chg="mod">
          <ac:chgData name="ZINCK Yves [CEGEE]" userId="58ab786b-eff3-4fb5-b8c5-161f6b44608b" providerId="ADAL" clId="{BA8B8C06-C464-4FB5-8AB9-2C60C69C481E}" dt="2023-09-19T06:58:42.453" v="7545"/>
          <ac:picMkLst>
            <pc:docMk/>
            <pc:sldMk cId="2155634309" sldId="2146847234"/>
            <ac:picMk id="50" creationId="{16BAF716-BC54-9A90-11CC-E010CB545BBF}"/>
          </ac:picMkLst>
        </pc:picChg>
        <pc:picChg chg="mod">
          <ac:chgData name="ZINCK Yves [CEGEE]" userId="58ab786b-eff3-4fb5-b8c5-161f6b44608b" providerId="ADAL" clId="{BA8B8C06-C464-4FB5-8AB9-2C60C69C481E}" dt="2023-09-19T06:58:42.453" v="7545"/>
          <ac:picMkLst>
            <pc:docMk/>
            <pc:sldMk cId="2155634309" sldId="2146847234"/>
            <ac:picMk id="52" creationId="{C05B50A2-9001-FE1C-F746-460831B6389B}"/>
          </ac:picMkLst>
        </pc:picChg>
        <pc:picChg chg="mod">
          <ac:chgData name="ZINCK Yves [CEGEE]" userId="58ab786b-eff3-4fb5-b8c5-161f6b44608b" providerId="ADAL" clId="{BA8B8C06-C464-4FB5-8AB9-2C60C69C481E}" dt="2023-09-19T06:58:42.453" v="7545"/>
          <ac:picMkLst>
            <pc:docMk/>
            <pc:sldMk cId="2155634309" sldId="2146847234"/>
            <ac:picMk id="53" creationId="{41246C45-30D5-79ED-77DD-AE1DBC0C219F}"/>
          </ac:picMkLst>
        </pc:picChg>
        <pc:picChg chg="mod">
          <ac:chgData name="ZINCK Yves [CEGEE]" userId="58ab786b-eff3-4fb5-b8c5-161f6b44608b" providerId="ADAL" clId="{BA8B8C06-C464-4FB5-8AB9-2C60C69C481E}" dt="2023-09-19T06:58:42.453" v="7545"/>
          <ac:picMkLst>
            <pc:docMk/>
            <pc:sldMk cId="2155634309" sldId="2146847234"/>
            <ac:picMk id="54" creationId="{57744891-CA9A-D6FD-1F3F-B8AAFB3E1B59}"/>
          </ac:picMkLst>
        </pc:picChg>
        <pc:picChg chg="mod">
          <ac:chgData name="ZINCK Yves [CEGEE]" userId="58ab786b-eff3-4fb5-b8c5-161f6b44608b" providerId="ADAL" clId="{BA8B8C06-C464-4FB5-8AB9-2C60C69C481E}" dt="2023-09-19T06:58:42.453" v="7545"/>
          <ac:picMkLst>
            <pc:docMk/>
            <pc:sldMk cId="2155634309" sldId="2146847234"/>
            <ac:picMk id="55" creationId="{D332857F-7461-DCF7-0A69-771DDAA85AA3}"/>
          </ac:picMkLst>
        </pc:picChg>
        <pc:picChg chg="mod">
          <ac:chgData name="ZINCK Yves [CEGEE]" userId="58ab786b-eff3-4fb5-b8c5-161f6b44608b" providerId="ADAL" clId="{BA8B8C06-C464-4FB5-8AB9-2C60C69C481E}" dt="2023-09-19T06:58:42.453" v="7545"/>
          <ac:picMkLst>
            <pc:docMk/>
            <pc:sldMk cId="2155634309" sldId="2146847234"/>
            <ac:picMk id="57" creationId="{AC54555C-34B1-BE20-56F3-2E7CA087C490}"/>
          </ac:picMkLst>
        </pc:picChg>
        <pc:picChg chg="mod">
          <ac:chgData name="ZINCK Yves [CEGEE]" userId="58ab786b-eff3-4fb5-b8c5-161f6b44608b" providerId="ADAL" clId="{BA8B8C06-C464-4FB5-8AB9-2C60C69C481E}" dt="2023-09-19T06:58:42.453" v="7545"/>
          <ac:picMkLst>
            <pc:docMk/>
            <pc:sldMk cId="2155634309" sldId="2146847234"/>
            <ac:picMk id="58" creationId="{42F3602D-95B2-FE47-A595-A3CB52FA0064}"/>
          </ac:picMkLst>
        </pc:picChg>
        <pc:picChg chg="mod">
          <ac:chgData name="ZINCK Yves [CEGEE]" userId="58ab786b-eff3-4fb5-b8c5-161f6b44608b" providerId="ADAL" clId="{BA8B8C06-C464-4FB5-8AB9-2C60C69C481E}" dt="2023-09-19T06:58:42.453" v="7545"/>
          <ac:picMkLst>
            <pc:docMk/>
            <pc:sldMk cId="2155634309" sldId="2146847234"/>
            <ac:picMk id="59" creationId="{8F27FE3D-EE57-56CF-88AE-BE22828C2445}"/>
          </ac:picMkLst>
        </pc:picChg>
        <pc:picChg chg="mod">
          <ac:chgData name="ZINCK Yves [CEGEE]" userId="58ab786b-eff3-4fb5-b8c5-161f6b44608b" providerId="ADAL" clId="{BA8B8C06-C464-4FB5-8AB9-2C60C69C481E}" dt="2023-09-19T06:58:42.453" v="7545"/>
          <ac:picMkLst>
            <pc:docMk/>
            <pc:sldMk cId="2155634309" sldId="2146847234"/>
            <ac:picMk id="60" creationId="{AB36A159-0BDB-C38B-9B01-E4DC321DD9CE}"/>
          </ac:picMkLst>
        </pc:picChg>
        <pc:picChg chg="mod">
          <ac:chgData name="ZINCK Yves [CEGEE]" userId="58ab786b-eff3-4fb5-b8c5-161f6b44608b" providerId="ADAL" clId="{BA8B8C06-C464-4FB5-8AB9-2C60C69C481E}" dt="2023-09-19T06:58:42.453" v="7545"/>
          <ac:picMkLst>
            <pc:docMk/>
            <pc:sldMk cId="2155634309" sldId="2146847234"/>
            <ac:picMk id="61" creationId="{5890093A-40A4-7EA3-DE00-37B6B1EB31BC}"/>
          </ac:picMkLst>
        </pc:picChg>
        <pc:picChg chg="mod">
          <ac:chgData name="ZINCK Yves [CEGEE]" userId="58ab786b-eff3-4fb5-b8c5-161f6b44608b" providerId="ADAL" clId="{BA8B8C06-C464-4FB5-8AB9-2C60C69C481E}" dt="2023-09-19T06:58:42.453" v="7545"/>
          <ac:picMkLst>
            <pc:docMk/>
            <pc:sldMk cId="2155634309" sldId="2146847234"/>
            <ac:picMk id="63" creationId="{1CB5FC8A-7747-75D6-2F32-B46C2494D2BF}"/>
          </ac:picMkLst>
        </pc:picChg>
        <pc:picChg chg="mod">
          <ac:chgData name="ZINCK Yves [CEGEE]" userId="58ab786b-eff3-4fb5-b8c5-161f6b44608b" providerId="ADAL" clId="{BA8B8C06-C464-4FB5-8AB9-2C60C69C481E}" dt="2023-09-19T06:58:42.453" v="7545"/>
          <ac:picMkLst>
            <pc:docMk/>
            <pc:sldMk cId="2155634309" sldId="2146847234"/>
            <ac:picMk id="64" creationId="{3B1A31BC-6167-92A0-E70D-E42EC16E11EF}"/>
          </ac:picMkLst>
        </pc:picChg>
        <pc:picChg chg="mod">
          <ac:chgData name="ZINCK Yves [CEGEE]" userId="58ab786b-eff3-4fb5-b8c5-161f6b44608b" providerId="ADAL" clId="{BA8B8C06-C464-4FB5-8AB9-2C60C69C481E}" dt="2023-09-25T12:34:53.757" v="7714"/>
          <ac:picMkLst>
            <pc:docMk/>
            <pc:sldMk cId="2155634309" sldId="2146847234"/>
            <ac:picMk id="64" creationId="{F6E6B583-FCA9-D6A8-6A0B-8A366F2EB33E}"/>
          </ac:picMkLst>
        </pc:picChg>
        <pc:picChg chg="mod">
          <ac:chgData name="ZINCK Yves [CEGEE]" userId="58ab786b-eff3-4fb5-b8c5-161f6b44608b" providerId="ADAL" clId="{BA8B8C06-C464-4FB5-8AB9-2C60C69C481E}" dt="2023-09-19T06:58:42.453" v="7545"/>
          <ac:picMkLst>
            <pc:docMk/>
            <pc:sldMk cId="2155634309" sldId="2146847234"/>
            <ac:picMk id="65" creationId="{187ACA2B-D8D1-FED1-3D17-858623E5929A}"/>
          </ac:picMkLst>
        </pc:picChg>
        <pc:picChg chg="mod">
          <ac:chgData name="ZINCK Yves [CEGEE]" userId="58ab786b-eff3-4fb5-b8c5-161f6b44608b" providerId="ADAL" clId="{BA8B8C06-C464-4FB5-8AB9-2C60C69C481E}" dt="2023-09-25T12:34:53.757" v="7714"/>
          <ac:picMkLst>
            <pc:docMk/>
            <pc:sldMk cId="2155634309" sldId="2146847234"/>
            <ac:picMk id="66" creationId="{6E04722B-997D-DB67-898A-12DF25042BE0}"/>
          </ac:picMkLst>
        </pc:picChg>
        <pc:picChg chg="mod">
          <ac:chgData name="ZINCK Yves [CEGEE]" userId="58ab786b-eff3-4fb5-b8c5-161f6b44608b" providerId="ADAL" clId="{BA8B8C06-C464-4FB5-8AB9-2C60C69C481E}" dt="2023-09-19T06:58:42.453" v="7545"/>
          <ac:picMkLst>
            <pc:docMk/>
            <pc:sldMk cId="2155634309" sldId="2146847234"/>
            <ac:picMk id="67" creationId="{A180E80F-0F97-5048-3961-DC79EBA14FA6}"/>
          </ac:picMkLst>
        </pc:picChg>
        <pc:picChg chg="mod">
          <ac:chgData name="ZINCK Yves [CEGEE]" userId="58ab786b-eff3-4fb5-b8c5-161f6b44608b" providerId="ADAL" clId="{BA8B8C06-C464-4FB5-8AB9-2C60C69C481E}" dt="2023-09-25T12:34:53.757" v="7714"/>
          <ac:picMkLst>
            <pc:docMk/>
            <pc:sldMk cId="2155634309" sldId="2146847234"/>
            <ac:picMk id="67" creationId="{A5488E9C-B774-7A8C-7A9E-7274482E4CE1}"/>
          </ac:picMkLst>
        </pc:picChg>
        <pc:picChg chg="mod">
          <ac:chgData name="ZINCK Yves [CEGEE]" userId="58ab786b-eff3-4fb5-b8c5-161f6b44608b" providerId="ADAL" clId="{BA8B8C06-C464-4FB5-8AB9-2C60C69C481E}" dt="2023-09-19T06:58:42.453" v="7545"/>
          <ac:picMkLst>
            <pc:docMk/>
            <pc:sldMk cId="2155634309" sldId="2146847234"/>
            <ac:picMk id="68" creationId="{03457C9C-7E0E-AFE0-A550-243FAD4F95AE}"/>
          </ac:picMkLst>
        </pc:picChg>
        <pc:picChg chg="mod">
          <ac:chgData name="ZINCK Yves [CEGEE]" userId="58ab786b-eff3-4fb5-b8c5-161f6b44608b" providerId="ADAL" clId="{BA8B8C06-C464-4FB5-8AB9-2C60C69C481E}" dt="2023-09-25T12:34:53.757" v="7714"/>
          <ac:picMkLst>
            <pc:docMk/>
            <pc:sldMk cId="2155634309" sldId="2146847234"/>
            <ac:picMk id="68" creationId="{E60F032E-EEE1-BFE2-D53D-B2D9D80E89A6}"/>
          </ac:picMkLst>
        </pc:picChg>
        <pc:picChg chg="mod">
          <ac:chgData name="ZINCK Yves [CEGEE]" userId="58ab786b-eff3-4fb5-b8c5-161f6b44608b" providerId="ADAL" clId="{BA8B8C06-C464-4FB5-8AB9-2C60C69C481E}" dt="2023-09-25T12:34:53.757" v="7714"/>
          <ac:picMkLst>
            <pc:docMk/>
            <pc:sldMk cId="2155634309" sldId="2146847234"/>
            <ac:picMk id="69" creationId="{52AA848E-C5BB-9582-42C3-DFDA2FC6FAFC}"/>
          </ac:picMkLst>
        </pc:picChg>
        <pc:picChg chg="mod">
          <ac:chgData name="ZINCK Yves [CEGEE]" userId="58ab786b-eff3-4fb5-b8c5-161f6b44608b" providerId="ADAL" clId="{BA8B8C06-C464-4FB5-8AB9-2C60C69C481E}" dt="2023-09-19T06:58:42.453" v="7545"/>
          <ac:picMkLst>
            <pc:docMk/>
            <pc:sldMk cId="2155634309" sldId="2146847234"/>
            <ac:picMk id="69" creationId="{C3C3237D-BC96-0353-77CD-1F0C98936EAC}"/>
          </ac:picMkLst>
        </pc:picChg>
        <pc:picChg chg="add del mod">
          <ac:chgData name="ZINCK Yves [CEGEE]" userId="58ab786b-eff3-4fb5-b8c5-161f6b44608b" providerId="ADAL" clId="{BA8B8C06-C464-4FB5-8AB9-2C60C69C481E}" dt="2023-09-19T06:58:45.362" v="7546"/>
          <ac:picMkLst>
            <pc:docMk/>
            <pc:sldMk cId="2155634309" sldId="2146847234"/>
            <ac:picMk id="70" creationId="{D2BC6EBB-3BB2-D49A-CD53-8B8D6460B24E}"/>
          </ac:picMkLst>
        </pc:picChg>
        <pc:picChg chg="mod">
          <ac:chgData name="ZINCK Yves [CEGEE]" userId="58ab786b-eff3-4fb5-b8c5-161f6b44608b" providerId="ADAL" clId="{BA8B8C06-C464-4FB5-8AB9-2C60C69C481E}" dt="2023-09-25T12:34:53.757" v="7714"/>
          <ac:picMkLst>
            <pc:docMk/>
            <pc:sldMk cId="2155634309" sldId="2146847234"/>
            <ac:picMk id="70" creationId="{E0CDFDA9-B731-BB5A-EAD2-8B4DFAA58D2C}"/>
          </ac:picMkLst>
        </pc:picChg>
        <pc:picChg chg="mod">
          <ac:chgData name="ZINCK Yves [CEGEE]" userId="58ab786b-eff3-4fb5-b8c5-161f6b44608b" providerId="ADAL" clId="{BA8B8C06-C464-4FB5-8AB9-2C60C69C481E}" dt="2023-09-25T12:34:53.757" v="7714"/>
          <ac:picMkLst>
            <pc:docMk/>
            <pc:sldMk cId="2155634309" sldId="2146847234"/>
            <ac:picMk id="71" creationId="{17326C8E-8B4D-9C3D-4588-81FFAE2CECC0}"/>
          </ac:picMkLst>
        </pc:picChg>
        <pc:picChg chg="add del mod">
          <ac:chgData name="ZINCK Yves [CEGEE]" userId="58ab786b-eff3-4fb5-b8c5-161f6b44608b" providerId="ADAL" clId="{BA8B8C06-C464-4FB5-8AB9-2C60C69C481E}" dt="2023-09-19T06:58:45.362" v="7546"/>
          <ac:picMkLst>
            <pc:docMk/>
            <pc:sldMk cId="2155634309" sldId="2146847234"/>
            <ac:picMk id="71" creationId="{312F3A8E-0701-2395-1086-1F7D67CC8764}"/>
          </ac:picMkLst>
        </pc:picChg>
        <pc:picChg chg="add del mod">
          <ac:chgData name="ZINCK Yves [CEGEE]" userId="58ab786b-eff3-4fb5-b8c5-161f6b44608b" providerId="ADAL" clId="{BA8B8C06-C464-4FB5-8AB9-2C60C69C481E}" dt="2023-09-19T06:58:45.362" v="7546"/>
          <ac:picMkLst>
            <pc:docMk/>
            <pc:sldMk cId="2155634309" sldId="2146847234"/>
            <ac:picMk id="72" creationId="{444B5CB4-FE0A-7C1B-61C8-DAA83FB26209}"/>
          </ac:picMkLst>
        </pc:picChg>
        <pc:picChg chg="mod">
          <ac:chgData name="ZINCK Yves [CEGEE]" userId="58ab786b-eff3-4fb5-b8c5-161f6b44608b" providerId="ADAL" clId="{BA8B8C06-C464-4FB5-8AB9-2C60C69C481E}" dt="2023-09-25T12:34:53.757" v="7714"/>
          <ac:picMkLst>
            <pc:docMk/>
            <pc:sldMk cId="2155634309" sldId="2146847234"/>
            <ac:picMk id="72" creationId="{93C1663D-D5E4-9CDD-CFDB-494849D20A8B}"/>
          </ac:picMkLst>
        </pc:picChg>
        <pc:picChg chg="add del mod">
          <ac:chgData name="ZINCK Yves [CEGEE]" userId="58ab786b-eff3-4fb5-b8c5-161f6b44608b" providerId="ADAL" clId="{BA8B8C06-C464-4FB5-8AB9-2C60C69C481E}" dt="2023-09-19T06:58:45.362" v="7546"/>
          <ac:picMkLst>
            <pc:docMk/>
            <pc:sldMk cId="2155634309" sldId="2146847234"/>
            <ac:picMk id="73" creationId="{648D5610-4CAA-E982-66E3-A9663CFDF452}"/>
          </ac:picMkLst>
        </pc:picChg>
        <pc:picChg chg="mod">
          <ac:chgData name="ZINCK Yves [CEGEE]" userId="58ab786b-eff3-4fb5-b8c5-161f6b44608b" providerId="ADAL" clId="{BA8B8C06-C464-4FB5-8AB9-2C60C69C481E}" dt="2023-09-25T12:34:53.757" v="7714"/>
          <ac:picMkLst>
            <pc:docMk/>
            <pc:sldMk cId="2155634309" sldId="2146847234"/>
            <ac:picMk id="73" creationId="{7DBD4A1F-0DC8-5D0A-24E0-72EB75240548}"/>
          </ac:picMkLst>
        </pc:picChg>
        <pc:picChg chg="mod">
          <ac:chgData name="ZINCK Yves [CEGEE]" userId="58ab786b-eff3-4fb5-b8c5-161f6b44608b" providerId="ADAL" clId="{BA8B8C06-C464-4FB5-8AB9-2C60C69C481E}" dt="2023-09-25T12:34:53.757" v="7714"/>
          <ac:picMkLst>
            <pc:docMk/>
            <pc:sldMk cId="2155634309" sldId="2146847234"/>
            <ac:picMk id="74" creationId="{1B3C91C1-F99B-67B5-50E8-FDCFE6C104C7}"/>
          </ac:picMkLst>
        </pc:picChg>
        <pc:picChg chg="add del mod">
          <ac:chgData name="ZINCK Yves [CEGEE]" userId="58ab786b-eff3-4fb5-b8c5-161f6b44608b" providerId="ADAL" clId="{BA8B8C06-C464-4FB5-8AB9-2C60C69C481E}" dt="2023-09-19T06:58:45.362" v="7546"/>
          <ac:picMkLst>
            <pc:docMk/>
            <pc:sldMk cId="2155634309" sldId="2146847234"/>
            <ac:picMk id="74" creationId="{AE42B76A-68D9-5060-4FD7-234C66A926DC}"/>
          </ac:picMkLst>
        </pc:picChg>
        <pc:picChg chg="add del mod">
          <ac:chgData name="ZINCK Yves [CEGEE]" userId="58ab786b-eff3-4fb5-b8c5-161f6b44608b" providerId="ADAL" clId="{BA8B8C06-C464-4FB5-8AB9-2C60C69C481E}" dt="2023-09-19T06:58:45.362" v="7546"/>
          <ac:picMkLst>
            <pc:docMk/>
            <pc:sldMk cId="2155634309" sldId="2146847234"/>
            <ac:picMk id="75" creationId="{3983BCF7-0529-6866-CDEC-DF2976484A48}"/>
          </ac:picMkLst>
        </pc:picChg>
        <pc:picChg chg="add mod">
          <ac:chgData name="ZINCK Yves [CEGEE]" userId="58ab786b-eff3-4fb5-b8c5-161f6b44608b" providerId="ADAL" clId="{BA8B8C06-C464-4FB5-8AB9-2C60C69C481E}" dt="2023-09-25T12:34:53.757" v="7714"/>
          <ac:picMkLst>
            <pc:docMk/>
            <pc:sldMk cId="2155634309" sldId="2146847234"/>
            <ac:picMk id="75" creationId="{3CFCAFE6-9B60-BF60-17DB-1A0F43B56208}"/>
          </ac:picMkLst>
        </pc:picChg>
        <pc:picChg chg="add del mod">
          <ac:chgData name="ZINCK Yves [CEGEE]" userId="58ab786b-eff3-4fb5-b8c5-161f6b44608b" providerId="ADAL" clId="{BA8B8C06-C464-4FB5-8AB9-2C60C69C481E}" dt="2023-09-19T06:58:45.362" v="7546"/>
          <ac:picMkLst>
            <pc:docMk/>
            <pc:sldMk cId="2155634309" sldId="2146847234"/>
            <ac:picMk id="76" creationId="{3055AA0A-B3FD-5AEE-6B0C-72AEB5799F91}"/>
          </ac:picMkLst>
        </pc:picChg>
        <pc:picChg chg="add mod">
          <ac:chgData name="ZINCK Yves [CEGEE]" userId="58ab786b-eff3-4fb5-b8c5-161f6b44608b" providerId="ADAL" clId="{BA8B8C06-C464-4FB5-8AB9-2C60C69C481E}" dt="2023-09-25T12:34:53.757" v="7714"/>
          <ac:picMkLst>
            <pc:docMk/>
            <pc:sldMk cId="2155634309" sldId="2146847234"/>
            <ac:picMk id="76" creationId="{6D18A1DE-E7E0-1608-294A-FD505810A4A3}"/>
          </ac:picMkLst>
        </pc:picChg>
        <pc:picChg chg="add mod">
          <ac:chgData name="ZINCK Yves [CEGEE]" userId="58ab786b-eff3-4fb5-b8c5-161f6b44608b" providerId="ADAL" clId="{BA8B8C06-C464-4FB5-8AB9-2C60C69C481E}" dt="2023-09-25T12:34:53.757" v="7714"/>
          <ac:picMkLst>
            <pc:docMk/>
            <pc:sldMk cId="2155634309" sldId="2146847234"/>
            <ac:picMk id="77" creationId="{9165B1ED-B303-4915-9981-CAA493BD6139}"/>
          </ac:picMkLst>
        </pc:picChg>
        <pc:picChg chg="add del mod">
          <ac:chgData name="ZINCK Yves [CEGEE]" userId="58ab786b-eff3-4fb5-b8c5-161f6b44608b" providerId="ADAL" clId="{BA8B8C06-C464-4FB5-8AB9-2C60C69C481E}" dt="2023-09-19T06:59:16.901" v="7549" actId="478"/>
          <ac:picMkLst>
            <pc:docMk/>
            <pc:sldMk cId="2155634309" sldId="2146847234"/>
            <ac:picMk id="78" creationId="{241593F1-252D-31D3-9BFB-1CA742FBD5A3}"/>
          </ac:picMkLst>
        </pc:picChg>
        <pc:picChg chg="add mod">
          <ac:chgData name="ZINCK Yves [CEGEE]" userId="58ab786b-eff3-4fb5-b8c5-161f6b44608b" providerId="ADAL" clId="{BA8B8C06-C464-4FB5-8AB9-2C60C69C481E}" dt="2023-09-25T12:34:53.757" v="7714"/>
          <ac:picMkLst>
            <pc:docMk/>
            <pc:sldMk cId="2155634309" sldId="2146847234"/>
            <ac:picMk id="78" creationId="{7EF95FD1-C3D1-E3E3-5698-5B952A392202}"/>
          </ac:picMkLst>
        </pc:picChg>
        <pc:picChg chg="add mod">
          <ac:chgData name="ZINCK Yves [CEGEE]" userId="58ab786b-eff3-4fb5-b8c5-161f6b44608b" providerId="ADAL" clId="{BA8B8C06-C464-4FB5-8AB9-2C60C69C481E}" dt="2023-09-25T12:34:53.757" v="7714"/>
          <ac:picMkLst>
            <pc:docMk/>
            <pc:sldMk cId="2155634309" sldId="2146847234"/>
            <ac:picMk id="80" creationId="{C39A5254-82A6-C167-58E3-CF303BAE4178}"/>
          </ac:picMkLst>
        </pc:picChg>
        <pc:picChg chg="add del mod">
          <ac:chgData name="ZINCK Yves [CEGEE]" userId="58ab786b-eff3-4fb5-b8c5-161f6b44608b" providerId="ADAL" clId="{BA8B8C06-C464-4FB5-8AB9-2C60C69C481E}" dt="2023-09-19T06:59:16.901" v="7549" actId="478"/>
          <ac:picMkLst>
            <pc:docMk/>
            <pc:sldMk cId="2155634309" sldId="2146847234"/>
            <ac:picMk id="80" creationId="{E41BA607-213E-136D-9E32-8766D235BAFD}"/>
          </ac:picMkLst>
        </pc:picChg>
        <pc:picChg chg="add mod">
          <ac:chgData name="ZINCK Yves [CEGEE]" userId="58ab786b-eff3-4fb5-b8c5-161f6b44608b" providerId="ADAL" clId="{BA8B8C06-C464-4FB5-8AB9-2C60C69C481E}" dt="2023-09-25T12:34:53.757" v="7714"/>
          <ac:picMkLst>
            <pc:docMk/>
            <pc:sldMk cId="2155634309" sldId="2146847234"/>
            <ac:picMk id="81" creationId="{47CDCF0C-2CB8-7A50-F53D-EED40A600E52}"/>
          </ac:picMkLst>
        </pc:picChg>
        <pc:picChg chg="add del mod">
          <ac:chgData name="ZINCK Yves [CEGEE]" userId="58ab786b-eff3-4fb5-b8c5-161f6b44608b" providerId="ADAL" clId="{BA8B8C06-C464-4FB5-8AB9-2C60C69C481E}" dt="2023-09-19T06:59:16.901" v="7549" actId="478"/>
          <ac:picMkLst>
            <pc:docMk/>
            <pc:sldMk cId="2155634309" sldId="2146847234"/>
            <ac:picMk id="81" creationId="{BB71D427-72A4-0EBE-0DD6-FC028FDE00B7}"/>
          </ac:picMkLst>
        </pc:picChg>
        <pc:picChg chg="add del mod">
          <ac:chgData name="ZINCK Yves [CEGEE]" userId="58ab786b-eff3-4fb5-b8c5-161f6b44608b" providerId="ADAL" clId="{BA8B8C06-C464-4FB5-8AB9-2C60C69C481E}" dt="2023-09-19T06:59:16.901" v="7549" actId="478"/>
          <ac:picMkLst>
            <pc:docMk/>
            <pc:sldMk cId="2155634309" sldId="2146847234"/>
            <ac:picMk id="82" creationId="{23DD0E75-6281-F207-725B-72EEE943ED5D}"/>
          </ac:picMkLst>
        </pc:picChg>
        <pc:picChg chg="add del mod">
          <ac:chgData name="ZINCK Yves [CEGEE]" userId="58ab786b-eff3-4fb5-b8c5-161f6b44608b" providerId="ADAL" clId="{BA8B8C06-C464-4FB5-8AB9-2C60C69C481E}" dt="2023-09-19T06:59:16.901" v="7549" actId="478"/>
          <ac:picMkLst>
            <pc:docMk/>
            <pc:sldMk cId="2155634309" sldId="2146847234"/>
            <ac:picMk id="83" creationId="{44DD5902-5291-267D-0378-F1545878FECB}"/>
          </ac:picMkLst>
        </pc:picChg>
        <pc:picChg chg="add mod">
          <ac:chgData name="ZINCK Yves [CEGEE]" userId="58ab786b-eff3-4fb5-b8c5-161f6b44608b" providerId="ADAL" clId="{BA8B8C06-C464-4FB5-8AB9-2C60C69C481E}" dt="2023-09-25T12:34:53.757" v="7714"/>
          <ac:picMkLst>
            <pc:docMk/>
            <pc:sldMk cId="2155634309" sldId="2146847234"/>
            <ac:picMk id="83" creationId="{516014E9-269E-6550-409F-A23C40354050}"/>
          </ac:picMkLst>
        </pc:picChg>
        <pc:picChg chg="add del mod">
          <ac:chgData name="ZINCK Yves [CEGEE]" userId="58ab786b-eff3-4fb5-b8c5-161f6b44608b" providerId="ADAL" clId="{BA8B8C06-C464-4FB5-8AB9-2C60C69C481E}" dt="2023-09-19T06:59:16.901" v="7549" actId="478"/>
          <ac:picMkLst>
            <pc:docMk/>
            <pc:sldMk cId="2155634309" sldId="2146847234"/>
            <ac:picMk id="84" creationId="{6B1B182B-03F6-0014-F731-018F209B43E2}"/>
          </ac:picMkLst>
        </pc:picChg>
        <pc:picChg chg="add mod">
          <ac:chgData name="ZINCK Yves [CEGEE]" userId="58ab786b-eff3-4fb5-b8c5-161f6b44608b" providerId="ADAL" clId="{BA8B8C06-C464-4FB5-8AB9-2C60C69C481E}" dt="2023-09-25T12:34:53.757" v="7714"/>
          <ac:picMkLst>
            <pc:docMk/>
            <pc:sldMk cId="2155634309" sldId="2146847234"/>
            <ac:picMk id="86" creationId="{1958A87E-D07E-756D-7647-8CCD016100D0}"/>
          </ac:picMkLst>
        </pc:picChg>
        <pc:picChg chg="mod">
          <ac:chgData name="ZINCK Yves [CEGEE]" userId="58ab786b-eff3-4fb5-b8c5-161f6b44608b" providerId="ADAL" clId="{BA8B8C06-C464-4FB5-8AB9-2C60C69C481E}" dt="2023-09-19T06:58:48.011" v="7547"/>
          <ac:picMkLst>
            <pc:docMk/>
            <pc:sldMk cId="2155634309" sldId="2146847234"/>
            <ac:picMk id="86" creationId="{562B17F6-8A1A-9294-D7AB-7E0A43D446C6}"/>
          </ac:picMkLst>
        </pc:picChg>
        <pc:picChg chg="add mod">
          <ac:chgData name="ZINCK Yves [CEGEE]" userId="58ab786b-eff3-4fb5-b8c5-161f6b44608b" providerId="ADAL" clId="{BA8B8C06-C464-4FB5-8AB9-2C60C69C481E}" dt="2023-09-25T12:34:53.757" v="7714"/>
          <ac:picMkLst>
            <pc:docMk/>
            <pc:sldMk cId="2155634309" sldId="2146847234"/>
            <ac:picMk id="87" creationId="{924C9464-C48B-9B1D-19F1-4F9FF97B0E1F}"/>
          </ac:picMkLst>
        </pc:picChg>
        <pc:picChg chg="mod">
          <ac:chgData name="ZINCK Yves [CEGEE]" userId="58ab786b-eff3-4fb5-b8c5-161f6b44608b" providerId="ADAL" clId="{BA8B8C06-C464-4FB5-8AB9-2C60C69C481E}" dt="2023-09-19T06:58:48.011" v="7547"/>
          <ac:picMkLst>
            <pc:docMk/>
            <pc:sldMk cId="2155634309" sldId="2146847234"/>
            <ac:picMk id="87" creationId="{C7905151-448D-9C8A-DE88-D08E61AC762F}"/>
          </ac:picMkLst>
        </pc:picChg>
        <pc:picChg chg="mod">
          <ac:chgData name="ZINCK Yves [CEGEE]" userId="58ab786b-eff3-4fb5-b8c5-161f6b44608b" providerId="ADAL" clId="{BA8B8C06-C464-4FB5-8AB9-2C60C69C481E}" dt="2023-09-19T06:58:48.011" v="7547"/>
          <ac:picMkLst>
            <pc:docMk/>
            <pc:sldMk cId="2155634309" sldId="2146847234"/>
            <ac:picMk id="88" creationId="{90C0DB13-6C33-29E8-AD66-7C7073DE914B}"/>
          </ac:picMkLst>
        </pc:picChg>
        <pc:picChg chg="mod">
          <ac:chgData name="ZINCK Yves [CEGEE]" userId="58ab786b-eff3-4fb5-b8c5-161f6b44608b" providerId="ADAL" clId="{BA8B8C06-C464-4FB5-8AB9-2C60C69C481E}" dt="2023-09-25T12:34:53.757" v="7714"/>
          <ac:picMkLst>
            <pc:docMk/>
            <pc:sldMk cId="2155634309" sldId="2146847234"/>
            <ac:picMk id="89" creationId="{1A318259-8899-79FE-5EEF-D0DEE65FE16C}"/>
          </ac:picMkLst>
        </pc:picChg>
        <pc:picChg chg="mod">
          <ac:chgData name="ZINCK Yves [CEGEE]" userId="58ab786b-eff3-4fb5-b8c5-161f6b44608b" providerId="ADAL" clId="{BA8B8C06-C464-4FB5-8AB9-2C60C69C481E}" dt="2023-09-19T06:58:48.011" v="7547"/>
          <ac:picMkLst>
            <pc:docMk/>
            <pc:sldMk cId="2155634309" sldId="2146847234"/>
            <ac:picMk id="89" creationId="{26B44882-49B8-FF63-CF48-24921D04EF82}"/>
          </ac:picMkLst>
        </pc:picChg>
        <pc:picChg chg="mod">
          <ac:chgData name="ZINCK Yves [CEGEE]" userId="58ab786b-eff3-4fb5-b8c5-161f6b44608b" providerId="ADAL" clId="{BA8B8C06-C464-4FB5-8AB9-2C60C69C481E}" dt="2023-09-25T12:34:53.757" v="7714"/>
          <ac:picMkLst>
            <pc:docMk/>
            <pc:sldMk cId="2155634309" sldId="2146847234"/>
            <ac:picMk id="90" creationId="{26646AA6-4D74-94DA-76CC-7C0D5647A90B}"/>
          </ac:picMkLst>
        </pc:picChg>
        <pc:picChg chg="mod">
          <ac:chgData name="ZINCK Yves [CEGEE]" userId="58ab786b-eff3-4fb5-b8c5-161f6b44608b" providerId="ADAL" clId="{BA8B8C06-C464-4FB5-8AB9-2C60C69C481E}" dt="2023-09-19T06:58:48.011" v="7547"/>
          <ac:picMkLst>
            <pc:docMk/>
            <pc:sldMk cId="2155634309" sldId="2146847234"/>
            <ac:picMk id="90" creationId="{2F70B974-DA8C-2624-869C-04617B4CD556}"/>
          </ac:picMkLst>
        </pc:picChg>
        <pc:picChg chg="mod">
          <ac:chgData name="ZINCK Yves [CEGEE]" userId="58ab786b-eff3-4fb5-b8c5-161f6b44608b" providerId="ADAL" clId="{BA8B8C06-C464-4FB5-8AB9-2C60C69C481E}" dt="2023-09-25T12:34:53.757" v="7714"/>
          <ac:picMkLst>
            <pc:docMk/>
            <pc:sldMk cId="2155634309" sldId="2146847234"/>
            <ac:picMk id="91" creationId="{1AE992E3-6013-D920-A71D-CBC13C0E928A}"/>
          </ac:picMkLst>
        </pc:picChg>
        <pc:picChg chg="add del mod">
          <ac:chgData name="ZINCK Yves [CEGEE]" userId="58ab786b-eff3-4fb5-b8c5-161f6b44608b" providerId="ADAL" clId="{BA8B8C06-C464-4FB5-8AB9-2C60C69C481E}" dt="2023-09-19T06:59:16.901" v="7549" actId="478"/>
          <ac:picMkLst>
            <pc:docMk/>
            <pc:sldMk cId="2155634309" sldId="2146847234"/>
            <ac:picMk id="91" creationId="{F821EDF2-34DA-CBCB-20FB-7F05E572ADEC}"/>
          </ac:picMkLst>
        </pc:picChg>
        <pc:picChg chg="mod">
          <ac:chgData name="ZINCK Yves [CEGEE]" userId="58ab786b-eff3-4fb5-b8c5-161f6b44608b" providerId="ADAL" clId="{BA8B8C06-C464-4FB5-8AB9-2C60C69C481E}" dt="2023-09-25T12:34:53.757" v="7714"/>
          <ac:picMkLst>
            <pc:docMk/>
            <pc:sldMk cId="2155634309" sldId="2146847234"/>
            <ac:picMk id="92" creationId="{93F3949D-0DBE-98B3-7729-CB4BC29E94EF}"/>
          </ac:picMkLst>
        </pc:picChg>
        <pc:picChg chg="mod">
          <ac:chgData name="ZINCK Yves [CEGEE]" userId="58ab786b-eff3-4fb5-b8c5-161f6b44608b" providerId="ADAL" clId="{BA8B8C06-C464-4FB5-8AB9-2C60C69C481E}" dt="2023-09-19T06:58:48.011" v="7547"/>
          <ac:picMkLst>
            <pc:docMk/>
            <pc:sldMk cId="2155634309" sldId="2146847234"/>
            <ac:picMk id="93" creationId="{0E98A84C-8E86-5A74-612E-55C13F5705F5}"/>
          </ac:picMkLst>
        </pc:picChg>
        <pc:picChg chg="mod">
          <ac:chgData name="ZINCK Yves [CEGEE]" userId="58ab786b-eff3-4fb5-b8c5-161f6b44608b" providerId="ADAL" clId="{BA8B8C06-C464-4FB5-8AB9-2C60C69C481E}" dt="2023-09-25T12:34:53.757" v="7714"/>
          <ac:picMkLst>
            <pc:docMk/>
            <pc:sldMk cId="2155634309" sldId="2146847234"/>
            <ac:picMk id="93" creationId="{45BA48FE-F56F-EEDD-B444-C18F59BD3B15}"/>
          </ac:picMkLst>
        </pc:picChg>
        <pc:picChg chg="mod">
          <ac:chgData name="ZINCK Yves [CEGEE]" userId="58ab786b-eff3-4fb5-b8c5-161f6b44608b" providerId="ADAL" clId="{BA8B8C06-C464-4FB5-8AB9-2C60C69C481E}" dt="2023-09-25T12:34:53.757" v="7714"/>
          <ac:picMkLst>
            <pc:docMk/>
            <pc:sldMk cId="2155634309" sldId="2146847234"/>
            <ac:picMk id="94" creationId="{3E9D3CE4-6BB2-B4CA-870C-B0B95E501197}"/>
          </ac:picMkLst>
        </pc:picChg>
        <pc:picChg chg="mod">
          <ac:chgData name="ZINCK Yves [CEGEE]" userId="58ab786b-eff3-4fb5-b8c5-161f6b44608b" providerId="ADAL" clId="{BA8B8C06-C464-4FB5-8AB9-2C60C69C481E}" dt="2023-09-19T06:58:48.011" v="7547"/>
          <ac:picMkLst>
            <pc:docMk/>
            <pc:sldMk cId="2155634309" sldId="2146847234"/>
            <ac:picMk id="94" creationId="{F9FB1B69-4EDF-6593-D659-36F64E1D8164}"/>
          </ac:picMkLst>
        </pc:picChg>
        <pc:picChg chg="mod">
          <ac:chgData name="ZINCK Yves [CEGEE]" userId="58ab786b-eff3-4fb5-b8c5-161f6b44608b" providerId="ADAL" clId="{BA8B8C06-C464-4FB5-8AB9-2C60C69C481E}" dt="2023-09-19T06:58:48.011" v="7547"/>
          <ac:picMkLst>
            <pc:docMk/>
            <pc:sldMk cId="2155634309" sldId="2146847234"/>
            <ac:picMk id="95" creationId="{0C0722C7-9EE6-7448-AB41-EBF246DC95A5}"/>
          </ac:picMkLst>
        </pc:picChg>
        <pc:picChg chg="mod">
          <ac:chgData name="ZINCK Yves [CEGEE]" userId="58ab786b-eff3-4fb5-b8c5-161f6b44608b" providerId="ADAL" clId="{BA8B8C06-C464-4FB5-8AB9-2C60C69C481E}" dt="2023-09-25T12:34:53.757" v="7714"/>
          <ac:picMkLst>
            <pc:docMk/>
            <pc:sldMk cId="2155634309" sldId="2146847234"/>
            <ac:picMk id="95" creationId="{2280860E-19E2-820F-F0D4-8DBD81215729}"/>
          </ac:picMkLst>
        </pc:picChg>
        <pc:picChg chg="mod">
          <ac:chgData name="ZINCK Yves [CEGEE]" userId="58ab786b-eff3-4fb5-b8c5-161f6b44608b" providerId="ADAL" clId="{BA8B8C06-C464-4FB5-8AB9-2C60C69C481E}" dt="2023-09-19T06:58:48.011" v="7547"/>
          <ac:picMkLst>
            <pc:docMk/>
            <pc:sldMk cId="2155634309" sldId="2146847234"/>
            <ac:picMk id="96" creationId="{36C1B155-3C0C-4438-5F4F-6676785403DD}"/>
          </ac:picMkLst>
        </pc:picChg>
        <pc:picChg chg="mod">
          <ac:chgData name="ZINCK Yves [CEGEE]" userId="58ab786b-eff3-4fb5-b8c5-161f6b44608b" providerId="ADAL" clId="{BA8B8C06-C464-4FB5-8AB9-2C60C69C481E}" dt="2023-09-19T06:58:48.011" v="7547"/>
          <ac:picMkLst>
            <pc:docMk/>
            <pc:sldMk cId="2155634309" sldId="2146847234"/>
            <ac:picMk id="97" creationId="{AC9C7A4A-E925-D4B6-A4D6-B345171AB851}"/>
          </ac:picMkLst>
        </pc:picChg>
        <pc:picChg chg="mod">
          <ac:chgData name="ZINCK Yves [CEGEE]" userId="58ab786b-eff3-4fb5-b8c5-161f6b44608b" providerId="ADAL" clId="{BA8B8C06-C464-4FB5-8AB9-2C60C69C481E}" dt="2023-09-19T06:58:48.011" v="7547"/>
          <ac:picMkLst>
            <pc:docMk/>
            <pc:sldMk cId="2155634309" sldId="2146847234"/>
            <ac:picMk id="99" creationId="{DAC96FF9-5F3D-608F-A834-059DD834E6DF}"/>
          </ac:picMkLst>
        </pc:picChg>
        <pc:picChg chg="mod">
          <ac:chgData name="ZINCK Yves [CEGEE]" userId="58ab786b-eff3-4fb5-b8c5-161f6b44608b" providerId="ADAL" clId="{BA8B8C06-C464-4FB5-8AB9-2C60C69C481E}" dt="2023-09-19T06:58:48.011" v="7547"/>
          <ac:picMkLst>
            <pc:docMk/>
            <pc:sldMk cId="2155634309" sldId="2146847234"/>
            <ac:picMk id="100" creationId="{13ADA0BB-B90C-1482-0D6E-3588177AB5FD}"/>
          </ac:picMkLst>
        </pc:picChg>
        <pc:picChg chg="mod">
          <ac:chgData name="ZINCK Yves [CEGEE]" userId="58ab786b-eff3-4fb5-b8c5-161f6b44608b" providerId="ADAL" clId="{BA8B8C06-C464-4FB5-8AB9-2C60C69C481E}" dt="2023-09-19T06:58:48.011" v="7547"/>
          <ac:picMkLst>
            <pc:docMk/>
            <pc:sldMk cId="2155634309" sldId="2146847234"/>
            <ac:picMk id="101" creationId="{FC0B5EE4-2957-E5A4-B3A7-410B04BDC80D}"/>
          </ac:picMkLst>
        </pc:picChg>
        <pc:picChg chg="mod">
          <ac:chgData name="ZINCK Yves [CEGEE]" userId="58ab786b-eff3-4fb5-b8c5-161f6b44608b" providerId="ADAL" clId="{BA8B8C06-C464-4FB5-8AB9-2C60C69C481E}" dt="2023-09-19T06:58:48.011" v="7547"/>
          <ac:picMkLst>
            <pc:docMk/>
            <pc:sldMk cId="2155634309" sldId="2146847234"/>
            <ac:picMk id="102" creationId="{5A9F348B-7B6F-B0C8-8B83-04ED1DDB2666}"/>
          </ac:picMkLst>
        </pc:picChg>
        <pc:picChg chg="mod">
          <ac:chgData name="ZINCK Yves [CEGEE]" userId="58ab786b-eff3-4fb5-b8c5-161f6b44608b" providerId="ADAL" clId="{BA8B8C06-C464-4FB5-8AB9-2C60C69C481E}" dt="2023-09-19T06:58:48.011" v="7547"/>
          <ac:picMkLst>
            <pc:docMk/>
            <pc:sldMk cId="2155634309" sldId="2146847234"/>
            <ac:picMk id="103" creationId="{DE57B114-3F0C-741A-EB31-1962395B17D1}"/>
          </ac:picMkLst>
        </pc:picChg>
        <pc:picChg chg="mod">
          <ac:chgData name="ZINCK Yves [CEGEE]" userId="58ab786b-eff3-4fb5-b8c5-161f6b44608b" providerId="ADAL" clId="{BA8B8C06-C464-4FB5-8AB9-2C60C69C481E}" dt="2023-09-19T06:58:48.011" v="7547"/>
          <ac:picMkLst>
            <pc:docMk/>
            <pc:sldMk cId="2155634309" sldId="2146847234"/>
            <ac:picMk id="105" creationId="{383C5F4B-0614-0443-66B3-975815E0F2FD}"/>
          </ac:picMkLst>
        </pc:picChg>
        <pc:picChg chg="mod">
          <ac:chgData name="ZINCK Yves [CEGEE]" userId="58ab786b-eff3-4fb5-b8c5-161f6b44608b" providerId="ADAL" clId="{BA8B8C06-C464-4FB5-8AB9-2C60C69C481E}" dt="2023-09-19T06:58:48.011" v="7547"/>
          <ac:picMkLst>
            <pc:docMk/>
            <pc:sldMk cId="2155634309" sldId="2146847234"/>
            <ac:picMk id="106" creationId="{CDCC1546-077C-CB02-22A7-D0BD844708CC}"/>
          </ac:picMkLst>
        </pc:picChg>
        <pc:picChg chg="mod">
          <ac:chgData name="ZINCK Yves [CEGEE]" userId="58ab786b-eff3-4fb5-b8c5-161f6b44608b" providerId="ADAL" clId="{BA8B8C06-C464-4FB5-8AB9-2C60C69C481E}" dt="2023-09-19T06:58:48.011" v="7547"/>
          <ac:picMkLst>
            <pc:docMk/>
            <pc:sldMk cId="2155634309" sldId="2146847234"/>
            <ac:picMk id="107" creationId="{D22BAA44-D86B-B3C8-BC0F-03B5916B9AC9}"/>
          </ac:picMkLst>
        </pc:picChg>
        <pc:picChg chg="mod">
          <ac:chgData name="ZINCK Yves [CEGEE]" userId="58ab786b-eff3-4fb5-b8c5-161f6b44608b" providerId="ADAL" clId="{BA8B8C06-C464-4FB5-8AB9-2C60C69C481E}" dt="2023-09-19T06:58:48.011" v="7547"/>
          <ac:picMkLst>
            <pc:docMk/>
            <pc:sldMk cId="2155634309" sldId="2146847234"/>
            <ac:picMk id="108" creationId="{65E5BFED-902A-3105-DF3B-31293FE0411E}"/>
          </ac:picMkLst>
        </pc:picChg>
        <pc:picChg chg="mod">
          <ac:chgData name="ZINCK Yves [CEGEE]" userId="58ab786b-eff3-4fb5-b8c5-161f6b44608b" providerId="ADAL" clId="{BA8B8C06-C464-4FB5-8AB9-2C60C69C481E}" dt="2023-09-19T06:58:48.011" v="7547"/>
          <ac:picMkLst>
            <pc:docMk/>
            <pc:sldMk cId="2155634309" sldId="2146847234"/>
            <ac:picMk id="109" creationId="{0EF41C01-0818-AF77-06A3-EF19EA83E13F}"/>
          </ac:picMkLst>
        </pc:picChg>
        <pc:picChg chg="mod">
          <ac:chgData name="ZINCK Yves [CEGEE]" userId="58ab786b-eff3-4fb5-b8c5-161f6b44608b" providerId="ADAL" clId="{BA8B8C06-C464-4FB5-8AB9-2C60C69C481E}" dt="2023-09-19T06:58:48.011" v="7547"/>
          <ac:picMkLst>
            <pc:docMk/>
            <pc:sldMk cId="2155634309" sldId="2146847234"/>
            <ac:picMk id="111" creationId="{29A25E84-D660-CCB7-EEBC-4C9B6DD82EA0}"/>
          </ac:picMkLst>
        </pc:picChg>
        <pc:picChg chg="mod">
          <ac:chgData name="ZINCK Yves [CEGEE]" userId="58ab786b-eff3-4fb5-b8c5-161f6b44608b" providerId="ADAL" clId="{BA8B8C06-C464-4FB5-8AB9-2C60C69C481E}" dt="2023-09-19T06:58:48.011" v="7547"/>
          <ac:picMkLst>
            <pc:docMk/>
            <pc:sldMk cId="2155634309" sldId="2146847234"/>
            <ac:picMk id="112" creationId="{11A01262-293A-7DB4-92EF-6A39040DB7D6}"/>
          </ac:picMkLst>
        </pc:picChg>
        <pc:picChg chg="mod">
          <ac:chgData name="ZINCK Yves [CEGEE]" userId="58ab786b-eff3-4fb5-b8c5-161f6b44608b" providerId="ADAL" clId="{BA8B8C06-C464-4FB5-8AB9-2C60C69C481E}" dt="2023-09-19T06:58:48.011" v="7547"/>
          <ac:picMkLst>
            <pc:docMk/>
            <pc:sldMk cId="2155634309" sldId="2146847234"/>
            <ac:picMk id="113" creationId="{8CA47C24-9D3A-5BAF-5CD5-EB8520C3C206}"/>
          </ac:picMkLst>
        </pc:picChg>
        <pc:picChg chg="mod">
          <ac:chgData name="ZINCK Yves [CEGEE]" userId="58ab786b-eff3-4fb5-b8c5-161f6b44608b" providerId="ADAL" clId="{BA8B8C06-C464-4FB5-8AB9-2C60C69C481E}" dt="2023-09-19T06:58:48.011" v="7547"/>
          <ac:picMkLst>
            <pc:docMk/>
            <pc:sldMk cId="2155634309" sldId="2146847234"/>
            <ac:picMk id="114" creationId="{219D0B4B-B7EB-B4ED-961A-F031AC4308D7}"/>
          </ac:picMkLst>
        </pc:picChg>
        <pc:picChg chg="mod">
          <ac:chgData name="ZINCK Yves [CEGEE]" userId="58ab786b-eff3-4fb5-b8c5-161f6b44608b" providerId="ADAL" clId="{BA8B8C06-C464-4FB5-8AB9-2C60C69C481E}" dt="2023-09-19T06:58:48.011" v="7547"/>
          <ac:picMkLst>
            <pc:docMk/>
            <pc:sldMk cId="2155634309" sldId="2146847234"/>
            <ac:picMk id="115" creationId="{527BBEC1-6F1C-BB00-EA36-56E501A484BB}"/>
          </ac:picMkLst>
        </pc:picChg>
        <pc:picChg chg="mod">
          <ac:chgData name="ZINCK Yves [CEGEE]" userId="58ab786b-eff3-4fb5-b8c5-161f6b44608b" providerId="ADAL" clId="{BA8B8C06-C464-4FB5-8AB9-2C60C69C481E}" dt="2023-09-19T06:58:48.011" v="7547"/>
          <ac:picMkLst>
            <pc:docMk/>
            <pc:sldMk cId="2155634309" sldId="2146847234"/>
            <ac:picMk id="117" creationId="{153D204E-391D-FF44-5200-4B272DB253E6}"/>
          </ac:picMkLst>
        </pc:picChg>
        <pc:picChg chg="mod">
          <ac:chgData name="ZINCK Yves [CEGEE]" userId="58ab786b-eff3-4fb5-b8c5-161f6b44608b" providerId="ADAL" clId="{BA8B8C06-C464-4FB5-8AB9-2C60C69C481E}" dt="2023-09-19T06:58:48.011" v="7547"/>
          <ac:picMkLst>
            <pc:docMk/>
            <pc:sldMk cId="2155634309" sldId="2146847234"/>
            <ac:picMk id="118" creationId="{EB983019-B549-B4B4-CD20-3BD98D559D2C}"/>
          </ac:picMkLst>
        </pc:picChg>
        <pc:picChg chg="mod">
          <ac:chgData name="ZINCK Yves [CEGEE]" userId="58ab786b-eff3-4fb5-b8c5-161f6b44608b" providerId="ADAL" clId="{BA8B8C06-C464-4FB5-8AB9-2C60C69C481E}" dt="2023-09-19T06:58:48.011" v="7547"/>
          <ac:picMkLst>
            <pc:docMk/>
            <pc:sldMk cId="2155634309" sldId="2146847234"/>
            <ac:picMk id="119" creationId="{EC948EAB-50BE-6F1B-98F8-6248BE047A3D}"/>
          </ac:picMkLst>
        </pc:picChg>
        <pc:picChg chg="mod">
          <ac:chgData name="ZINCK Yves [CEGEE]" userId="58ab786b-eff3-4fb5-b8c5-161f6b44608b" providerId="ADAL" clId="{BA8B8C06-C464-4FB5-8AB9-2C60C69C481E}" dt="2023-09-19T06:58:48.011" v="7547"/>
          <ac:picMkLst>
            <pc:docMk/>
            <pc:sldMk cId="2155634309" sldId="2146847234"/>
            <ac:picMk id="120" creationId="{635E635A-A2D2-4AF2-5417-042DC91C3050}"/>
          </ac:picMkLst>
        </pc:picChg>
        <pc:picChg chg="mod">
          <ac:chgData name="ZINCK Yves [CEGEE]" userId="58ab786b-eff3-4fb5-b8c5-161f6b44608b" providerId="ADAL" clId="{BA8B8C06-C464-4FB5-8AB9-2C60C69C481E}" dt="2023-09-19T06:58:48.011" v="7547"/>
          <ac:picMkLst>
            <pc:docMk/>
            <pc:sldMk cId="2155634309" sldId="2146847234"/>
            <ac:picMk id="121" creationId="{5F5C055E-498C-FC09-00AD-DDF33CE4F2C4}"/>
          </ac:picMkLst>
        </pc:picChg>
        <pc:picChg chg="mod">
          <ac:chgData name="ZINCK Yves [CEGEE]" userId="58ab786b-eff3-4fb5-b8c5-161f6b44608b" providerId="ADAL" clId="{BA8B8C06-C464-4FB5-8AB9-2C60C69C481E}" dt="2023-09-19T06:58:48.011" v="7547"/>
          <ac:picMkLst>
            <pc:docMk/>
            <pc:sldMk cId="2155634309" sldId="2146847234"/>
            <ac:picMk id="123" creationId="{47BF0044-862E-5757-35C6-F0B380439094}"/>
          </ac:picMkLst>
        </pc:picChg>
        <pc:picChg chg="mod">
          <ac:chgData name="ZINCK Yves [CEGEE]" userId="58ab786b-eff3-4fb5-b8c5-161f6b44608b" providerId="ADAL" clId="{BA8B8C06-C464-4FB5-8AB9-2C60C69C481E}" dt="2023-09-19T06:58:48.011" v="7547"/>
          <ac:picMkLst>
            <pc:docMk/>
            <pc:sldMk cId="2155634309" sldId="2146847234"/>
            <ac:picMk id="124" creationId="{514CD064-72FA-94AE-DD0E-7DBEE1E070E4}"/>
          </ac:picMkLst>
        </pc:picChg>
        <pc:picChg chg="mod">
          <ac:chgData name="ZINCK Yves [CEGEE]" userId="58ab786b-eff3-4fb5-b8c5-161f6b44608b" providerId="ADAL" clId="{BA8B8C06-C464-4FB5-8AB9-2C60C69C481E}" dt="2023-09-19T06:58:48.011" v="7547"/>
          <ac:picMkLst>
            <pc:docMk/>
            <pc:sldMk cId="2155634309" sldId="2146847234"/>
            <ac:picMk id="125" creationId="{A8E682CD-6E8E-6FEF-A99B-722141D57BA2}"/>
          </ac:picMkLst>
        </pc:picChg>
        <pc:picChg chg="mod">
          <ac:chgData name="ZINCK Yves [CEGEE]" userId="58ab786b-eff3-4fb5-b8c5-161f6b44608b" providerId="ADAL" clId="{BA8B8C06-C464-4FB5-8AB9-2C60C69C481E}" dt="2023-09-19T06:58:48.011" v="7547"/>
          <ac:picMkLst>
            <pc:docMk/>
            <pc:sldMk cId="2155634309" sldId="2146847234"/>
            <ac:picMk id="126" creationId="{58C922AF-5DF8-CEDD-99EE-A80B6F315544}"/>
          </ac:picMkLst>
        </pc:picChg>
        <pc:picChg chg="mod">
          <ac:chgData name="ZINCK Yves [CEGEE]" userId="58ab786b-eff3-4fb5-b8c5-161f6b44608b" providerId="ADAL" clId="{BA8B8C06-C464-4FB5-8AB9-2C60C69C481E}" dt="2023-09-25T12:34:53.757" v="7714"/>
          <ac:picMkLst>
            <pc:docMk/>
            <pc:sldMk cId="2155634309" sldId="2146847234"/>
            <ac:picMk id="128" creationId="{6CD8235E-944B-055F-8F39-62B3071B8C0F}"/>
          </ac:picMkLst>
        </pc:picChg>
        <pc:picChg chg="mod">
          <ac:chgData name="ZINCK Yves [CEGEE]" userId="58ab786b-eff3-4fb5-b8c5-161f6b44608b" providerId="ADAL" clId="{BA8B8C06-C464-4FB5-8AB9-2C60C69C481E}" dt="2023-09-19T06:58:48.011" v="7547"/>
          <ac:picMkLst>
            <pc:docMk/>
            <pc:sldMk cId="2155634309" sldId="2146847234"/>
            <ac:picMk id="128" creationId="{ABF88A41-D63E-70F1-C098-E412CE8CA152}"/>
          </ac:picMkLst>
        </pc:picChg>
        <pc:picChg chg="mod">
          <ac:chgData name="ZINCK Yves [CEGEE]" userId="58ab786b-eff3-4fb5-b8c5-161f6b44608b" providerId="ADAL" clId="{BA8B8C06-C464-4FB5-8AB9-2C60C69C481E}" dt="2023-09-25T12:34:53.757" v="7714"/>
          <ac:picMkLst>
            <pc:docMk/>
            <pc:sldMk cId="2155634309" sldId="2146847234"/>
            <ac:picMk id="129" creationId="{69C5AC30-0D12-0080-C339-9F2BC40A2F76}"/>
          </ac:picMkLst>
        </pc:picChg>
        <pc:picChg chg="mod">
          <ac:chgData name="ZINCK Yves [CEGEE]" userId="58ab786b-eff3-4fb5-b8c5-161f6b44608b" providerId="ADAL" clId="{BA8B8C06-C464-4FB5-8AB9-2C60C69C481E}" dt="2023-09-19T06:58:48.011" v="7547"/>
          <ac:picMkLst>
            <pc:docMk/>
            <pc:sldMk cId="2155634309" sldId="2146847234"/>
            <ac:picMk id="129" creationId="{A87F9E65-0D9B-FA24-9E31-CB6197D8A18B}"/>
          </ac:picMkLst>
        </pc:picChg>
        <pc:picChg chg="mod">
          <ac:chgData name="ZINCK Yves [CEGEE]" userId="58ab786b-eff3-4fb5-b8c5-161f6b44608b" providerId="ADAL" clId="{BA8B8C06-C464-4FB5-8AB9-2C60C69C481E}" dt="2023-09-19T06:58:48.011" v="7547"/>
          <ac:picMkLst>
            <pc:docMk/>
            <pc:sldMk cId="2155634309" sldId="2146847234"/>
            <ac:picMk id="130" creationId="{BA7EC84E-BBA2-592C-DA0A-4CF728121667}"/>
          </ac:picMkLst>
        </pc:picChg>
        <pc:picChg chg="mod">
          <ac:chgData name="ZINCK Yves [CEGEE]" userId="58ab786b-eff3-4fb5-b8c5-161f6b44608b" providerId="ADAL" clId="{BA8B8C06-C464-4FB5-8AB9-2C60C69C481E}" dt="2023-09-19T06:58:48.011" v="7547"/>
          <ac:picMkLst>
            <pc:docMk/>
            <pc:sldMk cId="2155634309" sldId="2146847234"/>
            <ac:picMk id="131" creationId="{37B9A2E3-A70B-1B13-35BA-FA46789F8577}"/>
          </ac:picMkLst>
        </pc:picChg>
        <pc:picChg chg="mod">
          <ac:chgData name="ZINCK Yves [CEGEE]" userId="58ab786b-eff3-4fb5-b8c5-161f6b44608b" providerId="ADAL" clId="{BA8B8C06-C464-4FB5-8AB9-2C60C69C481E}" dt="2023-09-25T12:34:53.757" v="7714"/>
          <ac:picMkLst>
            <pc:docMk/>
            <pc:sldMk cId="2155634309" sldId="2146847234"/>
            <ac:picMk id="131" creationId="{82F2D105-1926-4280-686D-985ACFE09FDD}"/>
          </ac:picMkLst>
        </pc:picChg>
        <pc:picChg chg="mod">
          <ac:chgData name="ZINCK Yves [CEGEE]" userId="58ab786b-eff3-4fb5-b8c5-161f6b44608b" providerId="ADAL" clId="{BA8B8C06-C464-4FB5-8AB9-2C60C69C481E}" dt="2023-09-19T06:58:48.011" v="7547"/>
          <ac:picMkLst>
            <pc:docMk/>
            <pc:sldMk cId="2155634309" sldId="2146847234"/>
            <ac:picMk id="132" creationId="{3D977FD3-766E-4460-BE73-A02EFFCDF67F}"/>
          </ac:picMkLst>
        </pc:picChg>
        <pc:picChg chg="mod">
          <ac:chgData name="ZINCK Yves [CEGEE]" userId="58ab786b-eff3-4fb5-b8c5-161f6b44608b" providerId="ADAL" clId="{BA8B8C06-C464-4FB5-8AB9-2C60C69C481E}" dt="2023-09-25T12:34:53.757" v="7714"/>
          <ac:picMkLst>
            <pc:docMk/>
            <pc:sldMk cId="2155634309" sldId="2146847234"/>
            <ac:picMk id="132" creationId="{62B83482-DB34-EF2F-F6A9-05415D470006}"/>
          </ac:picMkLst>
        </pc:picChg>
        <pc:picChg chg="mod">
          <ac:chgData name="ZINCK Yves [CEGEE]" userId="58ab786b-eff3-4fb5-b8c5-161f6b44608b" providerId="ADAL" clId="{BA8B8C06-C464-4FB5-8AB9-2C60C69C481E}" dt="2023-09-25T12:34:53.757" v="7714"/>
          <ac:picMkLst>
            <pc:docMk/>
            <pc:sldMk cId="2155634309" sldId="2146847234"/>
            <ac:picMk id="133" creationId="{C2E25861-4B2A-199D-C254-2B2F8C8D5631}"/>
          </ac:picMkLst>
        </pc:picChg>
        <pc:picChg chg="mod">
          <ac:chgData name="ZINCK Yves [CEGEE]" userId="58ab786b-eff3-4fb5-b8c5-161f6b44608b" providerId="ADAL" clId="{BA8B8C06-C464-4FB5-8AB9-2C60C69C481E}" dt="2023-09-19T06:58:48.011" v="7547"/>
          <ac:picMkLst>
            <pc:docMk/>
            <pc:sldMk cId="2155634309" sldId="2146847234"/>
            <ac:picMk id="134" creationId="{2FC4C690-235D-CBC0-0D20-5C92A1464CE8}"/>
          </ac:picMkLst>
        </pc:picChg>
        <pc:picChg chg="mod">
          <ac:chgData name="ZINCK Yves [CEGEE]" userId="58ab786b-eff3-4fb5-b8c5-161f6b44608b" providerId="ADAL" clId="{BA8B8C06-C464-4FB5-8AB9-2C60C69C481E}" dt="2023-09-25T12:34:53.757" v="7714"/>
          <ac:picMkLst>
            <pc:docMk/>
            <pc:sldMk cId="2155634309" sldId="2146847234"/>
            <ac:picMk id="134" creationId="{5ACD5ACA-07FB-D64E-E1B8-FBD342FCB3A8}"/>
          </ac:picMkLst>
        </pc:picChg>
        <pc:picChg chg="mod">
          <ac:chgData name="ZINCK Yves [CEGEE]" userId="58ab786b-eff3-4fb5-b8c5-161f6b44608b" providerId="ADAL" clId="{BA8B8C06-C464-4FB5-8AB9-2C60C69C481E}" dt="2023-09-19T06:58:48.011" v="7547"/>
          <ac:picMkLst>
            <pc:docMk/>
            <pc:sldMk cId="2155634309" sldId="2146847234"/>
            <ac:picMk id="135" creationId="{258E30AA-F89E-DC6E-3763-01E501879B07}"/>
          </ac:picMkLst>
        </pc:picChg>
        <pc:picChg chg="mod">
          <ac:chgData name="ZINCK Yves [CEGEE]" userId="58ab786b-eff3-4fb5-b8c5-161f6b44608b" providerId="ADAL" clId="{BA8B8C06-C464-4FB5-8AB9-2C60C69C481E}" dt="2023-09-25T12:34:53.757" v="7714"/>
          <ac:picMkLst>
            <pc:docMk/>
            <pc:sldMk cId="2155634309" sldId="2146847234"/>
            <ac:picMk id="135" creationId="{C0785840-7EA7-7E93-F99E-C8A93A2D938B}"/>
          </ac:picMkLst>
        </pc:picChg>
        <pc:picChg chg="mod">
          <ac:chgData name="ZINCK Yves [CEGEE]" userId="58ab786b-eff3-4fb5-b8c5-161f6b44608b" providerId="ADAL" clId="{BA8B8C06-C464-4FB5-8AB9-2C60C69C481E}" dt="2023-09-19T06:58:48.011" v="7547"/>
          <ac:picMkLst>
            <pc:docMk/>
            <pc:sldMk cId="2155634309" sldId="2146847234"/>
            <ac:picMk id="136" creationId="{2456349A-F4C9-7876-C34C-6A4137FC65B3}"/>
          </ac:picMkLst>
        </pc:picChg>
        <pc:picChg chg="mod">
          <ac:chgData name="ZINCK Yves [CEGEE]" userId="58ab786b-eff3-4fb5-b8c5-161f6b44608b" providerId="ADAL" clId="{BA8B8C06-C464-4FB5-8AB9-2C60C69C481E}" dt="2023-09-25T12:34:53.757" v="7714"/>
          <ac:picMkLst>
            <pc:docMk/>
            <pc:sldMk cId="2155634309" sldId="2146847234"/>
            <ac:picMk id="136" creationId="{9D491A76-7595-3395-7725-DFFCA8D6A2AF}"/>
          </ac:picMkLst>
        </pc:picChg>
        <pc:picChg chg="mod">
          <ac:chgData name="ZINCK Yves [CEGEE]" userId="58ab786b-eff3-4fb5-b8c5-161f6b44608b" providerId="ADAL" clId="{BA8B8C06-C464-4FB5-8AB9-2C60C69C481E}" dt="2023-09-25T12:34:53.757" v="7714"/>
          <ac:picMkLst>
            <pc:docMk/>
            <pc:sldMk cId="2155634309" sldId="2146847234"/>
            <ac:picMk id="137" creationId="{8E558C36-4BCA-891A-A9CF-C1E506F4138B}"/>
          </ac:picMkLst>
        </pc:picChg>
        <pc:picChg chg="mod">
          <ac:chgData name="ZINCK Yves [CEGEE]" userId="58ab786b-eff3-4fb5-b8c5-161f6b44608b" providerId="ADAL" clId="{BA8B8C06-C464-4FB5-8AB9-2C60C69C481E}" dt="2023-09-19T06:58:48.011" v="7547"/>
          <ac:picMkLst>
            <pc:docMk/>
            <pc:sldMk cId="2155634309" sldId="2146847234"/>
            <ac:picMk id="138" creationId="{072CD307-6E45-628D-34C1-6AB9ABA860B6}"/>
          </ac:picMkLst>
        </pc:picChg>
        <pc:picChg chg="mod">
          <ac:chgData name="ZINCK Yves [CEGEE]" userId="58ab786b-eff3-4fb5-b8c5-161f6b44608b" providerId="ADAL" clId="{BA8B8C06-C464-4FB5-8AB9-2C60C69C481E}" dt="2023-09-25T12:34:53.757" v="7714"/>
          <ac:picMkLst>
            <pc:docMk/>
            <pc:sldMk cId="2155634309" sldId="2146847234"/>
            <ac:picMk id="138" creationId="{6C6C71FA-B7EE-CFC3-4A32-4E3543E314E4}"/>
          </ac:picMkLst>
        </pc:picChg>
        <pc:picChg chg="mod">
          <ac:chgData name="ZINCK Yves [CEGEE]" userId="58ab786b-eff3-4fb5-b8c5-161f6b44608b" providerId="ADAL" clId="{BA8B8C06-C464-4FB5-8AB9-2C60C69C481E}" dt="2023-09-19T06:58:48.011" v="7547"/>
          <ac:picMkLst>
            <pc:docMk/>
            <pc:sldMk cId="2155634309" sldId="2146847234"/>
            <ac:picMk id="139" creationId="{3EBE4DB2-FEB0-4027-A2E1-5D9A872AA11A}"/>
          </ac:picMkLst>
        </pc:picChg>
        <pc:picChg chg="mod">
          <ac:chgData name="ZINCK Yves [CEGEE]" userId="58ab786b-eff3-4fb5-b8c5-161f6b44608b" providerId="ADAL" clId="{BA8B8C06-C464-4FB5-8AB9-2C60C69C481E}" dt="2023-09-19T06:58:48.011" v="7547"/>
          <ac:picMkLst>
            <pc:docMk/>
            <pc:sldMk cId="2155634309" sldId="2146847234"/>
            <ac:picMk id="140" creationId="{51626629-2596-BB31-D54A-4F0C08F21E20}"/>
          </ac:picMkLst>
        </pc:picChg>
        <pc:picChg chg="add del mod">
          <ac:chgData name="ZINCK Yves [CEGEE]" userId="58ab786b-eff3-4fb5-b8c5-161f6b44608b" providerId="ADAL" clId="{BA8B8C06-C464-4FB5-8AB9-2C60C69C481E}" dt="2023-09-19T06:59:16.901" v="7549" actId="478"/>
          <ac:picMkLst>
            <pc:docMk/>
            <pc:sldMk cId="2155634309" sldId="2146847234"/>
            <ac:picMk id="141" creationId="{EF185091-8A4F-A2E4-C95B-57FF35C93F1C}"/>
          </ac:picMkLst>
        </pc:picChg>
        <pc:picChg chg="add del mod">
          <ac:chgData name="ZINCK Yves [CEGEE]" userId="58ab786b-eff3-4fb5-b8c5-161f6b44608b" providerId="ADAL" clId="{BA8B8C06-C464-4FB5-8AB9-2C60C69C481E}" dt="2023-09-19T06:59:16.901" v="7549" actId="478"/>
          <ac:picMkLst>
            <pc:docMk/>
            <pc:sldMk cId="2155634309" sldId="2146847234"/>
            <ac:picMk id="142" creationId="{3025F717-9010-EC93-4B0C-17A4F971965E}"/>
          </ac:picMkLst>
        </pc:picChg>
        <pc:picChg chg="add del mod">
          <ac:chgData name="ZINCK Yves [CEGEE]" userId="58ab786b-eff3-4fb5-b8c5-161f6b44608b" providerId="ADAL" clId="{BA8B8C06-C464-4FB5-8AB9-2C60C69C481E}" dt="2023-09-19T06:59:16.901" v="7549" actId="478"/>
          <ac:picMkLst>
            <pc:docMk/>
            <pc:sldMk cId="2155634309" sldId="2146847234"/>
            <ac:picMk id="143" creationId="{62F4D295-B497-1412-2605-F8C248B82DAD}"/>
          </ac:picMkLst>
        </pc:picChg>
        <pc:picChg chg="add del mod">
          <ac:chgData name="ZINCK Yves [CEGEE]" userId="58ab786b-eff3-4fb5-b8c5-161f6b44608b" providerId="ADAL" clId="{BA8B8C06-C464-4FB5-8AB9-2C60C69C481E}" dt="2023-09-19T06:59:16.901" v="7549" actId="478"/>
          <ac:picMkLst>
            <pc:docMk/>
            <pc:sldMk cId="2155634309" sldId="2146847234"/>
            <ac:picMk id="144" creationId="{40BB8EA5-3B5D-FC17-78A4-D97AEE2B4348}"/>
          </ac:picMkLst>
        </pc:picChg>
        <pc:picChg chg="add del mod">
          <ac:chgData name="ZINCK Yves [CEGEE]" userId="58ab786b-eff3-4fb5-b8c5-161f6b44608b" providerId="ADAL" clId="{BA8B8C06-C464-4FB5-8AB9-2C60C69C481E}" dt="2023-09-19T06:59:16.901" v="7549" actId="478"/>
          <ac:picMkLst>
            <pc:docMk/>
            <pc:sldMk cId="2155634309" sldId="2146847234"/>
            <ac:picMk id="145" creationId="{ED9DAD2F-6681-EE43-7C74-9AC87F8DD453}"/>
          </ac:picMkLst>
        </pc:picChg>
        <pc:picChg chg="add del mod">
          <ac:chgData name="ZINCK Yves [CEGEE]" userId="58ab786b-eff3-4fb5-b8c5-161f6b44608b" providerId="ADAL" clId="{BA8B8C06-C464-4FB5-8AB9-2C60C69C481E}" dt="2023-09-19T06:59:16.901" v="7549" actId="478"/>
          <ac:picMkLst>
            <pc:docMk/>
            <pc:sldMk cId="2155634309" sldId="2146847234"/>
            <ac:picMk id="146" creationId="{3D14A080-C630-8968-9547-5CDBA0045715}"/>
          </ac:picMkLst>
        </pc:picChg>
        <pc:picChg chg="add del mod">
          <ac:chgData name="ZINCK Yves [CEGEE]" userId="58ab786b-eff3-4fb5-b8c5-161f6b44608b" providerId="ADAL" clId="{BA8B8C06-C464-4FB5-8AB9-2C60C69C481E}" dt="2023-09-19T06:59:16.901" v="7549" actId="478"/>
          <ac:picMkLst>
            <pc:docMk/>
            <pc:sldMk cId="2155634309" sldId="2146847234"/>
            <ac:picMk id="147" creationId="{39CFC702-5397-9BD4-2583-04F4D08581AC}"/>
          </ac:picMkLst>
        </pc:picChg>
        <pc:picChg chg="add del mod">
          <ac:chgData name="ZINCK Yves [CEGEE]" userId="58ab786b-eff3-4fb5-b8c5-161f6b44608b" providerId="ADAL" clId="{BA8B8C06-C464-4FB5-8AB9-2C60C69C481E}" dt="2023-09-25T12:34:50.848" v="7713" actId="478"/>
          <ac:picMkLst>
            <pc:docMk/>
            <pc:sldMk cId="2155634309" sldId="2146847234"/>
            <ac:picMk id="148" creationId="{4A82BB82-35FF-76DA-7CEE-C8E1AA317F3D}"/>
          </ac:picMkLst>
        </pc:picChg>
      </pc:sldChg>
      <pc:sldChg chg="addSp delSp modSp new mod">
        <pc:chgData name="ZINCK Yves [CEGEE]" userId="58ab786b-eff3-4fb5-b8c5-161f6b44608b" providerId="ADAL" clId="{BA8B8C06-C464-4FB5-8AB9-2C60C69C481E}" dt="2023-09-19T07:02:16.518" v="7687" actId="255"/>
        <pc:sldMkLst>
          <pc:docMk/>
          <pc:sldMk cId="2988399537" sldId="2146847235"/>
        </pc:sldMkLst>
        <pc:spChg chg="del">
          <ac:chgData name="ZINCK Yves [CEGEE]" userId="58ab786b-eff3-4fb5-b8c5-161f6b44608b" providerId="ADAL" clId="{BA8B8C06-C464-4FB5-8AB9-2C60C69C481E}" dt="2023-09-19T07:01:36.432" v="7671" actId="478"/>
          <ac:spMkLst>
            <pc:docMk/>
            <pc:sldMk cId="2988399537" sldId="2146847235"/>
            <ac:spMk id="2" creationId="{71137B84-3980-9E7F-64BB-AB1F8770E9FA}"/>
          </ac:spMkLst>
        </pc:spChg>
        <pc:spChg chg="mod">
          <ac:chgData name="ZINCK Yves [CEGEE]" userId="58ab786b-eff3-4fb5-b8c5-161f6b44608b" providerId="ADAL" clId="{BA8B8C06-C464-4FB5-8AB9-2C60C69C481E}" dt="2023-09-19T07:01:21.397" v="7670" actId="20577"/>
          <ac:spMkLst>
            <pc:docMk/>
            <pc:sldMk cId="2988399537" sldId="2146847235"/>
            <ac:spMk id="3" creationId="{085A75BB-3E29-12F9-6104-F1CABE7CFA7F}"/>
          </ac:spMkLst>
        </pc:spChg>
        <pc:spChg chg="add mod">
          <ac:chgData name="ZINCK Yves [CEGEE]" userId="58ab786b-eff3-4fb5-b8c5-161f6b44608b" providerId="ADAL" clId="{BA8B8C06-C464-4FB5-8AB9-2C60C69C481E}" dt="2023-09-19T07:01:42.636" v="7673" actId="1076"/>
          <ac:spMkLst>
            <pc:docMk/>
            <pc:sldMk cId="2988399537" sldId="2146847235"/>
            <ac:spMk id="7" creationId="{40DC2384-603F-5F1D-F198-4B2A16CA23F7}"/>
          </ac:spMkLst>
        </pc:spChg>
        <pc:spChg chg="add mod">
          <ac:chgData name="ZINCK Yves [CEGEE]" userId="58ab786b-eff3-4fb5-b8c5-161f6b44608b" providerId="ADAL" clId="{BA8B8C06-C464-4FB5-8AB9-2C60C69C481E}" dt="2023-09-19T07:01:42.636" v="7673" actId="1076"/>
          <ac:spMkLst>
            <pc:docMk/>
            <pc:sldMk cId="2988399537" sldId="2146847235"/>
            <ac:spMk id="8" creationId="{3E9532F3-95E9-CDAF-7BFA-46B995614E18}"/>
          </ac:spMkLst>
        </pc:spChg>
        <pc:spChg chg="add mod">
          <ac:chgData name="ZINCK Yves [CEGEE]" userId="58ab786b-eff3-4fb5-b8c5-161f6b44608b" providerId="ADAL" clId="{BA8B8C06-C464-4FB5-8AB9-2C60C69C481E}" dt="2023-09-19T07:02:16.518" v="7687" actId="255"/>
          <ac:spMkLst>
            <pc:docMk/>
            <pc:sldMk cId="2988399537" sldId="2146847235"/>
            <ac:spMk id="9" creationId="{6EC6EDE6-2D7A-9EFB-A048-3DACC9B7512C}"/>
          </ac:spMkLst>
        </pc:spChg>
        <pc:graphicFrameChg chg="add mod modGraphic">
          <ac:chgData name="ZINCK Yves [CEGEE]" userId="58ab786b-eff3-4fb5-b8c5-161f6b44608b" providerId="ADAL" clId="{BA8B8C06-C464-4FB5-8AB9-2C60C69C481E}" dt="2023-09-19T07:02:02.607" v="7685" actId="1036"/>
          <ac:graphicFrameMkLst>
            <pc:docMk/>
            <pc:sldMk cId="2988399537" sldId="2146847235"/>
            <ac:graphicFrameMk id="6" creationId="{7F84A998-089B-0CFF-8DAC-4D4B1EB6A0F2}"/>
          </ac:graphicFrameMkLst>
        </pc:graphicFrameChg>
      </pc:sldChg>
      <pc:sldChg chg="addSp delSp modSp add mod">
        <pc:chgData name="ZINCK Yves [CEGEE]" userId="58ab786b-eff3-4fb5-b8c5-161f6b44608b" providerId="ADAL" clId="{BA8B8C06-C464-4FB5-8AB9-2C60C69C481E}" dt="2023-09-29T14:48:16.790" v="8615" actId="1076"/>
        <pc:sldMkLst>
          <pc:docMk/>
          <pc:sldMk cId="3012453955" sldId="2146847236"/>
        </pc:sldMkLst>
        <pc:spChg chg="del">
          <ac:chgData name="ZINCK Yves [CEGEE]" userId="58ab786b-eff3-4fb5-b8c5-161f6b44608b" providerId="ADAL" clId="{BA8B8C06-C464-4FB5-8AB9-2C60C69C481E}" dt="2023-09-25T14:51:04.699" v="8473" actId="478"/>
          <ac:spMkLst>
            <pc:docMk/>
            <pc:sldMk cId="3012453955" sldId="2146847236"/>
            <ac:spMk id="8" creationId="{8FA3F0F0-6050-25B4-F17A-99A69D1864F0}"/>
          </ac:spMkLst>
        </pc:spChg>
        <pc:spChg chg="del">
          <ac:chgData name="ZINCK Yves [CEGEE]" userId="58ab786b-eff3-4fb5-b8c5-161f6b44608b" providerId="ADAL" clId="{BA8B8C06-C464-4FB5-8AB9-2C60C69C481E}" dt="2023-09-25T14:51:04.699" v="8473" actId="478"/>
          <ac:spMkLst>
            <pc:docMk/>
            <pc:sldMk cId="3012453955" sldId="2146847236"/>
            <ac:spMk id="9" creationId="{28031617-0E48-9933-5F49-DD769A20118D}"/>
          </ac:spMkLst>
        </pc:spChg>
        <pc:spChg chg="add mod">
          <ac:chgData name="ZINCK Yves [CEGEE]" userId="58ab786b-eff3-4fb5-b8c5-161f6b44608b" providerId="ADAL" clId="{BA8B8C06-C464-4FB5-8AB9-2C60C69C481E}" dt="2023-09-25T14:51:23.621" v="8476"/>
          <ac:spMkLst>
            <pc:docMk/>
            <pc:sldMk cId="3012453955" sldId="2146847236"/>
            <ac:spMk id="14" creationId="{A7EF0F1B-30A7-32A4-38AB-D2D380132F3A}"/>
          </ac:spMkLst>
        </pc:spChg>
        <pc:spChg chg="add mod">
          <ac:chgData name="ZINCK Yves [CEGEE]" userId="58ab786b-eff3-4fb5-b8c5-161f6b44608b" providerId="ADAL" clId="{BA8B8C06-C464-4FB5-8AB9-2C60C69C481E}" dt="2023-09-25T14:51:23.621" v="8476"/>
          <ac:spMkLst>
            <pc:docMk/>
            <pc:sldMk cId="3012453955" sldId="2146847236"/>
            <ac:spMk id="15" creationId="{04466ABA-72F4-1C6C-1ABC-355E05A1D61B}"/>
          </ac:spMkLst>
        </pc:spChg>
        <pc:spChg chg="add mod">
          <ac:chgData name="ZINCK Yves [CEGEE]" userId="58ab786b-eff3-4fb5-b8c5-161f6b44608b" providerId="ADAL" clId="{BA8B8C06-C464-4FB5-8AB9-2C60C69C481E}" dt="2023-09-25T14:51:23.621" v="8476"/>
          <ac:spMkLst>
            <pc:docMk/>
            <pc:sldMk cId="3012453955" sldId="2146847236"/>
            <ac:spMk id="16" creationId="{AA5DD92E-A3D0-2D2F-EC9C-BFD5CE828986}"/>
          </ac:spMkLst>
        </pc:spChg>
        <pc:spChg chg="add mod">
          <ac:chgData name="ZINCK Yves [CEGEE]" userId="58ab786b-eff3-4fb5-b8c5-161f6b44608b" providerId="ADAL" clId="{BA8B8C06-C464-4FB5-8AB9-2C60C69C481E}" dt="2023-09-25T14:51:23.621" v="8476"/>
          <ac:spMkLst>
            <pc:docMk/>
            <pc:sldMk cId="3012453955" sldId="2146847236"/>
            <ac:spMk id="17" creationId="{60D66E7B-CB26-7C7E-5C36-79CFA0B7EADB}"/>
          </ac:spMkLst>
        </pc:spChg>
        <pc:spChg chg="mod">
          <ac:chgData name="ZINCK Yves [CEGEE]" userId="58ab786b-eff3-4fb5-b8c5-161f6b44608b" providerId="ADAL" clId="{BA8B8C06-C464-4FB5-8AB9-2C60C69C481E}" dt="2023-09-25T14:51:19.296" v="8475" actId="6549"/>
          <ac:spMkLst>
            <pc:docMk/>
            <pc:sldMk cId="3012453955" sldId="2146847236"/>
            <ac:spMk id="18" creationId="{7DA984D0-F0F4-FAE1-BB38-8EE4F4DDC2F2}"/>
          </ac:spMkLst>
        </pc:spChg>
        <pc:spChg chg="add mod">
          <ac:chgData name="ZINCK Yves [CEGEE]" userId="58ab786b-eff3-4fb5-b8c5-161f6b44608b" providerId="ADAL" clId="{BA8B8C06-C464-4FB5-8AB9-2C60C69C481E}" dt="2023-09-25T14:51:23.621" v="8476"/>
          <ac:spMkLst>
            <pc:docMk/>
            <pc:sldMk cId="3012453955" sldId="2146847236"/>
            <ac:spMk id="19" creationId="{8F3442BE-337D-DE9D-5702-20CC74F813FA}"/>
          </ac:spMkLst>
        </pc:spChg>
        <pc:spChg chg="add mod">
          <ac:chgData name="ZINCK Yves [CEGEE]" userId="58ab786b-eff3-4fb5-b8c5-161f6b44608b" providerId="ADAL" clId="{BA8B8C06-C464-4FB5-8AB9-2C60C69C481E}" dt="2023-09-25T14:51:23.621" v="8476"/>
          <ac:spMkLst>
            <pc:docMk/>
            <pc:sldMk cId="3012453955" sldId="2146847236"/>
            <ac:spMk id="20" creationId="{85B622BF-AE96-C031-B89B-A163B4846F3C}"/>
          </ac:spMkLst>
        </pc:spChg>
        <pc:spChg chg="add mod">
          <ac:chgData name="ZINCK Yves [CEGEE]" userId="58ab786b-eff3-4fb5-b8c5-161f6b44608b" providerId="ADAL" clId="{BA8B8C06-C464-4FB5-8AB9-2C60C69C481E}" dt="2023-09-25T14:51:23.621" v="8476"/>
          <ac:spMkLst>
            <pc:docMk/>
            <pc:sldMk cId="3012453955" sldId="2146847236"/>
            <ac:spMk id="21" creationId="{02BE87CF-90FC-9B5F-DF09-443F80AB914D}"/>
          </ac:spMkLst>
        </pc:spChg>
        <pc:spChg chg="add mod">
          <ac:chgData name="ZINCK Yves [CEGEE]" userId="58ab786b-eff3-4fb5-b8c5-161f6b44608b" providerId="ADAL" clId="{BA8B8C06-C464-4FB5-8AB9-2C60C69C481E}" dt="2023-09-25T14:51:23.621" v="8476"/>
          <ac:spMkLst>
            <pc:docMk/>
            <pc:sldMk cId="3012453955" sldId="2146847236"/>
            <ac:spMk id="22" creationId="{CD46028D-012D-69B2-79BE-C2A229E00D70}"/>
          </ac:spMkLst>
        </pc:spChg>
        <pc:spChg chg="add mod">
          <ac:chgData name="ZINCK Yves [CEGEE]" userId="58ab786b-eff3-4fb5-b8c5-161f6b44608b" providerId="ADAL" clId="{BA8B8C06-C464-4FB5-8AB9-2C60C69C481E}" dt="2023-09-29T14:48:06.352" v="8612" actId="1076"/>
          <ac:spMkLst>
            <pc:docMk/>
            <pc:sldMk cId="3012453955" sldId="2146847236"/>
            <ac:spMk id="23" creationId="{8D6239FE-02D9-2251-FA7E-D10CDA9B3E4C}"/>
          </ac:spMkLst>
        </pc:spChg>
        <pc:spChg chg="add mod">
          <ac:chgData name="ZINCK Yves [CEGEE]" userId="58ab786b-eff3-4fb5-b8c5-161f6b44608b" providerId="ADAL" clId="{BA8B8C06-C464-4FB5-8AB9-2C60C69C481E}" dt="2023-09-25T14:51:23.621" v="8476"/>
          <ac:spMkLst>
            <pc:docMk/>
            <pc:sldMk cId="3012453955" sldId="2146847236"/>
            <ac:spMk id="24" creationId="{F1115986-4109-6CDC-3B6F-CE83C9C1F18C}"/>
          </ac:spMkLst>
        </pc:spChg>
        <pc:spChg chg="add mod">
          <ac:chgData name="ZINCK Yves [CEGEE]" userId="58ab786b-eff3-4fb5-b8c5-161f6b44608b" providerId="ADAL" clId="{BA8B8C06-C464-4FB5-8AB9-2C60C69C481E}" dt="2023-09-25T14:51:23.621" v="8476"/>
          <ac:spMkLst>
            <pc:docMk/>
            <pc:sldMk cId="3012453955" sldId="2146847236"/>
            <ac:spMk id="25" creationId="{FE9664EF-6355-33CF-9D4E-28F7EC9B75C3}"/>
          </ac:spMkLst>
        </pc:spChg>
        <pc:graphicFrameChg chg="del">
          <ac:chgData name="ZINCK Yves [CEGEE]" userId="58ab786b-eff3-4fb5-b8c5-161f6b44608b" providerId="ADAL" clId="{BA8B8C06-C464-4FB5-8AB9-2C60C69C481E}" dt="2023-09-25T14:51:04.699" v="8473" actId="478"/>
          <ac:graphicFrameMkLst>
            <pc:docMk/>
            <pc:sldMk cId="3012453955" sldId="2146847236"/>
            <ac:graphicFrameMk id="6" creationId="{7A8CC7F5-59F6-1BF9-5178-B50B87C42D59}"/>
          </ac:graphicFrameMkLst>
        </pc:graphicFrameChg>
        <pc:graphicFrameChg chg="del">
          <ac:chgData name="ZINCK Yves [CEGEE]" userId="58ab786b-eff3-4fb5-b8c5-161f6b44608b" providerId="ADAL" clId="{BA8B8C06-C464-4FB5-8AB9-2C60C69C481E}" dt="2023-09-25T14:51:04.699" v="8473" actId="478"/>
          <ac:graphicFrameMkLst>
            <pc:docMk/>
            <pc:sldMk cId="3012453955" sldId="2146847236"/>
            <ac:graphicFrameMk id="7" creationId="{1B5EFF47-8EE3-F36A-918B-77B3403857ED}"/>
          </ac:graphicFrameMkLst>
        </pc:graphicFrameChg>
        <pc:graphicFrameChg chg="add mod">
          <ac:chgData name="ZINCK Yves [CEGEE]" userId="58ab786b-eff3-4fb5-b8c5-161f6b44608b" providerId="ADAL" clId="{BA8B8C06-C464-4FB5-8AB9-2C60C69C481E}" dt="2023-09-25T14:51:23.621" v="8476"/>
          <ac:graphicFrameMkLst>
            <pc:docMk/>
            <pc:sldMk cId="3012453955" sldId="2146847236"/>
            <ac:graphicFrameMk id="12" creationId="{74EF3E6A-FFA7-1738-43DE-32F7DB71608C}"/>
          </ac:graphicFrameMkLst>
        </pc:graphicFrameChg>
        <pc:graphicFrameChg chg="add mod">
          <ac:chgData name="ZINCK Yves [CEGEE]" userId="58ab786b-eff3-4fb5-b8c5-161f6b44608b" providerId="ADAL" clId="{BA8B8C06-C464-4FB5-8AB9-2C60C69C481E}" dt="2023-09-25T14:51:23.621" v="8476"/>
          <ac:graphicFrameMkLst>
            <pc:docMk/>
            <pc:sldMk cId="3012453955" sldId="2146847236"/>
            <ac:graphicFrameMk id="13" creationId="{040106F2-5AF7-E2F7-FA1E-B4B783D0C53C}"/>
          </ac:graphicFrameMkLst>
        </pc:graphicFrameChg>
        <pc:picChg chg="del">
          <ac:chgData name="ZINCK Yves [CEGEE]" userId="58ab786b-eff3-4fb5-b8c5-161f6b44608b" providerId="ADAL" clId="{BA8B8C06-C464-4FB5-8AB9-2C60C69C481E}" dt="2023-09-25T14:51:04.699" v="8473" actId="478"/>
          <ac:picMkLst>
            <pc:docMk/>
            <pc:sldMk cId="3012453955" sldId="2146847236"/>
            <ac:picMk id="10" creationId="{BF041E9A-4083-A61D-F35B-B665CB8C2A63}"/>
          </ac:picMkLst>
        </pc:picChg>
        <pc:picChg chg="del">
          <ac:chgData name="ZINCK Yves [CEGEE]" userId="58ab786b-eff3-4fb5-b8c5-161f6b44608b" providerId="ADAL" clId="{BA8B8C06-C464-4FB5-8AB9-2C60C69C481E}" dt="2023-09-25T14:51:04.699" v="8473" actId="478"/>
          <ac:picMkLst>
            <pc:docMk/>
            <pc:sldMk cId="3012453955" sldId="2146847236"/>
            <ac:picMk id="11" creationId="{7D8194EE-C9F9-A3C4-0437-EB0C6EA599DD}"/>
          </ac:picMkLst>
        </pc:picChg>
        <pc:picChg chg="add mod ord">
          <ac:chgData name="ZINCK Yves [CEGEE]" userId="58ab786b-eff3-4fb5-b8c5-161f6b44608b" providerId="ADAL" clId="{BA8B8C06-C464-4FB5-8AB9-2C60C69C481E}" dt="2023-09-29T14:48:16.790" v="8615" actId="1076"/>
          <ac:picMkLst>
            <pc:docMk/>
            <pc:sldMk cId="3012453955" sldId="2146847236"/>
            <ac:picMk id="26" creationId="{06A5D844-5F3A-D637-67B1-D68B91679CEA}"/>
          </ac:picMkLst>
        </pc:picChg>
        <pc:picChg chg="add mod ord">
          <ac:chgData name="ZINCK Yves [CEGEE]" userId="58ab786b-eff3-4fb5-b8c5-161f6b44608b" providerId="ADAL" clId="{BA8B8C06-C464-4FB5-8AB9-2C60C69C481E}" dt="2023-09-29T14:48:09.791" v="8613" actId="1076"/>
          <ac:picMkLst>
            <pc:docMk/>
            <pc:sldMk cId="3012453955" sldId="2146847236"/>
            <ac:picMk id="27" creationId="{D7F0BFA2-8A9C-BBD3-7643-A400345359B2}"/>
          </ac:picMkLst>
        </pc:picChg>
        <pc:cxnChg chg="add mod">
          <ac:chgData name="ZINCK Yves [CEGEE]" userId="58ab786b-eff3-4fb5-b8c5-161f6b44608b" providerId="ADAL" clId="{BA8B8C06-C464-4FB5-8AB9-2C60C69C481E}" dt="2023-09-25T14:51:23.621" v="8476"/>
          <ac:cxnSpMkLst>
            <pc:docMk/>
            <pc:sldMk cId="3012453955" sldId="2146847236"/>
            <ac:cxnSpMk id="2" creationId="{0DF30DAC-2198-EF1D-CDBC-6BEAE616A14E}"/>
          </ac:cxnSpMkLst>
        </pc:cxnChg>
      </pc:sldChg>
      <pc:sldMasterChg chg="delSldLayout modSldLayout">
        <pc:chgData name="ZINCK Yves [CEGEE]" userId="58ab786b-eff3-4fb5-b8c5-161f6b44608b" providerId="ADAL" clId="{BA8B8C06-C464-4FB5-8AB9-2C60C69C481E}" dt="2023-09-19T06:37:54.428" v="7390" actId="20577"/>
        <pc:sldMasterMkLst>
          <pc:docMk/>
          <pc:sldMasterMk cId="4183690594" sldId="2147483648"/>
        </pc:sldMasterMkLst>
        <pc:sldLayoutChg chg="addSp delSp modSp mod">
          <pc:chgData name="ZINCK Yves [CEGEE]" userId="58ab786b-eff3-4fb5-b8c5-161f6b44608b" providerId="ADAL" clId="{BA8B8C06-C464-4FB5-8AB9-2C60C69C481E}" dt="2023-09-18T13:22:48.462" v="6749"/>
          <pc:sldLayoutMkLst>
            <pc:docMk/>
            <pc:sldMasterMk cId="4183690594" sldId="2147483648"/>
            <pc:sldLayoutMk cId="4083465071" sldId="2147483675"/>
          </pc:sldLayoutMkLst>
          <pc:spChg chg="add del mod">
            <ac:chgData name="ZINCK Yves [CEGEE]" userId="58ab786b-eff3-4fb5-b8c5-161f6b44608b" providerId="ADAL" clId="{BA8B8C06-C464-4FB5-8AB9-2C60C69C481E}" dt="2023-09-18T13:22:45.612" v="6747"/>
            <ac:spMkLst>
              <pc:docMk/>
              <pc:sldMasterMk cId="4183690594" sldId="2147483648"/>
              <pc:sldLayoutMk cId="4083465071" sldId="2147483675"/>
              <ac:spMk id="2" creationId="{DCF5CFBB-C76F-1794-D12A-DAC5D8B77D9E}"/>
            </ac:spMkLst>
          </pc:spChg>
          <pc:spChg chg="add mod">
            <ac:chgData name="ZINCK Yves [CEGEE]" userId="58ab786b-eff3-4fb5-b8c5-161f6b44608b" providerId="ADAL" clId="{BA8B8C06-C464-4FB5-8AB9-2C60C69C481E}" dt="2023-09-18T13:22:48.462" v="6749"/>
            <ac:spMkLst>
              <pc:docMk/>
              <pc:sldMasterMk cId="4183690594" sldId="2147483648"/>
              <pc:sldLayoutMk cId="4083465071" sldId="2147483675"/>
              <ac:spMk id="3" creationId="{58E1CDED-F76A-60BE-7037-22132AFF139E}"/>
            </ac:spMkLst>
          </pc:spChg>
          <pc:spChg chg="del">
            <ac:chgData name="ZINCK Yves [CEGEE]" userId="58ab786b-eff3-4fb5-b8c5-161f6b44608b" providerId="ADAL" clId="{BA8B8C06-C464-4FB5-8AB9-2C60C69C481E}" dt="2023-09-18T13:22:47.371" v="6748" actId="478"/>
            <ac:spMkLst>
              <pc:docMk/>
              <pc:sldMasterMk cId="4183690594" sldId="2147483648"/>
              <pc:sldLayoutMk cId="4083465071" sldId="2147483675"/>
              <ac:spMk id="4" creationId="{00000000-0000-0000-0000-000000000000}"/>
            </ac:spMkLst>
          </pc:spChg>
        </pc:sldLayoutChg>
        <pc:sldLayoutChg chg="addSp delSp modSp mod">
          <pc:chgData name="ZINCK Yves [CEGEE]" userId="58ab786b-eff3-4fb5-b8c5-161f6b44608b" providerId="ADAL" clId="{BA8B8C06-C464-4FB5-8AB9-2C60C69C481E}" dt="2023-09-19T06:37:54.428" v="7390" actId="20577"/>
          <pc:sldLayoutMkLst>
            <pc:docMk/>
            <pc:sldMasterMk cId="4183690594" sldId="2147483648"/>
            <pc:sldLayoutMk cId="1756913260" sldId="2147483683"/>
          </pc:sldLayoutMkLst>
          <pc:spChg chg="add del mod">
            <ac:chgData name="ZINCK Yves [CEGEE]" userId="58ab786b-eff3-4fb5-b8c5-161f6b44608b" providerId="ADAL" clId="{BA8B8C06-C464-4FB5-8AB9-2C60C69C481E}" dt="2023-09-18T13:22:15.288" v="6700"/>
            <ac:spMkLst>
              <pc:docMk/>
              <pc:sldMasterMk cId="4183690594" sldId="2147483648"/>
              <pc:sldLayoutMk cId="1756913260" sldId="2147483683"/>
              <ac:spMk id="2" creationId="{12723720-8284-DA1E-53BE-7628D88936F9}"/>
            </ac:spMkLst>
          </pc:spChg>
          <pc:spChg chg="add del mod">
            <ac:chgData name="ZINCK Yves [CEGEE]" userId="58ab786b-eff3-4fb5-b8c5-161f6b44608b" providerId="ADAL" clId="{BA8B8C06-C464-4FB5-8AB9-2C60C69C481E}" dt="2023-09-18T13:22:19.996" v="6702"/>
            <ac:spMkLst>
              <pc:docMk/>
              <pc:sldMasterMk cId="4183690594" sldId="2147483648"/>
              <pc:sldLayoutMk cId="1756913260" sldId="2147483683"/>
              <ac:spMk id="3" creationId="{B0F04478-1957-02FB-2EA4-3F0C1FB74E80}"/>
            </ac:spMkLst>
          </pc:spChg>
          <pc:spChg chg="mod">
            <ac:chgData name="ZINCK Yves [CEGEE]" userId="58ab786b-eff3-4fb5-b8c5-161f6b44608b" providerId="ADAL" clId="{BA8B8C06-C464-4FB5-8AB9-2C60C69C481E}" dt="2023-09-19T06:37:54.428" v="7390" actId="20577"/>
            <ac:spMkLst>
              <pc:docMk/>
              <pc:sldMasterMk cId="4183690594" sldId="2147483648"/>
              <pc:sldLayoutMk cId="1756913260" sldId="2147483683"/>
              <ac:spMk id="15" creationId="{00000000-0000-0000-0000-000000000000}"/>
            </ac:spMkLst>
          </pc:spChg>
        </pc:sldLayoutChg>
        <pc:sldLayoutChg chg="del">
          <pc:chgData name="ZINCK Yves [CEGEE]" userId="58ab786b-eff3-4fb5-b8c5-161f6b44608b" providerId="ADAL" clId="{BA8B8C06-C464-4FB5-8AB9-2C60C69C481E}" dt="2023-08-28T14:48:53.505" v="0" actId="47"/>
          <pc:sldLayoutMkLst>
            <pc:docMk/>
            <pc:sldMasterMk cId="4183690594" sldId="2147483648"/>
            <pc:sldLayoutMk cId="3764173896" sldId="2147483726"/>
          </pc:sldLayoutMkLst>
        </pc:sldLayoutChg>
      </pc:sldMasterChg>
      <pc:sldMasterChg chg="delSldLayout">
        <pc:chgData name="ZINCK Yves [CEGEE]" userId="58ab786b-eff3-4fb5-b8c5-161f6b44608b" providerId="ADAL" clId="{BA8B8C06-C464-4FB5-8AB9-2C60C69C481E}" dt="2023-09-19T07:02:28.424" v="7688" actId="47"/>
        <pc:sldMasterMkLst>
          <pc:docMk/>
          <pc:sldMasterMk cId="3571967251" sldId="2147483727"/>
        </pc:sldMasterMkLst>
        <pc:sldLayoutChg chg="del">
          <pc:chgData name="ZINCK Yves [CEGEE]" userId="58ab786b-eff3-4fb5-b8c5-161f6b44608b" providerId="ADAL" clId="{BA8B8C06-C464-4FB5-8AB9-2C60C69C481E}" dt="2023-09-11T14:44:32.053" v="5165" actId="47"/>
          <pc:sldLayoutMkLst>
            <pc:docMk/>
            <pc:sldMasterMk cId="3571967251" sldId="2147483727"/>
            <pc:sldLayoutMk cId="935617871" sldId="2147483747"/>
          </pc:sldLayoutMkLst>
        </pc:sldLayoutChg>
        <pc:sldLayoutChg chg="del">
          <pc:chgData name="ZINCK Yves [CEGEE]" userId="58ab786b-eff3-4fb5-b8c5-161f6b44608b" providerId="ADAL" clId="{BA8B8C06-C464-4FB5-8AB9-2C60C69C481E}" dt="2023-08-28T15:30:55.945" v="1079" actId="47"/>
          <pc:sldLayoutMkLst>
            <pc:docMk/>
            <pc:sldMasterMk cId="3571967251" sldId="2147483727"/>
            <pc:sldLayoutMk cId="1705576343" sldId="2147483749"/>
          </pc:sldLayoutMkLst>
        </pc:sldLayoutChg>
        <pc:sldLayoutChg chg="del">
          <pc:chgData name="ZINCK Yves [CEGEE]" userId="58ab786b-eff3-4fb5-b8c5-161f6b44608b" providerId="ADAL" clId="{BA8B8C06-C464-4FB5-8AB9-2C60C69C481E}" dt="2023-09-11T14:53:09.410" v="5291" actId="47"/>
          <pc:sldLayoutMkLst>
            <pc:docMk/>
            <pc:sldMasterMk cId="3571967251" sldId="2147483727"/>
            <pc:sldLayoutMk cId="2611101496" sldId="2147483750"/>
          </pc:sldLayoutMkLst>
        </pc:sldLayoutChg>
        <pc:sldLayoutChg chg="del">
          <pc:chgData name="ZINCK Yves [CEGEE]" userId="58ab786b-eff3-4fb5-b8c5-161f6b44608b" providerId="ADAL" clId="{BA8B8C06-C464-4FB5-8AB9-2C60C69C481E}" dt="2023-09-11T14:53:33.773" v="5293" actId="47"/>
          <pc:sldLayoutMkLst>
            <pc:docMk/>
            <pc:sldMasterMk cId="3571967251" sldId="2147483727"/>
            <pc:sldLayoutMk cId="2736046323" sldId="2147483751"/>
          </pc:sldLayoutMkLst>
        </pc:sldLayoutChg>
        <pc:sldLayoutChg chg="del">
          <pc:chgData name="ZINCK Yves [CEGEE]" userId="58ab786b-eff3-4fb5-b8c5-161f6b44608b" providerId="ADAL" clId="{BA8B8C06-C464-4FB5-8AB9-2C60C69C481E}" dt="2023-09-19T07:02:28.424" v="7688" actId="47"/>
          <pc:sldLayoutMkLst>
            <pc:docMk/>
            <pc:sldMasterMk cId="3571967251" sldId="2147483727"/>
            <pc:sldLayoutMk cId="3185591831" sldId="2147483752"/>
          </pc:sldLayoutMkLst>
        </pc:sldLayoutChg>
        <pc:sldLayoutChg chg="del">
          <pc:chgData name="ZINCK Yves [CEGEE]" userId="58ab786b-eff3-4fb5-b8c5-161f6b44608b" providerId="ADAL" clId="{BA8B8C06-C464-4FB5-8AB9-2C60C69C481E}" dt="2023-09-19T07:01:04.975" v="7658" actId="47"/>
          <pc:sldLayoutMkLst>
            <pc:docMk/>
            <pc:sldMasterMk cId="3571967251" sldId="2147483727"/>
            <pc:sldLayoutMk cId="181567802" sldId="214748375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858AEC-4E93-441D-BEB0-819858EA01E9}" type="datetimeFigureOut">
              <a:rPr lang="fr-FR" smtClean="0"/>
              <a:t>29/09/2023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ED1CAD-ED31-4C8A-A74C-50BBD91F9DE2}" type="slidenum">
              <a:rPr lang="fr-FR" smtClean="0"/>
              <a:t>‹N°›</a:t>
            </a:fld>
            <a:endParaRPr lang="fr-FR"/>
          </a:p>
        </p:txBody>
      </p:sp>
    </p:spTree>
    <p:extLst>
      <p:ext uri="{BB962C8B-B14F-4D97-AF65-F5344CB8AC3E}">
        <p14:creationId xmlns:p14="http://schemas.microsoft.com/office/powerpoint/2010/main" val="4164813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4198692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542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3.xml"/><Relationship Id="rId6" Type="http://schemas.openxmlformats.org/officeDocument/2006/relationships/image" Target="../media/image4.jpg"/><Relationship Id="rId5" Type="http://schemas.openxmlformats.org/officeDocument/2006/relationships/image" Target="../media/image12.jpeg"/><Relationship Id="rId4" Type="http://schemas.openxmlformats.org/officeDocument/2006/relationships/image" Target="../media/image11.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4.xml"/><Relationship Id="rId5" Type="http://schemas.openxmlformats.org/officeDocument/2006/relationships/image" Target="../media/image12.jpeg"/><Relationship Id="rId4" Type="http://schemas.openxmlformats.org/officeDocument/2006/relationships/image" Target="../media/image11.jpe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5.xml"/><Relationship Id="rId5" Type="http://schemas.openxmlformats.org/officeDocument/2006/relationships/image" Target="../media/image23.jpeg"/><Relationship Id="rId4" Type="http://schemas.openxmlformats.org/officeDocument/2006/relationships/image" Target="../media/image22.jpe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Documentation complète </a:t>
            </a:r>
            <a:r>
              <a:rPr lang="fr-FR" dirty="0" err="1"/>
              <a:t>PulCEo</a:t>
            </a:r>
            <a:r>
              <a:rPr lang="fr-FR" dirty="0"/>
              <a:t> </a:t>
            </a:r>
            <a:r>
              <a:rPr lang="fr-FR" dirty="0" err="1"/>
              <a:t>Connect</a:t>
            </a:r>
            <a:endParaRPr lang="fr-FR" dirty="0"/>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58E1CDED-F76A-60BE-7037-22132AFF139E}"/>
              </a:ext>
            </a:extLst>
          </p:cNvPr>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Documentation complète </a:t>
            </a:r>
            <a:r>
              <a:rPr lang="fr-FR" dirty="0" err="1"/>
              <a:t>PulCEO</a:t>
            </a:r>
            <a:r>
              <a:rPr lang="fr-FR" dirty="0"/>
              <a:t> </a:t>
            </a:r>
            <a:r>
              <a:rPr lang="fr-FR" dirty="0" err="1"/>
              <a:t>Connect</a:t>
            </a:r>
            <a:endParaRPr lang="fr-FR" dirty="0"/>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90011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6014753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80B5A9EA-4EF9-4DA4-A2D0-9A0F33E27E2C}" type="datetime4">
              <a:rPr lang="fr-FR" smtClean="0"/>
              <a:t>29 septembre 2023</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1417103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BCFD0888-F543-4BA8-A859-13E0F7E070F8}" type="datetime4">
              <a:rPr lang="fr-FR" smtClean="0"/>
              <a:t>29 septembre 2023</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183780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80B9CAF5-3871-4C59-BB2E-E9766FB2636E}" type="datetime4">
              <a:rPr lang="fr-FR" smtClean="0"/>
              <a:t>29 septembre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PulCEo connect- 11/05/2022</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088544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69C18678-3FC7-4B4E-BA06-0C5DFE079189}" type="datetime4">
              <a:rPr lang="fr-FR" smtClean="0"/>
              <a:t>29 septembre 2023</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PulCEo connect- 11/05/2022</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543456254"/>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94375861-10D4-4E7D-8932-7FF4BE90456A}" type="datetime4">
              <a:rPr lang="fr-FR" smtClean="0"/>
              <a:t>29 septembre 2023</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PulCEo connect- 11/05/2022</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109715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02F9627-3D3C-48A6-B9FD-364113C09777}" type="datetime4">
              <a:rPr lang="fr-FR" smtClean="0"/>
              <a:t>29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489643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C61DDA08-8D67-4B2D-B97A-48D477E50C65}" type="datetime4">
              <a:rPr lang="fr-FR" smtClean="0"/>
              <a:t>29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54500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34340988-AC6B-49BD-A51E-1554AE527E32}" type="datetime4">
              <a:rPr lang="fr-FR" smtClean="0"/>
              <a:t>29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085694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39EC6F7-3E70-497A-BE6A-4B04868A5D75}" type="datetime4">
              <a:rPr lang="fr-FR" smtClean="0"/>
              <a:t>29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527955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C59B920-F215-403D-B63C-BCEDCE8939B5}" type="datetime4">
              <a:rPr lang="fr-FR" smtClean="0"/>
              <a:t>29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55971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E602D4CE-14F7-44D4-99B5-D720CBA480E4}" type="datetime4">
              <a:rPr lang="fr-FR" smtClean="0"/>
              <a:t>29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6260366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0034C00-F9CC-4D67-9DA8-CABBEFE398FC}" type="datetime4">
              <a:rPr lang="fr-FR" smtClean="0"/>
              <a:t>29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0946600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E9C725FC-E0C1-4EB9-9E9F-06E7C064DF64}" type="datetime4">
              <a:rPr lang="fr-FR" smtClean="0"/>
              <a:t>29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3221025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6864345-D095-4E05-8F02-18D423AAAF96}" type="datetime4">
              <a:rPr lang="fr-FR" smtClean="0"/>
              <a:t>29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0794331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6575761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21024254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1_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EDE5AE4E-680A-4F81-A4A1-A3F4894A03C9}" type="datetime4">
              <a:rPr lang="fr-FR" smtClean="0"/>
              <a:t>29 septembre 2023</a:t>
            </a:fld>
            <a:endParaRPr lang="fr-FR" dirty="0"/>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2840622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Sommaire avec encadré aplat gris">
    <p:spTree>
      <p:nvGrpSpPr>
        <p:cNvPr id="1" name=""/>
        <p:cNvGrpSpPr/>
        <p:nvPr/>
      </p:nvGrpSpPr>
      <p:grpSpPr>
        <a:xfrm>
          <a:off x="0" y="0"/>
          <a:ext cx="0" cy="0"/>
          <a:chOff x="0" y="0"/>
          <a:chExt cx="0" cy="0"/>
        </a:xfrm>
      </p:grpSpPr>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68D1634D-E0B8-40F4-9BAA-85E547786367}" type="datetime4">
              <a:rPr lang="fr-FR" smtClean="0"/>
              <a:t>29 septembre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PulCEo connect- 11/05/2022</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dirty="0"/>
              <a:t>Modifier les styles du texte du masque</a:t>
            </a:r>
          </a:p>
        </p:txBody>
      </p:sp>
      <p:pic>
        <p:nvPicPr>
          <p:cNvPr id="18" name="Image 17">
            <a:extLst>
              <a:ext uri="{FF2B5EF4-FFF2-40B4-BE49-F238E27FC236}">
                <a16:creationId xmlns:a16="http://schemas.microsoft.com/office/drawing/2014/main" id="{5EC6FBBA-E9DF-4A22-ACB6-87BB507467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756086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6D3EB55-9D3C-4C4B-B90C-E9EA31A897D9}" type="datetime4">
              <a:rPr lang="fr-FR" smtClean="0"/>
              <a:t>29 septembre 2023</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162625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7669B79-0F86-44B8-99BA-A87B07D28965}" type="datetime4">
              <a:rPr lang="fr-FR" smtClean="0"/>
              <a:t>29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6790027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showMasterPhAnim="0" preserve="1" userDrawn="1">
  <p:cSld name="Couverture avec photo et logos Paris 2024">
    <p:spTree>
      <p:nvGrpSpPr>
        <p:cNvPr id="1" name=""/>
        <p:cNvGrpSpPr/>
        <p:nvPr/>
      </p:nvGrpSpPr>
      <p:grpSpPr bwMode="auto">
        <a:xfrm>
          <a:off x="0" y="0"/>
          <a:ext cx="0" cy="0"/>
          <a:chOff x="0" y="0"/>
          <a:chExt cx="0" cy="0"/>
        </a:xfrm>
      </p:grpSpPr>
      <p:sp>
        <p:nvSpPr>
          <p:cNvPr id="20" name="Espace réservé pour une image  2"/>
          <p:cNvSpPr>
            <a:spLocks noGrp="1"/>
          </p:cNvSpPr>
          <p:nvPr>
            <p:ph type="pic" idx="13"/>
          </p:nvPr>
        </p:nvSpPr>
        <p:spPr bwMode="auto">
          <a:xfrm>
            <a:off x="0" y="0"/>
            <a:ext cx="12193200" cy="6858000"/>
          </a:xfrm>
          <a:prstGeom prst="rect">
            <a:avLst/>
          </a:prstGeo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fr-FR"/>
              <a:t>Cliquez sur l'icône pour ajouter une image</a:t>
            </a:r>
          </a:p>
        </p:txBody>
      </p:sp>
      <p:sp>
        <p:nvSpPr>
          <p:cNvPr id="13" name="Espace réservé du texte 12"/>
          <p:cNvSpPr>
            <a:spLocks noGrp="1" noChangeAspect="1"/>
          </p:cNvSpPr>
          <p:nvPr>
            <p:ph type="body" sz="quarter" idx="14" hasCustomPrompt="1"/>
          </p:nvPr>
        </p:nvSpPr>
        <p:spPr bwMode="auto">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extrusionOk="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defRPr/>
            </a:pPr>
            <a:r>
              <a:rPr lang="fr-FR"/>
              <a:t> </a:t>
            </a:r>
            <a:endParaRPr/>
          </a:p>
        </p:txBody>
      </p:sp>
      <p:sp>
        <p:nvSpPr>
          <p:cNvPr id="2" name="Titre 1"/>
          <p:cNvSpPr>
            <a:spLocks noGrp="1"/>
          </p:cNvSpPr>
          <p:nvPr>
            <p:ph type="ctrTitle"/>
          </p:nvPr>
        </p:nvSpPr>
        <p:spPr bwMode="auto">
          <a:xfrm>
            <a:off x="4617088" y="1507017"/>
            <a:ext cx="6840000" cy="1800000"/>
          </a:xfrm>
        </p:spPr>
        <p:txBody>
          <a:bodyPr anchor="b"/>
          <a:lstStyle>
            <a:lvl1pPr algn="l">
              <a:lnSpc>
                <a:spcPct val="72000"/>
              </a:lnSpc>
              <a:defRPr sz="4700" cap="none">
                <a:solidFill>
                  <a:schemeClr val="tx2"/>
                </a:solidFill>
              </a:defRPr>
            </a:lvl1pPr>
          </a:lstStyle>
          <a:p>
            <a:pPr>
              <a:defRPr/>
            </a:pPr>
            <a:r>
              <a:rPr lang="fr-FR"/>
              <a:t>Modifiez le style du titre</a:t>
            </a:r>
          </a:p>
        </p:txBody>
      </p:sp>
      <p:sp>
        <p:nvSpPr>
          <p:cNvPr id="3" name="Sous-titre 2"/>
          <p:cNvSpPr>
            <a:spLocks noGrp="1"/>
          </p:cNvSpPr>
          <p:nvPr>
            <p:ph type="subTitle" idx="1"/>
          </p:nvPr>
        </p:nvSpPr>
        <p:spPr bwMode="auto">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fr-FR"/>
              <a:t>Modifier le style des sous-titres du masque</a:t>
            </a:r>
          </a:p>
        </p:txBody>
      </p:sp>
      <p:sp>
        <p:nvSpPr>
          <p:cNvPr id="4" name="Espace réservé de la date 3"/>
          <p:cNvSpPr>
            <a:spLocks noGrp="1"/>
          </p:cNvSpPr>
          <p:nvPr>
            <p:ph type="dt" sz="half" idx="10"/>
          </p:nvPr>
        </p:nvSpPr>
        <p:spPr bwMode="auto">
          <a:xfrm>
            <a:off x="4617088" y="4211638"/>
            <a:ext cx="2520000" cy="540000"/>
          </a:xfrm>
        </p:spPr>
        <p:txBody>
          <a:bodyPr/>
          <a:lstStyle>
            <a:lvl1pPr>
              <a:defRPr sz="2300" b="1">
                <a:solidFill>
                  <a:schemeClr val="tx1"/>
                </a:solidFill>
              </a:defRPr>
            </a:lvl1pPr>
          </a:lstStyle>
          <a:p>
            <a:pPr>
              <a:defRPr/>
            </a:pPr>
            <a:fld id="{D81909C1-ADEA-459F-889A-CA514A26AA09}" type="datetime4">
              <a:rPr lang="fr-FR" smtClean="0"/>
              <a:t>29 septembre 2023</a:t>
            </a:fld>
            <a:endParaRPr lang="fr-FR"/>
          </a:p>
        </p:txBody>
      </p:sp>
      <p:pic>
        <p:nvPicPr>
          <p:cNvPr id="9" name="Image 8"/>
          <p:cNvPicPr>
            <a:picLocks noChangeAspect="1"/>
          </p:cNvPicPr>
          <p:nvPr userDrawn="1"/>
        </p:nvPicPr>
        <p:blipFill>
          <a:blip r:embed="rId2"/>
          <a:stretch/>
        </p:blipFill>
        <p:spPr bwMode="auto">
          <a:xfrm>
            <a:off x="8913018" y="4972048"/>
            <a:ext cx="2809875" cy="1162051"/>
          </a:xfrm>
          <a:prstGeom prst="rect">
            <a:avLst/>
          </a:prstGeom>
        </p:spPr>
      </p:pic>
      <p:pic>
        <p:nvPicPr>
          <p:cNvPr id="10" name="Image 9" descr="Une image contenant texte&#10;&#10;Description générée automatiquement"/>
          <p:cNvPicPr>
            <a:picLocks noChangeAspect="1"/>
          </p:cNvPicPr>
          <p:nvPr userDrawn="1"/>
        </p:nvPicPr>
        <p:blipFill>
          <a:blip r:embed="rId3"/>
          <a:stretch/>
        </p:blipFill>
        <p:spPr bwMode="auto">
          <a:xfrm>
            <a:off x="0" y="4647341"/>
            <a:ext cx="2460076" cy="2209801"/>
          </a:xfrm>
          <a:prstGeom prst="rect">
            <a:avLst/>
          </a:prstGeom>
        </p:spPr>
      </p:pic>
    </p:spTree>
    <p:extLst>
      <p:ext uri="{BB962C8B-B14F-4D97-AF65-F5344CB8AC3E}">
        <p14:creationId xmlns:p14="http://schemas.microsoft.com/office/powerpoint/2010/main" val="17123915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Couverture avec encadré aplat gris">
    <p:spTree>
      <p:nvGrpSpPr>
        <p:cNvPr id="1" name=""/>
        <p:cNvGrpSpPr/>
        <p:nvPr/>
      </p:nvGrpSpPr>
      <p:grpSpPr bwMode="auto">
        <a:xfrm>
          <a:off x="0" y="0"/>
          <a:ext cx="0" cy="0"/>
          <a:chOff x="0" y="0"/>
          <a:chExt cx="0" cy="0"/>
        </a:xfrm>
      </p:grpSpPr>
      <p:pic>
        <p:nvPicPr>
          <p:cNvPr id="9" name="Image 8" descr="Une image contenant texte&#10;&#10;Description générée automatiquement"/>
          <p:cNvPicPr>
            <a:picLocks noChangeAspect="1"/>
          </p:cNvPicPr>
          <p:nvPr userDrawn="1"/>
        </p:nvPicPr>
        <p:blipFill>
          <a:blip r:embed="rId2"/>
          <a:stretch/>
        </p:blipFill>
        <p:spPr bwMode="auto">
          <a:xfrm>
            <a:off x="0" y="4796844"/>
            <a:ext cx="2316480" cy="2060298"/>
          </a:xfrm>
          <a:prstGeom prst="rect">
            <a:avLst/>
          </a:prstGeom>
        </p:spPr>
      </p:pic>
      <p:pic>
        <p:nvPicPr>
          <p:cNvPr id="8" name="Image 7"/>
          <p:cNvPicPr>
            <a:picLocks noChangeAspect="1"/>
          </p:cNvPicPr>
          <p:nvPr userDrawn="1"/>
        </p:nvPicPr>
        <p:blipFill>
          <a:blip r:embed="rId3"/>
          <a:stretch/>
        </p:blipFill>
        <p:spPr bwMode="auto">
          <a:xfrm>
            <a:off x="8848164" y="4746812"/>
            <a:ext cx="2911289" cy="1277470"/>
          </a:xfrm>
          <a:prstGeom prst="rect">
            <a:avLst/>
          </a:prstGeom>
        </p:spPr>
      </p:pic>
      <p:sp>
        <p:nvSpPr>
          <p:cNvPr id="19" name="Graphique 10"/>
          <p:cNvSpPr>
            <a:spLocks noChangeAspect="1"/>
          </p:cNvSpPr>
          <p:nvPr userDrawn="1"/>
        </p:nvSpPr>
        <p:spPr bwMode="auto">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extrusionOk="0">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defRPr/>
            </a:pPr>
            <a:endParaRPr lang="fr-FR"/>
          </a:p>
        </p:txBody>
      </p:sp>
      <p:sp>
        <p:nvSpPr>
          <p:cNvPr id="2" name="Titre 1"/>
          <p:cNvSpPr>
            <a:spLocks noGrp="1"/>
          </p:cNvSpPr>
          <p:nvPr>
            <p:ph type="ctrTitle"/>
          </p:nvPr>
        </p:nvSpPr>
        <p:spPr bwMode="auto">
          <a:xfrm>
            <a:off x="1110204" y="1061303"/>
            <a:ext cx="10080000" cy="1800000"/>
          </a:xfrm>
        </p:spPr>
        <p:txBody>
          <a:bodyPr anchor="b"/>
          <a:lstStyle>
            <a:lvl1pPr algn="l">
              <a:lnSpc>
                <a:spcPct val="72000"/>
              </a:lnSpc>
              <a:defRPr sz="4700" cap="none">
                <a:solidFill>
                  <a:schemeClr val="tx2"/>
                </a:solidFill>
              </a:defRPr>
            </a:lvl1pPr>
          </a:lstStyle>
          <a:p>
            <a:pPr>
              <a:defRPr/>
            </a:pPr>
            <a:r>
              <a:rPr lang="fr-FR"/>
              <a:t>Modifiez le style du titre</a:t>
            </a:r>
          </a:p>
        </p:txBody>
      </p:sp>
      <p:sp>
        <p:nvSpPr>
          <p:cNvPr id="3" name="Sous-titre 2"/>
          <p:cNvSpPr>
            <a:spLocks noGrp="1"/>
          </p:cNvSpPr>
          <p:nvPr>
            <p:ph type="subTitle" idx="1"/>
          </p:nvPr>
        </p:nvSpPr>
        <p:spPr bwMode="auto">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fr-FR"/>
              <a:t>Modifier le style des sous-titres du masque</a:t>
            </a:r>
          </a:p>
        </p:txBody>
      </p:sp>
      <p:sp>
        <p:nvSpPr>
          <p:cNvPr id="4" name="Espace réservé de la date 3"/>
          <p:cNvSpPr>
            <a:spLocks noGrp="1"/>
          </p:cNvSpPr>
          <p:nvPr>
            <p:ph type="dt" sz="half" idx="10"/>
          </p:nvPr>
        </p:nvSpPr>
        <p:spPr bwMode="auto">
          <a:xfrm>
            <a:off x="1110206" y="4061199"/>
            <a:ext cx="2520000" cy="540000"/>
          </a:xfrm>
        </p:spPr>
        <p:txBody>
          <a:bodyPr/>
          <a:lstStyle>
            <a:lvl1pPr>
              <a:defRPr sz="2300" b="1">
                <a:solidFill>
                  <a:schemeClr val="tx1"/>
                </a:solidFill>
              </a:defRPr>
            </a:lvl1pPr>
          </a:lstStyle>
          <a:p>
            <a:pPr>
              <a:defRPr/>
            </a:pPr>
            <a:fld id="{6C743D64-B253-4FDC-B905-CBF88E87620A}" type="datetime4">
              <a:rPr lang="fr-FR" smtClean="0"/>
              <a:t>29 septembre 2023</a:t>
            </a:fld>
            <a:endParaRPr lang="fr-FR"/>
          </a:p>
        </p:txBody>
      </p:sp>
    </p:spTree>
    <p:extLst>
      <p:ext uri="{BB962C8B-B14F-4D97-AF65-F5344CB8AC3E}">
        <p14:creationId xmlns:p14="http://schemas.microsoft.com/office/powerpoint/2010/main" val="6749629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Couverture avec encadré contour rouge">
    <p:spTree>
      <p:nvGrpSpPr>
        <p:cNvPr id="1" name=""/>
        <p:cNvGrpSpPr/>
        <p:nvPr/>
      </p:nvGrpSpPr>
      <p:grpSpPr bwMode="auto">
        <a:xfrm>
          <a:off x="0" y="0"/>
          <a:ext cx="0" cy="0"/>
          <a:chOff x="0" y="0"/>
          <a:chExt cx="0" cy="0"/>
        </a:xfrm>
      </p:grpSpPr>
      <p:pic>
        <p:nvPicPr>
          <p:cNvPr id="9" name="Image 8" descr="Une image contenant texte&#10;&#10;Description générée automatiquement"/>
          <p:cNvPicPr>
            <a:picLocks noChangeAspect="1"/>
          </p:cNvPicPr>
          <p:nvPr userDrawn="1"/>
        </p:nvPicPr>
        <p:blipFill>
          <a:blip r:embed="rId2"/>
          <a:stretch/>
        </p:blipFill>
        <p:spPr bwMode="auto">
          <a:xfrm>
            <a:off x="0" y="4796844"/>
            <a:ext cx="2316480" cy="2060298"/>
          </a:xfrm>
          <a:prstGeom prst="rect">
            <a:avLst/>
          </a:prstGeom>
        </p:spPr>
      </p:pic>
      <p:pic>
        <p:nvPicPr>
          <p:cNvPr id="8" name="Image 7"/>
          <p:cNvPicPr>
            <a:picLocks noChangeAspect="1"/>
          </p:cNvPicPr>
          <p:nvPr userDrawn="1"/>
        </p:nvPicPr>
        <p:blipFill>
          <a:blip r:embed="rId3"/>
          <a:stretch/>
        </p:blipFill>
        <p:spPr bwMode="auto">
          <a:xfrm>
            <a:off x="8848164" y="4746812"/>
            <a:ext cx="2911289" cy="1277470"/>
          </a:xfrm>
          <a:prstGeom prst="rect">
            <a:avLst/>
          </a:prstGeom>
        </p:spPr>
      </p:pic>
      <p:sp>
        <p:nvSpPr>
          <p:cNvPr id="19" name="Graphique 10"/>
          <p:cNvSpPr>
            <a:spLocks noChangeAspect="1"/>
          </p:cNvSpPr>
          <p:nvPr userDrawn="1"/>
        </p:nvSpPr>
        <p:spPr bwMode="auto">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extrusionOk="0">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defRPr/>
            </a:pPr>
            <a:endParaRPr lang="fr-FR"/>
          </a:p>
        </p:txBody>
      </p:sp>
      <p:sp>
        <p:nvSpPr>
          <p:cNvPr id="2" name="Titre 1"/>
          <p:cNvSpPr>
            <a:spLocks noGrp="1"/>
          </p:cNvSpPr>
          <p:nvPr>
            <p:ph type="ctrTitle"/>
          </p:nvPr>
        </p:nvSpPr>
        <p:spPr bwMode="auto">
          <a:xfrm>
            <a:off x="1110204" y="1061303"/>
            <a:ext cx="10080000" cy="1800000"/>
          </a:xfrm>
        </p:spPr>
        <p:txBody>
          <a:bodyPr anchor="b"/>
          <a:lstStyle>
            <a:lvl1pPr algn="l">
              <a:lnSpc>
                <a:spcPct val="72000"/>
              </a:lnSpc>
              <a:defRPr sz="4700" cap="none">
                <a:solidFill>
                  <a:schemeClr val="tx2"/>
                </a:solidFill>
              </a:defRPr>
            </a:lvl1pPr>
          </a:lstStyle>
          <a:p>
            <a:pPr>
              <a:defRPr/>
            </a:pPr>
            <a:r>
              <a:rPr lang="fr-FR"/>
              <a:t>Modifiez le style du titre</a:t>
            </a:r>
          </a:p>
        </p:txBody>
      </p:sp>
      <p:sp>
        <p:nvSpPr>
          <p:cNvPr id="3" name="Sous-titre 2"/>
          <p:cNvSpPr>
            <a:spLocks noGrp="1"/>
          </p:cNvSpPr>
          <p:nvPr>
            <p:ph type="subTitle" idx="1"/>
          </p:nvPr>
        </p:nvSpPr>
        <p:spPr bwMode="auto">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fr-FR"/>
              <a:t>Modifier le style des sous-titres du masque</a:t>
            </a:r>
          </a:p>
        </p:txBody>
      </p:sp>
      <p:sp>
        <p:nvSpPr>
          <p:cNvPr id="4" name="Espace réservé de la date 3"/>
          <p:cNvSpPr>
            <a:spLocks noGrp="1"/>
          </p:cNvSpPr>
          <p:nvPr>
            <p:ph type="dt" sz="half" idx="10"/>
          </p:nvPr>
        </p:nvSpPr>
        <p:spPr bwMode="auto">
          <a:xfrm>
            <a:off x="1110206" y="4061199"/>
            <a:ext cx="2520000" cy="540000"/>
          </a:xfrm>
        </p:spPr>
        <p:txBody>
          <a:bodyPr/>
          <a:lstStyle>
            <a:lvl1pPr>
              <a:defRPr sz="2300" b="1">
                <a:solidFill>
                  <a:schemeClr val="tx1"/>
                </a:solidFill>
              </a:defRPr>
            </a:lvl1pPr>
          </a:lstStyle>
          <a:p>
            <a:pPr>
              <a:defRPr/>
            </a:pPr>
            <a:fld id="{A756003D-D965-40CC-B91E-ACA1F053774A}" type="datetime4">
              <a:rPr lang="fr-FR" smtClean="0"/>
              <a:t>29 septembre 2023</a:t>
            </a:fld>
            <a:endParaRPr lang="fr-FR"/>
          </a:p>
        </p:txBody>
      </p:sp>
    </p:spTree>
    <p:extLst>
      <p:ext uri="{BB962C8B-B14F-4D97-AF65-F5344CB8AC3E}">
        <p14:creationId xmlns:p14="http://schemas.microsoft.com/office/powerpoint/2010/main" val="5951711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Sommaire avec encadré aplat gris">
    <p:spTree>
      <p:nvGrpSpPr>
        <p:cNvPr id="1" name=""/>
        <p:cNvGrpSpPr/>
        <p:nvPr/>
      </p:nvGrpSpPr>
      <p:grpSpPr bwMode="auto">
        <a:xfrm>
          <a:off x="0" y="0"/>
          <a:ext cx="0" cy="0"/>
          <a:chOff x="0" y="0"/>
          <a:chExt cx="0" cy="0"/>
        </a:xfrm>
      </p:grpSpPr>
      <p:pic>
        <p:nvPicPr>
          <p:cNvPr id="14" name="Image 13" descr="Une image contenant texte&#10;&#10;Description générée automatiquement"/>
          <p:cNvPicPr>
            <a:picLocks noChangeAspect="1"/>
          </p:cNvPicPr>
          <p:nvPr userDrawn="1"/>
        </p:nvPicPr>
        <p:blipFill>
          <a:blip r:embed="rId2"/>
          <a:stretch/>
        </p:blipFill>
        <p:spPr bwMode="auto">
          <a:xfrm>
            <a:off x="10175080" y="6257923"/>
            <a:ext cx="1307307" cy="509589"/>
          </a:xfrm>
          <a:prstGeom prst="rect">
            <a:avLst/>
          </a:prstGeom>
        </p:spPr>
      </p:pic>
      <p:sp>
        <p:nvSpPr>
          <p:cNvPr id="15" name="Graphique 12"/>
          <p:cNvSpPr>
            <a:spLocks noChangeAspect="1"/>
          </p:cNvSpPr>
          <p:nvPr userDrawn="1"/>
        </p:nvSpPr>
        <p:spPr bwMode="auto">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extrusionOk="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defRPr/>
            </a:pPr>
            <a:endParaRPr lang="fr-FR"/>
          </a:p>
        </p:txBody>
      </p:sp>
      <p:sp>
        <p:nvSpPr>
          <p:cNvPr id="2" name="Titre 1"/>
          <p:cNvSpPr>
            <a:spLocks noGrp="1"/>
          </p:cNvSpPr>
          <p:nvPr>
            <p:ph type="title"/>
          </p:nvPr>
        </p:nvSpPr>
        <p:spPr bwMode="auto">
          <a:xfrm>
            <a:off x="773113" y="701040"/>
            <a:ext cx="10620000" cy="503873"/>
          </a:xfrm>
        </p:spPr>
        <p:txBody>
          <a:bodyPr anchor="ctr"/>
          <a:lstStyle>
            <a:lvl1pPr>
              <a:defRPr>
                <a:solidFill>
                  <a:schemeClr val="tx2"/>
                </a:solidFill>
              </a:defRPr>
            </a:lvl1pPr>
          </a:lstStyle>
          <a:p>
            <a:pPr>
              <a:defRPr/>
            </a:pPr>
            <a:r>
              <a:rPr lang="fr-FR"/>
              <a:t>Modifiez le style du titre</a:t>
            </a:r>
          </a:p>
        </p:txBody>
      </p:sp>
      <p:sp>
        <p:nvSpPr>
          <p:cNvPr id="3" name="Espace réservé du texte 2"/>
          <p:cNvSpPr>
            <a:spLocks noGrp="1"/>
          </p:cNvSpPr>
          <p:nvPr>
            <p:ph type="body" idx="1" hasCustomPrompt="1"/>
          </p:nvPr>
        </p:nvSpPr>
        <p:spPr bwMode="auto">
          <a:xfrm>
            <a:off x="1667857" y="1795742"/>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NN</a:t>
            </a:r>
            <a:endParaRPr/>
          </a:p>
        </p:txBody>
      </p:sp>
      <p:sp>
        <p:nvSpPr>
          <p:cNvPr id="5" name="Espace réservé du texte 4"/>
          <p:cNvSpPr>
            <a:spLocks noGrp="1"/>
          </p:cNvSpPr>
          <p:nvPr>
            <p:ph type="body" sz="quarter" idx="3" hasCustomPrompt="1"/>
          </p:nvPr>
        </p:nvSpPr>
        <p:spPr bwMode="auto">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7" name="Espace réservé de la date 6"/>
          <p:cNvSpPr>
            <a:spLocks noGrp="1"/>
          </p:cNvSpPr>
          <p:nvPr>
            <p:ph type="dt" sz="half" idx="10"/>
          </p:nvPr>
        </p:nvSpPr>
        <p:spPr bwMode="auto"/>
        <p:txBody>
          <a:bodyPr/>
          <a:lstStyle/>
          <a:p>
            <a:pPr>
              <a:defRPr/>
            </a:pPr>
            <a:fld id="{4B80C6C2-CD4B-40C1-B594-8D40F3A5B792}" type="datetime4">
              <a:rPr lang="fr-FR" smtClean="0"/>
              <a:t>29 septembre 2023</a:t>
            </a:fld>
            <a:endParaRPr lang="fr-FR"/>
          </a:p>
        </p:txBody>
      </p:sp>
      <p:sp>
        <p:nvSpPr>
          <p:cNvPr id="8" name="Espace réservé du pied de page 7"/>
          <p:cNvSpPr>
            <a:spLocks noGrp="1"/>
          </p:cNvSpPr>
          <p:nvPr>
            <p:ph type="ftr" sz="quarter" idx="11"/>
          </p:nvPr>
        </p:nvSpPr>
        <p:spPr bwMode="auto"/>
        <p:txBody>
          <a:bodyPr/>
          <a:lstStyle/>
          <a:p>
            <a:pPr>
              <a:defRPr/>
            </a:pPr>
            <a:r>
              <a:rPr lang="fr-FR"/>
              <a:t>PULCEO Connect - Formation des conseillers - Septembre 2022</a:t>
            </a:r>
            <a:endParaRPr/>
          </a:p>
        </p:txBody>
      </p:sp>
      <p:sp>
        <p:nvSpPr>
          <p:cNvPr id="9" name="Espace réservé du numéro de diapositive 8"/>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1" name="Espace réservé du texte 10"/>
          <p:cNvSpPr>
            <a:spLocks noGrp="1"/>
          </p:cNvSpPr>
          <p:nvPr>
            <p:ph type="body" sz="quarter" idx="13" hasCustomPrompt="1"/>
          </p:nvPr>
        </p:nvSpPr>
        <p:spPr bwMode="auto">
          <a:xfrm>
            <a:off x="4997450" y="1795742"/>
            <a:ext cx="2880000" cy="576000"/>
          </a:xfrm>
        </p:spPr>
        <p:txBody>
          <a:bodyPr/>
          <a:lstStyle>
            <a:lvl1pPr>
              <a:defRPr sz="3300">
                <a:solidFill>
                  <a:schemeClr val="tx1"/>
                </a:solidFill>
              </a:defRPr>
            </a:lvl1pPr>
          </a:lstStyle>
          <a:p>
            <a:pPr lvl="0">
              <a:defRPr/>
            </a:pPr>
            <a:r>
              <a:rPr lang="fr-FR"/>
              <a:t>NN</a:t>
            </a:r>
            <a:endParaRPr/>
          </a:p>
        </p:txBody>
      </p:sp>
      <p:sp>
        <p:nvSpPr>
          <p:cNvPr id="12" name="Espace réservé du texte 10"/>
          <p:cNvSpPr>
            <a:spLocks noGrp="1"/>
          </p:cNvSpPr>
          <p:nvPr>
            <p:ph type="body" sz="quarter" idx="14" hasCustomPrompt="1"/>
          </p:nvPr>
        </p:nvSpPr>
        <p:spPr bwMode="auto">
          <a:xfrm>
            <a:off x="4997450" y="2429156"/>
            <a:ext cx="2880000" cy="3240000"/>
          </a:xfrm>
        </p:spPr>
        <p:txBody>
          <a:bodyPr/>
          <a:lstStyle>
            <a:lvl1pPr>
              <a:defRPr sz="1500">
                <a:solidFill>
                  <a:schemeClr val="tx1"/>
                </a:solidFill>
              </a:defRPr>
            </a:lvl1pPr>
          </a:lstStyle>
          <a:p>
            <a:pPr lvl="0">
              <a:defRPr/>
            </a:pPr>
            <a:r>
              <a:rPr lang="fr-FR"/>
              <a:t>Modifier les styles du texte du masque</a:t>
            </a:r>
            <a:endParaRPr/>
          </a:p>
        </p:txBody>
      </p:sp>
      <p:sp>
        <p:nvSpPr>
          <p:cNvPr id="16" name="Espace réservé du texte 4"/>
          <p:cNvSpPr>
            <a:spLocks noGrp="1"/>
          </p:cNvSpPr>
          <p:nvPr>
            <p:ph type="body" sz="quarter" idx="15" hasCustomPrompt="1"/>
          </p:nvPr>
        </p:nvSpPr>
        <p:spPr bwMode="auto">
          <a:xfrm>
            <a:off x="8343106" y="1795742"/>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NN</a:t>
            </a:r>
            <a:endParaRPr/>
          </a:p>
        </p:txBody>
      </p:sp>
      <p:sp>
        <p:nvSpPr>
          <p:cNvPr id="17" name="Espace réservé du texte 10"/>
          <p:cNvSpPr>
            <a:spLocks noGrp="1"/>
          </p:cNvSpPr>
          <p:nvPr>
            <p:ph type="body" sz="quarter" idx="16" hasCustomPrompt="1"/>
          </p:nvPr>
        </p:nvSpPr>
        <p:spPr bwMode="auto">
          <a:xfrm>
            <a:off x="8343106" y="2429156"/>
            <a:ext cx="2880000" cy="3240000"/>
          </a:xfrm>
        </p:spPr>
        <p:txBody>
          <a:bodyPr/>
          <a:lstStyle>
            <a:lvl1pPr>
              <a:defRPr sz="1500">
                <a:solidFill>
                  <a:schemeClr val="tx1"/>
                </a:solidFill>
              </a:defRPr>
            </a:lvl1pPr>
          </a:lstStyle>
          <a:p>
            <a:pPr lvl="0">
              <a:defRPr/>
            </a:pPr>
            <a:r>
              <a:rPr lang="fr-FR"/>
              <a:t>Modifier les styles du texte du masque</a:t>
            </a:r>
            <a:endParaRPr/>
          </a:p>
        </p:txBody>
      </p:sp>
    </p:spTree>
    <p:extLst>
      <p:ext uri="{BB962C8B-B14F-4D97-AF65-F5344CB8AC3E}">
        <p14:creationId xmlns:p14="http://schemas.microsoft.com/office/powerpoint/2010/main" val="26653397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Sommaire avec encadré contour rouge">
    <p:spTree>
      <p:nvGrpSpPr>
        <p:cNvPr id="1" name=""/>
        <p:cNvGrpSpPr/>
        <p:nvPr/>
      </p:nvGrpSpPr>
      <p:grpSpPr bwMode="auto">
        <a:xfrm>
          <a:off x="0" y="0"/>
          <a:ext cx="0" cy="0"/>
          <a:chOff x="0" y="0"/>
          <a:chExt cx="0" cy="0"/>
        </a:xfrm>
      </p:grpSpPr>
      <p:pic>
        <p:nvPicPr>
          <p:cNvPr id="23" name="Image 22" descr="Une image contenant texte&#10;&#10;Description générée automatiquement"/>
          <p:cNvPicPr>
            <a:picLocks noChangeAspect="1"/>
          </p:cNvPicPr>
          <p:nvPr userDrawn="1"/>
        </p:nvPicPr>
        <p:blipFill>
          <a:blip r:embed="rId2"/>
          <a:stretch/>
        </p:blipFill>
        <p:spPr bwMode="auto">
          <a:xfrm>
            <a:off x="10175080" y="6257923"/>
            <a:ext cx="1307307" cy="509589"/>
          </a:xfrm>
          <a:prstGeom prst="rect">
            <a:avLst/>
          </a:prstGeom>
        </p:spPr>
      </p:pic>
      <p:sp>
        <p:nvSpPr>
          <p:cNvPr id="24" name="Forme libre : forme 23"/>
          <p:cNvSpPr>
            <a:spLocks noChangeAspect="1"/>
          </p:cNvSpPr>
          <p:nvPr userDrawn="1"/>
        </p:nvSpPr>
        <p:spPr bwMode="auto">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extrusionOk="0">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pPr>
              <a:defRPr/>
            </a:pPr>
            <a:endParaRPr lang="fr-FR">
              <a:solidFill>
                <a:schemeClr val="tx1"/>
              </a:solidFill>
            </a:endParaRPr>
          </a:p>
        </p:txBody>
      </p:sp>
      <p:sp>
        <p:nvSpPr>
          <p:cNvPr id="2" name="Titre 1"/>
          <p:cNvSpPr>
            <a:spLocks noGrp="1"/>
          </p:cNvSpPr>
          <p:nvPr>
            <p:ph type="title"/>
          </p:nvPr>
        </p:nvSpPr>
        <p:spPr bwMode="auto">
          <a:xfrm>
            <a:off x="773113" y="702000"/>
            <a:ext cx="10620000" cy="504000"/>
          </a:xfrm>
        </p:spPr>
        <p:txBody>
          <a:bodyPr anchor="ctr"/>
          <a:lstStyle>
            <a:lvl1pPr>
              <a:defRPr>
                <a:solidFill>
                  <a:schemeClr val="tx2"/>
                </a:solidFill>
              </a:defRPr>
            </a:lvl1pPr>
          </a:lstStyle>
          <a:p>
            <a:pPr>
              <a:defRPr/>
            </a:pPr>
            <a:r>
              <a:rPr lang="fr-FR"/>
              <a:t>Modifiez le style du titre</a:t>
            </a:r>
          </a:p>
        </p:txBody>
      </p:sp>
      <p:sp>
        <p:nvSpPr>
          <p:cNvPr id="3" name="Espace réservé du texte 2"/>
          <p:cNvSpPr>
            <a:spLocks noGrp="1"/>
          </p:cNvSpPr>
          <p:nvPr>
            <p:ph type="body" idx="1" hasCustomPrompt="1"/>
          </p:nvPr>
        </p:nvSpPr>
        <p:spPr bwMode="auto">
          <a:xfrm>
            <a:off x="1482118" y="1695730"/>
            <a:ext cx="1332000" cy="576000"/>
          </a:xfrm>
        </p:spPr>
        <p:txBody>
          <a:bodyPr anchor="ctr"/>
          <a:lstStyle>
            <a:lvl1pPr marL="0" indent="-288000">
              <a:buFont typeface="Wingdings"/>
              <a:buChar char=""/>
              <a:defRPr sz="3500" b="0">
                <a:solidFill>
                  <a:schemeClr val="tx2"/>
                </a:solidFill>
                <a:latin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NN</a:t>
            </a:r>
            <a:endParaRPr/>
          </a:p>
        </p:txBody>
      </p:sp>
      <p:sp>
        <p:nvSpPr>
          <p:cNvPr id="5" name="Espace réservé du texte 4"/>
          <p:cNvSpPr>
            <a:spLocks noGrp="1"/>
          </p:cNvSpPr>
          <p:nvPr>
            <p:ph type="body" sz="quarter" idx="3" hasCustomPrompt="1"/>
          </p:nvPr>
        </p:nvSpPr>
        <p:spPr bwMode="auto">
          <a:xfrm>
            <a:off x="2510025" y="1427778"/>
            <a:ext cx="2160000" cy="1080000"/>
          </a:xfrm>
        </p:spPr>
        <p:txBody>
          <a:bodyPr anchor="ctr"/>
          <a:lstStyle>
            <a:lvl1pPr marL="0" indent="0">
              <a:buFont typeface="Wingdings"/>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7" name="Espace réservé de la date 6"/>
          <p:cNvSpPr>
            <a:spLocks noGrp="1"/>
          </p:cNvSpPr>
          <p:nvPr>
            <p:ph type="dt" sz="half" idx="10"/>
          </p:nvPr>
        </p:nvSpPr>
        <p:spPr bwMode="auto"/>
        <p:txBody>
          <a:bodyPr/>
          <a:lstStyle/>
          <a:p>
            <a:pPr>
              <a:defRPr/>
            </a:pPr>
            <a:fld id="{CF07AF95-B7E9-47AC-82F4-DEA153842731}" type="datetime4">
              <a:rPr lang="fr-FR" smtClean="0"/>
              <a:t>29 septembre 2023</a:t>
            </a:fld>
            <a:endParaRPr lang="fr-FR"/>
          </a:p>
        </p:txBody>
      </p:sp>
      <p:sp>
        <p:nvSpPr>
          <p:cNvPr id="8" name="Espace réservé du pied de page 7"/>
          <p:cNvSpPr>
            <a:spLocks noGrp="1"/>
          </p:cNvSpPr>
          <p:nvPr>
            <p:ph type="ftr" sz="quarter" idx="11"/>
          </p:nvPr>
        </p:nvSpPr>
        <p:spPr bwMode="auto"/>
        <p:txBody>
          <a:bodyPr/>
          <a:lstStyle/>
          <a:p>
            <a:pPr>
              <a:defRPr/>
            </a:pPr>
            <a:r>
              <a:rPr lang="fr-FR"/>
              <a:t>PULCEO Connect - Formation des conseillers - Septembre 2022</a:t>
            </a:r>
            <a:endParaRPr/>
          </a:p>
        </p:txBody>
      </p:sp>
      <p:sp>
        <p:nvSpPr>
          <p:cNvPr id="9" name="Espace réservé du numéro de diapositive 8"/>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1" name="Espace réservé du texte 10"/>
          <p:cNvSpPr>
            <a:spLocks noGrp="1"/>
          </p:cNvSpPr>
          <p:nvPr>
            <p:ph type="body" sz="quarter" idx="13" hasCustomPrompt="1"/>
          </p:nvPr>
        </p:nvSpPr>
        <p:spPr bwMode="auto">
          <a:xfrm>
            <a:off x="1482118" y="3063759"/>
            <a:ext cx="1332000" cy="576000"/>
          </a:xfrm>
        </p:spPr>
        <p:txBody>
          <a:bodyPr anchor="ctr"/>
          <a:lstStyle>
            <a:lvl1pPr marL="0" indent="-288000">
              <a:buClr>
                <a:schemeClr val="tx2"/>
              </a:buClr>
              <a:buFont typeface="Wingdings"/>
              <a:buChar char=""/>
              <a:defRPr sz="3500" b="0">
                <a:solidFill>
                  <a:schemeClr val="tx2"/>
                </a:solidFill>
                <a:latin typeface="Arial Black"/>
              </a:defRPr>
            </a:lvl1pPr>
          </a:lstStyle>
          <a:p>
            <a:pPr lvl="0">
              <a:defRPr/>
            </a:pPr>
            <a:r>
              <a:rPr lang="fr-FR"/>
              <a:t>NN</a:t>
            </a:r>
            <a:endParaRPr/>
          </a:p>
        </p:txBody>
      </p:sp>
      <p:sp>
        <p:nvSpPr>
          <p:cNvPr id="12" name="Espace réservé du texte 10"/>
          <p:cNvSpPr>
            <a:spLocks noGrp="1"/>
          </p:cNvSpPr>
          <p:nvPr>
            <p:ph type="body" sz="quarter" idx="14" hasCustomPrompt="1"/>
          </p:nvPr>
        </p:nvSpPr>
        <p:spPr bwMode="auto">
          <a:xfrm>
            <a:off x="2510025" y="2799503"/>
            <a:ext cx="2160000" cy="1080000"/>
          </a:xfrm>
        </p:spPr>
        <p:txBody>
          <a:bodyPr anchor="ctr"/>
          <a:lstStyle>
            <a:lvl1pPr>
              <a:defRPr sz="1300">
                <a:solidFill>
                  <a:schemeClr val="tx1"/>
                </a:solidFill>
              </a:defRPr>
            </a:lvl1pPr>
          </a:lstStyle>
          <a:p>
            <a:pPr lvl="0">
              <a:defRPr/>
            </a:pPr>
            <a:r>
              <a:rPr lang="fr-FR"/>
              <a:t>Modifier les styles du texte du masque</a:t>
            </a:r>
            <a:endParaRPr/>
          </a:p>
        </p:txBody>
      </p:sp>
      <p:sp>
        <p:nvSpPr>
          <p:cNvPr id="16" name="Espace réservé du texte 4"/>
          <p:cNvSpPr>
            <a:spLocks noGrp="1"/>
          </p:cNvSpPr>
          <p:nvPr>
            <p:ph type="body" sz="quarter" idx="15" hasCustomPrompt="1"/>
          </p:nvPr>
        </p:nvSpPr>
        <p:spPr bwMode="auto">
          <a:xfrm>
            <a:off x="1482118" y="4431787"/>
            <a:ext cx="1332000" cy="576000"/>
          </a:xfrm>
        </p:spPr>
        <p:txBody>
          <a:bodyPr anchor="ctr"/>
          <a:lstStyle>
            <a:lvl1pPr marL="0" indent="-288000">
              <a:buFont typeface="Wingdings"/>
              <a:buChar char=""/>
              <a:defRPr sz="3500" b="0">
                <a:solidFill>
                  <a:schemeClr val="tx2"/>
                </a:solidFill>
                <a:latin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NN</a:t>
            </a:r>
            <a:endParaRPr/>
          </a:p>
        </p:txBody>
      </p:sp>
      <p:sp>
        <p:nvSpPr>
          <p:cNvPr id="17" name="Espace réservé du texte 10"/>
          <p:cNvSpPr>
            <a:spLocks noGrp="1"/>
          </p:cNvSpPr>
          <p:nvPr>
            <p:ph type="body" sz="quarter" idx="16" hasCustomPrompt="1"/>
          </p:nvPr>
        </p:nvSpPr>
        <p:spPr bwMode="auto">
          <a:xfrm>
            <a:off x="2510025" y="4167579"/>
            <a:ext cx="2160000" cy="1080000"/>
          </a:xfrm>
        </p:spPr>
        <p:txBody>
          <a:bodyPr anchor="ctr"/>
          <a:lstStyle>
            <a:lvl1pPr>
              <a:defRPr sz="1300">
                <a:solidFill>
                  <a:schemeClr val="tx1"/>
                </a:solidFill>
              </a:defRPr>
            </a:lvl1pPr>
          </a:lstStyle>
          <a:p>
            <a:pPr lvl="0">
              <a:defRPr/>
            </a:pPr>
            <a:r>
              <a:rPr lang="fr-FR"/>
              <a:t>Modifier les styles du texte du masque</a:t>
            </a:r>
            <a:endParaRPr/>
          </a:p>
        </p:txBody>
      </p:sp>
      <p:sp>
        <p:nvSpPr>
          <p:cNvPr id="14" name="Espace réservé du texte 2"/>
          <p:cNvSpPr>
            <a:spLocks noGrp="1"/>
          </p:cNvSpPr>
          <p:nvPr>
            <p:ph type="body" idx="17" hasCustomPrompt="1"/>
          </p:nvPr>
        </p:nvSpPr>
        <p:spPr bwMode="auto">
          <a:xfrm>
            <a:off x="6447817" y="1695730"/>
            <a:ext cx="1332000" cy="576000"/>
          </a:xfrm>
        </p:spPr>
        <p:txBody>
          <a:bodyPr anchor="ctr"/>
          <a:lstStyle>
            <a:lvl1pPr marL="0" indent="-288000">
              <a:buFont typeface="Wingdings"/>
              <a:buChar char=""/>
              <a:defRPr sz="3500" b="0">
                <a:solidFill>
                  <a:schemeClr val="tx2"/>
                </a:solidFill>
                <a:latin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NN</a:t>
            </a:r>
            <a:endParaRPr/>
          </a:p>
        </p:txBody>
      </p:sp>
      <p:sp>
        <p:nvSpPr>
          <p:cNvPr id="18" name="Espace réservé du texte 4"/>
          <p:cNvSpPr>
            <a:spLocks noGrp="1"/>
          </p:cNvSpPr>
          <p:nvPr>
            <p:ph type="body" sz="quarter" idx="18" hasCustomPrompt="1"/>
          </p:nvPr>
        </p:nvSpPr>
        <p:spPr bwMode="auto">
          <a:xfrm>
            <a:off x="7475725" y="1427778"/>
            <a:ext cx="2160000" cy="1080000"/>
          </a:xfrm>
        </p:spPr>
        <p:txBody>
          <a:bodyPr anchor="ctr"/>
          <a:lstStyle>
            <a:lvl1pPr marL="0" indent="0">
              <a:buFont typeface="Wingdings"/>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19" name="Espace réservé du texte 10"/>
          <p:cNvSpPr>
            <a:spLocks noGrp="1"/>
          </p:cNvSpPr>
          <p:nvPr>
            <p:ph type="body" sz="quarter" idx="19" hasCustomPrompt="1"/>
          </p:nvPr>
        </p:nvSpPr>
        <p:spPr bwMode="auto">
          <a:xfrm>
            <a:off x="6447817" y="3063759"/>
            <a:ext cx="1332000" cy="576000"/>
          </a:xfrm>
        </p:spPr>
        <p:txBody>
          <a:bodyPr anchor="ctr"/>
          <a:lstStyle>
            <a:lvl1pPr marL="0" indent="-288000">
              <a:buClr>
                <a:schemeClr val="tx2"/>
              </a:buClr>
              <a:buFont typeface="Wingdings"/>
              <a:buChar char=""/>
              <a:defRPr sz="3500" b="0">
                <a:solidFill>
                  <a:schemeClr val="tx2"/>
                </a:solidFill>
                <a:latin typeface="Arial Black"/>
              </a:defRPr>
            </a:lvl1pPr>
          </a:lstStyle>
          <a:p>
            <a:pPr lvl="0">
              <a:defRPr/>
            </a:pPr>
            <a:r>
              <a:rPr lang="fr-FR"/>
              <a:t>NN</a:t>
            </a:r>
            <a:endParaRPr/>
          </a:p>
        </p:txBody>
      </p:sp>
      <p:sp>
        <p:nvSpPr>
          <p:cNvPr id="20" name="Espace réservé du texte 10"/>
          <p:cNvSpPr>
            <a:spLocks noGrp="1"/>
          </p:cNvSpPr>
          <p:nvPr>
            <p:ph type="body" sz="quarter" idx="20" hasCustomPrompt="1"/>
          </p:nvPr>
        </p:nvSpPr>
        <p:spPr bwMode="auto">
          <a:xfrm>
            <a:off x="7475725" y="2799503"/>
            <a:ext cx="2160000" cy="1080000"/>
          </a:xfrm>
        </p:spPr>
        <p:txBody>
          <a:bodyPr anchor="ctr"/>
          <a:lstStyle>
            <a:lvl1pPr>
              <a:defRPr sz="1300">
                <a:solidFill>
                  <a:schemeClr val="tx1"/>
                </a:solidFill>
              </a:defRPr>
            </a:lvl1pPr>
          </a:lstStyle>
          <a:p>
            <a:pPr lvl="0">
              <a:defRPr/>
            </a:pPr>
            <a:r>
              <a:rPr lang="fr-FR"/>
              <a:t>Modifier les styles du texte du masque</a:t>
            </a:r>
            <a:endParaRPr/>
          </a:p>
        </p:txBody>
      </p:sp>
      <p:sp>
        <p:nvSpPr>
          <p:cNvPr id="21" name="Espace réservé du texte 4"/>
          <p:cNvSpPr>
            <a:spLocks noGrp="1"/>
          </p:cNvSpPr>
          <p:nvPr>
            <p:ph type="body" sz="quarter" idx="21" hasCustomPrompt="1"/>
          </p:nvPr>
        </p:nvSpPr>
        <p:spPr bwMode="auto">
          <a:xfrm>
            <a:off x="6447817" y="4431787"/>
            <a:ext cx="1332000" cy="576000"/>
          </a:xfrm>
        </p:spPr>
        <p:txBody>
          <a:bodyPr anchor="ctr"/>
          <a:lstStyle>
            <a:lvl1pPr marL="0" indent="-288000">
              <a:buFont typeface="Wingdings"/>
              <a:buChar char=""/>
              <a:defRPr sz="3500" b="0">
                <a:solidFill>
                  <a:schemeClr val="tx2"/>
                </a:solidFill>
                <a:latin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NN</a:t>
            </a:r>
            <a:endParaRPr/>
          </a:p>
        </p:txBody>
      </p:sp>
      <p:sp>
        <p:nvSpPr>
          <p:cNvPr id="22" name="Espace réservé du texte 10"/>
          <p:cNvSpPr>
            <a:spLocks noGrp="1"/>
          </p:cNvSpPr>
          <p:nvPr>
            <p:ph type="body" sz="quarter" idx="22" hasCustomPrompt="1"/>
          </p:nvPr>
        </p:nvSpPr>
        <p:spPr bwMode="auto">
          <a:xfrm>
            <a:off x="7475725" y="4167579"/>
            <a:ext cx="2160000" cy="1080000"/>
          </a:xfrm>
        </p:spPr>
        <p:txBody>
          <a:bodyPr anchor="ctr"/>
          <a:lstStyle>
            <a:lvl1pPr>
              <a:defRPr sz="1300">
                <a:solidFill>
                  <a:schemeClr val="tx1"/>
                </a:solidFill>
              </a:defRPr>
            </a:lvl1pPr>
          </a:lstStyle>
          <a:p>
            <a:pPr lvl="0">
              <a:defRPr/>
            </a:pPr>
            <a:r>
              <a:rPr lang="fr-FR"/>
              <a:t>Modifier les styles du texte du masque</a:t>
            </a:r>
            <a:endParaRPr/>
          </a:p>
        </p:txBody>
      </p:sp>
    </p:spTree>
    <p:extLst>
      <p:ext uri="{BB962C8B-B14F-4D97-AF65-F5344CB8AC3E}">
        <p14:creationId xmlns:p14="http://schemas.microsoft.com/office/powerpoint/2010/main" val="10732489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showMasterPhAnim="0" preserve="1" userDrawn="1">
  <p:cSld name="Grande partie">
    <p:spTree>
      <p:nvGrpSpPr>
        <p:cNvPr id="1" name=""/>
        <p:cNvGrpSpPr/>
        <p:nvPr/>
      </p:nvGrpSpPr>
      <p:grpSpPr bwMode="auto">
        <a:xfrm>
          <a:off x="0" y="0"/>
          <a:ext cx="0" cy="0"/>
          <a:chOff x="0" y="0"/>
          <a:chExt cx="0" cy="0"/>
        </a:xfrm>
      </p:grpSpPr>
      <p:pic>
        <p:nvPicPr>
          <p:cNvPr id="12" name="Image 11" descr="Une image contenant texte&#10;&#10;Description générée automatiquement"/>
          <p:cNvPicPr>
            <a:picLocks noChangeAspect="1"/>
          </p:cNvPicPr>
          <p:nvPr userDrawn="1"/>
        </p:nvPicPr>
        <p:blipFill>
          <a:blip r:embed="rId2"/>
          <a:stretch/>
        </p:blipFill>
        <p:spPr bwMode="auto">
          <a:xfrm>
            <a:off x="9765510" y="6123869"/>
            <a:ext cx="1757360" cy="685020"/>
          </a:xfrm>
          <a:prstGeom prst="rect">
            <a:avLst/>
          </a:prstGeom>
        </p:spPr>
      </p:pic>
      <p:sp>
        <p:nvSpPr>
          <p:cNvPr id="10" name="Forme libre : forme 9"/>
          <p:cNvSpPr>
            <a:spLocks noChangeAspect="1"/>
          </p:cNvSpPr>
          <p:nvPr userDrawn="1"/>
        </p:nvSpPr>
        <p:spPr bwMode="auto">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extrusionOk="0">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defRPr/>
            </a:pPr>
            <a:endParaRPr lang="fr-FR"/>
          </a:p>
        </p:txBody>
      </p:sp>
      <p:sp>
        <p:nvSpPr>
          <p:cNvPr id="2" name="Titre 1"/>
          <p:cNvSpPr>
            <a:spLocks noGrp="1"/>
          </p:cNvSpPr>
          <p:nvPr>
            <p:ph type="title" hasCustomPrompt="1"/>
          </p:nvPr>
        </p:nvSpPr>
        <p:spPr bwMode="auto">
          <a:xfrm>
            <a:off x="1083787" y="2273617"/>
            <a:ext cx="2880000" cy="1080000"/>
          </a:xfrm>
        </p:spPr>
        <p:txBody>
          <a:bodyPr anchor="b"/>
          <a:lstStyle>
            <a:lvl1pPr algn="l">
              <a:defRPr sz="6900" i="1">
                <a:solidFill>
                  <a:schemeClr val="tx2"/>
                </a:solidFill>
              </a:defRPr>
            </a:lvl1pPr>
          </a:lstStyle>
          <a:p>
            <a:pPr>
              <a:defRPr/>
            </a:pPr>
            <a:r>
              <a:rPr lang="fr-FR"/>
              <a:t>NN</a:t>
            </a:r>
            <a:endParaRPr/>
          </a:p>
        </p:txBody>
      </p:sp>
      <p:sp>
        <p:nvSpPr>
          <p:cNvPr id="3" name="Espace réservé du texte 2"/>
          <p:cNvSpPr>
            <a:spLocks noGrp="1"/>
          </p:cNvSpPr>
          <p:nvPr>
            <p:ph type="body" idx="1" hasCustomPrompt="1"/>
          </p:nvPr>
        </p:nvSpPr>
        <p:spPr bwMode="auto">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fr-FR"/>
              <a:t>Modifier les styles du texte du masque</a:t>
            </a:r>
            <a:endParaRPr/>
          </a:p>
        </p:txBody>
      </p:sp>
      <p:sp>
        <p:nvSpPr>
          <p:cNvPr id="8" name="Espace réservé de la date 7"/>
          <p:cNvSpPr>
            <a:spLocks noGrp="1"/>
          </p:cNvSpPr>
          <p:nvPr>
            <p:ph type="dt" sz="half" idx="10"/>
          </p:nvPr>
        </p:nvSpPr>
        <p:spPr bwMode="auto"/>
        <p:txBody>
          <a:bodyPr/>
          <a:lstStyle/>
          <a:p>
            <a:pPr>
              <a:defRPr/>
            </a:pPr>
            <a:fld id="{3D80587F-0D2C-4A4C-8A52-9440A265A999}" type="datetime4">
              <a:rPr lang="fr-FR" smtClean="0"/>
              <a:t>29 septembre 2023</a:t>
            </a:fld>
            <a:endParaRPr lang="fr-FR"/>
          </a:p>
        </p:txBody>
      </p:sp>
      <p:sp>
        <p:nvSpPr>
          <p:cNvPr id="11" name="Espace réservé du pied de page 10"/>
          <p:cNvSpPr>
            <a:spLocks noGrp="1"/>
          </p:cNvSpPr>
          <p:nvPr>
            <p:ph type="ftr" sz="quarter" idx="11"/>
          </p:nvPr>
        </p:nvSpPr>
        <p:spPr bwMode="auto"/>
        <p:txBody>
          <a:bodyPr/>
          <a:lstStyle/>
          <a:p>
            <a:pPr>
              <a:defRPr/>
            </a:pPr>
            <a:r>
              <a:rPr lang="fr-FR"/>
              <a:t>PULCEO Connect - Formation des conseillers - Septembre 2022</a:t>
            </a:r>
          </a:p>
        </p:txBody>
      </p:sp>
      <p:sp>
        <p:nvSpPr>
          <p:cNvPr id="13" name="Espace réservé du numéro de diapositive 12"/>
          <p:cNvSpPr>
            <a:spLocks noGrp="1"/>
          </p:cNvSpPr>
          <p:nvPr>
            <p:ph type="sldNum" sz="quarter" idx="12"/>
          </p:nvPr>
        </p:nvSpPr>
        <p:spPr bwMode="auto"/>
        <p:txBody>
          <a:bodyPr/>
          <a:lstStyle/>
          <a:p>
            <a:pPr>
              <a:defRPr/>
            </a:pPr>
            <a:fld id="{975A587B-5814-4D9B-9598-FE9CB954CB01}" type="slidenum">
              <a:rPr lang="fr-FR"/>
              <a:t>‹N°›</a:t>
            </a:fld>
            <a:endParaRPr lang="fr-FR"/>
          </a:p>
        </p:txBody>
      </p:sp>
    </p:spTree>
    <p:extLst>
      <p:ext uri="{BB962C8B-B14F-4D97-AF65-F5344CB8AC3E}">
        <p14:creationId xmlns:p14="http://schemas.microsoft.com/office/powerpoint/2010/main" val="39342639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showMasterPhAnim="0" preserve="1" userDrawn="1">
  <p:cSld name="Intercalaire">
    <p:spTree>
      <p:nvGrpSpPr>
        <p:cNvPr id="1" name=""/>
        <p:cNvGrpSpPr/>
        <p:nvPr/>
      </p:nvGrpSpPr>
      <p:grpSpPr bwMode="auto">
        <a:xfrm>
          <a:off x="0" y="0"/>
          <a:ext cx="0" cy="0"/>
          <a:chOff x="0" y="0"/>
          <a:chExt cx="0" cy="0"/>
        </a:xfrm>
      </p:grpSpPr>
      <p:pic>
        <p:nvPicPr>
          <p:cNvPr id="10" name="Image 9" descr="Une image contenant texte&#10;&#10;Description générée automatiquement"/>
          <p:cNvPicPr>
            <a:picLocks noChangeAspect="1"/>
          </p:cNvPicPr>
          <p:nvPr userDrawn="1"/>
        </p:nvPicPr>
        <p:blipFill>
          <a:blip r:embed="rId2"/>
          <a:stretch/>
        </p:blipFill>
        <p:spPr bwMode="auto">
          <a:xfrm>
            <a:off x="10175080" y="6257923"/>
            <a:ext cx="1307307" cy="509589"/>
          </a:xfrm>
          <a:prstGeom prst="rect">
            <a:avLst/>
          </a:prstGeom>
        </p:spPr>
      </p:pic>
      <p:sp>
        <p:nvSpPr>
          <p:cNvPr id="12" name="Graphique 9"/>
          <p:cNvSpPr>
            <a:spLocks noChangeAspect="1"/>
          </p:cNvSpPr>
          <p:nvPr userDrawn="1"/>
        </p:nvSpPr>
        <p:spPr bwMode="auto">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extrusionOk="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pPr>
              <a:defRPr/>
            </a:pPr>
            <a:endParaRPr lang="fr-FR"/>
          </a:p>
        </p:txBody>
      </p:sp>
      <p:sp>
        <p:nvSpPr>
          <p:cNvPr id="2" name="Titre 1"/>
          <p:cNvSpPr>
            <a:spLocks noGrp="1"/>
          </p:cNvSpPr>
          <p:nvPr>
            <p:ph type="title"/>
          </p:nvPr>
        </p:nvSpPr>
        <p:spPr bwMode="auto">
          <a:xfrm>
            <a:off x="1003618" y="1874837"/>
            <a:ext cx="10080000" cy="1325563"/>
          </a:xfrm>
        </p:spPr>
        <p:txBody>
          <a:bodyPr anchor="t"/>
          <a:lstStyle>
            <a:lvl1pPr>
              <a:defRPr sz="3900" i="0" cap="none">
                <a:solidFill>
                  <a:schemeClr val="tx2"/>
                </a:solidFill>
              </a:defRPr>
            </a:lvl1pPr>
          </a:lstStyle>
          <a:p>
            <a:pPr>
              <a:defRPr/>
            </a:pPr>
            <a:r>
              <a:rPr lang="fr-FR"/>
              <a:t>Modifiez le style du titre</a:t>
            </a:r>
          </a:p>
        </p:txBody>
      </p:sp>
      <p:sp>
        <p:nvSpPr>
          <p:cNvPr id="3" name="Espace réservé du texte 2"/>
          <p:cNvSpPr>
            <a:spLocks noGrp="1"/>
          </p:cNvSpPr>
          <p:nvPr>
            <p:ph type="body" idx="1" hasCustomPrompt="1"/>
          </p:nvPr>
        </p:nvSpPr>
        <p:spPr bwMode="auto">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NN</a:t>
            </a:r>
            <a:endParaRPr/>
          </a:p>
        </p:txBody>
      </p:sp>
      <p:sp>
        <p:nvSpPr>
          <p:cNvPr id="11" name="Espace réservé du texte 10"/>
          <p:cNvSpPr>
            <a:spLocks noGrp="1"/>
          </p:cNvSpPr>
          <p:nvPr>
            <p:ph type="body" sz="quarter" idx="13" hasCustomPrompt="1"/>
          </p:nvPr>
        </p:nvSpPr>
        <p:spPr bwMode="auto">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defRPr/>
            </a:pPr>
            <a:r>
              <a:rPr lang="fr-FR"/>
              <a:t>Modifier les styles du texte du masque</a:t>
            </a:r>
            <a:endParaRPr/>
          </a:p>
        </p:txBody>
      </p:sp>
      <p:sp>
        <p:nvSpPr>
          <p:cNvPr id="18" name="Forme libre : forme 17"/>
          <p:cNvSpPr>
            <a:spLocks noChangeAspect="1"/>
          </p:cNvSpPr>
          <p:nvPr userDrawn="1"/>
        </p:nvSpPr>
        <p:spPr bwMode="auto">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extrusionOk="0">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defRPr/>
            </a:pPr>
            <a:endParaRPr lang="fr-FR"/>
          </a:p>
        </p:txBody>
      </p:sp>
      <p:sp>
        <p:nvSpPr>
          <p:cNvPr id="4" name="Espace réservé de la date 3"/>
          <p:cNvSpPr>
            <a:spLocks noGrp="1"/>
          </p:cNvSpPr>
          <p:nvPr>
            <p:ph type="dt" sz="half" idx="14"/>
          </p:nvPr>
        </p:nvSpPr>
        <p:spPr bwMode="auto"/>
        <p:txBody>
          <a:bodyPr/>
          <a:lstStyle/>
          <a:p>
            <a:pPr>
              <a:defRPr/>
            </a:pPr>
            <a:fld id="{5008912D-32D3-4856-9727-89A86D63278C}" type="datetime4">
              <a:rPr lang="fr-FR" smtClean="0"/>
              <a:t>29 septembre 2023</a:t>
            </a:fld>
            <a:endParaRPr lang="fr-FR"/>
          </a:p>
        </p:txBody>
      </p:sp>
      <p:sp>
        <p:nvSpPr>
          <p:cNvPr id="5" name="Espace réservé du pied de page 4"/>
          <p:cNvSpPr>
            <a:spLocks noGrp="1"/>
          </p:cNvSpPr>
          <p:nvPr>
            <p:ph type="ftr" sz="quarter" idx="15"/>
          </p:nvPr>
        </p:nvSpPr>
        <p:spPr bwMode="auto"/>
        <p:txBody>
          <a:bodyPr/>
          <a:lstStyle/>
          <a:p>
            <a:pPr>
              <a:defRPr/>
            </a:pPr>
            <a:r>
              <a:rPr lang="fr-FR"/>
              <a:t>PULCEO Connect - Formation des conseillers - Septembre 2022</a:t>
            </a:r>
          </a:p>
        </p:txBody>
      </p:sp>
      <p:sp>
        <p:nvSpPr>
          <p:cNvPr id="8" name="Espace réservé du numéro de diapositive 7"/>
          <p:cNvSpPr>
            <a:spLocks noGrp="1"/>
          </p:cNvSpPr>
          <p:nvPr>
            <p:ph type="sldNum" sz="quarter" idx="16"/>
          </p:nvPr>
        </p:nvSpPr>
        <p:spPr bwMode="auto"/>
        <p:txBody>
          <a:bodyPr/>
          <a:lstStyle/>
          <a:p>
            <a:pPr>
              <a:defRPr/>
            </a:pPr>
            <a:fld id="{975A587B-5814-4D9B-9598-FE9CB954CB01}" type="slidenum">
              <a:rPr lang="fr-FR"/>
              <a:t>‹N°›</a:t>
            </a:fld>
            <a:endParaRPr lang="fr-FR"/>
          </a:p>
        </p:txBody>
      </p:sp>
    </p:spTree>
    <p:extLst>
      <p:ext uri="{BB962C8B-B14F-4D97-AF65-F5344CB8AC3E}">
        <p14:creationId xmlns:p14="http://schemas.microsoft.com/office/powerpoint/2010/main" val="21830722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PhAnim="0" preserve="1" userDrawn="1">
  <p:cSld name="Texte">
    <p:spTree>
      <p:nvGrpSpPr>
        <p:cNvPr id="1" name=""/>
        <p:cNvGrpSpPr/>
        <p:nvPr/>
      </p:nvGrpSpPr>
      <p:grpSpPr bwMode="auto">
        <a:xfrm>
          <a:off x="0" y="0"/>
          <a:ext cx="0" cy="0"/>
          <a:chOff x="0" y="0"/>
          <a:chExt cx="0" cy="0"/>
        </a:xfrm>
      </p:grpSpPr>
      <p:sp>
        <p:nvSpPr>
          <p:cNvPr id="9" name="Espace réservé du texte 8"/>
          <p:cNvSpPr>
            <a:spLocks noGrp="1"/>
          </p:cNvSpPr>
          <p:nvPr>
            <p:ph type="body" sz="quarter" idx="13"/>
          </p:nvPr>
        </p:nvSpPr>
        <p:spPr bwMode="auto"/>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p>
        </p:txBody>
      </p:sp>
      <p:sp>
        <p:nvSpPr>
          <p:cNvPr id="4" name="Espace réservé de la date 3"/>
          <p:cNvSpPr>
            <a:spLocks noGrp="1"/>
          </p:cNvSpPr>
          <p:nvPr>
            <p:ph type="dt" sz="half" idx="10"/>
          </p:nvPr>
        </p:nvSpPr>
        <p:spPr bwMode="auto"/>
        <p:txBody>
          <a:bodyPr/>
          <a:lstStyle/>
          <a:p>
            <a:pPr>
              <a:defRPr/>
            </a:pPr>
            <a:fld id="{18138E94-57D5-48EC-B267-A7ED28C83CC0}"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0" name="Espace réservé du texte 2"/>
          <p:cNvSpPr>
            <a:spLocks noGrp="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2" name="Titre 1"/>
          <p:cNvSpPr>
            <a:spLocks noGrp="1"/>
          </p:cNvSpPr>
          <p:nvPr>
            <p:ph type="title"/>
          </p:nvPr>
        </p:nvSpPr>
        <p:spPr bwMode="auto"/>
        <p:txBody>
          <a:bodyPr/>
          <a:lstStyle>
            <a:lvl1pPr>
              <a:defRPr>
                <a:solidFill>
                  <a:schemeClr val="tx2"/>
                </a:solidFill>
              </a:defRPr>
            </a:lvl1pPr>
          </a:lstStyle>
          <a:p>
            <a:pPr>
              <a:defRPr/>
            </a:pPr>
            <a:r>
              <a:rPr lang="fr-FR"/>
              <a:t>Modifiez le style du titre</a:t>
            </a:r>
          </a:p>
        </p:txBody>
      </p:sp>
    </p:spTree>
    <p:extLst>
      <p:ext uri="{BB962C8B-B14F-4D97-AF65-F5344CB8AC3E}">
        <p14:creationId xmlns:p14="http://schemas.microsoft.com/office/powerpoint/2010/main" val="8780560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PhAnim="0" preserve="1" userDrawn="1">
  <p:cSld name="Texte en 2 colonnes">
    <p:spTree>
      <p:nvGrpSpPr>
        <p:cNvPr id="1" name=""/>
        <p:cNvGrpSpPr/>
        <p:nvPr/>
      </p:nvGrpSpPr>
      <p:grpSpPr bwMode="auto">
        <a:xfrm>
          <a:off x="0" y="0"/>
          <a:ext cx="0" cy="0"/>
          <a:chOff x="0" y="0"/>
          <a:chExt cx="0" cy="0"/>
        </a:xfrm>
      </p:grpSpPr>
      <p:sp>
        <p:nvSpPr>
          <p:cNvPr id="9" name="Espace réservé du texte 8"/>
          <p:cNvSpPr>
            <a:spLocks noGrp="1"/>
          </p:cNvSpPr>
          <p:nvPr>
            <p:ph type="body" sz="quarter" idx="13"/>
          </p:nvPr>
        </p:nvSpPr>
        <p:spPr bwMode="auto">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p>
        </p:txBody>
      </p:sp>
      <p:sp>
        <p:nvSpPr>
          <p:cNvPr id="4" name="Espace réservé de la date 3"/>
          <p:cNvSpPr>
            <a:spLocks noGrp="1"/>
          </p:cNvSpPr>
          <p:nvPr>
            <p:ph type="dt" sz="half" idx="10"/>
          </p:nvPr>
        </p:nvSpPr>
        <p:spPr bwMode="auto"/>
        <p:txBody>
          <a:bodyPr/>
          <a:lstStyle/>
          <a:p>
            <a:pPr>
              <a:defRPr/>
            </a:pPr>
            <a:fld id="{7F8BAC47-1A21-4B88-9D37-970F89873AF9}"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0" name="Espace réservé du texte 2"/>
          <p:cNvSpPr>
            <a:spLocks noGrp="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11" name="Espace réservé du texte 8"/>
          <p:cNvSpPr>
            <a:spLocks noGrp="1"/>
          </p:cNvSpPr>
          <p:nvPr>
            <p:ph type="body" sz="quarter" idx="14"/>
          </p:nvPr>
        </p:nvSpPr>
        <p:spPr bwMode="auto">
          <a:xfrm>
            <a:off x="6271184" y="1513680"/>
            <a:ext cx="5161197"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p>
        </p:txBody>
      </p:sp>
      <p:sp>
        <p:nvSpPr>
          <p:cNvPr id="2" name="Titre 1"/>
          <p:cNvSpPr>
            <a:spLocks noGrp="1"/>
          </p:cNvSpPr>
          <p:nvPr>
            <p:ph type="title"/>
          </p:nvPr>
        </p:nvSpPr>
        <p:spPr bwMode="auto"/>
        <p:txBody>
          <a:bodyPr/>
          <a:lstStyle>
            <a:lvl1pPr>
              <a:defRPr>
                <a:solidFill>
                  <a:schemeClr val="tx2"/>
                </a:solidFill>
              </a:defRPr>
            </a:lvl1pPr>
          </a:lstStyle>
          <a:p>
            <a:pPr>
              <a:defRPr/>
            </a:pPr>
            <a:r>
              <a:rPr lang="fr-FR"/>
              <a:t>Modifiez le style du titre</a:t>
            </a:r>
          </a:p>
        </p:txBody>
      </p:sp>
    </p:spTree>
    <p:extLst>
      <p:ext uri="{BB962C8B-B14F-4D97-AF65-F5344CB8AC3E}">
        <p14:creationId xmlns:p14="http://schemas.microsoft.com/office/powerpoint/2010/main" val="25787287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PhAnim="0" preserve="1" userDrawn="1">
  <p:cSld name="Texte avec encadré contour rouge">
    <p:spTree>
      <p:nvGrpSpPr>
        <p:cNvPr id="1" name=""/>
        <p:cNvGrpSpPr/>
        <p:nvPr/>
      </p:nvGrpSpPr>
      <p:grpSpPr bwMode="auto">
        <a:xfrm>
          <a:off x="0" y="0"/>
          <a:ext cx="0" cy="0"/>
          <a:chOff x="0" y="0"/>
          <a:chExt cx="0" cy="0"/>
        </a:xfrm>
      </p:grpSpPr>
      <p:sp>
        <p:nvSpPr>
          <p:cNvPr id="9" name="Espace réservé du texte 8"/>
          <p:cNvSpPr>
            <a:spLocks noGrp="1"/>
          </p:cNvSpPr>
          <p:nvPr>
            <p:ph type="body" sz="quarter" idx="13"/>
          </p:nvPr>
        </p:nvSpPr>
        <p:spPr bwMode="auto">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p>
        </p:txBody>
      </p:sp>
      <p:sp>
        <p:nvSpPr>
          <p:cNvPr id="4" name="Espace réservé de la date 3"/>
          <p:cNvSpPr>
            <a:spLocks noGrp="1"/>
          </p:cNvSpPr>
          <p:nvPr>
            <p:ph type="dt" sz="half" idx="10"/>
          </p:nvPr>
        </p:nvSpPr>
        <p:spPr bwMode="auto"/>
        <p:txBody>
          <a:bodyPr/>
          <a:lstStyle/>
          <a:p>
            <a:pPr>
              <a:defRPr/>
            </a:pPr>
            <a:fld id="{3D9C2FF1-7D17-49D5-AA2B-A39CC1E790F2}"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0" name="Espace réservé du texte 2"/>
          <p:cNvSpPr>
            <a:spLocks noGrp="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14" name="Espace réservé du texte 13"/>
          <p:cNvSpPr>
            <a:spLocks noGrp="1" noChangeAspect="1"/>
          </p:cNvSpPr>
          <p:nvPr>
            <p:ph type="body" sz="quarter" idx="14" hasCustomPrompt="1"/>
          </p:nvPr>
        </p:nvSpPr>
        <p:spPr bwMode="auto">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extrusionOk="0">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2" name="Titre 1"/>
          <p:cNvSpPr>
            <a:spLocks noGrp="1"/>
          </p:cNvSpPr>
          <p:nvPr>
            <p:ph type="title"/>
          </p:nvPr>
        </p:nvSpPr>
        <p:spPr bwMode="auto"/>
        <p:txBody>
          <a:bodyPr/>
          <a:lstStyle>
            <a:lvl1pPr>
              <a:defRPr>
                <a:solidFill>
                  <a:schemeClr val="tx2"/>
                </a:solidFill>
              </a:defRPr>
            </a:lvl1pPr>
          </a:lstStyle>
          <a:p>
            <a:pPr>
              <a:defRPr/>
            </a:pPr>
            <a:r>
              <a:rPr lang="fr-FR"/>
              <a:t>Modifiez le style du titre</a:t>
            </a:r>
          </a:p>
        </p:txBody>
      </p:sp>
    </p:spTree>
    <p:extLst>
      <p:ext uri="{BB962C8B-B14F-4D97-AF65-F5344CB8AC3E}">
        <p14:creationId xmlns:p14="http://schemas.microsoft.com/office/powerpoint/2010/main" val="7778234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PhAnim="0" preserve="1" userDrawn="1">
  <p:cSld name="Texte avec encadré aplat gris">
    <p:spTree>
      <p:nvGrpSpPr>
        <p:cNvPr id="1" name=""/>
        <p:cNvGrpSpPr/>
        <p:nvPr/>
      </p:nvGrpSpPr>
      <p:grpSpPr bwMode="auto">
        <a:xfrm>
          <a:off x="0" y="0"/>
          <a:ext cx="0" cy="0"/>
          <a:chOff x="0" y="0"/>
          <a:chExt cx="0" cy="0"/>
        </a:xfrm>
      </p:grpSpPr>
      <p:sp>
        <p:nvSpPr>
          <p:cNvPr id="9" name="Espace réservé du texte 8"/>
          <p:cNvSpPr>
            <a:spLocks noGrp="1"/>
          </p:cNvSpPr>
          <p:nvPr>
            <p:ph type="body" sz="quarter" idx="13"/>
          </p:nvPr>
        </p:nvSpPr>
        <p:spPr bwMode="auto">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p>
        </p:txBody>
      </p:sp>
      <p:sp>
        <p:nvSpPr>
          <p:cNvPr id="4" name="Espace réservé de la date 3"/>
          <p:cNvSpPr>
            <a:spLocks noGrp="1"/>
          </p:cNvSpPr>
          <p:nvPr>
            <p:ph type="dt" sz="half" idx="10"/>
          </p:nvPr>
        </p:nvSpPr>
        <p:spPr bwMode="auto"/>
        <p:txBody>
          <a:bodyPr/>
          <a:lstStyle/>
          <a:p>
            <a:pPr>
              <a:defRPr/>
            </a:pPr>
            <a:fld id="{FD230426-AD5E-4499-A6ED-D7DDB0A483E6}"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0" name="Espace réservé du texte 2"/>
          <p:cNvSpPr>
            <a:spLocks noGrp="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14" name="Espace réservé du texte 13"/>
          <p:cNvSpPr>
            <a:spLocks noGrp="1" noChangeAspect="1"/>
          </p:cNvSpPr>
          <p:nvPr>
            <p:ph type="body" sz="quarter" idx="14" hasCustomPrompt="1"/>
          </p:nvPr>
        </p:nvSpPr>
        <p:spPr bwMode="auto">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extrusionOk="0">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2" name="Titre 1"/>
          <p:cNvSpPr>
            <a:spLocks noGrp="1"/>
          </p:cNvSpPr>
          <p:nvPr>
            <p:ph type="title"/>
          </p:nvPr>
        </p:nvSpPr>
        <p:spPr bwMode="auto"/>
        <p:txBody>
          <a:bodyPr/>
          <a:lstStyle>
            <a:lvl1pPr>
              <a:defRPr>
                <a:solidFill>
                  <a:schemeClr val="tx2"/>
                </a:solidFill>
              </a:defRPr>
            </a:lvl1pPr>
          </a:lstStyle>
          <a:p>
            <a:pPr>
              <a:defRPr/>
            </a:pPr>
            <a:r>
              <a:rPr lang="fr-FR"/>
              <a:t>Modifiez le style du titre</a:t>
            </a:r>
          </a:p>
        </p:txBody>
      </p:sp>
    </p:spTree>
    <p:extLst>
      <p:ext uri="{BB962C8B-B14F-4D97-AF65-F5344CB8AC3E}">
        <p14:creationId xmlns:p14="http://schemas.microsoft.com/office/powerpoint/2010/main" val="36659149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PhAnim="0" preserve="1" userDrawn="1">
  <p:cSld name="Photo + texte">
    <p:spTree>
      <p:nvGrpSpPr>
        <p:cNvPr id="1" name=""/>
        <p:cNvGrpSpPr/>
        <p:nvPr/>
      </p:nvGrpSpPr>
      <p:grpSpPr bwMode="auto">
        <a:xfrm>
          <a:off x="0" y="0"/>
          <a:ext cx="0" cy="0"/>
          <a:chOff x="0" y="0"/>
          <a:chExt cx="0" cy="0"/>
        </a:xfrm>
      </p:grpSpPr>
      <p:sp>
        <p:nvSpPr>
          <p:cNvPr id="9" name="Espace réservé du texte 8"/>
          <p:cNvSpPr>
            <a:spLocks noGrp="1"/>
          </p:cNvSpPr>
          <p:nvPr>
            <p:ph type="body" sz="quarter" idx="13"/>
          </p:nvPr>
        </p:nvSpPr>
        <p:spPr bwMode="auto">
          <a:xfrm>
            <a:off x="6271184" y="1513680"/>
            <a:ext cx="5161197"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p>
        </p:txBody>
      </p:sp>
      <p:sp>
        <p:nvSpPr>
          <p:cNvPr id="4" name="Espace réservé de la date 3"/>
          <p:cNvSpPr>
            <a:spLocks noGrp="1"/>
          </p:cNvSpPr>
          <p:nvPr>
            <p:ph type="dt" sz="half" idx="10"/>
          </p:nvPr>
        </p:nvSpPr>
        <p:spPr bwMode="auto"/>
        <p:txBody>
          <a:bodyPr/>
          <a:lstStyle/>
          <a:p>
            <a:pPr>
              <a:defRPr/>
            </a:pPr>
            <a:fld id="{53E83222-E0DF-4A09-883C-196CC0CBEB02}"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0" name="Espace réservé du texte 2"/>
          <p:cNvSpPr>
            <a:spLocks noGrp="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11" name="Espace réservé pour une image  2"/>
          <p:cNvSpPr>
            <a:spLocks noGrp="1"/>
          </p:cNvSpPr>
          <p:nvPr>
            <p:ph type="pic" idx="14"/>
          </p:nvPr>
        </p:nvSpPr>
        <p:spPr bwMode="auto">
          <a:xfrm>
            <a:off x="742157" y="1513680"/>
            <a:ext cx="5208587" cy="4208464"/>
          </a:xfrm>
          <a:prstGeom prst="rect">
            <a:avLst/>
          </a:prstGeo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fr-FR"/>
              <a:t>Cliquez sur l'icône pour ajouter une image</a:t>
            </a:r>
          </a:p>
        </p:txBody>
      </p:sp>
      <p:sp>
        <p:nvSpPr>
          <p:cNvPr id="13" name="Espace réservé du texte 10"/>
          <p:cNvSpPr>
            <a:spLocks noGrp="1"/>
          </p:cNvSpPr>
          <p:nvPr>
            <p:ph type="body" sz="quarter" idx="15" hasCustomPrompt="1"/>
          </p:nvPr>
        </p:nvSpPr>
        <p:spPr bwMode="auto">
          <a:xfrm>
            <a:off x="632382" y="5768972"/>
            <a:ext cx="5318361" cy="288000"/>
          </a:xfrm>
        </p:spPr>
        <p:txBody>
          <a:bodyPr/>
          <a:lstStyle>
            <a:lvl1pPr>
              <a:defRPr sz="1100" b="0">
                <a:solidFill>
                  <a:schemeClr val="tx1"/>
                </a:solidFill>
              </a:defRPr>
            </a:lvl1pPr>
          </a:lstStyle>
          <a:p>
            <a:pPr lvl="0">
              <a:defRPr/>
            </a:pPr>
            <a:r>
              <a:rPr lang="fr-FR"/>
              <a:t>Modifier les styles du texte du masque</a:t>
            </a:r>
            <a:endParaRPr/>
          </a:p>
        </p:txBody>
      </p:sp>
      <p:sp>
        <p:nvSpPr>
          <p:cNvPr id="2" name="Titre 1"/>
          <p:cNvSpPr>
            <a:spLocks noGrp="1"/>
          </p:cNvSpPr>
          <p:nvPr>
            <p:ph type="title"/>
          </p:nvPr>
        </p:nvSpPr>
        <p:spPr bwMode="auto"/>
        <p:txBody>
          <a:bodyPr/>
          <a:lstStyle>
            <a:lvl1pPr>
              <a:defRPr>
                <a:solidFill>
                  <a:schemeClr val="tx2"/>
                </a:solidFill>
              </a:defRPr>
            </a:lvl1pPr>
          </a:lstStyle>
          <a:p>
            <a:pPr>
              <a:defRPr/>
            </a:pPr>
            <a:r>
              <a:rPr lang="fr-FR"/>
              <a:t>Modifiez le style du titre</a:t>
            </a:r>
          </a:p>
        </p:txBody>
      </p:sp>
    </p:spTree>
    <p:extLst>
      <p:ext uri="{BB962C8B-B14F-4D97-AF65-F5344CB8AC3E}">
        <p14:creationId xmlns:p14="http://schemas.microsoft.com/office/powerpoint/2010/main" val="23728449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PhAnim="0" preserve="1" userDrawn="1">
  <p:cSld name="Texte + photo">
    <p:spTree>
      <p:nvGrpSpPr>
        <p:cNvPr id="1" name=""/>
        <p:cNvGrpSpPr/>
        <p:nvPr/>
      </p:nvGrpSpPr>
      <p:grpSpPr bwMode="auto">
        <a:xfrm>
          <a:off x="0" y="0"/>
          <a:ext cx="0" cy="0"/>
          <a:chOff x="0" y="0"/>
          <a:chExt cx="0" cy="0"/>
        </a:xfrm>
      </p:grpSpPr>
      <p:sp>
        <p:nvSpPr>
          <p:cNvPr id="9" name="Espace réservé du texte 8"/>
          <p:cNvSpPr>
            <a:spLocks noGrp="1"/>
          </p:cNvSpPr>
          <p:nvPr>
            <p:ph type="body" sz="quarter" idx="13"/>
          </p:nvPr>
        </p:nvSpPr>
        <p:spPr bwMode="auto">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p>
        </p:txBody>
      </p:sp>
      <p:sp>
        <p:nvSpPr>
          <p:cNvPr id="4" name="Espace réservé de la date 3"/>
          <p:cNvSpPr>
            <a:spLocks noGrp="1"/>
          </p:cNvSpPr>
          <p:nvPr>
            <p:ph type="dt" sz="half" idx="10"/>
          </p:nvPr>
        </p:nvSpPr>
        <p:spPr bwMode="auto"/>
        <p:txBody>
          <a:bodyPr/>
          <a:lstStyle/>
          <a:p>
            <a:pPr>
              <a:defRPr/>
            </a:pPr>
            <a:fld id="{7FB6D4CE-3A9C-438E-AB98-7A084BB9E94C}"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0" name="Espace réservé du texte 2"/>
          <p:cNvSpPr>
            <a:spLocks noGrp="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11" name="Espace réservé pour une image  2"/>
          <p:cNvSpPr>
            <a:spLocks noGrp="1"/>
          </p:cNvSpPr>
          <p:nvPr>
            <p:ph type="pic" idx="14"/>
          </p:nvPr>
        </p:nvSpPr>
        <p:spPr bwMode="auto">
          <a:xfrm>
            <a:off x="6223795" y="1513680"/>
            <a:ext cx="5208587" cy="4208464"/>
          </a:xfrm>
          <a:prstGeom prst="rect">
            <a:avLst/>
          </a:prstGeo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fr-FR"/>
              <a:t>Cliquez sur l'icône pour ajouter une image</a:t>
            </a:r>
          </a:p>
        </p:txBody>
      </p:sp>
      <p:sp>
        <p:nvSpPr>
          <p:cNvPr id="13" name="Espace réservé du texte 10"/>
          <p:cNvSpPr>
            <a:spLocks noGrp="1"/>
          </p:cNvSpPr>
          <p:nvPr>
            <p:ph type="body" sz="quarter" idx="15" hasCustomPrompt="1"/>
          </p:nvPr>
        </p:nvSpPr>
        <p:spPr bwMode="auto">
          <a:xfrm>
            <a:off x="6114020" y="5768972"/>
            <a:ext cx="5318361" cy="288000"/>
          </a:xfrm>
        </p:spPr>
        <p:txBody>
          <a:bodyPr/>
          <a:lstStyle>
            <a:lvl1pPr>
              <a:defRPr sz="1100" b="0">
                <a:solidFill>
                  <a:schemeClr val="tx1"/>
                </a:solidFill>
              </a:defRPr>
            </a:lvl1pPr>
          </a:lstStyle>
          <a:p>
            <a:pPr lvl="0">
              <a:defRPr/>
            </a:pPr>
            <a:r>
              <a:rPr lang="fr-FR"/>
              <a:t>Modifier les styles du texte du masque</a:t>
            </a:r>
            <a:endParaRPr/>
          </a:p>
        </p:txBody>
      </p:sp>
      <p:sp>
        <p:nvSpPr>
          <p:cNvPr id="2" name="Titre 1"/>
          <p:cNvSpPr>
            <a:spLocks noGrp="1"/>
          </p:cNvSpPr>
          <p:nvPr>
            <p:ph type="title"/>
          </p:nvPr>
        </p:nvSpPr>
        <p:spPr bwMode="auto"/>
        <p:txBody>
          <a:bodyPr/>
          <a:lstStyle>
            <a:lvl1pPr>
              <a:defRPr>
                <a:solidFill>
                  <a:schemeClr val="tx2"/>
                </a:solidFill>
              </a:defRPr>
            </a:lvl1pPr>
          </a:lstStyle>
          <a:p>
            <a:pPr>
              <a:defRPr/>
            </a:pPr>
            <a:r>
              <a:rPr lang="fr-FR"/>
              <a:t>Modifiez le style du titre</a:t>
            </a:r>
          </a:p>
        </p:txBody>
      </p:sp>
    </p:spTree>
    <p:extLst>
      <p:ext uri="{BB962C8B-B14F-4D97-AF65-F5344CB8AC3E}">
        <p14:creationId xmlns:p14="http://schemas.microsoft.com/office/powerpoint/2010/main" val="27915246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PhAnim="0" preserve="1" userDrawn="1">
  <p:cSld name="Texte + graphique">
    <p:spTree>
      <p:nvGrpSpPr>
        <p:cNvPr id="1" name=""/>
        <p:cNvGrpSpPr/>
        <p:nvPr/>
      </p:nvGrpSpPr>
      <p:grpSpPr bwMode="auto">
        <a:xfrm>
          <a:off x="0" y="0"/>
          <a:ext cx="0" cy="0"/>
          <a:chOff x="0" y="0"/>
          <a:chExt cx="0" cy="0"/>
        </a:xfrm>
      </p:grpSpPr>
      <p:sp>
        <p:nvSpPr>
          <p:cNvPr id="9" name="Espace réservé du texte 8"/>
          <p:cNvSpPr>
            <a:spLocks noGrp="1"/>
          </p:cNvSpPr>
          <p:nvPr>
            <p:ph type="body" sz="quarter" idx="13"/>
          </p:nvPr>
        </p:nvSpPr>
        <p:spPr bwMode="auto">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p>
        </p:txBody>
      </p:sp>
      <p:sp>
        <p:nvSpPr>
          <p:cNvPr id="4" name="Espace réservé de la date 3"/>
          <p:cNvSpPr>
            <a:spLocks noGrp="1"/>
          </p:cNvSpPr>
          <p:nvPr>
            <p:ph type="dt" sz="half" idx="10"/>
          </p:nvPr>
        </p:nvSpPr>
        <p:spPr bwMode="auto"/>
        <p:txBody>
          <a:bodyPr/>
          <a:lstStyle/>
          <a:p>
            <a:pPr>
              <a:defRPr/>
            </a:pPr>
            <a:fld id="{1DE9A824-B8CB-42A3-A78C-2E88B3272418}"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0" name="Espace réservé du texte 2"/>
          <p:cNvSpPr>
            <a:spLocks noGrp="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14" name="Espace réservé du graphique 2"/>
          <p:cNvSpPr>
            <a:spLocks noGrp="1"/>
          </p:cNvSpPr>
          <p:nvPr>
            <p:ph type="chart" sz="quarter" idx="14"/>
          </p:nvPr>
        </p:nvSpPr>
        <p:spPr bwMode="auto">
          <a:xfrm>
            <a:off x="6212382" y="1513679"/>
            <a:ext cx="5220000" cy="4320000"/>
          </a:xfrm>
        </p:spPr>
        <p:txBody>
          <a:bodyPr/>
          <a:lstStyle>
            <a:lvl1pPr>
              <a:defRPr sz="1400" b="0">
                <a:solidFill>
                  <a:schemeClr val="tx1"/>
                </a:solidFill>
              </a:defRPr>
            </a:lvl1pPr>
          </a:lstStyle>
          <a:p>
            <a:pPr>
              <a:defRPr/>
            </a:pPr>
            <a:r>
              <a:rPr lang="fr-FR"/>
              <a:t>Cliquez sur l'icône pour ajouter un graphique</a:t>
            </a:r>
          </a:p>
        </p:txBody>
      </p:sp>
      <p:sp>
        <p:nvSpPr>
          <p:cNvPr id="2" name="Titre 1"/>
          <p:cNvSpPr>
            <a:spLocks noGrp="1"/>
          </p:cNvSpPr>
          <p:nvPr>
            <p:ph type="title"/>
          </p:nvPr>
        </p:nvSpPr>
        <p:spPr bwMode="auto"/>
        <p:txBody>
          <a:bodyPr/>
          <a:lstStyle>
            <a:lvl1pPr>
              <a:defRPr>
                <a:solidFill>
                  <a:schemeClr val="tx2"/>
                </a:solidFill>
              </a:defRPr>
            </a:lvl1pPr>
          </a:lstStyle>
          <a:p>
            <a:pPr>
              <a:defRPr/>
            </a:pPr>
            <a:r>
              <a:rPr lang="fr-FR"/>
              <a:t>Modifiez le style du titre</a:t>
            </a:r>
          </a:p>
        </p:txBody>
      </p:sp>
    </p:spTree>
    <p:extLst>
      <p:ext uri="{BB962C8B-B14F-4D97-AF65-F5344CB8AC3E}">
        <p14:creationId xmlns:p14="http://schemas.microsoft.com/office/powerpoint/2010/main" val="22322814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PhAnim="0" preserve="1" userDrawn="1">
  <p:cSld name="Graphiques">
    <p:spTree>
      <p:nvGrpSpPr>
        <p:cNvPr id="1" name=""/>
        <p:cNvGrpSpPr/>
        <p:nvPr/>
      </p:nvGrpSpPr>
      <p:grpSpPr bwMode="auto">
        <a:xfrm>
          <a:off x="0" y="0"/>
          <a:ext cx="0" cy="0"/>
          <a:chOff x="0" y="0"/>
          <a:chExt cx="0" cy="0"/>
        </a:xfrm>
      </p:grpSpPr>
      <p:sp>
        <p:nvSpPr>
          <p:cNvPr id="4" name="Espace réservé de la date 3"/>
          <p:cNvSpPr>
            <a:spLocks noGrp="1"/>
          </p:cNvSpPr>
          <p:nvPr>
            <p:ph type="dt" sz="half" idx="10"/>
          </p:nvPr>
        </p:nvSpPr>
        <p:spPr bwMode="auto"/>
        <p:txBody>
          <a:bodyPr/>
          <a:lstStyle/>
          <a:p>
            <a:pPr>
              <a:defRPr/>
            </a:pPr>
            <a:fld id="{A6BA54C2-37C2-4064-93E3-40D713DC082E}"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0" name="Espace réservé du texte 2"/>
          <p:cNvSpPr>
            <a:spLocks noGrp="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3" name="Espace réservé du graphique 2"/>
          <p:cNvSpPr>
            <a:spLocks noGrp="1"/>
          </p:cNvSpPr>
          <p:nvPr>
            <p:ph type="chart" sz="quarter" idx="13"/>
          </p:nvPr>
        </p:nvSpPr>
        <p:spPr bwMode="auto">
          <a:xfrm>
            <a:off x="632383" y="1513679"/>
            <a:ext cx="5220000" cy="4320000"/>
          </a:xfrm>
        </p:spPr>
        <p:txBody>
          <a:bodyPr/>
          <a:lstStyle>
            <a:lvl1pPr>
              <a:defRPr sz="1400" b="0">
                <a:solidFill>
                  <a:schemeClr val="tx1"/>
                </a:solidFill>
              </a:defRPr>
            </a:lvl1pPr>
          </a:lstStyle>
          <a:p>
            <a:pPr>
              <a:defRPr/>
            </a:pPr>
            <a:r>
              <a:rPr lang="fr-FR"/>
              <a:t>Cliquez sur l'icône pour ajouter un graphique</a:t>
            </a:r>
          </a:p>
        </p:txBody>
      </p:sp>
      <p:sp>
        <p:nvSpPr>
          <p:cNvPr id="15" name="Espace réservé du graphique 2"/>
          <p:cNvSpPr>
            <a:spLocks noGrp="1"/>
          </p:cNvSpPr>
          <p:nvPr>
            <p:ph type="chart" sz="quarter" idx="14"/>
          </p:nvPr>
        </p:nvSpPr>
        <p:spPr bwMode="auto">
          <a:xfrm>
            <a:off x="6212382" y="1513679"/>
            <a:ext cx="5220000" cy="4320000"/>
          </a:xfrm>
        </p:spPr>
        <p:txBody>
          <a:bodyPr/>
          <a:lstStyle>
            <a:lvl1pPr>
              <a:defRPr sz="1400" b="0">
                <a:solidFill>
                  <a:schemeClr val="tx1"/>
                </a:solidFill>
              </a:defRPr>
            </a:lvl1pPr>
          </a:lstStyle>
          <a:p>
            <a:pPr>
              <a:defRPr/>
            </a:pPr>
            <a:r>
              <a:rPr lang="fr-FR"/>
              <a:t>Cliquez sur l'icône pour ajouter un graphique</a:t>
            </a:r>
          </a:p>
        </p:txBody>
      </p:sp>
      <p:sp>
        <p:nvSpPr>
          <p:cNvPr id="2" name="Titre 1"/>
          <p:cNvSpPr>
            <a:spLocks noGrp="1"/>
          </p:cNvSpPr>
          <p:nvPr>
            <p:ph type="title"/>
          </p:nvPr>
        </p:nvSpPr>
        <p:spPr bwMode="auto"/>
        <p:txBody>
          <a:bodyPr/>
          <a:lstStyle>
            <a:lvl1pPr>
              <a:defRPr>
                <a:solidFill>
                  <a:schemeClr val="tx2"/>
                </a:solidFill>
              </a:defRPr>
            </a:lvl1pPr>
          </a:lstStyle>
          <a:p>
            <a:pPr>
              <a:defRPr/>
            </a:pPr>
            <a:r>
              <a:rPr lang="fr-FR"/>
              <a:t>Modifiez le style du titre</a:t>
            </a:r>
          </a:p>
        </p:txBody>
      </p:sp>
    </p:spTree>
    <p:extLst>
      <p:ext uri="{BB962C8B-B14F-4D97-AF65-F5344CB8AC3E}">
        <p14:creationId xmlns:p14="http://schemas.microsoft.com/office/powerpoint/2010/main" val="1129909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PhAnim="0" preserve="1" userDrawn="1">
  <p:cSld name="Texte + photo avec encadré contour rouge">
    <p:spTree>
      <p:nvGrpSpPr>
        <p:cNvPr id="1" name=""/>
        <p:cNvGrpSpPr/>
        <p:nvPr/>
      </p:nvGrpSpPr>
      <p:grpSpPr bwMode="auto">
        <a:xfrm>
          <a:off x="0" y="0"/>
          <a:ext cx="0" cy="0"/>
          <a:chOff x="0" y="0"/>
          <a:chExt cx="0" cy="0"/>
        </a:xfrm>
      </p:grpSpPr>
      <p:sp>
        <p:nvSpPr>
          <p:cNvPr id="15" name="Espace réservé pour une image  2"/>
          <p:cNvSpPr>
            <a:spLocks noGrp="1"/>
          </p:cNvSpPr>
          <p:nvPr>
            <p:ph type="pic" idx="14"/>
          </p:nvPr>
        </p:nvSpPr>
        <p:spPr bwMode="auto">
          <a:xfrm>
            <a:off x="6945406" y="1513680"/>
            <a:ext cx="4377439" cy="3165896"/>
          </a:xfrm>
          <a:prstGeom prst="rect">
            <a:avLst/>
          </a:prstGeo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fr-FR"/>
              <a:t>Cliquez sur l'icône pour ajouter une image</a:t>
            </a:r>
          </a:p>
        </p:txBody>
      </p:sp>
      <p:sp>
        <p:nvSpPr>
          <p:cNvPr id="9" name="Espace réservé du texte 8"/>
          <p:cNvSpPr>
            <a:spLocks noGrp="1"/>
          </p:cNvSpPr>
          <p:nvPr>
            <p:ph type="body" sz="quarter" idx="13"/>
          </p:nvPr>
        </p:nvSpPr>
        <p:spPr bwMode="auto">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p>
        </p:txBody>
      </p:sp>
      <p:sp>
        <p:nvSpPr>
          <p:cNvPr id="4" name="Espace réservé de la date 3"/>
          <p:cNvSpPr>
            <a:spLocks noGrp="1"/>
          </p:cNvSpPr>
          <p:nvPr>
            <p:ph type="dt" sz="half" idx="10"/>
          </p:nvPr>
        </p:nvSpPr>
        <p:spPr bwMode="auto"/>
        <p:txBody>
          <a:bodyPr/>
          <a:lstStyle/>
          <a:p>
            <a:pPr>
              <a:defRPr/>
            </a:pPr>
            <a:fld id="{72D18DA9-4912-47C5-9CB6-F24C024B85DE}"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0" name="Espace réservé du texte 2"/>
          <p:cNvSpPr>
            <a:spLocks noGrp="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2" name="Titre 1"/>
          <p:cNvSpPr>
            <a:spLocks noGrp="1"/>
          </p:cNvSpPr>
          <p:nvPr>
            <p:ph type="title"/>
          </p:nvPr>
        </p:nvSpPr>
        <p:spPr bwMode="auto"/>
        <p:txBody>
          <a:bodyPr/>
          <a:lstStyle/>
          <a:p>
            <a:pPr>
              <a:defRPr/>
            </a:pPr>
            <a:r>
              <a:rPr lang="fr-FR"/>
              <a:t>Modifiez le style du titre</a:t>
            </a:r>
          </a:p>
        </p:txBody>
      </p:sp>
      <p:sp>
        <p:nvSpPr>
          <p:cNvPr id="13" name="Espace réservé du texte 12"/>
          <p:cNvSpPr>
            <a:spLocks noGrp="1" noChangeAspect="1"/>
          </p:cNvSpPr>
          <p:nvPr>
            <p:ph type="body" sz="quarter" idx="15" hasCustomPrompt="1"/>
          </p:nvPr>
        </p:nvSpPr>
        <p:spPr bwMode="auto">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Modifier les styles du texte du masque</a:t>
            </a:r>
            <a:endParaRPr/>
          </a:p>
          <a:p>
            <a:pPr lvl="1">
              <a:defRPr/>
            </a:pPr>
            <a:r>
              <a:rPr lang="fr-FR"/>
              <a:t>Deuxième niveau</a:t>
            </a:r>
            <a:endParaRPr/>
          </a:p>
        </p:txBody>
      </p:sp>
    </p:spTree>
    <p:extLst>
      <p:ext uri="{BB962C8B-B14F-4D97-AF65-F5344CB8AC3E}">
        <p14:creationId xmlns:p14="http://schemas.microsoft.com/office/powerpoint/2010/main" val="29309231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PhAnim="0" preserve="1" userDrawn="1">
  <p:cSld name="Phrase en exergue">
    <p:spTree>
      <p:nvGrpSpPr>
        <p:cNvPr id="1" name=""/>
        <p:cNvGrpSpPr/>
        <p:nvPr/>
      </p:nvGrpSpPr>
      <p:grpSpPr bwMode="auto">
        <a:xfrm>
          <a:off x="0" y="0"/>
          <a:ext cx="0" cy="0"/>
          <a:chOff x="0" y="0"/>
          <a:chExt cx="0" cy="0"/>
        </a:xfrm>
      </p:grpSpPr>
      <p:sp>
        <p:nvSpPr>
          <p:cNvPr id="11" name="Espace réservé pour une image  2"/>
          <p:cNvSpPr>
            <a:spLocks noGrp="1"/>
          </p:cNvSpPr>
          <p:nvPr>
            <p:ph type="pic" idx="14"/>
          </p:nvPr>
        </p:nvSpPr>
        <p:spPr bwMode="auto">
          <a:xfrm>
            <a:off x="742157" y="1513680"/>
            <a:ext cx="5208587" cy="4208464"/>
          </a:xfrm>
          <a:prstGeom prst="rect">
            <a:avLst/>
          </a:prstGeo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fr-FR"/>
              <a:t>Cliquez sur l'icône pour ajouter une image</a:t>
            </a:r>
          </a:p>
        </p:txBody>
      </p:sp>
      <p:sp>
        <p:nvSpPr>
          <p:cNvPr id="4" name="Espace réservé de la date 3"/>
          <p:cNvSpPr>
            <a:spLocks noGrp="1"/>
          </p:cNvSpPr>
          <p:nvPr>
            <p:ph type="dt" sz="half" idx="10"/>
          </p:nvPr>
        </p:nvSpPr>
        <p:spPr bwMode="auto"/>
        <p:txBody>
          <a:bodyPr/>
          <a:lstStyle/>
          <a:p>
            <a:pPr>
              <a:defRPr/>
            </a:pPr>
            <a:fld id="{94052BBB-4649-4B61-95C3-4B1FE7F789E8}"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0" name="Espace réservé du texte 2"/>
          <p:cNvSpPr>
            <a:spLocks noGrp="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2" name="Titre 1"/>
          <p:cNvSpPr>
            <a:spLocks noGrp="1"/>
          </p:cNvSpPr>
          <p:nvPr>
            <p:ph type="title"/>
          </p:nvPr>
        </p:nvSpPr>
        <p:spPr bwMode="auto"/>
        <p:txBody>
          <a:bodyPr/>
          <a:lstStyle>
            <a:lvl1pPr>
              <a:defRPr>
                <a:solidFill>
                  <a:schemeClr val="tx2"/>
                </a:solidFill>
              </a:defRPr>
            </a:lvl1pPr>
          </a:lstStyle>
          <a:p>
            <a:pPr>
              <a:defRPr/>
            </a:pPr>
            <a:r>
              <a:rPr lang="fr-FR"/>
              <a:t>Modifiez le style du titre</a:t>
            </a:r>
          </a:p>
        </p:txBody>
      </p:sp>
      <p:sp>
        <p:nvSpPr>
          <p:cNvPr id="26" name="Espace réservé du texte 25"/>
          <p:cNvSpPr>
            <a:spLocks noGrp="1"/>
          </p:cNvSpPr>
          <p:nvPr>
            <p:ph type="body" sz="quarter" idx="16"/>
          </p:nvPr>
        </p:nvSpPr>
        <p:spPr bwMode="auto">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defRPr/>
            </a:pPr>
            <a:r>
              <a:rPr lang="fr-FR"/>
              <a:t>Modifier les styles du texte du masque</a:t>
            </a:r>
            <a:endParaRPr/>
          </a:p>
          <a:p>
            <a:pPr lvl="1">
              <a:defRPr/>
            </a:pPr>
            <a:r>
              <a:rPr lang="fr-FR"/>
              <a:t>Deuxième niveau</a:t>
            </a:r>
            <a:endParaRPr/>
          </a:p>
        </p:txBody>
      </p:sp>
      <p:sp>
        <p:nvSpPr>
          <p:cNvPr id="28" name="Espace réservé du texte 27"/>
          <p:cNvSpPr>
            <a:spLocks noGrp="1"/>
          </p:cNvSpPr>
          <p:nvPr>
            <p:ph type="body" sz="quarter" idx="17"/>
          </p:nvPr>
        </p:nvSpPr>
        <p:spPr bwMode="auto">
          <a:xfrm>
            <a:off x="632382" y="5768972"/>
            <a:ext cx="5318919" cy="288000"/>
          </a:xfrm>
        </p:spPr>
        <p:txBody>
          <a:bodyPr/>
          <a:lstStyle>
            <a:lvl1pPr>
              <a:defRPr sz="1100" b="0">
                <a:solidFill>
                  <a:schemeClr val="tx1"/>
                </a:solidFill>
              </a:defRPr>
            </a:lvl1pPr>
          </a:lstStyle>
          <a:p>
            <a:pPr lvl="0">
              <a:defRPr/>
            </a:pPr>
            <a:r>
              <a:rPr lang="fr-FR"/>
              <a:t>Modifier les styles du texte du masque</a:t>
            </a:r>
            <a:endParaRPr/>
          </a:p>
        </p:txBody>
      </p:sp>
      <p:sp>
        <p:nvSpPr>
          <p:cNvPr id="25" name="Espace réservé du texte 24"/>
          <p:cNvSpPr>
            <a:spLocks noGrp="1" noChangeAspect="1"/>
          </p:cNvSpPr>
          <p:nvPr>
            <p:ph type="body" sz="quarter" idx="15" hasCustomPrompt="1"/>
          </p:nvPr>
        </p:nvSpPr>
        <p:spPr bwMode="auto">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extrusionOk="0">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defRPr/>
            </a:pPr>
            <a:r>
              <a:rPr lang="fr-FR"/>
              <a:t>Modifier le texte du masque</a:t>
            </a:r>
            <a:endParaRPr/>
          </a:p>
        </p:txBody>
      </p:sp>
    </p:spTree>
    <p:extLst>
      <p:ext uri="{BB962C8B-B14F-4D97-AF65-F5344CB8AC3E}">
        <p14:creationId xmlns:p14="http://schemas.microsoft.com/office/powerpoint/2010/main" val="30422181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PhAnim="0" preserve="1" userDrawn="1">
  <p:cSld name="Chiffres clés avec contour rouge">
    <p:spTree>
      <p:nvGrpSpPr>
        <p:cNvPr id="1" name=""/>
        <p:cNvGrpSpPr/>
        <p:nvPr/>
      </p:nvGrpSpPr>
      <p:grpSpPr bwMode="auto">
        <a:xfrm>
          <a:off x="0" y="0"/>
          <a:ext cx="0" cy="0"/>
          <a:chOff x="0" y="0"/>
          <a:chExt cx="0" cy="0"/>
        </a:xfrm>
      </p:grpSpPr>
      <p:sp>
        <p:nvSpPr>
          <p:cNvPr id="11" name="Espace réservé pour une image  2"/>
          <p:cNvSpPr>
            <a:spLocks noGrp="1"/>
          </p:cNvSpPr>
          <p:nvPr>
            <p:ph type="pic" idx="14"/>
          </p:nvPr>
        </p:nvSpPr>
        <p:spPr bwMode="auto">
          <a:xfrm>
            <a:off x="742157" y="1513680"/>
            <a:ext cx="3829844" cy="4208464"/>
          </a:xfrm>
          <a:prstGeom prst="rect">
            <a:avLst/>
          </a:prstGeo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fr-FR"/>
              <a:t>Cliquez sur l'icône pour ajouter une image</a:t>
            </a:r>
          </a:p>
        </p:txBody>
      </p:sp>
      <p:sp>
        <p:nvSpPr>
          <p:cNvPr id="4" name="Espace réservé de la date 3"/>
          <p:cNvSpPr>
            <a:spLocks noGrp="1"/>
          </p:cNvSpPr>
          <p:nvPr>
            <p:ph type="dt" sz="half" idx="10"/>
          </p:nvPr>
        </p:nvSpPr>
        <p:spPr bwMode="auto"/>
        <p:txBody>
          <a:bodyPr/>
          <a:lstStyle/>
          <a:p>
            <a:pPr>
              <a:defRPr/>
            </a:pPr>
            <a:fld id="{481AF003-0B75-43FF-BC32-6667B9E00B0E}"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0" name="Espace réservé du texte 2"/>
          <p:cNvSpPr>
            <a:spLocks noGrp="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2" name="Titre 1"/>
          <p:cNvSpPr>
            <a:spLocks noGrp="1"/>
          </p:cNvSpPr>
          <p:nvPr>
            <p:ph type="title"/>
          </p:nvPr>
        </p:nvSpPr>
        <p:spPr bwMode="auto"/>
        <p:txBody>
          <a:bodyPr/>
          <a:lstStyle>
            <a:lvl1pPr>
              <a:defRPr>
                <a:solidFill>
                  <a:schemeClr val="tx2"/>
                </a:solidFill>
              </a:defRPr>
            </a:lvl1pPr>
          </a:lstStyle>
          <a:p>
            <a:pPr>
              <a:defRPr/>
            </a:pPr>
            <a:r>
              <a:rPr lang="fr-FR"/>
              <a:t>Modifiez le style du titre</a:t>
            </a:r>
          </a:p>
        </p:txBody>
      </p:sp>
      <p:sp>
        <p:nvSpPr>
          <p:cNvPr id="28" name="Espace réservé du texte 27"/>
          <p:cNvSpPr>
            <a:spLocks noGrp="1" noChangeAspect="1"/>
          </p:cNvSpPr>
          <p:nvPr>
            <p:ph type="body" sz="quarter" idx="13" hasCustomPrompt="1"/>
          </p:nvPr>
        </p:nvSpPr>
        <p:spPr bwMode="auto">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extrusionOk="0">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NN</a:t>
            </a:r>
            <a:endParaRPr/>
          </a:p>
          <a:p>
            <a:pPr lvl="1">
              <a:defRPr/>
            </a:pPr>
            <a:r>
              <a:rPr lang="fr-FR"/>
              <a:t>Deuxième niveau</a:t>
            </a:r>
            <a:endParaRPr/>
          </a:p>
        </p:txBody>
      </p:sp>
      <p:sp>
        <p:nvSpPr>
          <p:cNvPr id="30" name="Espace réservé du texte 29"/>
          <p:cNvSpPr>
            <a:spLocks noGrp="1" noChangeAspect="1"/>
          </p:cNvSpPr>
          <p:nvPr>
            <p:ph type="body" sz="quarter" idx="16" hasCustomPrompt="1"/>
          </p:nvPr>
        </p:nvSpPr>
        <p:spPr bwMode="auto">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extrusionOk="0">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NN</a:t>
            </a:r>
            <a:endParaRPr/>
          </a:p>
          <a:p>
            <a:pPr lvl="1">
              <a:defRPr/>
            </a:pPr>
            <a:r>
              <a:rPr lang="fr-FR"/>
              <a:t>Deuxième niveau</a:t>
            </a:r>
            <a:endParaRPr/>
          </a:p>
        </p:txBody>
      </p:sp>
      <p:sp>
        <p:nvSpPr>
          <p:cNvPr id="17" name="Espace réservé du texte 29"/>
          <p:cNvSpPr>
            <a:spLocks noGrp="1" noChangeAspect="1"/>
          </p:cNvSpPr>
          <p:nvPr>
            <p:ph type="body" sz="quarter" idx="17" hasCustomPrompt="1"/>
          </p:nvPr>
        </p:nvSpPr>
        <p:spPr bwMode="auto">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extrusionOk="0">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NN</a:t>
            </a:r>
            <a:endParaRPr/>
          </a:p>
          <a:p>
            <a:pPr lvl="1">
              <a:defRPr/>
            </a:pPr>
            <a:r>
              <a:rPr lang="fr-FR"/>
              <a:t>Deuxième niveau</a:t>
            </a:r>
            <a:endParaRPr/>
          </a:p>
        </p:txBody>
      </p:sp>
      <p:sp>
        <p:nvSpPr>
          <p:cNvPr id="8" name="Espace réservé du texte 7"/>
          <p:cNvSpPr>
            <a:spLocks noGrp="1"/>
          </p:cNvSpPr>
          <p:nvPr>
            <p:ph type="body" sz="quarter" idx="18"/>
          </p:nvPr>
        </p:nvSpPr>
        <p:spPr bwMode="auto">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defRPr/>
            </a:pPr>
            <a:r>
              <a:rPr lang="fr-FR"/>
              <a:t>Modifier les styles du texte du masque</a:t>
            </a:r>
            <a:endParaRPr/>
          </a:p>
          <a:p>
            <a:pPr lvl="1">
              <a:defRPr/>
            </a:pPr>
            <a:r>
              <a:rPr lang="fr-FR"/>
              <a:t>Deuxième niveau</a:t>
            </a:r>
            <a:endParaRPr/>
          </a:p>
        </p:txBody>
      </p:sp>
      <p:sp>
        <p:nvSpPr>
          <p:cNvPr id="12" name="Espace réservé du texte 11"/>
          <p:cNvSpPr>
            <a:spLocks noGrp="1"/>
          </p:cNvSpPr>
          <p:nvPr>
            <p:ph type="body" sz="quarter" idx="19"/>
          </p:nvPr>
        </p:nvSpPr>
        <p:spPr bwMode="auto">
          <a:xfrm>
            <a:off x="633600" y="5770800"/>
            <a:ext cx="3938401" cy="324000"/>
          </a:xfrm>
        </p:spPr>
        <p:txBody>
          <a:bodyPr/>
          <a:lstStyle>
            <a:lvl1pPr>
              <a:defRPr sz="1100" b="0">
                <a:solidFill>
                  <a:schemeClr val="tx1"/>
                </a:solidFill>
              </a:defRPr>
            </a:lvl1pPr>
          </a:lstStyle>
          <a:p>
            <a:pPr lvl="0">
              <a:defRPr/>
            </a:pPr>
            <a:r>
              <a:rPr lang="fr-FR"/>
              <a:t>Modifier les styles du texte du masque</a:t>
            </a:r>
            <a:endParaRPr/>
          </a:p>
        </p:txBody>
      </p:sp>
    </p:spTree>
    <p:extLst>
      <p:ext uri="{BB962C8B-B14F-4D97-AF65-F5344CB8AC3E}">
        <p14:creationId xmlns:p14="http://schemas.microsoft.com/office/powerpoint/2010/main" val="4375797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PhAnim="0" preserve="1" userDrawn="1">
  <p:cSld name="Chiffres clés avec aplat gris">
    <p:spTree>
      <p:nvGrpSpPr>
        <p:cNvPr id="1" name=""/>
        <p:cNvGrpSpPr/>
        <p:nvPr/>
      </p:nvGrpSpPr>
      <p:grpSpPr bwMode="auto">
        <a:xfrm>
          <a:off x="0" y="0"/>
          <a:ext cx="0" cy="0"/>
          <a:chOff x="0" y="0"/>
          <a:chExt cx="0" cy="0"/>
        </a:xfrm>
      </p:grpSpPr>
      <p:sp>
        <p:nvSpPr>
          <p:cNvPr id="11" name="Espace réservé pour une image  2"/>
          <p:cNvSpPr>
            <a:spLocks noGrp="1"/>
          </p:cNvSpPr>
          <p:nvPr>
            <p:ph type="pic" idx="14"/>
          </p:nvPr>
        </p:nvSpPr>
        <p:spPr bwMode="auto">
          <a:xfrm>
            <a:off x="742157" y="1513680"/>
            <a:ext cx="3829844" cy="4208464"/>
          </a:xfrm>
          <a:prstGeom prst="rect">
            <a:avLst/>
          </a:prstGeo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fr-FR"/>
              <a:t>Cliquez sur l'icône pour ajouter une image</a:t>
            </a:r>
          </a:p>
        </p:txBody>
      </p:sp>
      <p:sp>
        <p:nvSpPr>
          <p:cNvPr id="4" name="Espace réservé de la date 3"/>
          <p:cNvSpPr>
            <a:spLocks noGrp="1"/>
          </p:cNvSpPr>
          <p:nvPr>
            <p:ph type="dt" sz="half" idx="10"/>
          </p:nvPr>
        </p:nvSpPr>
        <p:spPr bwMode="auto"/>
        <p:txBody>
          <a:bodyPr/>
          <a:lstStyle/>
          <a:p>
            <a:pPr>
              <a:defRPr/>
            </a:pPr>
            <a:fld id="{B74EF02D-02CD-4CCA-859F-3A52A1B3D018}"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0" name="Espace réservé du texte 2"/>
          <p:cNvSpPr>
            <a:spLocks noGrp="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2" name="Titre 1"/>
          <p:cNvSpPr>
            <a:spLocks noGrp="1"/>
          </p:cNvSpPr>
          <p:nvPr>
            <p:ph type="title"/>
          </p:nvPr>
        </p:nvSpPr>
        <p:spPr bwMode="auto"/>
        <p:txBody>
          <a:bodyPr/>
          <a:lstStyle>
            <a:lvl1pPr>
              <a:defRPr>
                <a:solidFill>
                  <a:schemeClr val="tx2"/>
                </a:solidFill>
              </a:defRPr>
            </a:lvl1pPr>
          </a:lstStyle>
          <a:p>
            <a:pPr>
              <a:defRPr/>
            </a:pPr>
            <a:r>
              <a:rPr lang="fr-FR"/>
              <a:t>Modifiez le style du titre</a:t>
            </a:r>
          </a:p>
        </p:txBody>
      </p:sp>
      <p:sp>
        <p:nvSpPr>
          <p:cNvPr id="24" name="Espace réservé du texte 23"/>
          <p:cNvSpPr>
            <a:spLocks noGrp="1" noChangeAspect="1"/>
          </p:cNvSpPr>
          <p:nvPr>
            <p:ph type="body" sz="quarter" idx="13" hasCustomPrompt="1"/>
          </p:nvPr>
        </p:nvSpPr>
        <p:spPr bwMode="auto">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extrusionOk="0">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NN</a:t>
            </a:r>
            <a:endParaRPr/>
          </a:p>
          <a:p>
            <a:pPr lvl="1">
              <a:defRPr/>
            </a:pPr>
            <a:r>
              <a:rPr lang="fr-FR"/>
              <a:t>Deuxième niveau</a:t>
            </a:r>
            <a:endParaRPr/>
          </a:p>
        </p:txBody>
      </p:sp>
      <p:sp>
        <p:nvSpPr>
          <p:cNvPr id="25" name="Espace réservé du texte 24"/>
          <p:cNvSpPr>
            <a:spLocks noGrp="1" noChangeAspect="1"/>
          </p:cNvSpPr>
          <p:nvPr>
            <p:ph type="body" sz="quarter" idx="16" hasCustomPrompt="1"/>
          </p:nvPr>
        </p:nvSpPr>
        <p:spPr bwMode="auto">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extrusionOk="0">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NN</a:t>
            </a:r>
            <a:endParaRPr/>
          </a:p>
          <a:p>
            <a:pPr lvl="1">
              <a:defRPr/>
            </a:pPr>
            <a:r>
              <a:rPr lang="fr-FR"/>
              <a:t>Deuxième niveau</a:t>
            </a:r>
            <a:endParaRPr/>
          </a:p>
        </p:txBody>
      </p:sp>
      <p:sp>
        <p:nvSpPr>
          <p:cNvPr id="26" name="Espace réservé du texte 25"/>
          <p:cNvSpPr>
            <a:spLocks noGrp="1" noChangeAspect="1"/>
          </p:cNvSpPr>
          <p:nvPr>
            <p:ph type="body" sz="quarter" idx="17" hasCustomPrompt="1"/>
          </p:nvPr>
        </p:nvSpPr>
        <p:spPr bwMode="auto">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extrusionOk="0">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defRPr/>
            </a:pPr>
            <a:r>
              <a:rPr lang="fr-FR"/>
              <a:t>NN</a:t>
            </a:r>
            <a:endParaRPr/>
          </a:p>
          <a:p>
            <a:pPr lvl="1">
              <a:defRPr/>
            </a:pPr>
            <a:r>
              <a:rPr lang="fr-FR"/>
              <a:t>Deuxième niveau</a:t>
            </a:r>
            <a:endParaRPr/>
          </a:p>
        </p:txBody>
      </p:sp>
      <p:sp>
        <p:nvSpPr>
          <p:cNvPr id="8" name="Espace réservé du texte 7"/>
          <p:cNvSpPr>
            <a:spLocks noGrp="1"/>
          </p:cNvSpPr>
          <p:nvPr>
            <p:ph type="body" sz="quarter" idx="18"/>
          </p:nvPr>
        </p:nvSpPr>
        <p:spPr bwMode="auto">
          <a:xfrm>
            <a:off x="5194800" y="4014000"/>
            <a:ext cx="6237582" cy="2080800"/>
          </a:xfrm>
        </p:spPr>
        <p:txBody>
          <a:bodyPr/>
          <a:lstStyle>
            <a:lvl1pPr>
              <a:defRPr sz="1600">
                <a:solidFill>
                  <a:schemeClr val="tx2"/>
                </a:solidFill>
              </a:defRPr>
            </a:lvl1pPr>
            <a:lvl2pPr>
              <a:spcBef>
                <a:spcPts val="1300"/>
              </a:spcBef>
              <a:defRPr sz="1400"/>
            </a:lvl2pPr>
          </a:lstStyle>
          <a:p>
            <a:pPr lvl="0">
              <a:defRPr/>
            </a:pPr>
            <a:r>
              <a:rPr lang="fr-FR"/>
              <a:t>Modifier les styles du texte du masque</a:t>
            </a:r>
            <a:endParaRPr/>
          </a:p>
          <a:p>
            <a:pPr lvl="1">
              <a:defRPr/>
            </a:pPr>
            <a:r>
              <a:rPr lang="fr-FR"/>
              <a:t>Deuxième niveau</a:t>
            </a:r>
            <a:endParaRPr/>
          </a:p>
        </p:txBody>
      </p:sp>
      <p:sp>
        <p:nvSpPr>
          <p:cNvPr id="12" name="Espace réservé du texte 11"/>
          <p:cNvSpPr>
            <a:spLocks noGrp="1"/>
          </p:cNvSpPr>
          <p:nvPr>
            <p:ph type="body" sz="quarter" idx="19"/>
          </p:nvPr>
        </p:nvSpPr>
        <p:spPr bwMode="auto">
          <a:xfrm>
            <a:off x="633600" y="5770800"/>
            <a:ext cx="3938401" cy="324000"/>
          </a:xfrm>
        </p:spPr>
        <p:txBody>
          <a:bodyPr/>
          <a:lstStyle>
            <a:lvl1pPr>
              <a:defRPr sz="1100" b="0">
                <a:solidFill>
                  <a:schemeClr val="tx1"/>
                </a:solidFill>
              </a:defRPr>
            </a:lvl1pPr>
          </a:lstStyle>
          <a:p>
            <a:pPr lvl="0">
              <a:defRPr/>
            </a:pPr>
            <a:r>
              <a:rPr lang="fr-FR"/>
              <a:t>Modifier les styles du texte du masque</a:t>
            </a:r>
            <a:endParaRPr/>
          </a:p>
        </p:txBody>
      </p:sp>
    </p:spTree>
    <p:extLst>
      <p:ext uri="{BB962C8B-B14F-4D97-AF65-F5344CB8AC3E}">
        <p14:creationId xmlns:p14="http://schemas.microsoft.com/office/powerpoint/2010/main" val="24231549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PhAnim="0" preserve="1" userDrawn="1">
  <p:cSld name="2 encadrés avec aplat gris">
    <p:spTree>
      <p:nvGrpSpPr>
        <p:cNvPr id="1" name=""/>
        <p:cNvGrpSpPr/>
        <p:nvPr/>
      </p:nvGrpSpPr>
      <p:grpSpPr bwMode="auto">
        <a:xfrm>
          <a:off x="0" y="0"/>
          <a:ext cx="0" cy="0"/>
          <a:chOff x="0" y="0"/>
          <a:chExt cx="0" cy="0"/>
        </a:xfrm>
      </p:grpSpPr>
      <p:sp>
        <p:nvSpPr>
          <p:cNvPr id="4" name="Espace réservé de la date 3"/>
          <p:cNvSpPr>
            <a:spLocks noGrp="1"/>
          </p:cNvSpPr>
          <p:nvPr>
            <p:ph type="dt" sz="half" idx="10"/>
          </p:nvPr>
        </p:nvSpPr>
        <p:spPr bwMode="auto"/>
        <p:txBody>
          <a:bodyPr/>
          <a:lstStyle/>
          <a:p>
            <a:pPr>
              <a:defRPr/>
            </a:pPr>
            <a:fld id="{EE39D974-2F7E-4D20-941D-FDB716DADC6C}"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p:txBody>
          <a:bodyPr/>
          <a:lstStyle/>
          <a:p>
            <a:pPr>
              <a:defRPr/>
            </a:pPr>
            <a:fld id="{975A587B-5814-4D9B-9598-FE9CB954CB01}" type="slidenum">
              <a:rPr lang="fr-FR"/>
              <a:t>‹N°›</a:t>
            </a:fld>
            <a:endParaRPr lang="fr-FR"/>
          </a:p>
        </p:txBody>
      </p:sp>
      <p:sp>
        <p:nvSpPr>
          <p:cNvPr id="10" name="Espace réservé du texte 2"/>
          <p:cNvSpPr>
            <a:spLocks noGrp="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2" name="Titre 1"/>
          <p:cNvSpPr>
            <a:spLocks noGrp="1"/>
          </p:cNvSpPr>
          <p:nvPr>
            <p:ph type="title"/>
          </p:nvPr>
        </p:nvSpPr>
        <p:spPr bwMode="auto"/>
        <p:txBody>
          <a:bodyPr/>
          <a:lstStyle/>
          <a:p>
            <a:pPr>
              <a:defRPr/>
            </a:pPr>
            <a:r>
              <a:rPr lang="fr-FR"/>
              <a:t>Modifiez le style du titre</a:t>
            </a:r>
          </a:p>
        </p:txBody>
      </p:sp>
      <p:sp>
        <p:nvSpPr>
          <p:cNvPr id="19" name="Espace réservé du texte 18"/>
          <p:cNvSpPr>
            <a:spLocks noGrp="1" noChangeAspect="1"/>
          </p:cNvSpPr>
          <p:nvPr>
            <p:ph type="body" sz="quarter" idx="13" hasCustomPrompt="1"/>
          </p:nvPr>
        </p:nvSpPr>
        <p:spPr bwMode="auto">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extrusionOk="0">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20" name="Espace réservé du texte 19"/>
          <p:cNvSpPr>
            <a:spLocks noGrp="1" noChangeAspect="1"/>
          </p:cNvSpPr>
          <p:nvPr>
            <p:ph type="body" sz="quarter" idx="14" hasCustomPrompt="1"/>
          </p:nvPr>
        </p:nvSpPr>
        <p:spPr bwMode="auto">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extrusionOk="0">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Tree>
    <p:extLst>
      <p:ext uri="{BB962C8B-B14F-4D97-AF65-F5344CB8AC3E}">
        <p14:creationId xmlns:p14="http://schemas.microsoft.com/office/powerpoint/2010/main" val="8888577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PhAnim="0" preserve="1" userDrawn="1">
  <p:cSld name="4 encadrés avec aplat gris">
    <p:spTree>
      <p:nvGrpSpPr>
        <p:cNvPr id="1" name=""/>
        <p:cNvGrpSpPr/>
        <p:nvPr/>
      </p:nvGrpSpPr>
      <p:grpSpPr bwMode="auto">
        <a:xfrm>
          <a:off x="0" y="0"/>
          <a:ext cx="0" cy="0"/>
          <a:chOff x="0" y="0"/>
          <a:chExt cx="0" cy="0"/>
        </a:xfrm>
      </p:grpSpPr>
      <p:sp>
        <p:nvSpPr>
          <p:cNvPr id="4" name="Espace réservé de la date 3"/>
          <p:cNvSpPr>
            <a:spLocks noGrp="1"/>
          </p:cNvSpPr>
          <p:nvPr>
            <p:ph type="dt" sz="half" idx="10"/>
          </p:nvPr>
        </p:nvSpPr>
        <p:spPr bwMode="auto"/>
        <p:txBody>
          <a:bodyPr/>
          <a:lstStyle/>
          <a:p>
            <a:pPr>
              <a:defRPr/>
            </a:pPr>
            <a:fld id="{937E01D5-F0AF-43FB-A98C-12062B8C3B4C}"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a:xfrm>
            <a:off x="5734800" y="6477000"/>
            <a:ext cx="720000" cy="252000"/>
          </a:xfrm>
        </p:spPr>
        <p:txBody>
          <a:bodyPr/>
          <a:lstStyle/>
          <a:p>
            <a:pPr>
              <a:defRPr/>
            </a:pPr>
            <a:fld id="{975A587B-5814-4D9B-9598-FE9CB954CB01}" type="slidenum">
              <a:rPr lang="fr-FR"/>
              <a:t>‹N°›</a:t>
            </a:fld>
            <a:endParaRPr lang="fr-FR"/>
          </a:p>
        </p:txBody>
      </p:sp>
      <p:sp>
        <p:nvSpPr>
          <p:cNvPr id="10" name="Espace réservé du texte 2"/>
          <p:cNvSpPr>
            <a:spLocks noGrp="1" noChangeAspect="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2" name="Titre 1"/>
          <p:cNvSpPr>
            <a:spLocks noGrp="1"/>
          </p:cNvSpPr>
          <p:nvPr>
            <p:ph type="title"/>
          </p:nvPr>
        </p:nvSpPr>
        <p:spPr bwMode="auto"/>
        <p:txBody>
          <a:bodyPr/>
          <a:lstStyle/>
          <a:p>
            <a:pPr>
              <a:defRPr/>
            </a:pPr>
            <a:r>
              <a:rPr lang="fr-FR"/>
              <a:t>Modifiez le style du titre</a:t>
            </a:r>
          </a:p>
        </p:txBody>
      </p:sp>
      <p:sp>
        <p:nvSpPr>
          <p:cNvPr id="16" name="Espace réservé du texte 15"/>
          <p:cNvSpPr>
            <a:spLocks noGrp="1" noChangeAspect="1"/>
          </p:cNvSpPr>
          <p:nvPr>
            <p:ph type="body" sz="quarter" idx="13" hasCustomPrompt="1"/>
          </p:nvPr>
        </p:nvSpPr>
        <p:spPr bwMode="auto">
          <a:xfrm>
            <a:off x="776286" y="2175987"/>
            <a:ext cx="4838702"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extrusionOk="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23" name="Espace réservé du texte 22"/>
          <p:cNvSpPr>
            <a:spLocks noGrp="1" noChangeAspect="1"/>
          </p:cNvSpPr>
          <p:nvPr>
            <p:ph type="body" sz="quarter" idx="14" hasCustomPrompt="1"/>
          </p:nvPr>
        </p:nvSpPr>
        <p:spPr bwMode="auto">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extrusionOk="0">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8" name="Espace réservé du texte 17"/>
          <p:cNvSpPr>
            <a:spLocks noGrp="1" noChangeAspect="1"/>
          </p:cNvSpPr>
          <p:nvPr>
            <p:ph type="body" sz="quarter" idx="15" hasCustomPrompt="1"/>
          </p:nvPr>
        </p:nvSpPr>
        <p:spPr bwMode="auto">
          <a:xfrm>
            <a:off x="6593679" y="2175987"/>
            <a:ext cx="4838702"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extrusionOk="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25" name="Espace réservé du texte 24"/>
          <p:cNvSpPr>
            <a:spLocks noGrp="1" noChangeAspect="1"/>
          </p:cNvSpPr>
          <p:nvPr>
            <p:ph type="body" sz="quarter" idx="16" hasCustomPrompt="1"/>
          </p:nvPr>
        </p:nvSpPr>
        <p:spPr bwMode="auto">
          <a:xfrm>
            <a:off x="6593679" y="3823711"/>
            <a:ext cx="4838702"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extrusionOk="0">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Tree>
    <p:extLst>
      <p:ext uri="{BB962C8B-B14F-4D97-AF65-F5344CB8AC3E}">
        <p14:creationId xmlns:p14="http://schemas.microsoft.com/office/powerpoint/2010/main" val="25454602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PhAnim="0" preserve="1" userDrawn="1">
  <p:cSld name="2 encadrés avec aplat gris + 2 encadrés avec contour rouge">
    <p:spTree>
      <p:nvGrpSpPr>
        <p:cNvPr id="1" name=""/>
        <p:cNvGrpSpPr/>
        <p:nvPr/>
      </p:nvGrpSpPr>
      <p:grpSpPr bwMode="auto">
        <a:xfrm>
          <a:off x="0" y="0"/>
          <a:ext cx="0" cy="0"/>
          <a:chOff x="0" y="0"/>
          <a:chExt cx="0" cy="0"/>
        </a:xfrm>
      </p:grpSpPr>
      <p:sp>
        <p:nvSpPr>
          <p:cNvPr id="4" name="Espace réservé de la date 3"/>
          <p:cNvSpPr>
            <a:spLocks noGrp="1"/>
          </p:cNvSpPr>
          <p:nvPr>
            <p:ph type="dt" sz="half" idx="10"/>
          </p:nvPr>
        </p:nvSpPr>
        <p:spPr bwMode="auto"/>
        <p:txBody>
          <a:bodyPr/>
          <a:lstStyle/>
          <a:p>
            <a:pPr>
              <a:defRPr/>
            </a:pPr>
            <a:fld id="{4F90A8A6-FF46-4C9C-BA5A-16A177EDAD6A}" type="datetime4">
              <a:rPr lang="fr-FR" smtClean="0"/>
              <a:t>29 septembre 2023</a:t>
            </a:fld>
            <a:endParaRPr lang="fr-FR"/>
          </a:p>
        </p:txBody>
      </p:sp>
      <p:sp>
        <p:nvSpPr>
          <p:cNvPr id="5" name="Espace réservé du pied de page 4"/>
          <p:cNvSpPr>
            <a:spLocks noGrp="1"/>
          </p:cNvSpPr>
          <p:nvPr>
            <p:ph type="ftr" sz="quarter" idx="11"/>
          </p:nvPr>
        </p:nvSpPr>
        <p:spPr bwMode="auto"/>
        <p:txBody>
          <a:bodyPr/>
          <a:lstStyle/>
          <a:p>
            <a:pPr>
              <a:defRPr/>
            </a:pPr>
            <a:r>
              <a:rPr lang="fr-FR"/>
              <a:t>PULCEO Connect - Formation des conseillers - Septembre 2022</a:t>
            </a:r>
            <a:endParaRPr/>
          </a:p>
        </p:txBody>
      </p:sp>
      <p:sp>
        <p:nvSpPr>
          <p:cNvPr id="6" name="Espace réservé du numéro de diapositive 5"/>
          <p:cNvSpPr>
            <a:spLocks noGrp="1"/>
          </p:cNvSpPr>
          <p:nvPr>
            <p:ph type="sldNum" sz="quarter" idx="12"/>
          </p:nvPr>
        </p:nvSpPr>
        <p:spPr bwMode="auto">
          <a:xfrm>
            <a:off x="5734800" y="6477000"/>
            <a:ext cx="720000" cy="252000"/>
          </a:xfrm>
        </p:spPr>
        <p:txBody>
          <a:bodyPr/>
          <a:lstStyle/>
          <a:p>
            <a:pPr>
              <a:defRPr/>
            </a:pPr>
            <a:fld id="{975A587B-5814-4D9B-9598-FE9CB954CB01}" type="slidenum">
              <a:rPr lang="fr-FR"/>
              <a:t>‹N°›</a:t>
            </a:fld>
            <a:endParaRPr lang="fr-FR"/>
          </a:p>
        </p:txBody>
      </p:sp>
      <p:sp>
        <p:nvSpPr>
          <p:cNvPr id="10" name="Espace réservé du texte 2"/>
          <p:cNvSpPr>
            <a:spLocks noGrp="1" noChangeAspect="1"/>
          </p:cNvSpPr>
          <p:nvPr>
            <p:ph type="body" idx="1" hasCustomPrompt="1"/>
          </p:nvPr>
        </p:nvSpPr>
        <p:spPr bwMode="auto">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2" name="Titre 1"/>
          <p:cNvSpPr>
            <a:spLocks noGrp="1"/>
          </p:cNvSpPr>
          <p:nvPr>
            <p:ph type="title"/>
          </p:nvPr>
        </p:nvSpPr>
        <p:spPr bwMode="auto"/>
        <p:txBody>
          <a:bodyPr/>
          <a:lstStyle/>
          <a:p>
            <a:pPr>
              <a:defRPr/>
            </a:pPr>
            <a:r>
              <a:rPr lang="fr-FR"/>
              <a:t>Modifiez le style du titre</a:t>
            </a:r>
          </a:p>
        </p:txBody>
      </p:sp>
      <p:sp>
        <p:nvSpPr>
          <p:cNvPr id="16" name="Espace réservé du texte 15"/>
          <p:cNvSpPr>
            <a:spLocks noGrp="1" noChangeAspect="1"/>
          </p:cNvSpPr>
          <p:nvPr>
            <p:ph type="body" sz="quarter" idx="13" hasCustomPrompt="1"/>
          </p:nvPr>
        </p:nvSpPr>
        <p:spPr bwMode="auto">
          <a:xfrm>
            <a:off x="776286" y="2175987"/>
            <a:ext cx="4838702"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extrusionOk="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23" name="Espace réservé du texte 22"/>
          <p:cNvSpPr>
            <a:spLocks noGrp="1" noChangeAspect="1"/>
          </p:cNvSpPr>
          <p:nvPr>
            <p:ph type="body" sz="quarter" idx="14" hasCustomPrompt="1"/>
          </p:nvPr>
        </p:nvSpPr>
        <p:spPr bwMode="auto">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extrusionOk="0">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8" name="Espace réservé du texte 17"/>
          <p:cNvSpPr>
            <a:spLocks noGrp="1" noChangeAspect="1"/>
          </p:cNvSpPr>
          <p:nvPr>
            <p:ph type="body" sz="quarter" idx="15" hasCustomPrompt="1"/>
          </p:nvPr>
        </p:nvSpPr>
        <p:spPr bwMode="auto">
          <a:xfrm>
            <a:off x="6593679" y="2175987"/>
            <a:ext cx="4838702"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extrusionOk="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25" name="Espace réservé du texte 24"/>
          <p:cNvSpPr>
            <a:spLocks noGrp="1" noChangeAspect="1"/>
          </p:cNvSpPr>
          <p:nvPr>
            <p:ph type="body" sz="quarter" idx="16" hasCustomPrompt="1"/>
          </p:nvPr>
        </p:nvSpPr>
        <p:spPr bwMode="auto">
          <a:xfrm>
            <a:off x="6593679" y="3823711"/>
            <a:ext cx="4838702"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extrusionOk="0">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Tree>
    <p:extLst>
      <p:ext uri="{BB962C8B-B14F-4D97-AF65-F5344CB8AC3E}">
        <p14:creationId xmlns:p14="http://schemas.microsoft.com/office/powerpoint/2010/main" val="30463730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Fin Corporate">
    <p:spTree>
      <p:nvGrpSpPr>
        <p:cNvPr id="1" name=""/>
        <p:cNvGrpSpPr/>
        <p:nvPr/>
      </p:nvGrpSpPr>
      <p:grpSpPr bwMode="auto">
        <a:xfrm>
          <a:off x="0" y="0"/>
          <a:ext cx="0" cy="0"/>
          <a:chOff x="0" y="0"/>
          <a:chExt cx="0" cy="0"/>
        </a:xfrm>
      </p:grpSpPr>
      <p:pic>
        <p:nvPicPr>
          <p:cNvPr id="12" name="Image 11"/>
          <p:cNvPicPr>
            <a:picLocks noChangeAspect="1"/>
          </p:cNvPicPr>
          <p:nvPr userDrawn="1"/>
        </p:nvPicPr>
        <p:blipFill>
          <a:blip r:embed="rId2"/>
          <a:stretch/>
        </p:blipFill>
        <p:spPr bwMode="auto">
          <a:xfrm>
            <a:off x="3079376" y="1929653"/>
            <a:ext cx="6033248" cy="2998694"/>
          </a:xfrm>
          <a:prstGeom prst="rect">
            <a:avLst/>
          </a:prstGeom>
        </p:spPr>
      </p:pic>
    </p:spTree>
    <p:extLst>
      <p:ext uri="{BB962C8B-B14F-4D97-AF65-F5344CB8AC3E}">
        <p14:creationId xmlns:p14="http://schemas.microsoft.com/office/powerpoint/2010/main" val="21566414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Fin JO">
    <p:spTree>
      <p:nvGrpSpPr>
        <p:cNvPr id="1" name=""/>
        <p:cNvGrpSpPr/>
        <p:nvPr/>
      </p:nvGrpSpPr>
      <p:grpSpPr bwMode="auto">
        <a:xfrm>
          <a:off x="0" y="0"/>
          <a:ext cx="0" cy="0"/>
          <a:chOff x="0" y="0"/>
          <a:chExt cx="0" cy="0"/>
        </a:xfrm>
      </p:grpSpPr>
      <p:pic>
        <p:nvPicPr>
          <p:cNvPr id="5" name="Image 4"/>
          <p:cNvPicPr>
            <a:picLocks noChangeAspect="1"/>
          </p:cNvPicPr>
          <p:nvPr userDrawn="1"/>
        </p:nvPicPr>
        <p:blipFill>
          <a:blip r:embed="rId2"/>
          <a:stretch/>
        </p:blipFill>
        <p:spPr bwMode="auto">
          <a:xfrm>
            <a:off x="8724900" y="4023359"/>
            <a:ext cx="3467100" cy="2833783"/>
          </a:xfrm>
          <a:prstGeom prst="rect">
            <a:avLst/>
          </a:prstGeom>
        </p:spPr>
      </p:pic>
      <p:pic>
        <p:nvPicPr>
          <p:cNvPr id="6" name="Image 5"/>
          <p:cNvPicPr>
            <a:picLocks noChangeAspect="1"/>
          </p:cNvPicPr>
          <p:nvPr userDrawn="1"/>
        </p:nvPicPr>
        <p:blipFill>
          <a:blip r:embed="rId3"/>
          <a:stretch/>
        </p:blipFill>
        <p:spPr bwMode="auto">
          <a:xfrm>
            <a:off x="2781300" y="2420891"/>
            <a:ext cx="1682750" cy="2119359"/>
          </a:xfrm>
          <a:prstGeom prst="rect">
            <a:avLst/>
          </a:prstGeom>
        </p:spPr>
      </p:pic>
      <p:cxnSp>
        <p:nvCxnSpPr>
          <p:cNvPr id="9" name="Connecteur droit 8"/>
          <p:cNvCxnSpPr>
            <a:cxnSpLocks/>
          </p:cNvCxnSpPr>
          <p:nvPr userDrawn="1"/>
        </p:nvCxnSpPr>
        <p:spPr bwMode="auto">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a:cxnSpLocks/>
          </p:cNvCxnSpPr>
          <p:nvPr userDrawn="1"/>
        </p:nvCxnSpPr>
        <p:spPr bwMode="auto">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p:cNvPicPr>
            <a:picLocks noChangeAspect="1"/>
          </p:cNvPicPr>
          <p:nvPr userDrawn="1"/>
        </p:nvPicPr>
        <p:blipFill>
          <a:blip r:embed="rId4"/>
          <a:stretch/>
        </p:blipFill>
        <p:spPr bwMode="auto">
          <a:xfrm>
            <a:off x="4686300" y="2420891"/>
            <a:ext cx="2813838" cy="2119359"/>
          </a:xfrm>
          <a:prstGeom prst="rect">
            <a:avLst/>
          </a:prstGeom>
        </p:spPr>
      </p:pic>
      <p:pic>
        <p:nvPicPr>
          <p:cNvPr id="14" name="Image 13"/>
          <p:cNvPicPr>
            <a:picLocks noChangeAspect="1"/>
          </p:cNvPicPr>
          <p:nvPr userDrawn="1"/>
        </p:nvPicPr>
        <p:blipFill>
          <a:blip r:embed="rId5"/>
          <a:stretch/>
        </p:blipFill>
        <p:spPr bwMode="auto">
          <a:xfrm>
            <a:off x="7729538" y="2420891"/>
            <a:ext cx="1681161" cy="2119359"/>
          </a:xfrm>
          <a:prstGeom prst="rect">
            <a:avLst/>
          </a:prstGeom>
        </p:spPr>
      </p:pic>
    </p:spTree>
    <p:extLst>
      <p:ext uri="{BB962C8B-B14F-4D97-AF65-F5344CB8AC3E}">
        <p14:creationId xmlns:p14="http://schemas.microsoft.com/office/powerpoint/2010/main" val="721897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age de contenu avec 1 encadré">
    <p:spTree>
      <p:nvGrpSpPr>
        <p:cNvPr id="1" name=""/>
        <p:cNvGrpSpPr/>
        <p:nvPr/>
      </p:nvGrpSpPr>
      <p:grpSpPr>
        <a:xfrm>
          <a:off x="0" y="0"/>
          <a:ext cx="0" cy="0"/>
          <a:chOff x="0" y="0"/>
          <a:chExt cx="0" cy="0"/>
        </a:xfrm>
      </p:grpSpPr>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PULCEO Connect - Formation des conseillers - Septembre 2022</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4" name="Titre 13">
            <a:extLst>
              <a:ext uri="{FF2B5EF4-FFF2-40B4-BE49-F238E27FC236}">
                <a16:creationId xmlns:a16="http://schemas.microsoft.com/office/drawing/2014/main" id="{887C1ACF-C013-401D-9223-1799C1AD0C00}"/>
              </a:ext>
            </a:extLst>
          </p:cNvPr>
          <p:cNvSpPr>
            <a:spLocks noGrp="1"/>
          </p:cNvSpPr>
          <p:nvPr>
            <p:ph type="title"/>
          </p:nvPr>
        </p:nvSpPr>
        <p:spPr>
          <a:xfrm>
            <a:off x="686517" y="682309"/>
            <a:ext cx="10778444" cy="405000"/>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5961C3D-048B-4716-8158-10823E789AB8}"/>
              </a:ext>
            </a:extLst>
          </p:cNvPr>
          <p:cNvSpPr>
            <a:spLocks noGrp="1"/>
          </p:cNvSpPr>
          <p:nvPr>
            <p:ph type="body" sz="quarter" idx="13"/>
          </p:nvPr>
        </p:nvSpPr>
        <p:spPr>
          <a:xfrm>
            <a:off x="685979" y="1523979"/>
            <a:ext cx="7318588" cy="4455000"/>
          </a:xfrm>
          <a:prstGeom prst="rect">
            <a:avLst/>
          </a:prstGeom>
        </p:spPr>
        <p:txBody>
          <a:bodyPr/>
          <a:lstStyle>
            <a:lvl1pPr>
              <a:defRPr>
                <a:solidFill>
                  <a:schemeClr val="bg2"/>
                </a:solidFill>
              </a:defRPr>
            </a:lvl1pPr>
            <a:lvl2pPr>
              <a:defRPr sz="1575"/>
            </a:lvl2pPr>
            <a:lvl3pPr>
              <a:spcBef>
                <a:spcPts val="1688"/>
              </a:spcBef>
              <a:buClr>
                <a:schemeClr val="tx2"/>
              </a:buClr>
              <a:defRPr/>
            </a:lvl3pPr>
            <a:lvl4pPr>
              <a:spcBef>
                <a:spcPts val="1463"/>
              </a:spcBef>
              <a:defRPr/>
            </a:lvl4pPr>
            <a:lvl5pPr>
              <a:spcBef>
                <a:spcPts val="1463"/>
              </a:spcBef>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exte 15">
            <a:extLst>
              <a:ext uri="{FF2B5EF4-FFF2-40B4-BE49-F238E27FC236}">
                <a16:creationId xmlns:a16="http://schemas.microsoft.com/office/drawing/2014/main" id="{0DCF2F6F-D02E-4090-9637-16A58C871979}"/>
              </a:ext>
            </a:extLst>
          </p:cNvPr>
          <p:cNvSpPr>
            <a:spLocks noGrp="1"/>
          </p:cNvSpPr>
          <p:nvPr>
            <p:ph type="body" sz="quarter" idx="14" hasCustomPrompt="1"/>
          </p:nvPr>
        </p:nvSpPr>
        <p:spPr>
          <a:xfrm>
            <a:off x="8673354" y="2024361"/>
            <a:ext cx="2724373" cy="3343276"/>
          </a:xfrm>
          <a:custGeom>
            <a:avLst/>
            <a:gdLst>
              <a:gd name="connsiteX0" fmla="*/ 0 w 2412205"/>
              <a:gd name="connsiteY0" fmla="*/ 0 h 2971801"/>
              <a:gd name="connsiteX1" fmla="*/ 2412205 w 2412205"/>
              <a:gd name="connsiteY1" fmla="*/ 0 h 2971801"/>
              <a:gd name="connsiteX2" fmla="*/ 2412205 w 2412205"/>
              <a:gd name="connsiteY2" fmla="*/ 2731641 h 2971801"/>
              <a:gd name="connsiteX3" fmla="*/ 2175305 w 2412205"/>
              <a:gd name="connsiteY3" fmla="*/ 2971801 h 2971801"/>
              <a:gd name="connsiteX4" fmla="*/ 0 w 2412205"/>
              <a:gd name="connsiteY4" fmla="*/ 2971801 h 2971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2205" h="2971801">
                <a:moveTo>
                  <a:pt x="0" y="0"/>
                </a:moveTo>
                <a:lnTo>
                  <a:pt x="2412205" y="0"/>
                </a:lnTo>
                <a:lnTo>
                  <a:pt x="2412205" y="2731641"/>
                </a:lnTo>
                <a:lnTo>
                  <a:pt x="2175305" y="2971801"/>
                </a:lnTo>
                <a:lnTo>
                  <a:pt x="0" y="2971801"/>
                </a:lnTo>
                <a:close/>
              </a:path>
            </a:pathLst>
          </a:custGeom>
          <a:solidFill>
            <a:schemeClr val="bg2">
              <a:alpha val="50000"/>
            </a:schemeClr>
          </a:solidFill>
        </p:spPr>
        <p:txBody>
          <a:bodyPr wrap="square" lIns="180000" tIns="216000" rIns="180000" bIns="216000">
            <a:noAutofit/>
          </a:bodyPr>
          <a:lstStyle>
            <a:lvl1pPr>
              <a:lnSpc>
                <a:spcPct val="100000"/>
              </a:lnSpc>
              <a:spcBef>
                <a:spcPts val="2025"/>
              </a:spcBef>
              <a:defRPr sz="1350" cap="all" baseline="0"/>
            </a:lvl1pPr>
            <a:lvl2pPr>
              <a:lnSpc>
                <a:spcPct val="100000"/>
              </a:lnSpc>
              <a:spcBef>
                <a:spcPts val="450"/>
              </a:spcBef>
              <a:defRPr sz="1125" b="1">
                <a:solidFill>
                  <a:schemeClr val="bg1"/>
                </a:solidFill>
              </a:defRPr>
            </a:lvl2pPr>
          </a:lstStyle>
          <a:p>
            <a:pPr lvl="0"/>
            <a:r>
              <a:rPr lang="fr-FR" dirty="0"/>
              <a:t>MODIFIER LES STYLES DU TEXTE DU MASQUE</a:t>
            </a:r>
          </a:p>
          <a:p>
            <a:pPr lvl="1"/>
            <a:r>
              <a:rPr lang="fr-FR" dirty="0"/>
              <a:t>Deuxième niveau</a:t>
            </a:r>
          </a:p>
        </p:txBody>
      </p:sp>
    </p:spTree>
    <p:extLst>
      <p:ext uri="{BB962C8B-B14F-4D97-AF65-F5344CB8AC3E}">
        <p14:creationId xmlns:p14="http://schemas.microsoft.com/office/powerpoint/2010/main" val="6773788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5852810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685683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5F471ED7-C30E-45D9-9A34-35E5515C7271}"/>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a:solidFill>
                  <a:schemeClr val="bg1">
                    <a:lumMod val="50000"/>
                  </a:schemeClr>
                </a:solidFill>
                <a:latin typeface="Calibri" panose="020F0502020204030204" pitchFamily="34" charset="0"/>
                <a:cs typeface="Calibri" panose="020F0502020204030204" pitchFamily="34" charset="0"/>
              </a:rPr>
              <a:t>L’HEBDO PRO – Evolution des règles de validation des paiements par carte sur internet - Semaine S14 2023</a:t>
            </a:r>
            <a:endParaRPr lang="fr-FR" sz="1200" dirty="0">
              <a:solidFill>
                <a:schemeClr val="bg1">
                  <a:lumMod val="50000"/>
                </a:schemeClr>
              </a:solidFill>
            </a:endParaRPr>
          </a:p>
        </p:txBody>
      </p:sp>
    </p:spTree>
    <p:extLst>
      <p:ext uri="{BB962C8B-B14F-4D97-AF65-F5344CB8AC3E}">
        <p14:creationId xmlns:p14="http://schemas.microsoft.com/office/powerpoint/2010/main" val="3630566632"/>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pic>
        <p:nvPicPr>
          <p:cNvPr id="10" name="Image 9">
            <a:extLst>
              <a:ext uri="{FF2B5EF4-FFF2-40B4-BE49-F238E27FC236}">
                <a16:creationId xmlns:a16="http://schemas.microsoft.com/office/drawing/2014/main" id="{6B40D612-077C-47F4-8972-64506457B2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08783" y="68517"/>
            <a:ext cx="883217" cy="883217"/>
          </a:xfrm>
          <a:prstGeom prst="rect">
            <a:avLst/>
          </a:prstGeom>
        </p:spPr>
      </p:pic>
      <p:sp>
        <p:nvSpPr>
          <p:cNvPr id="14" name="ZoneTexte 13">
            <a:extLst>
              <a:ext uri="{FF2B5EF4-FFF2-40B4-BE49-F238E27FC236}">
                <a16:creationId xmlns:a16="http://schemas.microsoft.com/office/drawing/2014/main" id="{8013D482-A2D5-49D1-A94D-79D1A7C6FB9A}"/>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a:solidFill>
                  <a:schemeClr val="bg1">
                    <a:lumMod val="50000"/>
                  </a:schemeClr>
                </a:solidFill>
                <a:latin typeface="Calibri" panose="020F0502020204030204" pitchFamily="34" charset="0"/>
                <a:cs typeface="Calibri" panose="020F0502020204030204" pitchFamily="34" charset="0"/>
              </a:rPr>
              <a:t>L’HEBDO PRO – Evolution des règles de validation des paiements par carte sur internet - Semaine S14 2023</a:t>
            </a:r>
            <a:endParaRPr lang="fr-FR" sz="1200" dirty="0">
              <a:solidFill>
                <a:schemeClr val="bg1">
                  <a:lumMod val="50000"/>
                </a:schemeClr>
              </a:solidFill>
            </a:endParaRPr>
          </a:p>
        </p:txBody>
      </p:sp>
    </p:spTree>
    <p:extLst>
      <p:ext uri="{BB962C8B-B14F-4D97-AF65-F5344CB8AC3E}">
        <p14:creationId xmlns:p14="http://schemas.microsoft.com/office/powerpoint/2010/main" val="200670861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2033444021"/>
      </p:ext>
    </p:extLst>
  </p:cSld>
  <p:clrMapOvr>
    <a:masterClrMapping/>
  </p:clrMapOvr>
  <p:extLst>
    <p:ext uri="{DCECCB84-F9BA-43D5-87BE-67443E8EF086}">
      <p15:sldGuideLst xmlns:p15="http://schemas.microsoft.com/office/powerpoint/2012/main">
        <p15:guide id="1" orient="horz" pos="3906">
          <p15:clr>
            <a:srgbClr val="FBAE40"/>
          </p15:clr>
        </p15:guide>
        <p15:guide id="2" pos="7378">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
        <p:nvSpPr>
          <p:cNvPr id="6" name="ZoneTexte 5">
            <a:extLst>
              <a:ext uri="{FF2B5EF4-FFF2-40B4-BE49-F238E27FC236}">
                <a16:creationId xmlns:a16="http://schemas.microsoft.com/office/drawing/2014/main" id="{674DF464-A718-44DB-8674-36A058B16D7F}"/>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Lancement de l’offre </a:t>
            </a:r>
            <a:r>
              <a:rPr lang="fr-FR" sz="1200" dirty="0" err="1">
                <a:solidFill>
                  <a:schemeClr val="bg1">
                    <a:lumMod val="50000"/>
                  </a:schemeClr>
                </a:solidFill>
                <a:latin typeface="Calibri" panose="020F0502020204030204" pitchFamily="34" charset="0"/>
                <a:cs typeface="Calibri" panose="020F0502020204030204" pitchFamily="34" charset="0"/>
              </a:rPr>
              <a:t>PulCEo</a:t>
            </a:r>
            <a:r>
              <a:rPr lang="fr-FR" sz="1200" dirty="0">
                <a:solidFill>
                  <a:schemeClr val="bg1">
                    <a:lumMod val="50000"/>
                  </a:schemeClr>
                </a:solidFill>
                <a:latin typeface="Calibri" panose="020F0502020204030204" pitchFamily="34" charset="0"/>
                <a:cs typeface="Calibri" panose="020F0502020204030204" pitchFamily="34" charset="0"/>
              </a:rPr>
              <a:t> </a:t>
            </a:r>
            <a:r>
              <a:rPr lang="fr-FR" sz="1200" dirty="0" err="1">
                <a:solidFill>
                  <a:schemeClr val="bg1">
                    <a:lumMod val="50000"/>
                  </a:schemeClr>
                </a:solidFill>
                <a:latin typeface="Calibri" panose="020F0502020204030204" pitchFamily="34" charset="0"/>
                <a:cs typeface="Calibri" panose="020F0502020204030204" pitchFamily="34" charset="0"/>
              </a:rPr>
              <a:t>Connect</a:t>
            </a:r>
            <a:r>
              <a:rPr lang="fr-FR" sz="1200" dirty="0">
                <a:solidFill>
                  <a:schemeClr val="bg1">
                    <a:lumMod val="50000"/>
                  </a:schemeClr>
                </a:solidFill>
                <a:latin typeface="Calibri" panose="020F0502020204030204" pitchFamily="34" charset="0"/>
                <a:cs typeface="Calibri" panose="020F0502020204030204" pitchFamily="34" charset="0"/>
              </a:rPr>
              <a:t> - Semaine S39 2023</a:t>
            </a:r>
            <a:endParaRPr lang="fr-FR" sz="1200" dirty="0">
              <a:solidFill>
                <a:schemeClr val="bg1">
                  <a:lumMod val="50000"/>
                </a:schemeClr>
              </a:solidFill>
            </a:endParaRPr>
          </a:p>
        </p:txBody>
      </p:sp>
    </p:spTree>
    <p:extLst>
      <p:ext uri="{BB962C8B-B14F-4D97-AF65-F5344CB8AC3E}">
        <p14:creationId xmlns:p14="http://schemas.microsoft.com/office/powerpoint/2010/main" val="335851974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7707794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userDrawn="1">
  <p:cSld name="Fin JO">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9882438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_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810849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a:t>Première partie</a:t>
            </a:r>
          </a:p>
          <a:p>
            <a:pPr lvl="0"/>
            <a:r>
              <a:rPr lang="fr-FR"/>
              <a:t>Deuxième partie</a:t>
            </a:r>
          </a:p>
          <a:p>
            <a:pPr lvl="0"/>
            <a:r>
              <a:rPr lang="fr-FR"/>
              <a:t>Troisième partie</a:t>
            </a:r>
          </a:p>
          <a:p>
            <a:pPr lvl="0"/>
            <a:r>
              <a:rPr lang="fr-FR"/>
              <a:t>Quatrième partie</a:t>
            </a:r>
          </a:p>
          <a:p>
            <a:pPr lvl="0"/>
            <a:endParaRPr lang="fr-FR"/>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254107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Première idée</a:t>
            </a:r>
          </a:p>
          <a:p>
            <a:pPr lvl="0"/>
            <a:r>
              <a:rPr lang="fr-FR"/>
              <a:t>Deuxième idée </a:t>
            </a:r>
          </a:p>
          <a:p>
            <a:pPr lvl="0"/>
            <a:r>
              <a:rPr lang="fr-FR"/>
              <a:t>Troisième idée </a:t>
            </a:r>
          </a:p>
          <a:p>
            <a:pPr lvl="0"/>
            <a:r>
              <a:rPr lang="fr-FR"/>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6677998"/>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Tree>
    <p:extLst>
      <p:ext uri="{BB962C8B-B14F-4D97-AF65-F5344CB8AC3E}">
        <p14:creationId xmlns:p14="http://schemas.microsoft.com/office/powerpoint/2010/main" val="3475054868"/>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381961397"/>
      </p:ext>
    </p:extLst>
  </p:cSld>
  <p:clrMapOvr>
    <a:masterClrMapping/>
  </p:clrMapOvr>
  <p:extLst>
    <p:ext uri="{DCECCB84-F9BA-43D5-87BE-67443E8EF086}">
      <p15:sldGuideLst xmlns:p15="http://schemas.microsoft.com/office/powerpoint/2012/main">
        <p15:guide id="1" orient="horz" pos="3906">
          <p15:clr>
            <a:srgbClr val="FBAE40"/>
          </p15:clr>
        </p15:guide>
        <p15:guide id="2" pos="7378">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165380986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144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theme" Target="../theme/theme3.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image" Target="../media/image4.jpg"/><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theme" Target="../theme/theme4.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image" Target="../media/image1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image" Target="../media/image1.png"/><Relationship Id="rId2" Type="http://schemas.openxmlformats.org/officeDocument/2006/relationships/slideLayout" Target="../slideLayouts/slideLayout56.xml"/><Relationship Id="rId16" Type="http://schemas.openxmlformats.org/officeDocument/2006/relationships/theme" Target="../theme/theme5.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1843166496"/>
      </p:ext>
    </p:extLst>
  </p:cSld>
  <p:clrMap bg1="lt1" tx1="dk1" bg2="lt2" tx2="dk2" accent1="accent1" accent2="accent2" accent3="accent3" accent4="accent4" accent5="accent5" accent6="accent6" hlink="hlink" folHlink="folHlink"/>
  <p:sldLayoutIdLst>
    <p:sldLayoutId id="2147483712" r:id="rId1"/>
    <p:sldLayoutId id="2147483714" r:id="rId2"/>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3" pos="438">
          <p15:clr>
            <a:srgbClr val="F26B43"/>
          </p15:clr>
        </p15:guide>
        <p15:guide id="4" pos="506">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CC340F0F-2109-4D28-B793-61BD4FF485C2}" type="datetime4">
              <a:rPr lang="fr-FR" smtClean="0"/>
              <a:t>29 septembre 2023</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PulCEo connect- 11/05/2022</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571967251"/>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8" r:id="rId20"/>
  </p:sldLayoutIdLst>
  <p:hf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pic>
        <p:nvPicPr>
          <p:cNvPr id="9" name="Image 8" descr="Une image contenant texte&#10;&#10;Description générée automatiquement"/>
          <p:cNvPicPr>
            <a:picLocks noChangeAspect="1"/>
          </p:cNvPicPr>
          <p:nvPr userDrawn="1"/>
        </p:nvPicPr>
        <p:blipFill>
          <a:blip r:embed="rId27"/>
          <a:stretch/>
        </p:blipFill>
        <p:spPr bwMode="auto">
          <a:xfrm>
            <a:off x="10175080" y="6257923"/>
            <a:ext cx="1307307" cy="509589"/>
          </a:xfrm>
          <a:prstGeom prst="rect">
            <a:avLst/>
          </a:prstGeom>
        </p:spPr>
      </p:pic>
      <p:sp>
        <p:nvSpPr>
          <p:cNvPr id="13" name="Graphique 9"/>
          <p:cNvSpPr>
            <a:spLocks noChangeAspect="1"/>
          </p:cNvSpPr>
          <p:nvPr userDrawn="1"/>
        </p:nvSpPr>
        <p:spPr bwMode="auto">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extrusionOk="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pPr>
              <a:defRPr/>
            </a:pPr>
            <a:endParaRPr lang="fr-FR" dirty="0"/>
          </a:p>
        </p:txBody>
      </p:sp>
      <p:sp>
        <p:nvSpPr>
          <p:cNvPr id="2" name="Espace réservé du titre 1"/>
          <p:cNvSpPr>
            <a:spLocks noGrp="1"/>
          </p:cNvSpPr>
          <p:nvPr>
            <p:ph type="title"/>
          </p:nvPr>
        </p:nvSpPr>
        <p:spPr bwMode="auto">
          <a:xfrm>
            <a:off x="632384" y="198120"/>
            <a:ext cx="10800000" cy="719227"/>
          </a:xfrm>
          <a:prstGeom prst="rect">
            <a:avLst/>
          </a:prstGeom>
        </p:spPr>
        <p:txBody>
          <a:bodyPr vert="horz" lIns="91440" tIns="45720" rIns="91440" bIns="45720" rtlCol="0" anchor="b">
            <a:noAutofit/>
          </a:bodyPr>
          <a:lstStyle/>
          <a:p>
            <a:pPr>
              <a:defRPr/>
            </a:pPr>
            <a:r>
              <a:rPr lang="fr-FR"/>
              <a:t>Modifiez le style du titre</a:t>
            </a:r>
            <a:endParaRPr/>
          </a:p>
        </p:txBody>
      </p:sp>
      <p:sp>
        <p:nvSpPr>
          <p:cNvPr id="3" name="Espace réservé du texte 2"/>
          <p:cNvSpPr>
            <a:spLocks noGrp="1"/>
          </p:cNvSpPr>
          <p:nvPr>
            <p:ph type="body" idx="1"/>
          </p:nvPr>
        </p:nvSpPr>
        <p:spPr bwMode="auto">
          <a:xfrm>
            <a:off x="632384" y="1513680"/>
            <a:ext cx="10800000" cy="4572000"/>
          </a:xfrm>
          <a:prstGeom prst="rect">
            <a:avLst/>
          </a:prstGeom>
        </p:spPr>
        <p:txBody>
          <a:bodyPr vert="horz" lIns="91440" tIns="45720" rIns="91440" bIns="45720" rtlCol="0">
            <a:noAutofit/>
          </a:body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4" name="Espace réservé de la date 3"/>
          <p:cNvSpPr>
            <a:spLocks noGrp="1"/>
          </p:cNvSpPr>
          <p:nvPr>
            <p:ph type="dt" sz="half" idx="2"/>
          </p:nvPr>
        </p:nvSpPr>
        <p:spPr bwMode="auto">
          <a:xfrm>
            <a:off x="7548968" y="6468976"/>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pPr>
              <a:defRPr/>
            </a:pPr>
            <a:fld id="{3596C22B-1993-4867-B445-C841AB386383}" type="datetime4">
              <a:rPr lang="fr-FR" smtClean="0"/>
              <a:t>29 septembre 2023</a:t>
            </a:fld>
            <a:endParaRPr lang="fr-FR" dirty="0"/>
          </a:p>
        </p:txBody>
      </p:sp>
      <p:sp>
        <p:nvSpPr>
          <p:cNvPr id="5" name="Espace réservé du pied de page 4"/>
          <p:cNvSpPr>
            <a:spLocks noGrp="1"/>
          </p:cNvSpPr>
          <p:nvPr>
            <p:ph type="ftr" sz="quarter" idx="3"/>
          </p:nvPr>
        </p:nvSpPr>
        <p:spPr bwMode="auto">
          <a:xfrm>
            <a:off x="632384" y="6468976"/>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pPr>
              <a:defRPr/>
            </a:pPr>
            <a:r>
              <a:rPr lang="fr-FR" dirty="0"/>
              <a:t>PULCEO </a:t>
            </a:r>
            <a:r>
              <a:rPr lang="fr-FR" dirty="0" err="1"/>
              <a:t>Connect</a:t>
            </a:r>
            <a:r>
              <a:rPr lang="fr-FR" dirty="0"/>
              <a:t> - Formation des conseillers - Septembre 2022</a:t>
            </a:r>
          </a:p>
        </p:txBody>
      </p:sp>
      <p:sp>
        <p:nvSpPr>
          <p:cNvPr id="6" name="Espace réservé du numéro de diapositive 5"/>
          <p:cNvSpPr>
            <a:spLocks noGrp="1"/>
          </p:cNvSpPr>
          <p:nvPr>
            <p:ph type="sldNum" sz="quarter" idx="4"/>
          </p:nvPr>
        </p:nvSpPr>
        <p:spPr bwMode="auto">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pPr>
              <a:defRPr/>
            </a:pPr>
            <a:fld id="{975A587B-5814-4D9B-9598-FE9CB954CB01}" type="slidenum">
              <a:rPr lang="fr-FR"/>
              <a:t>‹N°›</a:t>
            </a:fld>
            <a:endParaRPr lang="fr-FR"/>
          </a:p>
        </p:txBody>
      </p:sp>
      <p:sp>
        <p:nvSpPr>
          <p:cNvPr id="10" name="Rectangle 9"/>
          <p:cNvSpPr/>
          <p:nvPr userDrawn="1"/>
        </p:nvSpPr>
        <p:spPr bwMode="auto">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extLst>
      <p:ext uri="{BB962C8B-B14F-4D97-AF65-F5344CB8AC3E}">
        <p14:creationId xmlns:p14="http://schemas.microsoft.com/office/powerpoint/2010/main" val="12886129"/>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73" r:id="rId19"/>
    <p:sldLayoutId id="2147483774" r:id="rId20"/>
    <p:sldLayoutId id="2147483775" r:id="rId21"/>
    <p:sldLayoutId id="2147483776" r:id="rId22"/>
    <p:sldLayoutId id="2147483777" r:id="rId23"/>
    <p:sldLayoutId id="2147483778" r:id="rId24"/>
    <p:sldLayoutId id="2147483779" r:id="rId25"/>
  </p:sldLayoutIdLst>
  <p:hf hdr="0" dt="0"/>
  <p:txStyles>
    <p:titleStyle>
      <a:lvl1pPr algn="l" defTabSz="914400">
        <a:lnSpc>
          <a:spcPct val="90000"/>
        </a:lnSpc>
        <a:spcBef>
          <a:spcPts val="0"/>
        </a:spcBef>
        <a:buNone/>
        <a:defRPr sz="2300" b="1" i="0" cap="all">
          <a:solidFill>
            <a:schemeClr val="tx2"/>
          </a:solidFill>
          <a:latin typeface="+mj-lt"/>
          <a:ea typeface="+mj-ea"/>
          <a:cs typeface="+mj-cs"/>
        </a:defRPr>
      </a:lvl1pPr>
    </p:titleStyle>
    <p:bodyStyle>
      <a:lvl1pPr marL="0" indent="0" algn="l" defTabSz="914400">
        <a:lnSpc>
          <a:spcPct val="100000"/>
        </a:lnSpc>
        <a:spcBef>
          <a:spcPts val="1500"/>
        </a:spcBef>
        <a:buFont typeface="Arial"/>
        <a:buNone/>
        <a:defRPr sz="1600" b="1">
          <a:solidFill>
            <a:schemeClr val="tx2"/>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fr-FR"/>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208184557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3" pos="438">
          <p15:clr>
            <a:srgbClr val="F26B43"/>
          </p15:clr>
        </p15:guide>
        <p15:guide id="4" pos="506">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xml"/><Relationship Id="rId1" Type="http://schemas.openxmlformats.org/officeDocument/2006/relationships/slideLayout" Target="../slideLayouts/slideLayout26.xml"/><Relationship Id="rId5" Type="http://schemas.openxmlformats.org/officeDocument/2006/relationships/image" Target="../media/image6.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jpeg"/><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commerciaux.celca.caisse-epargne.fr/download/2125/pulceo-connect-pulceo/27596/film-promo-pulceo-connect-courte-2.mp4" TargetMode="Externa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image" Target="../media/image49.png"/><Relationship Id="rId1" Type="http://schemas.openxmlformats.org/officeDocument/2006/relationships/slideLayout" Target="../slideLayouts/slideLayout4.xml"/><Relationship Id="rId6" Type="http://schemas.openxmlformats.org/officeDocument/2006/relationships/image" Target="../media/image52.png"/><Relationship Id="rId5" Type="http://schemas.openxmlformats.org/officeDocument/2006/relationships/image" Target="../media/image29.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7.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png"/><Relationship Id="rId18" Type="http://schemas.openxmlformats.org/officeDocument/2006/relationships/image" Target="../media/image73.png"/><Relationship Id="rId3" Type="http://schemas.openxmlformats.org/officeDocument/2006/relationships/image" Target="../media/image59.png"/><Relationship Id="rId7" Type="http://schemas.openxmlformats.org/officeDocument/2006/relationships/image" Target="../media/image62.png"/><Relationship Id="rId12" Type="http://schemas.openxmlformats.org/officeDocument/2006/relationships/image" Target="../media/image67.jpg"/><Relationship Id="rId17" Type="http://schemas.openxmlformats.org/officeDocument/2006/relationships/image" Target="../media/image72.png"/><Relationship Id="rId2" Type="http://schemas.openxmlformats.org/officeDocument/2006/relationships/image" Target="../media/image37.png"/><Relationship Id="rId16" Type="http://schemas.openxmlformats.org/officeDocument/2006/relationships/image" Target="../media/image71.png"/><Relationship Id="rId1" Type="http://schemas.openxmlformats.org/officeDocument/2006/relationships/slideLayout" Target="../slideLayouts/slideLayout4.xml"/><Relationship Id="rId6" Type="http://schemas.openxmlformats.org/officeDocument/2006/relationships/hyperlink" Target="https://www.google.fr/url?sa=i&amp;rct=j&amp;q=&amp;esrc=s&amp;source=images&amp;cd=&amp;cad=rja&amp;uact=8&amp;ved=2ahUKEwiD6rqq6sXZAhUObVAKHWrFBLcQjRx6BAgAEAY&amp;url=https://pro.budgea.com/&amp;psig=AOvVaw0VPDhmh755HaLOk4E7TjJk&amp;ust=1519811810009678" TargetMode="External"/><Relationship Id="rId11" Type="http://schemas.openxmlformats.org/officeDocument/2006/relationships/image" Target="../media/image66.png"/><Relationship Id="rId5" Type="http://schemas.openxmlformats.org/officeDocument/2006/relationships/image" Target="../media/image61.png"/><Relationship Id="rId15" Type="http://schemas.openxmlformats.org/officeDocument/2006/relationships/image" Target="../media/image70.jpg"/><Relationship Id="rId10" Type="http://schemas.openxmlformats.org/officeDocument/2006/relationships/image" Target="../media/image65.png"/><Relationship Id="rId19" Type="http://schemas.openxmlformats.org/officeDocument/2006/relationships/image" Target="../media/image74.png"/><Relationship Id="rId4" Type="http://schemas.openxmlformats.org/officeDocument/2006/relationships/image" Target="../media/image60.png"/><Relationship Id="rId9" Type="http://schemas.openxmlformats.org/officeDocument/2006/relationships/image" Target="../media/image64.png"/><Relationship Id="rId14" Type="http://schemas.openxmlformats.org/officeDocument/2006/relationships/image" Target="../media/image6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4.xml"/><Relationship Id="rId6" Type="http://schemas.openxmlformats.org/officeDocument/2006/relationships/hyperlink" Target="http://commerciaux.celca.caisse-epargne.fr/download/2125/pulceo-connect-pulceo/31230/process-de-souscription-parcours-reserve-2.pptx" TargetMode="External"/><Relationship Id="rId5" Type="http://schemas.openxmlformats.org/officeDocument/2006/relationships/hyperlink" Target="http://commerciaux.celca.caisse-epargne.fr/download/2125/pulceo-connect-pulceo/31229/process-de-souscription-2.pptx" TargetMode="External"/><Relationship Id="rId4" Type="http://schemas.openxmlformats.org/officeDocument/2006/relationships/image" Target="../media/image77.png"/></Relationships>
</file>

<file path=ppt/slides/_rels/slide21.xml.rels><?xml version="1.0" encoding="UTF-8" standalone="yes"?>
<Relationships xmlns="http://schemas.openxmlformats.org/package/2006/relationships"><Relationship Id="rId8" Type="http://schemas.openxmlformats.org/officeDocument/2006/relationships/hyperlink" Target="mailto:cegee-b-developpement-flux@cegee.caisse-epargne.fr" TargetMode="External"/><Relationship Id="rId3" Type="http://schemas.microsoft.com/office/2007/relationships/hdphoto" Target="../media/hdphoto2.wdp"/><Relationship Id="rId7" Type="http://schemas.openxmlformats.org/officeDocument/2006/relationships/image" Target="../media/image79.wmf"/><Relationship Id="rId2" Type="http://schemas.openxmlformats.org/officeDocument/2006/relationships/image" Target="../media/image39.png"/><Relationship Id="rId1" Type="http://schemas.openxmlformats.org/officeDocument/2006/relationships/slideLayout" Target="../slideLayouts/slideLayout4.xml"/><Relationship Id="rId6" Type="http://schemas.openxmlformats.org/officeDocument/2006/relationships/oleObject" Target="../embeddings/oleObject2.bin"/><Relationship Id="rId5" Type="http://schemas.openxmlformats.org/officeDocument/2006/relationships/image" Target="../media/image78.wmf"/><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pulceoconnect.caisse-epargne.fr/" TargetMode="External"/><Relationship Id="rId1" Type="http://schemas.openxmlformats.org/officeDocument/2006/relationships/slideLayout" Target="../slideLayouts/slideLayout4.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2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s://www.tutos-pulceoconnect.caisse-epargne.fr/" TargetMode="External"/><Relationship Id="rId2" Type="http://schemas.openxmlformats.org/officeDocument/2006/relationships/image" Target="../media/image8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39.png"/><Relationship Id="rId3" Type="http://schemas.openxmlformats.org/officeDocument/2006/relationships/image" Target="../media/image88.png"/><Relationship Id="rId7" Type="http://schemas.openxmlformats.org/officeDocument/2006/relationships/hyperlink" Target="https://www.tutos-pulceoconnect.caisse-epargne.fr/" TargetMode="External"/><Relationship Id="rId12" Type="http://schemas.openxmlformats.org/officeDocument/2006/relationships/image" Target="../media/image93.png"/><Relationship Id="rId2" Type="http://schemas.openxmlformats.org/officeDocument/2006/relationships/hyperlink" Target="http://commerciaux.celca.caisse-epargne.fr/download/2125/pulceo-connect-pulceo/31144/depliant-ce-pulco-connect.pdf" TargetMode="External"/><Relationship Id="rId1" Type="http://schemas.openxmlformats.org/officeDocument/2006/relationships/slideLayout" Target="../slideLayouts/slideLayout4.xml"/><Relationship Id="rId6" Type="http://schemas.openxmlformats.org/officeDocument/2006/relationships/hyperlink" Target="http://commerciaux.celca.caisse-epargne.fr/download/2125/pulceo-connect-pulceo/27597/film-promo-pulceo-connect-mix-longue-1.mp4" TargetMode="External"/><Relationship Id="rId11" Type="http://schemas.openxmlformats.org/officeDocument/2006/relationships/image" Target="../media/image92.png"/><Relationship Id="rId5" Type="http://schemas.openxmlformats.org/officeDocument/2006/relationships/hyperlink" Target="http://commerciaux.celca.caisse-epargne.fr/download/2125/pulceo-connect-pulceo/27596/film-promo-pulceo-connect-courte-2.mp4" TargetMode="External"/><Relationship Id="rId10" Type="http://schemas.openxmlformats.org/officeDocument/2006/relationships/image" Target="../media/image91.png"/><Relationship Id="rId4" Type="http://schemas.openxmlformats.org/officeDocument/2006/relationships/image" Target="../media/image89.png"/><Relationship Id="rId9" Type="http://schemas.openxmlformats.org/officeDocument/2006/relationships/hyperlink" Target="http://commerciaux.celca.caisse-epargne.fr/download/2125/pulceo-connect-pulceo/31145/depliant-pulceo-connect.pdf" TargetMode="External"/><Relationship Id="rId14" Type="http://schemas.microsoft.com/office/2007/relationships/hdphoto" Target="../media/hdphoto2.wdp"/></Relationships>
</file>

<file path=ppt/slides/_rels/slide35.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hyperlink" Target="http://commerciaux.celca.caisse-epargne.fr/download/2125/pulceo-connect-pulceo/27596/film-promo-pulceo-connect-courte-2.mp4" TargetMode="External"/><Relationship Id="rId7" Type="http://schemas.openxmlformats.org/officeDocument/2006/relationships/hyperlink" Target="http://commerciaux.celca.caisse-epargne.fr/download/2125/pulceo-connect-pulceo/31147/fiche-pulceo-connec_conseillers.pdf" TargetMode="External"/><Relationship Id="rId12" Type="http://schemas.microsoft.com/office/2007/relationships/hdphoto" Target="../media/hdphoto2.wdp"/><Relationship Id="rId2" Type="http://schemas.openxmlformats.org/officeDocument/2006/relationships/image" Target="../media/image89.png"/><Relationship Id="rId1" Type="http://schemas.openxmlformats.org/officeDocument/2006/relationships/slideLayout" Target="../slideLayouts/slideLayout4.xml"/><Relationship Id="rId6" Type="http://schemas.openxmlformats.org/officeDocument/2006/relationships/hyperlink" Target="http://commerciaux.celca.caisse-epargne.fr/download/2125/pulceo-connect-pulceo/31144/depliant-ce-pulco-connect.pdf" TargetMode="External"/><Relationship Id="rId11" Type="http://schemas.openxmlformats.org/officeDocument/2006/relationships/image" Target="../media/image39.png"/><Relationship Id="rId5" Type="http://schemas.openxmlformats.org/officeDocument/2006/relationships/hyperlink" Target="https://www.tutos-pulceoconnect.caisse-epargne.fr/" TargetMode="External"/><Relationship Id="rId10" Type="http://schemas.openxmlformats.org/officeDocument/2006/relationships/image" Target="../media/image88.png"/><Relationship Id="rId4" Type="http://schemas.openxmlformats.org/officeDocument/2006/relationships/hyperlink" Target="http://commerciaux.celca.caisse-epargne.fr/download/2125/pulceo-connect-pulceo/27597/film-promo-pulceo-connect-mix-longue-1.mp4" TargetMode="External"/><Relationship Id="rId9" Type="http://schemas.openxmlformats.org/officeDocument/2006/relationships/hyperlink" Target="http://commerciaux.celca.caisse-epargne.fr/download/2125/pulceo-connect-pulceo/31146/faq-pulceo-connect_client.docx"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95.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99.png"/><Relationship Id="rId3" Type="http://schemas.openxmlformats.org/officeDocument/2006/relationships/image" Target="../media/image71.png"/><Relationship Id="rId7" Type="http://schemas.openxmlformats.org/officeDocument/2006/relationships/image" Target="../media/image60.png"/><Relationship Id="rId12" Type="http://schemas.openxmlformats.org/officeDocument/2006/relationships/image" Target="../media/image98.png"/><Relationship Id="rId2" Type="http://schemas.openxmlformats.org/officeDocument/2006/relationships/image" Target="../media/image65.png"/><Relationship Id="rId1" Type="http://schemas.openxmlformats.org/officeDocument/2006/relationships/slideLayout" Target="../slideLayouts/slideLayout4.xml"/><Relationship Id="rId6" Type="http://schemas.openxmlformats.org/officeDocument/2006/relationships/image" Target="../media/image59.png"/><Relationship Id="rId11" Type="http://schemas.openxmlformats.org/officeDocument/2006/relationships/image" Target="../media/image97.png"/><Relationship Id="rId5" Type="http://schemas.openxmlformats.org/officeDocument/2006/relationships/image" Target="../media/image96.png"/><Relationship Id="rId15" Type="http://schemas.openxmlformats.org/officeDocument/2006/relationships/image" Target="../media/image100.png"/><Relationship Id="rId10" Type="http://schemas.openxmlformats.org/officeDocument/2006/relationships/image" Target="../media/image62.png"/><Relationship Id="rId4" Type="http://schemas.openxmlformats.org/officeDocument/2006/relationships/image" Target="../media/image74.png"/><Relationship Id="rId9" Type="http://schemas.openxmlformats.org/officeDocument/2006/relationships/hyperlink" Target="https://www.google.fr/url?sa=i&amp;rct=j&amp;q=&amp;esrc=s&amp;source=images&amp;cd=&amp;cad=rja&amp;uact=8&amp;ved=2ahUKEwiD6rqq6sXZAhUObVAKHWrFBLcQjRx6BAgAEAY&amp;url=https://pro.budgea.com/&amp;psig=AOvVaw0VPDhmh755HaLOk4E7TjJk&amp;ust=1519811810009678" TargetMode="External"/><Relationship Id="rId14" Type="http://schemas.openxmlformats.org/officeDocument/2006/relationships/image" Target="../media/image3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descr="Une image contenant plante, table de salle à manger&#10;&#10;Description générée automatiquement">
            <a:extLst>
              <a:ext uri="{FF2B5EF4-FFF2-40B4-BE49-F238E27FC236}">
                <a16:creationId xmlns:a16="http://schemas.microsoft.com/office/drawing/2014/main" id="{9F241747-D7BE-4E16-AC16-19B170DE7248}"/>
              </a:ext>
            </a:extLst>
          </p:cNvPr>
          <p:cNvPicPr>
            <a:picLocks noGrp="1" noChangeAspect="1"/>
          </p:cNvPicPr>
          <p:nvPr>
            <p:ph type="pic" idx="13"/>
          </p:nvPr>
        </p:nvPicPr>
        <p:blipFill rotWithShape="1">
          <a:blip r:embed="rId3"/>
          <a:srcRect t="200" b="200"/>
          <a:stretch/>
        </p:blipFill>
        <p:spPr>
          <a:xfrm>
            <a:off x="0" y="0"/>
            <a:ext cx="12193200" cy="6858000"/>
          </a:xfrm>
        </p:spPr>
      </p:pic>
      <p:sp>
        <p:nvSpPr>
          <p:cNvPr id="13" name="Espace réservé du texte 12">
            <a:extLst>
              <a:ext uri="{FF2B5EF4-FFF2-40B4-BE49-F238E27FC236}">
                <a16:creationId xmlns:a16="http://schemas.microsoft.com/office/drawing/2014/main" id="{C043E163-82B6-4957-AEAD-973E4F0E1A12}"/>
              </a:ext>
            </a:extLst>
          </p:cNvPr>
          <p:cNvSpPr>
            <a:spLocks noGrp="1"/>
          </p:cNvSpPr>
          <p:nvPr>
            <p:ph type="body" sz="quarter" idx="14"/>
          </p:nvPr>
        </p:nvSpPr>
        <p:spPr/>
        <p:txBody>
          <a:bodyPr/>
          <a:lstStyle/>
          <a:p>
            <a:endParaRPr lang="fr-FR"/>
          </a:p>
        </p:txBody>
      </p:sp>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4617088" y="1507017"/>
            <a:ext cx="6840000" cy="1800000"/>
          </a:xfrm>
        </p:spPr>
        <p:txBody>
          <a:bodyPr/>
          <a:lstStyle/>
          <a:p>
            <a:r>
              <a:rPr lang="fr-FR" dirty="0" err="1"/>
              <a:t>PulCEo</a:t>
            </a:r>
            <a:r>
              <a:rPr lang="fr-FR" dirty="0"/>
              <a:t> </a:t>
            </a:r>
            <a:r>
              <a:rPr lang="fr-FR" dirty="0" err="1"/>
              <a:t>connect</a:t>
            </a:r>
            <a:r>
              <a:rPr lang="fr-FR" dirty="0"/>
              <a:t> </a:t>
            </a:r>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a:xfrm>
            <a:off x="4617088" y="3280884"/>
            <a:ext cx="6840000" cy="900000"/>
          </a:xfrm>
        </p:spPr>
        <p:txBody>
          <a:bodyPr/>
          <a:lstStyle/>
          <a:p>
            <a:r>
              <a:rPr lang="fr-FR" dirty="0"/>
              <a:t>Documentation complète</a:t>
            </a:r>
          </a:p>
        </p:txBody>
      </p:sp>
      <p:pic>
        <p:nvPicPr>
          <p:cNvPr id="9" name="Image 8" descr="Une image contenant texte&#10;&#10;Description générée automatiquement">
            <a:extLst>
              <a:ext uri="{FF2B5EF4-FFF2-40B4-BE49-F238E27FC236}">
                <a16:creationId xmlns:a16="http://schemas.microsoft.com/office/drawing/2014/main" id="{DA84DF0B-9770-4C65-8F29-8FB34391EDC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
        <p:nvSpPr>
          <p:cNvPr id="10" name="Espace réservé du pied de page 26">
            <a:extLst>
              <a:ext uri="{FF2B5EF4-FFF2-40B4-BE49-F238E27FC236}">
                <a16:creationId xmlns:a16="http://schemas.microsoft.com/office/drawing/2014/main" id="{8F20EAA9-9A06-40B2-886B-53E50746D4BE}"/>
              </a:ext>
            </a:extLst>
          </p:cNvPr>
          <p:cNvSpPr>
            <a:spLocks noGrp="1"/>
          </p:cNvSpPr>
          <p:nvPr/>
        </p:nvSpPr>
        <p:spPr bwMode="auto">
          <a:xfrm>
            <a:off x="7984781" y="4450466"/>
            <a:ext cx="4211024" cy="252000"/>
          </a:xfrm>
        </p:spPr>
        <p:txBody>
          <a:bodyPr vert="horz" lIns="91440" tIns="45720" rIns="91440" bIns="45720" rtlCol="0" anchor="ctr">
            <a:noAutofit/>
          </a:bodyPr>
          <a:lstStyle>
            <a:defPPr>
              <a:defRPr lang="fr-FR"/>
            </a:defPPr>
            <a:lvl1pPr marL="0" algn="l" defTabSz="914400">
              <a:defRPr sz="95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50" b="0" i="0" u="none" strike="noStrike" kern="1200" cap="none" spc="0" normalizeH="0" baseline="0" noProof="0" dirty="0">
                <a:ln>
                  <a:noFill/>
                </a:ln>
                <a:solidFill>
                  <a:srgbClr val="3E454A"/>
                </a:solidFill>
                <a:effectLst/>
                <a:uLnTx/>
                <a:uFillTx/>
                <a:latin typeface="Arial" panose="020B0604020202020204"/>
                <a:ea typeface="+mn-ea"/>
                <a:cs typeface="+mn-cs"/>
              </a:rPr>
              <a:t>Document à usage strictement interne, ne pas diffuser</a:t>
            </a:r>
            <a:endParaRPr kumimoji="0" sz="95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grpSp>
        <p:nvGrpSpPr>
          <p:cNvPr id="11" name="Groupe 10">
            <a:extLst>
              <a:ext uri="{FF2B5EF4-FFF2-40B4-BE49-F238E27FC236}">
                <a16:creationId xmlns:a16="http://schemas.microsoft.com/office/drawing/2014/main" id="{345808A0-5304-4DA1-8932-66647CEB6474}"/>
              </a:ext>
            </a:extLst>
          </p:cNvPr>
          <p:cNvGrpSpPr/>
          <p:nvPr/>
        </p:nvGrpSpPr>
        <p:grpSpPr>
          <a:xfrm>
            <a:off x="8913018" y="4973733"/>
            <a:ext cx="2804665" cy="1160354"/>
            <a:chOff x="8913018" y="4973733"/>
            <a:chExt cx="2804665" cy="1160354"/>
          </a:xfrm>
        </p:grpSpPr>
        <p:sp>
          <p:nvSpPr>
            <p:cNvPr id="12" name="Rectangle 11">
              <a:extLst>
                <a:ext uri="{FF2B5EF4-FFF2-40B4-BE49-F238E27FC236}">
                  <a16:creationId xmlns:a16="http://schemas.microsoft.com/office/drawing/2014/main" id="{5F6D130D-DAD5-4D1A-96D2-EFA9E24A5BBC}"/>
                </a:ext>
              </a:extLst>
            </p:cNvPr>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5" name="Image 14">
              <a:extLst>
                <a:ext uri="{FF2B5EF4-FFF2-40B4-BE49-F238E27FC236}">
                  <a16:creationId xmlns:a16="http://schemas.microsoft.com/office/drawing/2014/main" id="{D55F8983-11BD-40A3-839D-98EB353C26C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Tree>
    <p:extLst>
      <p:ext uri="{BB962C8B-B14F-4D97-AF65-F5344CB8AC3E}">
        <p14:creationId xmlns:p14="http://schemas.microsoft.com/office/powerpoint/2010/main" val="1007943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1">
            <a:extLst>
              <a:ext uri="{FF2B5EF4-FFF2-40B4-BE49-F238E27FC236}">
                <a16:creationId xmlns:a16="http://schemas.microsoft.com/office/drawing/2014/main" id="{93B5E696-A45C-4047-9315-B27617944D39}"/>
              </a:ext>
            </a:extLst>
          </p:cNvPr>
          <p:cNvSpPr>
            <a:spLocks noGrp="1"/>
          </p:cNvSpPr>
          <p:nvPr>
            <p:ph type="body" sz="quarter" idx="13"/>
          </p:nvPr>
        </p:nvSpPr>
        <p:spPr>
          <a:xfrm>
            <a:off x="3716163" y="1779052"/>
            <a:ext cx="7620201" cy="4023689"/>
          </a:xfrm>
        </p:spPr>
        <p:txBody>
          <a:bodyPr/>
          <a:lstStyle/>
          <a:p>
            <a:pPr>
              <a:buClrTx/>
              <a:buFont typeface="+mj-lt"/>
              <a:buAutoNum type="arabicPeriod"/>
            </a:pPr>
            <a:r>
              <a:rPr lang="fr-FR" sz="2400" b="1" dirty="0">
                <a:solidFill>
                  <a:srgbClr val="C00000"/>
                </a:solidFill>
              </a:rPr>
              <a:t>Contexte</a:t>
            </a:r>
          </a:p>
          <a:p>
            <a:pPr>
              <a:buClrTx/>
            </a:pPr>
            <a:r>
              <a:rPr lang="fr-FR" sz="2400" dirty="0">
                <a:solidFill>
                  <a:schemeClr val="tx1"/>
                </a:solidFill>
              </a:rPr>
              <a:t>L’offre </a:t>
            </a:r>
            <a:r>
              <a:rPr lang="fr-FR" sz="2400" dirty="0" err="1">
                <a:solidFill>
                  <a:schemeClr val="tx1"/>
                </a:solidFill>
              </a:rPr>
              <a:t>PulCEo</a:t>
            </a:r>
            <a:r>
              <a:rPr lang="fr-FR" sz="2400" dirty="0">
                <a:solidFill>
                  <a:schemeClr val="tx1"/>
                </a:solidFill>
              </a:rPr>
              <a:t> </a:t>
            </a:r>
            <a:r>
              <a:rPr lang="fr-FR" sz="2400" dirty="0" err="1">
                <a:solidFill>
                  <a:schemeClr val="tx1"/>
                </a:solidFill>
              </a:rPr>
              <a:t>Connect</a:t>
            </a:r>
            <a:endParaRPr lang="fr-FR" sz="2400" dirty="0">
              <a:solidFill>
                <a:schemeClr val="tx1"/>
              </a:solidFill>
            </a:endParaRPr>
          </a:p>
          <a:p>
            <a:pPr>
              <a:buClrTx/>
            </a:pPr>
            <a:r>
              <a:rPr lang="fr-FR" sz="2400" dirty="0">
                <a:solidFill>
                  <a:schemeClr val="tx1"/>
                </a:solidFill>
              </a:rPr>
              <a:t>Parcours de souscription </a:t>
            </a:r>
          </a:p>
          <a:p>
            <a:pPr>
              <a:buClrTx/>
            </a:pPr>
            <a:r>
              <a:rPr lang="fr-FR" sz="2400" dirty="0">
                <a:solidFill>
                  <a:schemeClr val="tx1"/>
                </a:solidFill>
              </a:rPr>
              <a:t>Vision client</a:t>
            </a:r>
          </a:p>
          <a:p>
            <a:pPr>
              <a:buClrTx/>
            </a:pPr>
            <a:r>
              <a:rPr lang="fr-FR" sz="2400" dirty="0">
                <a:solidFill>
                  <a:schemeClr val="tx1"/>
                </a:solidFill>
              </a:rPr>
              <a:t>Tarification</a:t>
            </a:r>
          </a:p>
          <a:p>
            <a:pPr>
              <a:buClrTx/>
            </a:pPr>
            <a:r>
              <a:rPr lang="fr-FR" sz="2400" dirty="0">
                <a:solidFill>
                  <a:schemeClr val="tx1"/>
                </a:solidFill>
              </a:rPr>
              <a:t>Le kit commercial</a:t>
            </a:r>
          </a:p>
          <a:p>
            <a:pPr>
              <a:buClrTx/>
            </a:pPr>
            <a:r>
              <a:rPr lang="fr-FR" sz="2400" dirty="0">
                <a:solidFill>
                  <a:schemeClr val="tx1"/>
                </a:solidFill>
              </a:rPr>
              <a:t>Annexe</a:t>
            </a:r>
          </a:p>
          <a:p>
            <a:endParaRPr lang="fr-FR" sz="2400" b="1" dirty="0"/>
          </a:p>
        </p:txBody>
      </p:sp>
      <p:sp>
        <p:nvSpPr>
          <p:cNvPr id="9" name="Rectangle 8">
            <a:extLst>
              <a:ext uri="{FF2B5EF4-FFF2-40B4-BE49-F238E27FC236}">
                <a16:creationId xmlns:a16="http://schemas.microsoft.com/office/drawing/2014/main" id="{3217A397-84FB-4AE4-8E0F-AFD4861E150E}"/>
              </a:ext>
            </a:extLst>
          </p:cNvPr>
          <p:cNvSpPr/>
          <p:nvPr/>
        </p:nvSpPr>
        <p:spPr>
          <a:xfrm>
            <a:off x="3483429" y="1752925"/>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158113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0E89F-6CF1-745A-2BCA-3BEA3803F8A3}"/>
              </a:ext>
            </a:extLst>
          </p:cNvPr>
          <p:cNvSpPr>
            <a:spLocks noGrp="1"/>
          </p:cNvSpPr>
          <p:nvPr>
            <p:ph type="body" sz="quarter" idx="12"/>
          </p:nvPr>
        </p:nvSpPr>
        <p:spPr/>
        <p:txBody>
          <a:bodyPr/>
          <a:lstStyle/>
          <a:p>
            <a:r>
              <a:rPr lang="fr-FR" dirty="0"/>
              <a:t>Contexte</a:t>
            </a:r>
          </a:p>
        </p:txBody>
      </p:sp>
      <p:sp>
        <p:nvSpPr>
          <p:cNvPr id="4" name="Espace réservé du texte 3">
            <a:extLst>
              <a:ext uri="{FF2B5EF4-FFF2-40B4-BE49-F238E27FC236}">
                <a16:creationId xmlns:a16="http://schemas.microsoft.com/office/drawing/2014/main" id="{577278BA-DDD6-76A7-8058-A55C123B47D3}"/>
              </a:ext>
            </a:extLst>
          </p:cNvPr>
          <p:cNvSpPr>
            <a:spLocks noGrp="1"/>
          </p:cNvSpPr>
          <p:nvPr>
            <p:ph type="body" sz="quarter" idx="14"/>
          </p:nvPr>
        </p:nvSpPr>
        <p:spPr/>
        <p:txBody>
          <a:bodyPr/>
          <a:lstStyle/>
          <a:p>
            <a:r>
              <a:rPr lang="fr-FR" dirty="0"/>
              <a:t>Documentation complète </a:t>
            </a:r>
            <a:r>
              <a:rPr lang="fr-FR" dirty="0" err="1"/>
              <a:t>PulCEo</a:t>
            </a:r>
            <a:r>
              <a:rPr lang="fr-FR" dirty="0"/>
              <a:t> </a:t>
            </a:r>
            <a:r>
              <a:rPr lang="fr-FR" dirty="0" err="1"/>
              <a:t>Connect</a:t>
            </a:r>
            <a:endParaRPr lang="fr-FR" dirty="0"/>
          </a:p>
        </p:txBody>
      </p:sp>
      <p:sp>
        <p:nvSpPr>
          <p:cNvPr id="5" name="Espace réservé du texte 4">
            <a:extLst>
              <a:ext uri="{FF2B5EF4-FFF2-40B4-BE49-F238E27FC236}">
                <a16:creationId xmlns:a16="http://schemas.microsoft.com/office/drawing/2014/main" id="{5EE83B30-5A69-CACF-9602-21358C186E86}"/>
              </a:ext>
            </a:extLst>
          </p:cNvPr>
          <p:cNvSpPr>
            <a:spLocks noGrp="1"/>
          </p:cNvSpPr>
          <p:nvPr>
            <p:ph type="body" sz="quarter" idx="16"/>
          </p:nvPr>
        </p:nvSpPr>
        <p:spPr/>
        <p:txBody>
          <a:bodyPr/>
          <a:lstStyle/>
          <a:p>
            <a:r>
              <a:rPr lang="fr-FR" dirty="0"/>
              <a:t>1</a:t>
            </a:r>
          </a:p>
        </p:txBody>
      </p:sp>
      <p:sp>
        <p:nvSpPr>
          <p:cNvPr id="6" name="Espace réservé du contenu 1">
            <a:extLst>
              <a:ext uri="{FF2B5EF4-FFF2-40B4-BE49-F238E27FC236}">
                <a16:creationId xmlns:a16="http://schemas.microsoft.com/office/drawing/2014/main" id="{82E5BD8A-2524-EF52-7108-83E5C61110CE}"/>
              </a:ext>
            </a:extLst>
          </p:cNvPr>
          <p:cNvSpPr txBox="1">
            <a:spLocks/>
          </p:cNvSpPr>
          <p:nvPr/>
        </p:nvSpPr>
        <p:spPr>
          <a:xfrm>
            <a:off x="695325" y="1388669"/>
            <a:ext cx="10980738" cy="4860000"/>
          </a:xfrm>
          <a:prstGeom prst="rect">
            <a:avLst/>
          </a:prstGeom>
          <a:ln>
            <a:noFill/>
          </a:ln>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65113" marR="0" lvl="0" indent="-265113"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n"/>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Les besoins des professionnels aujourd’hui  :</a:t>
            </a:r>
          </a:p>
          <a:p>
            <a:pPr marL="265113" marR="0" lvl="0" indent="-265113"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n"/>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712788" marR="0" lvl="1" indent="-255588" algn="l" defTabSz="914400" rtl="0" eaLnBrk="1" fontAlgn="auto" latinLnBrk="0" hangingPunct="1">
              <a:lnSpc>
                <a:spcPct val="100000"/>
              </a:lnSpc>
              <a:spcBef>
                <a:spcPct val="20000"/>
              </a:spcBef>
              <a:spcAft>
                <a:spcPts val="0"/>
              </a:spcAft>
              <a:buClr>
                <a:srgbClr val="BFBFBF"/>
              </a:buClr>
              <a:buSzTx/>
              <a:buFont typeface="Wingdings" panose="05000000000000000000" pitchFamily="2" charset="2"/>
              <a:buChar char="n"/>
              <a:tabLst/>
              <a:defRPr/>
            </a:pPr>
            <a:r>
              <a:rPr kumimoji="0" lang="fr-FR" sz="1800" b="0" i="0" u="none" strike="noStrike" kern="1200" cap="none" spc="0" normalizeH="0" baseline="0" noProof="0" dirty="0">
                <a:ln>
                  <a:noFill/>
                </a:ln>
                <a:solidFill>
                  <a:srgbClr val="000000"/>
                </a:solidFill>
                <a:effectLst/>
                <a:uLnTx/>
                <a:uFillTx/>
                <a:latin typeface="Arial Narrow"/>
                <a:ea typeface="+mn-ea"/>
                <a:cs typeface="+mn-cs"/>
              </a:rPr>
              <a:t>Nos clients :</a:t>
            </a:r>
          </a:p>
          <a:p>
            <a:pPr marL="712788" marR="0" lvl="1" indent="-255588" algn="l" defTabSz="914400" rtl="0" eaLnBrk="1" fontAlgn="auto" latinLnBrk="0" hangingPunct="1">
              <a:lnSpc>
                <a:spcPct val="100000"/>
              </a:lnSpc>
              <a:spcBef>
                <a:spcPct val="20000"/>
              </a:spcBef>
              <a:spcAft>
                <a:spcPts val="0"/>
              </a:spcAft>
              <a:buClr>
                <a:srgbClr val="BFBFBF"/>
              </a:buClr>
              <a:buSzTx/>
              <a:buFont typeface="Wingdings" panose="05000000000000000000" pitchFamily="2" charset="2"/>
              <a:buChar char="n"/>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1143000" marR="0" lvl="2" indent="-228600" algn="l" defTabSz="914400" rtl="0" eaLnBrk="1" fontAlgn="auto" latinLnBrk="0" hangingPunct="1">
              <a:lnSpc>
                <a:spcPct val="100000"/>
              </a:lnSpc>
              <a:spcBef>
                <a:spcPct val="20000"/>
              </a:spcBef>
              <a:spcAft>
                <a:spcPts val="0"/>
              </a:spcAft>
              <a:buClr>
                <a:srgbClr val="C00000"/>
              </a:buClr>
              <a:buSzPct val="120000"/>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souhaitent consulter leurs comptes en ligne et faire des virements simplement</a:t>
            </a:r>
          </a:p>
          <a:p>
            <a:pPr marL="1143000" marR="0" lvl="2" indent="-228600" algn="l" defTabSz="914400" rtl="0" eaLnBrk="1" fontAlgn="auto" latinLnBrk="0" hangingPunct="1">
              <a:lnSpc>
                <a:spcPct val="100000"/>
              </a:lnSpc>
              <a:spcBef>
                <a:spcPct val="20000"/>
              </a:spcBef>
              <a:spcAft>
                <a:spcPts val="0"/>
              </a:spcAft>
              <a:buClr>
                <a:srgbClr val="C00000"/>
              </a:buClr>
              <a:buSzPct val="120000"/>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ont besoin de gagner du temps </a:t>
            </a:r>
          </a:p>
          <a:p>
            <a:pPr marL="1143000" marR="0" lvl="2" indent="-228600" algn="l" defTabSz="914400" rtl="0" eaLnBrk="1" fontAlgn="auto" latinLnBrk="0" hangingPunct="1">
              <a:lnSpc>
                <a:spcPct val="100000"/>
              </a:lnSpc>
              <a:spcBef>
                <a:spcPct val="20000"/>
              </a:spcBef>
              <a:spcAft>
                <a:spcPts val="0"/>
              </a:spcAft>
              <a:buClr>
                <a:srgbClr val="C00000"/>
              </a:buClr>
              <a:buSzPct val="120000"/>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souhaitent piloter leur trésorerie, y compris en déplacement</a:t>
            </a:r>
          </a:p>
          <a:p>
            <a:pPr marL="1143000" marR="0" lvl="2" indent="-228600" algn="l" defTabSz="914400" rtl="0" eaLnBrk="1" fontAlgn="auto" latinLnBrk="0" hangingPunct="1">
              <a:lnSpc>
                <a:spcPct val="100000"/>
              </a:lnSpc>
              <a:spcBef>
                <a:spcPct val="20000"/>
              </a:spcBef>
              <a:spcAft>
                <a:spcPts val="0"/>
              </a:spcAft>
              <a:buClr>
                <a:srgbClr val="C00000"/>
              </a:buClr>
              <a:buSzPct val="120000"/>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veulent être autonomes pour leur gestion</a:t>
            </a:r>
          </a:p>
          <a:p>
            <a:pPr marL="1143000" marR="0" lvl="2" indent="-228600" algn="l" defTabSz="914400" rtl="0" eaLnBrk="1" fontAlgn="auto" latinLnBrk="0" hangingPunct="1">
              <a:lnSpc>
                <a:spcPct val="100000"/>
              </a:lnSpc>
              <a:spcBef>
                <a:spcPct val="20000"/>
              </a:spcBef>
              <a:spcAft>
                <a:spcPts val="0"/>
              </a:spcAft>
              <a:buClr>
                <a:srgbClr val="C00000"/>
              </a:buClr>
              <a:buSzPct val="120000"/>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souhaitent des solutions simples et modernes</a:t>
            </a: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468000" marR="0" lvl="1" indent="0" algn="l" defTabSz="914400" rtl="0" eaLnBrk="1" fontAlgn="auto" latinLnBrk="0" hangingPunct="1">
              <a:lnSpc>
                <a:spcPct val="100000"/>
              </a:lnSpc>
              <a:spcBef>
                <a:spcPct val="20000"/>
              </a:spcBef>
              <a:spcAft>
                <a:spcPts val="0"/>
              </a:spcAft>
              <a:buClr>
                <a:srgbClr val="BFBFBF"/>
              </a:buClr>
              <a:buSzTx/>
              <a:buFont typeface="Wingdings" panose="05000000000000000000" pitchFamily="2" charset="2"/>
              <a:buNone/>
              <a:tabLst/>
              <a:defRPr/>
            </a:pPr>
            <a:endParaRPr kumimoji="0" lang="fr-FR" sz="1600" b="1" i="0" u="none" strike="noStrike" kern="1200" cap="none" spc="0" normalizeH="0" baseline="0" noProof="0" dirty="0">
              <a:ln>
                <a:noFill/>
              </a:ln>
              <a:solidFill>
                <a:srgbClr val="000000"/>
              </a:solidFill>
              <a:effectLst/>
              <a:uLnTx/>
              <a:uFillTx/>
              <a:latin typeface="Arial Narrow"/>
              <a:ea typeface="+mn-ea"/>
              <a:cs typeface="+mn-cs"/>
            </a:endParaRPr>
          </a:p>
          <a:p>
            <a:pPr marL="0" marR="0" lvl="0" indent="0" algn="l" defTabSz="1332098" rtl="0" eaLnBrk="1" fontAlgn="auto" latinLnBrk="0" hangingPunct="1">
              <a:lnSpc>
                <a:spcPct val="100000"/>
              </a:lnSpc>
              <a:spcBef>
                <a:spcPts val="1457"/>
              </a:spcBef>
              <a:spcAft>
                <a:spcPts val="0"/>
              </a:spcAft>
              <a:buClr>
                <a:srgbClr val="C00000"/>
              </a:buClr>
              <a:buSzTx/>
              <a:buFont typeface="Wingdings" panose="05000000000000000000" pitchFamily="2" charset="2"/>
              <a:buNone/>
              <a:tabLst/>
              <a:defRPr/>
            </a:pPr>
            <a:endParaRPr kumimoji="0" lang="fr-FR" sz="1800" b="1" i="0" u="none" strike="noStrike" kern="1200" cap="none" spc="0" normalizeH="0" baseline="0" noProof="0" dirty="0">
              <a:ln>
                <a:noFill/>
              </a:ln>
              <a:solidFill>
                <a:srgbClr val="000000"/>
              </a:solidFill>
              <a:effectLst/>
              <a:uLnTx/>
              <a:uFillTx/>
              <a:latin typeface="Arial Narrow"/>
              <a:ea typeface="+mn-ea"/>
              <a:cs typeface="+mn-cs"/>
            </a:endParaRPr>
          </a:p>
        </p:txBody>
      </p:sp>
      <p:sp>
        <p:nvSpPr>
          <p:cNvPr id="7" name="ZoneTexte 6">
            <a:extLst>
              <a:ext uri="{FF2B5EF4-FFF2-40B4-BE49-F238E27FC236}">
                <a16:creationId xmlns:a16="http://schemas.microsoft.com/office/drawing/2014/main" id="{139C24FE-82C9-8642-FFE4-B0566323E9A7}"/>
              </a:ext>
            </a:extLst>
          </p:cNvPr>
          <p:cNvSpPr txBox="1"/>
          <p:nvPr/>
        </p:nvSpPr>
        <p:spPr bwMode="auto">
          <a:xfrm>
            <a:off x="1238886" y="5084555"/>
            <a:ext cx="10044810" cy="623248"/>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 </a:t>
            </a:r>
            <a:r>
              <a:rPr kumimoji="0" lang="fr-FR" sz="1800" b="1" i="0" u="none" strike="noStrike" kern="1200" cap="none" spc="0" normalizeH="0" baseline="0" noProof="0" dirty="0">
                <a:ln>
                  <a:noFill/>
                </a:ln>
                <a:solidFill>
                  <a:prstClr val="black"/>
                </a:solidFill>
                <a:effectLst/>
                <a:uLnTx/>
                <a:uFillTx/>
                <a:latin typeface="Arial"/>
                <a:ea typeface="+mn-ea"/>
                <a:cs typeface="+mn-cs"/>
              </a:rPr>
              <a:t>Pour nos clients multi bancarisés, </a:t>
            </a:r>
            <a:r>
              <a:rPr kumimoji="0" lang="fr-FR" sz="1800" b="0" i="0" u="none" strike="noStrike" kern="1200" cap="none" spc="0" normalizeH="0" baseline="0" noProof="0" dirty="0">
                <a:ln>
                  <a:noFill/>
                </a:ln>
                <a:solidFill>
                  <a:prstClr val="black"/>
                </a:solidFill>
                <a:effectLst/>
                <a:uLnTx/>
                <a:uFillTx/>
                <a:latin typeface="Arial"/>
                <a:ea typeface="+mn-ea"/>
                <a:cs typeface="+mn-cs"/>
              </a:rPr>
              <a:t>c’est un casse-tête et extrêmement chronophage de se connecter à </a:t>
            </a:r>
            <a:r>
              <a:rPr kumimoji="0" lang="fr-FR" sz="1800" b="1" i="0" u="none" strike="noStrike" kern="1200" cap="none" spc="0" normalizeH="0" baseline="0" noProof="0" dirty="0">
                <a:ln>
                  <a:noFill/>
                </a:ln>
                <a:solidFill>
                  <a:prstClr val="black"/>
                </a:solidFill>
                <a:effectLst/>
                <a:uLnTx/>
                <a:uFillTx/>
                <a:latin typeface="Arial"/>
                <a:ea typeface="+mn-ea"/>
                <a:cs typeface="+mn-cs"/>
              </a:rPr>
              <a:t>différents sites </a:t>
            </a:r>
            <a:r>
              <a:rPr kumimoji="0" lang="fr-FR" sz="1800" b="0" i="0" u="none" strike="noStrike" kern="1200" cap="none" spc="0" normalizeH="0" baseline="0" noProof="0" dirty="0">
                <a:ln>
                  <a:noFill/>
                </a:ln>
                <a:solidFill>
                  <a:prstClr val="black"/>
                </a:solidFill>
                <a:effectLst/>
                <a:uLnTx/>
                <a:uFillTx/>
                <a:latin typeface="Arial"/>
                <a:ea typeface="+mn-ea"/>
                <a:cs typeface="+mn-cs"/>
              </a:rPr>
              <a:t>de banque en ligne pour consulter ses comptes.»</a:t>
            </a:r>
          </a:p>
        </p:txBody>
      </p:sp>
    </p:spTree>
    <p:extLst>
      <p:ext uri="{BB962C8B-B14F-4D97-AF65-F5344CB8AC3E}">
        <p14:creationId xmlns:p14="http://schemas.microsoft.com/office/powerpoint/2010/main" val="1069314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1">
            <a:extLst>
              <a:ext uri="{FF2B5EF4-FFF2-40B4-BE49-F238E27FC236}">
                <a16:creationId xmlns:a16="http://schemas.microsoft.com/office/drawing/2014/main" id="{93B5E696-A45C-4047-9315-B27617944D39}"/>
              </a:ext>
            </a:extLst>
          </p:cNvPr>
          <p:cNvSpPr>
            <a:spLocks noGrp="1"/>
          </p:cNvSpPr>
          <p:nvPr>
            <p:ph type="body" sz="quarter" idx="13"/>
          </p:nvPr>
        </p:nvSpPr>
        <p:spPr>
          <a:xfrm>
            <a:off x="3716163" y="1779052"/>
            <a:ext cx="7620201" cy="4023689"/>
          </a:xfrm>
        </p:spPr>
        <p:txBody>
          <a:bodyPr/>
          <a:lstStyle/>
          <a:p>
            <a:pPr>
              <a:buClrTx/>
              <a:buFont typeface="+mj-lt"/>
              <a:buAutoNum type="arabicPeriod"/>
            </a:pPr>
            <a:r>
              <a:rPr lang="fr-FR" sz="2400" dirty="0">
                <a:solidFill>
                  <a:schemeClr val="tx1"/>
                </a:solidFill>
              </a:rPr>
              <a:t>Contexte</a:t>
            </a:r>
          </a:p>
          <a:p>
            <a:pPr>
              <a:buClrTx/>
            </a:pPr>
            <a:r>
              <a:rPr lang="fr-FR" sz="2400" b="1" dirty="0">
                <a:solidFill>
                  <a:srgbClr val="C00000"/>
                </a:solidFill>
              </a:rPr>
              <a:t>L’offre </a:t>
            </a:r>
            <a:r>
              <a:rPr lang="fr-FR" sz="2400" b="1" dirty="0" err="1">
                <a:solidFill>
                  <a:srgbClr val="C00000"/>
                </a:solidFill>
              </a:rPr>
              <a:t>Pulcéo</a:t>
            </a:r>
            <a:r>
              <a:rPr lang="fr-FR" sz="2400" b="1" dirty="0">
                <a:solidFill>
                  <a:srgbClr val="C00000"/>
                </a:solidFill>
              </a:rPr>
              <a:t> </a:t>
            </a:r>
            <a:r>
              <a:rPr lang="fr-FR" sz="2400" b="1" dirty="0" err="1">
                <a:solidFill>
                  <a:srgbClr val="C00000"/>
                </a:solidFill>
              </a:rPr>
              <a:t>Connect</a:t>
            </a:r>
            <a:endParaRPr lang="fr-FR" sz="2400" b="1" dirty="0">
              <a:solidFill>
                <a:srgbClr val="C00000"/>
              </a:solidFill>
            </a:endParaRPr>
          </a:p>
          <a:p>
            <a:pPr>
              <a:buClrTx/>
            </a:pPr>
            <a:r>
              <a:rPr lang="fr-FR" sz="2400" dirty="0">
                <a:solidFill>
                  <a:schemeClr val="tx1"/>
                </a:solidFill>
              </a:rPr>
              <a:t>Parcours de souscription </a:t>
            </a:r>
          </a:p>
          <a:p>
            <a:pPr>
              <a:buClrTx/>
            </a:pPr>
            <a:r>
              <a:rPr lang="fr-FR" sz="2400" dirty="0">
                <a:solidFill>
                  <a:schemeClr val="tx1"/>
                </a:solidFill>
              </a:rPr>
              <a:t>Vision client</a:t>
            </a:r>
          </a:p>
          <a:p>
            <a:pPr>
              <a:buClrTx/>
            </a:pPr>
            <a:r>
              <a:rPr lang="fr-FR" sz="2400" dirty="0">
                <a:solidFill>
                  <a:schemeClr val="tx1"/>
                </a:solidFill>
              </a:rPr>
              <a:t>Tarification</a:t>
            </a:r>
          </a:p>
          <a:p>
            <a:pPr>
              <a:buClrTx/>
            </a:pPr>
            <a:r>
              <a:rPr lang="fr-FR" sz="2400" dirty="0">
                <a:solidFill>
                  <a:schemeClr val="tx1"/>
                </a:solidFill>
              </a:rPr>
              <a:t>Le kit commercial</a:t>
            </a:r>
          </a:p>
          <a:p>
            <a:pPr>
              <a:buClrTx/>
            </a:pPr>
            <a:r>
              <a:rPr lang="fr-FR" sz="2400" dirty="0">
                <a:solidFill>
                  <a:schemeClr val="tx1"/>
                </a:solidFill>
              </a:rPr>
              <a:t>Annexe</a:t>
            </a:r>
          </a:p>
          <a:p>
            <a:pPr marL="0" indent="0">
              <a:buNone/>
            </a:pPr>
            <a:endParaRPr lang="fr-FR" sz="2400" b="1" dirty="0"/>
          </a:p>
        </p:txBody>
      </p:sp>
      <p:sp>
        <p:nvSpPr>
          <p:cNvPr id="9" name="Rectangle 8">
            <a:extLst>
              <a:ext uri="{FF2B5EF4-FFF2-40B4-BE49-F238E27FC236}">
                <a16:creationId xmlns:a16="http://schemas.microsoft.com/office/drawing/2014/main" id="{3217A397-84FB-4AE4-8E0F-AFD4861E150E}"/>
              </a:ext>
            </a:extLst>
          </p:cNvPr>
          <p:cNvSpPr/>
          <p:nvPr/>
        </p:nvSpPr>
        <p:spPr>
          <a:xfrm>
            <a:off x="3483429" y="2283277"/>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939226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39AD740-EBED-CE3A-7B35-5BFA51749889}"/>
              </a:ext>
            </a:extLst>
          </p:cNvPr>
          <p:cNvSpPr>
            <a:spLocks noGrp="1"/>
          </p:cNvSpPr>
          <p:nvPr>
            <p:ph type="body" sz="quarter" idx="12"/>
          </p:nvPr>
        </p:nvSpPr>
        <p:spPr/>
        <p:txBody>
          <a:bodyPr/>
          <a:lstStyle/>
          <a:p>
            <a:r>
              <a:rPr lang="fr-FR" sz="1800" dirty="0"/>
              <a:t>Qu’est ce que </a:t>
            </a:r>
            <a:r>
              <a:rPr lang="fr-FR" sz="1800" dirty="0" err="1"/>
              <a:t>PulCEo</a:t>
            </a:r>
            <a:r>
              <a:rPr lang="fr-FR" sz="1800" dirty="0"/>
              <a:t> </a:t>
            </a:r>
            <a:r>
              <a:rPr lang="fr-FR" sz="1800" dirty="0" err="1"/>
              <a:t>Connect</a:t>
            </a:r>
            <a:endParaRPr lang="fr-FR" sz="1800" dirty="0"/>
          </a:p>
        </p:txBody>
      </p:sp>
      <p:sp>
        <p:nvSpPr>
          <p:cNvPr id="4" name="Espace réservé du texte 3">
            <a:extLst>
              <a:ext uri="{FF2B5EF4-FFF2-40B4-BE49-F238E27FC236}">
                <a16:creationId xmlns:a16="http://schemas.microsoft.com/office/drawing/2014/main" id="{8A320E9E-4329-205E-7196-E9A6FFF9646E}"/>
              </a:ext>
            </a:extLst>
          </p:cNvPr>
          <p:cNvSpPr>
            <a:spLocks noGrp="1"/>
          </p:cNvSpPr>
          <p:nvPr>
            <p:ph type="body" sz="quarter" idx="14"/>
          </p:nvPr>
        </p:nvSpPr>
        <p:spPr/>
        <p:txBody>
          <a:bodyPr/>
          <a:lstStyle/>
          <a:p>
            <a:r>
              <a:rPr lang="fr-FR" dirty="0"/>
              <a:t>Documentation complète </a:t>
            </a:r>
            <a:r>
              <a:rPr lang="fr-FR" dirty="0" err="1"/>
              <a:t>PulCEo</a:t>
            </a:r>
            <a:r>
              <a:rPr lang="fr-FR" dirty="0"/>
              <a:t> </a:t>
            </a:r>
            <a:r>
              <a:rPr lang="fr-FR" dirty="0" err="1"/>
              <a:t>Connect</a:t>
            </a:r>
            <a:endParaRPr lang="fr-FR" dirty="0"/>
          </a:p>
        </p:txBody>
      </p:sp>
      <p:sp>
        <p:nvSpPr>
          <p:cNvPr id="5" name="Espace réservé du texte 4">
            <a:extLst>
              <a:ext uri="{FF2B5EF4-FFF2-40B4-BE49-F238E27FC236}">
                <a16:creationId xmlns:a16="http://schemas.microsoft.com/office/drawing/2014/main" id="{0393AD68-C603-2C3A-4B98-1176997C6B82}"/>
              </a:ext>
            </a:extLst>
          </p:cNvPr>
          <p:cNvSpPr>
            <a:spLocks noGrp="1"/>
          </p:cNvSpPr>
          <p:nvPr>
            <p:ph type="body" sz="quarter" idx="16"/>
          </p:nvPr>
        </p:nvSpPr>
        <p:spPr/>
        <p:txBody>
          <a:bodyPr/>
          <a:lstStyle/>
          <a:p>
            <a:r>
              <a:rPr lang="fr-FR" dirty="0"/>
              <a:t>2</a:t>
            </a:r>
          </a:p>
        </p:txBody>
      </p:sp>
      <p:sp>
        <p:nvSpPr>
          <p:cNvPr id="6" name="Espace réservé du contenu 1">
            <a:extLst>
              <a:ext uri="{FF2B5EF4-FFF2-40B4-BE49-F238E27FC236}">
                <a16:creationId xmlns:a16="http://schemas.microsoft.com/office/drawing/2014/main" id="{246B7824-D15A-B15C-3828-2AD528B7D3C1}"/>
              </a:ext>
            </a:extLst>
          </p:cNvPr>
          <p:cNvSpPr txBox="1">
            <a:spLocks/>
          </p:cNvSpPr>
          <p:nvPr/>
        </p:nvSpPr>
        <p:spPr>
          <a:xfrm>
            <a:off x="695325" y="1388669"/>
            <a:ext cx="10980738" cy="4860000"/>
          </a:xfrm>
          <a:prstGeom prst="rect">
            <a:avLst/>
          </a:prstGeom>
          <a:ln>
            <a:noFill/>
          </a:ln>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65113" marR="0" lvl="0" indent="-265113"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n"/>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PULCEO </a:t>
            </a:r>
            <a:r>
              <a:rPr kumimoji="0" lang="fr-FR" sz="1800" b="0" i="0" u="none" strike="noStrike" kern="1200" cap="none" spc="0" normalizeH="0" baseline="0" noProof="0" dirty="0" err="1">
                <a:ln>
                  <a:noFill/>
                </a:ln>
                <a:solidFill>
                  <a:prstClr val="black"/>
                </a:solidFill>
                <a:effectLst/>
                <a:uLnTx/>
                <a:uFillTx/>
                <a:latin typeface="Arial"/>
                <a:ea typeface="+mn-ea"/>
                <a:cs typeface="+mn-cs"/>
              </a:rPr>
              <a:t>Connect</a:t>
            </a:r>
            <a:r>
              <a:rPr kumimoji="0" lang="fr-FR" sz="1800" b="0" i="0" u="none" strike="noStrike" kern="1200" cap="none" spc="0" normalizeH="0" baseline="0" noProof="0" dirty="0">
                <a:ln>
                  <a:noFill/>
                </a:ln>
                <a:solidFill>
                  <a:prstClr val="black"/>
                </a:solidFill>
                <a:effectLst/>
                <a:uLnTx/>
                <a:uFillTx/>
                <a:latin typeface="Arial"/>
                <a:ea typeface="+mn-ea"/>
                <a:cs typeface="+mn-cs"/>
              </a:rPr>
              <a:t> permet : </a:t>
            </a:r>
          </a:p>
          <a:p>
            <a:pPr marL="265113" marR="0" lvl="0" indent="-265113"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n"/>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342900" marR="0" lvl="1" indent="-15875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prstClr val="black"/>
                </a:solidFill>
                <a:effectLst/>
                <a:uLnTx/>
                <a:uFillTx/>
                <a:latin typeface="Arial"/>
                <a:ea typeface="+mn-ea"/>
                <a:cs typeface="+mn-cs"/>
              </a:rPr>
              <a:t>d’avoir </a:t>
            </a:r>
            <a:r>
              <a:rPr kumimoji="0" lang="fr-FR" sz="1600" b="1" i="0" u="none" strike="noStrike" kern="1200" cap="none" spc="0" normalizeH="0" baseline="0" noProof="0" dirty="0">
                <a:ln>
                  <a:noFill/>
                </a:ln>
                <a:solidFill>
                  <a:prstClr val="black"/>
                </a:solidFill>
                <a:effectLst/>
                <a:uLnTx/>
                <a:uFillTx/>
                <a:latin typeface="Arial"/>
                <a:ea typeface="+mn-ea"/>
                <a:cs typeface="+mn-cs"/>
              </a:rPr>
              <a:t>une vision de l’ensemble </a:t>
            </a:r>
            <a:r>
              <a:rPr kumimoji="0" lang="fr-FR" sz="1600" b="0" i="0" u="none" strike="noStrike" kern="1200" cap="none" spc="0" normalizeH="0" baseline="0" noProof="0" dirty="0">
                <a:ln>
                  <a:noFill/>
                </a:ln>
                <a:solidFill>
                  <a:prstClr val="black"/>
                </a:solidFill>
                <a:effectLst/>
                <a:uLnTx/>
                <a:uFillTx/>
                <a:latin typeface="Arial"/>
                <a:ea typeface="+mn-ea"/>
                <a:cs typeface="+mn-cs"/>
              </a:rPr>
              <a:t>de ses comptes toutes banques confondues</a:t>
            </a:r>
          </a:p>
          <a:p>
            <a:pPr marL="342900" marR="0" lvl="1" indent="-15875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prstClr val="black"/>
                </a:solidFill>
                <a:effectLst/>
                <a:uLnTx/>
                <a:uFillTx/>
                <a:latin typeface="Arial"/>
                <a:ea typeface="+mn-ea"/>
                <a:cs typeface="+mn-cs"/>
              </a:rPr>
              <a:t> de disposer de l’évolution du solde cumulé de ses comptes </a:t>
            </a:r>
            <a:r>
              <a:rPr kumimoji="0" lang="fr-FR" sz="1600" b="1" i="0" u="none" strike="noStrike" kern="1200" cap="none" spc="0" normalizeH="0" baseline="0" noProof="0" dirty="0">
                <a:ln>
                  <a:noFill/>
                </a:ln>
                <a:solidFill>
                  <a:prstClr val="black"/>
                </a:solidFill>
                <a:effectLst/>
                <a:uLnTx/>
                <a:uFillTx/>
                <a:latin typeface="Arial"/>
                <a:ea typeface="+mn-ea"/>
                <a:cs typeface="+mn-cs"/>
              </a:rPr>
              <a:t>toutes banques</a:t>
            </a:r>
            <a:endParaRPr kumimoji="0" lang="fr-FR" sz="1600" b="0" i="0" u="none" strike="noStrike" kern="1200" cap="none" spc="0" normalizeH="0" baseline="0" noProof="0" dirty="0">
              <a:ln>
                <a:noFill/>
              </a:ln>
              <a:solidFill>
                <a:prstClr val="black"/>
              </a:solidFill>
              <a:effectLst/>
              <a:uLnTx/>
              <a:uFillTx/>
              <a:latin typeface="Arial"/>
              <a:ea typeface="+mn-ea"/>
              <a:cs typeface="+mn-cs"/>
            </a:endParaRPr>
          </a:p>
          <a:p>
            <a:pPr marL="342900" marR="0" lvl="1" indent="-15875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prstClr val="black"/>
                </a:solidFill>
                <a:effectLst/>
                <a:uLnTx/>
                <a:uFillTx/>
                <a:latin typeface="Arial"/>
                <a:ea typeface="+mn-ea"/>
                <a:cs typeface="+mn-cs"/>
              </a:rPr>
              <a:t> de mieux anticiper </a:t>
            </a:r>
            <a:r>
              <a:rPr kumimoji="0" lang="fr-FR" sz="1600" b="0" i="0" u="none" strike="noStrike" kern="1200" cap="none" spc="0" normalizeH="0" baseline="0" noProof="0" dirty="0">
                <a:ln>
                  <a:noFill/>
                </a:ln>
                <a:solidFill>
                  <a:prstClr val="black"/>
                </a:solidFill>
                <a:effectLst/>
                <a:uLnTx/>
                <a:uFillTx/>
                <a:latin typeface="Arial"/>
                <a:ea typeface="+mn-ea"/>
                <a:cs typeface="+mn-cs"/>
              </a:rPr>
              <a:t>ses besoins de trésorerie en quelques clics</a:t>
            </a:r>
          </a:p>
          <a:p>
            <a:pPr marL="342900" marR="0" lvl="1" indent="-15875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prstClr val="black"/>
                </a:solidFill>
                <a:effectLst/>
                <a:uLnTx/>
                <a:uFillTx/>
                <a:latin typeface="Arial"/>
                <a:ea typeface="+mn-ea"/>
                <a:cs typeface="+mn-cs"/>
              </a:rPr>
              <a:t> d’équilibrer </a:t>
            </a:r>
            <a:r>
              <a:rPr kumimoji="0" lang="fr-FR" sz="1600" b="0" i="0" u="none" strike="noStrike" kern="1200" cap="none" spc="0" normalizeH="0" baseline="0" noProof="0" dirty="0">
                <a:ln>
                  <a:noFill/>
                </a:ln>
                <a:solidFill>
                  <a:prstClr val="black"/>
                </a:solidFill>
                <a:effectLst/>
                <a:uLnTx/>
                <a:uFillTx/>
                <a:latin typeface="Arial"/>
                <a:ea typeface="+mn-ea"/>
                <a:cs typeface="+mn-cs"/>
              </a:rPr>
              <a:t>ses comptes facilement</a:t>
            </a:r>
          </a:p>
          <a:p>
            <a:pPr marL="342900" marR="0" lvl="1" indent="-15875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prstClr val="black"/>
                </a:solidFill>
                <a:effectLst/>
                <a:uLnTx/>
                <a:uFillTx/>
                <a:latin typeface="Arial"/>
                <a:ea typeface="+mn-ea"/>
                <a:cs typeface="+mn-cs"/>
              </a:rPr>
              <a:t> de déléguer</a:t>
            </a:r>
            <a:r>
              <a:rPr kumimoji="0" lang="fr-FR" sz="1600" b="0" i="0" u="none" strike="noStrike" kern="1200" cap="none" spc="0" normalizeH="0" baseline="0" noProof="0" dirty="0">
                <a:ln>
                  <a:noFill/>
                </a:ln>
                <a:solidFill>
                  <a:prstClr val="black"/>
                </a:solidFill>
                <a:effectLst/>
                <a:uLnTx/>
                <a:uFillTx/>
                <a:latin typeface="Arial"/>
                <a:ea typeface="+mn-ea"/>
                <a:cs typeface="+mn-cs"/>
              </a:rPr>
              <a:t> une partie des actions à des collaborateurs</a:t>
            </a:r>
          </a:p>
          <a:p>
            <a:pPr marL="342900" marR="0" lvl="1" indent="-15875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prstClr val="black"/>
                </a:solidFill>
                <a:effectLst/>
                <a:uLnTx/>
                <a:uFillTx/>
                <a:latin typeface="Arial"/>
                <a:ea typeface="+mn-ea"/>
                <a:cs typeface="+mn-cs"/>
              </a:rPr>
              <a:t> et de garder le contrôle à tout moment avec </a:t>
            </a:r>
            <a:r>
              <a:rPr kumimoji="0" lang="fr-FR" sz="1600" b="1" i="0" u="none" strike="noStrike" kern="1200" cap="none" spc="0" normalizeH="0" baseline="0" noProof="0" dirty="0">
                <a:ln>
                  <a:noFill/>
                </a:ln>
                <a:solidFill>
                  <a:prstClr val="black"/>
                </a:solidFill>
                <a:effectLst/>
                <a:uLnTx/>
                <a:uFillTx/>
                <a:latin typeface="Arial"/>
                <a:ea typeface="+mn-ea"/>
                <a:cs typeface="+mn-cs"/>
              </a:rPr>
              <a:t>l’application mobile.</a:t>
            </a:r>
            <a:r>
              <a:rPr kumimoji="0" lang="fr-FR" sz="1600" b="1" i="0" u="none" strike="noStrike" kern="1200" cap="none" spc="0" normalizeH="0" baseline="0" noProof="0" dirty="0">
                <a:ln>
                  <a:noFill/>
                </a:ln>
                <a:solidFill>
                  <a:srgbClr val="000000"/>
                </a:solidFill>
                <a:effectLst/>
                <a:uLnTx/>
                <a:uFillTx/>
                <a:latin typeface="Arial Narrow"/>
                <a:ea typeface="+mn-ea"/>
                <a:cs typeface="+mn-cs"/>
              </a:rPr>
              <a:t>	</a:t>
            </a:r>
            <a:endParaRPr kumimoji="0" lang="fr-FR" sz="1600" b="0" i="0" u="none" strike="noStrike" kern="1200" cap="none" spc="0" normalizeH="0" baseline="0" noProof="0" dirty="0">
              <a:ln>
                <a:noFill/>
              </a:ln>
              <a:solidFill>
                <a:srgbClr val="000000"/>
              </a:solidFill>
              <a:effectLst/>
              <a:uLnTx/>
              <a:uFillTx/>
              <a:latin typeface="Arial Narrow"/>
              <a:ea typeface="+mn-ea"/>
              <a:cs typeface="+mn-cs"/>
            </a:endParaRPr>
          </a:p>
          <a:p>
            <a:pPr marL="0" marR="0" lvl="0" indent="0" algn="l" defTabSz="1332098" rtl="0" eaLnBrk="1" fontAlgn="auto" latinLnBrk="0" hangingPunct="1">
              <a:lnSpc>
                <a:spcPct val="100000"/>
              </a:lnSpc>
              <a:spcBef>
                <a:spcPts val="1457"/>
              </a:spcBef>
              <a:spcAft>
                <a:spcPts val="0"/>
              </a:spcAft>
              <a:buClr>
                <a:srgbClr val="C00000"/>
              </a:buClr>
              <a:buSzTx/>
              <a:buFont typeface="Wingdings" panose="05000000000000000000" pitchFamily="2" charset="2"/>
              <a:buNone/>
              <a:tabLst/>
              <a:defRPr/>
            </a:pPr>
            <a:endParaRPr kumimoji="0" lang="fr-FR" sz="1800" b="1" i="0" u="none" strike="noStrike" kern="1200" cap="none" spc="0" normalizeH="0" baseline="0" noProof="0" dirty="0">
              <a:ln>
                <a:noFill/>
              </a:ln>
              <a:solidFill>
                <a:srgbClr val="000000"/>
              </a:solidFill>
              <a:effectLst/>
              <a:uLnTx/>
              <a:uFillTx/>
              <a:latin typeface="Arial Narrow"/>
              <a:ea typeface="+mn-ea"/>
              <a:cs typeface="+mn-cs"/>
            </a:endParaRPr>
          </a:p>
        </p:txBody>
      </p:sp>
      <p:sp>
        <p:nvSpPr>
          <p:cNvPr id="7" name="Espace réservé du texte 5">
            <a:extLst>
              <a:ext uri="{FF2B5EF4-FFF2-40B4-BE49-F238E27FC236}">
                <a16:creationId xmlns:a16="http://schemas.microsoft.com/office/drawing/2014/main" id="{CBDB7E7A-D280-2BE2-A9EC-FAFE80421C06}"/>
              </a:ext>
            </a:extLst>
          </p:cNvPr>
          <p:cNvSpPr txBox="1">
            <a:spLocks noChangeAspect="1"/>
          </p:cNvSpPr>
          <p:nvPr/>
        </p:nvSpPr>
        <p:spPr bwMode="auto">
          <a:xfrm>
            <a:off x="4912215" y="4678754"/>
            <a:ext cx="2954675" cy="546957"/>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rgbClr val="FF0000"/>
            </a:solidFill>
          </a:ln>
        </p:spPr>
        <p:txBody>
          <a:bodyPr vert="horz" wrap="square" lIns="144000" tIns="108000" rIns="0" bIns="108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a:buNone/>
              <a:tabLst/>
              <a:defRPr/>
            </a:pPr>
            <a:r>
              <a:rPr kumimoji="0" lang="fr-FR" sz="1200" b="1" i="0" u="none" strike="noStrike" kern="1200" cap="none" spc="0" normalizeH="0" baseline="0" noProof="0" dirty="0">
                <a:ln>
                  <a:noFill/>
                </a:ln>
                <a:solidFill>
                  <a:prstClr val="black"/>
                </a:solidFill>
                <a:effectLst/>
                <a:uLnTx/>
                <a:uFillTx/>
                <a:latin typeface="Arial"/>
                <a:ea typeface="+mn-ea"/>
                <a:cs typeface="+mn-cs"/>
              </a:rPr>
              <a:t>Une source de </a:t>
            </a:r>
            <a:r>
              <a:rPr kumimoji="0" lang="fr-FR" sz="1200" b="1" i="0" u="none" strike="noStrike" kern="1200" cap="none" spc="0" normalizeH="0" baseline="0" noProof="0" dirty="0">
                <a:ln>
                  <a:noFill/>
                </a:ln>
                <a:solidFill>
                  <a:srgbClr val="C00000"/>
                </a:solidFill>
                <a:effectLst/>
                <a:uLnTx/>
                <a:uFillTx/>
                <a:latin typeface="Arial"/>
                <a:ea typeface="+mn-ea"/>
                <a:cs typeface="+mn-cs"/>
              </a:rPr>
              <a:t>nouvelles opportunités </a:t>
            </a:r>
            <a:r>
              <a:rPr kumimoji="0" lang="fr-FR" sz="1200" b="1" i="0" u="none" strike="noStrike" kern="1200" cap="none" spc="0" normalizeH="0" baseline="0" noProof="0" dirty="0">
                <a:ln>
                  <a:noFill/>
                </a:ln>
                <a:solidFill>
                  <a:prstClr val="black"/>
                </a:solidFill>
                <a:effectLst/>
                <a:uLnTx/>
                <a:uFillTx/>
                <a:latin typeface="Arial"/>
                <a:ea typeface="+mn-ea"/>
                <a:cs typeface="+mn-cs"/>
              </a:rPr>
              <a:t>d’offres pour la Caisse d’Epargne</a:t>
            </a:r>
          </a:p>
        </p:txBody>
      </p:sp>
      <p:sp>
        <p:nvSpPr>
          <p:cNvPr id="8" name="ZoneTexte 7">
            <a:extLst>
              <a:ext uri="{FF2B5EF4-FFF2-40B4-BE49-F238E27FC236}">
                <a16:creationId xmlns:a16="http://schemas.microsoft.com/office/drawing/2014/main" id="{F2EE25E7-B4F5-C098-95B7-B87246830E5E}"/>
              </a:ext>
            </a:extLst>
          </p:cNvPr>
          <p:cNvSpPr txBox="1"/>
          <p:nvPr/>
        </p:nvSpPr>
        <p:spPr bwMode="auto">
          <a:xfrm>
            <a:off x="793347" y="3983495"/>
            <a:ext cx="1060530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 Avec </a:t>
            </a:r>
            <a:r>
              <a:rPr kumimoji="0" lang="fr-FR" sz="1800" b="1" i="0" u="none" strike="noStrike" kern="1200" cap="none" spc="0" normalizeH="0" baseline="0" noProof="0" dirty="0">
                <a:ln>
                  <a:noFill/>
                </a:ln>
                <a:solidFill>
                  <a:prstClr val="black"/>
                </a:solidFill>
                <a:effectLst/>
                <a:uLnTx/>
                <a:uFillTx/>
                <a:latin typeface="Arial"/>
                <a:ea typeface="+mn-ea"/>
                <a:cs typeface="+mn-cs"/>
              </a:rPr>
              <a:t>PULCEO </a:t>
            </a:r>
            <a:r>
              <a:rPr kumimoji="0" lang="fr-FR" sz="1800" b="1" i="0" u="none" strike="noStrike" kern="1200" cap="none" spc="0" normalizeH="0" baseline="0" noProof="0" dirty="0" err="1">
                <a:ln>
                  <a:noFill/>
                </a:ln>
                <a:solidFill>
                  <a:prstClr val="black"/>
                </a:solidFill>
                <a:effectLst/>
                <a:uLnTx/>
                <a:uFillTx/>
                <a:latin typeface="Arial"/>
                <a:ea typeface="+mn-ea"/>
                <a:cs typeface="+mn-cs"/>
              </a:rPr>
              <a:t>Connect</a:t>
            </a:r>
            <a:r>
              <a:rPr kumimoji="0" lang="fr-FR" sz="1800" b="0" i="0" u="none" strike="noStrike" kern="1200" cap="none" spc="0" normalizeH="0" baseline="0" noProof="0" dirty="0">
                <a:ln>
                  <a:noFill/>
                </a:ln>
                <a:solidFill>
                  <a:prstClr val="black"/>
                </a:solidFill>
                <a:effectLst/>
                <a:uLnTx/>
                <a:uFillTx/>
                <a:latin typeface="Arial"/>
                <a:ea typeface="+mn-ea"/>
                <a:cs typeface="+mn-cs"/>
              </a:rPr>
              <a:t>, l’utilisateur disposera d’une </a:t>
            </a:r>
            <a:r>
              <a:rPr kumimoji="0" lang="fr-FR" sz="1800" b="1" i="0" u="none" strike="noStrike" kern="1200" cap="none" spc="0" normalizeH="0" baseline="0" noProof="0" dirty="0">
                <a:ln>
                  <a:noFill/>
                </a:ln>
                <a:solidFill>
                  <a:prstClr val="black"/>
                </a:solidFill>
                <a:effectLst/>
                <a:uLnTx/>
                <a:uFillTx/>
                <a:latin typeface="Arial"/>
                <a:ea typeface="+mn-ea"/>
                <a:cs typeface="+mn-cs"/>
              </a:rPr>
              <a:t>vision</a:t>
            </a:r>
            <a:r>
              <a:rPr kumimoji="0" lang="fr-FR" sz="1800" b="0" i="0" u="none" strike="noStrike" kern="1200" cap="none" spc="0" normalizeH="0" baseline="0" noProof="0" dirty="0">
                <a:ln>
                  <a:noFill/>
                </a:ln>
                <a:solidFill>
                  <a:prstClr val="black"/>
                </a:solidFill>
                <a:effectLst/>
                <a:uLnTx/>
                <a:uFillTx/>
                <a:latin typeface="Arial"/>
                <a:ea typeface="+mn-ea"/>
                <a:cs typeface="+mn-cs"/>
              </a:rPr>
              <a:t> </a:t>
            </a:r>
            <a:r>
              <a:rPr kumimoji="0" lang="fr-FR" sz="1800" b="1" i="0" u="none" strike="noStrike" kern="1200" cap="none" spc="0" normalizeH="0" baseline="0" noProof="0" dirty="0">
                <a:ln>
                  <a:noFill/>
                </a:ln>
                <a:solidFill>
                  <a:prstClr val="black"/>
                </a:solidFill>
                <a:effectLst/>
                <a:uLnTx/>
                <a:uFillTx/>
                <a:latin typeface="Arial"/>
                <a:ea typeface="+mn-ea"/>
                <a:cs typeface="+mn-cs"/>
              </a:rPr>
              <a:t>d’ensemble</a:t>
            </a:r>
            <a:r>
              <a:rPr kumimoji="0" lang="fr-FR" sz="1800" b="0" i="0" u="none" strike="noStrike" kern="1200" cap="none" spc="0" normalizeH="0" baseline="0" noProof="0" dirty="0">
                <a:ln>
                  <a:noFill/>
                </a:ln>
                <a:solidFill>
                  <a:prstClr val="black"/>
                </a:solidFill>
                <a:effectLst/>
                <a:uLnTx/>
                <a:uFillTx/>
                <a:latin typeface="Arial"/>
                <a:ea typeface="+mn-ea"/>
                <a:cs typeface="+mn-cs"/>
              </a:rPr>
              <a:t> en un clic via l’agrégation de comptes ».</a:t>
            </a:r>
          </a:p>
        </p:txBody>
      </p:sp>
      <p:pic>
        <p:nvPicPr>
          <p:cNvPr id="9" name="Image 8">
            <a:extLst>
              <a:ext uri="{FF2B5EF4-FFF2-40B4-BE49-F238E27FC236}">
                <a16:creationId xmlns:a16="http://schemas.microsoft.com/office/drawing/2014/main" id="{27C90F79-4054-7ECC-310B-5AD3C7C4A8F4}"/>
              </a:ext>
            </a:extLst>
          </p:cNvPr>
          <p:cNvPicPr>
            <a:picLocks noChangeAspect="1"/>
          </p:cNvPicPr>
          <p:nvPr/>
        </p:nvPicPr>
        <p:blipFill>
          <a:blip r:embed="rId2"/>
          <a:stretch>
            <a:fillRect/>
          </a:stretch>
        </p:blipFill>
        <p:spPr bwMode="auto">
          <a:xfrm>
            <a:off x="1613852" y="4743874"/>
            <a:ext cx="576325" cy="1649979"/>
          </a:xfrm>
          <a:prstGeom prst="rect">
            <a:avLst/>
          </a:prstGeom>
        </p:spPr>
      </p:pic>
      <p:grpSp>
        <p:nvGrpSpPr>
          <p:cNvPr id="10" name="Groupe 9">
            <a:extLst>
              <a:ext uri="{FF2B5EF4-FFF2-40B4-BE49-F238E27FC236}">
                <a16:creationId xmlns:a16="http://schemas.microsoft.com/office/drawing/2014/main" id="{69CC8985-E94E-99D9-FCC6-502953D98A6E}"/>
              </a:ext>
            </a:extLst>
          </p:cNvPr>
          <p:cNvGrpSpPr/>
          <p:nvPr/>
        </p:nvGrpSpPr>
        <p:grpSpPr>
          <a:xfrm>
            <a:off x="2020823" y="4535336"/>
            <a:ext cx="2381144" cy="2032253"/>
            <a:chOff x="1069541" y="2035622"/>
            <a:chExt cx="3336695" cy="2913895"/>
          </a:xfrm>
        </p:grpSpPr>
        <p:pic>
          <p:nvPicPr>
            <p:cNvPr id="11" name="Image 10">
              <a:extLst>
                <a:ext uri="{FF2B5EF4-FFF2-40B4-BE49-F238E27FC236}">
                  <a16:creationId xmlns:a16="http://schemas.microsoft.com/office/drawing/2014/main" id="{355E1BD6-3A5C-2ED2-BFC4-885F2E9D8315}"/>
                </a:ext>
              </a:extLst>
            </p:cNvPr>
            <p:cNvPicPr>
              <a:picLocks noChangeAspect="1"/>
            </p:cNvPicPr>
            <p:nvPr/>
          </p:nvPicPr>
          <p:blipFill>
            <a:blip r:embed="rId3"/>
            <a:stretch/>
          </p:blipFill>
          <p:spPr bwMode="auto">
            <a:xfrm>
              <a:off x="1069541" y="2035622"/>
              <a:ext cx="604333" cy="604333"/>
            </a:xfrm>
            <a:prstGeom prst="rect">
              <a:avLst/>
            </a:prstGeom>
          </p:spPr>
        </p:pic>
        <p:pic>
          <p:nvPicPr>
            <p:cNvPr id="12" name="Image 11">
              <a:extLst>
                <a:ext uri="{FF2B5EF4-FFF2-40B4-BE49-F238E27FC236}">
                  <a16:creationId xmlns:a16="http://schemas.microsoft.com/office/drawing/2014/main" id="{A4C5B6CD-AC81-ABA0-E8CF-7BF74934C9AC}"/>
                </a:ext>
              </a:extLst>
            </p:cNvPr>
            <p:cNvPicPr>
              <a:picLocks noChangeAspect="1"/>
            </p:cNvPicPr>
            <p:nvPr/>
          </p:nvPicPr>
          <p:blipFill>
            <a:blip r:embed="rId4"/>
            <a:stretch/>
          </p:blipFill>
          <p:spPr bwMode="auto">
            <a:xfrm>
              <a:off x="2668894" y="3828531"/>
              <a:ext cx="846238" cy="846238"/>
            </a:xfrm>
            <a:prstGeom prst="rect">
              <a:avLst/>
            </a:prstGeom>
          </p:spPr>
        </p:pic>
        <p:sp>
          <p:nvSpPr>
            <p:cNvPr id="13" name="ZoneTexte 12">
              <a:extLst>
                <a:ext uri="{FF2B5EF4-FFF2-40B4-BE49-F238E27FC236}">
                  <a16:creationId xmlns:a16="http://schemas.microsoft.com/office/drawing/2014/main" id="{B773BC29-C1A6-09E8-08F5-77F83B98BA8E}"/>
                </a:ext>
              </a:extLst>
            </p:cNvPr>
            <p:cNvSpPr txBox="1"/>
            <p:nvPr/>
          </p:nvSpPr>
          <p:spPr bwMode="auto">
            <a:xfrm>
              <a:off x="3113347" y="4047643"/>
              <a:ext cx="1292889" cy="454610"/>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3E454A"/>
                  </a:solidFill>
                  <a:effectLst/>
                  <a:uLnTx/>
                  <a:uFillTx/>
                  <a:latin typeface="Arial"/>
                  <a:ea typeface="Arial"/>
                  <a:cs typeface="Arial"/>
                </a:rPr>
                <a:t> Autres Banques</a:t>
              </a:r>
              <a:endParaRPr kumimoji="0" sz="1000" b="0" i="0" u="none" strike="noStrike" kern="1200" cap="none" spc="0" normalizeH="0" baseline="0" noProof="0" dirty="0">
                <a:ln>
                  <a:noFill/>
                </a:ln>
                <a:solidFill>
                  <a:prstClr val="black"/>
                </a:solidFill>
                <a:effectLst/>
                <a:uLnTx/>
                <a:uFillTx/>
                <a:latin typeface="Arial"/>
                <a:ea typeface="+mn-ea"/>
                <a:cs typeface="+mn-cs"/>
              </a:endParaRPr>
            </a:p>
          </p:txBody>
        </p:sp>
        <p:pic>
          <p:nvPicPr>
            <p:cNvPr id="14" name="Image 13">
              <a:extLst>
                <a:ext uri="{FF2B5EF4-FFF2-40B4-BE49-F238E27FC236}">
                  <a16:creationId xmlns:a16="http://schemas.microsoft.com/office/drawing/2014/main" id="{40C77766-8354-0434-56CE-986D2834EB55}"/>
                </a:ext>
              </a:extLst>
            </p:cNvPr>
            <p:cNvPicPr>
              <a:picLocks noChangeAspect="1"/>
            </p:cNvPicPr>
            <p:nvPr/>
          </p:nvPicPr>
          <p:blipFill>
            <a:blip r:embed="rId5"/>
            <a:stretch/>
          </p:blipFill>
          <p:spPr bwMode="auto">
            <a:xfrm flipH="1">
              <a:off x="1751681" y="2755208"/>
              <a:ext cx="515636" cy="520863"/>
            </a:xfrm>
            <a:prstGeom prst="rect">
              <a:avLst/>
            </a:prstGeom>
          </p:spPr>
        </p:pic>
        <p:pic>
          <p:nvPicPr>
            <p:cNvPr id="15" name="Image 14">
              <a:extLst>
                <a:ext uri="{FF2B5EF4-FFF2-40B4-BE49-F238E27FC236}">
                  <a16:creationId xmlns:a16="http://schemas.microsoft.com/office/drawing/2014/main" id="{5ED7F84A-EFB5-504A-B46B-7529099DCDD7}"/>
                </a:ext>
              </a:extLst>
            </p:cNvPr>
            <p:cNvPicPr>
              <a:picLocks noChangeAspect="1"/>
            </p:cNvPicPr>
            <p:nvPr/>
          </p:nvPicPr>
          <p:blipFill>
            <a:blip r:embed="rId3"/>
            <a:stretch/>
          </p:blipFill>
          <p:spPr bwMode="auto">
            <a:xfrm>
              <a:off x="1554403" y="2146385"/>
              <a:ext cx="499352" cy="499352"/>
            </a:xfrm>
            <a:prstGeom prst="rect">
              <a:avLst/>
            </a:prstGeom>
          </p:spPr>
        </p:pic>
        <p:pic>
          <p:nvPicPr>
            <p:cNvPr id="16" name="Image 15">
              <a:extLst>
                <a:ext uri="{FF2B5EF4-FFF2-40B4-BE49-F238E27FC236}">
                  <a16:creationId xmlns:a16="http://schemas.microsoft.com/office/drawing/2014/main" id="{438E2C1D-6AFA-53B3-F494-F9FB3437DF8F}"/>
                </a:ext>
              </a:extLst>
            </p:cNvPr>
            <p:cNvPicPr>
              <a:picLocks noChangeAspect="1"/>
            </p:cNvPicPr>
            <p:nvPr/>
          </p:nvPicPr>
          <p:blipFill>
            <a:blip r:embed="rId3"/>
            <a:stretch/>
          </p:blipFill>
          <p:spPr bwMode="auto">
            <a:xfrm>
              <a:off x="1338104" y="2264228"/>
              <a:ext cx="499352" cy="499352"/>
            </a:xfrm>
            <a:prstGeom prst="rect">
              <a:avLst/>
            </a:prstGeom>
          </p:spPr>
        </p:pic>
        <p:pic>
          <p:nvPicPr>
            <p:cNvPr id="17" name="Image 16">
              <a:extLst>
                <a:ext uri="{FF2B5EF4-FFF2-40B4-BE49-F238E27FC236}">
                  <a16:creationId xmlns:a16="http://schemas.microsoft.com/office/drawing/2014/main" id="{232070F1-5007-4F5E-E293-A90D0B3E674E}"/>
                </a:ext>
              </a:extLst>
            </p:cNvPr>
            <p:cNvPicPr>
              <a:picLocks noChangeAspect="1"/>
            </p:cNvPicPr>
            <p:nvPr/>
          </p:nvPicPr>
          <p:blipFill>
            <a:blip r:embed="rId6"/>
            <a:stretch/>
          </p:blipFill>
          <p:spPr bwMode="auto">
            <a:xfrm>
              <a:off x="2043541" y="4033378"/>
              <a:ext cx="916139" cy="916139"/>
            </a:xfrm>
            <a:prstGeom prst="rect">
              <a:avLst/>
            </a:prstGeom>
          </p:spPr>
        </p:pic>
        <p:pic>
          <p:nvPicPr>
            <p:cNvPr id="18" name="Image 17">
              <a:extLst>
                <a:ext uri="{FF2B5EF4-FFF2-40B4-BE49-F238E27FC236}">
                  <a16:creationId xmlns:a16="http://schemas.microsoft.com/office/drawing/2014/main" id="{7D3C6D56-CD63-D7AE-6B0B-DF4EB2D8A716}"/>
                </a:ext>
              </a:extLst>
            </p:cNvPr>
            <p:cNvPicPr>
              <a:picLocks noChangeAspect="1"/>
            </p:cNvPicPr>
            <p:nvPr/>
          </p:nvPicPr>
          <p:blipFill>
            <a:blip r:embed="rId6"/>
            <a:stretch/>
          </p:blipFill>
          <p:spPr bwMode="auto">
            <a:xfrm>
              <a:off x="2037917" y="3183389"/>
              <a:ext cx="921763" cy="921763"/>
            </a:xfrm>
            <a:prstGeom prst="rect">
              <a:avLst/>
            </a:prstGeom>
          </p:spPr>
        </p:pic>
        <p:pic>
          <p:nvPicPr>
            <p:cNvPr id="19" name="Image 18">
              <a:extLst>
                <a:ext uri="{FF2B5EF4-FFF2-40B4-BE49-F238E27FC236}">
                  <a16:creationId xmlns:a16="http://schemas.microsoft.com/office/drawing/2014/main" id="{408970C7-D571-B3B4-17A6-FE3CE4513516}"/>
                </a:ext>
              </a:extLst>
            </p:cNvPr>
            <p:cNvPicPr>
              <a:picLocks noChangeAspect="1"/>
            </p:cNvPicPr>
            <p:nvPr/>
          </p:nvPicPr>
          <p:blipFill>
            <a:blip r:embed="rId7"/>
            <a:stretch>
              <a:fillRect/>
            </a:stretch>
          </p:blipFill>
          <p:spPr>
            <a:xfrm>
              <a:off x="2746785" y="3039626"/>
              <a:ext cx="1551754" cy="460266"/>
            </a:xfrm>
            <a:prstGeom prst="rect">
              <a:avLst/>
            </a:prstGeom>
          </p:spPr>
        </p:pic>
      </p:grpSp>
      <p:grpSp>
        <p:nvGrpSpPr>
          <p:cNvPr id="20" name="Groupe 19">
            <a:extLst>
              <a:ext uri="{FF2B5EF4-FFF2-40B4-BE49-F238E27FC236}">
                <a16:creationId xmlns:a16="http://schemas.microsoft.com/office/drawing/2014/main" id="{3FEF75FA-5D2B-D1A5-6DB4-CE1AC2D62EFD}"/>
              </a:ext>
            </a:extLst>
          </p:cNvPr>
          <p:cNvGrpSpPr/>
          <p:nvPr/>
        </p:nvGrpSpPr>
        <p:grpSpPr>
          <a:xfrm>
            <a:off x="8718060" y="4776381"/>
            <a:ext cx="1107108" cy="1676810"/>
            <a:chOff x="9228701" y="3271271"/>
            <a:chExt cx="1913604" cy="2826034"/>
          </a:xfrm>
        </p:grpSpPr>
        <p:pic>
          <p:nvPicPr>
            <p:cNvPr id="21" name="Image 20">
              <a:extLst>
                <a:ext uri="{FF2B5EF4-FFF2-40B4-BE49-F238E27FC236}">
                  <a16:creationId xmlns:a16="http://schemas.microsoft.com/office/drawing/2014/main" id="{BFA3D84F-669A-B146-9386-FCEAD3E668D4}"/>
                </a:ext>
              </a:extLst>
            </p:cNvPr>
            <p:cNvPicPr>
              <a:picLocks noChangeAspect="1"/>
            </p:cNvPicPr>
            <p:nvPr/>
          </p:nvPicPr>
          <p:blipFill>
            <a:blip r:embed="rId6"/>
            <a:stretch/>
          </p:blipFill>
          <p:spPr bwMode="auto">
            <a:xfrm>
              <a:off x="9228701" y="3944814"/>
              <a:ext cx="1156671" cy="1156671"/>
            </a:xfrm>
            <a:prstGeom prst="rect">
              <a:avLst/>
            </a:prstGeom>
          </p:spPr>
        </p:pic>
        <p:pic>
          <p:nvPicPr>
            <p:cNvPr id="22" name="Image 21">
              <a:extLst>
                <a:ext uri="{FF2B5EF4-FFF2-40B4-BE49-F238E27FC236}">
                  <a16:creationId xmlns:a16="http://schemas.microsoft.com/office/drawing/2014/main" id="{DD9210DE-F21B-EAF5-02C6-7C5A64593DBF}"/>
                </a:ext>
              </a:extLst>
            </p:cNvPr>
            <p:cNvPicPr>
              <a:picLocks noChangeAspect="1"/>
            </p:cNvPicPr>
            <p:nvPr/>
          </p:nvPicPr>
          <p:blipFill>
            <a:blip r:embed="rId8"/>
            <a:stretch>
              <a:fillRect/>
            </a:stretch>
          </p:blipFill>
          <p:spPr bwMode="auto">
            <a:xfrm flipH="1">
              <a:off x="10162204" y="3271271"/>
              <a:ext cx="980101" cy="2826034"/>
            </a:xfrm>
            <a:prstGeom prst="rect">
              <a:avLst/>
            </a:prstGeom>
          </p:spPr>
        </p:pic>
      </p:grpSp>
      <p:cxnSp>
        <p:nvCxnSpPr>
          <p:cNvPr id="23" name="Connecteur droit 22">
            <a:extLst>
              <a:ext uri="{FF2B5EF4-FFF2-40B4-BE49-F238E27FC236}">
                <a16:creationId xmlns:a16="http://schemas.microsoft.com/office/drawing/2014/main" id="{9828EC86-2C4F-E060-48AE-62368EC8A577}"/>
              </a:ext>
            </a:extLst>
          </p:cNvPr>
          <p:cNvCxnSpPr>
            <a:cxnSpLocks/>
          </p:cNvCxnSpPr>
          <p:nvPr/>
        </p:nvCxnSpPr>
        <p:spPr bwMode="auto">
          <a:xfrm>
            <a:off x="4430151" y="5443273"/>
            <a:ext cx="579632" cy="113297"/>
          </a:xfrm>
          <a:prstGeom prst="line">
            <a:avLst/>
          </a:prstGeom>
          <a:solidFill>
            <a:schemeClr val="tx2"/>
          </a:solidFill>
          <a:ln w="19049" cap="flat" cmpd="sng" algn="ctr">
            <a:solidFill>
              <a:srgbClr val="C30F0F"/>
            </a:solidFill>
            <a:prstDash val="sysDash"/>
            <a:headEnd type="arrow" len="med"/>
            <a:tailEnd type="arrow" len="med"/>
          </a:ln>
        </p:spPr>
        <p:style>
          <a:lnRef idx="2">
            <a:schemeClr val="accent1">
              <a:shade val="50000"/>
            </a:schemeClr>
          </a:lnRef>
          <a:fillRef idx="1">
            <a:schemeClr val="accent1"/>
          </a:fillRef>
          <a:effectRef idx="0">
            <a:schemeClr val="accent1"/>
          </a:effectRef>
          <a:fontRef idx="minor">
            <a:schemeClr val="lt1"/>
          </a:fontRef>
        </p:style>
      </p:cxnSp>
      <p:cxnSp>
        <p:nvCxnSpPr>
          <p:cNvPr id="24" name="Connecteur droit 23">
            <a:extLst>
              <a:ext uri="{FF2B5EF4-FFF2-40B4-BE49-F238E27FC236}">
                <a16:creationId xmlns:a16="http://schemas.microsoft.com/office/drawing/2014/main" id="{AFE89320-AB4D-EBB0-27B1-26207862E752}"/>
              </a:ext>
            </a:extLst>
          </p:cNvPr>
          <p:cNvCxnSpPr>
            <a:cxnSpLocks/>
          </p:cNvCxnSpPr>
          <p:nvPr/>
        </p:nvCxnSpPr>
        <p:spPr bwMode="auto">
          <a:xfrm flipV="1">
            <a:off x="4306128" y="5938590"/>
            <a:ext cx="703655" cy="245731"/>
          </a:xfrm>
          <a:prstGeom prst="line">
            <a:avLst/>
          </a:prstGeom>
          <a:solidFill>
            <a:schemeClr val="tx2"/>
          </a:solidFill>
          <a:ln w="19049" cap="flat" cmpd="sng" algn="ctr">
            <a:solidFill>
              <a:srgbClr val="C30F0F"/>
            </a:solidFill>
            <a:prstDash val="sysDash"/>
            <a:headEnd type="arrow" len="med"/>
            <a:tailEnd type="arrow" len="med"/>
          </a:ln>
        </p:spPr>
        <p:style>
          <a:lnRef idx="2">
            <a:schemeClr val="accent1">
              <a:shade val="50000"/>
            </a:schemeClr>
          </a:lnRef>
          <a:fillRef idx="1">
            <a:schemeClr val="accent1"/>
          </a:fillRef>
          <a:effectRef idx="0">
            <a:schemeClr val="accent1"/>
          </a:effectRef>
          <a:fontRef idx="minor">
            <a:schemeClr val="lt1"/>
          </a:fontRef>
        </p:style>
      </p:cxnSp>
      <p:pic>
        <p:nvPicPr>
          <p:cNvPr id="25" name="Image 24">
            <a:extLst>
              <a:ext uri="{FF2B5EF4-FFF2-40B4-BE49-F238E27FC236}">
                <a16:creationId xmlns:a16="http://schemas.microsoft.com/office/drawing/2014/main" id="{6D9610C0-1ADA-887E-6C11-3211891096C7}"/>
              </a:ext>
            </a:extLst>
          </p:cNvPr>
          <p:cNvPicPr>
            <a:picLocks noChangeAspect="1"/>
          </p:cNvPicPr>
          <p:nvPr/>
        </p:nvPicPr>
        <p:blipFill rotWithShape="1">
          <a:blip r:embed="rId9"/>
          <a:srcRect t="1" r="16884" b="547"/>
          <a:stretch/>
        </p:blipFill>
        <p:spPr bwMode="auto">
          <a:xfrm>
            <a:off x="5043613" y="5569925"/>
            <a:ext cx="2746422" cy="358716"/>
          </a:xfrm>
          <a:prstGeom prst="rect">
            <a:avLst/>
          </a:prstGeom>
          <a:ln w="12700">
            <a:solidFill>
              <a:srgbClr val="C30F0F"/>
            </a:solidFill>
          </a:ln>
        </p:spPr>
      </p:pic>
      <p:cxnSp>
        <p:nvCxnSpPr>
          <p:cNvPr id="26" name="Connecteur droit 25">
            <a:extLst>
              <a:ext uri="{FF2B5EF4-FFF2-40B4-BE49-F238E27FC236}">
                <a16:creationId xmlns:a16="http://schemas.microsoft.com/office/drawing/2014/main" id="{907D3BBD-397E-98DE-F307-FFFA5EC91B90}"/>
              </a:ext>
            </a:extLst>
          </p:cNvPr>
          <p:cNvCxnSpPr>
            <a:cxnSpLocks/>
            <a:endCxn id="21" idx="1"/>
          </p:cNvCxnSpPr>
          <p:nvPr/>
        </p:nvCxnSpPr>
        <p:spPr bwMode="auto">
          <a:xfrm flipV="1">
            <a:off x="7790035" y="5519176"/>
            <a:ext cx="928025" cy="49687"/>
          </a:xfrm>
          <a:prstGeom prst="line">
            <a:avLst/>
          </a:prstGeom>
          <a:solidFill>
            <a:schemeClr val="tx2"/>
          </a:solidFill>
          <a:ln w="19049" cap="flat" cmpd="sng" algn="ctr">
            <a:solidFill>
              <a:srgbClr val="C30F0F"/>
            </a:solidFill>
            <a:prstDash val="sysDash"/>
            <a:headEnd type="arrow" len="med"/>
            <a:tailEnd type="arrow" len="med"/>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3560432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39AD740-EBED-CE3A-7B35-5BFA51749889}"/>
              </a:ext>
            </a:extLst>
          </p:cNvPr>
          <p:cNvSpPr>
            <a:spLocks noGrp="1"/>
          </p:cNvSpPr>
          <p:nvPr>
            <p:ph type="body" sz="quarter" idx="12"/>
          </p:nvPr>
        </p:nvSpPr>
        <p:spPr/>
        <p:txBody>
          <a:bodyPr/>
          <a:lstStyle/>
          <a:p>
            <a:r>
              <a:rPr lang="fr-FR" sz="1800" dirty="0"/>
              <a:t>Qu’est ce que </a:t>
            </a:r>
            <a:r>
              <a:rPr lang="fr-FR" sz="1800" dirty="0" err="1"/>
              <a:t>PulCEo</a:t>
            </a:r>
            <a:r>
              <a:rPr lang="fr-FR" sz="1800" dirty="0"/>
              <a:t> </a:t>
            </a:r>
            <a:r>
              <a:rPr lang="fr-FR" sz="1800" dirty="0" err="1"/>
              <a:t>Connect</a:t>
            </a:r>
            <a:endParaRPr lang="fr-FR" sz="1800" dirty="0"/>
          </a:p>
        </p:txBody>
      </p:sp>
      <p:sp>
        <p:nvSpPr>
          <p:cNvPr id="4" name="Espace réservé du texte 3">
            <a:extLst>
              <a:ext uri="{FF2B5EF4-FFF2-40B4-BE49-F238E27FC236}">
                <a16:creationId xmlns:a16="http://schemas.microsoft.com/office/drawing/2014/main" id="{8A320E9E-4329-205E-7196-E9A6FFF9646E}"/>
              </a:ext>
            </a:extLst>
          </p:cNvPr>
          <p:cNvSpPr>
            <a:spLocks noGrp="1"/>
          </p:cNvSpPr>
          <p:nvPr>
            <p:ph type="body" sz="quarter" idx="14"/>
          </p:nvPr>
        </p:nvSpPr>
        <p:spPr/>
        <p:txBody>
          <a:bodyPr/>
          <a:lstStyle/>
          <a:p>
            <a:r>
              <a:rPr lang="fr-FR" dirty="0"/>
              <a:t>Documentation complète </a:t>
            </a:r>
            <a:r>
              <a:rPr lang="fr-FR" dirty="0" err="1"/>
              <a:t>PulCEo</a:t>
            </a:r>
            <a:r>
              <a:rPr lang="fr-FR" dirty="0"/>
              <a:t> </a:t>
            </a:r>
            <a:r>
              <a:rPr lang="fr-FR" dirty="0" err="1"/>
              <a:t>Connect</a:t>
            </a:r>
            <a:endParaRPr lang="fr-FR" dirty="0"/>
          </a:p>
        </p:txBody>
      </p:sp>
      <p:sp>
        <p:nvSpPr>
          <p:cNvPr id="5" name="Espace réservé du texte 4">
            <a:extLst>
              <a:ext uri="{FF2B5EF4-FFF2-40B4-BE49-F238E27FC236}">
                <a16:creationId xmlns:a16="http://schemas.microsoft.com/office/drawing/2014/main" id="{0393AD68-C603-2C3A-4B98-1176997C6B82}"/>
              </a:ext>
            </a:extLst>
          </p:cNvPr>
          <p:cNvSpPr>
            <a:spLocks noGrp="1"/>
          </p:cNvSpPr>
          <p:nvPr>
            <p:ph type="body" sz="quarter" idx="16"/>
          </p:nvPr>
        </p:nvSpPr>
        <p:spPr/>
        <p:txBody>
          <a:bodyPr/>
          <a:lstStyle/>
          <a:p>
            <a:r>
              <a:rPr lang="fr-FR" dirty="0"/>
              <a:t>2</a:t>
            </a:r>
          </a:p>
        </p:txBody>
      </p:sp>
      <p:sp>
        <p:nvSpPr>
          <p:cNvPr id="2" name="Espace réservé du contenu 1">
            <a:extLst>
              <a:ext uri="{FF2B5EF4-FFF2-40B4-BE49-F238E27FC236}">
                <a16:creationId xmlns:a16="http://schemas.microsoft.com/office/drawing/2014/main" id="{8C44BE1B-30F7-596A-6D7A-C24A920CEB7C}"/>
              </a:ext>
            </a:extLst>
          </p:cNvPr>
          <p:cNvSpPr txBox="1">
            <a:spLocks/>
          </p:cNvSpPr>
          <p:nvPr/>
        </p:nvSpPr>
        <p:spPr>
          <a:xfrm>
            <a:off x="723138" y="1142223"/>
            <a:ext cx="10980738" cy="4860000"/>
          </a:xfrm>
          <a:prstGeom prst="rect">
            <a:avLst/>
          </a:prstGeom>
          <a:ln>
            <a:noFill/>
          </a:ln>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65113" marR="0" lvl="0" indent="-265113"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n"/>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Les composantes de l’offre : </a:t>
            </a:r>
          </a:p>
          <a:p>
            <a:pPr marL="265113" marR="0" lvl="0" indent="-265113"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n"/>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0" marR="0" lvl="0" indent="0" algn="l" defTabSz="1332098" rtl="0" eaLnBrk="1" fontAlgn="auto" latinLnBrk="0" hangingPunct="1">
              <a:lnSpc>
                <a:spcPct val="100000"/>
              </a:lnSpc>
              <a:spcBef>
                <a:spcPts val="1457"/>
              </a:spcBef>
              <a:spcAft>
                <a:spcPts val="0"/>
              </a:spcAft>
              <a:buClr>
                <a:srgbClr val="C00000"/>
              </a:buClr>
              <a:buSzTx/>
              <a:buFont typeface="Wingdings" panose="05000000000000000000" pitchFamily="2" charset="2"/>
              <a:buNone/>
              <a:tabLst/>
              <a:defRPr/>
            </a:pPr>
            <a:endParaRPr kumimoji="0" lang="fr-FR" sz="1800" b="1" i="0" u="none" strike="noStrike" kern="1200" cap="none" spc="0" normalizeH="0" baseline="0" noProof="0" dirty="0">
              <a:ln>
                <a:noFill/>
              </a:ln>
              <a:solidFill>
                <a:srgbClr val="000000"/>
              </a:solidFill>
              <a:effectLst/>
              <a:uLnTx/>
              <a:uFillTx/>
              <a:latin typeface="Arial Narrow"/>
              <a:ea typeface="+mn-ea"/>
              <a:cs typeface="+mn-cs"/>
            </a:endParaRPr>
          </a:p>
        </p:txBody>
      </p:sp>
      <p:sp>
        <p:nvSpPr>
          <p:cNvPr id="27" name="Espace réservé du numéro de diapositive 3">
            <a:extLst>
              <a:ext uri="{FF2B5EF4-FFF2-40B4-BE49-F238E27FC236}">
                <a16:creationId xmlns:a16="http://schemas.microsoft.com/office/drawing/2014/main" id="{191AFE2F-75E4-D9D8-02F7-7FADCA97FB34}"/>
              </a:ext>
            </a:extLst>
          </p:cNvPr>
          <p:cNvSpPr txBox="1">
            <a:spLocks/>
          </p:cNvSpPr>
          <p:nvPr/>
        </p:nvSpPr>
        <p:spPr>
          <a:xfrm>
            <a:off x="5736000" y="6137986"/>
            <a:ext cx="720000" cy="252000"/>
          </a:xfrm>
          <a:prstGeom prst="rect">
            <a:avLst/>
          </a:prstGeom>
          <a:solidFill>
            <a:schemeClr val="bg1">
              <a:lumMod val="85000"/>
            </a:schemeClr>
          </a:solidFill>
        </p:spPr>
        <p:txBody>
          <a:bodyPr vert="horz" lIns="91440" tIns="45720" rIns="91440" bIns="45720" rtlCol="0" anchor="ctr">
            <a:noAutofit/>
          </a:bodyPr>
          <a:lstStyle>
            <a:defPPr>
              <a:defRPr lang="fr-FR"/>
            </a:defPPr>
            <a:lvl1pPr marL="0" algn="ctr" defTabSz="914400" rtl="0" eaLnBrk="1" latinLnBrk="0" hangingPunct="1">
              <a:defRPr sz="13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300" b="1" i="0" u="none" strike="noStrike" kern="1200" cap="none" spc="0" normalizeH="0" baseline="0" noProof="0" smtClean="0">
                <a:ln>
                  <a:noFill/>
                </a:ln>
                <a:solidFill>
                  <a:srgbClr val="D7000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fr-FR" sz="1300" b="1" i="0" u="none" strike="noStrike" kern="1200" cap="none" spc="0" normalizeH="0" baseline="0" noProof="0">
              <a:ln>
                <a:noFill/>
              </a:ln>
              <a:solidFill>
                <a:srgbClr val="D7000F"/>
              </a:solidFill>
              <a:effectLst/>
              <a:uLnTx/>
              <a:uFillTx/>
              <a:latin typeface="Arial" panose="020B0604020202020204"/>
              <a:ea typeface="+mn-ea"/>
              <a:cs typeface="+mn-cs"/>
            </a:endParaRPr>
          </a:p>
        </p:txBody>
      </p:sp>
      <p:sp>
        <p:nvSpPr>
          <p:cNvPr id="28" name="Espace réservé du texte 37">
            <a:extLst>
              <a:ext uri="{FF2B5EF4-FFF2-40B4-BE49-F238E27FC236}">
                <a16:creationId xmlns:a16="http://schemas.microsoft.com/office/drawing/2014/main" id="{28C36530-D80B-6160-FB5B-6FD7588E5AE0}"/>
              </a:ext>
            </a:extLst>
          </p:cNvPr>
          <p:cNvSpPr txBox="1">
            <a:spLocks/>
          </p:cNvSpPr>
          <p:nvPr/>
        </p:nvSpPr>
        <p:spPr>
          <a:xfrm>
            <a:off x="632383" y="1511030"/>
            <a:ext cx="3355034" cy="2420417"/>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L’information sur les comptes</a:t>
            </a:r>
          </a:p>
          <a:p>
            <a:pPr marL="0" marR="0" lvl="1" indent="0" algn="l" defTabSz="914400" rtl="0" eaLnBrk="1" fontAlgn="auto" latinLnBrk="0" hangingPunct="1">
              <a:lnSpc>
                <a:spcPct val="100000"/>
              </a:lnSpc>
              <a:spcBef>
                <a:spcPts val="600"/>
              </a:spcBef>
              <a:spcAft>
                <a:spcPts val="0"/>
              </a:spcAft>
              <a:buClr>
                <a:srgbClr val="D7000F"/>
              </a:buClr>
              <a:buSzTx/>
              <a:buFont typeface="Wingdings 2" panose="05020102010507070707" pitchFamily="18" charset="2"/>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Ce service permet de suivre de façon consolidée les comptes dont le Client est titulaire ou mandataire tenus dans plusieurs banques. </a:t>
            </a:r>
            <a:r>
              <a:rPr kumimoji="0" lang="fr-FR" sz="1100" b="0" i="0" u="none" strike="noStrike" kern="1200" cap="none" spc="0" normalizeH="0" baseline="0" noProof="0" dirty="0" err="1">
                <a:ln>
                  <a:noFill/>
                </a:ln>
                <a:solidFill>
                  <a:srgbClr val="3E454A"/>
                </a:solidFill>
                <a:effectLst/>
                <a:uLnTx/>
                <a:uFillTx/>
                <a:latin typeface="Arial" panose="020B0604020202020204"/>
                <a:ea typeface="+mn-ea"/>
                <a:cs typeface="+mn-cs"/>
              </a:rPr>
              <a:t>PulCEo</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 </a:t>
            </a:r>
            <a:r>
              <a:rPr kumimoji="0" lang="fr-FR" sz="1100" b="0" i="0" u="none" strike="noStrike" kern="1200" cap="none" spc="0" normalizeH="0" baseline="0" noProof="0" dirty="0" err="1">
                <a:ln>
                  <a:noFill/>
                </a:ln>
                <a:solidFill>
                  <a:srgbClr val="3E454A"/>
                </a:solidFill>
                <a:effectLst/>
                <a:uLnTx/>
                <a:uFillTx/>
                <a:latin typeface="Arial" panose="020B0604020202020204"/>
                <a:ea typeface="+mn-ea"/>
                <a:cs typeface="+mn-cs"/>
              </a:rPr>
              <a:t>Connect</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 permet de suivre à J les opérations effectuées sur ces comptes, de consulter leurs soldes et de rechercher des écritures.</a:t>
            </a:r>
          </a:p>
        </p:txBody>
      </p:sp>
      <p:sp>
        <p:nvSpPr>
          <p:cNvPr id="29" name="Espace réservé du texte 37">
            <a:extLst>
              <a:ext uri="{FF2B5EF4-FFF2-40B4-BE49-F238E27FC236}">
                <a16:creationId xmlns:a16="http://schemas.microsoft.com/office/drawing/2014/main" id="{3C719FED-043A-42D7-977C-6AE18932C391}"/>
              </a:ext>
            </a:extLst>
          </p:cNvPr>
          <p:cNvSpPr txBox="1">
            <a:spLocks/>
          </p:cNvSpPr>
          <p:nvPr/>
        </p:nvSpPr>
        <p:spPr>
          <a:xfrm>
            <a:off x="8204584" y="1511030"/>
            <a:ext cx="3227798" cy="4878956"/>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La gestion d’alertes/ de notifications par e-mail.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Ces notifications personnalisables permettent de :</a:t>
            </a:r>
          </a:p>
          <a:p>
            <a:pPr marL="171450" marR="0" lvl="1" indent="-171450" algn="l" defTabSz="914400" rtl="0" eaLnBrk="1" fontAlgn="auto" latinLnBrk="0" hangingPunct="1">
              <a:lnSpc>
                <a:spcPct val="100000"/>
              </a:lnSpc>
              <a:spcBef>
                <a:spcPts val="600"/>
              </a:spcBef>
              <a:spcAft>
                <a:spcPts val="0"/>
              </a:spcAft>
              <a:buClr>
                <a:srgbClr val="3E454A"/>
              </a:buClr>
              <a:buSzTx/>
              <a:buFont typeface="Arial" panose="020B0604020202020204" pitchFamily="34" charset="0"/>
              <a:buChar char="•"/>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Prévenir l’Utilisateur quand le solde du(des) compte(s) ou les opérations imputées sur ce(s) compte(s) dépassent certains montants.</a:t>
            </a:r>
          </a:p>
          <a:p>
            <a:pPr marL="171450" marR="0" lvl="1"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 Avertir le représentant légal qu’il doit confirmer l’enregistrement d’un nouveau compte bénéficiaire de virement (rubrique « activer les bénéficiaires »). </a:t>
            </a:r>
          </a:p>
          <a:p>
            <a:pPr marL="0" marR="0" lvl="1" indent="0" algn="l" defTabSz="914400" rtl="0" eaLnBrk="1" fontAlgn="auto" latinLnBrk="0" hangingPunct="1">
              <a:lnSpc>
                <a:spcPct val="100000"/>
              </a:lnSpc>
              <a:spcBef>
                <a:spcPts val="600"/>
              </a:spcBef>
              <a:spcAft>
                <a:spcPts val="0"/>
              </a:spcAft>
              <a:buClr>
                <a:srgbClr val="D7000F"/>
              </a:buClr>
              <a:buSzTx/>
              <a:buFont typeface="Wingdings 2" panose="05020102010507070707" pitchFamily="18" charset="2"/>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Informer le bénéficiaire d’un virement  que l’ordre de virement à son attention a été transmis pour exécution.</a:t>
            </a:r>
          </a:p>
        </p:txBody>
      </p:sp>
      <p:sp>
        <p:nvSpPr>
          <p:cNvPr id="30" name="Espace réservé du texte 37">
            <a:extLst>
              <a:ext uri="{FF2B5EF4-FFF2-40B4-BE49-F238E27FC236}">
                <a16:creationId xmlns:a16="http://schemas.microsoft.com/office/drawing/2014/main" id="{836F21C5-6179-98CF-B145-5F2C8B07D679}"/>
              </a:ext>
            </a:extLst>
          </p:cNvPr>
          <p:cNvSpPr txBox="1">
            <a:spLocks/>
          </p:cNvSpPr>
          <p:nvPr/>
        </p:nvSpPr>
        <p:spPr>
          <a:xfrm>
            <a:off x="632383" y="3986298"/>
            <a:ext cx="3355034" cy="2475645"/>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L’accès à un tableau de trésorerie quotidien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La consultation de ce tableau de trésorerie donne une vue synthétique des situations des différents comptes bancaires et de la projection de leurs soldes en fonction des écritures prévisionnelles.</a:t>
            </a:r>
          </a:p>
        </p:txBody>
      </p:sp>
      <p:sp>
        <p:nvSpPr>
          <p:cNvPr id="31" name="Espace réservé du texte 37">
            <a:extLst>
              <a:ext uri="{FF2B5EF4-FFF2-40B4-BE49-F238E27FC236}">
                <a16:creationId xmlns:a16="http://schemas.microsoft.com/office/drawing/2014/main" id="{BCABA1A6-BA56-880A-3E19-DFA4F08E741A}"/>
              </a:ext>
            </a:extLst>
          </p:cNvPr>
          <p:cNvSpPr txBox="1">
            <a:spLocks/>
          </p:cNvSpPr>
          <p:nvPr/>
        </p:nvSpPr>
        <p:spPr>
          <a:xfrm>
            <a:off x="4321170" y="1467633"/>
            <a:ext cx="3227798" cy="2446708"/>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L’initiation de paiement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Après saisie par le Client de son ordre de virement sur le Site, la Banque transmet et initie cet ordre de virement sur le compte à débiter tenu par la Banque teneuse de compte.</a:t>
            </a:r>
          </a:p>
        </p:txBody>
      </p:sp>
      <p:sp>
        <p:nvSpPr>
          <p:cNvPr id="32" name="Espace réservé du texte 37">
            <a:extLst>
              <a:ext uri="{FF2B5EF4-FFF2-40B4-BE49-F238E27FC236}">
                <a16:creationId xmlns:a16="http://schemas.microsoft.com/office/drawing/2014/main" id="{007168A4-BC2E-A957-C002-57A207F362C8}"/>
              </a:ext>
            </a:extLst>
          </p:cNvPr>
          <p:cNvSpPr txBox="1">
            <a:spLocks/>
          </p:cNvSpPr>
          <p:nvPr/>
        </p:nvSpPr>
        <p:spPr>
          <a:xfrm>
            <a:off x="4321170" y="3986297"/>
            <a:ext cx="3227798" cy="2475645"/>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L’export des extraits de comptes aux standards du marché.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Les extraits de comptes sont compatibles avec une  l’intégration dans des applications métiers comme le logiciel de comptabilité.</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1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39315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39AD740-EBED-CE3A-7B35-5BFA51749889}"/>
              </a:ext>
            </a:extLst>
          </p:cNvPr>
          <p:cNvSpPr>
            <a:spLocks noGrp="1"/>
          </p:cNvSpPr>
          <p:nvPr>
            <p:ph type="body" sz="quarter" idx="12"/>
          </p:nvPr>
        </p:nvSpPr>
        <p:spPr/>
        <p:txBody>
          <a:bodyPr/>
          <a:lstStyle/>
          <a:p>
            <a:r>
              <a:rPr lang="fr-FR" sz="1800" dirty="0"/>
              <a:t>A qui s’adresse </a:t>
            </a:r>
            <a:r>
              <a:rPr lang="fr-FR" sz="1800" dirty="0" err="1"/>
              <a:t>PulCEo</a:t>
            </a:r>
            <a:r>
              <a:rPr lang="fr-FR" sz="1800" dirty="0"/>
              <a:t> </a:t>
            </a:r>
            <a:r>
              <a:rPr lang="fr-FR" sz="1800" dirty="0" err="1"/>
              <a:t>Connect</a:t>
            </a:r>
            <a:r>
              <a:rPr lang="fr-FR" sz="1800" dirty="0"/>
              <a:t> ?</a:t>
            </a:r>
          </a:p>
        </p:txBody>
      </p:sp>
      <p:sp>
        <p:nvSpPr>
          <p:cNvPr id="4" name="Espace réservé du texte 3">
            <a:extLst>
              <a:ext uri="{FF2B5EF4-FFF2-40B4-BE49-F238E27FC236}">
                <a16:creationId xmlns:a16="http://schemas.microsoft.com/office/drawing/2014/main" id="{8A320E9E-4329-205E-7196-E9A6FFF9646E}"/>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393AD68-C603-2C3A-4B98-1176997C6B82}"/>
              </a:ext>
            </a:extLst>
          </p:cNvPr>
          <p:cNvSpPr>
            <a:spLocks noGrp="1"/>
          </p:cNvSpPr>
          <p:nvPr>
            <p:ph type="body" sz="quarter" idx="16"/>
          </p:nvPr>
        </p:nvSpPr>
        <p:spPr/>
        <p:txBody>
          <a:bodyPr/>
          <a:lstStyle/>
          <a:p>
            <a:r>
              <a:rPr lang="fr-FR" dirty="0"/>
              <a:t>2</a:t>
            </a:r>
          </a:p>
        </p:txBody>
      </p:sp>
      <p:sp>
        <p:nvSpPr>
          <p:cNvPr id="6" name="Espace réservé du texte 37">
            <a:extLst>
              <a:ext uri="{FF2B5EF4-FFF2-40B4-BE49-F238E27FC236}">
                <a16:creationId xmlns:a16="http://schemas.microsoft.com/office/drawing/2014/main" id="{2F1B2D53-8192-B819-C112-CBD89BD61305}"/>
              </a:ext>
            </a:extLst>
          </p:cNvPr>
          <p:cNvSpPr txBox="1">
            <a:spLocks/>
          </p:cNvSpPr>
          <p:nvPr/>
        </p:nvSpPr>
        <p:spPr bwMode="auto">
          <a:xfrm>
            <a:off x="632383" y="1412671"/>
            <a:ext cx="4302860" cy="861774"/>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extrusionOk="0">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85000"/>
            </a:schemeClr>
          </a:solidFill>
          <a:ln w="3175">
            <a:noFill/>
          </a:ln>
        </p:spPr>
        <p:txBody>
          <a:bodyPr vert="horz" wrap="square" lIns="180000" tIns="180000" rIns="180000" bIns="180000" rtlCol="0" anchor="t" anchorCtr="0">
            <a:noAutofit/>
          </a:bodyPr>
          <a:lstStyle>
            <a:lvl1pPr marL="0" indent="0" algn="ctr" defTabSz="914400">
              <a:lnSpc>
                <a:spcPct val="100000"/>
              </a:lnSpc>
              <a:spcBef>
                <a:spcPts val="1500"/>
              </a:spcBef>
              <a:buFont typeface="Arial"/>
              <a:buNone/>
              <a:defRPr sz="5000" b="1">
                <a:solidFill>
                  <a:schemeClr val="tx2"/>
                </a:solidFill>
                <a:latin typeface="+mn-lt"/>
                <a:ea typeface="+mn-ea"/>
                <a:cs typeface="+mn-cs"/>
              </a:defRPr>
            </a:lvl1pPr>
            <a:lvl2pPr marL="0" indent="0" algn="l" defTabSz="914400">
              <a:lnSpc>
                <a:spcPct val="100000"/>
              </a:lnSpc>
              <a:spcBef>
                <a:spcPts val="1100"/>
              </a:spcBef>
              <a:buClr>
                <a:schemeClr val="tx2"/>
              </a:buClr>
              <a:buFont typeface="Wingdings 2"/>
              <a:buNone/>
              <a:defRPr sz="1100" i="1">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ea typeface="+mn-ea"/>
                <a:cs typeface="Arial"/>
              </a:rPr>
              <a:t>Si votre client a :</a:t>
            </a:r>
          </a:p>
          <a:p>
            <a:pPr marL="285750" marR="0" lvl="0" indent="-149225" algn="l" defTabSz="914400" rtl="0" eaLnBrk="1" fontAlgn="auto" latinLnBrk="0" hangingPunct="1">
              <a:lnSpc>
                <a:spcPct val="100000"/>
              </a:lnSpc>
              <a:spcBef>
                <a:spcPts val="0"/>
              </a:spcBef>
              <a:spcAft>
                <a:spcPts val="0"/>
              </a:spcAft>
              <a:buClr>
                <a:srgbClr val="3E454A"/>
              </a:buClr>
              <a:buSzTx/>
              <a:buFont typeface="Wingdings" pitchFamily="2" charset="2"/>
              <a:buChar char="§"/>
              <a:tabLst/>
              <a:defRPr/>
            </a:pPr>
            <a:r>
              <a:rPr kumimoji="0" lang="fr-FR" sz="1600" b="1" i="0" u="none" strike="noStrike" kern="0" cap="none" spc="0" normalizeH="0" baseline="0" noProof="0" dirty="0">
                <a:ln>
                  <a:noFill/>
                </a:ln>
                <a:solidFill>
                  <a:srgbClr val="D7000F"/>
                </a:solidFill>
                <a:effectLst/>
                <a:uLnTx/>
                <a:uFillTx/>
                <a:latin typeface="Arial"/>
                <a:ea typeface="+mn-ea"/>
                <a:cs typeface="Arial"/>
              </a:rPr>
              <a:t>plusieurs banques</a:t>
            </a:r>
          </a:p>
        </p:txBody>
      </p:sp>
      <p:sp>
        <p:nvSpPr>
          <p:cNvPr id="7" name="ZoneTexte 6">
            <a:extLst>
              <a:ext uri="{FF2B5EF4-FFF2-40B4-BE49-F238E27FC236}">
                <a16:creationId xmlns:a16="http://schemas.microsoft.com/office/drawing/2014/main" id="{CD6340FB-15A8-E29D-929E-6F12C4D98FAB}"/>
              </a:ext>
            </a:extLst>
          </p:cNvPr>
          <p:cNvSpPr txBox="1"/>
          <p:nvPr/>
        </p:nvSpPr>
        <p:spPr bwMode="auto">
          <a:xfrm>
            <a:off x="1199456" y="4073146"/>
            <a:ext cx="3427910"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000" b="1" i="0" u="none" strike="noStrike" kern="0" cap="none" spc="0" normalizeH="0" baseline="0" noProof="0" dirty="0">
                <a:ln>
                  <a:noFill/>
                </a:ln>
                <a:solidFill>
                  <a:srgbClr val="D7000F"/>
                </a:solidFill>
                <a:effectLst/>
                <a:uLnTx/>
                <a:uFillTx/>
                <a:latin typeface="Arial"/>
                <a:ea typeface="+mn-ea"/>
                <a:cs typeface="Arial"/>
              </a:rPr>
              <a:t>Alors</a:t>
            </a:r>
            <a:endParaRPr kumimoji="0" lang="fr-FR" sz="1800" b="0" i="0" u="none" strike="noStrike" kern="0" cap="none" spc="0" normalizeH="0" baseline="0" noProof="0" dirty="0">
              <a:ln>
                <a:noFill/>
              </a:ln>
              <a:solidFill>
                <a:srgbClr val="3E454A"/>
              </a:solidFill>
              <a:effectLst/>
              <a:uLnTx/>
              <a:uFillTx/>
              <a:latin typeface="Arial"/>
              <a:ea typeface="+mn-ea"/>
              <a:cs typeface="Arial"/>
            </a:endParaRPr>
          </a:p>
        </p:txBody>
      </p:sp>
      <p:sp>
        <p:nvSpPr>
          <p:cNvPr id="8" name="Espace réservé du texte 7">
            <a:extLst>
              <a:ext uri="{FF2B5EF4-FFF2-40B4-BE49-F238E27FC236}">
                <a16:creationId xmlns:a16="http://schemas.microsoft.com/office/drawing/2014/main" id="{BB5B5BFD-0C24-0452-462C-8ACA42FD4F55}"/>
              </a:ext>
            </a:extLst>
          </p:cNvPr>
          <p:cNvSpPr>
            <a:spLocks noGrp="1"/>
          </p:cNvSpPr>
          <p:nvPr/>
        </p:nvSpPr>
        <p:spPr bwMode="auto">
          <a:xfrm flipH="1" flipV="1">
            <a:off x="2850191" y="5158431"/>
            <a:ext cx="7200800" cy="923331"/>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extrusionOk="0">
                <a:moveTo>
                  <a:pt x="0" y="0"/>
                </a:moveTo>
                <a:lnTo>
                  <a:pt x="2379208" y="0"/>
                </a:lnTo>
                <a:lnTo>
                  <a:pt x="2379208" y="80159"/>
                </a:lnTo>
                <a:lnTo>
                  <a:pt x="4838704" y="80159"/>
                </a:lnTo>
                <a:lnTo>
                  <a:pt x="4838704" y="1316366"/>
                </a:lnTo>
                <a:lnTo>
                  <a:pt x="0" y="1316366"/>
                </a:lnTo>
                <a:lnTo>
                  <a:pt x="0" y="0"/>
                </a:lnTo>
                <a:close/>
              </a:path>
            </a:pathLst>
          </a:custGeom>
          <a:noFill/>
          <a:ln w="15240">
            <a:solidFill>
              <a:srgbClr val="D7000F"/>
            </a:solidFill>
          </a:ln>
        </p:spPr>
        <p:txBody>
          <a:bodyPr vert="horz" wrap="square" lIns="288000" tIns="288000" rIns="288000" bIns="288000" rtlCol="0">
            <a:noAutofit/>
          </a:bodyPr>
          <a:lstStyle>
            <a:lvl1pPr marL="0" indent="0" algn="l" defTabSz="914400">
              <a:lnSpc>
                <a:spcPct val="100000"/>
              </a:lnSpc>
              <a:spcBef>
                <a:spcPts val="1500"/>
              </a:spcBef>
              <a:buFont typeface="Arial"/>
              <a:buNone/>
              <a:defRPr sz="1600" b="0">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3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1" indent="0" algn="l" defTabSz="914400" rtl="0" eaLnBrk="1" fontAlgn="auto" latinLnBrk="0" hangingPunct="1">
              <a:lnSpc>
                <a:spcPct val="200000"/>
              </a:lnSpc>
              <a:spcBef>
                <a:spcPts val="1200"/>
              </a:spcBef>
              <a:spcAft>
                <a:spcPts val="0"/>
              </a:spcAft>
              <a:buClr>
                <a:srgbClr val="D7000F"/>
              </a:buClr>
              <a:buSzTx/>
              <a:buFont typeface="Wingdings 2"/>
              <a:buNone/>
              <a:tabLst/>
              <a:defRPr/>
            </a:pPr>
            <a:endParaRPr kumimoji="0" sz="1400" b="0" i="0" u="none" strike="noStrike" kern="0" cap="none" spc="0" normalizeH="0" baseline="0" noProof="0" dirty="0">
              <a:ln>
                <a:noFill/>
              </a:ln>
              <a:solidFill>
                <a:srgbClr val="3E454A"/>
              </a:solidFill>
              <a:effectLst/>
              <a:uLnTx/>
              <a:uFillTx/>
              <a:latin typeface="Arial"/>
              <a:ea typeface="+mn-ea"/>
              <a:cs typeface="Arial"/>
            </a:endParaRPr>
          </a:p>
        </p:txBody>
      </p:sp>
      <p:sp>
        <p:nvSpPr>
          <p:cNvPr id="9" name="ZoneTexte 8">
            <a:extLst>
              <a:ext uri="{FF2B5EF4-FFF2-40B4-BE49-F238E27FC236}">
                <a16:creationId xmlns:a16="http://schemas.microsoft.com/office/drawing/2014/main" id="{80047872-DF4B-4033-CD36-C95F7B2678FD}"/>
              </a:ext>
            </a:extLst>
          </p:cNvPr>
          <p:cNvSpPr txBox="1"/>
          <p:nvPr/>
        </p:nvSpPr>
        <p:spPr bwMode="auto">
          <a:xfrm>
            <a:off x="2850191" y="5245587"/>
            <a:ext cx="679954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3E454A"/>
                </a:solidFill>
                <a:effectLst/>
                <a:uLnTx/>
                <a:uFillTx/>
                <a:latin typeface="Arial"/>
                <a:ea typeface="+mn-ea"/>
                <a:cs typeface="Arial"/>
              </a:rPr>
              <a:t> PULCEO </a:t>
            </a:r>
            <a:r>
              <a:rPr kumimoji="0" lang="fr-FR" sz="1800" b="0" i="0" u="none" strike="noStrike" kern="0" cap="none" spc="0" normalizeH="0" baseline="0" noProof="0" dirty="0" err="1">
                <a:ln>
                  <a:noFill/>
                </a:ln>
                <a:solidFill>
                  <a:srgbClr val="3E454A"/>
                </a:solidFill>
                <a:effectLst/>
                <a:uLnTx/>
                <a:uFillTx/>
                <a:latin typeface="Arial"/>
                <a:ea typeface="+mn-ea"/>
                <a:cs typeface="Arial"/>
              </a:rPr>
              <a:t>Connect</a:t>
            </a:r>
            <a:r>
              <a:rPr kumimoji="0" lang="fr-FR" sz="1800" b="0" i="0" u="none" strike="noStrike" kern="0" cap="none" spc="0" normalizeH="0" baseline="0" noProof="0" dirty="0">
                <a:ln>
                  <a:noFill/>
                </a:ln>
                <a:solidFill>
                  <a:srgbClr val="3E454A"/>
                </a:solidFill>
                <a:effectLst/>
                <a:uLnTx/>
                <a:uFillTx/>
                <a:latin typeface="Arial"/>
                <a:ea typeface="+mn-ea"/>
                <a:cs typeface="Arial"/>
              </a:rPr>
              <a:t> est </a:t>
            </a:r>
            <a:r>
              <a:rPr kumimoji="0" lang="fr-FR" sz="1800" b="1" i="0" u="none" strike="noStrike" kern="0" cap="none" spc="0" normalizeH="0" baseline="0" noProof="0" dirty="0">
                <a:ln>
                  <a:noFill/>
                </a:ln>
                <a:solidFill>
                  <a:srgbClr val="3E454A"/>
                </a:solidFill>
                <a:effectLst/>
                <a:uLnTx/>
                <a:uFillTx/>
                <a:latin typeface="Arial"/>
                <a:ea typeface="+mn-ea"/>
                <a:cs typeface="Arial"/>
              </a:rPr>
              <a:t>un bon complément </a:t>
            </a:r>
            <a:r>
              <a:rPr kumimoji="0" lang="fr-FR" sz="1800" b="0" i="0" u="none" strike="noStrike" kern="0" cap="none" spc="0" normalizeH="0" baseline="0" noProof="0" dirty="0">
                <a:ln>
                  <a:noFill/>
                </a:ln>
                <a:solidFill>
                  <a:srgbClr val="3E454A"/>
                </a:solidFill>
                <a:effectLst/>
                <a:uLnTx/>
                <a:uFillTx/>
                <a:latin typeface="Arial"/>
                <a:ea typeface="+mn-ea"/>
                <a:cs typeface="Arial"/>
              </a:rPr>
              <a:t>à son </a:t>
            </a:r>
            <a:r>
              <a:rPr kumimoji="0" lang="fr-FR" sz="1800" b="1" i="0" u="none" strike="noStrike" kern="0" cap="none" spc="0" normalizeH="0" baseline="0" noProof="0" dirty="0">
                <a:ln>
                  <a:noFill/>
                </a:ln>
                <a:solidFill>
                  <a:srgbClr val="3E454A"/>
                </a:solidFill>
                <a:effectLst/>
                <a:uLnTx/>
                <a:uFillTx/>
                <a:latin typeface="Arial"/>
                <a:ea typeface="+mn-ea"/>
                <a:cs typeface="Arial"/>
              </a:rPr>
              <a:t>abonnement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err="1">
                <a:ln>
                  <a:noFill/>
                </a:ln>
                <a:solidFill>
                  <a:srgbClr val="3E454A"/>
                </a:solidFill>
                <a:effectLst/>
                <a:uLnTx/>
                <a:uFillTx/>
                <a:latin typeface="Arial"/>
                <a:ea typeface="+mn-ea"/>
                <a:cs typeface="Arial"/>
              </a:rPr>
              <a:t>CeNet</a:t>
            </a:r>
            <a:r>
              <a:rPr kumimoji="0" lang="fr-FR" sz="1800" b="1" i="0" u="none" strike="noStrike" kern="0" cap="none" spc="0" normalizeH="0" baseline="0" noProof="0" dirty="0">
                <a:ln>
                  <a:noFill/>
                </a:ln>
                <a:solidFill>
                  <a:srgbClr val="3E454A"/>
                </a:solidFill>
                <a:effectLst/>
                <a:uLnTx/>
                <a:uFillTx/>
                <a:latin typeface="Arial"/>
                <a:ea typeface="+mn-ea"/>
                <a:cs typeface="Arial"/>
              </a:rPr>
              <a:t> Comptes, Remises ou EDI  </a:t>
            </a:r>
            <a:r>
              <a:rPr kumimoji="0" lang="fr-FR" sz="1800" b="0" i="0" u="none" strike="noStrike" kern="0" cap="none" spc="0" normalizeH="0" baseline="0" noProof="0" dirty="0">
                <a:ln>
                  <a:noFill/>
                </a:ln>
                <a:solidFill>
                  <a:srgbClr val="3E454A"/>
                </a:solidFill>
                <a:effectLst/>
                <a:uLnTx/>
                <a:uFillTx/>
                <a:latin typeface="Arial"/>
                <a:ea typeface="+mn-ea"/>
                <a:cs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3E454A"/>
              </a:solidFill>
              <a:effectLst/>
              <a:uLnTx/>
              <a:uFillTx/>
              <a:latin typeface="Arial"/>
              <a:ea typeface="+mn-ea"/>
              <a:cs typeface="Arial"/>
            </a:endParaRPr>
          </a:p>
        </p:txBody>
      </p:sp>
      <p:sp>
        <p:nvSpPr>
          <p:cNvPr id="10" name="Espace réservé du texte 37">
            <a:extLst>
              <a:ext uri="{FF2B5EF4-FFF2-40B4-BE49-F238E27FC236}">
                <a16:creationId xmlns:a16="http://schemas.microsoft.com/office/drawing/2014/main" id="{2F1F3C03-69A0-9BF8-7E7A-FEB2E52F1A14}"/>
              </a:ext>
            </a:extLst>
          </p:cNvPr>
          <p:cNvSpPr txBox="1">
            <a:spLocks/>
          </p:cNvSpPr>
          <p:nvPr/>
        </p:nvSpPr>
        <p:spPr bwMode="auto">
          <a:xfrm>
            <a:off x="623178" y="2356423"/>
            <a:ext cx="4312065" cy="15152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extrusionOk="0">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85000"/>
            </a:schemeClr>
          </a:solidFill>
          <a:ln w="3175">
            <a:noFill/>
          </a:ln>
        </p:spPr>
        <p:txBody>
          <a:bodyPr vert="horz" wrap="square" lIns="180000" tIns="180000" rIns="180000" bIns="180000" rtlCol="0" anchor="t" anchorCtr="0">
            <a:noAutofit/>
          </a:bodyPr>
          <a:lstStyle>
            <a:lvl1pPr marL="0" indent="0" algn="ctr" defTabSz="914400">
              <a:lnSpc>
                <a:spcPct val="100000"/>
              </a:lnSpc>
              <a:spcBef>
                <a:spcPts val="1500"/>
              </a:spcBef>
              <a:buFont typeface="Arial"/>
              <a:buNone/>
              <a:defRPr sz="5000" b="1">
                <a:solidFill>
                  <a:schemeClr val="tx2"/>
                </a:solidFill>
                <a:latin typeface="+mn-lt"/>
                <a:ea typeface="+mn-ea"/>
                <a:cs typeface="+mn-cs"/>
              </a:defRPr>
            </a:lvl1pPr>
            <a:lvl2pPr marL="0" indent="0" algn="l" defTabSz="914400">
              <a:lnSpc>
                <a:spcPct val="100000"/>
              </a:lnSpc>
              <a:spcBef>
                <a:spcPts val="1100"/>
              </a:spcBef>
              <a:buClr>
                <a:schemeClr val="tx2"/>
              </a:buClr>
              <a:buFont typeface="Wingdings 2"/>
              <a:buNone/>
              <a:defRPr sz="1100" i="1">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314325" marR="0" lvl="0" indent="-180975" algn="l" defTabSz="914400" rtl="0" eaLnBrk="1" fontAlgn="auto" latinLnBrk="0" hangingPunct="1">
              <a:lnSpc>
                <a:spcPct val="100000"/>
              </a:lnSpc>
              <a:spcBef>
                <a:spcPts val="60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ea typeface="+mn-ea"/>
                <a:cs typeface="Arial"/>
              </a:rPr>
              <a:t>souhaite disposer du </a:t>
            </a:r>
            <a:r>
              <a:rPr kumimoji="0" lang="fr-FR" sz="1600" b="1" i="0" u="none" strike="noStrike" kern="0" cap="none" spc="0" normalizeH="0" baseline="0" noProof="0" dirty="0">
                <a:ln>
                  <a:noFill/>
                </a:ln>
                <a:solidFill>
                  <a:srgbClr val="3E454A"/>
                </a:solidFill>
                <a:effectLst/>
                <a:uLnTx/>
                <a:uFillTx/>
                <a:latin typeface="Arial"/>
                <a:ea typeface="+mn-ea"/>
                <a:cs typeface="Arial"/>
              </a:rPr>
              <a:t>solde minute </a:t>
            </a:r>
            <a:r>
              <a:rPr kumimoji="0" lang="fr-FR" sz="1600" b="0" i="0" u="none" strike="noStrike" kern="0" cap="none" spc="0" normalizeH="0" baseline="0" noProof="0" dirty="0">
                <a:ln>
                  <a:noFill/>
                </a:ln>
                <a:solidFill>
                  <a:srgbClr val="3E454A"/>
                </a:solidFill>
                <a:effectLst/>
                <a:uLnTx/>
                <a:uFillTx/>
                <a:latin typeface="Arial"/>
                <a:ea typeface="+mn-ea"/>
                <a:cs typeface="Arial"/>
              </a:rPr>
              <a:t>de tous ses comptes sur un même écran</a:t>
            </a:r>
          </a:p>
          <a:p>
            <a:pPr marL="314325" marR="0" lvl="0" indent="-180975" algn="l" defTabSz="914400" rtl="0" eaLnBrk="1" fontAlgn="auto" latinLnBrk="0" hangingPunct="1">
              <a:lnSpc>
                <a:spcPct val="100000"/>
              </a:lnSpc>
              <a:spcBef>
                <a:spcPts val="60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ea typeface="+mn-ea"/>
                <a:cs typeface="Arial"/>
              </a:rPr>
              <a:t>ou souhaite une appli pour consulter </a:t>
            </a:r>
            <a:r>
              <a:rPr kumimoji="0" lang="fr-FR" sz="1600" b="1" i="0" u="none" strike="noStrike" kern="0" cap="none" spc="0" normalizeH="0" baseline="0" noProof="0" dirty="0">
                <a:ln>
                  <a:noFill/>
                </a:ln>
                <a:solidFill>
                  <a:srgbClr val="3E454A"/>
                </a:solidFill>
                <a:effectLst/>
                <a:uLnTx/>
                <a:uFillTx/>
                <a:latin typeface="Arial"/>
                <a:ea typeface="+mn-ea"/>
                <a:cs typeface="Arial"/>
              </a:rPr>
              <a:t>l’ensemble de ses comptes.</a:t>
            </a:r>
          </a:p>
          <a:p>
            <a:pPr marL="285750" marR="0" lvl="0" indent="-149225" algn="l" defTabSz="914400" rtl="0" eaLnBrk="1" fontAlgn="auto" latinLnBrk="0" hangingPunct="1">
              <a:lnSpc>
                <a:spcPct val="100000"/>
              </a:lnSpc>
              <a:spcBef>
                <a:spcPts val="0"/>
              </a:spcBef>
              <a:spcAft>
                <a:spcPts val="0"/>
              </a:spcAft>
              <a:buClr>
                <a:srgbClr val="3E454A"/>
              </a:buClr>
              <a:buSzTx/>
              <a:buFont typeface="Wingdings" pitchFamily="2" charset="2"/>
              <a:buChar char="§"/>
              <a:tabLst/>
              <a:defRPr/>
            </a:pPr>
            <a:endParaRPr kumimoji="0" lang="fr-FR" sz="1600" b="1" i="0" u="none" strike="noStrike" kern="0" cap="none" spc="0" normalizeH="0" baseline="0" noProof="0" dirty="0">
              <a:ln>
                <a:noFill/>
              </a:ln>
              <a:solidFill>
                <a:srgbClr val="D7000F"/>
              </a:solidFill>
              <a:effectLst/>
              <a:uLnTx/>
              <a:uFillTx/>
              <a:latin typeface="Arial"/>
              <a:ea typeface="+mn-ea"/>
              <a:cs typeface="Arial"/>
            </a:endParaRPr>
          </a:p>
        </p:txBody>
      </p:sp>
      <p:sp>
        <p:nvSpPr>
          <p:cNvPr id="11" name="Espace réservé du texte 37">
            <a:extLst>
              <a:ext uri="{FF2B5EF4-FFF2-40B4-BE49-F238E27FC236}">
                <a16:creationId xmlns:a16="http://schemas.microsoft.com/office/drawing/2014/main" id="{48B83888-2C85-14B1-41FA-FCCDA137C9E3}"/>
              </a:ext>
            </a:extLst>
          </p:cNvPr>
          <p:cNvSpPr txBox="1">
            <a:spLocks/>
          </p:cNvSpPr>
          <p:nvPr/>
        </p:nvSpPr>
        <p:spPr bwMode="auto">
          <a:xfrm>
            <a:off x="6264385" y="1412671"/>
            <a:ext cx="5295231" cy="861774"/>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extrusionOk="0">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85000"/>
            </a:schemeClr>
          </a:solidFill>
          <a:ln w="3175">
            <a:noFill/>
          </a:ln>
        </p:spPr>
        <p:txBody>
          <a:bodyPr vert="horz" wrap="square" lIns="180000" tIns="180000" rIns="180000" bIns="180000" rtlCol="0" anchor="t" anchorCtr="0">
            <a:noAutofit/>
          </a:bodyPr>
          <a:lstStyle>
            <a:lvl1pPr marL="0" indent="0" algn="ctr" defTabSz="914400">
              <a:lnSpc>
                <a:spcPct val="100000"/>
              </a:lnSpc>
              <a:spcBef>
                <a:spcPts val="1500"/>
              </a:spcBef>
              <a:buFont typeface="Arial"/>
              <a:buNone/>
              <a:defRPr sz="5000" b="1">
                <a:solidFill>
                  <a:schemeClr val="tx2"/>
                </a:solidFill>
                <a:latin typeface="+mn-lt"/>
                <a:ea typeface="+mn-ea"/>
                <a:cs typeface="+mn-cs"/>
              </a:defRPr>
            </a:lvl1pPr>
            <a:lvl2pPr marL="0" indent="0" algn="l" defTabSz="914400">
              <a:lnSpc>
                <a:spcPct val="100000"/>
              </a:lnSpc>
              <a:spcBef>
                <a:spcPts val="1100"/>
              </a:spcBef>
              <a:buClr>
                <a:schemeClr val="tx2"/>
              </a:buClr>
              <a:buFont typeface="Wingdings 2"/>
              <a:buNone/>
              <a:defRPr sz="1100" i="1">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ea typeface="+mn-ea"/>
                <a:cs typeface="Arial"/>
              </a:rPr>
              <a:t>Si votre client réalise </a:t>
            </a:r>
            <a:r>
              <a:rPr kumimoji="0" lang="fr-FR" sz="1600" b="1" i="0" u="none" strike="noStrike" kern="0" cap="none" spc="0" normalizeH="0" baseline="0" noProof="0" dirty="0">
                <a:ln>
                  <a:noFill/>
                </a:ln>
                <a:solidFill>
                  <a:srgbClr val="C30F0F"/>
                </a:solidFill>
                <a:effectLst/>
                <a:uLnTx/>
                <a:uFillTx/>
                <a:latin typeface="Arial"/>
                <a:ea typeface="+mn-ea"/>
                <a:cs typeface="Arial"/>
              </a:rPr>
              <a:t>des virements </a:t>
            </a:r>
            <a:r>
              <a:rPr kumimoji="0" lang="fr-FR" sz="1600" b="1" i="0" u="none" strike="noStrike" kern="0" cap="none" spc="0" normalizeH="0" baseline="0" noProof="0" dirty="0">
                <a:ln>
                  <a:noFill/>
                </a:ln>
                <a:solidFill>
                  <a:srgbClr val="3E454A"/>
                </a:solidFill>
                <a:effectLst/>
                <a:uLnTx/>
                <a:uFillTx/>
                <a:latin typeface="Arial"/>
                <a:ea typeface="+mn-ea"/>
                <a:cs typeface="Arial"/>
              </a:rPr>
              <a:t>:</a:t>
            </a:r>
          </a:p>
        </p:txBody>
      </p:sp>
      <p:sp>
        <p:nvSpPr>
          <p:cNvPr id="12" name="Espace réservé du texte 37">
            <a:extLst>
              <a:ext uri="{FF2B5EF4-FFF2-40B4-BE49-F238E27FC236}">
                <a16:creationId xmlns:a16="http://schemas.microsoft.com/office/drawing/2014/main" id="{DC103CEB-6AE9-EF56-94F7-44A6B394343D}"/>
              </a:ext>
            </a:extLst>
          </p:cNvPr>
          <p:cNvSpPr txBox="1">
            <a:spLocks/>
          </p:cNvSpPr>
          <p:nvPr/>
        </p:nvSpPr>
        <p:spPr bwMode="auto">
          <a:xfrm>
            <a:off x="6240017" y="2361114"/>
            <a:ext cx="5328805" cy="15152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extrusionOk="0">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85000"/>
            </a:schemeClr>
          </a:solidFill>
          <a:ln w="3175">
            <a:noFill/>
          </a:ln>
        </p:spPr>
        <p:txBody>
          <a:bodyPr vert="horz" wrap="square" lIns="180000" tIns="180000" rIns="180000" bIns="180000" rtlCol="0" anchor="t" anchorCtr="0">
            <a:noAutofit/>
          </a:bodyPr>
          <a:lstStyle>
            <a:lvl1pPr marL="0" indent="0" algn="ctr" defTabSz="914400">
              <a:lnSpc>
                <a:spcPct val="100000"/>
              </a:lnSpc>
              <a:spcBef>
                <a:spcPts val="1500"/>
              </a:spcBef>
              <a:buFont typeface="Arial"/>
              <a:buNone/>
              <a:defRPr sz="5000" b="1">
                <a:solidFill>
                  <a:schemeClr val="tx2"/>
                </a:solidFill>
                <a:latin typeface="+mn-lt"/>
                <a:ea typeface="+mn-ea"/>
                <a:cs typeface="+mn-cs"/>
              </a:defRPr>
            </a:lvl1pPr>
            <a:lvl2pPr marL="0" indent="0" algn="l" defTabSz="914400">
              <a:lnSpc>
                <a:spcPct val="100000"/>
              </a:lnSpc>
              <a:spcBef>
                <a:spcPts val="1100"/>
              </a:spcBef>
              <a:buClr>
                <a:schemeClr val="tx2"/>
              </a:buClr>
              <a:buFont typeface="Wingdings 2"/>
              <a:buNone/>
              <a:defRPr sz="1100" i="1">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222250" marR="0" lvl="1" indent="-216000" algn="l" defTabSz="914400" rtl="0" eaLnBrk="1" fontAlgn="auto" latinLnBrk="0" hangingPunct="1">
              <a:lnSpc>
                <a:spcPct val="100000"/>
              </a:lnSpc>
              <a:spcBef>
                <a:spcPts val="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ea typeface="+mn-ea"/>
                <a:cs typeface="Arial"/>
              </a:rPr>
              <a:t>SEPA unitaire </a:t>
            </a:r>
          </a:p>
          <a:p>
            <a:pPr marL="222250" marR="0" lvl="1" indent="-216000" algn="l" defTabSz="914400" rtl="0" eaLnBrk="1" fontAlgn="auto" latinLnBrk="0" hangingPunct="1">
              <a:lnSpc>
                <a:spcPct val="100000"/>
              </a:lnSpc>
              <a:spcBef>
                <a:spcPts val="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ea typeface="+mn-ea"/>
                <a:cs typeface="Arial"/>
              </a:rPr>
              <a:t>Instant paiement</a:t>
            </a:r>
          </a:p>
          <a:p>
            <a:pPr marL="222250" marR="0" lvl="1" indent="-216000" algn="l" defTabSz="914400" rtl="0" eaLnBrk="1" fontAlgn="auto" latinLnBrk="0" hangingPunct="1">
              <a:lnSpc>
                <a:spcPct val="100000"/>
              </a:lnSpc>
              <a:spcBef>
                <a:spcPts val="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ea typeface="+mn-ea"/>
                <a:cs typeface="Arial"/>
              </a:rPr>
              <a:t>Ou il est uniquement client de la Caisse d’Epargne mais souhaite mieux gérer sa trésorerie</a:t>
            </a:r>
          </a:p>
          <a:p>
            <a:pPr marL="285750" marR="0" lvl="0" indent="-149225" algn="l" defTabSz="914400" rtl="0" eaLnBrk="1" fontAlgn="auto" latinLnBrk="0" hangingPunct="1">
              <a:lnSpc>
                <a:spcPct val="100000"/>
              </a:lnSpc>
              <a:spcBef>
                <a:spcPts val="0"/>
              </a:spcBef>
              <a:spcAft>
                <a:spcPts val="0"/>
              </a:spcAft>
              <a:buClr>
                <a:srgbClr val="3E454A"/>
              </a:buClr>
              <a:buSzTx/>
              <a:buFont typeface="Wingdings" pitchFamily="2" charset="2"/>
              <a:buChar char="§"/>
              <a:tabLst/>
              <a:defRPr/>
            </a:pPr>
            <a:endParaRPr kumimoji="0" lang="fr-FR" sz="1600" b="1" i="0" u="none" strike="noStrike" kern="0" cap="none" spc="0" normalizeH="0" baseline="0" noProof="0" dirty="0">
              <a:ln>
                <a:noFill/>
              </a:ln>
              <a:solidFill>
                <a:srgbClr val="D7000F"/>
              </a:solidFill>
              <a:effectLst/>
              <a:uLnTx/>
              <a:uFillTx/>
              <a:latin typeface="Arial"/>
              <a:ea typeface="+mn-ea"/>
              <a:cs typeface="Arial"/>
            </a:endParaRPr>
          </a:p>
        </p:txBody>
      </p:sp>
    </p:spTree>
    <p:extLst>
      <p:ext uri="{BB962C8B-B14F-4D97-AF65-F5344CB8AC3E}">
        <p14:creationId xmlns:p14="http://schemas.microsoft.com/office/powerpoint/2010/main" val="1707913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39AD740-EBED-CE3A-7B35-5BFA51749889}"/>
              </a:ext>
            </a:extLst>
          </p:cNvPr>
          <p:cNvSpPr>
            <a:spLocks noGrp="1"/>
          </p:cNvSpPr>
          <p:nvPr>
            <p:ph type="body" sz="quarter" idx="12"/>
          </p:nvPr>
        </p:nvSpPr>
        <p:spPr/>
        <p:txBody>
          <a:bodyPr/>
          <a:lstStyle/>
          <a:p>
            <a:r>
              <a:rPr lang="fr-FR" sz="1800" dirty="0"/>
              <a:t>Le positionnement dans la gamme</a:t>
            </a:r>
          </a:p>
        </p:txBody>
      </p:sp>
      <p:sp>
        <p:nvSpPr>
          <p:cNvPr id="4" name="Espace réservé du texte 3">
            <a:extLst>
              <a:ext uri="{FF2B5EF4-FFF2-40B4-BE49-F238E27FC236}">
                <a16:creationId xmlns:a16="http://schemas.microsoft.com/office/drawing/2014/main" id="{8A320E9E-4329-205E-7196-E9A6FFF9646E}"/>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393AD68-C603-2C3A-4B98-1176997C6B82}"/>
              </a:ext>
            </a:extLst>
          </p:cNvPr>
          <p:cNvSpPr>
            <a:spLocks noGrp="1"/>
          </p:cNvSpPr>
          <p:nvPr>
            <p:ph type="body" sz="quarter" idx="16"/>
          </p:nvPr>
        </p:nvSpPr>
        <p:spPr/>
        <p:txBody>
          <a:bodyPr/>
          <a:lstStyle/>
          <a:p>
            <a:r>
              <a:rPr lang="fr-FR" dirty="0"/>
              <a:t>2</a:t>
            </a:r>
          </a:p>
        </p:txBody>
      </p:sp>
      <p:sp>
        <p:nvSpPr>
          <p:cNvPr id="2" name="Espace réservé du contenu 3">
            <a:extLst>
              <a:ext uri="{FF2B5EF4-FFF2-40B4-BE49-F238E27FC236}">
                <a16:creationId xmlns:a16="http://schemas.microsoft.com/office/drawing/2014/main" id="{7CDFD2F7-5D6B-5277-28CB-D0719BB52969}"/>
              </a:ext>
            </a:extLst>
          </p:cNvPr>
          <p:cNvSpPr txBox="1">
            <a:spLocks/>
          </p:cNvSpPr>
          <p:nvPr/>
        </p:nvSpPr>
        <p:spPr>
          <a:xfrm>
            <a:off x="741029" y="1321567"/>
            <a:ext cx="5260157" cy="3229247"/>
          </a:xfrm>
          <a:prstGeom prst="rect">
            <a:avLst/>
          </a:prstGeom>
          <a:solidFill>
            <a:srgbClr val="FFFFFF">
              <a:lumMod val="95000"/>
            </a:srgbClr>
          </a:solidFill>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1300"/>
              </a:spcBef>
              <a:spcAft>
                <a:spcPts val="0"/>
              </a:spcAft>
              <a:buClr>
                <a:srgbClr val="D7000F"/>
              </a:buClr>
              <a:buSzTx/>
              <a:buFont typeface="Wingdings 2" panose="05020102010507070707" pitchFamily="18" charset="2"/>
              <a:buNone/>
              <a:tabLst/>
              <a:defRPr/>
            </a:pPr>
            <a:r>
              <a:rPr kumimoji="0" lang="fr-FR" sz="1400" b="0" i="0" u="none" strike="noStrike" kern="1200" cap="none" spc="0" normalizeH="0" baseline="0" noProof="0" dirty="0">
                <a:ln>
                  <a:noFill/>
                </a:ln>
                <a:solidFill>
                  <a:prstClr val="black"/>
                </a:solidFill>
                <a:effectLst/>
                <a:uLnTx/>
                <a:uFillTx/>
                <a:latin typeface="Arial"/>
                <a:ea typeface="+mn-ea"/>
                <a:cs typeface="+mn-cs"/>
              </a:rPr>
              <a:t>Cette offre s’adresse aux clients Entreprises </a:t>
            </a:r>
            <a:r>
              <a:rPr kumimoji="0" lang="fr-FR" sz="1400" b="1" i="0" u="none" strike="noStrike" kern="1200" cap="none" spc="0" normalizeH="0" baseline="0" noProof="0" dirty="0">
                <a:ln>
                  <a:noFill/>
                </a:ln>
                <a:solidFill>
                  <a:prstClr val="black"/>
                </a:solidFill>
                <a:effectLst/>
                <a:uLnTx/>
                <a:uFillTx/>
                <a:latin typeface="Arial"/>
                <a:ea typeface="+mn-ea"/>
                <a:cs typeface="+mn-cs"/>
              </a:rPr>
              <a:t>personnes morales</a:t>
            </a:r>
            <a:r>
              <a:rPr kumimoji="0" lang="fr-FR" sz="1400" b="0" i="0" u="none" strike="noStrike" kern="1200" cap="none" spc="0" normalizeH="0" baseline="0" noProof="0" dirty="0">
                <a:ln>
                  <a:noFill/>
                </a:ln>
                <a:solidFill>
                  <a:prstClr val="black"/>
                </a:solidFill>
                <a:effectLst/>
                <a:uLnTx/>
                <a:uFillTx/>
                <a:latin typeface="Arial"/>
                <a:ea typeface="+mn-ea"/>
                <a:cs typeface="+mn-cs"/>
              </a:rPr>
              <a:t> Professionnels ou Association de Proxi.</a:t>
            </a:r>
          </a:p>
          <a:p>
            <a:pPr marL="0" marR="0" lvl="1" indent="0" algn="l" defTabSz="914400" rtl="0" eaLnBrk="1" fontAlgn="auto" latinLnBrk="0" hangingPunct="1">
              <a:lnSpc>
                <a:spcPct val="100000"/>
              </a:lnSpc>
              <a:spcBef>
                <a:spcPts val="1300"/>
              </a:spcBef>
              <a:spcAft>
                <a:spcPts val="0"/>
              </a:spcAft>
              <a:buClr>
                <a:srgbClr val="D7000F"/>
              </a:buClr>
              <a:buSzTx/>
              <a:buFont typeface="Wingdings 2" panose="05020102010507070707" pitchFamily="18" charset="2"/>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Les CIBLES PRIORITAIRES</a:t>
            </a:r>
            <a:endParaRPr kumimoji="0" lang="fr-FR" sz="1400" b="0" i="0" u="none" strike="noStrike" kern="1200" cap="none" spc="0" normalizeH="0" baseline="0" noProof="0" dirty="0">
              <a:ln>
                <a:noFill/>
              </a:ln>
              <a:solidFill>
                <a:srgbClr val="FF0000"/>
              </a:solidFill>
              <a:effectLst/>
              <a:uLnTx/>
              <a:uFillTx/>
              <a:latin typeface="Arial" panose="020B0604020202020204"/>
              <a:ea typeface="+mn-ea"/>
              <a:cs typeface="+mn-cs"/>
            </a:endParaRP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Les clients qui sont multi bancarisés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sont équipés d’une offre de banque en ligne Ce Net Comptes ou Ce Net Remises *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ont besoin de gagner du temps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souhaitent piloter leur trésorerie, y compris en mobilité</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veulent être autonomes pour leur gestion de flux</a:t>
            </a:r>
          </a:p>
        </p:txBody>
      </p:sp>
      <p:pic>
        <p:nvPicPr>
          <p:cNvPr id="13" name="Image 12">
            <a:extLst>
              <a:ext uri="{FF2B5EF4-FFF2-40B4-BE49-F238E27FC236}">
                <a16:creationId xmlns:a16="http://schemas.microsoft.com/office/drawing/2014/main" id="{B4723558-9145-083A-CDB4-E823FF9E8645}"/>
              </a:ext>
            </a:extLst>
          </p:cNvPr>
          <p:cNvPicPr>
            <a:picLocks noChangeAspect="1"/>
          </p:cNvPicPr>
          <p:nvPr/>
        </p:nvPicPr>
        <p:blipFill>
          <a:blip r:embed="rId2"/>
          <a:stretch>
            <a:fillRect/>
          </a:stretch>
        </p:blipFill>
        <p:spPr>
          <a:xfrm>
            <a:off x="3306718" y="2912720"/>
            <a:ext cx="978278" cy="295759"/>
          </a:xfrm>
          <a:prstGeom prst="rect">
            <a:avLst/>
          </a:prstGeom>
        </p:spPr>
      </p:pic>
      <p:sp>
        <p:nvSpPr>
          <p:cNvPr id="14" name="Espace réservé du texte 5">
            <a:extLst>
              <a:ext uri="{FF2B5EF4-FFF2-40B4-BE49-F238E27FC236}">
                <a16:creationId xmlns:a16="http://schemas.microsoft.com/office/drawing/2014/main" id="{01EDE665-D1DC-658D-D5B6-C6EBA218684F}"/>
              </a:ext>
            </a:extLst>
          </p:cNvPr>
          <p:cNvSpPr txBox="1">
            <a:spLocks/>
          </p:cNvSpPr>
          <p:nvPr/>
        </p:nvSpPr>
        <p:spPr>
          <a:xfrm>
            <a:off x="643888" y="4656105"/>
            <a:ext cx="7410993" cy="1672984"/>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ln>
            <a:solidFill>
              <a:srgbClr val="FF0000"/>
            </a:solidFill>
          </a:ln>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dirty="0">
                <a:ln>
                  <a:noFill/>
                </a:ln>
                <a:solidFill>
                  <a:srgbClr val="D7000F"/>
                </a:solidFill>
                <a:effectLst/>
                <a:uLnTx/>
                <a:uFillTx/>
                <a:latin typeface="Arial" panose="020B0604020202020204"/>
                <a:ea typeface="+mn-ea"/>
                <a:cs typeface="+mn-cs"/>
              </a:rPr>
              <a:t>Complémentaire à </a:t>
            </a:r>
            <a:r>
              <a:rPr kumimoji="0" lang="fr-FR" sz="1600" b="1" i="0" u="none" strike="noStrike" kern="1200" cap="none" spc="0" normalizeH="0" baseline="0" noProof="0" dirty="0" err="1">
                <a:ln>
                  <a:noFill/>
                </a:ln>
                <a:solidFill>
                  <a:srgbClr val="D7000F"/>
                </a:solidFill>
                <a:effectLst/>
                <a:uLnTx/>
                <a:uFillTx/>
                <a:latin typeface="Arial" panose="020B0604020202020204"/>
                <a:ea typeface="+mn-ea"/>
                <a:cs typeface="+mn-cs"/>
              </a:rPr>
              <a:t>PulCEo</a:t>
            </a:r>
            <a:endParaRPr kumimoji="0" lang="fr-FR" sz="1600" b="1" i="0" u="none" strike="noStrike" kern="1200" cap="none" spc="0" normalizeH="0" baseline="0" noProof="0" dirty="0">
              <a:ln>
                <a:noFill/>
              </a:ln>
              <a:solidFill>
                <a:srgbClr val="D7000F"/>
              </a:solidFill>
              <a:effectLst/>
              <a:uLnTx/>
              <a:uFillTx/>
              <a:latin typeface="Arial" panose="020B0604020202020204"/>
              <a:ea typeface="+mn-ea"/>
              <a:cs typeface="+mn-cs"/>
            </a:endParaRPr>
          </a:p>
          <a:p>
            <a:pPr marL="0" marR="0" lvl="1" indent="0" algn="l" defTabSz="914400" rtl="0" eaLnBrk="1" fontAlgn="auto" latinLnBrk="0" hangingPunct="1">
              <a:lnSpc>
                <a:spcPct val="100000"/>
              </a:lnSpc>
              <a:spcBef>
                <a:spcPts val="600"/>
              </a:spcBef>
              <a:spcAft>
                <a:spcPts val="0"/>
              </a:spcAft>
              <a:buClr>
                <a:srgbClr val="D7000F"/>
              </a:buClr>
              <a:buSzTx/>
              <a:buFont typeface="Wingdings 2" panose="05020102010507070707" pitchFamily="18" charset="2"/>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L’offre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mn-cs"/>
              </a:rPr>
              <a:t>Connect</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 complète l’offre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mn-cs"/>
              </a:rPr>
              <a:t>PulCEo</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 et permet aux clients Large Pro d’avoir :</a:t>
            </a:r>
          </a:p>
          <a:p>
            <a:pPr marL="285750" marR="0" lvl="1" indent="-285750" algn="l" defTabSz="914400" rtl="0" eaLnBrk="1" fontAlgn="auto" latinLnBrk="0" hangingPunct="1">
              <a:lnSpc>
                <a:spcPct val="100000"/>
              </a:lnSpc>
              <a:spcBef>
                <a:spcPts val="600"/>
              </a:spcBef>
              <a:spcAft>
                <a:spcPts val="0"/>
              </a:spcAft>
              <a:buClr>
                <a:srgbClr val="D7000F"/>
              </a:buClr>
              <a:buSzTx/>
              <a:buFont typeface="Wingdings" panose="05000000000000000000" pitchFamily="2" charset="2"/>
              <a:buChar char="§"/>
              <a:tabLst/>
              <a:defRPr/>
            </a:pPr>
            <a:r>
              <a:rPr lang="fr-FR" dirty="0">
                <a:solidFill>
                  <a:srgbClr val="3E454A"/>
                </a:solidFill>
                <a:latin typeface="Arial" panose="020B0604020202020204"/>
              </a:rPr>
              <a:t>d’avoir l</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e solde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mn-cs"/>
              </a:rPr>
              <a:t>intraday</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 (ou solde instantané) </a:t>
            </a:r>
          </a:p>
          <a:p>
            <a:pPr marL="285750" marR="0" lvl="1" indent="-285750" algn="l" defTabSz="914400" rtl="0" eaLnBrk="1" fontAlgn="auto" latinLnBrk="0" hangingPunct="1">
              <a:lnSpc>
                <a:spcPct val="100000"/>
              </a:lnSpc>
              <a:spcBef>
                <a:spcPts val="600"/>
              </a:spcBef>
              <a:spcAft>
                <a:spcPts val="0"/>
              </a:spcAft>
              <a:buClr>
                <a:srgbClr val="D7000F"/>
              </a:buClr>
              <a:buSzTx/>
              <a:buFont typeface="Wingdings" panose="05000000000000000000" pitchFamily="2" charset="2"/>
              <a:buChar char="§"/>
              <a:tabLst/>
              <a:defRPr/>
            </a:pPr>
            <a:r>
              <a:rPr lang="fr-FR" dirty="0">
                <a:solidFill>
                  <a:srgbClr val="3E454A"/>
                </a:solidFill>
                <a:latin typeface="Arial" panose="020B0604020202020204"/>
              </a:rPr>
              <a:t>d’avoir l</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’accès aux comptes aux autres banques sans avoir besoin d’EBICS </a:t>
            </a:r>
          </a:p>
          <a:p>
            <a:pPr marL="285750" marR="0" lvl="1" indent="-285750" algn="l" defTabSz="914400" rtl="0" eaLnBrk="1" fontAlgn="auto" latinLnBrk="0" hangingPunct="1">
              <a:lnSpc>
                <a:spcPct val="100000"/>
              </a:lnSpc>
              <a:spcBef>
                <a:spcPts val="600"/>
              </a:spcBef>
              <a:spcAft>
                <a:spcPts val="0"/>
              </a:spcAft>
              <a:buClr>
                <a:srgbClr val="D7000F"/>
              </a:buClr>
              <a:buSzTx/>
              <a:buFont typeface="Wingdings" panose="05000000000000000000" pitchFamily="2" charset="2"/>
              <a:buChar char="§"/>
              <a:tabLst/>
              <a:defRPr/>
            </a:pPr>
            <a:r>
              <a:rPr lang="fr-FR" dirty="0">
                <a:solidFill>
                  <a:srgbClr val="3E454A"/>
                </a:solidFill>
                <a:latin typeface="Arial" panose="020B0604020202020204"/>
              </a:rPr>
              <a:t>de f</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mn-cs"/>
              </a:rPr>
              <a:t>aciliter</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 l’intégration des écritures comptables</a:t>
            </a:r>
          </a:p>
        </p:txBody>
      </p:sp>
      <p:sp>
        <p:nvSpPr>
          <p:cNvPr id="15" name="Rectangle 14">
            <a:extLst>
              <a:ext uri="{FF2B5EF4-FFF2-40B4-BE49-F238E27FC236}">
                <a16:creationId xmlns:a16="http://schemas.microsoft.com/office/drawing/2014/main" id="{9A8B0712-38E0-3748-90E8-6BAFB90DCD64}"/>
              </a:ext>
            </a:extLst>
          </p:cNvPr>
          <p:cNvSpPr/>
          <p:nvPr/>
        </p:nvSpPr>
        <p:spPr>
          <a:xfrm>
            <a:off x="643888" y="4409903"/>
            <a:ext cx="1577676"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3E454A"/>
                </a:solidFill>
                <a:effectLst/>
                <a:uLnTx/>
                <a:uFillTx/>
                <a:latin typeface="Segoe UI" panose="020B0502040204020203" pitchFamily="34" charset="0"/>
                <a:ea typeface="+mn-ea"/>
                <a:cs typeface="+mn-cs"/>
              </a:rPr>
              <a:t>* Sans obligation contractuelle</a:t>
            </a:r>
            <a:endParaRPr kumimoji="0" lang="fr-FR" sz="800" b="0"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p:txBody>
      </p:sp>
      <p:cxnSp>
        <p:nvCxnSpPr>
          <p:cNvPr id="16" name="Connecteur droit avec flèche 15">
            <a:extLst>
              <a:ext uri="{FF2B5EF4-FFF2-40B4-BE49-F238E27FC236}">
                <a16:creationId xmlns:a16="http://schemas.microsoft.com/office/drawing/2014/main" id="{B2EF7101-5D64-7517-B192-E1BDF36E8B8E}"/>
              </a:ext>
            </a:extLst>
          </p:cNvPr>
          <p:cNvCxnSpPr>
            <a:cxnSpLocks/>
          </p:cNvCxnSpPr>
          <p:nvPr/>
        </p:nvCxnSpPr>
        <p:spPr>
          <a:xfrm>
            <a:off x="6524541" y="4357529"/>
            <a:ext cx="4592869" cy="0"/>
          </a:xfrm>
          <a:prstGeom prst="straightConnector1">
            <a:avLst/>
          </a:prstGeom>
          <a:noFill/>
          <a:ln w="31750" cap="flat">
            <a:solidFill>
              <a:schemeClr val="tx1"/>
            </a:solidFill>
            <a:prstDash val="solid"/>
            <a:miter lim="400000"/>
            <a:tailEnd type="triangle" w="lg" len="lg"/>
          </a:ln>
          <a:effectLst/>
        </p:spPr>
        <p:style>
          <a:lnRef idx="0">
            <a:scrgbClr r="0" g="0" b="0"/>
          </a:lnRef>
          <a:fillRef idx="0">
            <a:scrgbClr r="0" g="0" b="0"/>
          </a:fillRef>
          <a:effectRef idx="0">
            <a:scrgbClr r="0" g="0" b="0"/>
          </a:effectRef>
          <a:fontRef idx="none"/>
        </p:style>
      </p:cxnSp>
      <p:cxnSp>
        <p:nvCxnSpPr>
          <p:cNvPr id="17" name="Connecteur droit avec flèche 16">
            <a:extLst>
              <a:ext uri="{FF2B5EF4-FFF2-40B4-BE49-F238E27FC236}">
                <a16:creationId xmlns:a16="http://schemas.microsoft.com/office/drawing/2014/main" id="{3FE0C3FB-9E18-24FC-7DE3-8FF2F0F5C285}"/>
              </a:ext>
            </a:extLst>
          </p:cNvPr>
          <p:cNvCxnSpPr>
            <a:cxnSpLocks/>
          </p:cNvCxnSpPr>
          <p:nvPr/>
        </p:nvCxnSpPr>
        <p:spPr>
          <a:xfrm flipH="1" flipV="1">
            <a:off x="6506755" y="1328589"/>
            <a:ext cx="7556" cy="3028942"/>
          </a:xfrm>
          <a:prstGeom prst="straightConnector1">
            <a:avLst/>
          </a:prstGeom>
          <a:noFill/>
          <a:ln w="31750" cap="flat">
            <a:solidFill>
              <a:schemeClr val="tx1"/>
            </a:solidFill>
            <a:prstDash val="solid"/>
            <a:miter lim="400000"/>
            <a:tailEnd type="triangle" w="lg" len="lg"/>
          </a:ln>
          <a:effectLst/>
        </p:spPr>
        <p:style>
          <a:lnRef idx="0">
            <a:scrgbClr r="0" g="0" b="0"/>
          </a:lnRef>
          <a:fillRef idx="0">
            <a:scrgbClr r="0" g="0" b="0"/>
          </a:fillRef>
          <a:effectRef idx="0">
            <a:scrgbClr r="0" g="0" b="0"/>
          </a:effectRef>
          <a:fontRef idx="none"/>
        </p:style>
      </p:cxnSp>
      <p:sp>
        <p:nvSpPr>
          <p:cNvPr id="18" name="ZoneTexte 17">
            <a:extLst>
              <a:ext uri="{FF2B5EF4-FFF2-40B4-BE49-F238E27FC236}">
                <a16:creationId xmlns:a16="http://schemas.microsoft.com/office/drawing/2014/main" id="{753D1161-6D44-D780-C892-8C2F5D18B6B2}"/>
              </a:ext>
            </a:extLst>
          </p:cNvPr>
          <p:cNvSpPr txBox="1"/>
          <p:nvPr/>
        </p:nvSpPr>
        <p:spPr>
          <a:xfrm>
            <a:off x="10684959" y="4409903"/>
            <a:ext cx="1653789" cy="29612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2273" tIns="32273" rIns="32273" bIns="32273" numCol="1" spcCol="38100" rtlCol="0" anchor="ctr">
            <a:spAutoFit/>
          </a:bodyPr>
          <a:lstStyle/>
          <a:p>
            <a:pPr marL="0" marR="0" lvl="0" indent="0" algn="l" defTabSz="371106" rtl="0" eaLnBrk="1" fontAlgn="auto" latinLnBrk="1" hangingPunct="0">
              <a:lnSpc>
                <a:spcPct val="100000"/>
              </a:lnSpc>
              <a:spcBef>
                <a:spcPts val="0"/>
              </a:spcBef>
              <a:spcAft>
                <a:spcPts val="0"/>
              </a:spcAft>
              <a:buClrTx/>
              <a:buSzTx/>
              <a:buFontTx/>
              <a:buNone/>
              <a:tabLst/>
              <a:defRPr/>
            </a:pPr>
            <a:r>
              <a:rPr kumimoji="0" lang="fr-FR" sz="1143" b="1" i="0" u="none" strike="noStrike" kern="1200" cap="none" spc="0" normalizeH="0" baseline="0" noProof="0" dirty="0">
                <a:ln>
                  <a:noFill/>
                </a:ln>
                <a:solidFill>
                  <a:srgbClr val="C30F0F"/>
                </a:solidFill>
                <a:effectLst/>
                <a:uLnTx/>
                <a:uFillTx/>
                <a:latin typeface="Arial" panose="020B0604020202020204"/>
                <a:ea typeface="+mn-ea"/>
                <a:cs typeface="+mn-cs"/>
              </a:rPr>
              <a:t>Nombre de banques</a:t>
            </a:r>
          </a:p>
        </p:txBody>
      </p:sp>
      <p:sp>
        <p:nvSpPr>
          <p:cNvPr id="19" name="ZoneTexte 18">
            <a:extLst>
              <a:ext uri="{FF2B5EF4-FFF2-40B4-BE49-F238E27FC236}">
                <a16:creationId xmlns:a16="http://schemas.microsoft.com/office/drawing/2014/main" id="{4B4D547C-EC1B-4A90-C0DE-DF1D999D79CA}"/>
              </a:ext>
            </a:extLst>
          </p:cNvPr>
          <p:cNvSpPr txBox="1"/>
          <p:nvPr/>
        </p:nvSpPr>
        <p:spPr>
          <a:xfrm rot="16200000">
            <a:off x="4791077" y="2731877"/>
            <a:ext cx="3069303" cy="26272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2273" tIns="32273" rIns="32273" bIns="32273" numCol="1" spcCol="38100" rtlCol="0" anchor="ctr">
            <a:spAutoFit/>
          </a:bodyPr>
          <a:lstStyle/>
          <a:p>
            <a:pPr marL="0" marR="0" lvl="0" indent="0" algn="l" defTabSz="371106" rtl="0" eaLnBrk="1" fontAlgn="auto" latinLnBrk="1" hangingPunct="0">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mn-cs"/>
              </a:rPr>
              <a:t>Besoins de gestion flux et trésorerie</a:t>
            </a:r>
          </a:p>
        </p:txBody>
      </p:sp>
      <p:sp>
        <p:nvSpPr>
          <p:cNvPr id="20" name="ZoneTexte 19">
            <a:extLst>
              <a:ext uri="{FF2B5EF4-FFF2-40B4-BE49-F238E27FC236}">
                <a16:creationId xmlns:a16="http://schemas.microsoft.com/office/drawing/2014/main" id="{B3D9BF8F-D9E3-495A-6863-77BC3D073918}"/>
              </a:ext>
            </a:extLst>
          </p:cNvPr>
          <p:cNvSpPr txBox="1"/>
          <p:nvPr/>
        </p:nvSpPr>
        <p:spPr>
          <a:xfrm>
            <a:off x="7124920" y="4390901"/>
            <a:ext cx="716115" cy="27233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2273" tIns="32273" rIns="32273" bIns="32273" numCol="1" spcCol="38100" rtlCol="0" anchor="ctr">
            <a:spAutoFit/>
          </a:bodyPr>
          <a:lstStyle/>
          <a:p>
            <a:pPr marL="0" marR="0" lvl="0" indent="0" algn="l" defTabSz="371106" rtl="0" eaLnBrk="1" fontAlgn="auto" latinLnBrk="1" hangingPunct="0">
              <a:lnSpc>
                <a:spcPct val="100000"/>
              </a:lnSpc>
              <a:spcBef>
                <a:spcPts val="0"/>
              </a:spcBef>
              <a:spcAft>
                <a:spcPts val="0"/>
              </a:spcAft>
              <a:buClrTx/>
              <a:buSzTx/>
              <a:buFontTx/>
              <a:buNone/>
              <a:tabLst/>
              <a:defRPr/>
            </a:pPr>
            <a:r>
              <a:rPr kumimoji="0" lang="fr-FR" sz="1017" b="1" i="0" u="none" strike="noStrike" kern="1200" cap="none" spc="0" normalizeH="0" baseline="0" noProof="0" dirty="0">
                <a:ln>
                  <a:noFill/>
                </a:ln>
                <a:solidFill>
                  <a:srgbClr val="C30F0F"/>
                </a:solidFill>
                <a:effectLst/>
                <a:uLnTx/>
                <a:uFillTx/>
                <a:latin typeface="Arial" panose="020B0604020202020204"/>
                <a:ea typeface="+mn-ea"/>
                <a:cs typeface="+mn-cs"/>
              </a:rPr>
              <a:t>1 banque</a:t>
            </a:r>
          </a:p>
        </p:txBody>
      </p:sp>
      <p:sp>
        <p:nvSpPr>
          <p:cNvPr id="21" name="ZoneTexte 20">
            <a:extLst>
              <a:ext uri="{FF2B5EF4-FFF2-40B4-BE49-F238E27FC236}">
                <a16:creationId xmlns:a16="http://schemas.microsoft.com/office/drawing/2014/main" id="{B6DAFF4A-34EF-8E54-685A-D964285A5731}"/>
              </a:ext>
            </a:extLst>
          </p:cNvPr>
          <p:cNvSpPr txBox="1"/>
          <p:nvPr/>
        </p:nvSpPr>
        <p:spPr>
          <a:xfrm>
            <a:off x="9236830" y="4390901"/>
            <a:ext cx="978376" cy="27233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2273" tIns="32273" rIns="32273" bIns="32273" numCol="1" spcCol="38100" rtlCol="0" anchor="ctr">
            <a:spAutoFit/>
          </a:bodyPr>
          <a:lstStyle/>
          <a:p>
            <a:pPr marL="0" marR="0" lvl="0" indent="0" algn="l" defTabSz="371106" rtl="0" eaLnBrk="1" fontAlgn="auto" latinLnBrk="1" hangingPunct="0">
              <a:lnSpc>
                <a:spcPct val="100000"/>
              </a:lnSpc>
              <a:spcBef>
                <a:spcPts val="0"/>
              </a:spcBef>
              <a:spcAft>
                <a:spcPts val="0"/>
              </a:spcAft>
              <a:buClrTx/>
              <a:buSzTx/>
              <a:buFontTx/>
              <a:buNone/>
              <a:tabLst/>
              <a:defRPr/>
            </a:pPr>
            <a:r>
              <a:rPr kumimoji="0" lang="fr-FR" sz="1017" b="1" i="0" u="none" strike="noStrike" kern="1200" cap="none" spc="0" normalizeH="0" baseline="0" noProof="0" dirty="0">
                <a:ln>
                  <a:noFill/>
                </a:ln>
                <a:solidFill>
                  <a:srgbClr val="C30F0F"/>
                </a:solidFill>
                <a:effectLst/>
                <a:uLnTx/>
                <a:uFillTx/>
                <a:latin typeface="Arial" panose="020B0604020202020204"/>
                <a:ea typeface="+mn-ea"/>
                <a:cs typeface="+mn-cs"/>
              </a:rPr>
              <a:t>Multi banque</a:t>
            </a:r>
          </a:p>
        </p:txBody>
      </p:sp>
      <p:cxnSp>
        <p:nvCxnSpPr>
          <p:cNvPr id="22" name="Connecteur droit 21">
            <a:extLst>
              <a:ext uri="{FF2B5EF4-FFF2-40B4-BE49-F238E27FC236}">
                <a16:creationId xmlns:a16="http://schemas.microsoft.com/office/drawing/2014/main" id="{4595D3B0-E3DD-767A-821D-BF155DC2DD58}"/>
              </a:ext>
            </a:extLst>
          </p:cNvPr>
          <p:cNvCxnSpPr>
            <a:cxnSpLocks/>
          </p:cNvCxnSpPr>
          <p:nvPr/>
        </p:nvCxnSpPr>
        <p:spPr>
          <a:xfrm flipH="1">
            <a:off x="8594356" y="1558423"/>
            <a:ext cx="12643" cy="2799106"/>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23" name="Picture 2">
            <a:extLst>
              <a:ext uri="{FF2B5EF4-FFF2-40B4-BE49-F238E27FC236}">
                <a16:creationId xmlns:a16="http://schemas.microsoft.com/office/drawing/2014/main" id="{E2563BC8-06FD-9947-D565-51AE6C795C0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7944" t="40790" r="36159" b="51605"/>
          <a:stretch/>
        </p:blipFill>
        <p:spPr bwMode="auto">
          <a:xfrm>
            <a:off x="6582407" y="3547065"/>
            <a:ext cx="1947893" cy="448832"/>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24" name="Picture 2">
            <a:extLst>
              <a:ext uri="{FF2B5EF4-FFF2-40B4-BE49-F238E27FC236}">
                <a16:creationId xmlns:a16="http://schemas.microsoft.com/office/drawing/2014/main" id="{3FB30C81-54E9-9563-3DE2-6F2F6AF9708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7886" t="49537" r="36546" b="43186"/>
          <a:stretch/>
        </p:blipFill>
        <p:spPr bwMode="auto">
          <a:xfrm>
            <a:off x="6590693" y="2990430"/>
            <a:ext cx="1896008" cy="42346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25" name="Picture 2">
            <a:extLst>
              <a:ext uri="{FF2B5EF4-FFF2-40B4-BE49-F238E27FC236}">
                <a16:creationId xmlns:a16="http://schemas.microsoft.com/office/drawing/2014/main" id="{05AD72AC-2FA0-F2FE-6016-3F18D21F3EC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7468" t="57837" r="40968" b="35465"/>
          <a:stretch/>
        </p:blipFill>
        <p:spPr bwMode="auto">
          <a:xfrm>
            <a:off x="8644504" y="2250998"/>
            <a:ext cx="1397577" cy="340627"/>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cxnSp>
        <p:nvCxnSpPr>
          <p:cNvPr id="26" name="Connecteur droit 25">
            <a:extLst>
              <a:ext uri="{FF2B5EF4-FFF2-40B4-BE49-F238E27FC236}">
                <a16:creationId xmlns:a16="http://schemas.microsoft.com/office/drawing/2014/main" id="{057630E0-72B5-09A5-7A79-770119DC5C38}"/>
              </a:ext>
            </a:extLst>
          </p:cNvPr>
          <p:cNvCxnSpPr>
            <a:cxnSpLocks/>
          </p:cNvCxnSpPr>
          <p:nvPr/>
        </p:nvCxnSpPr>
        <p:spPr>
          <a:xfrm flipH="1">
            <a:off x="6487835" y="2779651"/>
            <a:ext cx="4523638"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27" name="Image 26">
            <a:extLst>
              <a:ext uri="{FF2B5EF4-FFF2-40B4-BE49-F238E27FC236}">
                <a16:creationId xmlns:a16="http://schemas.microsoft.com/office/drawing/2014/main" id="{0505EF05-554D-F312-5BCE-46EB8C228DD8}"/>
              </a:ext>
            </a:extLst>
          </p:cNvPr>
          <p:cNvPicPr>
            <a:picLocks noChangeAspect="1"/>
          </p:cNvPicPr>
          <p:nvPr/>
        </p:nvPicPr>
        <p:blipFill rotWithShape="1">
          <a:blip r:embed="rId6"/>
          <a:srcRect r="43293"/>
          <a:stretch/>
        </p:blipFill>
        <p:spPr>
          <a:xfrm>
            <a:off x="9404625" y="1664459"/>
            <a:ext cx="1568858" cy="239735"/>
          </a:xfrm>
          <a:prstGeom prst="rect">
            <a:avLst/>
          </a:prstGeom>
          <a:ln>
            <a:noFill/>
          </a:ln>
        </p:spPr>
      </p:pic>
      <p:pic>
        <p:nvPicPr>
          <p:cNvPr id="28" name="Image 27">
            <a:extLst>
              <a:ext uri="{FF2B5EF4-FFF2-40B4-BE49-F238E27FC236}">
                <a16:creationId xmlns:a16="http://schemas.microsoft.com/office/drawing/2014/main" id="{BEA5D268-3FC9-DBBD-D509-72E33A3DE3F9}"/>
              </a:ext>
            </a:extLst>
          </p:cNvPr>
          <p:cNvPicPr>
            <a:picLocks noChangeAspect="1"/>
          </p:cNvPicPr>
          <p:nvPr/>
        </p:nvPicPr>
        <p:blipFill>
          <a:blip r:embed="rId6"/>
          <a:stretch>
            <a:fillRect/>
          </a:stretch>
        </p:blipFill>
        <p:spPr>
          <a:xfrm>
            <a:off x="8714653" y="3370785"/>
            <a:ext cx="2258829" cy="195735"/>
          </a:xfrm>
          <a:prstGeom prst="rect">
            <a:avLst/>
          </a:prstGeom>
          <a:ln>
            <a:noFill/>
          </a:ln>
        </p:spPr>
      </p:pic>
      <p:sp>
        <p:nvSpPr>
          <p:cNvPr id="29" name="Ellipse 28">
            <a:extLst>
              <a:ext uri="{FF2B5EF4-FFF2-40B4-BE49-F238E27FC236}">
                <a16:creationId xmlns:a16="http://schemas.microsoft.com/office/drawing/2014/main" id="{8F3804C5-7FD8-08A1-E120-4AABF93640EB}"/>
              </a:ext>
            </a:extLst>
          </p:cNvPr>
          <p:cNvSpPr/>
          <p:nvPr/>
        </p:nvSpPr>
        <p:spPr>
          <a:xfrm rot="20807684">
            <a:off x="8492740" y="1305898"/>
            <a:ext cx="2906405" cy="1441991"/>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Ellipse 29">
            <a:extLst>
              <a:ext uri="{FF2B5EF4-FFF2-40B4-BE49-F238E27FC236}">
                <a16:creationId xmlns:a16="http://schemas.microsoft.com/office/drawing/2014/main" id="{BA0F5D26-CCA6-0549-5BDE-73F30323AF2A}"/>
              </a:ext>
            </a:extLst>
          </p:cNvPr>
          <p:cNvSpPr/>
          <p:nvPr/>
        </p:nvSpPr>
        <p:spPr>
          <a:xfrm>
            <a:off x="6549112" y="2788206"/>
            <a:ext cx="4555656" cy="1441991"/>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C30F0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48322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14B3105-8BE4-5C6D-BE79-CDEB2C4CFAB5}"/>
              </a:ext>
            </a:extLst>
          </p:cNvPr>
          <p:cNvSpPr>
            <a:spLocks noGrp="1"/>
          </p:cNvSpPr>
          <p:nvPr>
            <p:ph type="body" sz="quarter" idx="12"/>
          </p:nvPr>
        </p:nvSpPr>
        <p:spPr/>
        <p:txBody>
          <a:bodyPr/>
          <a:lstStyle/>
          <a:p>
            <a:r>
              <a:rPr lang="fr-FR" sz="1800" dirty="0"/>
              <a:t>Quel est le périmètre de </a:t>
            </a:r>
            <a:r>
              <a:rPr lang="fr-FR" sz="1800" dirty="0" err="1"/>
              <a:t>Pulcéo</a:t>
            </a:r>
            <a:r>
              <a:rPr lang="fr-FR" sz="1800" dirty="0"/>
              <a:t> </a:t>
            </a:r>
            <a:r>
              <a:rPr lang="fr-FR" sz="1800" dirty="0" err="1"/>
              <a:t>Connect</a:t>
            </a:r>
            <a:endParaRPr lang="fr-FR" sz="1800" dirty="0"/>
          </a:p>
        </p:txBody>
      </p:sp>
      <p:sp>
        <p:nvSpPr>
          <p:cNvPr id="4" name="Espace réservé du texte 3">
            <a:extLst>
              <a:ext uri="{FF2B5EF4-FFF2-40B4-BE49-F238E27FC236}">
                <a16:creationId xmlns:a16="http://schemas.microsoft.com/office/drawing/2014/main" id="{774A8E85-FE1B-FB08-9B38-57FAEA2D7473}"/>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A25E3D70-3C0A-B52C-A037-B9B486F7D09B}"/>
              </a:ext>
            </a:extLst>
          </p:cNvPr>
          <p:cNvSpPr>
            <a:spLocks noGrp="1"/>
          </p:cNvSpPr>
          <p:nvPr>
            <p:ph type="body" sz="quarter" idx="16"/>
          </p:nvPr>
        </p:nvSpPr>
        <p:spPr/>
        <p:txBody>
          <a:bodyPr/>
          <a:lstStyle/>
          <a:p>
            <a:r>
              <a:rPr lang="fr-FR" dirty="0"/>
              <a:t>2</a:t>
            </a:r>
          </a:p>
        </p:txBody>
      </p:sp>
      <p:sp>
        <p:nvSpPr>
          <p:cNvPr id="6" name="Espace réservé du texte 6">
            <a:extLst>
              <a:ext uri="{FF2B5EF4-FFF2-40B4-BE49-F238E27FC236}">
                <a16:creationId xmlns:a16="http://schemas.microsoft.com/office/drawing/2014/main" id="{2619D67A-E3C1-2374-AB84-1AB21A309BB7}"/>
              </a:ext>
            </a:extLst>
          </p:cNvPr>
          <p:cNvSpPr txBox="1">
            <a:spLocks/>
          </p:cNvSpPr>
          <p:nvPr/>
        </p:nvSpPr>
        <p:spPr bwMode="auto">
          <a:xfrm>
            <a:off x="619531" y="1498821"/>
            <a:ext cx="6615858" cy="1224136"/>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extrusionOk="0">
                <a:moveTo>
                  <a:pt x="0" y="0"/>
                </a:moveTo>
                <a:lnTo>
                  <a:pt x="4838703" y="0"/>
                </a:lnTo>
                <a:lnTo>
                  <a:pt x="4838703" y="1612310"/>
                </a:lnTo>
                <a:lnTo>
                  <a:pt x="2459367" y="1612310"/>
                </a:lnTo>
                <a:lnTo>
                  <a:pt x="2459367" y="1532150"/>
                </a:lnTo>
                <a:lnTo>
                  <a:pt x="0" y="1532150"/>
                </a:lnTo>
                <a:close/>
              </a:path>
            </a:pathLst>
          </a:custGeom>
          <a:solidFill>
            <a:srgbClr val="FFFFFF">
              <a:lumMod val="95000"/>
            </a:srgbClr>
          </a:solidFill>
          <a:ln>
            <a:noFill/>
          </a:ln>
        </p:spPr>
        <p:txBody>
          <a:bodyPr vert="horz" wrap="square" lIns="288000" tIns="288000" rIns="288000" bIns="288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3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a:ln>
                  <a:noFill/>
                </a:ln>
                <a:solidFill>
                  <a:srgbClr val="3E454A"/>
                </a:solidFill>
                <a:effectLst/>
                <a:uLnTx/>
                <a:uFillTx/>
                <a:latin typeface="Arial"/>
                <a:ea typeface="+mn-ea"/>
                <a:cs typeface="Arial"/>
              </a:rPr>
              <a:t>Le client pourra agréger dans PULCEO Connect : </a:t>
            </a:r>
          </a:p>
          <a:p>
            <a:pPr marL="0" marR="0" lvl="0" indent="0" algn="l" defTabSz="914400" rtl="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a:ln>
                  <a:noFill/>
                </a:ln>
                <a:solidFill>
                  <a:srgbClr val="3E454A"/>
                </a:solidFill>
                <a:effectLst/>
                <a:uLnTx/>
                <a:uFillTx/>
                <a:latin typeface="Arial"/>
                <a:ea typeface="+mn-ea"/>
                <a:cs typeface="Arial"/>
              </a:rPr>
              <a:t>	Ses comptes de paiement </a:t>
            </a:r>
          </a:p>
          <a:p>
            <a:pPr marL="0" marR="0" lvl="0" indent="0" algn="l" defTabSz="914400" rtl="0" eaLnBrk="1" fontAlgn="auto" latinLnBrk="0" hangingPunct="1">
              <a:lnSpc>
                <a:spcPct val="100000"/>
              </a:lnSpc>
              <a:spcBef>
                <a:spcPts val="1500"/>
              </a:spcBef>
              <a:spcAft>
                <a:spcPts val="0"/>
              </a:spcAft>
              <a:buClrTx/>
              <a:buSzTx/>
              <a:buFont typeface="Arial"/>
              <a:buNone/>
              <a:tabLst/>
              <a:defRPr/>
            </a:pPr>
            <a:endParaRPr kumimoji="0" lang="fr-FR" sz="1400" b="1" i="0" u="none" strike="noStrike" kern="0" cap="none" spc="0" normalizeH="0" baseline="0" noProof="0" dirty="0">
              <a:ln>
                <a:noFill/>
              </a:ln>
              <a:solidFill>
                <a:srgbClr val="3E454A"/>
              </a:solidFill>
              <a:effectLst/>
              <a:uLnTx/>
              <a:uFillTx/>
              <a:latin typeface="Arial"/>
              <a:ea typeface="+mn-ea"/>
              <a:cs typeface="Arial"/>
            </a:endParaRPr>
          </a:p>
        </p:txBody>
      </p:sp>
      <p:sp>
        <p:nvSpPr>
          <p:cNvPr id="7" name="Espace réservé du texte 7">
            <a:extLst>
              <a:ext uri="{FF2B5EF4-FFF2-40B4-BE49-F238E27FC236}">
                <a16:creationId xmlns:a16="http://schemas.microsoft.com/office/drawing/2014/main" id="{DCB6F227-923C-3797-5AF2-401CC5E12306}"/>
              </a:ext>
            </a:extLst>
          </p:cNvPr>
          <p:cNvSpPr txBox="1">
            <a:spLocks/>
          </p:cNvSpPr>
          <p:nvPr/>
        </p:nvSpPr>
        <p:spPr bwMode="auto">
          <a:xfrm>
            <a:off x="610653" y="2819277"/>
            <a:ext cx="6624736" cy="2792697"/>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extrusionOk="0">
                <a:moveTo>
                  <a:pt x="0" y="0"/>
                </a:moveTo>
                <a:lnTo>
                  <a:pt x="2379208" y="0"/>
                </a:lnTo>
                <a:lnTo>
                  <a:pt x="2379208" y="80159"/>
                </a:lnTo>
                <a:lnTo>
                  <a:pt x="4838704" y="80159"/>
                </a:lnTo>
                <a:lnTo>
                  <a:pt x="4838704" y="1316366"/>
                </a:lnTo>
                <a:lnTo>
                  <a:pt x="0" y="1316366"/>
                </a:lnTo>
                <a:lnTo>
                  <a:pt x="0" y="0"/>
                </a:lnTo>
                <a:close/>
              </a:path>
            </a:pathLst>
          </a:custGeom>
          <a:solidFill>
            <a:srgbClr val="D7000F">
              <a:lumMod val="20000"/>
              <a:lumOff val="80000"/>
            </a:srgbClr>
          </a:solidFill>
          <a:ln w="15240">
            <a:solidFill>
              <a:srgbClr val="D7000F"/>
            </a:solidFill>
          </a:ln>
        </p:spPr>
        <p:txBody>
          <a:bodyPr vert="horz" wrap="square" lIns="288000" tIns="288000" rIns="288000" bIns="288000" rtlCol="0">
            <a:noAutofit/>
          </a:bodyPr>
          <a:lstStyle>
            <a:lvl1pPr marL="0" indent="0" algn="l" defTabSz="914400">
              <a:lnSpc>
                <a:spcPct val="100000"/>
              </a:lnSpc>
              <a:spcBef>
                <a:spcPts val="1500"/>
              </a:spcBef>
              <a:buFont typeface="Arial"/>
              <a:buNone/>
              <a:defRPr sz="1600" b="0">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3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600"/>
              </a:spcBef>
              <a:spcAft>
                <a:spcPts val="0"/>
              </a:spcAft>
              <a:buClr>
                <a:srgbClr val="D7000F"/>
              </a:buClr>
              <a:buSzTx/>
              <a:buFont typeface="Wingdings 2"/>
              <a:buNone/>
              <a:tabLst/>
              <a:defRPr/>
            </a:pPr>
            <a:r>
              <a:rPr kumimoji="0" lang="fr-FR" sz="1400" b="1" i="0" u="none" strike="noStrike" kern="0" cap="none" spc="0" normalizeH="0" baseline="0" noProof="0" dirty="0">
                <a:ln>
                  <a:noFill/>
                </a:ln>
                <a:solidFill>
                  <a:srgbClr val="3E454A"/>
                </a:solidFill>
                <a:effectLst/>
                <a:uLnTx/>
                <a:uFillTx/>
                <a:latin typeface="Arial"/>
                <a:ea typeface="+mn-ea"/>
                <a:cs typeface="Arial"/>
              </a:rPr>
              <a:t>Pour la Caisse d’Epargne, il s’agit de comptes en euros ou en devises : </a:t>
            </a:r>
            <a:br>
              <a:rPr kumimoji="0" lang="fr-FR" sz="1400" b="1" i="0" u="none" strike="noStrike" kern="0" cap="none" spc="0" normalizeH="0" baseline="0" noProof="0" dirty="0">
                <a:ln>
                  <a:noFill/>
                </a:ln>
                <a:solidFill>
                  <a:srgbClr val="3E454A"/>
                </a:solidFill>
                <a:effectLst/>
                <a:uLnTx/>
                <a:uFillTx/>
                <a:latin typeface="Arial"/>
                <a:ea typeface="+mn-ea"/>
                <a:cs typeface="Arial"/>
              </a:rPr>
            </a:br>
            <a:endParaRPr kumimoji="0" lang="fr-FR" sz="1400" b="1" i="0" u="none" strike="noStrike" kern="0" cap="none" spc="0" normalizeH="0" baseline="0" noProof="0" dirty="0">
              <a:ln>
                <a:noFill/>
              </a:ln>
              <a:solidFill>
                <a:srgbClr val="3E454A"/>
              </a:solidFill>
              <a:effectLst/>
              <a:uLnTx/>
              <a:uFillTx/>
              <a:latin typeface="Arial"/>
              <a:ea typeface="+mn-ea"/>
              <a:cs typeface="Arial"/>
            </a:endParaRPr>
          </a:p>
          <a:p>
            <a:pPr marL="180000" marR="0" lvl="2" indent="-180000" algn="l" defTabSz="914400" rtl="0" eaLnBrk="1" fontAlgn="auto" latinLnBrk="0" hangingPunct="1">
              <a:lnSpc>
                <a:spcPct val="100000"/>
              </a:lnSpc>
              <a:spcBef>
                <a:spcPts val="300"/>
              </a:spcBef>
              <a:spcAft>
                <a:spcPts val="0"/>
              </a:spcAft>
              <a:buClr>
                <a:srgbClr val="D7000F"/>
              </a:buClr>
              <a:buSzPct val="120000"/>
              <a:buFont typeface="Wingdings 2"/>
              <a:buChar char=""/>
              <a:tabLst/>
              <a:defRPr/>
            </a:pPr>
            <a:r>
              <a:rPr kumimoji="0" lang="fr-FR" sz="1400" b="1" i="0" u="none" strike="noStrike" kern="0" cap="none" spc="0" normalizeH="0" baseline="0" noProof="0" dirty="0">
                <a:ln>
                  <a:noFill/>
                </a:ln>
                <a:solidFill>
                  <a:srgbClr val="3E454A"/>
                </a:solidFill>
                <a:effectLst/>
                <a:uLnTx/>
                <a:uFillTx/>
                <a:latin typeface="Arial"/>
                <a:ea typeface="+mn-ea"/>
                <a:cs typeface="Arial"/>
              </a:rPr>
              <a:t>Actifs (les comptes sans mouvement ne seront pas remontés via ce canal)</a:t>
            </a:r>
          </a:p>
          <a:p>
            <a:pPr marL="180000" marR="0" lvl="2" indent="-180000" algn="l" defTabSz="914400" rtl="0" eaLnBrk="1" fontAlgn="auto" latinLnBrk="0" hangingPunct="1">
              <a:lnSpc>
                <a:spcPct val="100000"/>
              </a:lnSpc>
              <a:spcBef>
                <a:spcPts val="300"/>
              </a:spcBef>
              <a:spcAft>
                <a:spcPts val="0"/>
              </a:spcAft>
              <a:buClr>
                <a:srgbClr val="D7000F"/>
              </a:buClr>
              <a:buSzPct val="120000"/>
              <a:buFont typeface="Wingdings 2"/>
              <a:buChar char=""/>
              <a:tabLst/>
              <a:defRPr/>
            </a:pPr>
            <a:r>
              <a:rPr kumimoji="0" lang="fr-FR" sz="1400" b="1" i="0" u="none" strike="noStrike" kern="0" cap="none" spc="0" normalizeH="0" baseline="0" noProof="0" dirty="0">
                <a:ln>
                  <a:noFill/>
                </a:ln>
                <a:solidFill>
                  <a:srgbClr val="3E454A"/>
                </a:solidFill>
                <a:effectLst/>
                <a:uLnTx/>
                <a:uFillTx/>
                <a:latin typeface="Arial"/>
                <a:ea typeface="+mn-ea"/>
                <a:cs typeface="Arial"/>
              </a:rPr>
              <a:t>Avec au moins 1 moyen de paiement électronique associé</a:t>
            </a:r>
          </a:p>
          <a:p>
            <a:pPr marL="180000" marR="0" lvl="2" indent="-180000" algn="l" defTabSz="914400" rtl="0" eaLnBrk="1" fontAlgn="auto" latinLnBrk="0" hangingPunct="1">
              <a:lnSpc>
                <a:spcPct val="100000"/>
              </a:lnSpc>
              <a:spcBef>
                <a:spcPts val="300"/>
              </a:spcBef>
              <a:spcAft>
                <a:spcPts val="0"/>
              </a:spcAft>
              <a:buClr>
                <a:srgbClr val="D7000F"/>
              </a:buClr>
              <a:buSzPct val="120000"/>
              <a:buFont typeface="Wingdings 2"/>
              <a:buChar char=""/>
              <a:tabLst/>
              <a:defRPr/>
            </a:pPr>
            <a:r>
              <a:rPr kumimoji="0" lang="fr-FR" sz="1400" b="1" i="0" u="none" strike="noStrike" kern="0" cap="none" spc="0" normalizeH="0" baseline="0" noProof="0" dirty="0">
                <a:ln>
                  <a:noFill/>
                </a:ln>
                <a:solidFill>
                  <a:srgbClr val="3E454A"/>
                </a:solidFill>
                <a:effectLst/>
                <a:uLnTx/>
                <a:uFillTx/>
                <a:latin typeface="Arial"/>
                <a:ea typeface="+mn-ea"/>
                <a:cs typeface="Arial"/>
              </a:rPr>
              <a:t>Sauf  : comptes bloqués ou sous surveillance</a:t>
            </a:r>
          </a:p>
          <a:p>
            <a:pPr marL="180000" marR="0" lvl="2" indent="-180000" algn="l" defTabSz="914400" rtl="0" eaLnBrk="1" fontAlgn="auto" latinLnBrk="0" hangingPunct="1">
              <a:lnSpc>
                <a:spcPct val="100000"/>
              </a:lnSpc>
              <a:spcBef>
                <a:spcPts val="300"/>
              </a:spcBef>
              <a:spcAft>
                <a:spcPts val="0"/>
              </a:spcAft>
              <a:buClr>
                <a:srgbClr val="D7000F"/>
              </a:buClr>
              <a:buSzPct val="120000"/>
              <a:buFont typeface="Wingdings 2"/>
              <a:buChar char=""/>
              <a:tabLst/>
              <a:defRPr/>
            </a:pPr>
            <a:endParaRPr kumimoji="0" lang="fr-FR" sz="1400" b="0" i="0" u="none" strike="noStrike" kern="0" cap="none" spc="0" normalizeH="0" baseline="0" noProof="0" dirty="0">
              <a:ln>
                <a:noFill/>
              </a:ln>
              <a:solidFill>
                <a:srgbClr val="3E454A"/>
              </a:solidFill>
              <a:effectLst/>
              <a:uLnTx/>
              <a:uFillTx/>
              <a:latin typeface="Arial"/>
              <a:ea typeface="+mn-ea"/>
              <a:cs typeface="Arial"/>
            </a:endParaRPr>
          </a:p>
          <a:p>
            <a:pPr marL="0" marR="0" lvl="2" indent="0" algn="ctr" defTabSz="914400" rtl="0" eaLnBrk="1" fontAlgn="auto" latinLnBrk="0" hangingPunct="1">
              <a:lnSpc>
                <a:spcPct val="100000"/>
              </a:lnSpc>
              <a:spcBef>
                <a:spcPts val="300"/>
              </a:spcBef>
              <a:spcAft>
                <a:spcPts val="0"/>
              </a:spcAft>
              <a:buClr>
                <a:srgbClr val="D7000F"/>
              </a:buClr>
              <a:buSzTx/>
              <a:buFont typeface="Wingdings 2"/>
              <a:buNone/>
              <a:tabLst/>
              <a:defRPr/>
            </a:pPr>
            <a:r>
              <a:rPr kumimoji="0" lang="fr-FR" sz="1400" b="1" i="0" u="none" strike="noStrike" kern="0" cap="none" spc="0" normalizeH="0" baseline="0" noProof="0" dirty="0">
                <a:ln>
                  <a:noFill/>
                </a:ln>
                <a:solidFill>
                  <a:srgbClr val="FF0000"/>
                </a:solidFill>
                <a:effectLst/>
                <a:uLnTx/>
                <a:uFillTx/>
                <a:latin typeface="Arial"/>
                <a:ea typeface="+mn-ea"/>
                <a:cs typeface="Arial"/>
              </a:rPr>
              <a:t>Uniquement s’il dispose d’un moyen d’authentification forte associé à son abonnement CE net</a:t>
            </a:r>
          </a:p>
          <a:p>
            <a:pPr marL="0" marR="0" lvl="2" indent="0" algn="l" defTabSz="914400" rtl="0" eaLnBrk="1" fontAlgn="auto" latinLnBrk="0" hangingPunct="1">
              <a:lnSpc>
                <a:spcPct val="100000"/>
              </a:lnSpc>
              <a:spcBef>
                <a:spcPts val="300"/>
              </a:spcBef>
              <a:spcAft>
                <a:spcPts val="0"/>
              </a:spcAft>
              <a:buClr>
                <a:srgbClr val="D7000F"/>
              </a:buClr>
              <a:buSzTx/>
              <a:buFont typeface="Wingdings 2"/>
              <a:buNone/>
              <a:tabLst/>
              <a:defRPr/>
            </a:pPr>
            <a:endParaRPr kumimoji="0" lang="fr-FR" sz="1600" b="0" i="0" u="none" strike="noStrike" kern="0" cap="none" spc="0" normalizeH="0" baseline="0" noProof="0" dirty="0">
              <a:ln>
                <a:noFill/>
              </a:ln>
              <a:solidFill>
                <a:srgbClr val="3E454A"/>
              </a:solidFill>
              <a:effectLst/>
              <a:uLnTx/>
              <a:uFillTx/>
              <a:latin typeface="Arial"/>
              <a:ea typeface="+mn-ea"/>
              <a:cs typeface="Arial"/>
            </a:endParaRPr>
          </a:p>
        </p:txBody>
      </p:sp>
      <p:sp>
        <p:nvSpPr>
          <p:cNvPr id="8" name="Espace réservé du texte 8">
            <a:extLst>
              <a:ext uri="{FF2B5EF4-FFF2-40B4-BE49-F238E27FC236}">
                <a16:creationId xmlns:a16="http://schemas.microsoft.com/office/drawing/2014/main" id="{D28E7FB5-B841-6CC9-9288-B08F0A08BF02}"/>
              </a:ext>
            </a:extLst>
          </p:cNvPr>
          <p:cNvSpPr txBox="1">
            <a:spLocks/>
          </p:cNvSpPr>
          <p:nvPr/>
        </p:nvSpPr>
        <p:spPr bwMode="auto">
          <a:xfrm>
            <a:off x="7379405" y="1498821"/>
            <a:ext cx="4118622" cy="2180813"/>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extrusionOk="0">
                <a:moveTo>
                  <a:pt x="0" y="0"/>
                </a:moveTo>
                <a:lnTo>
                  <a:pt x="4838703" y="0"/>
                </a:lnTo>
                <a:lnTo>
                  <a:pt x="4838703" y="1612310"/>
                </a:lnTo>
                <a:lnTo>
                  <a:pt x="2459367" y="1612310"/>
                </a:lnTo>
                <a:lnTo>
                  <a:pt x="2459367" y="1532150"/>
                </a:lnTo>
                <a:lnTo>
                  <a:pt x="0" y="1532150"/>
                </a:lnTo>
                <a:close/>
              </a:path>
            </a:pathLst>
          </a:custGeom>
          <a:solidFill>
            <a:srgbClr val="FFFFFF">
              <a:lumMod val="95000"/>
            </a:srgbClr>
          </a:solidFill>
          <a:ln>
            <a:noFill/>
          </a:ln>
        </p:spPr>
        <p:txBody>
          <a:bodyPr vert="horz" wrap="square" lIns="288000" tIns="288000" rIns="288000" bIns="288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3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a:buNone/>
              <a:tabLst/>
              <a:defRPr/>
            </a:pPr>
            <a:endParaRPr kumimoji="0" lang="fr-FR" sz="1400" b="1" i="0" u="none" strike="noStrike" kern="0" cap="none" spc="0" normalizeH="0" baseline="0" noProof="0" dirty="0">
              <a:ln>
                <a:noFill/>
              </a:ln>
              <a:solidFill>
                <a:srgbClr val="3E454A"/>
              </a:solidFill>
              <a:effectLst/>
              <a:uLnTx/>
              <a:uFillTx/>
              <a:latin typeface="Arial"/>
              <a:ea typeface="+mn-ea"/>
              <a:cs typeface="Arial"/>
            </a:endParaRPr>
          </a:p>
          <a:p>
            <a:pPr marL="0" marR="0" lvl="0" indent="0" algn="l" defTabSz="914400" rtl="0" eaLnBrk="1" fontAlgn="auto" latinLnBrk="0" hangingPunct="1">
              <a:lnSpc>
                <a:spcPct val="100000"/>
              </a:lnSpc>
              <a:spcBef>
                <a:spcPts val="1500"/>
              </a:spcBef>
              <a:spcAft>
                <a:spcPts val="0"/>
              </a:spcAft>
              <a:buClrTx/>
              <a:buSzTx/>
              <a:buFont typeface="Arial"/>
              <a:buNone/>
              <a:tabLst/>
              <a:defRPr/>
            </a:pPr>
            <a:r>
              <a:rPr kumimoji="0" lang="fr-FR" sz="1400" b="1" i="0" u="none" strike="noStrike" kern="0" cap="none" spc="0" normalizeH="0" baseline="0" noProof="0" dirty="0">
                <a:ln>
                  <a:noFill/>
                </a:ln>
                <a:solidFill>
                  <a:srgbClr val="3E454A"/>
                </a:solidFill>
                <a:effectLst/>
                <a:uLnTx/>
                <a:uFillTx/>
                <a:latin typeface="Arial"/>
                <a:ea typeface="+mn-ea"/>
                <a:cs typeface="Arial"/>
              </a:rPr>
              <a:t>Pour une bonne fluidité du parcours de votre client sur PULCEO </a:t>
            </a:r>
            <a:r>
              <a:rPr kumimoji="0" lang="fr-FR" sz="1400" b="1" i="0" u="none" strike="noStrike" kern="0" cap="none" spc="0" normalizeH="0" baseline="0" noProof="0" dirty="0" err="1">
                <a:ln>
                  <a:noFill/>
                </a:ln>
                <a:solidFill>
                  <a:srgbClr val="3E454A"/>
                </a:solidFill>
                <a:effectLst/>
                <a:uLnTx/>
                <a:uFillTx/>
                <a:latin typeface="Arial"/>
                <a:ea typeface="+mn-ea"/>
                <a:cs typeface="Arial"/>
              </a:rPr>
              <a:t>Connect</a:t>
            </a:r>
            <a:r>
              <a:rPr kumimoji="0" lang="fr-FR" sz="1400" b="1" i="0" u="none" strike="noStrike" kern="0" cap="none" spc="0" normalizeH="0" baseline="0" noProof="0" dirty="0">
                <a:ln>
                  <a:noFill/>
                </a:ln>
                <a:solidFill>
                  <a:srgbClr val="3E454A"/>
                </a:solidFill>
                <a:effectLst/>
                <a:uLnTx/>
                <a:uFillTx/>
                <a:latin typeface="Arial"/>
                <a:ea typeface="+mn-ea"/>
                <a:cs typeface="Arial"/>
              </a:rPr>
              <a:t>, profitez-en pour l’équiper de </a:t>
            </a:r>
            <a:r>
              <a:rPr kumimoji="0" lang="fr-FR" sz="1400" b="1" i="0" u="none" strike="noStrike" kern="0" cap="none" spc="0" normalizeH="0" baseline="0" noProof="0" dirty="0" err="1">
                <a:ln>
                  <a:noFill/>
                </a:ln>
                <a:solidFill>
                  <a:srgbClr val="3E454A"/>
                </a:solidFill>
                <a:effectLst/>
                <a:uLnTx/>
                <a:uFillTx/>
                <a:latin typeface="Arial"/>
                <a:ea typeface="+mn-ea"/>
                <a:cs typeface="Arial"/>
              </a:rPr>
              <a:t>Secur’Pass</a:t>
            </a:r>
            <a:r>
              <a:rPr kumimoji="0" lang="fr-FR" sz="1400" b="1" i="0" u="none" strike="noStrike" kern="0" cap="none" spc="0" normalizeH="0" baseline="0" noProof="0" dirty="0">
                <a:ln>
                  <a:noFill/>
                </a:ln>
                <a:solidFill>
                  <a:srgbClr val="3E454A"/>
                </a:solidFill>
                <a:effectLst/>
                <a:uLnTx/>
                <a:uFillTx/>
                <a:latin typeface="Arial"/>
                <a:ea typeface="+mn-ea"/>
                <a:cs typeface="Arial"/>
              </a:rPr>
              <a:t> Pro.</a:t>
            </a:r>
          </a:p>
          <a:p>
            <a:pPr marL="0" marR="0" lvl="0" indent="0" algn="l" defTabSz="914400" rtl="0" eaLnBrk="1" fontAlgn="auto" latinLnBrk="0" hangingPunct="1">
              <a:lnSpc>
                <a:spcPct val="100000"/>
              </a:lnSpc>
              <a:spcBef>
                <a:spcPts val="1500"/>
              </a:spcBef>
              <a:spcAft>
                <a:spcPts val="0"/>
              </a:spcAft>
              <a:buClrTx/>
              <a:buSzTx/>
              <a:buFont typeface="Arial"/>
              <a:buNone/>
              <a:tabLst/>
              <a:defRPr/>
            </a:pPr>
            <a:endParaRPr kumimoji="0" lang="fr-FR" sz="1600" b="1" i="0" u="none" strike="noStrike" kern="0" cap="none" spc="0" normalizeH="0" baseline="0" noProof="0" dirty="0">
              <a:ln>
                <a:noFill/>
              </a:ln>
              <a:solidFill>
                <a:srgbClr val="3E454A"/>
              </a:solidFill>
              <a:effectLst/>
              <a:uLnTx/>
              <a:uFillTx/>
              <a:latin typeface="Arial"/>
              <a:ea typeface="+mn-ea"/>
              <a:cs typeface="Arial"/>
            </a:endParaRPr>
          </a:p>
        </p:txBody>
      </p:sp>
    </p:spTree>
    <p:extLst>
      <p:ext uri="{BB962C8B-B14F-4D97-AF65-F5344CB8AC3E}">
        <p14:creationId xmlns:p14="http://schemas.microsoft.com/office/powerpoint/2010/main" val="3292529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14B3105-8BE4-5C6D-BE79-CDEB2C4CFAB5}"/>
              </a:ext>
            </a:extLst>
          </p:cNvPr>
          <p:cNvSpPr>
            <a:spLocks noGrp="1"/>
          </p:cNvSpPr>
          <p:nvPr>
            <p:ph type="body" sz="quarter" idx="12"/>
          </p:nvPr>
        </p:nvSpPr>
        <p:spPr/>
        <p:txBody>
          <a:bodyPr/>
          <a:lstStyle/>
          <a:p>
            <a:r>
              <a:rPr lang="fr-FR" dirty="0"/>
              <a:t>L’offre PULCEO </a:t>
            </a:r>
            <a:r>
              <a:rPr lang="fr-FR" dirty="0" err="1"/>
              <a:t>Connect</a:t>
            </a:r>
            <a:r>
              <a:rPr lang="fr-FR" dirty="0"/>
              <a:t> en Vidéo</a:t>
            </a:r>
          </a:p>
        </p:txBody>
      </p:sp>
      <p:sp>
        <p:nvSpPr>
          <p:cNvPr id="4" name="Espace réservé du texte 3">
            <a:extLst>
              <a:ext uri="{FF2B5EF4-FFF2-40B4-BE49-F238E27FC236}">
                <a16:creationId xmlns:a16="http://schemas.microsoft.com/office/drawing/2014/main" id="{774A8E85-FE1B-FB08-9B38-57FAEA2D7473}"/>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A25E3D70-3C0A-B52C-A037-B9B486F7D09B}"/>
              </a:ext>
            </a:extLst>
          </p:cNvPr>
          <p:cNvSpPr>
            <a:spLocks noGrp="1"/>
          </p:cNvSpPr>
          <p:nvPr>
            <p:ph type="body" sz="quarter" idx="16"/>
          </p:nvPr>
        </p:nvSpPr>
        <p:spPr/>
        <p:txBody>
          <a:bodyPr/>
          <a:lstStyle/>
          <a:p>
            <a:r>
              <a:rPr lang="fr-FR" dirty="0"/>
              <a:t>2</a:t>
            </a:r>
          </a:p>
        </p:txBody>
      </p:sp>
      <p:pic>
        <p:nvPicPr>
          <p:cNvPr id="2" name="Image 1">
            <a:hlinkClick r:id="rId2"/>
            <a:extLst>
              <a:ext uri="{FF2B5EF4-FFF2-40B4-BE49-F238E27FC236}">
                <a16:creationId xmlns:a16="http://schemas.microsoft.com/office/drawing/2014/main" id="{FB161338-414B-FB9D-AAF1-F5A19D36466D}"/>
              </a:ext>
            </a:extLst>
          </p:cNvPr>
          <p:cNvPicPr>
            <a:picLocks noChangeAspect="1"/>
          </p:cNvPicPr>
          <p:nvPr/>
        </p:nvPicPr>
        <p:blipFill>
          <a:blip r:embed="rId3"/>
          <a:stretch>
            <a:fillRect/>
          </a:stretch>
        </p:blipFill>
        <p:spPr>
          <a:xfrm>
            <a:off x="1540076" y="1755395"/>
            <a:ext cx="8087266" cy="4566280"/>
          </a:xfrm>
          <a:prstGeom prst="rect">
            <a:avLst/>
          </a:prstGeom>
        </p:spPr>
      </p:pic>
      <p:pic>
        <p:nvPicPr>
          <p:cNvPr id="6" name="Image 5" descr="Une image contenant symbole, clipart, logo, Police&#10;&#10;Description générée automatiquement">
            <a:extLst>
              <a:ext uri="{FF2B5EF4-FFF2-40B4-BE49-F238E27FC236}">
                <a16:creationId xmlns:a16="http://schemas.microsoft.com/office/drawing/2014/main" id="{0B46ADB1-DB2F-1076-EF61-3D072E45007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8786670" y="4308392"/>
            <a:ext cx="1535616" cy="1535616"/>
          </a:xfrm>
          <a:prstGeom prst="rect">
            <a:avLst/>
          </a:prstGeom>
        </p:spPr>
      </p:pic>
    </p:spTree>
    <p:extLst>
      <p:ext uri="{BB962C8B-B14F-4D97-AF65-F5344CB8AC3E}">
        <p14:creationId xmlns:p14="http://schemas.microsoft.com/office/powerpoint/2010/main" val="481299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836620A-2033-ED00-A768-EBD7BDD46377}"/>
              </a:ext>
            </a:extLst>
          </p:cNvPr>
          <p:cNvSpPr>
            <a:spLocks noGrp="1"/>
          </p:cNvSpPr>
          <p:nvPr>
            <p:ph type="body" sz="quarter" idx="12"/>
          </p:nvPr>
        </p:nvSpPr>
        <p:spPr/>
        <p:txBody>
          <a:bodyPr/>
          <a:lstStyle/>
          <a:p>
            <a:r>
              <a:rPr lang="fr-FR" sz="1800" dirty="0" err="1"/>
              <a:t>Ellisphère</a:t>
            </a:r>
            <a:r>
              <a:rPr lang="fr-FR" dirty="0"/>
              <a:t> </a:t>
            </a:r>
            <a:r>
              <a:rPr lang="fr-FR" sz="1800" dirty="0"/>
              <a:t>: une option pour mieux connaitre ses clients et fournisseurs</a:t>
            </a:r>
          </a:p>
        </p:txBody>
      </p:sp>
      <p:sp>
        <p:nvSpPr>
          <p:cNvPr id="4" name="Espace réservé du texte 3">
            <a:extLst>
              <a:ext uri="{FF2B5EF4-FFF2-40B4-BE49-F238E27FC236}">
                <a16:creationId xmlns:a16="http://schemas.microsoft.com/office/drawing/2014/main" id="{2C79705A-CF0A-9B79-3773-D139B3CF978D}"/>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7CCEE596-F25D-73BF-23CF-EECE8A8D29AB}"/>
              </a:ext>
            </a:extLst>
          </p:cNvPr>
          <p:cNvSpPr>
            <a:spLocks noGrp="1"/>
          </p:cNvSpPr>
          <p:nvPr>
            <p:ph type="body" sz="quarter" idx="16"/>
          </p:nvPr>
        </p:nvSpPr>
        <p:spPr/>
        <p:txBody>
          <a:bodyPr/>
          <a:lstStyle/>
          <a:p>
            <a:r>
              <a:rPr lang="fr-FR" dirty="0"/>
              <a:t>2</a:t>
            </a:r>
          </a:p>
        </p:txBody>
      </p:sp>
      <p:pic>
        <p:nvPicPr>
          <p:cNvPr id="7" name="Espace réservé pour une image  3">
            <a:extLst>
              <a:ext uri="{FF2B5EF4-FFF2-40B4-BE49-F238E27FC236}">
                <a16:creationId xmlns:a16="http://schemas.microsoft.com/office/drawing/2014/main" id="{F17765E1-B3B1-5919-E0DA-1C0599D8F446}"/>
              </a:ext>
            </a:extLst>
          </p:cNvPr>
          <p:cNvPicPr>
            <a:picLocks noChangeAspect="1"/>
          </p:cNvPicPr>
          <p:nvPr/>
        </p:nvPicPr>
        <p:blipFill>
          <a:blip r:embed="rId2"/>
          <a:srcRect/>
          <a:stretch/>
        </p:blipFill>
        <p:spPr bwMode="auto">
          <a:xfrm>
            <a:off x="6888088" y="2613367"/>
            <a:ext cx="3270820" cy="2995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Espace réservé du texte 2">
            <a:extLst>
              <a:ext uri="{FF2B5EF4-FFF2-40B4-BE49-F238E27FC236}">
                <a16:creationId xmlns:a16="http://schemas.microsoft.com/office/drawing/2014/main" id="{D578318D-CC86-6302-FC09-9794820C7216}"/>
              </a:ext>
            </a:extLst>
          </p:cNvPr>
          <p:cNvSpPr txBox="1">
            <a:spLocks/>
          </p:cNvSpPr>
          <p:nvPr/>
        </p:nvSpPr>
        <p:spPr bwMode="auto">
          <a:xfrm>
            <a:off x="623392" y="2782226"/>
            <a:ext cx="6264696" cy="2995383"/>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342000" tIns="252000" rIns="288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79388" marR="0" lvl="0" indent="-179388" algn="l" defTabSz="914400" rtl="0" eaLnBrk="1" fontAlgn="auto" latinLnBrk="0" hangingPunct="1">
              <a:lnSpc>
                <a:spcPct val="100000"/>
              </a:lnSpc>
              <a:spcBef>
                <a:spcPts val="300"/>
              </a:spcBef>
              <a:spcAft>
                <a:spcPts val="0"/>
              </a:spcAft>
              <a:buClr>
                <a:srgbClr val="C30F0F"/>
              </a:buClr>
              <a:buSzPct val="120000"/>
              <a:buFont typeface="Wingdings" pitchFamily="2" charset="2"/>
              <a:buChar char="§"/>
              <a:tabLst/>
              <a:defRPr/>
            </a:pPr>
            <a:r>
              <a:rPr kumimoji="0" lang="fr-FR" sz="1600" b="1" i="0" u="none" strike="noStrike" kern="0" cap="none" spc="0" normalizeH="0" baseline="0" noProof="0">
                <a:ln>
                  <a:noFill/>
                </a:ln>
                <a:solidFill>
                  <a:srgbClr val="3E454A"/>
                </a:solidFill>
                <a:effectLst/>
                <a:uLnTx/>
                <a:uFillTx/>
                <a:latin typeface="Arial"/>
                <a:ea typeface="+mn-ea"/>
                <a:cs typeface="Arial"/>
              </a:rPr>
              <a:t>En partenariat avec</a:t>
            </a:r>
            <a:br>
              <a:rPr kumimoji="0" lang="fr-FR" sz="1600" b="0" i="0" u="none" strike="noStrike" kern="0" cap="none" spc="0" normalizeH="0" baseline="0" noProof="0">
                <a:ln>
                  <a:noFill/>
                </a:ln>
                <a:solidFill>
                  <a:srgbClr val="3E454A"/>
                </a:solidFill>
                <a:effectLst/>
                <a:uLnTx/>
                <a:uFillTx/>
                <a:latin typeface="Arial"/>
                <a:ea typeface="+mn-ea"/>
                <a:cs typeface="Arial"/>
              </a:rPr>
            </a:br>
            <a:r>
              <a:rPr kumimoji="0" lang="fr-FR" sz="1600" b="0" i="0" u="none" strike="noStrike" kern="0" cap="none" spc="0" normalizeH="0" baseline="0" noProof="0">
                <a:ln>
                  <a:noFill/>
                </a:ln>
                <a:solidFill>
                  <a:srgbClr val="3E454A"/>
                </a:solidFill>
                <a:effectLst/>
                <a:uLnTx/>
                <a:uFillTx/>
                <a:latin typeface="Arial"/>
                <a:ea typeface="+mn-ea"/>
                <a:cs typeface="Arial"/>
              </a:rPr>
              <a:t>un des leaders du marché sur l’information commerciale</a:t>
            </a:r>
          </a:p>
          <a:p>
            <a:pPr marL="179388" marR="0" lvl="0" indent="-179388" algn="l" defTabSz="914400" rtl="0" eaLnBrk="1" fontAlgn="auto" latinLnBrk="0" hangingPunct="1">
              <a:lnSpc>
                <a:spcPct val="100000"/>
              </a:lnSpc>
              <a:spcBef>
                <a:spcPts val="300"/>
              </a:spcBef>
              <a:spcAft>
                <a:spcPts val="0"/>
              </a:spcAft>
              <a:buClr>
                <a:srgbClr val="C30F0F"/>
              </a:buClr>
              <a:buSzPct val="120000"/>
              <a:buFont typeface="Wingdings" pitchFamily="2" charset="2"/>
              <a:buChar char="§"/>
              <a:tabLst/>
              <a:defRPr/>
            </a:pPr>
            <a:endParaRPr kumimoji="0" lang="fr-FR" sz="1600" b="0" i="0" u="none" strike="noStrike" kern="0" cap="none" spc="0" normalizeH="0" baseline="0" noProof="0">
              <a:ln>
                <a:noFill/>
              </a:ln>
              <a:solidFill>
                <a:srgbClr val="3E454A"/>
              </a:solidFill>
              <a:effectLst/>
              <a:uLnTx/>
              <a:uFillTx/>
              <a:latin typeface="Arial"/>
              <a:ea typeface="+mn-ea"/>
              <a:cs typeface="Arial"/>
            </a:endParaRPr>
          </a:p>
          <a:p>
            <a:pPr marL="179388" marR="0" lvl="0" indent="-179388" algn="l" defTabSz="914400" rtl="0" eaLnBrk="1" fontAlgn="auto" latinLnBrk="0" hangingPunct="1">
              <a:lnSpc>
                <a:spcPct val="100000"/>
              </a:lnSpc>
              <a:spcBef>
                <a:spcPts val="300"/>
              </a:spcBef>
              <a:spcAft>
                <a:spcPts val="0"/>
              </a:spcAft>
              <a:buClr>
                <a:srgbClr val="C30F0F"/>
              </a:buClr>
              <a:buSzPct val="120000"/>
              <a:buFont typeface="Wingdings" pitchFamily="2" charset="2"/>
              <a:buChar char="§"/>
              <a:tabLst/>
              <a:defRPr/>
            </a:pPr>
            <a:r>
              <a:rPr kumimoji="0" lang="fr-FR" sz="1600" b="1" i="0" u="none" strike="noStrike" kern="0" cap="none" spc="0" normalizeH="0" baseline="0" noProof="0">
                <a:ln>
                  <a:noFill/>
                </a:ln>
                <a:solidFill>
                  <a:srgbClr val="3E454A"/>
                </a:solidFill>
                <a:effectLst/>
                <a:uLnTx/>
                <a:uFillTx/>
                <a:latin typeface="Arial"/>
                <a:ea typeface="+mn-ea"/>
                <a:cs typeface="Arial"/>
              </a:rPr>
              <a:t>Le client bénéficie d’informations sur la santé financière de l’entreprise : </a:t>
            </a:r>
          </a:p>
          <a:p>
            <a:pPr marL="0" marR="0" lvl="0" indent="0" algn="l" defTabSz="914400" rtl="0" eaLnBrk="1" fontAlgn="auto" latinLnBrk="0" hangingPunct="1">
              <a:lnSpc>
                <a:spcPct val="100000"/>
              </a:lnSpc>
              <a:spcBef>
                <a:spcPts val="300"/>
              </a:spcBef>
              <a:spcAft>
                <a:spcPts val="0"/>
              </a:spcAft>
              <a:buClrTx/>
              <a:buSzTx/>
              <a:buFont typeface="Arial"/>
              <a:buNone/>
              <a:tabLst/>
              <a:defRPr/>
            </a:pPr>
            <a:r>
              <a:rPr kumimoji="0" lang="fr-FR" sz="1600" b="0" i="0" u="none" strike="noStrike" kern="0" cap="none" spc="0" normalizeH="0" baseline="0" noProof="0">
                <a:ln>
                  <a:noFill/>
                </a:ln>
                <a:solidFill>
                  <a:srgbClr val="3E454A"/>
                </a:solidFill>
                <a:effectLst/>
                <a:uLnTx/>
                <a:uFillTx/>
                <a:latin typeface="Arial"/>
                <a:ea typeface="+mn-ea"/>
                <a:cs typeface="Arial"/>
              </a:rPr>
              <a:t>- la classe risque (risque de défaillance à 1 an)</a:t>
            </a:r>
          </a:p>
          <a:p>
            <a:pPr marL="0" marR="0" lvl="0" indent="0" algn="l" defTabSz="914400" rtl="0" eaLnBrk="1" fontAlgn="auto" latinLnBrk="0" hangingPunct="1">
              <a:lnSpc>
                <a:spcPct val="100000"/>
              </a:lnSpc>
              <a:spcBef>
                <a:spcPts val="300"/>
              </a:spcBef>
              <a:spcAft>
                <a:spcPts val="0"/>
              </a:spcAft>
              <a:buClrTx/>
              <a:buSzTx/>
              <a:buFont typeface="Arial"/>
              <a:buNone/>
              <a:tabLst/>
              <a:defRPr/>
            </a:pPr>
            <a:r>
              <a:rPr kumimoji="0" lang="fr-FR" sz="1600" b="0" i="0" u="none" strike="noStrike" kern="0" cap="none" spc="0" normalizeH="0" baseline="0" noProof="0">
                <a:ln>
                  <a:noFill/>
                </a:ln>
                <a:solidFill>
                  <a:srgbClr val="3E454A"/>
                </a:solidFill>
                <a:effectLst/>
                <a:uLnTx/>
                <a:uFillTx/>
                <a:latin typeface="Arial"/>
                <a:ea typeface="+mn-ea"/>
                <a:cs typeface="Arial"/>
              </a:rPr>
              <a:t>- sa date de mise à jour et son évolution</a:t>
            </a:r>
          </a:p>
          <a:p>
            <a:pPr marL="0" marR="0" lvl="0" indent="0" algn="l" defTabSz="914400" rtl="0" eaLnBrk="1" fontAlgn="auto" latinLnBrk="0" hangingPunct="1">
              <a:lnSpc>
                <a:spcPct val="100000"/>
              </a:lnSpc>
              <a:spcBef>
                <a:spcPts val="300"/>
              </a:spcBef>
              <a:spcAft>
                <a:spcPts val="0"/>
              </a:spcAft>
              <a:buClrTx/>
              <a:buSzTx/>
              <a:buFont typeface="Arial"/>
              <a:buNone/>
              <a:tabLst/>
              <a:defRPr/>
            </a:pPr>
            <a:r>
              <a:rPr kumimoji="0" lang="fr-FR" sz="1600" b="0" i="0" u="none" strike="noStrike" kern="0" cap="none" spc="0" normalizeH="0" baseline="0" noProof="0">
                <a:ln>
                  <a:noFill/>
                </a:ln>
                <a:solidFill>
                  <a:srgbClr val="3E454A"/>
                </a:solidFill>
                <a:effectLst/>
                <a:uLnTx/>
                <a:uFillTx/>
                <a:latin typeface="Arial"/>
                <a:ea typeface="+mn-ea"/>
                <a:cs typeface="Arial"/>
              </a:rPr>
              <a:t>- l’avis de crédit (ce qu’un assureur Crédit est prêt à assurer sur cette contrepartie)</a:t>
            </a:r>
            <a:endParaRPr kumimoji="0" lang="fr-FR" sz="1600" b="0" i="0" u="none" strike="noStrike" kern="0" cap="none" spc="0" normalizeH="0" baseline="0" noProof="0" dirty="0">
              <a:ln>
                <a:noFill/>
              </a:ln>
              <a:solidFill>
                <a:srgbClr val="3E454A"/>
              </a:solidFill>
              <a:effectLst/>
              <a:uLnTx/>
              <a:uFillTx/>
              <a:latin typeface="Arial"/>
              <a:ea typeface="+mn-ea"/>
              <a:cs typeface="Arial"/>
            </a:endParaRPr>
          </a:p>
        </p:txBody>
      </p:sp>
      <p:sp>
        <p:nvSpPr>
          <p:cNvPr id="9" name="Espace réservé du texte 12">
            <a:extLst>
              <a:ext uri="{FF2B5EF4-FFF2-40B4-BE49-F238E27FC236}">
                <a16:creationId xmlns:a16="http://schemas.microsoft.com/office/drawing/2014/main" id="{0200CC99-BA02-E230-366A-7B26D304389A}"/>
              </a:ext>
            </a:extLst>
          </p:cNvPr>
          <p:cNvSpPr txBox="1">
            <a:spLocks/>
          </p:cNvSpPr>
          <p:nvPr/>
        </p:nvSpPr>
        <p:spPr bwMode="auto">
          <a:xfrm>
            <a:off x="632384" y="1634867"/>
            <a:ext cx="10800000" cy="907208"/>
          </a:xfrm>
          <a:prstGeom prst="rect">
            <a:avLst/>
          </a:prstGeom>
        </p:spPr>
        <p:txBody>
          <a:bodyPr vert="horz" lIns="91440" tIns="45720" rIns="91440" bIns="45720" rtlCol="0">
            <a:noAutofit/>
          </a:bodyPr>
          <a:lstStyle>
            <a:lvl1pPr marL="0" indent="0" algn="l" defTabSz="914400">
              <a:lnSpc>
                <a:spcPct val="100000"/>
              </a:lnSpc>
              <a:spcBef>
                <a:spcPts val="1500"/>
              </a:spcBef>
              <a:buFont typeface="Arial"/>
              <a:buNone/>
              <a:defRPr sz="1600" b="1">
                <a:solidFill>
                  <a:schemeClr val="tx2"/>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1300"/>
              </a:spcBef>
              <a:spcAft>
                <a:spcPts val="0"/>
              </a:spcAft>
              <a:buClr>
                <a:srgbClr val="D7000F"/>
              </a:buClr>
              <a:buSzTx/>
              <a:buFont typeface="Wingdings 2"/>
              <a:buNone/>
              <a:tabLst/>
              <a:defRPr/>
            </a:pPr>
            <a:r>
              <a:rPr kumimoji="0" lang="fr-FR" sz="1600" b="1" i="0" u="none" strike="noStrike" kern="0" cap="none" spc="0" normalizeH="0" baseline="0" noProof="0">
                <a:ln>
                  <a:noFill/>
                </a:ln>
                <a:solidFill>
                  <a:srgbClr val="3E454A"/>
                </a:solidFill>
                <a:effectLst/>
                <a:uLnTx/>
                <a:uFillTx/>
                <a:latin typeface="Arial"/>
                <a:ea typeface="+mn-ea"/>
                <a:cs typeface="Arial"/>
              </a:rPr>
              <a:t>Si votre client connait mieux ses clients et ses fournisseurs</a:t>
            </a:r>
            <a:r>
              <a:rPr kumimoji="0" lang="fr-FR" sz="1600" b="0" i="0" u="none" strike="noStrike" kern="0" cap="none" spc="0" normalizeH="0" baseline="0" noProof="0">
                <a:ln>
                  <a:noFill/>
                </a:ln>
                <a:solidFill>
                  <a:srgbClr val="3E454A"/>
                </a:solidFill>
                <a:effectLst/>
                <a:uLnTx/>
                <a:uFillTx/>
                <a:latin typeface="Arial"/>
                <a:ea typeface="+mn-ea"/>
                <a:cs typeface="Arial"/>
              </a:rPr>
              <a:t>, il pourra anticiper d’éventuelles difficultés de ses partenaires et adapter sa relation commerciale (délais de paiement, prospection, …)</a:t>
            </a:r>
            <a:endParaRPr kumimoji="0" lang="fr-FR" sz="1600" b="0" i="0" u="none" strike="noStrike" kern="0" cap="none" spc="0" normalizeH="0" baseline="0" noProof="0" dirty="0">
              <a:ln>
                <a:noFill/>
              </a:ln>
              <a:solidFill>
                <a:srgbClr val="3E454A"/>
              </a:solidFill>
              <a:effectLst/>
              <a:uLnTx/>
              <a:uFillTx/>
              <a:latin typeface="Arial"/>
              <a:ea typeface="+mn-ea"/>
              <a:cs typeface="Arial"/>
            </a:endParaRPr>
          </a:p>
        </p:txBody>
      </p:sp>
      <p:pic>
        <p:nvPicPr>
          <p:cNvPr id="10" name="Image 9">
            <a:extLst>
              <a:ext uri="{FF2B5EF4-FFF2-40B4-BE49-F238E27FC236}">
                <a16:creationId xmlns:a16="http://schemas.microsoft.com/office/drawing/2014/main" id="{D8B184CB-405F-4E31-B7E4-464DF909E545}"/>
              </a:ext>
            </a:extLst>
          </p:cNvPr>
          <p:cNvPicPr>
            <a:picLocks noChangeAspect="1"/>
          </p:cNvPicPr>
          <p:nvPr/>
        </p:nvPicPr>
        <p:blipFill>
          <a:blip r:embed="rId3"/>
          <a:stretch>
            <a:fillRect/>
          </a:stretch>
        </p:blipFill>
        <p:spPr bwMode="auto">
          <a:xfrm>
            <a:off x="3139077" y="2981167"/>
            <a:ext cx="1739217" cy="287454"/>
          </a:xfrm>
          <a:prstGeom prst="rect">
            <a:avLst/>
          </a:prstGeom>
        </p:spPr>
      </p:pic>
      <p:sp>
        <p:nvSpPr>
          <p:cNvPr id="11" name="Rectangle 10">
            <a:extLst>
              <a:ext uri="{FF2B5EF4-FFF2-40B4-BE49-F238E27FC236}">
                <a16:creationId xmlns:a16="http://schemas.microsoft.com/office/drawing/2014/main" id="{D49F0FE6-3D28-F1AB-BCA9-89221813CFF7}"/>
              </a:ext>
            </a:extLst>
          </p:cNvPr>
          <p:cNvSpPr/>
          <p:nvPr/>
        </p:nvSpPr>
        <p:spPr bwMode="auto">
          <a:xfrm>
            <a:off x="6922647" y="5680043"/>
            <a:ext cx="338437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0" cap="none" spc="0" normalizeH="0" baseline="0" noProof="0" dirty="0">
                <a:ln>
                  <a:noFill/>
                </a:ln>
                <a:solidFill>
                  <a:srgbClr val="3E454A"/>
                </a:solidFill>
                <a:effectLst/>
                <a:uLnTx/>
                <a:uFillTx/>
                <a:latin typeface="Arial"/>
                <a:ea typeface="+mn-ea"/>
                <a:cs typeface="Arial"/>
              </a:rPr>
              <a:t>Exemple d’informations consultables dans PULCEO </a:t>
            </a:r>
            <a:r>
              <a:rPr kumimoji="0" lang="fr-FR" sz="1200" b="1" i="1" u="none" strike="noStrike" kern="0" cap="none" spc="0" normalizeH="0" baseline="0" noProof="0" dirty="0" err="1">
                <a:ln>
                  <a:noFill/>
                </a:ln>
                <a:solidFill>
                  <a:srgbClr val="3E454A"/>
                </a:solidFill>
                <a:effectLst/>
                <a:uLnTx/>
                <a:uFillTx/>
                <a:latin typeface="Arial"/>
                <a:ea typeface="+mn-ea"/>
                <a:cs typeface="Arial"/>
              </a:rPr>
              <a:t>Connect</a:t>
            </a:r>
            <a:r>
              <a:rPr kumimoji="0" lang="fr-FR" sz="1200" b="1" i="1" u="none" strike="noStrike" kern="0" cap="none" spc="0" normalizeH="0" baseline="0" noProof="0" dirty="0">
                <a:ln>
                  <a:noFill/>
                </a:ln>
                <a:solidFill>
                  <a:srgbClr val="3E454A"/>
                </a:solidFill>
                <a:effectLst/>
                <a:uLnTx/>
                <a:uFillTx/>
                <a:latin typeface="Arial"/>
                <a:ea typeface="+mn-ea"/>
                <a:cs typeface="Arial"/>
              </a:rPr>
              <a:t> quand l’option </a:t>
            </a:r>
            <a:r>
              <a:rPr kumimoji="0" lang="fr-FR" sz="1200" b="1" i="1" u="none" strike="noStrike" kern="0" cap="none" spc="0" normalizeH="0" baseline="0" noProof="0" dirty="0" err="1">
                <a:ln>
                  <a:noFill/>
                </a:ln>
                <a:solidFill>
                  <a:srgbClr val="3E454A"/>
                </a:solidFill>
                <a:effectLst/>
                <a:uLnTx/>
                <a:uFillTx/>
                <a:latin typeface="Arial"/>
                <a:ea typeface="+mn-ea"/>
                <a:cs typeface="Arial"/>
              </a:rPr>
              <a:t>Ellisphere</a:t>
            </a:r>
            <a:r>
              <a:rPr kumimoji="0" lang="fr-FR" sz="1200" b="1" i="1" u="none" strike="noStrike" kern="0" cap="none" spc="0" normalizeH="0" baseline="0" noProof="0" dirty="0">
                <a:ln>
                  <a:noFill/>
                </a:ln>
                <a:solidFill>
                  <a:srgbClr val="3E454A"/>
                </a:solidFill>
                <a:effectLst/>
                <a:uLnTx/>
                <a:uFillTx/>
                <a:latin typeface="Arial"/>
                <a:ea typeface="+mn-ea"/>
                <a:cs typeface="Arial"/>
              </a:rPr>
              <a:t> est activée</a:t>
            </a:r>
          </a:p>
        </p:txBody>
      </p:sp>
    </p:spTree>
    <p:extLst>
      <p:ext uri="{BB962C8B-B14F-4D97-AF65-F5344CB8AC3E}">
        <p14:creationId xmlns:p14="http://schemas.microsoft.com/office/powerpoint/2010/main" val="2925416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1D754AE-0379-174B-AF3A-E5B3A33DAFFC}"/>
              </a:ext>
            </a:extLst>
          </p:cNvPr>
          <p:cNvSpPr>
            <a:spLocks noGrp="1"/>
          </p:cNvSpPr>
          <p:nvPr>
            <p:ph type="body" sz="quarter" idx="12"/>
          </p:nvPr>
        </p:nvSpPr>
        <p:spPr/>
        <p:txBody>
          <a:bodyPr/>
          <a:lstStyle/>
          <a:p>
            <a:r>
              <a:rPr lang="fr-FR" dirty="0"/>
              <a:t>Les listes Pays : un outil efficace pour mieux sécuriser ses transactions</a:t>
            </a:r>
          </a:p>
        </p:txBody>
      </p:sp>
      <p:sp>
        <p:nvSpPr>
          <p:cNvPr id="4" name="Espace réservé du texte 3">
            <a:extLst>
              <a:ext uri="{FF2B5EF4-FFF2-40B4-BE49-F238E27FC236}">
                <a16:creationId xmlns:a16="http://schemas.microsoft.com/office/drawing/2014/main" id="{FCBFCFA3-DEFF-B554-36C6-842C3838B895}"/>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8FCEB9C1-1B72-2DA4-71C1-1598BD1E026A}"/>
              </a:ext>
            </a:extLst>
          </p:cNvPr>
          <p:cNvSpPr>
            <a:spLocks noGrp="1"/>
          </p:cNvSpPr>
          <p:nvPr>
            <p:ph type="body" sz="quarter" idx="16"/>
          </p:nvPr>
        </p:nvSpPr>
        <p:spPr/>
        <p:txBody>
          <a:bodyPr/>
          <a:lstStyle/>
          <a:p>
            <a:r>
              <a:rPr lang="fr-FR" dirty="0"/>
              <a:t>2</a:t>
            </a:r>
          </a:p>
        </p:txBody>
      </p:sp>
      <p:sp>
        <p:nvSpPr>
          <p:cNvPr id="7" name="ZoneTexte 6">
            <a:extLst>
              <a:ext uri="{FF2B5EF4-FFF2-40B4-BE49-F238E27FC236}">
                <a16:creationId xmlns:a16="http://schemas.microsoft.com/office/drawing/2014/main" id="{A226BB13-1B70-17BA-0D2A-0A1EB1A6C04C}"/>
              </a:ext>
            </a:extLst>
          </p:cNvPr>
          <p:cNvSpPr txBox="1"/>
          <p:nvPr/>
        </p:nvSpPr>
        <p:spPr bwMode="auto">
          <a:xfrm>
            <a:off x="5898264" y="1910596"/>
            <a:ext cx="5716153"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C30F0F"/>
                </a:solidFill>
                <a:effectLst/>
                <a:uLnTx/>
                <a:uFillTx/>
                <a:latin typeface="Arial"/>
                <a:ea typeface="+mn-ea"/>
                <a:cs typeface="Arial"/>
              </a:rPr>
              <a:t>Vous enregistrez au moment du contrat PULCEO </a:t>
            </a:r>
            <a:r>
              <a:rPr kumimoji="0" lang="fr-FR" sz="1600" b="1" i="0" u="none" strike="noStrike" kern="0" cap="none" spc="0" normalizeH="0" baseline="0" noProof="0" dirty="0" err="1">
                <a:ln>
                  <a:noFill/>
                </a:ln>
                <a:solidFill>
                  <a:srgbClr val="C30F0F"/>
                </a:solidFill>
                <a:effectLst/>
                <a:uLnTx/>
                <a:uFillTx/>
                <a:latin typeface="Arial"/>
                <a:ea typeface="+mn-ea"/>
                <a:cs typeface="Arial"/>
              </a:rPr>
              <a:t>Connect</a:t>
            </a:r>
            <a:r>
              <a:rPr kumimoji="0" lang="fr-FR" sz="1600" b="1" i="0" u="none" strike="noStrike" kern="0" cap="none" spc="0" normalizeH="0" baseline="0" noProof="0" dirty="0">
                <a:ln>
                  <a:noFill/>
                </a:ln>
                <a:solidFill>
                  <a:srgbClr val="C30F0F"/>
                </a:solidFill>
                <a:effectLst/>
                <a:uLnTx/>
                <a:uFillTx/>
                <a:latin typeface="Arial"/>
                <a:ea typeface="+mn-ea"/>
                <a:cs typeface="Arial"/>
              </a:rPr>
              <a:t> les pays dans lesquels votre client a des fournisseurs au sein de la zone SEPA ainsi que les plafonds associés</a:t>
            </a:r>
          </a:p>
        </p:txBody>
      </p:sp>
      <p:sp>
        <p:nvSpPr>
          <p:cNvPr id="8" name="Espace réservé du texte 2">
            <a:extLst>
              <a:ext uri="{FF2B5EF4-FFF2-40B4-BE49-F238E27FC236}">
                <a16:creationId xmlns:a16="http://schemas.microsoft.com/office/drawing/2014/main" id="{82FCBE0C-5BAC-8873-A355-4E05110328DB}"/>
              </a:ext>
            </a:extLst>
          </p:cNvPr>
          <p:cNvSpPr>
            <a:spLocks noGrp="1"/>
          </p:cNvSpPr>
          <p:nvPr/>
        </p:nvSpPr>
        <p:spPr bwMode="auto">
          <a:xfrm>
            <a:off x="646198" y="1521693"/>
            <a:ext cx="5108090" cy="3149341"/>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180000" tIns="108000" rIns="144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38113" marR="0" lvl="0" indent="-138113" algn="l" defTabSz="914400" rtl="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ea typeface="+mn-ea"/>
                <a:cs typeface="Arial"/>
              </a:rPr>
              <a:t>Votre client peut définir </a:t>
            </a:r>
            <a:r>
              <a:rPr kumimoji="0" lang="fr-FR" sz="1400" b="1" i="0" u="none" strike="noStrike" kern="0" cap="none" spc="0" normalizeH="0" baseline="0" noProof="0" dirty="0">
                <a:ln>
                  <a:noFill/>
                </a:ln>
                <a:solidFill>
                  <a:srgbClr val="3E454A"/>
                </a:solidFill>
                <a:effectLst/>
                <a:uLnTx/>
                <a:uFillTx/>
                <a:latin typeface="Arial"/>
                <a:ea typeface="+mn-ea"/>
                <a:cs typeface="Arial"/>
              </a:rPr>
              <a:t>la liste des pays</a:t>
            </a:r>
            <a:r>
              <a:rPr kumimoji="0" lang="fr-FR" sz="1400" b="0" i="0" u="none" strike="noStrike" kern="0" cap="none" spc="0" normalizeH="0" baseline="0" noProof="0" dirty="0">
                <a:ln>
                  <a:noFill/>
                </a:ln>
                <a:solidFill>
                  <a:srgbClr val="3E454A"/>
                </a:solidFill>
                <a:effectLst/>
                <a:uLnTx/>
                <a:uFillTx/>
                <a:latin typeface="Arial"/>
                <a:ea typeface="+mn-ea"/>
                <a:cs typeface="Arial"/>
              </a:rPr>
              <a:t> vers lesquels il émet des virements, pour payer ses fournisseurs</a:t>
            </a:r>
          </a:p>
          <a:p>
            <a:pPr marL="138113" marR="0" lvl="0" indent="-138113" algn="l" defTabSz="914400" rtl="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ea typeface="+mn-ea"/>
                <a:cs typeface="Arial"/>
              </a:rPr>
              <a:t>Il peut également définir </a:t>
            </a:r>
            <a:r>
              <a:rPr kumimoji="0" lang="fr-FR" sz="1400" b="1" i="0" u="none" strike="noStrike" kern="0" cap="none" spc="0" normalizeH="0" baseline="0" noProof="0" dirty="0">
                <a:ln>
                  <a:noFill/>
                </a:ln>
                <a:solidFill>
                  <a:srgbClr val="3E454A"/>
                </a:solidFill>
                <a:effectLst/>
                <a:uLnTx/>
                <a:uFillTx/>
                <a:latin typeface="Arial"/>
                <a:ea typeface="+mn-ea"/>
                <a:cs typeface="Arial"/>
              </a:rPr>
              <a:t>des plafonds </a:t>
            </a:r>
            <a:r>
              <a:rPr kumimoji="0" lang="fr-FR" sz="1400" b="0" i="0" u="none" strike="noStrike" kern="0" cap="none" spc="0" normalizeH="0" baseline="0" noProof="0" dirty="0">
                <a:ln>
                  <a:noFill/>
                </a:ln>
                <a:solidFill>
                  <a:srgbClr val="3E454A"/>
                </a:solidFill>
                <a:effectLst/>
                <a:uLnTx/>
                <a:uFillTx/>
                <a:latin typeface="Arial"/>
                <a:ea typeface="+mn-ea"/>
                <a:cs typeface="Arial"/>
              </a:rPr>
              <a:t>de montant de virement pour chaque pays autorisé.</a:t>
            </a:r>
          </a:p>
          <a:p>
            <a:pPr marL="138113" marR="0" lvl="0" indent="-138113" algn="l" defTabSz="914400" rtl="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ea typeface="+mn-ea"/>
                <a:cs typeface="Arial"/>
              </a:rPr>
              <a:t>Les virements vers d’autres pays ou au-dessus du montant seront automatiquement bloqués par PULCEO </a:t>
            </a:r>
            <a:r>
              <a:rPr kumimoji="0" lang="fr-FR" sz="1400" b="0" i="0" u="none" strike="noStrike" kern="0" cap="none" spc="0" normalizeH="0" baseline="0" noProof="0" dirty="0" err="1">
                <a:ln>
                  <a:noFill/>
                </a:ln>
                <a:solidFill>
                  <a:srgbClr val="3E454A"/>
                </a:solidFill>
                <a:effectLst/>
                <a:uLnTx/>
                <a:uFillTx/>
                <a:latin typeface="Arial"/>
                <a:ea typeface="+mn-ea"/>
                <a:cs typeface="Arial"/>
              </a:rPr>
              <a:t>Connect</a:t>
            </a:r>
            <a:r>
              <a:rPr kumimoji="0" lang="fr-FR" sz="1400" b="0" i="0" u="none" strike="noStrike" kern="0" cap="none" spc="0" normalizeH="0" baseline="0" noProof="0" dirty="0">
                <a:ln>
                  <a:noFill/>
                </a:ln>
                <a:solidFill>
                  <a:srgbClr val="3E454A"/>
                </a:solidFill>
                <a:effectLst/>
                <a:uLnTx/>
                <a:uFillTx/>
                <a:latin typeface="Arial"/>
                <a:ea typeface="+mn-ea"/>
                <a:cs typeface="Arial"/>
              </a:rPr>
              <a:t>.</a:t>
            </a:r>
          </a:p>
          <a:p>
            <a:pPr marL="0" marR="0" lvl="0" indent="0" algn="l" defTabSz="914400" rtl="0" eaLnBrk="1" fontAlgn="auto" latinLnBrk="0" hangingPunct="1">
              <a:lnSpc>
                <a:spcPct val="100000"/>
              </a:lnSpc>
              <a:spcBef>
                <a:spcPts val="900"/>
              </a:spcBef>
              <a:spcAft>
                <a:spcPts val="0"/>
              </a:spcAft>
              <a:buClrTx/>
              <a:buSzTx/>
              <a:buFont typeface="Arial"/>
              <a:buNone/>
              <a:tabLst/>
              <a:defRPr/>
            </a:pPr>
            <a:r>
              <a:rPr kumimoji="0" lang="fr-FR" sz="1400" b="0" i="0" u="none" strike="noStrike" kern="0" cap="none" spc="0" normalizeH="0" baseline="0" noProof="0" dirty="0">
                <a:ln>
                  <a:noFill/>
                </a:ln>
                <a:solidFill>
                  <a:srgbClr val="C30F0F"/>
                </a:solidFill>
                <a:effectLst/>
                <a:uLnTx/>
                <a:uFillTx/>
                <a:latin typeface="Arial"/>
                <a:ea typeface="+mn-ea"/>
                <a:cs typeface="Arial"/>
              </a:rPr>
              <a:t>Comme cela, le client bénéficie de la souplesse des paiements dans la zone SEPA sans être exposé à des tentatives de </a:t>
            </a:r>
            <a:r>
              <a:rPr kumimoji="0" lang="fr-FR" sz="1400" b="1" i="0" u="none" strike="noStrike" kern="0" cap="none" spc="0" normalizeH="0" baseline="0" noProof="0" dirty="0">
                <a:ln>
                  <a:noFill/>
                </a:ln>
                <a:solidFill>
                  <a:srgbClr val="C30F0F"/>
                </a:solidFill>
                <a:effectLst/>
                <a:uLnTx/>
                <a:uFillTx/>
                <a:latin typeface="Arial"/>
                <a:ea typeface="+mn-ea"/>
                <a:cs typeface="Arial"/>
              </a:rPr>
              <a:t>fraude</a:t>
            </a:r>
            <a:r>
              <a:rPr kumimoji="0" lang="fr-FR" sz="1400" b="0" i="0" u="none" strike="noStrike" kern="0" cap="none" spc="0" normalizeH="0" baseline="0" noProof="0" dirty="0">
                <a:ln>
                  <a:noFill/>
                </a:ln>
                <a:solidFill>
                  <a:srgbClr val="C30F0F"/>
                </a:solidFill>
                <a:effectLst/>
                <a:uLnTx/>
                <a:uFillTx/>
                <a:latin typeface="Arial"/>
                <a:ea typeface="+mn-ea"/>
                <a:cs typeface="Arial"/>
              </a:rPr>
              <a:t> vers des pays avec lesquels il ne travaille pas.</a:t>
            </a:r>
            <a:endParaRPr kumimoji="0" lang="fr-FR" sz="1400" b="1" i="0" u="none" strike="noStrike" kern="0" cap="none" spc="0" normalizeH="0" baseline="0" noProof="0" dirty="0">
              <a:ln>
                <a:noFill/>
              </a:ln>
              <a:solidFill>
                <a:srgbClr val="C30F0F"/>
              </a:solidFill>
              <a:effectLst/>
              <a:uLnTx/>
              <a:uFillTx/>
              <a:latin typeface="Arial"/>
              <a:ea typeface="+mn-ea"/>
              <a:cs typeface="Arial"/>
            </a:endParaRPr>
          </a:p>
        </p:txBody>
      </p:sp>
      <p:sp>
        <p:nvSpPr>
          <p:cNvPr id="9" name="Espace réservé du texte 2">
            <a:extLst>
              <a:ext uri="{FF2B5EF4-FFF2-40B4-BE49-F238E27FC236}">
                <a16:creationId xmlns:a16="http://schemas.microsoft.com/office/drawing/2014/main" id="{12B52625-5BD4-0D5F-360D-B056D6DA6750}"/>
              </a:ext>
            </a:extLst>
          </p:cNvPr>
          <p:cNvSpPr>
            <a:spLocks noGrp="1"/>
          </p:cNvSpPr>
          <p:nvPr/>
        </p:nvSpPr>
        <p:spPr bwMode="auto">
          <a:xfrm>
            <a:off x="5898264" y="3451791"/>
            <a:ext cx="5716153" cy="2942062"/>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180000" tIns="108000" rIns="144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38113" marR="0" lvl="1" indent="-138113" algn="l" defTabSz="914400" rtl="0" eaLnBrk="1" fontAlgn="auto" latinLnBrk="0" hangingPunct="1">
              <a:lnSpc>
                <a:spcPct val="100000"/>
              </a:lnSpc>
              <a:spcBef>
                <a:spcPts val="700"/>
              </a:spcBef>
              <a:spcAft>
                <a:spcPts val="30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ea typeface="+mn-ea"/>
                <a:cs typeface="Arial"/>
              </a:rPr>
              <a:t>Quel que soit le plafond indiqué, le plafond </a:t>
            </a:r>
            <a:r>
              <a:rPr kumimoji="0" lang="fr-FR" sz="1400" b="0" i="0" u="none" strike="noStrike" kern="0" cap="none" spc="0" normalizeH="0" baseline="0" noProof="0" dirty="0" err="1">
                <a:ln>
                  <a:noFill/>
                </a:ln>
                <a:solidFill>
                  <a:srgbClr val="3E454A"/>
                </a:solidFill>
                <a:effectLst/>
                <a:uLnTx/>
                <a:uFillTx/>
                <a:latin typeface="Arial"/>
                <a:ea typeface="+mn-ea"/>
                <a:cs typeface="Arial"/>
              </a:rPr>
              <a:t>CEnet</a:t>
            </a:r>
            <a:r>
              <a:rPr kumimoji="0" lang="fr-FR" sz="1400" b="0" i="0" u="none" strike="noStrike" kern="0" cap="none" spc="0" normalizeH="0" baseline="0" noProof="0" dirty="0">
                <a:ln>
                  <a:noFill/>
                </a:ln>
                <a:solidFill>
                  <a:srgbClr val="3E454A"/>
                </a:solidFill>
                <a:effectLst/>
                <a:uLnTx/>
                <a:uFillTx/>
                <a:latin typeface="Arial"/>
                <a:ea typeface="+mn-ea"/>
                <a:cs typeface="Arial"/>
              </a:rPr>
              <a:t> continuera de s’appliquer.</a:t>
            </a:r>
          </a:p>
          <a:p>
            <a:pPr marL="138113" marR="0" lvl="1" indent="-138113" algn="l" defTabSz="914400" rtl="0" eaLnBrk="1" fontAlgn="auto" latinLnBrk="0" hangingPunct="1">
              <a:lnSpc>
                <a:spcPct val="100000"/>
              </a:lnSpc>
              <a:spcBef>
                <a:spcPts val="700"/>
              </a:spcBef>
              <a:spcAft>
                <a:spcPts val="30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ea typeface="+mn-ea"/>
                <a:cs typeface="Arial"/>
              </a:rPr>
              <a:t>Dans l’exemple ci-contre, le professionnel ne pourra pas envoyer de virement de plus de 10 000 € à un fournisseur en Allemagne, même si son plafond </a:t>
            </a:r>
            <a:r>
              <a:rPr kumimoji="0" lang="fr-FR" sz="1400" b="0" i="0" u="none" strike="noStrike" kern="0" cap="none" spc="0" normalizeH="0" baseline="0" noProof="0" dirty="0" err="1">
                <a:ln>
                  <a:noFill/>
                </a:ln>
                <a:solidFill>
                  <a:srgbClr val="3E454A"/>
                </a:solidFill>
                <a:effectLst/>
                <a:uLnTx/>
                <a:uFillTx/>
                <a:latin typeface="Arial"/>
                <a:ea typeface="+mn-ea"/>
                <a:cs typeface="Arial"/>
              </a:rPr>
              <a:t>CEnet</a:t>
            </a:r>
            <a:r>
              <a:rPr kumimoji="0" lang="fr-FR" sz="1400" b="0" i="0" u="none" strike="noStrike" kern="0" cap="none" spc="0" normalizeH="0" baseline="0" noProof="0" dirty="0">
                <a:ln>
                  <a:noFill/>
                </a:ln>
                <a:solidFill>
                  <a:srgbClr val="3E454A"/>
                </a:solidFill>
                <a:effectLst/>
                <a:uLnTx/>
                <a:uFillTx/>
                <a:latin typeface="Arial"/>
                <a:ea typeface="+mn-ea"/>
                <a:cs typeface="Arial"/>
              </a:rPr>
              <a:t> est supérieur à ce montant</a:t>
            </a:r>
          </a:p>
          <a:p>
            <a:pPr marL="138113" marR="0" lvl="1" indent="-138113" algn="l" defTabSz="914400" rtl="0" eaLnBrk="1" fontAlgn="auto" latinLnBrk="0" hangingPunct="1">
              <a:lnSpc>
                <a:spcPct val="100000"/>
              </a:lnSpc>
              <a:spcBef>
                <a:spcPts val="700"/>
              </a:spcBef>
              <a:spcAft>
                <a:spcPts val="30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ea typeface="+mn-ea"/>
                <a:cs typeface="Arial"/>
              </a:rPr>
              <a:t>Le client pourra créer un virement de 30 000 € vers un fournisseur français dans PULCEO </a:t>
            </a:r>
            <a:r>
              <a:rPr kumimoji="0" lang="fr-FR" sz="1400" b="0" i="0" u="none" strike="noStrike" kern="0" cap="none" spc="0" normalizeH="0" baseline="0" noProof="0" dirty="0" err="1">
                <a:ln>
                  <a:noFill/>
                </a:ln>
                <a:solidFill>
                  <a:srgbClr val="3E454A"/>
                </a:solidFill>
                <a:effectLst/>
                <a:uLnTx/>
                <a:uFillTx/>
                <a:latin typeface="Arial"/>
                <a:ea typeface="+mn-ea"/>
                <a:cs typeface="Arial"/>
              </a:rPr>
              <a:t>Connect</a:t>
            </a:r>
            <a:r>
              <a:rPr kumimoji="0" lang="fr-FR" sz="1400" b="0" i="0" u="none" strike="noStrike" kern="0" cap="none" spc="0" normalizeH="0" baseline="0" noProof="0" dirty="0">
                <a:ln>
                  <a:noFill/>
                </a:ln>
                <a:solidFill>
                  <a:srgbClr val="3E454A"/>
                </a:solidFill>
                <a:effectLst/>
                <a:uLnTx/>
                <a:uFillTx/>
                <a:latin typeface="Arial"/>
                <a:ea typeface="+mn-ea"/>
                <a:cs typeface="Arial"/>
              </a:rPr>
              <a:t> mais ne pourra pas l’envoyer si le plafond de son abonnement BNP est de 20 000€ par exemple </a:t>
            </a:r>
          </a:p>
        </p:txBody>
      </p:sp>
      <p:pic>
        <p:nvPicPr>
          <p:cNvPr id="10" name="Image 9">
            <a:extLst>
              <a:ext uri="{FF2B5EF4-FFF2-40B4-BE49-F238E27FC236}">
                <a16:creationId xmlns:a16="http://schemas.microsoft.com/office/drawing/2014/main" id="{38BBE8A7-9D6E-0081-AFB4-062379EBC687}"/>
              </a:ext>
            </a:extLst>
          </p:cNvPr>
          <p:cNvPicPr>
            <a:picLocks noChangeAspect="1"/>
          </p:cNvPicPr>
          <p:nvPr/>
        </p:nvPicPr>
        <p:blipFill rotWithShape="1">
          <a:blip r:embed="rId2"/>
          <a:srcRect l="1951" t="1" r="1410" b="828"/>
          <a:stretch/>
        </p:blipFill>
        <p:spPr bwMode="auto">
          <a:xfrm>
            <a:off x="3378288" y="4594944"/>
            <a:ext cx="2376000" cy="1908000"/>
          </a:xfrm>
          <a:prstGeom prst="rect">
            <a:avLst/>
          </a:prstGeom>
          <a:solidFill>
            <a:schemeClr val="bg1">
              <a:lumMod val="85000"/>
            </a:schemeClr>
          </a:solidFill>
        </p:spPr>
      </p:pic>
      <p:sp>
        <p:nvSpPr>
          <p:cNvPr id="11" name="ZoneTexte 10">
            <a:extLst>
              <a:ext uri="{FF2B5EF4-FFF2-40B4-BE49-F238E27FC236}">
                <a16:creationId xmlns:a16="http://schemas.microsoft.com/office/drawing/2014/main" id="{93FDDFA2-6BB5-0446-4BF1-CF1FB84ADF2C}"/>
              </a:ext>
            </a:extLst>
          </p:cNvPr>
          <p:cNvSpPr txBox="1"/>
          <p:nvPr/>
        </p:nvSpPr>
        <p:spPr bwMode="auto">
          <a:xfrm>
            <a:off x="982591" y="5963096"/>
            <a:ext cx="2323385" cy="432000"/>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0" cap="none" spc="0" normalizeH="0" baseline="0" noProof="0" dirty="0">
                <a:ln>
                  <a:noFill/>
                </a:ln>
                <a:solidFill>
                  <a:srgbClr val="FFFFFF">
                    <a:lumMod val="50000"/>
                  </a:srgbClr>
                </a:solidFill>
                <a:effectLst/>
                <a:uLnTx/>
                <a:uFillTx/>
                <a:latin typeface="Arial"/>
                <a:ea typeface="+mn-ea"/>
                <a:cs typeface="Arial"/>
              </a:rPr>
              <a:t>Exemple de liste de pays enregistrés dans PULCEO </a:t>
            </a:r>
            <a:r>
              <a:rPr kumimoji="0" lang="fr-FR" sz="1050" b="0" i="1" u="none" strike="noStrike" kern="0" cap="none" spc="0" normalizeH="0" baseline="0" noProof="0" dirty="0" err="1">
                <a:ln>
                  <a:noFill/>
                </a:ln>
                <a:solidFill>
                  <a:srgbClr val="FFFFFF">
                    <a:lumMod val="50000"/>
                  </a:srgbClr>
                </a:solidFill>
                <a:effectLst/>
                <a:uLnTx/>
                <a:uFillTx/>
                <a:latin typeface="Arial"/>
                <a:ea typeface="+mn-ea"/>
                <a:cs typeface="Arial"/>
              </a:rPr>
              <a:t>Connect</a:t>
            </a:r>
            <a:endParaRPr kumimoji="0" lang="fr-FR" sz="1050" b="0" i="1" u="none" strike="noStrike" kern="0" cap="none" spc="0" normalizeH="0" baseline="0" noProof="0" dirty="0">
              <a:ln>
                <a:noFill/>
              </a:ln>
              <a:solidFill>
                <a:srgbClr val="FFFFFF">
                  <a:lumMod val="50000"/>
                </a:srgbClr>
              </a:solidFill>
              <a:effectLst/>
              <a:uLnTx/>
              <a:uFillTx/>
              <a:latin typeface="Arial"/>
              <a:ea typeface="+mn-ea"/>
              <a:cs typeface="Arial"/>
            </a:endParaRPr>
          </a:p>
        </p:txBody>
      </p:sp>
    </p:spTree>
    <p:extLst>
      <p:ext uri="{BB962C8B-B14F-4D97-AF65-F5344CB8AC3E}">
        <p14:creationId xmlns:p14="http://schemas.microsoft.com/office/powerpoint/2010/main" val="1831047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5B7B346-A0E5-A112-61A3-1F53F18BA7FE}"/>
              </a:ext>
            </a:extLst>
          </p:cNvPr>
          <p:cNvSpPr>
            <a:spLocks noGrp="1"/>
          </p:cNvSpPr>
          <p:nvPr>
            <p:ph type="body" sz="quarter" idx="12"/>
          </p:nvPr>
        </p:nvSpPr>
        <p:spPr/>
        <p:txBody>
          <a:bodyPr/>
          <a:lstStyle/>
          <a:p>
            <a:r>
              <a:rPr lang="fr-FR" dirty="0" err="1"/>
              <a:t>Pulceo</a:t>
            </a:r>
            <a:r>
              <a:rPr lang="fr-FR" dirty="0"/>
              <a:t> Mobile : un outil de mobilité indispensable pour votre client</a:t>
            </a:r>
          </a:p>
        </p:txBody>
      </p:sp>
      <p:sp>
        <p:nvSpPr>
          <p:cNvPr id="4" name="Espace réservé du texte 3">
            <a:extLst>
              <a:ext uri="{FF2B5EF4-FFF2-40B4-BE49-F238E27FC236}">
                <a16:creationId xmlns:a16="http://schemas.microsoft.com/office/drawing/2014/main" id="{348B2834-306A-1189-B9AC-FD178513E081}"/>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109FC40E-7B83-51FE-C085-0DD2600133EA}"/>
              </a:ext>
            </a:extLst>
          </p:cNvPr>
          <p:cNvSpPr>
            <a:spLocks noGrp="1"/>
          </p:cNvSpPr>
          <p:nvPr>
            <p:ph type="body" sz="quarter" idx="16"/>
          </p:nvPr>
        </p:nvSpPr>
        <p:spPr/>
        <p:txBody>
          <a:bodyPr/>
          <a:lstStyle/>
          <a:p>
            <a:r>
              <a:rPr lang="fr-FR" dirty="0"/>
              <a:t>2</a:t>
            </a:r>
          </a:p>
        </p:txBody>
      </p:sp>
      <p:sp>
        <p:nvSpPr>
          <p:cNvPr id="6" name="Espace réservé du texte 2">
            <a:extLst>
              <a:ext uri="{FF2B5EF4-FFF2-40B4-BE49-F238E27FC236}">
                <a16:creationId xmlns:a16="http://schemas.microsoft.com/office/drawing/2014/main" id="{7AFB3A5F-629F-CD15-A072-8E0D20CA1118}"/>
              </a:ext>
            </a:extLst>
          </p:cNvPr>
          <p:cNvSpPr>
            <a:spLocks noGrp="1"/>
          </p:cNvSpPr>
          <p:nvPr/>
        </p:nvSpPr>
        <p:spPr bwMode="auto">
          <a:xfrm>
            <a:off x="515937" y="1363862"/>
            <a:ext cx="5314910" cy="1291203"/>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180000" tIns="108000" rIns="144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38113" marR="0" lvl="0" indent="-138113" algn="l" defTabSz="914400" rtl="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ea typeface="+mn-ea"/>
                <a:cs typeface="Arial"/>
              </a:rPr>
              <a:t>Votre client peut consulter les soldes et les écritures de l’ensemble de ses sociétés et comptes bancaires</a:t>
            </a:r>
          </a:p>
          <a:p>
            <a:pPr marL="138113" marR="0" lvl="0" indent="-138113" algn="l" defTabSz="914400" rtl="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ea typeface="+mn-ea"/>
                <a:cs typeface="Arial"/>
              </a:rPr>
              <a:t>Il pourra directement connecter ses banques en DSP2 et lancer le renouvellement des jetons d’authentification</a:t>
            </a:r>
          </a:p>
        </p:txBody>
      </p:sp>
      <p:pic>
        <p:nvPicPr>
          <p:cNvPr id="7" name="Image 6" descr="Une image contenant texte, capture d’écran, Police, conception&#10;&#10;Description générée automatiquement">
            <a:extLst>
              <a:ext uri="{FF2B5EF4-FFF2-40B4-BE49-F238E27FC236}">
                <a16:creationId xmlns:a16="http://schemas.microsoft.com/office/drawing/2014/main" id="{825A59F3-8159-C4D5-470E-9A7738A01D8D}"/>
              </a:ext>
            </a:extLst>
          </p:cNvPr>
          <p:cNvPicPr>
            <a:picLocks noChangeAspect="1"/>
          </p:cNvPicPr>
          <p:nvPr/>
        </p:nvPicPr>
        <p:blipFill>
          <a:blip r:embed="rId2"/>
          <a:stretch>
            <a:fillRect/>
          </a:stretch>
        </p:blipFill>
        <p:spPr bwMode="auto">
          <a:xfrm>
            <a:off x="867583" y="3140861"/>
            <a:ext cx="1463998" cy="3168460"/>
          </a:xfrm>
          <a:prstGeom prst="rect">
            <a:avLst/>
          </a:prstGeom>
          <a:effectLst>
            <a:outerShdw blurRad="50800" dist="38100" dir="2700000" algn="tl" rotWithShape="0">
              <a:prstClr val="black">
                <a:alpha val="40000"/>
              </a:prstClr>
            </a:outerShdw>
          </a:effectLst>
        </p:spPr>
      </p:pic>
      <p:pic>
        <p:nvPicPr>
          <p:cNvPr id="8" name="Image 7" descr="Une image contenant texte, capture d’écran, Police, conception&#10;&#10;Description générée automatiquement">
            <a:extLst>
              <a:ext uri="{FF2B5EF4-FFF2-40B4-BE49-F238E27FC236}">
                <a16:creationId xmlns:a16="http://schemas.microsoft.com/office/drawing/2014/main" id="{C49D843B-81F2-6B85-18D6-51EF723DE12B}"/>
              </a:ext>
            </a:extLst>
          </p:cNvPr>
          <p:cNvPicPr>
            <a:picLocks noChangeAspect="1"/>
          </p:cNvPicPr>
          <p:nvPr/>
        </p:nvPicPr>
        <p:blipFill>
          <a:blip r:embed="rId3"/>
          <a:stretch>
            <a:fillRect/>
          </a:stretch>
        </p:blipFill>
        <p:spPr bwMode="auto">
          <a:xfrm>
            <a:off x="2829399" y="3228615"/>
            <a:ext cx="1451485" cy="3141378"/>
          </a:xfrm>
          <a:prstGeom prst="rect">
            <a:avLst/>
          </a:prstGeom>
          <a:effectLst>
            <a:outerShdw blurRad="50800" dist="38100" dir="2700000" algn="tl" rotWithShape="0">
              <a:prstClr val="black">
                <a:alpha val="40000"/>
              </a:prstClr>
            </a:outerShdw>
          </a:effectLst>
        </p:spPr>
      </p:pic>
      <p:pic>
        <p:nvPicPr>
          <p:cNvPr id="9" name="Image 8" descr="Une image contenant texte, capture d’écran, logiciel, Page web&#10;&#10;Description générée automatiquement">
            <a:extLst>
              <a:ext uri="{FF2B5EF4-FFF2-40B4-BE49-F238E27FC236}">
                <a16:creationId xmlns:a16="http://schemas.microsoft.com/office/drawing/2014/main" id="{C45EF5CD-20EB-7F96-B15D-F5510E6734E8}"/>
              </a:ext>
            </a:extLst>
          </p:cNvPr>
          <p:cNvPicPr>
            <a:picLocks noChangeAspect="1"/>
          </p:cNvPicPr>
          <p:nvPr/>
        </p:nvPicPr>
        <p:blipFill>
          <a:blip r:embed="rId4"/>
          <a:stretch>
            <a:fillRect/>
          </a:stretch>
        </p:blipFill>
        <p:spPr bwMode="auto">
          <a:xfrm>
            <a:off x="4778702" y="3223022"/>
            <a:ext cx="1454069" cy="3146971"/>
          </a:xfrm>
          <a:prstGeom prst="rect">
            <a:avLst/>
          </a:prstGeom>
          <a:effectLst>
            <a:outerShdw blurRad="50800" dist="38100" dir="2700000" algn="tl" rotWithShape="0">
              <a:prstClr val="black">
                <a:alpha val="40000"/>
              </a:prstClr>
            </a:outerShdw>
          </a:effectLst>
        </p:spPr>
      </p:pic>
      <p:pic>
        <p:nvPicPr>
          <p:cNvPr id="10" name="Image 9" descr="Une image contenant texte, capture d’écran, nombre, Police&#10;&#10;Description générée automatiquement">
            <a:extLst>
              <a:ext uri="{FF2B5EF4-FFF2-40B4-BE49-F238E27FC236}">
                <a16:creationId xmlns:a16="http://schemas.microsoft.com/office/drawing/2014/main" id="{04958063-24A5-1D21-9324-98D2E986F670}"/>
              </a:ext>
            </a:extLst>
          </p:cNvPr>
          <p:cNvPicPr>
            <a:picLocks noChangeAspect="1"/>
          </p:cNvPicPr>
          <p:nvPr/>
        </p:nvPicPr>
        <p:blipFill>
          <a:blip r:embed="rId5"/>
          <a:stretch>
            <a:fillRect/>
          </a:stretch>
        </p:blipFill>
        <p:spPr bwMode="auto">
          <a:xfrm>
            <a:off x="6700986" y="3223022"/>
            <a:ext cx="1454069" cy="3146971"/>
          </a:xfrm>
          <a:prstGeom prst="rect">
            <a:avLst/>
          </a:prstGeom>
          <a:effectLst>
            <a:outerShdw blurRad="50800" dist="38100" dir="2700000" algn="tl" rotWithShape="0">
              <a:prstClr val="black">
                <a:alpha val="40000"/>
              </a:prstClr>
            </a:outerShdw>
          </a:effectLst>
        </p:spPr>
      </p:pic>
      <p:pic>
        <p:nvPicPr>
          <p:cNvPr id="11" name="Image 10" descr="Une image contenant texte, capture d’écran, Police, nombre&#10;&#10;Description générée automatiquement">
            <a:extLst>
              <a:ext uri="{FF2B5EF4-FFF2-40B4-BE49-F238E27FC236}">
                <a16:creationId xmlns:a16="http://schemas.microsoft.com/office/drawing/2014/main" id="{BCDDA317-6305-FD64-D7E1-EF648E2B3DB1}"/>
              </a:ext>
            </a:extLst>
          </p:cNvPr>
          <p:cNvPicPr>
            <a:picLocks noChangeAspect="1"/>
          </p:cNvPicPr>
          <p:nvPr/>
        </p:nvPicPr>
        <p:blipFill>
          <a:blip r:embed="rId6"/>
          <a:stretch>
            <a:fillRect/>
          </a:stretch>
        </p:blipFill>
        <p:spPr bwMode="auto">
          <a:xfrm>
            <a:off x="8623270" y="3195680"/>
            <a:ext cx="1454069" cy="3146972"/>
          </a:xfrm>
          <a:prstGeom prst="rect">
            <a:avLst/>
          </a:prstGeom>
          <a:effectLst>
            <a:outerShdw blurRad="50800" dist="38100" dir="2700000" algn="tl" rotWithShape="0">
              <a:prstClr val="black">
                <a:alpha val="40000"/>
              </a:prstClr>
            </a:outerShdw>
          </a:effectLst>
        </p:spPr>
      </p:pic>
      <p:sp>
        <p:nvSpPr>
          <p:cNvPr id="12" name="Espace réservé du texte 2">
            <a:extLst>
              <a:ext uri="{FF2B5EF4-FFF2-40B4-BE49-F238E27FC236}">
                <a16:creationId xmlns:a16="http://schemas.microsoft.com/office/drawing/2014/main" id="{F7FFB852-8F85-B0E5-D8FD-F029BC7F0039}"/>
              </a:ext>
            </a:extLst>
          </p:cNvPr>
          <p:cNvSpPr>
            <a:spLocks noGrp="1"/>
          </p:cNvSpPr>
          <p:nvPr/>
        </p:nvSpPr>
        <p:spPr bwMode="auto">
          <a:xfrm>
            <a:off x="6249181" y="1363862"/>
            <a:ext cx="5426882" cy="564090"/>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180000" tIns="108000" rIns="144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38113" marR="0" lvl="0" indent="-138113" algn="l" defTabSz="914400" rtl="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ea typeface="+mn-ea"/>
                <a:cs typeface="Arial"/>
              </a:rPr>
              <a:t>Il pourra activer ses nouveaux bénéficiaires</a:t>
            </a:r>
          </a:p>
        </p:txBody>
      </p:sp>
    </p:spTree>
    <p:extLst>
      <p:ext uri="{BB962C8B-B14F-4D97-AF65-F5344CB8AC3E}">
        <p14:creationId xmlns:p14="http://schemas.microsoft.com/office/powerpoint/2010/main" val="828166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03635A4-BA58-BD14-F19C-440E0420E4DF}"/>
              </a:ext>
            </a:extLst>
          </p:cNvPr>
          <p:cNvSpPr>
            <a:spLocks noGrp="1"/>
          </p:cNvSpPr>
          <p:nvPr>
            <p:ph type="body" sz="quarter" idx="12"/>
          </p:nvPr>
        </p:nvSpPr>
        <p:spPr/>
        <p:txBody>
          <a:bodyPr/>
          <a:lstStyle/>
          <a:p>
            <a:r>
              <a:rPr lang="fr-FR" dirty="0"/>
              <a:t>Fonctionnalités à valeur ajoutée de l’offre PULCEO </a:t>
            </a:r>
            <a:r>
              <a:rPr lang="fr-FR" dirty="0" err="1"/>
              <a:t>Connect</a:t>
            </a:r>
            <a:endParaRPr lang="fr-FR" dirty="0"/>
          </a:p>
        </p:txBody>
      </p:sp>
      <p:sp>
        <p:nvSpPr>
          <p:cNvPr id="4" name="Espace réservé du texte 3">
            <a:extLst>
              <a:ext uri="{FF2B5EF4-FFF2-40B4-BE49-F238E27FC236}">
                <a16:creationId xmlns:a16="http://schemas.microsoft.com/office/drawing/2014/main" id="{DC1027E7-46BC-BAB8-2D68-29FFCCEE7CE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AC765E81-0545-0AD0-BCF9-334316544C9A}"/>
              </a:ext>
            </a:extLst>
          </p:cNvPr>
          <p:cNvSpPr>
            <a:spLocks noGrp="1"/>
          </p:cNvSpPr>
          <p:nvPr>
            <p:ph type="body" sz="quarter" idx="16"/>
          </p:nvPr>
        </p:nvSpPr>
        <p:spPr/>
        <p:txBody>
          <a:bodyPr/>
          <a:lstStyle/>
          <a:p>
            <a:r>
              <a:rPr lang="fr-FR" dirty="0"/>
              <a:t>2</a:t>
            </a:r>
          </a:p>
        </p:txBody>
      </p:sp>
      <p:pic>
        <p:nvPicPr>
          <p:cNvPr id="6" name="Image 5">
            <a:extLst>
              <a:ext uri="{FF2B5EF4-FFF2-40B4-BE49-F238E27FC236}">
                <a16:creationId xmlns:a16="http://schemas.microsoft.com/office/drawing/2014/main" id="{4B057BA2-B7FA-81C4-898B-C4392E241920}"/>
              </a:ext>
            </a:extLst>
          </p:cNvPr>
          <p:cNvPicPr>
            <a:picLocks noChangeAspect="1"/>
          </p:cNvPicPr>
          <p:nvPr/>
        </p:nvPicPr>
        <p:blipFill>
          <a:blip r:embed="rId2"/>
          <a:stretch>
            <a:fillRect/>
          </a:stretch>
        </p:blipFill>
        <p:spPr>
          <a:xfrm>
            <a:off x="668336" y="1016171"/>
            <a:ext cx="11034716" cy="5468586"/>
          </a:xfrm>
          <a:prstGeom prst="rect">
            <a:avLst/>
          </a:prstGeom>
        </p:spPr>
      </p:pic>
    </p:spTree>
    <p:extLst>
      <p:ext uri="{BB962C8B-B14F-4D97-AF65-F5344CB8AC3E}">
        <p14:creationId xmlns:p14="http://schemas.microsoft.com/office/powerpoint/2010/main" val="3995577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950DA44-559D-4E45-E698-0C74CCA3025E}"/>
              </a:ext>
            </a:extLst>
          </p:cNvPr>
          <p:cNvSpPr>
            <a:spLocks noGrp="1"/>
          </p:cNvSpPr>
          <p:nvPr>
            <p:ph type="body" sz="quarter" idx="12"/>
          </p:nvPr>
        </p:nvSpPr>
        <p:spPr/>
        <p:txBody>
          <a:bodyPr/>
          <a:lstStyle/>
          <a:p>
            <a:r>
              <a:rPr lang="fr-FR" dirty="0"/>
              <a:t>En bref : une solution simple et intuitive </a:t>
            </a:r>
          </a:p>
        </p:txBody>
      </p:sp>
      <p:sp>
        <p:nvSpPr>
          <p:cNvPr id="4" name="Espace réservé du texte 3">
            <a:extLst>
              <a:ext uri="{FF2B5EF4-FFF2-40B4-BE49-F238E27FC236}">
                <a16:creationId xmlns:a16="http://schemas.microsoft.com/office/drawing/2014/main" id="{BE74451A-801C-734D-FB78-499F6180D6A0}"/>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31E7CAE-B0E3-7CCA-B11D-983961A1AE2C}"/>
              </a:ext>
            </a:extLst>
          </p:cNvPr>
          <p:cNvSpPr>
            <a:spLocks noGrp="1"/>
          </p:cNvSpPr>
          <p:nvPr>
            <p:ph type="body" sz="quarter" idx="16"/>
          </p:nvPr>
        </p:nvSpPr>
        <p:spPr/>
        <p:txBody>
          <a:bodyPr/>
          <a:lstStyle/>
          <a:p>
            <a:r>
              <a:rPr lang="fr-FR" dirty="0"/>
              <a:t>2</a:t>
            </a:r>
          </a:p>
        </p:txBody>
      </p:sp>
      <p:cxnSp>
        <p:nvCxnSpPr>
          <p:cNvPr id="6" name="Connecteur droit 5">
            <a:extLst>
              <a:ext uri="{FF2B5EF4-FFF2-40B4-BE49-F238E27FC236}">
                <a16:creationId xmlns:a16="http://schemas.microsoft.com/office/drawing/2014/main" id="{8BCE5B7F-4B82-5F69-7D7D-68A88E7C809C}"/>
              </a:ext>
            </a:extLst>
          </p:cNvPr>
          <p:cNvCxnSpPr>
            <a:cxnSpLocks/>
          </p:cNvCxnSpPr>
          <p:nvPr/>
        </p:nvCxnSpPr>
        <p:spPr bwMode="auto">
          <a:xfrm flipV="1">
            <a:off x="9232426" y="3892396"/>
            <a:ext cx="2104716" cy="1451793"/>
          </a:xfrm>
          <a:prstGeom prst="line">
            <a:avLst/>
          </a:prstGeom>
          <a:solidFill>
            <a:srgbClr val="D7000F"/>
          </a:solidFill>
          <a:ln w="19049" cap="flat" cmpd="sng" algn="ctr">
            <a:solidFill>
              <a:srgbClr val="3E454A"/>
            </a:solidFill>
            <a:prstDash val="solid"/>
            <a:miter lim="800000"/>
          </a:ln>
          <a:effectLst/>
        </p:spPr>
      </p:cxnSp>
      <p:cxnSp>
        <p:nvCxnSpPr>
          <p:cNvPr id="7" name="Connecteur droit 6">
            <a:extLst>
              <a:ext uri="{FF2B5EF4-FFF2-40B4-BE49-F238E27FC236}">
                <a16:creationId xmlns:a16="http://schemas.microsoft.com/office/drawing/2014/main" id="{0FC9136F-4EFE-009C-0C81-CF175F91E364}"/>
              </a:ext>
            </a:extLst>
          </p:cNvPr>
          <p:cNvCxnSpPr>
            <a:cxnSpLocks/>
          </p:cNvCxnSpPr>
          <p:nvPr/>
        </p:nvCxnSpPr>
        <p:spPr bwMode="auto">
          <a:xfrm flipV="1">
            <a:off x="813557" y="3892397"/>
            <a:ext cx="2104717" cy="1451794"/>
          </a:xfrm>
          <a:prstGeom prst="line">
            <a:avLst/>
          </a:prstGeom>
          <a:solidFill>
            <a:srgbClr val="D7000F"/>
          </a:solidFill>
          <a:ln w="19049" cap="flat" cmpd="sng" algn="ctr">
            <a:solidFill>
              <a:srgbClr val="3E454A"/>
            </a:solidFill>
            <a:prstDash val="solid"/>
            <a:miter lim="800000"/>
          </a:ln>
          <a:effectLst/>
        </p:spPr>
      </p:cxnSp>
      <p:cxnSp>
        <p:nvCxnSpPr>
          <p:cNvPr id="8" name="Connecteur droit 7">
            <a:extLst>
              <a:ext uri="{FF2B5EF4-FFF2-40B4-BE49-F238E27FC236}">
                <a16:creationId xmlns:a16="http://schemas.microsoft.com/office/drawing/2014/main" id="{B17221CE-54A1-9E0F-4F84-0CC026433B12}"/>
              </a:ext>
            </a:extLst>
          </p:cNvPr>
          <p:cNvCxnSpPr>
            <a:cxnSpLocks/>
          </p:cNvCxnSpPr>
          <p:nvPr/>
        </p:nvCxnSpPr>
        <p:spPr bwMode="auto">
          <a:xfrm flipH="1" flipV="1">
            <a:off x="2918275" y="3892397"/>
            <a:ext cx="2104716" cy="1451793"/>
          </a:xfrm>
          <a:prstGeom prst="line">
            <a:avLst/>
          </a:prstGeom>
          <a:solidFill>
            <a:srgbClr val="D7000F"/>
          </a:solidFill>
          <a:ln w="19049" cap="flat" cmpd="sng" algn="ctr">
            <a:solidFill>
              <a:srgbClr val="3E454A"/>
            </a:solidFill>
            <a:prstDash val="solid"/>
            <a:miter lim="800000"/>
          </a:ln>
          <a:effectLst/>
        </p:spPr>
      </p:cxnSp>
      <p:cxnSp>
        <p:nvCxnSpPr>
          <p:cNvPr id="9" name="Connecteur droit 8">
            <a:extLst>
              <a:ext uri="{FF2B5EF4-FFF2-40B4-BE49-F238E27FC236}">
                <a16:creationId xmlns:a16="http://schemas.microsoft.com/office/drawing/2014/main" id="{6BCE28B7-CB6E-836D-D49E-BD3E2DF6D59D}"/>
              </a:ext>
            </a:extLst>
          </p:cNvPr>
          <p:cNvCxnSpPr>
            <a:cxnSpLocks/>
          </p:cNvCxnSpPr>
          <p:nvPr/>
        </p:nvCxnSpPr>
        <p:spPr bwMode="auto">
          <a:xfrm flipV="1">
            <a:off x="5022991" y="3892397"/>
            <a:ext cx="2104716" cy="1451793"/>
          </a:xfrm>
          <a:prstGeom prst="line">
            <a:avLst/>
          </a:prstGeom>
          <a:solidFill>
            <a:srgbClr val="D7000F"/>
          </a:solidFill>
          <a:ln w="19049" cap="flat" cmpd="sng" algn="ctr">
            <a:solidFill>
              <a:srgbClr val="3E454A"/>
            </a:solidFill>
            <a:prstDash val="solid"/>
            <a:miter lim="800000"/>
          </a:ln>
          <a:effectLst/>
        </p:spPr>
      </p:cxnSp>
      <p:cxnSp>
        <p:nvCxnSpPr>
          <p:cNvPr id="10" name="Connecteur droit 9">
            <a:extLst>
              <a:ext uri="{FF2B5EF4-FFF2-40B4-BE49-F238E27FC236}">
                <a16:creationId xmlns:a16="http://schemas.microsoft.com/office/drawing/2014/main" id="{4DA9B0DE-1C1C-25CF-6F13-1259006C5EB8}"/>
              </a:ext>
            </a:extLst>
          </p:cNvPr>
          <p:cNvCxnSpPr>
            <a:cxnSpLocks/>
          </p:cNvCxnSpPr>
          <p:nvPr/>
        </p:nvCxnSpPr>
        <p:spPr bwMode="auto">
          <a:xfrm flipH="1" flipV="1">
            <a:off x="7127709" y="3892397"/>
            <a:ext cx="2104716" cy="1451793"/>
          </a:xfrm>
          <a:prstGeom prst="line">
            <a:avLst/>
          </a:prstGeom>
          <a:solidFill>
            <a:srgbClr val="D7000F"/>
          </a:solidFill>
          <a:ln w="19049" cap="flat" cmpd="sng" algn="ctr">
            <a:solidFill>
              <a:srgbClr val="3E454A"/>
            </a:solidFill>
            <a:prstDash val="solid"/>
            <a:miter lim="800000"/>
          </a:ln>
          <a:effectLst/>
        </p:spPr>
      </p:cxnSp>
      <p:sp>
        <p:nvSpPr>
          <p:cNvPr id="11" name="Ellipse 10">
            <a:extLst>
              <a:ext uri="{FF2B5EF4-FFF2-40B4-BE49-F238E27FC236}">
                <a16:creationId xmlns:a16="http://schemas.microsoft.com/office/drawing/2014/main" id="{9A0AAC62-8DAB-D5C2-0BDA-12D77E4EF43C}"/>
              </a:ext>
            </a:extLst>
          </p:cNvPr>
          <p:cNvSpPr/>
          <p:nvPr/>
        </p:nvSpPr>
        <p:spPr bwMode="auto">
          <a:xfrm>
            <a:off x="2841461" y="3815583"/>
            <a:ext cx="153627" cy="153627"/>
          </a:xfrm>
          <a:prstGeom prst="ellipse">
            <a:avLst/>
          </a:prstGeom>
          <a:solidFill>
            <a:srgbClr val="D7000F"/>
          </a:solidFill>
          <a:ln w="12700" cap="flat" cmpd="sng" algn="ctr">
            <a:noFill/>
            <a:prstDash val="solid"/>
            <a:miter lim="800000"/>
          </a:ln>
          <a:effectLst/>
        </p:spPr>
      </p:sp>
      <p:sp>
        <p:nvSpPr>
          <p:cNvPr id="12" name="Ellipse 11">
            <a:extLst>
              <a:ext uri="{FF2B5EF4-FFF2-40B4-BE49-F238E27FC236}">
                <a16:creationId xmlns:a16="http://schemas.microsoft.com/office/drawing/2014/main" id="{3D84EEB0-BB1D-9632-8BB7-06A0548CD0D6}"/>
              </a:ext>
            </a:extLst>
          </p:cNvPr>
          <p:cNvSpPr/>
          <p:nvPr/>
        </p:nvSpPr>
        <p:spPr bwMode="auto">
          <a:xfrm>
            <a:off x="4946178" y="5267377"/>
            <a:ext cx="153627" cy="153627"/>
          </a:xfrm>
          <a:prstGeom prst="ellipse">
            <a:avLst/>
          </a:prstGeom>
          <a:solidFill>
            <a:srgbClr val="D7000F"/>
          </a:solidFill>
          <a:ln w="12700" cap="flat" cmpd="sng" algn="ctr">
            <a:noFill/>
            <a:prstDash val="solid"/>
            <a:miter lim="800000"/>
          </a:ln>
          <a:effectLst/>
        </p:spPr>
      </p:sp>
      <p:sp>
        <p:nvSpPr>
          <p:cNvPr id="13" name="Ellipse 12">
            <a:extLst>
              <a:ext uri="{FF2B5EF4-FFF2-40B4-BE49-F238E27FC236}">
                <a16:creationId xmlns:a16="http://schemas.microsoft.com/office/drawing/2014/main" id="{89A21D80-DD8F-0B32-46DC-6C779D2C0795}"/>
              </a:ext>
            </a:extLst>
          </p:cNvPr>
          <p:cNvSpPr/>
          <p:nvPr/>
        </p:nvSpPr>
        <p:spPr bwMode="auto">
          <a:xfrm>
            <a:off x="7050895" y="3815583"/>
            <a:ext cx="153627" cy="153627"/>
          </a:xfrm>
          <a:prstGeom prst="ellipse">
            <a:avLst/>
          </a:prstGeom>
          <a:solidFill>
            <a:srgbClr val="D7000F"/>
          </a:solidFill>
          <a:ln w="12700" cap="flat" cmpd="sng" algn="ctr">
            <a:noFill/>
            <a:prstDash val="solid"/>
            <a:miter lim="800000"/>
          </a:ln>
          <a:effectLst/>
        </p:spPr>
      </p:sp>
      <p:sp>
        <p:nvSpPr>
          <p:cNvPr id="14" name="Ellipse 13">
            <a:extLst>
              <a:ext uri="{FF2B5EF4-FFF2-40B4-BE49-F238E27FC236}">
                <a16:creationId xmlns:a16="http://schemas.microsoft.com/office/drawing/2014/main" id="{C4D8ED79-7DA5-2A9D-0BF2-5DB26F9976CE}"/>
              </a:ext>
            </a:extLst>
          </p:cNvPr>
          <p:cNvSpPr/>
          <p:nvPr/>
        </p:nvSpPr>
        <p:spPr bwMode="auto">
          <a:xfrm>
            <a:off x="9155612" y="5267377"/>
            <a:ext cx="153627" cy="153627"/>
          </a:xfrm>
          <a:prstGeom prst="ellipse">
            <a:avLst/>
          </a:prstGeom>
          <a:solidFill>
            <a:srgbClr val="D7000F"/>
          </a:solidFill>
          <a:ln w="12700" cap="flat" cmpd="sng" algn="ctr">
            <a:noFill/>
            <a:prstDash val="solid"/>
            <a:miter lim="800000"/>
          </a:ln>
          <a:effectLst/>
        </p:spPr>
      </p:sp>
      <p:cxnSp>
        <p:nvCxnSpPr>
          <p:cNvPr id="15" name="Connecteur droit 14">
            <a:extLst>
              <a:ext uri="{FF2B5EF4-FFF2-40B4-BE49-F238E27FC236}">
                <a16:creationId xmlns:a16="http://schemas.microsoft.com/office/drawing/2014/main" id="{E250C084-94BD-80EF-F8D3-9E1D0ECBFB92}"/>
              </a:ext>
            </a:extLst>
          </p:cNvPr>
          <p:cNvCxnSpPr>
            <a:cxnSpLocks/>
          </p:cNvCxnSpPr>
          <p:nvPr/>
        </p:nvCxnSpPr>
        <p:spPr bwMode="auto">
          <a:xfrm flipV="1">
            <a:off x="2918275" y="3331651"/>
            <a:ext cx="0" cy="391753"/>
          </a:xfrm>
          <a:prstGeom prst="line">
            <a:avLst/>
          </a:prstGeom>
          <a:solidFill>
            <a:srgbClr val="D7000F"/>
          </a:solidFill>
          <a:ln w="12699" cap="flat" cmpd="sng" algn="ctr">
            <a:solidFill>
              <a:srgbClr val="A5CC74">
                <a:lumMod val="50196"/>
              </a:srgbClr>
            </a:solidFill>
            <a:prstDash val="sysDot"/>
            <a:miter lim="800000"/>
          </a:ln>
          <a:effectLst/>
        </p:spPr>
      </p:cxnSp>
      <p:cxnSp>
        <p:nvCxnSpPr>
          <p:cNvPr id="16" name="Connecteur droit 15">
            <a:extLst>
              <a:ext uri="{FF2B5EF4-FFF2-40B4-BE49-F238E27FC236}">
                <a16:creationId xmlns:a16="http://schemas.microsoft.com/office/drawing/2014/main" id="{C8A3ED66-94DA-B3EC-5042-C0DFCB26F8FC}"/>
              </a:ext>
            </a:extLst>
          </p:cNvPr>
          <p:cNvCxnSpPr>
            <a:cxnSpLocks/>
          </p:cNvCxnSpPr>
          <p:nvPr/>
        </p:nvCxnSpPr>
        <p:spPr bwMode="auto">
          <a:xfrm flipV="1">
            <a:off x="5022991" y="4760401"/>
            <a:ext cx="0" cy="391753"/>
          </a:xfrm>
          <a:prstGeom prst="line">
            <a:avLst/>
          </a:prstGeom>
          <a:solidFill>
            <a:srgbClr val="D7000F"/>
          </a:solidFill>
          <a:ln w="12699" cap="flat" cmpd="sng" algn="ctr">
            <a:solidFill>
              <a:srgbClr val="A5CC74">
                <a:lumMod val="50196"/>
              </a:srgbClr>
            </a:solidFill>
            <a:prstDash val="sysDot"/>
            <a:miter lim="800000"/>
          </a:ln>
          <a:effectLst/>
        </p:spPr>
      </p:cxnSp>
      <p:cxnSp>
        <p:nvCxnSpPr>
          <p:cNvPr id="17" name="Connecteur droit 16">
            <a:extLst>
              <a:ext uri="{FF2B5EF4-FFF2-40B4-BE49-F238E27FC236}">
                <a16:creationId xmlns:a16="http://schemas.microsoft.com/office/drawing/2014/main" id="{7251F72E-FB6B-FA11-4DD8-4F4AC6CDF80C}"/>
              </a:ext>
            </a:extLst>
          </p:cNvPr>
          <p:cNvCxnSpPr>
            <a:cxnSpLocks/>
          </p:cNvCxnSpPr>
          <p:nvPr/>
        </p:nvCxnSpPr>
        <p:spPr bwMode="auto">
          <a:xfrm flipV="1">
            <a:off x="7127709" y="3331650"/>
            <a:ext cx="0" cy="391753"/>
          </a:xfrm>
          <a:prstGeom prst="line">
            <a:avLst/>
          </a:prstGeom>
          <a:solidFill>
            <a:srgbClr val="D7000F"/>
          </a:solidFill>
          <a:ln w="12699" cap="flat" cmpd="sng" algn="ctr">
            <a:solidFill>
              <a:srgbClr val="A5CC74">
                <a:lumMod val="50196"/>
              </a:srgbClr>
            </a:solidFill>
            <a:prstDash val="sysDot"/>
            <a:miter lim="800000"/>
          </a:ln>
          <a:effectLst/>
        </p:spPr>
      </p:cxnSp>
      <p:cxnSp>
        <p:nvCxnSpPr>
          <p:cNvPr id="18" name="Connecteur droit 17">
            <a:extLst>
              <a:ext uri="{FF2B5EF4-FFF2-40B4-BE49-F238E27FC236}">
                <a16:creationId xmlns:a16="http://schemas.microsoft.com/office/drawing/2014/main" id="{985FD280-690F-7D7C-B5F9-C3562D67EDC4}"/>
              </a:ext>
            </a:extLst>
          </p:cNvPr>
          <p:cNvCxnSpPr>
            <a:cxnSpLocks/>
          </p:cNvCxnSpPr>
          <p:nvPr/>
        </p:nvCxnSpPr>
        <p:spPr bwMode="auto">
          <a:xfrm flipV="1">
            <a:off x="9232426" y="4760402"/>
            <a:ext cx="0" cy="391752"/>
          </a:xfrm>
          <a:prstGeom prst="line">
            <a:avLst/>
          </a:prstGeom>
          <a:solidFill>
            <a:srgbClr val="D7000F"/>
          </a:solidFill>
          <a:ln w="12699" cap="flat" cmpd="sng" algn="ctr">
            <a:solidFill>
              <a:srgbClr val="A5CC74">
                <a:lumMod val="50196"/>
              </a:srgbClr>
            </a:solidFill>
            <a:prstDash val="sysDot"/>
            <a:miter lim="800000"/>
          </a:ln>
          <a:effectLst/>
        </p:spPr>
      </p:cxnSp>
      <p:pic>
        <p:nvPicPr>
          <p:cNvPr id="19" name="Image 18">
            <a:extLst>
              <a:ext uri="{FF2B5EF4-FFF2-40B4-BE49-F238E27FC236}">
                <a16:creationId xmlns:a16="http://schemas.microsoft.com/office/drawing/2014/main" id="{E31D0E54-0335-59AF-23DD-4CF8F76DB6AF}"/>
              </a:ext>
            </a:extLst>
          </p:cNvPr>
          <p:cNvPicPr>
            <a:picLocks noChangeAspect="1"/>
          </p:cNvPicPr>
          <p:nvPr/>
        </p:nvPicPr>
        <p:blipFill>
          <a:blip r:embed="rId2"/>
          <a:stretch/>
        </p:blipFill>
        <p:spPr bwMode="auto">
          <a:xfrm>
            <a:off x="4739922" y="3969211"/>
            <a:ext cx="566139" cy="678685"/>
          </a:xfrm>
          <a:prstGeom prst="rect">
            <a:avLst/>
          </a:prstGeom>
        </p:spPr>
      </p:pic>
      <p:grpSp>
        <p:nvGrpSpPr>
          <p:cNvPr id="20" name="Groupe 19">
            <a:extLst>
              <a:ext uri="{FF2B5EF4-FFF2-40B4-BE49-F238E27FC236}">
                <a16:creationId xmlns:a16="http://schemas.microsoft.com/office/drawing/2014/main" id="{7BC0C1F6-78C7-3A69-3E6C-EE71E83B03A0}"/>
              </a:ext>
            </a:extLst>
          </p:cNvPr>
          <p:cNvGrpSpPr/>
          <p:nvPr/>
        </p:nvGrpSpPr>
        <p:grpSpPr>
          <a:xfrm>
            <a:off x="271247" y="3793896"/>
            <a:ext cx="1084620" cy="1627109"/>
            <a:chOff x="280391" y="2989442"/>
            <a:chExt cx="1084620" cy="1627109"/>
          </a:xfrm>
        </p:grpSpPr>
        <p:sp>
          <p:nvSpPr>
            <p:cNvPr id="21" name="Ellipse 20">
              <a:extLst>
                <a:ext uri="{FF2B5EF4-FFF2-40B4-BE49-F238E27FC236}">
                  <a16:creationId xmlns:a16="http://schemas.microsoft.com/office/drawing/2014/main" id="{06621517-B835-A3C6-FFF0-1264C146A333}"/>
                </a:ext>
              </a:extLst>
            </p:cNvPr>
            <p:cNvSpPr/>
            <p:nvPr/>
          </p:nvSpPr>
          <p:spPr bwMode="auto">
            <a:xfrm>
              <a:off x="745886" y="4462923"/>
              <a:ext cx="153628" cy="153628"/>
            </a:xfrm>
            <a:prstGeom prst="ellipse">
              <a:avLst/>
            </a:prstGeom>
            <a:solidFill>
              <a:srgbClr val="D7000F"/>
            </a:solidFill>
            <a:ln w="12700" cap="flat" cmpd="sng" algn="ctr">
              <a:noFill/>
              <a:prstDash val="solid"/>
              <a:miter lim="800000"/>
            </a:ln>
            <a:effectLst/>
          </p:spPr>
        </p:sp>
        <p:cxnSp>
          <p:nvCxnSpPr>
            <p:cNvPr id="22" name="Connecteur droit 21">
              <a:extLst>
                <a:ext uri="{FF2B5EF4-FFF2-40B4-BE49-F238E27FC236}">
                  <a16:creationId xmlns:a16="http://schemas.microsoft.com/office/drawing/2014/main" id="{50DE4C47-8CB0-DECC-307F-3EDCAF11C2D3}"/>
                </a:ext>
              </a:extLst>
            </p:cNvPr>
            <p:cNvCxnSpPr>
              <a:cxnSpLocks/>
            </p:cNvCxnSpPr>
            <p:nvPr/>
          </p:nvCxnSpPr>
          <p:spPr bwMode="auto">
            <a:xfrm flipV="1">
              <a:off x="822701" y="3955947"/>
              <a:ext cx="0" cy="391752"/>
            </a:xfrm>
            <a:prstGeom prst="line">
              <a:avLst/>
            </a:prstGeom>
            <a:solidFill>
              <a:srgbClr val="D7000F"/>
            </a:solidFill>
            <a:ln w="12699" cap="flat" cmpd="sng" algn="ctr">
              <a:solidFill>
                <a:srgbClr val="A5CC74">
                  <a:lumMod val="50196"/>
                </a:srgbClr>
              </a:solidFill>
              <a:prstDash val="sysDot"/>
              <a:miter lim="800000"/>
            </a:ln>
            <a:effectLst/>
          </p:spPr>
        </p:cxnSp>
        <p:pic>
          <p:nvPicPr>
            <p:cNvPr id="23" name="Image 22">
              <a:extLst>
                <a:ext uri="{FF2B5EF4-FFF2-40B4-BE49-F238E27FC236}">
                  <a16:creationId xmlns:a16="http://schemas.microsoft.com/office/drawing/2014/main" id="{E380D530-680A-3ACA-1B1E-2F265C6D420C}"/>
                </a:ext>
              </a:extLst>
            </p:cNvPr>
            <p:cNvPicPr>
              <a:picLocks noChangeAspect="1"/>
            </p:cNvPicPr>
            <p:nvPr/>
          </p:nvPicPr>
          <p:blipFill>
            <a:blip r:embed="rId3"/>
            <a:srcRect/>
            <a:stretch/>
          </p:blipFill>
          <p:spPr bwMode="auto">
            <a:xfrm>
              <a:off x="280391" y="2989442"/>
              <a:ext cx="1084620" cy="1084620"/>
            </a:xfrm>
            <a:prstGeom prst="rect">
              <a:avLst/>
            </a:prstGeom>
          </p:spPr>
        </p:pic>
      </p:grpSp>
      <p:pic>
        <p:nvPicPr>
          <p:cNvPr id="24" name="Image 23">
            <a:extLst>
              <a:ext uri="{FF2B5EF4-FFF2-40B4-BE49-F238E27FC236}">
                <a16:creationId xmlns:a16="http://schemas.microsoft.com/office/drawing/2014/main" id="{B57B0C49-719F-EC4E-9624-B607F5A6CAEE}"/>
              </a:ext>
            </a:extLst>
          </p:cNvPr>
          <p:cNvPicPr>
            <a:picLocks noChangeAspect="1"/>
          </p:cNvPicPr>
          <p:nvPr/>
        </p:nvPicPr>
        <p:blipFill>
          <a:blip r:embed="rId4"/>
          <a:stretch/>
        </p:blipFill>
        <p:spPr bwMode="auto">
          <a:xfrm>
            <a:off x="2646139" y="2650450"/>
            <a:ext cx="544271" cy="616215"/>
          </a:xfrm>
          <a:prstGeom prst="rect">
            <a:avLst/>
          </a:prstGeom>
        </p:spPr>
      </p:pic>
      <p:pic>
        <p:nvPicPr>
          <p:cNvPr id="25" name="Image 24">
            <a:extLst>
              <a:ext uri="{FF2B5EF4-FFF2-40B4-BE49-F238E27FC236}">
                <a16:creationId xmlns:a16="http://schemas.microsoft.com/office/drawing/2014/main" id="{DA623D72-0272-22CB-8605-4AAC268A2F73}"/>
              </a:ext>
            </a:extLst>
          </p:cNvPr>
          <p:cNvPicPr>
            <a:picLocks noChangeAspect="1"/>
          </p:cNvPicPr>
          <p:nvPr/>
        </p:nvPicPr>
        <p:blipFill>
          <a:blip r:embed="rId5"/>
          <a:stretch/>
        </p:blipFill>
        <p:spPr bwMode="auto">
          <a:xfrm>
            <a:off x="8793712" y="3838627"/>
            <a:ext cx="877428" cy="877428"/>
          </a:xfrm>
          <a:prstGeom prst="rect">
            <a:avLst/>
          </a:prstGeom>
        </p:spPr>
      </p:pic>
      <p:pic>
        <p:nvPicPr>
          <p:cNvPr id="26" name="Image 25">
            <a:extLst>
              <a:ext uri="{FF2B5EF4-FFF2-40B4-BE49-F238E27FC236}">
                <a16:creationId xmlns:a16="http://schemas.microsoft.com/office/drawing/2014/main" id="{A82BFAAC-0A3F-3E5C-4B12-99E19B310DD6}"/>
              </a:ext>
            </a:extLst>
          </p:cNvPr>
          <p:cNvPicPr>
            <a:picLocks noChangeAspect="1"/>
          </p:cNvPicPr>
          <p:nvPr/>
        </p:nvPicPr>
        <p:blipFill>
          <a:blip r:embed="rId6"/>
          <a:stretch/>
        </p:blipFill>
        <p:spPr bwMode="auto">
          <a:xfrm>
            <a:off x="11013393" y="2650450"/>
            <a:ext cx="647498" cy="606834"/>
          </a:xfrm>
          <a:prstGeom prst="rect">
            <a:avLst/>
          </a:prstGeom>
        </p:spPr>
      </p:pic>
      <p:sp>
        <p:nvSpPr>
          <p:cNvPr id="27" name="Ellipse 26">
            <a:extLst>
              <a:ext uri="{FF2B5EF4-FFF2-40B4-BE49-F238E27FC236}">
                <a16:creationId xmlns:a16="http://schemas.microsoft.com/office/drawing/2014/main" id="{FBD4965D-DCBB-2A6D-C020-796F6CF05B7E}"/>
              </a:ext>
            </a:extLst>
          </p:cNvPr>
          <p:cNvSpPr/>
          <p:nvPr/>
        </p:nvSpPr>
        <p:spPr bwMode="auto">
          <a:xfrm>
            <a:off x="11260329" y="3815582"/>
            <a:ext cx="153627" cy="153627"/>
          </a:xfrm>
          <a:prstGeom prst="ellipse">
            <a:avLst/>
          </a:prstGeom>
          <a:solidFill>
            <a:srgbClr val="D7000F"/>
          </a:solidFill>
          <a:ln w="12700" cap="flat" cmpd="sng" algn="ctr">
            <a:noFill/>
            <a:prstDash val="solid"/>
            <a:miter lim="800000"/>
          </a:ln>
          <a:effectLst/>
        </p:spPr>
      </p:sp>
      <p:cxnSp>
        <p:nvCxnSpPr>
          <p:cNvPr id="28" name="Connecteur droit 27">
            <a:extLst>
              <a:ext uri="{FF2B5EF4-FFF2-40B4-BE49-F238E27FC236}">
                <a16:creationId xmlns:a16="http://schemas.microsoft.com/office/drawing/2014/main" id="{26D440C3-96F5-5626-3B83-B621D5D2CABB}"/>
              </a:ext>
            </a:extLst>
          </p:cNvPr>
          <p:cNvCxnSpPr>
            <a:cxnSpLocks/>
          </p:cNvCxnSpPr>
          <p:nvPr/>
        </p:nvCxnSpPr>
        <p:spPr bwMode="auto">
          <a:xfrm flipV="1">
            <a:off x="11337143" y="3331651"/>
            <a:ext cx="0" cy="391752"/>
          </a:xfrm>
          <a:prstGeom prst="line">
            <a:avLst/>
          </a:prstGeom>
          <a:solidFill>
            <a:srgbClr val="D7000F"/>
          </a:solidFill>
          <a:ln w="12699" cap="flat" cmpd="sng" algn="ctr">
            <a:solidFill>
              <a:srgbClr val="A5CC74">
                <a:lumMod val="50196"/>
              </a:srgbClr>
            </a:solidFill>
            <a:prstDash val="sysDot"/>
            <a:miter lim="800000"/>
          </a:ln>
          <a:effectLst/>
        </p:spPr>
      </p:cxnSp>
      <p:pic>
        <p:nvPicPr>
          <p:cNvPr id="29" name="Image 28">
            <a:extLst>
              <a:ext uri="{FF2B5EF4-FFF2-40B4-BE49-F238E27FC236}">
                <a16:creationId xmlns:a16="http://schemas.microsoft.com/office/drawing/2014/main" id="{F2C2336F-B0C9-FE3B-6C48-75D1AB9D344C}"/>
              </a:ext>
            </a:extLst>
          </p:cNvPr>
          <p:cNvPicPr>
            <a:picLocks noChangeAspect="1"/>
          </p:cNvPicPr>
          <p:nvPr/>
        </p:nvPicPr>
        <p:blipFill>
          <a:blip r:embed="rId7"/>
          <a:stretch/>
        </p:blipFill>
        <p:spPr bwMode="auto">
          <a:xfrm>
            <a:off x="6465354" y="2832357"/>
            <a:ext cx="1324708" cy="483858"/>
          </a:xfrm>
          <a:prstGeom prst="rect">
            <a:avLst/>
          </a:prstGeom>
        </p:spPr>
      </p:pic>
      <p:sp>
        <p:nvSpPr>
          <p:cNvPr id="30" name="Espace réservé du texte 12">
            <a:extLst>
              <a:ext uri="{FF2B5EF4-FFF2-40B4-BE49-F238E27FC236}">
                <a16:creationId xmlns:a16="http://schemas.microsoft.com/office/drawing/2014/main" id="{A58023A5-6A61-63C7-A1EF-5B6C59333E7A}"/>
              </a:ext>
            </a:extLst>
          </p:cNvPr>
          <p:cNvSpPr txBox="1">
            <a:spLocks/>
          </p:cNvSpPr>
          <p:nvPr/>
        </p:nvSpPr>
        <p:spPr bwMode="auto">
          <a:xfrm>
            <a:off x="-153144" y="5521953"/>
            <a:ext cx="1994271" cy="408179"/>
          </a:xfrm>
          <a:prstGeom prst="rect">
            <a:avLst/>
          </a:prstGeom>
        </p:spPr>
        <p:txBody>
          <a:bodyPr vert="horz" lIns="72000" tIns="36000" rIns="36000" bIns="36000" rtlCol="0">
            <a:noAutofit/>
          </a:bodyPr>
          <a:lstStyle>
            <a:lvl1pPr marL="0" indent="0" algn="l" defTabSz="914400">
              <a:lnSpc>
                <a:spcPct val="100000"/>
              </a:lnSpc>
              <a:spcBef>
                <a:spcPts val="1500"/>
              </a:spcBef>
              <a:buFont typeface="Arial"/>
              <a:buNone/>
              <a:defRPr sz="1600" b="1">
                <a:solidFill>
                  <a:schemeClr val="tx2"/>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317500" marR="0" lvl="3" indent="-101600" algn="l" defTabSz="914400" rtl="0" eaLnBrk="1" fontAlgn="auto" latinLnBrk="0" hangingPunct="1">
              <a:lnSpc>
                <a:spcPct val="100000"/>
              </a:lnSpc>
              <a:spcBef>
                <a:spcPts val="1300"/>
              </a:spcBef>
              <a:spcAft>
                <a:spcPts val="0"/>
              </a:spcAft>
              <a:buClr>
                <a:srgbClr val="C30F0F"/>
              </a:buClr>
              <a:buSzPct val="120000"/>
              <a:buFont typeface="Wingdings" pitchFamily="2" charset="2"/>
              <a:buChar char="§"/>
              <a:tabLst/>
              <a:defRPr/>
            </a:pPr>
            <a:r>
              <a:rPr kumimoji="0" lang="fr-FR" sz="1200" b="1" i="0" u="none" strike="noStrike" kern="0" cap="none" spc="0" normalizeH="0" baseline="0" noProof="0">
                <a:ln>
                  <a:noFill/>
                </a:ln>
                <a:solidFill>
                  <a:srgbClr val="3E454A"/>
                </a:solidFill>
                <a:effectLst/>
                <a:uLnTx/>
                <a:uFillTx/>
                <a:latin typeface="Arial"/>
                <a:ea typeface="+mn-ea"/>
                <a:cs typeface="Arial"/>
              </a:rPr>
              <a:t>Vision d’ensemble </a:t>
            </a:r>
            <a:br>
              <a:rPr kumimoji="0" lang="fr-FR" sz="1200" b="1" i="0" u="none" strike="noStrike" kern="0" cap="none" spc="0" normalizeH="0" baseline="0" noProof="0">
                <a:ln>
                  <a:noFill/>
                </a:ln>
                <a:solidFill>
                  <a:srgbClr val="3E454A"/>
                </a:solidFill>
                <a:effectLst/>
                <a:uLnTx/>
                <a:uFillTx/>
                <a:latin typeface="Arial"/>
                <a:ea typeface="+mn-ea"/>
                <a:cs typeface="Arial"/>
              </a:rPr>
            </a:br>
            <a:r>
              <a:rPr kumimoji="0" lang="fr-FR" sz="1200" b="1" i="0" u="none" strike="noStrike" kern="0" cap="none" spc="0" normalizeH="0" baseline="0" noProof="0">
                <a:ln>
                  <a:noFill/>
                </a:ln>
                <a:solidFill>
                  <a:srgbClr val="3E454A"/>
                </a:solidFill>
                <a:effectLst/>
                <a:uLnTx/>
                <a:uFillTx/>
                <a:latin typeface="Arial"/>
                <a:ea typeface="+mn-ea"/>
                <a:cs typeface="Arial"/>
              </a:rPr>
              <a:t>de ses comptes pro</a:t>
            </a:r>
            <a:endParaRPr kumimoji="0" lang="fr-FR" sz="1200" b="1" i="0" u="none" strike="noStrike" kern="0" cap="none" spc="0" normalizeH="0" baseline="0" noProof="0" dirty="0">
              <a:ln>
                <a:noFill/>
              </a:ln>
              <a:solidFill>
                <a:srgbClr val="3E454A"/>
              </a:solidFill>
              <a:effectLst/>
              <a:uLnTx/>
              <a:uFillTx/>
              <a:latin typeface="Arial"/>
              <a:ea typeface="+mn-ea"/>
              <a:cs typeface="Arial"/>
            </a:endParaRPr>
          </a:p>
        </p:txBody>
      </p:sp>
      <p:sp>
        <p:nvSpPr>
          <p:cNvPr id="31" name="Espace réservé du texte 12">
            <a:extLst>
              <a:ext uri="{FF2B5EF4-FFF2-40B4-BE49-F238E27FC236}">
                <a16:creationId xmlns:a16="http://schemas.microsoft.com/office/drawing/2014/main" id="{62111A9B-4C57-CFFC-032C-5D00837DBC7F}"/>
              </a:ext>
            </a:extLst>
          </p:cNvPr>
          <p:cNvSpPr>
            <a:spLocks noGrp="1"/>
          </p:cNvSpPr>
          <p:nvPr/>
        </p:nvSpPr>
        <p:spPr bwMode="auto">
          <a:xfrm>
            <a:off x="1871242" y="4123227"/>
            <a:ext cx="1994270" cy="408179"/>
          </a:xfrm>
        </p:spPr>
        <p:txBody>
          <a:bodyPr vert="horz" lIns="91440" tIns="45720" rIns="91440" bIns="4572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88900" marR="0" lvl="3" indent="-88900" algn="ctr" defTabSz="914400" rtl="0" eaLnBrk="1" fontAlgn="auto" latinLnBrk="0" hangingPunct="1">
              <a:lnSpc>
                <a:spcPct val="100000"/>
              </a:lnSpc>
              <a:spcBef>
                <a:spcPts val="1299"/>
              </a:spcBef>
              <a:spcAft>
                <a:spcPts val="0"/>
              </a:spcAft>
              <a:buClr>
                <a:srgbClr val="C30F0F"/>
              </a:buClr>
              <a:buSzPct val="120000"/>
              <a:buFont typeface="Wingdings" pitchFamily="2" charset="2"/>
              <a:buChar char="§"/>
              <a:tabLst/>
              <a:defRPr/>
            </a:pPr>
            <a:r>
              <a:rPr kumimoji="0" lang="fr-FR" sz="1200" b="1" i="0" u="none" strike="noStrike" kern="0" cap="none" spc="0" normalizeH="0" baseline="0" noProof="0" dirty="0">
                <a:ln>
                  <a:noFill/>
                </a:ln>
                <a:solidFill>
                  <a:srgbClr val="3E454A"/>
                </a:solidFill>
                <a:effectLst/>
                <a:uLnTx/>
                <a:uFillTx/>
                <a:latin typeface="Arial"/>
                <a:ea typeface="+mn-ea"/>
                <a:cs typeface="Arial"/>
              </a:rPr>
              <a:t> Un gain </a:t>
            </a:r>
            <a:br>
              <a:rPr kumimoji="0" lang="fr-FR" sz="1200" b="1" i="0" u="none" strike="noStrike" kern="0" cap="none" spc="0" normalizeH="0" baseline="0" noProof="0" dirty="0">
                <a:ln>
                  <a:noFill/>
                </a:ln>
                <a:solidFill>
                  <a:srgbClr val="3E454A"/>
                </a:solidFill>
                <a:effectLst/>
                <a:uLnTx/>
                <a:uFillTx/>
                <a:latin typeface="Arial"/>
                <a:ea typeface="+mn-ea"/>
                <a:cs typeface="Arial"/>
              </a:rPr>
            </a:br>
            <a:r>
              <a:rPr kumimoji="0" lang="fr-FR" sz="1200" b="1" i="0" u="none" strike="noStrike" kern="0" cap="none" spc="0" normalizeH="0" baseline="0" noProof="0" dirty="0">
                <a:ln>
                  <a:noFill/>
                </a:ln>
                <a:solidFill>
                  <a:srgbClr val="3E454A"/>
                </a:solidFill>
                <a:effectLst/>
                <a:uLnTx/>
                <a:uFillTx/>
                <a:latin typeface="Arial"/>
                <a:ea typeface="+mn-ea"/>
                <a:cs typeface="Arial"/>
              </a:rPr>
              <a:t>de temps</a:t>
            </a:r>
            <a:br>
              <a:rPr kumimoji="0" lang="fr-FR" sz="1200" b="1" i="0" u="none" strike="noStrike" kern="0" cap="none" spc="0" normalizeH="0" baseline="0" noProof="0" dirty="0">
                <a:ln>
                  <a:noFill/>
                </a:ln>
                <a:solidFill>
                  <a:srgbClr val="3E454A"/>
                </a:solidFill>
                <a:effectLst/>
                <a:uLnTx/>
                <a:uFillTx/>
                <a:latin typeface="Arial"/>
                <a:ea typeface="+mn-ea"/>
                <a:cs typeface="Arial"/>
              </a:rPr>
            </a:br>
            <a:r>
              <a:rPr kumimoji="0" lang="fr-FR" sz="1200" b="1" i="0" u="none" strike="noStrike" kern="0" cap="none" spc="0" normalizeH="0" baseline="0" noProof="0" dirty="0">
                <a:ln>
                  <a:noFill/>
                </a:ln>
                <a:solidFill>
                  <a:srgbClr val="3E454A"/>
                </a:solidFill>
                <a:effectLst/>
                <a:uLnTx/>
                <a:uFillTx/>
                <a:latin typeface="Arial"/>
                <a:ea typeface="Arial"/>
                <a:cs typeface="Arial"/>
              </a:rPr>
              <a:t>au quotidien</a:t>
            </a:r>
            <a:endParaRPr kumimoji="0" lang="fr-FR" sz="1200" b="1" i="0" u="none" strike="noStrike" kern="0" cap="none" spc="0" normalizeH="0" baseline="0" noProof="0" dirty="0">
              <a:ln>
                <a:noFill/>
              </a:ln>
              <a:solidFill>
                <a:srgbClr val="3E454A"/>
              </a:solidFill>
              <a:effectLst/>
              <a:uLnTx/>
              <a:uFillTx/>
              <a:latin typeface="Arial"/>
              <a:ea typeface="+mn-ea"/>
              <a:cs typeface="Arial"/>
            </a:endParaRPr>
          </a:p>
        </p:txBody>
      </p:sp>
      <p:sp>
        <p:nvSpPr>
          <p:cNvPr id="32" name="Espace réservé du texte 12">
            <a:extLst>
              <a:ext uri="{FF2B5EF4-FFF2-40B4-BE49-F238E27FC236}">
                <a16:creationId xmlns:a16="http://schemas.microsoft.com/office/drawing/2014/main" id="{F30DE4A7-CE65-9E3B-1CEE-27F3030085C1}"/>
              </a:ext>
            </a:extLst>
          </p:cNvPr>
          <p:cNvSpPr>
            <a:spLocks noGrp="1"/>
          </p:cNvSpPr>
          <p:nvPr/>
        </p:nvSpPr>
        <p:spPr bwMode="auto">
          <a:xfrm>
            <a:off x="4142640" y="5521953"/>
            <a:ext cx="2199152" cy="408179"/>
          </a:xfrm>
        </p:spPr>
        <p:txBody>
          <a:bodyPr vert="horz" lIns="0" tIns="0" rIns="0" bIns="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88900" marR="0" lvl="3" indent="-88900" algn="l" defTabSz="914400" rtl="0" eaLnBrk="1" fontAlgn="auto" latinLnBrk="0" hangingPunct="1">
              <a:lnSpc>
                <a:spcPct val="100000"/>
              </a:lnSpc>
              <a:spcBef>
                <a:spcPts val="1299"/>
              </a:spcBef>
              <a:spcAft>
                <a:spcPts val="0"/>
              </a:spcAft>
              <a:buClr>
                <a:srgbClr val="C30F0F"/>
              </a:buClr>
              <a:buSzPct val="120000"/>
              <a:buFont typeface="Wingdings" pitchFamily="2" charset="2"/>
              <a:buChar char="§"/>
              <a:tabLst/>
              <a:defRPr/>
            </a:pPr>
            <a:r>
              <a:rPr kumimoji="0" lang="fr-FR" sz="1200" b="1" i="0" u="none" strike="noStrike" kern="0" cap="none" spc="0" normalizeH="0" baseline="0" noProof="0" dirty="0">
                <a:ln>
                  <a:noFill/>
                </a:ln>
                <a:solidFill>
                  <a:srgbClr val="3E454A"/>
                </a:solidFill>
                <a:effectLst/>
                <a:uLnTx/>
                <a:uFillTx/>
                <a:latin typeface="Arial"/>
                <a:ea typeface="Arial"/>
                <a:cs typeface="Arial"/>
              </a:rPr>
              <a:t>Une meilleure sécurité pour ses virements</a:t>
            </a:r>
            <a:endParaRPr kumimoji="0" lang="fr-FR" sz="1200" b="1" i="0" u="none" strike="noStrike" kern="0" cap="none" spc="0" normalizeH="0" baseline="0" noProof="0" dirty="0">
              <a:ln>
                <a:noFill/>
              </a:ln>
              <a:solidFill>
                <a:srgbClr val="3E454A"/>
              </a:solidFill>
              <a:effectLst/>
              <a:uLnTx/>
              <a:uFillTx/>
              <a:latin typeface="Arial"/>
              <a:ea typeface="+mn-ea"/>
              <a:cs typeface="Arial"/>
            </a:endParaRPr>
          </a:p>
        </p:txBody>
      </p:sp>
      <p:sp>
        <p:nvSpPr>
          <p:cNvPr id="33" name="Espace réservé du texte 12">
            <a:extLst>
              <a:ext uri="{FF2B5EF4-FFF2-40B4-BE49-F238E27FC236}">
                <a16:creationId xmlns:a16="http://schemas.microsoft.com/office/drawing/2014/main" id="{096C2ED8-FD1C-93C1-309C-7FE9E106968D}"/>
              </a:ext>
            </a:extLst>
          </p:cNvPr>
          <p:cNvSpPr>
            <a:spLocks noGrp="1"/>
          </p:cNvSpPr>
          <p:nvPr/>
        </p:nvSpPr>
        <p:spPr bwMode="auto">
          <a:xfrm>
            <a:off x="5896810" y="4201489"/>
            <a:ext cx="2199151" cy="553191"/>
          </a:xfrm>
        </p:spPr>
        <p:txBody>
          <a:bodyPr vert="horz" lIns="91440" tIns="45720" rIns="91440" bIns="4572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317500" marR="0" lvl="3" indent="-101600" algn="ctr" defTabSz="914400" rtl="0" eaLnBrk="1" fontAlgn="auto" latinLnBrk="0" hangingPunct="1">
              <a:lnSpc>
                <a:spcPct val="100000"/>
              </a:lnSpc>
              <a:spcBef>
                <a:spcPts val="1299"/>
              </a:spcBef>
              <a:spcAft>
                <a:spcPts val="0"/>
              </a:spcAft>
              <a:buClr>
                <a:srgbClr val="C30F0F"/>
              </a:buClr>
              <a:buSzPct val="120000"/>
              <a:buFont typeface="Wingdings" pitchFamily="2" charset="2"/>
              <a:buChar char="§"/>
              <a:tabLst/>
              <a:defRPr/>
            </a:pPr>
            <a:r>
              <a:rPr kumimoji="0" lang="fr-FR" sz="1200" b="1" i="0" u="none" strike="noStrike" kern="0" cap="none" spc="0" normalizeH="0" baseline="0" noProof="0" dirty="0">
                <a:ln>
                  <a:noFill/>
                </a:ln>
                <a:solidFill>
                  <a:srgbClr val="3E454A"/>
                </a:solidFill>
                <a:effectLst/>
                <a:uLnTx/>
                <a:uFillTx/>
                <a:latin typeface="Arial"/>
                <a:ea typeface="Arial"/>
                <a:cs typeface="Arial"/>
              </a:rPr>
              <a:t>Un solde </a:t>
            </a:r>
            <a:br>
              <a:rPr kumimoji="0" lang="fr-FR" sz="1200" b="1" i="0" u="none" strike="noStrike" kern="0" cap="none" spc="0" normalizeH="0" baseline="0" noProof="0" dirty="0">
                <a:ln>
                  <a:noFill/>
                </a:ln>
                <a:solidFill>
                  <a:srgbClr val="3E454A"/>
                </a:solidFill>
                <a:effectLst/>
                <a:uLnTx/>
                <a:uFillTx/>
                <a:latin typeface="Arial"/>
                <a:ea typeface="Arial"/>
                <a:cs typeface="Arial"/>
              </a:rPr>
            </a:br>
            <a:r>
              <a:rPr kumimoji="0" lang="fr-FR" sz="1200" b="1" i="0" u="none" strike="noStrike" kern="0" cap="none" spc="0" normalizeH="0" baseline="0" noProof="0" dirty="0">
                <a:ln>
                  <a:noFill/>
                </a:ln>
                <a:solidFill>
                  <a:srgbClr val="3E454A"/>
                </a:solidFill>
                <a:effectLst/>
                <a:uLnTx/>
                <a:uFillTx/>
                <a:latin typeface="Arial"/>
                <a:ea typeface="Arial"/>
                <a:cs typeface="Arial"/>
              </a:rPr>
              <a:t>minute, </a:t>
            </a:r>
            <a:br>
              <a:rPr kumimoji="0" lang="fr-FR" sz="1200" b="1" i="0" u="none" strike="noStrike" kern="0" cap="none" spc="0" normalizeH="0" baseline="0" noProof="0" dirty="0">
                <a:ln>
                  <a:noFill/>
                </a:ln>
                <a:solidFill>
                  <a:srgbClr val="3E454A"/>
                </a:solidFill>
                <a:effectLst/>
                <a:uLnTx/>
                <a:uFillTx/>
                <a:latin typeface="Arial"/>
                <a:ea typeface="Arial"/>
                <a:cs typeface="Arial"/>
              </a:rPr>
            </a:br>
            <a:r>
              <a:rPr kumimoji="0" lang="fr-FR" sz="1200" b="1" i="0" u="none" strike="noStrike" kern="0" cap="none" spc="0" normalizeH="0" baseline="0" noProof="0" dirty="0">
                <a:ln>
                  <a:noFill/>
                </a:ln>
                <a:solidFill>
                  <a:srgbClr val="3E454A"/>
                </a:solidFill>
                <a:effectLst/>
                <a:uLnTx/>
                <a:uFillTx/>
                <a:latin typeface="Arial"/>
                <a:ea typeface="Arial"/>
                <a:cs typeface="Arial"/>
              </a:rPr>
              <a:t>un relevé </a:t>
            </a:r>
            <a:br>
              <a:rPr kumimoji="0" lang="fr-FR" sz="1200" b="1" i="0" u="none" strike="noStrike" kern="0" cap="none" spc="0" normalizeH="0" baseline="0" noProof="0" dirty="0">
                <a:ln>
                  <a:noFill/>
                </a:ln>
                <a:solidFill>
                  <a:srgbClr val="3E454A"/>
                </a:solidFill>
                <a:effectLst/>
                <a:uLnTx/>
                <a:uFillTx/>
                <a:latin typeface="Arial"/>
                <a:ea typeface="Arial"/>
                <a:cs typeface="Arial"/>
              </a:rPr>
            </a:br>
            <a:r>
              <a:rPr kumimoji="0" lang="fr-FR" sz="1200" b="1" i="0" u="none" strike="noStrike" kern="0" cap="none" spc="0" normalizeH="0" baseline="0" noProof="0" dirty="0">
                <a:ln>
                  <a:noFill/>
                </a:ln>
                <a:solidFill>
                  <a:srgbClr val="3E454A"/>
                </a:solidFill>
                <a:effectLst/>
                <a:uLnTx/>
                <a:uFillTx/>
                <a:latin typeface="Arial"/>
                <a:ea typeface="Arial"/>
                <a:cs typeface="Arial"/>
              </a:rPr>
              <a:t>de ses opérations à J.</a:t>
            </a:r>
            <a:br>
              <a:rPr kumimoji="0" lang="fr-FR" sz="1200" b="1" i="0" u="none" strike="noStrike" kern="0" cap="none" spc="0" normalizeH="0" baseline="0" noProof="0" dirty="0">
                <a:ln>
                  <a:noFill/>
                </a:ln>
                <a:solidFill>
                  <a:srgbClr val="3E454A"/>
                </a:solidFill>
                <a:effectLst/>
                <a:uLnTx/>
                <a:uFillTx/>
                <a:latin typeface="Arial"/>
                <a:ea typeface="Arial"/>
                <a:cs typeface="Arial"/>
              </a:rPr>
            </a:br>
            <a:r>
              <a:rPr kumimoji="0" lang="fr-FR" sz="1200" b="1" i="0" u="none" strike="noStrike" kern="0" cap="none" spc="0" normalizeH="0" baseline="0" noProof="0" dirty="0">
                <a:ln>
                  <a:noFill/>
                </a:ln>
                <a:solidFill>
                  <a:srgbClr val="3E454A"/>
                </a:solidFill>
                <a:effectLst/>
                <a:uLnTx/>
                <a:uFillTx/>
                <a:latin typeface="Arial"/>
                <a:ea typeface="Arial"/>
                <a:cs typeface="Arial"/>
              </a:rPr>
              <a:t>Le virement instantané*</a:t>
            </a:r>
            <a:endParaRPr kumimoji="0" lang="fr-FR" sz="1200" b="1" i="0" u="none" strike="noStrike" kern="0" cap="none" spc="0" normalizeH="0" baseline="0" noProof="0" dirty="0">
              <a:ln>
                <a:noFill/>
              </a:ln>
              <a:solidFill>
                <a:srgbClr val="3E454A"/>
              </a:solidFill>
              <a:effectLst/>
              <a:uLnTx/>
              <a:uFillTx/>
              <a:latin typeface="Arial"/>
              <a:ea typeface="+mn-ea"/>
              <a:cs typeface="Arial"/>
            </a:endParaRPr>
          </a:p>
        </p:txBody>
      </p:sp>
      <p:sp>
        <p:nvSpPr>
          <p:cNvPr id="34" name="Espace réservé du texte 12">
            <a:extLst>
              <a:ext uri="{FF2B5EF4-FFF2-40B4-BE49-F238E27FC236}">
                <a16:creationId xmlns:a16="http://schemas.microsoft.com/office/drawing/2014/main" id="{FA5BBDA9-04D1-2DE4-7A73-A22B470C3B08}"/>
              </a:ext>
            </a:extLst>
          </p:cNvPr>
          <p:cNvSpPr>
            <a:spLocks noGrp="1"/>
          </p:cNvSpPr>
          <p:nvPr/>
        </p:nvSpPr>
        <p:spPr bwMode="auto">
          <a:xfrm>
            <a:off x="8132850" y="5521953"/>
            <a:ext cx="2199151" cy="408179"/>
          </a:xfrm>
        </p:spPr>
        <p:txBody>
          <a:bodyPr vert="horz" lIns="91440" tIns="45720" rIns="91440" bIns="4572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317500" marR="0" lvl="3" indent="-101600" algn="l" defTabSz="914400" rtl="0" eaLnBrk="1" fontAlgn="auto" latinLnBrk="0" hangingPunct="1">
              <a:lnSpc>
                <a:spcPct val="100000"/>
              </a:lnSpc>
              <a:spcBef>
                <a:spcPts val="1299"/>
              </a:spcBef>
              <a:spcAft>
                <a:spcPts val="0"/>
              </a:spcAft>
              <a:buClr>
                <a:srgbClr val="C30F0F"/>
              </a:buClr>
              <a:buSzPct val="120000"/>
              <a:buFont typeface="Wingdings" pitchFamily="2" charset="2"/>
              <a:buChar char="§"/>
              <a:tabLst/>
              <a:defRPr/>
            </a:pPr>
            <a:r>
              <a:rPr kumimoji="0" lang="fr-FR" sz="1200" b="1" i="0" u="none" strike="noStrike" kern="0" cap="none" spc="0" normalizeH="0" baseline="0" noProof="0" dirty="0">
                <a:ln>
                  <a:noFill/>
                </a:ln>
                <a:solidFill>
                  <a:srgbClr val="3E454A"/>
                </a:solidFill>
                <a:effectLst/>
                <a:uLnTx/>
                <a:uFillTx/>
                <a:latin typeface="Arial"/>
                <a:ea typeface="Arial"/>
                <a:cs typeface="Arial"/>
              </a:rPr>
              <a:t>Une Application Mobile</a:t>
            </a:r>
            <a:endParaRPr kumimoji="0" lang="fr-FR" sz="1200" b="1" i="0" u="none" strike="noStrike" kern="0" cap="none" spc="0" normalizeH="0" baseline="0" noProof="0" dirty="0">
              <a:ln>
                <a:noFill/>
              </a:ln>
              <a:solidFill>
                <a:srgbClr val="3E454A"/>
              </a:solidFill>
              <a:effectLst/>
              <a:uLnTx/>
              <a:uFillTx/>
              <a:latin typeface="Arial"/>
              <a:ea typeface="+mn-ea"/>
              <a:cs typeface="Arial"/>
            </a:endParaRPr>
          </a:p>
        </p:txBody>
      </p:sp>
      <p:sp>
        <p:nvSpPr>
          <p:cNvPr id="35" name="Espace réservé du texte 12">
            <a:extLst>
              <a:ext uri="{FF2B5EF4-FFF2-40B4-BE49-F238E27FC236}">
                <a16:creationId xmlns:a16="http://schemas.microsoft.com/office/drawing/2014/main" id="{BBB7FF63-D17E-90FD-6D7A-3279AACE7364}"/>
              </a:ext>
            </a:extLst>
          </p:cNvPr>
          <p:cNvSpPr>
            <a:spLocks noGrp="1"/>
          </p:cNvSpPr>
          <p:nvPr/>
        </p:nvSpPr>
        <p:spPr bwMode="auto">
          <a:xfrm>
            <a:off x="10335009" y="4351953"/>
            <a:ext cx="1792499" cy="547499"/>
          </a:xfrm>
        </p:spPr>
        <p:txBody>
          <a:bodyPr vert="horz" lIns="91440" tIns="45720" rIns="91440" bIns="4572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317500" marR="0" lvl="3" indent="-101600" algn="l" defTabSz="914400" rtl="0" eaLnBrk="1" fontAlgn="auto" latinLnBrk="0" hangingPunct="1">
              <a:lnSpc>
                <a:spcPct val="100000"/>
              </a:lnSpc>
              <a:spcBef>
                <a:spcPts val="1299"/>
              </a:spcBef>
              <a:spcAft>
                <a:spcPts val="0"/>
              </a:spcAft>
              <a:buClr>
                <a:srgbClr val="C30F0F"/>
              </a:buClr>
              <a:buSzPct val="120000"/>
              <a:buFont typeface="Wingdings" pitchFamily="2" charset="2"/>
              <a:buChar char="§"/>
              <a:tabLst/>
              <a:defRPr/>
            </a:pPr>
            <a:r>
              <a:rPr kumimoji="0" lang="fr-FR" sz="1200" b="1" i="0" u="none" strike="noStrike" kern="0" cap="none" spc="0" normalizeH="0" baseline="0" noProof="0" dirty="0">
                <a:ln>
                  <a:noFill/>
                </a:ln>
                <a:solidFill>
                  <a:srgbClr val="3E454A"/>
                </a:solidFill>
                <a:effectLst/>
                <a:uLnTx/>
                <a:uFillTx/>
                <a:latin typeface="Arial"/>
                <a:ea typeface="Arial"/>
                <a:cs typeface="Arial"/>
              </a:rPr>
              <a:t>Des facilités </a:t>
            </a:r>
            <a:br>
              <a:rPr kumimoji="0" lang="fr-FR" sz="1200" b="1" i="0" u="none" strike="noStrike" kern="0" cap="none" spc="0" normalizeH="0" baseline="0" noProof="0" dirty="0">
                <a:ln>
                  <a:noFill/>
                </a:ln>
                <a:solidFill>
                  <a:srgbClr val="3E454A"/>
                </a:solidFill>
                <a:effectLst/>
                <a:uLnTx/>
                <a:uFillTx/>
                <a:latin typeface="Arial"/>
                <a:ea typeface="Arial"/>
                <a:cs typeface="Arial"/>
              </a:rPr>
            </a:br>
            <a:r>
              <a:rPr kumimoji="0" lang="fr-FR" sz="1200" b="1" i="0" u="none" strike="noStrike" kern="0" cap="none" spc="0" normalizeH="0" baseline="0" noProof="0" dirty="0">
                <a:ln>
                  <a:noFill/>
                </a:ln>
                <a:solidFill>
                  <a:srgbClr val="3E454A"/>
                </a:solidFill>
                <a:effectLst/>
                <a:uLnTx/>
                <a:uFillTx/>
                <a:latin typeface="Arial"/>
                <a:ea typeface="Arial"/>
                <a:cs typeface="Arial"/>
              </a:rPr>
              <a:t>pour mieux gérer </a:t>
            </a:r>
            <a:br>
              <a:rPr kumimoji="0" lang="fr-FR" sz="1200" b="1" i="0" u="none" strike="noStrike" kern="0" cap="none" spc="0" normalizeH="0" baseline="0" noProof="0" dirty="0">
                <a:ln>
                  <a:noFill/>
                </a:ln>
                <a:solidFill>
                  <a:srgbClr val="3E454A"/>
                </a:solidFill>
                <a:effectLst/>
                <a:uLnTx/>
                <a:uFillTx/>
                <a:latin typeface="Arial"/>
                <a:ea typeface="Arial"/>
                <a:cs typeface="Arial"/>
              </a:rPr>
            </a:br>
            <a:r>
              <a:rPr kumimoji="0" lang="fr-FR" sz="1200" b="1" i="0" u="none" strike="noStrike" kern="0" cap="none" spc="0" normalizeH="0" baseline="0" noProof="0" dirty="0">
                <a:ln>
                  <a:noFill/>
                </a:ln>
                <a:solidFill>
                  <a:srgbClr val="3E454A"/>
                </a:solidFill>
                <a:effectLst/>
                <a:uLnTx/>
                <a:uFillTx/>
                <a:latin typeface="Arial"/>
                <a:ea typeface="Arial"/>
                <a:cs typeface="Arial"/>
              </a:rPr>
              <a:t>sa trésorerie</a:t>
            </a:r>
            <a:endParaRPr kumimoji="0" lang="fr-FR" sz="1200" b="1" i="0" u="none" strike="noStrike" kern="0" cap="none" spc="0" normalizeH="0" baseline="0" noProof="0" dirty="0">
              <a:ln>
                <a:noFill/>
              </a:ln>
              <a:solidFill>
                <a:srgbClr val="3E454A"/>
              </a:solidFill>
              <a:effectLst/>
              <a:uLnTx/>
              <a:uFillTx/>
              <a:latin typeface="Arial"/>
              <a:ea typeface="+mn-ea"/>
              <a:cs typeface="Arial"/>
            </a:endParaRPr>
          </a:p>
        </p:txBody>
      </p:sp>
      <p:grpSp>
        <p:nvGrpSpPr>
          <p:cNvPr id="36" name="Groupe 35">
            <a:extLst>
              <a:ext uri="{FF2B5EF4-FFF2-40B4-BE49-F238E27FC236}">
                <a16:creationId xmlns:a16="http://schemas.microsoft.com/office/drawing/2014/main" id="{D6652845-969F-869D-829C-FF7913B886D6}"/>
              </a:ext>
            </a:extLst>
          </p:cNvPr>
          <p:cNvGrpSpPr/>
          <p:nvPr/>
        </p:nvGrpSpPr>
        <p:grpSpPr>
          <a:xfrm>
            <a:off x="3430584" y="1863516"/>
            <a:ext cx="6032544" cy="695497"/>
            <a:chOff x="3458226" y="1402107"/>
            <a:chExt cx="6032544" cy="695497"/>
          </a:xfrm>
        </p:grpSpPr>
        <p:sp>
          <p:nvSpPr>
            <p:cNvPr id="37" name="Forme libre 48">
              <a:extLst>
                <a:ext uri="{FF2B5EF4-FFF2-40B4-BE49-F238E27FC236}">
                  <a16:creationId xmlns:a16="http://schemas.microsoft.com/office/drawing/2014/main" id="{E821D959-C328-584E-7A58-7CA1F5F86903}"/>
                </a:ext>
              </a:extLst>
            </p:cNvPr>
            <p:cNvSpPr/>
            <p:nvPr/>
          </p:nvSpPr>
          <p:spPr bwMode="auto">
            <a:xfrm>
              <a:off x="3458226" y="1402107"/>
              <a:ext cx="6032544" cy="695497"/>
            </a:xfrm>
            <a:custGeom>
              <a:avLst/>
              <a:gdLst>
                <a:gd name="connsiteX0" fmla="*/ 0 w 5400600"/>
                <a:gd name="connsiteY0" fmla="*/ 0 h 864926"/>
                <a:gd name="connsiteX1" fmla="*/ 5400600 w 5400600"/>
                <a:gd name="connsiteY1" fmla="*/ 0 h 864926"/>
                <a:gd name="connsiteX2" fmla="*/ 5400600 w 5400600"/>
                <a:gd name="connsiteY2" fmla="*/ 764932 h 864926"/>
                <a:gd name="connsiteX3" fmla="*/ 2448272 w 5400600"/>
                <a:gd name="connsiteY3" fmla="*/ 764932 h 864926"/>
                <a:gd name="connsiteX4" fmla="*/ 2448272 w 5400600"/>
                <a:gd name="connsiteY4" fmla="*/ 864926 h 864926"/>
                <a:gd name="connsiteX5" fmla="*/ 0 w 5400600"/>
                <a:gd name="connsiteY5" fmla="*/ 864926 h 864926"/>
                <a:gd name="connsiteX6" fmla="*/ 0 w 5400600"/>
                <a:gd name="connsiteY6" fmla="*/ 764932 h 864926"/>
                <a:gd name="connsiteX7" fmla="*/ 0 w 5400600"/>
                <a:gd name="connsiteY7" fmla="*/ 683329 h 86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0600" h="864926">
                  <a:moveTo>
                    <a:pt x="0" y="0"/>
                  </a:moveTo>
                  <a:lnTo>
                    <a:pt x="5400600" y="0"/>
                  </a:lnTo>
                  <a:lnTo>
                    <a:pt x="5400600" y="764932"/>
                  </a:lnTo>
                  <a:lnTo>
                    <a:pt x="2448272" y="764932"/>
                  </a:lnTo>
                  <a:lnTo>
                    <a:pt x="2448272" y="864926"/>
                  </a:lnTo>
                  <a:lnTo>
                    <a:pt x="0" y="864926"/>
                  </a:lnTo>
                  <a:lnTo>
                    <a:pt x="0" y="764932"/>
                  </a:lnTo>
                  <a:lnTo>
                    <a:pt x="0" y="683329"/>
                  </a:lnTo>
                  <a:close/>
                </a:path>
              </a:pathLst>
            </a:custGeom>
            <a:solidFill>
              <a:srgbClr val="FFFFFF"/>
            </a:solidFill>
            <a:ln w="25400" cap="flat" cmpd="sng" algn="ctr">
              <a:solidFill>
                <a:srgbClr val="C30F0F"/>
              </a:solidFill>
              <a:prstDash val="solid"/>
              <a:miter lim="800000"/>
            </a:ln>
            <a:effectLst/>
          </p:spPr>
          <p:txBody>
            <a:bodyPr wrap="square" lIns="720000" rIns="468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a:ln>
                    <a:noFill/>
                  </a:ln>
                  <a:solidFill>
                    <a:srgbClr val="3E454A"/>
                  </a:solidFill>
                  <a:effectLst/>
                  <a:uLnTx/>
                  <a:uFillTx/>
                  <a:latin typeface="Arial"/>
                  <a:ea typeface="+mn-ea"/>
                  <a:cs typeface="Arial"/>
                </a:rPr>
                <a:t>Les avantages de </a:t>
              </a:r>
            </a:p>
          </p:txBody>
        </p:sp>
        <p:pic>
          <p:nvPicPr>
            <p:cNvPr id="38" name="Image 37">
              <a:extLst>
                <a:ext uri="{FF2B5EF4-FFF2-40B4-BE49-F238E27FC236}">
                  <a16:creationId xmlns:a16="http://schemas.microsoft.com/office/drawing/2014/main" id="{39FB922B-EFC4-E2AA-D985-549F3BC4B4A8}"/>
                </a:ext>
              </a:extLst>
            </p:cNvPr>
            <p:cNvPicPr>
              <a:picLocks noChangeAspect="1"/>
            </p:cNvPicPr>
            <p:nvPr/>
          </p:nvPicPr>
          <p:blipFill>
            <a:blip r:embed="rId8"/>
            <a:stretch/>
          </p:blipFill>
          <p:spPr bwMode="auto">
            <a:xfrm>
              <a:off x="6168007" y="1581330"/>
              <a:ext cx="3073561" cy="335502"/>
            </a:xfrm>
            <a:prstGeom prst="rect">
              <a:avLst/>
            </a:prstGeom>
          </p:spPr>
        </p:pic>
      </p:grpSp>
    </p:spTree>
    <p:extLst>
      <p:ext uri="{BB962C8B-B14F-4D97-AF65-F5344CB8AC3E}">
        <p14:creationId xmlns:p14="http://schemas.microsoft.com/office/powerpoint/2010/main" val="4063731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0">
                                            <p:txEl>
                                              <p:pRg st="0" end="0"/>
                                            </p:txEl>
                                          </p:spTgt>
                                        </p:tgtEl>
                                        <p:attrNameLst>
                                          <p:attrName>style.visibility</p:attrName>
                                        </p:attrNameLst>
                                      </p:cBhvr>
                                      <p:to>
                                        <p:strVal val="visible"/>
                                      </p:to>
                                    </p:set>
                                    <p:anim calcmode="lin" valueType="num">
                                      <p:cBhvr additive="base">
                                        <p:cTn id="15"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500"/>
                                        <p:tgtEl>
                                          <p:spTgt spid="31"/>
                                        </p:tgtEl>
                                        <p:attrNameLst>
                                          <p:attrName>ppt_y</p:attrName>
                                        </p:attrNameLst>
                                      </p:cBhvr>
                                      <p:tavLst>
                                        <p:tav tm="0">
                                          <p:val>
                                            <p:strVal val="#ppt_y+#ppt_h*1.125000"/>
                                          </p:val>
                                        </p:tav>
                                        <p:tav tm="100000">
                                          <p:val>
                                            <p:strVal val="#ppt_y"/>
                                          </p:val>
                                        </p:tav>
                                      </p:tavLst>
                                    </p:anim>
                                    <p:animEffect transition="in" filter="wipe(up)">
                                      <p:cBhvr>
                                        <p:cTn id="29" dur="500"/>
                                        <p:tgtEl>
                                          <p:spTgt spid="31"/>
                                        </p:tgtEl>
                                      </p:cBhvr>
                                    </p:animEffect>
                                  </p:childTnLst>
                                </p:cTn>
                              </p:par>
                              <p:par>
                                <p:cTn id="30" presetID="12" presetClass="entr" presetSubtype="4"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ppt_y</p:attrName>
                                        </p:attrNameLst>
                                      </p:cBhvr>
                                      <p:tavLst>
                                        <p:tav tm="0">
                                          <p:val>
                                            <p:strVal val="#ppt_y+#ppt_h*1.125000"/>
                                          </p:val>
                                        </p:tav>
                                        <p:tav tm="100000">
                                          <p:val>
                                            <p:strVal val="#ppt_y"/>
                                          </p:val>
                                        </p:tav>
                                      </p:tavLst>
                                    </p:anim>
                                    <p:animEffect transition="in" filter="wipe(up)">
                                      <p:cBhvr>
                                        <p:cTn id="33" dur="500"/>
                                        <p:tgtEl>
                                          <p:spTgt spid="11"/>
                                        </p:tgtEl>
                                      </p:cBhvr>
                                    </p:animEffect>
                                  </p:childTnLst>
                                </p:cTn>
                              </p:par>
                              <p:par>
                                <p:cTn id="34" presetID="12" presetClass="entr" presetSubtype="4"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p:tgtEl>
                                          <p:spTgt spid="15"/>
                                        </p:tgtEl>
                                        <p:attrNameLst>
                                          <p:attrName>ppt_y</p:attrName>
                                        </p:attrNameLst>
                                      </p:cBhvr>
                                      <p:tavLst>
                                        <p:tav tm="0">
                                          <p:val>
                                            <p:strVal val="#ppt_y+#ppt_h*1.125000"/>
                                          </p:val>
                                        </p:tav>
                                        <p:tav tm="100000">
                                          <p:val>
                                            <p:strVal val="#ppt_y"/>
                                          </p:val>
                                        </p:tav>
                                      </p:tavLst>
                                    </p:anim>
                                    <p:animEffect transition="in" filter="wipe(up)">
                                      <p:cBhvr>
                                        <p:cTn id="37" dur="500"/>
                                        <p:tgtEl>
                                          <p:spTgt spid="15"/>
                                        </p:tgtEl>
                                      </p:cBhvr>
                                    </p:animEffect>
                                  </p:childTnLst>
                                </p:cTn>
                              </p:par>
                              <p:par>
                                <p:cTn id="38" presetID="12" presetClass="entr" presetSubtype="4"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p:tgtEl>
                                          <p:spTgt spid="24"/>
                                        </p:tgtEl>
                                        <p:attrNameLst>
                                          <p:attrName>ppt_y</p:attrName>
                                        </p:attrNameLst>
                                      </p:cBhvr>
                                      <p:tavLst>
                                        <p:tav tm="0">
                                          <p:val>
                                            <p:strVal val="#ppt_y+#ppt_h*1.125000"/>
                                          </p:val>
                                        </p:tav>
                                        <p:tav tm="100000">
                                          <p:val>
                                            <p:strVal val="#ppt_y"/>
                                          </p:val>
                                        </p:tav>
                                      </p:tavLst>
                                    </p:anim>
                                    <p:animEffect transition="in" filter="wipe(up)">
                                      <p:cBhvr>
                                        <p:cTn id="41" dur="5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p:tgtEl>
                                          <p:spTgt spid="8"/>
                                        </p:tgtEl>
                                        <p:attrNameLst>
                                          <p:attrName>ppt_y</p:attrName>
                                        </p:attrNameLst>
                                      </p:cBhvr>
                                      <p:tavLst>
                                        <p:tav tm="0">
                                          <p:val>
                                            <p:strVal val="#ppt_y+#ppt_h*1.125000"/>
                                          </p:val>
                                        </p:tav>
                                        <p:tav tm="100000">
                                          <p:val>
                                            <p:strVal val="#ppt_y"/>
                                          </p:val>
                                        </p:tav>
                                      </p:tavLst>
                                    </p:anim>
                                    <p:animEffect transition="in" filter="wipe(up)">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p:tgtEl>
                                          <p:spTgt spid="19"/>
                                        </p:tgtEl>
                                        <p:attrNameLst>
                                          <p:attrName>ppt_y</p:attrName>
                                        </p:attrNameLst>
                                      </p:cBhvr>
                                      <p:tavLst>
                                        <p:tav tm="0">
                                          <p:val>
                                            <p:strVal val="#ppt_y+#ppt_h*1.125000"/>
                                          </p:val>
                                        </p:tav>
                                        <p:tav tm="100000">
                                          <p:val>
                                            <p:strVal val="#ppt_y"/>
                                          </p:val>
                                        </p:tav>
                                      </p:tavLst>
                                    </p:anim>
                                    <p:animEffect transition="in" filter="wipe(up)">
                                      <p:cBhvr>
                                        <p:cTn id="53" dur="500"/>
                                        <p:tgtEl>
                                          <p:spTgt spid="19"/>
                                        </p:tgtEl>
                                      </p:cBhvr>
                                    </p:animEffect>
                                  </p:childTnLst>
                                </p:cTn>
                              </p:par>
                              <p:par>
                                <p:cTn id="54" presetID="12" presetClass="entr" presetSubtype="4"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p:tgtEl>
                                          <p:spTgt spid="16"/>
                                        </p:tgtEl>
                                        <p:attrNameLst>
                                          <p:attrName>ppt_y</p:attrName>
                                        </p:attrNameLst>
                                      </p:cBhvr>
                                      <p:tavLst>
                                        <p:tav tm="0">
                                          <p:val>
                                            <p:strVal val="#ppt_y+#ppt_h*1.125000"/>
                                          </p:val>
                                        </p:tav>
                                        <p:tav tm="100000">
                                          <p:val>
                                            <p:strVal val="#ppt_y"/>
                                          </p:val>
                                        </p:tav>
                                      </p:tavLst>
                                    </p:anim>
                                    <p:animEffect transition="in" filter="wipe(up)">
                                      <p:cBhvr>
                                        <p:cTn id="57" dur="500"/>
                                        <p:tgtEl>
                                          <p:spTgt spid="16"/>
                                        </p:tgtEl>
                                      </p:cBhvr>
                                    </p:animEffect>
                                  </p:childTnLst>
                                </p:cTn>
                              </p:par>
                              <p:par>
                                <p:cTn id="58" presetID="12" presetClass="entr" presetSubtype="4" fill="hold"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additive="base">
                                        <p:cTn id="60" dur="500"/>
                                        <p:tgtEl>
                                          <p:spTgt spid="12"/>
                                        </p:tgtEl>
                                        <p:attrNameLst>
                                          <p:attrName>ppt_y</p:attrName>
                                        </p:attrNameLst>
                                      </p:cBhvr>
                                      <p:tavLst>
                                        <p:tav tm="0">
                                          <p:val>
                                            <p:strVal val="#ppt_y+#ppt_h*1.125000"/>
                                          </p:val>
                                        </p:tav>
                                        <p:tav tm="100000">
                                          <p:val>
                                            <p:strVal val="#ppt_y"/>
                                          </p:val>
                                        </p:tav>
                                      </p:tavLst>
                                    </p:anim>
                                    <p:animEffect transition="in" filter="wipe(up)">
                                      <p:cBhvr>
                                        <p:cTn id="61" dur="500"/>
                                        <p:tgtEl>
                                          <p:spTgt spid="12"/>
                                        </p:tgtEl>
                                      </p:cBhvr>
                                    </p:animEffect>
                                  </p:childTnLst>
                                </p:cTn>
                              </p:par>
                              <p:par>
                                <p:cTn id="62" presetID="12" presetClass="entr" presetSubtype="4"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500"/>
                                        <p:tgtEl>
                                          <p:spTgt spid="32"/>
                                        </p:tgtEl>
                                        <p:attrNameLst>
                                          <p:attrName>ppt_y</p:attrName>
                                        </p:attrNameLst>
                                      </p:cBhvr>
                                      <p:tavLst>
                                        <p:tav tm="0">
                                          <p:val>
                                            <p:strVal val="#ppt_y+#ppt_h*1.125000"/>
                                          </p:val>
                                        </p:tav>
                                        <p:tav tm="100000">
                                          <p:val>
                                            <p:strVal val="#ppt_y"/>
                                          </p:val>
                                        </p:tav>
                                      </p:tavLst>
                                    </p:anim>
                                    <p:animEffect transition="in" filter="wipe(up)">
                                      <p:cBhvr>
                                        <p:cTn id="65" dur="500"/>
                                        <p:tgtEl>
                                          <p:spTgt spid="32"/>
                                        </p:tgtEl>
                                      </p:cBhvr>
                                    </p:animEffect>
                                  </p:childTnLst>
                                </p:cTn>
                              </p:par>
                            </p:childTnLst>
                          </p:cTn>
                        </p:par>
                      </p:childTnLst>
                    </p:cTn>
                  </p:par>
                  <p:par>
                    <p:cTn id="66" fill="hold">
                      <p:stCondLst>
                        <p:cond delay="indefinite"/>
                      </p:stCondLst>
                      <p:childTnLst>
                        <p:par>
                          <p:cTn id="67" fill="hold">
                            <p:stCondLst>
                              <p:cond delay="0"/>
                            </p:stCondLst>
                            <p:childTnLst>
                              <p:par>
                                <p:cTn id="68" presetID="12" presetClass="entr" presetSubtype="4" fill="hold" nodeType="click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p:tgtEl>
                                          <p:spTgt spid="9"/>
                                        </p:tgtEl>
                                        <p:attrNameLst>
                                          <p:attrName>ppt_y</p:attrName>
                                        </p:attrNameLst>
                                      </p:cBhvr>
                                      <p:tavLst>
                                        <p:tav tm="0">
                                          <p:val>
                                            <p:strVal val="#ppt_y+#ppt_h*1.125000"/>
                                          </p:val>
                                        </p:tav>
                                        <p:tav tm="100000">
                                          <p:val>
                                            <p:strVal val="#ppt_y"/>
                                          </p:val>
                                        </p:tav>
                                      </p:tavLst>
                                    </p:anim>
                                    <p:animEffect transition="in" filter="wipe(up)">
                                      <p:cBhvr>
                                        <p:cTn id="71" dur="500"/>
                                        <p:tgtEl>
                                          <p:spTgt spid="9"/>
                                        </p:tgtEl>
                                      </p:cBhvr>
                                    </p:animEffect>
                                  </p:childTnLst>
                                </p:cTn>
                              </p:par>
                            </p:childTnLst>
                          </p:cTn>
                        </p:par>
                      </p:childTnLst>
                    </p:cTn>
                  </p:par>
                  <p:par>
                    <p:cTn id="72" fill="hold">
                      <p:stCondLst>
                        <p:cond delay="indefinite"/>
                      </p:stCondLst>
                      <p:childTnLst>
                        <p:par>
                          <p:cTn id="73" fill="hold">
                            <p:stCondLst>
                              <p:cond delay="0"/>
                            </p:stCondLst>
                            <p:childTnLst>
                              <p:par>
                                <p:cTn id="74" presetID="12" presetClass="entr" presetSubtype="4" fill="hold" grpId="0" nodeType="click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500"/>
                                        <p:tgtEl>
                                          <p:spTgt spid="33"/>
                                        </p:tgtEl>
                                        <p:attrNameLst>
                                          <p:attrName>ppt_y</p:attrName>
                                        </p:attrNameLst>
                                      </p:cBhvr>
                                      <p:tavLst>
                                        <p:tav tm="0">
                                          <p:val>
                                            <p:strVal val="#ppt_y+#ppt_h*1.125000"/>
                                          </p:val>
                                        </p:tav>
                                        <p:tav tm="100000">
                                          <p:val>
                                            <p:strVal val="#ppt_y"/>
                                          </p:val>
                                        </p:tav>
                                      </p:tavLst>
                                    </p:anim>
                                    <p:animEffect transition="in" filter="wipe(up)">
                                      <p:cBhvr>
                                        <p:cTn id="77" dur="500"/>
                                        <p:tgtEl>
                                          <p:spTgt spid="33"/>
                                        </p:tgtEl>
                                      </p:cBhvr>
                                    </p:animEffect>
                                  </p:childTnLst>
                                </p:cTn>
                              </p:par>
                              <p:par>
                                <p:cTn id="78" presetID="12" presetClass="entr" presetSubtype="4" fill="hold" nodeType="withEffect">
                                  <p:stCondLst>
                                    <p:cond delay="0"/>
                                  </p:stCondLst>
                                  <p:childTnLst>
                                    <p:set>
                                      <p:cBhvr>
                                        <p:cTn id="79" dur="1" fill="hold">
                                          <p:stCondLst>
                                            <p:cond delay="0"/>
                                          </p:stCondLst>
                                        </p:cTn>
                                        <p:tgtEl>
                                          <p:spTgt spid="13"/>
                                        </p:tgtEl>
                                        <p:attrNameLst>
                                          <p:attrName>style.visibility</p:attrName>
                                        </p:attrNameLst>
                                      </p:cBhvr>
                                      <p:to>
                                        <p:strVal val="visible"/>
                                      </p:to>
                                    </p:set>
                                    <p:anim calcmode="lin" valueType="num">
                                      <p:cBhvr additive="base">
                                        <p:cTn id="80" dur="500"/>
                                        <p:tgtEl>
                                          <p:spTgt spid="13"/>
                                        </p:tgtEl>
                                        <p:attrNameLst>
                                          <p:attrName>ppt_y</p:attrName>
                                        </p:attrNameLst>
                                      </p:cBhvr>
                                      <p:tavLst>
                                        <p:tav tm="0">
                                          <p:val>
                                            <p:strVal val="#ppt_y+#ppt_h*1.125000"/>
                                          </p:val>
                                        </p:tav>
                                        <p:tav tm="100000">
                                          <p:val>
                                            <p:strVal val="#ppt_y"/>
                                          </p:val>
                                        </p:tav>
                                      </p:tavLst>
                                    </p:anim>
                                    <p:animEffect transition="in" filter="wipe(up)">
                                      <p:cBhvr>
                                        <p:cTn id="81" dur="500"/>
                                        <p:tgtEl>
                                          <p:spTgt spid="13"/>
                                        </p:tgtEl>
                                      </p:cBhvr>
                                    </p:animEffect>
                                  </p:childTnLst>
                                </p:cTn>
                              </p:par>
                              <p:par>
                                <p:cTn id="82" presetID="12" presetClass="entr" presetSubtype="4" fill="hold" nodeType="with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additive="base">
                                        <p:cTn id="84" dur="500"/>
                                        <p:tgtEl>
                                          <p:spTgt spid="17"/>
                                        </p:tgtEl>
                                        <p:attrNameLst>
                                          <p:attrName>ppt_y</p:attrName>
                                        </p:attrNameLst>
                                      </p:cBhvr>
                                      <p:tavLst>
                                        <p:tav tm="0">
                                          <p:val>
                                            <p:strVal val="#ppt_y+#ppt_h*1.125000"/>
                                          </p:val>
                                        </p:tav>
                                        <p:tav tm="100000">
                                          <p:val>
                                            <p:strVal val="#ppt_y"/>
                                          </p:val>
                                        </p:tav>
                                      </p:tavLst>
                                    </p:anim>
                                    <p:animEffect transition="in" filter="wipe(up)">
                                      <p:cBhvr>
                                        <p:cTn id="85" dur="500"/>
                                        <p:tgtEl>
                                          <p:spTgt spid="17"/>
                                        </p:tgtEl>
                                      </p:cBhvr>
                                    </p:animEffect>
                                  </p:childTnLst>
                                </p:cTn>
                              </p:par>
                              <p:par>
                                <p:cTn id="86" presetID="12" presetClass="entr" presetSubtype="4" fill="hold" nodeType="withEffect">
                                  <p:stCondLst>
                                    <p:cond delay="0"/>
                                  </p:stCondLst>
                                  <p:childTnLst>
                                    <p:set>
                                      <p:cBhvr>
                                        <p:cTn id="87" dur="1" fill="hold">
                                          <p:stCondLst>
                                            <p:cond delay="0"/>
                                          </p:stCondLst>
                                        </p:cTn>
                                        <p:tgtEl>
                                          <p:spTgt spid="29"/>
                                        </p:tgtEl>
                                        <p:attrNameLst>
                                          <p:attrName>style.visibility</p:attrName>
                                        </p:attrNameLst>
                                      </p:cBhvr>
                                      <p:to>
                                        <p:strVal val="visible"/>
                                      </p:to>
                                    </p:set>
                                    <p:anim calcmode="lin" valueType="num">
                                      <p:cBhvr additive="base">
                                        <p:cTn id="88" dur="500"/>
                                        <p:tgtEl>
                                          <p:spTgt spid="29"/>
                                        </p:tgtEl>
                                        <p:attrNameLst>
                                          <p:attrName>ppt_y</p:attrName>
                                        </p:attrNameLst>
                                      </p:cBhvr>
                                      <p:tavLst>
                                        <p:tav tm="0">
                                          <p:val>
                                            <p:strVal val="#ppt_y+#ppt_h*1.125000"/>
                                          </p:val>
                                        </p:tav>
                                        <p:tav tm="100000">
                                          <p:val>
                                            <p:strVal val="#ppt_y"/>
                                          </p:val>
                                        </p:tav>
                                      </p:tavLst>
                                    </p:anim>
                                    <p:animEffect transition="in" filter="wipe(up)">
                                      <p:cBhvr>
                                        <p:cTn id="89" dur="500"/>
                                        <p:tgtEl>
                                          <p:spTgt spid="29"/>
                                        </p:tgtEl>
                                      </p:cBhvr>
                                    </p:animEffect>
                                  </p:childTnLst>
                                </p:cTn>
                              </p:par>
                            </p:childTnLst>
                          </p:cTn>
                        </p:par>
                      </p:childTnLst>
                    </p:cTn>
                  </p:par>
                  <p:par>
                    <p:cTn id="90" fill="hold">
                      <p:stCondLst>
                        <p:cond delay="indefinite"/>
                      </p:stCondLst>
                      <p:childTnLst>
                        <p:par>
                          <p:cTn id="91" fill="hold">
                            <p:stCondLst>
                              <p:cond delay="0"/>
                            </p:stCondLst>
                            <p:childTnLst>
                              <p:par>
                                <p:cTn id="92" presetID="12" presetClass="entr" presetSubtype="4" fill="hold" nodeType="clickEffect">
                                  <p:stCondLst>
                                    <p:cond delay="0"/>
                                  </p:stCondLst>
                                  <p:childTnLst>
                                    <p:set>
                                      <p:cBhvr>
                                        <p:cTn id="93" dur="1" fill="hold">
                                          <p:stCondLst>
                                            <p:cond delay="0"/>
                                          </p:stCondLst>
                                        </p:cTn>
                                        <p:tgtEl>
                                          <p:spTgt spid="10"/>
                                        </p:tgtEl>
                                        <p:attrNameLst>
                                          <p:attrName>style.visibility</p:attrName>
                                        </p:attrNameLst>
                                      </p:cBhvr>
                                      <p:to>
                                        <p:strVal val="visible"/>
                                      </p:to>
                                    </p:set>
                                    <p:anim calcmode="lin" valueType="num">
                                      <p:cBhvr additive="base">
                                        <p:cTn id="94" dur="500"/>
                                        <p:tgtEl>
                                          <p:spTgt spid="10"/>
                                        </p:tgtEl>
                                        <p:attrNameLst>
                                          <p:attrName>ppt_y</p:attrName>
                                        </p:attrNameLst>
                                      </p:cBhvr>
                                      <p:tavLst>
                                        <p:tav tm="0">
                                          <p:val>
                                            <p:strVal val="#ppt_y+#ppt_h*1.125000"/>
                                          </p:val>
                                        </p:tav>
                                        <p:tav tm="100000">
                                          <p:val>
                                            <p:strVal val="#ppt_y"/>
                                          </p:val>
                                        </p:tav>
                                      </p:tavLst>
                                    </p:anim>
                                    <p:animEffect transition="in" filter="wipe(up)">
                                      <p:cBhvr>
                                        <p:cTn id="95" dur="500"/>
                                        <p:tgtEl>
                                          <p:spTgt spid="10"/>
                                        </p:tgtEl>
                                      </p:cBhvr>
                                    </p:animEffect>
                                  </p:childTnLst>
                                </p:cTn>
                              </p:par>
                            </p:childTnLst>
                          </p:cTn>
                        </p:par>
                      </p:childTnLst>
                    </p:cTn>
                  </p:par>
                  <p:par>
                    <p:cTn id="96" fill="hold">
                      <p:stCondLst>
                        <p:cond delay="indefinite"/>
                      </p:stCondLst>
                      <p:childTnLst>
                        <p:par>
                          <p:cTn id="97" fill="hold">
                            <p:stCondLst>
                              <p:cond delay="0"/>
                            </p:stCondLst>
                            <p:childTnLst>
                              <p:par>
                                <p:cTn id="98" presetID="12" presetClass="entr" presetSubtype="4" fill="hold" nodeType="clickEffect">
                                  <p:stCondLst>
                                    <p:cond delay="0"/>
                                  </p:stCondLst>
                                  <p:childTnLst>
                                    <p:set>
                                      <p:cBhvr>
                                        <p:cTn id="99" dur="1" fill="hold">
                                          <p:stCondLst>
                                            <p:cond delay="0"/>
                                          </p:stCondLst>
                                        </p:cTn>
                                        <p:tgtEl>
                                          <p:spTgt spid="25"/>
                                        </p:tgtEl>
                                        <p:attrNameLst>
                                          <p:attrName>style.visibility</p:attrName>
                                        </p:attrNameLst>
                                      </p:cBhvr>
                                      <p:to>
                                        <p:strVal val="visible"/>
                                      </p:to>
                                    </p:set>
                                    <p:anim calcmode="lin" valueType="num">
                                      <p:cBhvr additive="base">
                                        <p:cTn id="100" dur="500"/>
                                        <p:tgtEl>
                                          <p:spTgt spid="25"/>
                                        </p:tgtEl>
                                        <p:attrNameLst>
                                          <p:attrName>ppt_y</p:attrName>
                                        </p:attrNameLst>
                                      </p:cBhvr>
                                      <p:tavLst>
                                        <p:tav tm="0">
                                          <p:val>
                                            <p:strVal val="#ppt_y+#ppt_h*1.125000"/>
                                          </p:val>
                                        </p:tav>
                                        <p:tav tm="100000">
                                          <p:val>
                                            <p:strVal val="#ppt_y"/>
                                          </p:val>
                                        </p:tav>
                                      </p:tavLst>
                                    </p:anim>
                                    <p:animEffect transition="in" filter="wipe(up)">
                                      <p:cBhvr>
                                        <p:cTn id="101" dur="500"/>
                                        <p:tgtEl>
                                          <p:spTgt spid="25"/>
                                        </p:tgtEl>
                                      </p:cBhvr>
                                    </p:animEffect>
                                  </p:childTnLst>
                                </p:cTn>
                              </p:par>
                              <p:par>
                                <p:cTn id="102" presetID="12" presetClass="entr" presetSubtype="4" fill="hold" nodeType="withEffect">
                                  <p:stCondLst>
                                    <p:cond delay="0"/>
                                  </p:stCondLst>
                                  <p:childTnLst>
                                    <p:set>
                                      <p:cBhvr>
                                        <p:cTn id="103" dur="1" fill="hold">
                                          <p:stCondLst>
                                            <p:cond delay="0"/>
                                          </p:stCondLst>
                                        </p:cTn>
                                        <p:tgtEl>
                                          <p:spTgt spid="18"/>
                                        </p:tgtEl>
                                        <p:attrNameLst>
                                          <p:attrName>style.visibility</p:attrName>
                                        </p:attrNameLst>
                                      </p:cBhvr>
                                      <p:to>
                                        <p:strVal val="visible"/>
                                      </p:to>
                                    </p:set>
                                    <p:anim calcmode="lin" valueType="num">
                                      <p:cBhvr additive="base">
                                        <p:cTn id="104" dur="500"/>
                                        <p:tgtEl>
                                          <p:spTgt spid="18"/>
                                        </p:tgtEl>
                                        <p:attrNameLst>
                                          <p:attrName>ppt_y</p:attrName>
                                        </p:attrNameLst>
                                      </p:cBhvr>
                                      <p:tavLst>
                                        <p:tav tm="0">
                                          <p:val>
                                            <p:strVal val="#ppt_y+#ppt_h*1.125000"/>
                                          </p:val>
                                        </p:tav>
                                        <p:tav tm="100000">
                                          <p:val>
                                            <p:strVal val="#ppt_y"/>
                                          </p:val>
                                        </p:tav>
                                      </p:tavLst>
                                    </p:anim>
                                    <p:animEffect transition="in" filter="wipe(up)">
                                      <p:cBhvr>
                                        <p:cTn id="105" dur="500"/>
                                        <p:tgtEl>
                                          <p:spTgt spid="18"/>
                                        </p:tgtEl>
                                      </p:cBhvr>
                                    </p:animEffect>
                                  </p:childTnLst>
                                </p:cTn>
                              </p:par>
                              <p:par>
                                <p:cTn id="106" presetID="12" presetClass="entr" presetSubtype="4" fill="hold" nodeType="withEffect">
                                  <p:stCondLst>
                                    <p:cond delay="0"/>
                                  </p:stCondLst>
                                  <p:childTnLst>
                                    <p:set>
                                      <p:cBhvr>
                                        <p:cTn id="107" dur="1" fill="hold">
                                          <p:stCondLst>
                                            <p:cond delay="0"/>
                                          </p:stCondLst>
                                        </p:cTn>
                                        <p:tgtEl>
                                          <p:spTgt spid="14"/>
                                        </p:tgtEl>
                                        <p:attrNameLst>
                                          <p:attrName>style.visibility</p:attrName>
                                        </p:attrNameLst>
                                      </p:cBhvr>
                                      <p:to>
                                        <p:strVal val="visible"/>
                                      </p:to>
                                    </p:set>
                                    <p:anim calcmode="lin" valueType="num">
                                      <p:cBhvr additive="base">
                                        <p:cTn id="108" dur="500"/>
                                        <p:tgtEl>
                                          <p:spTgt spid="14"/>
                                        </p:tgtEl>
                                        <p:attrNameLst>
                                          <p:attrName>ppt_y</p:attrName>
                                        </p:attrNameLst>
                                      </p:cBhvr>
                                      <p:tavLst>
                                        <p:tav tm="0">
                                          <p:val>
                                            <p:strVal val="#ppt_y+#ppt_h*1.125000"/>
                                          </p:val>
                                        </p:tav>
                                        <p:tav tm="100000">
                                          <p:val>
                                            <p:strVal val="#ppt_y"/>
                                          </p:val>
                                        </p:tav>
                                      </p:tavLst>
                                    </p:anim>
                                    <p:animEffect transition="in" filter="wipe(up)">
                                      <p:cBhvr>
                                        <p:cTn id="109" dur="500"/>
                                        <p:tgtEl>
                                          <p:spTgt spid="14"/>
                                        </p:tgtEl>
                                      </p:cBhvr>
                                    </p:animEffect>
                                  </p:childTnLst>
                                </p:cTn>
                              </p:par>
                              <p:par>
                                <p:cTn id="110" presetID="12" presetClass="entr" presetSubtype="4" fill="hold" grpId="0" nodeType="withEffect">
                                  <p:stCondLst>
                                    <p:cond delay="0"/>
                                  </p:stCondLst>
                                  <p:childTnLst>
                                    <p:set>
                                      <p:cBhvr>
                                        <p:cTn id="111" dur="1" fill="hold">
                                          <p:stCondLst>
                                            <p:cond delay="0"/>
                                          </p:stCondLst>
                                        </p:cTn>
                                        <p:tgtEl>
                                          <p:spTgt spid="34"/>
                                        </p:tgtEl>
                                        <p:attrNameLst>
                                          <p:attrName>style.visibility</p:attrName>
                                        </p:attrNameLst>
                                      </p:cBhvr>
                                      <p:to>
                                        <p:strVal val="visible"/>
                                      </p:to>
                                    </p:set>
                                    <p:anim calcmode="lin" valueType="num">
                                      <p:cBhvr additive="base">
                                        <p:cTn id="112" dur="500"/>
                                        <p:tgtEl>
                                          <p:spTgt spid="34"/>
                                        </p:tgtEl>
                                        <p:attrNameLst>
                                          <p:attrName>ppt_y</p:attrName>
                                        </p:attrNameLst>
                                      </p:cBhvr>
                                      <p:tavLst>
                                        <p:tav tm="0">
                                          <p:val>
                                            <p:strVal val="#ppt_y+#ppt_h*1.125000"/>
                                          </p:val>
                                        </p:tav>
                                        <p:tav tm="100000">
                                          <p:val>
                                            <p:strVal val="#ppt_y"/>
                                          </p:val>
                                        </p:tav>
                                      </p:tavLst>
                                    </p:anim>
                                    <p:animEffect transition="in" filter="wipe(up)">
                                      <p:cBhvr>
                                        <p:cTn id="113" dur="500"/>
                                        <p:tgtEl>
                                          <p:spTgt spid="34"/>
                                        </p:tgtEl>
                                      </p:cBhvr>
                                    </p:animEffect>
                                  </p:childTnLst>
                                </p:cTn>
                              </p:par>
                            </p:childTnLst>
                          </p:cTn>
                        </p:par>
                      </p:childTnLst>
                    </p:cTn>
                  </p:par>
                  <p:par>
                    <p:cTn id="114" fill="hold">
                      <p:stCondLst>
                        <p:cond delay="indefinite"/>
                      </p:stCondLst>
                      <p:childTnLst>
                        <p:par>
                          <p:cTn id="115" fill="hold">
                            <p:stCondLst>
                              <p:cond delay="0"/>
                            </p:stCondLst>
                            <p:childTnLst>
                              <p:par>
                                <p:cTn id="116" presetID="12" presetClass="entr" presetSubtype="4" fill="hold" nodeType="clickEffect">
                                  <p:stCondLst>
                                    <p:cond delay="0"/>
                                  </p:stCondLst>
                                  <p:childTnLst>
                                    <p:set>
                                      <p:cBhvr>
                                        <p:cTn id="117" dur="1" fill="hold">
                                          <p:stCondLst>
                                            <p:cond delay="0"/>
                                          </p:stCondLst>
                                        </p:cTn>
                                        <p:tgtEl>
                                          <p:spTgt spid="6"/>
                                        </p:tgtEl>
                                        <p:attrNameLst>
                                          <p:attrName>style.visibility</p:attrName>
                                        </p:attrNameLst>
                                      </p:cBhvr>
                                      <p:to>
                                        <p:strVal val="visible"/>
                                      </p:to>
                                    </p:set>
                                    <p:anim calcmode="lin" valueType="num">
                                      <p:cBhvr additive="base">
                                        <p:cTn id="118" dur="500"/>
                                        <p:tgtEl>
                                          <p:spTgt spid="6"/>
                                        </p:tgtEl>
                                        <p:attrNameLst>
                                          <p:attrName>ppt_y</p:attrName>
                                        </p:attrNameLst>
                                      </p:cBhvr>
                                      <p:tavLst>
                                        <p:tav tm="0">
                                          <p:val>
                                            <p:strVal val="#ppt_y+#ppt_h*1.125000"/>
                                          </p:val>
                                        </p:tav>
                                        <p:tav tm="100000">
                                          <p:val>
                                            <p:strVal val="#ppt_y"/>
                                          </p:val>
                                        </p:tav>
                                      </p:tavLst>
                                    </p:anim>
                                    <p:animEffect transition="in" filter="wipe(up)">
                                      <p:cBhvr>
                                        <p:cTn id="119" dur="500"/>
                                        <p:tgtEl>
                                          <p:spTgt spid="6"/>
                                        </p:tgtEl>
                                      </p:cBhvr>
                                    </p:animEffect>
                                  </p:childTnLst>
                                </p:cTn>
                              </p:par>
                            </p:childTnLst>
                          </p:cTn>
                        </p:par>
                      </p:childTnLst>
                    </p:cTn>
                  </p:par>
                  <p:par>
                    <p:cTn id="120" fill="hold">
                      <p:stCondLst>
                        <p:cond delay="indefinite"/>
                      </p:stCondLst>
                      <p:childTnLst>
                        <p:par>
                          <p:cTn id="121" fill="hold">
                            <p:stCondLst>
                              <p:cond delay="0"/>
                            </p:stCondLst>
                            <p:childTnLst>
                              <p:par>
                                <p:cTn id="122" presetID="12" presetClass="entr" presetSubtype="4" fill="hold" grpId="0" nodeType="clickEffect">
                                  <p:stCondLst>
                                    <p:cond delay="0"/>
                                  </p:stCondLst>
                                  <p:childTnLst>
                                    <p:set>
                                      <p:cBhvr>
                                        <p:cTn id="123" dur="1" fill="hold">
                                          <p:stCondLst>
                                            <p:cond delay="0"/>
                                          </p:stCondLst>
                                        </p:cTn>
                                        <p:tgtEl>
                                          <p:spTgt spid="35"/>
                                        </p:tgtEl>
                                        <p:attrNameLst>
                                          <p:attrName>style.visibility</p:attrName>
                                        </p:attrNameLst>
                                      </p:cBhvr>
                                      <p:to>
                                        <p:strVal val="visible"/>
                                      </p:to>
                                    </p:set>
                                    <p:anim calcmode="lin" valueType="num">
                                      <p:cBhvr additive="base">
                                        <p:cTn id="124" dur="500"/>
                                        <p:tgtEl>
                                          <p:spTgt spid="35"/>
                                        </p:tgtEl>
                                        <p:attrNameLst>
                                          <p:attrName>ppt_y</p:attrName>
                                        </p:attrNameLst>
                                      </p:cBhvr>
                                      <p:tavLst>
                                        <p:tav tm="0">
                                          <p:val>
                                            <p:strVal val="#ppt_y+#ppt_h*1.125000"/>
                                          </p:val>
                                        </p:tav>
                                        <p:tav tm="100000">
                                          <p:val>
                                            <p:strVal val="#ppt_y"/>
                                          </p:val>
                                        </p:tav>
                                      </p:tavLst>
                                    </p:anim>
                                    <p:animEffect transition="in" filter="wipe(up)">
                                      <p:cBhvr>
                                        <p:cTn id="125" dur="500"/>
                                        <p:tgtEl>
                                          <p:spTgt spid="35"/>
                                        </p:tgtEl>
                                      </p:cBhvr>
                                    </p:animEffect>
                                  </p:childTnLst>
                                </p:cTn>
                              </p:par>
                              <p:par>
                                <p:cTn id="126" presetID="12" presetClass="entr" presetSubtype="4" fill="hold" nodeType="withEffect">
                                  <p:stCondLst>
                                    <p:cond delay="0"/>
                                  </p:stCondLst>
                                  <p:childTnLst>
                                    <p:set>
                                      <p:cBhvr>
                                        <p:cTn id="127" dur="1" fill="hold">
                                          <p:stCondLst>
                                            <p:cond delay="0"/>
                                          </p:stCondLst>
                                        </p:cTn>
                                        <p:tgtEl>
                                          <p:spTgt spid="27"/>
                                        </p:tgtEl>
                                        <p:attrNameLst>
                                          <p:attrName>style.visibility</p:attrName>
                                        </p:attrNameLst>
                                      </p:cBhvr>
                                      <p:to>
                                        <p:strVal val="visible"/>
                                      </p:to>
                                    </p:set>
                                    <p:anim calcmode="lin" valueType="num">
                                      <p:cBhvr additive="base">
                                        <p:cTn id="128" dur="500"/>
                                        <p:tgtEl>
                                          <p:spTgt spid="27"/>
                                        </p:tgtEl>
                                        <p:attrNameLst>
                                          <p:attrName>ppt_y</p:attrName>
                                        </p:attrNameLst>
                                      </p:cBhvr>
                                      <p:tavLst>
                                        <p:tav tm="0">
                                          <p:val>
                                            <p:strVal val="#ppt_y+#ppt_h*1.125000"/>
                                          </p:val>
                                        </p:tav>
                                        <p:tav tm="100000">
                                          <p:val>
                                            <p:strVal val="#ppt_y"/>
                                          </p:val>
                                        </p:tav>
                                      </p:tavLst>
                                    </p:anim>
                                    <p:animEffect transition="in" filter="wipe(up)">
                                      <p:cBhvr>
                                        <p:cTn id="129" dur="500"/>
                                        <p:tgtEl>
                                          <p:spTgt spid="27"/>
                                        </p:tgtEl>
                                      </p:cBhvr>
                                    </p:animEffect>
                                  </p:childTnLst>
                                </p:cTn>
                              </p:par>
                              <p:par>
                                <p:cTn id="130" presetID="12" presetClass="entr" presetSubtype="4" fill="hold" nodeType="withEffect">
                                  <p:stCondLst>
                                    <p:cond delay="0"/>
                                  </p:stCondLst>
                                  <p:childTnLst>
                                    <p:set>
                                      <p:cBhvr>
                                        <p:cTn id="131" dur="1" fill="hold">
                                          <p:stCondLst>
                                            <p:cond delay="0"/>
                                          </p:stCondLst>
                                        </p:cTn>
                                        <p:tgtEl>
                                          <p:spTgt spid="28"/>
                                        </p:tgtEl>
                                        <p:attrNameLst>
                                          <p:attrName>style.visibility</p:attrName>
                                        </p:attrNameLst>
                                      </p:cBhvr>
                                      <p:to>
                                        <p:strVal val="visible"/>
                                      </p:to>
                                    </p:set>
                                    <p:anim calcmode="lin" valueType="num">
                                      <p:cBhvr additive="base">
                                        <p:cTn id="132" dur="500"/>
                                        <p:tgtEl>
                                          <p:spTgt spid="28"/>
                                        </p:tgtEl>
                                        <p:attrNameLst>
                                          <p:attrName>ppt_y</p:attrName>
                                        </p:attrNameLst>
                                      </p:cBhvr>
                                      <p:tavLst>
                                        <p:tav tm="0">
                                          <p:val>
                                            <p:strVal val="#ppt_y+#ppt_h*1.125000"/>
                                          </p:val>
                                        </p:tav>
                                        <p:tav tm="100000">
                                          <p:val>
                                            <p:strVal val="#ppt_y"/>
                                          </p:val>
                                        </p:tav>
                                      </p:tavLst>
                                    </p:anim>
                                    <p:animEffect transition="in" filter="wipe(up)">
                                      <p:cBhvr>
                                        <p:cTn id="133" dur="500"/>
                                        <p:tgtEl>
                                          <p:spTgt spid="28"/>
                                        </p:tgtEl>
                                      </p:cBhvr>
                                    </p:animEffect>
                                  </p:childTnLst>
                                </p:cTn>
                              </p:par>
                              <p:par>
                                <p:cTn id="134" presetID="12" presetClass="entr" presetSubtype="4" fill="hold" nodeType="withEffect">
                                  <p:stCondLst>
                                    <p:cond delay="0"/>
                                  </p:stCondLst>
                                  <p:childTnLst>
                                    <p:set>
                                      <p:cBhvr>
                                        <p:cTn id="135" dur="1" fill="hold">
                                          <p:stCondLst>
                                            <p:cond delay="0"/>
                                          </p:stCondLst>
                                        </p:cTn>
                                        <p:tgtEl>
                                          <p:spTgt spid="26"/>
                                        </p:tgtEl>
                                        <p:attrNameLst>
                                          <p:attrName>style.visibility</p:attrName>
                                        </p:attrNameLst>
                                      </p:cBhvr>
                                      <p:to>
                                        <p:strVal val="visible"/>
                                      </p:to>
                                    </p:set>
                                    <p:anim calcmode="lin" valueType="num">
                                      <p:cBhvr additive="base">
                                        <p:cTn id="136" dur="500"/>
                                        <p:tgtEl>
                                          <p:spTgt spid="26"/>
                                        </p:tgtEl>
                                        <p:attrNameLst>
                                          <p:attrName>ppt_y</p:attrName>
                                        </p:attrNameLst>
                                      </p:cBhvr>
                                      <p:tavLst>
                                        <p:tav tm="0">
                                          <p:val>
                                            <p:strVal val="#ppt_y+#ppt_h*1.125000"/>
                                          </p:val>
                                        </p:tav>
                                        <p:tav tm="100000">
                                          <p:val>
                                            <p:strVal val="#ppt_y"/>
                                          </p:val>
                                        </p:tav>
                                      </p:tavLst>
                                    </p:anim>
                                    <p:animEffect transition="in" filter="wipe(up)">
                                      <p:cBhvr>
                                        <p:cTn id="1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bldP spid="31" grpId="0"/>
      <p:bldP spid="32" grpId="0"/>
      <p:bldP spid="33" grpId="0"/>
      <p:bldP spid="34"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C4918FBB-F446-BEC9-CC53-E88AB324A21C}"/>
              </a:ext>
            </a:extLst>
          </p:cNvPr>
          <p:cNvSpPr>
            <a:spLocks noGrp="1"/>
          </p:cNvSpPr>
          <p:nvPr>
            <p:ph type="body" sz="quarter" idx="12"/>
          </p:nvPr>
        </p:nvSpPr>
        <p:spPr/>
        <p:txBody>
          <a:bodyPr/>
          <a:lstStyle/>
          <a:p>
            <a:r>
              <a:rPr lang="fr-FR" dirty="0"/>
              <a:t>Faire une démonstration facilement</a:t>
            </a:r>
          </a:p>
        </p:txBody>
      </p:sp>
      <p:sp>
        <p:nvSpPr>
          <p:cNvPr id="4" name="Espace réservé du texte 3">
            <a:extLst>
              <a:ext uri="{FF2B5EF4-FFF2-40B4-BE49-F238E27FC236}">
                <a16:creationId xmlns:a16="http://schemas.microsoft.com/office/drawing/2014/main" id="{DD48ABF9-A369-8448-97B4-457ED132AE35}"/>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2527081-1262-C8CF-E648-DA223BE3081E}"/>
              </a:ext>
            </a:extLst>
          </p:cNvPr>
          <p:cNvSpPr>
            <a:spLocks noGrp="1"/>
          </p:cNvSpPr>
          <p:nvPr>
            <p:ph type="body" sz="quarter" idx="16"/>
          </p:nvPr>
        </p:nvSpPr>
        <p:spPr/>
        <p:txBody>
          <a:bodyPr/>
          <a:lstStyle/>
          <a:p>
            <a:r>
              <a:rPr lang="fr-FR" dirty="0"/>
              <a:t>2</a:t>
            </a:r>
          </a:p>
        </p:txBody>
      </p:sp>
      <p:grpSp>
        <p:nvGrpSpPr>
          <p:cNvPr id="7" name="Groupe 6">
            <a:extLst>
              <a:ext uri="{FF2B5EF4-FFF2-40B4-BE49-F238E27FC236}">
                <a16:creationId xmlns:a16="http://schemas.microsoft.com/office/drawing/2014/main" id="{31E93BF2-5A5E-263B-5E9E-0D6834B62F9F}"/>
              </a:ext>
            </a:extLst>
          </p:cNvPr>
          <p:cNvGrpSpPr/>
          <p:nvPr/>
        </p:nvGrpSpPr>
        <p:grpSpPr>
          <a:xfrm>
            <a:off x="-360289" y="1619608"/>
            <a:ext cx="8159203" cy="4833583"/>
            <a:chOff x="-369433" y="1072307"/>
            <a:chExt cx="6722090" cy="3982225"/>
          </a:xfrm>
        </p:grpSpPr>
        <p:pic>
          <p:nvPicPr>
            <p:cNvPr id="8" name="Image 7">
              <a:extLst>
                <a:ext uri="{FF2B5EF4-FFF2-40B4-BE49-F238E27FC236}">
                  <a16:creationId xmlns:a16="http://schemas.microsoft.com/office/drawing/2014/main" id="{1F761A44-CE86-23BB-72FE-EDAFB7529B54}"/>
                </a:ext>
              </a:extLst>
            </p:cNvPr>
            <p:cNvPicPr>
              <a:picLocks noChangeAspect="1"/>
            </p:cNvPicPr>
            <p:nvPr/>
          </p:nvPicPr>
          <p:blipFill>
            <a:blip r:embed="rId2"/>
            <a:stretch/>
          </p:blipFill>
          <p:spPr bwMode="auto">
            <a:xfrm rot="21341193">
              <a:off x="2181763" y="1816317"/>
              <a:ext cx="4170894" cy="2986566"/>
            </a:xfrm>
            <a:prstGeom prst="rect">
              <a:avLst/>
            </a:prstGeom>
          </p:spPr>
        </p:pic>
        <p:pic>
          <p:nvPicPr>
            <p:cNvPr id="9" name="Image 8">
              <a:extLst>
                <a:ext uri="{FF2B5EF4-FFF2-40B4-BE49-F238E27FC236}">
                  <a16:creationId xmlns:a16="http://schemas.microsoft.com/office/drawing/2014/main" id="{F8C5AB06-66EA-9EDF-211D-A3389EB4C4AA}"/>
                </a:ext>
              </a:extLst>
            </p:cNvPr>
            <p:cNvPicPr>
              <a:picLocks noChangeAspect="1"/>
            </p:cNvPicPr>
            <p:nvPr/>
          </p:nvPicPr>
          <p:blipFill>
            <a:blip r:embed="rId3"/>
            <a:srcRect/>
            <a:stretch/>
          </p:blipFill>
          <p:spPr bwMode="auto">
            <a:xfrm rot="21341193">
              <a:off x="2394247" y="1970439"/>
              <a:ext cx="3792043" cy="2648714"/>
            </a:xfrm>
            <a:prstGeom prst="rect">
              <a:avLst/>
            </a:prstGeom>
          </p:spPr>
        </p:pic>
        <p:pic>
          <p:nvPicPr>
            <p:cNvPr id="10" name="Image 9">
              <a:extLst>
                <a:ext uri="{FF2B5EF4-FFF2-40B4-BE49-F238E27FC236}">
                  <a16:creationId xmlns:a16="http://schemas.microsoft.com/office/drawing/2014/main" id="{24378913-E102-582C-576B-A6C7E4755CCF}"/>
                </a:ext>
              </a:extLst>
            </p:cNvPr>
            <p:cNvPicPr>
              <a:picLocks noChangeAspect="1"/>
            </p:cNvPicPr>
            <p:nvPr/>
          </p:nvPicPr>
          <p:blipFill>
            <a:blip r:embed="rId4"/>
            <a:stretch/>
          </p:blipFill>
          <p:spPr bwMode="auto">
            <a:xfrm>
              <a:off x="-369433" y="1072307"/>
              <a:ext cx="3982225" cy="3982225"/>
            </a:xfrm>
            <a:prstGeom prst="rect">
              <a:avLst/>
            </a:prstGeom>
          </p:spPr>
        </p:pic>
        <p:pic>
          <p:nvPicPr>
            <p:cNvPr id="11" name="Image 10">
              <a:extLst>
                <a:ext uri="{FF2B5EF4-FFF2-40B4-BE49-F238E27FC236}">
                  <a16:creationId xmlns:a16="http://schemas.microsoft.com/office/drawing/2014/main" id="{B6124B3A-3194-B20B-4CB9-F04339EBFB39}"/>
                </a:ext>
              </a:extLst>
            </p:cNvPr>
            <p:cNvPicPr>
              <a:picLocks noChangeAspect="1"/>
            </p:cNvPicPr>
            <p:nvPr/>
          </p:nvPicPr>
          <p:blipFill rotWithShape="1">
            <a:blip r:embed="rId5"/>
            <a:srcRect t="-1638" r="-2465" b="17658"/>
            <a:stretch/>
          </p:blipFill>
          <p:spPr bwMode="auto">
            <a:xfrm>
              <a:off x="863796" y="1778474"/>
              <a:ext cx="1440160" cy="2508110"/>
            </a:xfrm>
            <a:prstGeom prst="rect">
              <a:avLst/>
            </a:prstGeom>
          </p:spPr>
        </p:pic>
      </p:grpSp>
      <p:sp>
        <p:nvSpPr>
          <p:cNvPr id="12" name="ZoneTexte 11">
            <a:extLst>
              <a:ext uri="{FF2B5EF4-FFF2-40B4-BE49-F238E27FC236}">
                <a16:creationId xmlns:a16="http://schemas.microsoft.com/office/drawing/2014/main" id="{1FA3B707-B18B-4850-4B82-733FC88DE345}"/>
              </a:ext>
            </a:extLst>
          </p:cNvPr>
          <p:cNvSpPr txBox="1"/>
          <p:nvPr/>
        </p:nvSpPr>
        <p:spPr bwMode="auto">
          <a:xfrm>
            <a:off x="8398647" y="4469878"/>
            <a:ext cx="2754537"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FF0000"/>
                </a:solidFill>
                <a:effectLst/>
                <a:uLnTx/>
                <a:uFillTx/>
                <a:latin typeface="Arial"/>
                <a:ea typeface="+mn-ea"/>
                <a:cs typeface="Arial"/>
              </a:rPr>
              <a:t>Saisissez ce code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srgbClr val="FF0000"/>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FF0000"/>
                </a:solidFill>
                <a:effectLst/>
                <a:uLnTx/>
                <a:uFillTx/>
                <a:latin typeface="Arial"/>
                <a:ea typeface="+mn-ea"/>
                <a:cs typeface="Arial"/>
              </a:rPr>
              <a:t>123456789 pour Android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FF0000"/>
                </a:solidFill>
                <a:effectLst/>
                <a:uLnTx/>
                <a:uFillTx/>
                <a:latin typeface="Arial"/>
                <a:ea typeface="+mn-ea"/>
                <a:cs typeface="Arial"/>
              </a:rPr>
              <a:t>000000000 pour Apple</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fr-FR" sz="1400" b="1" i="0" u="none" strike="noStrike" kern="0" cap="none" spc="0" normalizeH="0" baseline="0" noProof="0" dirty="0">
                <a:ln>
                  <a:noFill/>
                </a:ln>
                <a:solidFill>
                  <a:srgbClr val="FF0000"/>
                </a:solidFill>
                <a:effectLst/>
                <a:uLnTx/>
                <a:uFillTx/>
                <a:latin typeface="Arial"/>
                <a:ea typeface="+mn-ea"/>
                <a:cs typeface="Arial"/>
              </a:rPr>
            </a:br>
            <a:r>
              <a:rPr kumimoji="0" lang="fr-FR" sz="1400" b="1" i="0" u="none" strike="noStrike" kern="0" cap="none" spc="0" normalizeH="0" baseline="0" noProof="0" dirty="0">
                <a:ln>
                  <a:noFill/>
                </a:ln>
                <a:solidFill>
                  <a:srgbClr val="FF0000"/>
                </a:solidFill>
                <a:effectLst/>
                <a:uLnTx/>
                <a:uFillTx/>
                <a:latin typeface="Arial"/>
                <a:ea typeface="+mn-ea"/>
                <a:cs typeface="Arial"/>
              </a:rPr>
              <a:t>pour lancer le mode démo</a:t>
            </a:r>
            <a:endParaRPr kumimoji="0" lang="fr-FR" sz="1400" b="0" i="0" u="none" strike="noStrike" kern="0" cap="none" spc="0" normalizeH="0" baseline="0" noProof="0" dirty="0">
              <a:ln>
                <a:noFill/>
              </a:ln>
              <a:solidFill>
                <a:srgbClr val="FF0000"/>
              </a:solidFill>
              <a:effectLst/>
              <a:uLnTx/>
              <a:uFillTx/>
              <a:latin typeface="Arial"/>
              <a:ea typeface="+mn-ea"/>
              <a:cs typeface="Arial"/>
            </a:endParaRPr>
          </a:p>
        </p:txBody>
      </p:sp>
      <p:grpSp>
        <p:nvGrpSpPr>
          <p:cNvPr id="13" name="Groupe 12">
            <a:extLst>
              <a:ext uri="{FF2B5EF4-FFF2-40B4-BE49-F238E27FC236}">
                <a16:creationId xmlns:a16="http://schemas.microsoft.com/office/drawing/2014/main" id="{842E8956-EFEA-DF68-C9D8-B6694599E1E6}"/>
              </a:ext>
            </a:extLst>
          </p:cNvPr>
          <p:cNvGrpSpPr/>
          <p:nvPr/>
        </p:nvGrpSpPr>
        <p:grpSpPr>
          <a:xfrm>
            <a:off x="8337392" y="2514890"/>
            <a:ext cx="2877049" cy="1788999"/>
            <a:chOff x="7539431" y="4520731"/>
            <a:chExt cx="2088232" cy="1298499"/>
          </a:xfrm>
        </p:grpSpPr>
        <p:pic>
          <p:nvPicPr>
            <p:cNvPr id="14" name="Image 13">
              <a:extLst>
                <a:ext uri="{FF2B5EF4-FFF2-40B4-BE49-F238E27FC236}">
                  <a16:creationId xmlns:a16="http://schemas.microsoft.com/office/drawing/2014/main" id="{05F12FC9-03C1-AC48-5FB0-C006510416F9}"/>
                </a:ext>
              </a:extLst>
            </p:cNvPr>
            <p:cNvPicPr>
              <a:picLocks noChangeAspect="1"/>
            </p:cNvPicPr>
            <p:nvPr/>
          </p:nvPicPr>
          <p:blipFill>
            <a:blip r:embed="rId6"/>
            <a:stretch/>
          </p:blipFill>
          <p:spPr bwMode="auto">
            <a:xfrm>
              <a:off x="7971479" y="4942931"/>
              <a:ext cx="1208967" cy="876299"/>
            </a:xfrm>
            <a:prstGeom prst="rect">
              <a:avLst/>
            </a:prstGeom>
          </p:spPr>
        </p:pic>
        <p:sp>
          <p:nvSpPr>
            <p:cNvPr id="15" name="Rectangle 14">
              <a:extLst>
                <a:ext uri="{FF2B5EF4-FFF2-40B4-BE49-F238E27FC236}">
                  <a16:creationId xmlns:a16="http://schemas.microsoft.com/office/drawing/2014/main" id="{4B80F7DD-2B7C-8010-5872-A108D32D264B}"/>
                </a:ext>
              </a:extLst>
            </p:cNvPr>
            <p:cNvSpPr/>
            <p:nvPr/>
          </p:nvSpPr>
          <p:spPr bwMode="auto">
            <a:xfrm>
              <a:off x="7539431" y="4520731"/>
              <a:ext cx="2088232" cy="33508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Arial"/>
                  <a:ea typeface="+mn-ea"/>
                  <a:cs typeface="Arial"/>
                </a:rPr>
                <a:t>Téléchargez l’appli </a:t>
              </a:r>
              <a:br>
                <a:rPr kumimoji="0" lang="fr-FR" sz="1200" b="0" i="0" u="none" strike="noStrike" kern="0" cap="none" spc="0" normalizeH="0" baseline="0" noProof="0" dirty="0">
                  <a:ln>
                    <a:noFill/>
                  </a:ln>
                  <a:solidFill>
                    <a:srgbClr val="3E454A"/>
                  </a:solidFill>
                  <a:effectLst/>
                  <a:uLnTx/>
                  <a:uFillTx/>
                  <a:latin typeface="Arial"/>
                  <a:ea typeface="+mn-ea"/>
                  <a:cs typeface="Arial"/>
                </a:rPr>
              </a:br>
              <a:r>
                <a:rPr kumimoji="0" lang="fr-FR" sz="1200" b="0" i="0" u="none" strike="noStrike" kern="0" cap="none" spc="0" normalizeH="0" baseline="0" noProof="0" dirty="0">
                  <a:ln>
                    <a:noFill/>
                  </a:ln>
                  <a:solidFill>
                    <a:srgbClr val="3E454A"/>
                  </a:solidFill>
                  <a:effectLst/>
                  <a:uLnTx/>
                  <a:uFillTx/>
                  <a:latin typeface="Arial"/>
                  <a:ea typeface="+mn-ea"/>
                  <a:cs typeface="Arial"/>
                </a:rPr>
                <a:t>depuis les stores : </a:t>
              </a:r>
            </a:p>
          </p:txBody>
        </p:sp>
      </p:grpSp>
    </p:spTree>
    <p:extLst>
      <p:ext uri="{BB962C8B-B14F-4D97-AF65-F5344CB8AC3E}">
        <p14:creationId xmlns:p14="http://schemas.microsoft.com/office/powerpoint/2010/main" val="2136974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86CED76-89E6-9656-FED0-7EE569CF6F3C}"/>
              </a:ext>
            </a:extLst>
          </p:cNvPr>
          <p:cNvSpPr>
            <a:spLocks noGrp="1"/>
          </p:cNvSpPr>
          <p:nvPr>
            <p:ph type="body" sz="quarter" idx="12"/>
          </p:nvPr>
        </p:nvSpPr>
        <p:spPr/>
        <p:txBody>
          <a:bodyPr/>
          <a:lstStyle/>
          <a:p>
            <a:r>
              <a:rPr lang="fr-FR" sz="1800" dirty="0"/>
              <a:t>La concurrence</a:t>
            </a:r>
          </a:p>
        </p:txBody>
      </p:sp>
      <p:sp>
        <p:nvSpPr>
          <p:cNvPr id="4" name="Espace réservé du texte 3">
            <a:extLst>
              <a:ext uri="{FF2B5EF4-FFF2-40B4-BE49-F238E27FC236}">
                <a16:creationId xmlns:a16="http://schemas.microsoft.com/office/drawing/2014/main" id="{AB93B604-75DF-4908-16D4-DA4860953736}"/>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5B4E8B40-A6AC-EAE2-27D5-284EC5934496}"/>
              </a:ext>
            </a:extLst>
          </p:cNvPr>
          <p:cNvSpPr>
            <a:spLocks noGrp="1"/>
          </p:cNvSpPr>
          <p:nvPr>
            <p:ph type="body" sz="quarter" idx="16"/>
          </p:nvPr>
        </p:nvSpPr>
        <p:spPr/>
        <p:txBody>
          <a:bodyPr/>
          <a:lstStyle/>
          <a:p>
            <a:r>
              <a:rPr lang="fr-FR" dirty="0"/>
              <a:t>2</a:t>
            </a:r>
          </a:p>
        </p:txBody>
      </p:sp>
      <p:graphicFrame>
        <p:nvGraphicFramePr>
          <p:cNvPr id="6" name="Tableau 5">
            <a:extLst>
              <a:ext uri="{FF2B5EF4-FFF2-40B4-BE49-F238E27FC236}">
                <a16:creationId xmlns:a16="http://schemas.microsoft.com/office/drawing/2014/main" id="{1FB7A482-422B-3EED-8908-D5D7BAFDC0FF}"/>
              </a:ext>
            </a:extLst>
          </p:cNvPr>
          <p:cNvGraphicFramePr>
            <a:graphicFrameLocks noGrp="1" noChangeAspect="1"/>
          </p:cNvGraphicFramePr>
          <p:nvPr/>
        </p:nvGraphicFramePr>
        <p:xfrm>
          <a:off x="216909" y="1857267"/>
          <a:ext cx="10800000" cy="2750940"/>
        </p:xfrm>
        <a:graphic>
          <a:graphicData uri="http://schemas.openxmlformats.org/drawingml/2006/table">
            <a:tbl>
              <a:tblPr/>
              <a:tblGrid>
                <a:gridCol w="4143316">
                  <a:extLst>
                    <a:ext uri="{9D8B030D-6E8A-4147-A177-3AD203B41FA5}">
                      <a16:colId xmlns:a16="http://schemas.microsoft.com/office/drawing/2014/main" val="20000"/>
                    </a:ext>
                  </a:extLst>
                </a:gridCol>
                <a:gridCol w="1437892">
                  <a:extLst>
                    <a:ext uri="{9D8B030D-6E8A-4147-A177-3AD203B41FA5}">
                      <a16:colId xmlns:a16="http://schemas.microsoft.com/office/drawing/2014/main" val="20001"/>
                    </a:ext>
                  </a:extLst>
                </a:gridCol>
                <a:gridCol w="1304698">
                  <a:extLst>
                    <a:ext uri="{9D8B030D-6E8A-4147-A177-3AD203B41FA5}">
                      <a16:colId xmlns:a16="http://schemas.microsoft.com/office/drawing/2014/main" val="942072946"/>
                    </a:ext>
                  </a:extLst>
                </a:gridCol>
                <a:gridCol w="1304698">
                  <a:extLst>
                    <a:ext uri="{9D8B030D-6E8A-4147-A177-3AD203B41FA5}">
                      <a16:colId xmlns:a16="http://schemas.microsoft.com/office/drawing/2014/main" val="20002"/>
                    </a:ext>
                  </a:extLst>
                </a:gridCol>
                <a:gridCol w="1304698">
                  <a:extLst>
                    <a:ext uri="{9D8B030D-6E8A-4147-A177-3AD203B41FA5}">
                      <a16:colId xmlns:a16="http://schemas.microsoft.com/office/drawing/2014/main" val="1472105227"/>
                    </a:ext>
                  </a:extLst>
                </a:gridCol>
                <a:gridCol w="1304698">
                  <a:extLst>
                    <a:ext uri="{9D8B030D-6E8A-4147-A177-3AD203B41FA5}">
                      <a16:colId xmlns:a16="http://schemas.microsoft.com/office/drawing/2014/main" val="20003"/>
                    </a:ext>
                  </a:extLst>
                </a:gridCol>
              </a:tblGrid>
              <a:tr h="533397">
                <a:tc rowSpan="3">
                  <a:txBody>
                    <a:bodyPr/>
                    <a:lstStyle/>
                    <a:p>
                      <a:pPr algn="l">
                        <a:lnSpc>
                          <a:spcPct val="150000"/>
                        </a:lnSpc>
                        <a:defRPr/>
                      </a:pPr>
                      <a:r>
                        <a:rPr lang="fr-FR" sz="1100" b="1" i="0" u="none" strike="noStrike" dirty="0">
                          <a:solidFill>
                            <a:schemeClr val="bg2"/>
                          </a:solidFill>
                          <a:latin typeface="+mj-lt"/>
                        </a:rPr>
                        <a:t> </a:t>
                      </a:r>
                      <a:endParaRPr sz="1100" dirty="0">
                        <a:solidFill>
                          <a:schemeClr val="bg2"/>
                        </a:solidFill>
                        <a:latin typeface="+mj-lt"/>
                      </a:endParaRPr>
                    </a:p>
                  </a:txBody>
                  <a:tcPr marL="0" marR="0" marT="0" marB="0" anchor="b">
                    <a:lnL w="12700" algn="ctr">
                      <a:noFill/>
                    </a:lnL>
                    <a:lnR w="12700" cap="flat" cmpd="sng" algn="ctr">
                      <a:solidFill>
                        <a:schemeClr val="bg2"/>
                      </a:solidFill>
                      <a:prstDash val="solid"/>
                      <a:round/>
                      <a:headEnd type="none" w="med" len="med"/>
                      <a:tailEnd type="none" w="med" len="med"/>
                    </a:lnR>
                    <a:lnT w="6350" algn="ctr">
                      <a:noFill/>
                    </a:lnT>
                    <a:lnB w="12700" cap="flat" cmpd="sng" algn="ctr">
                      <a:solidFill>
                        <a:schemeClr val="bg2"/>
                      </a:solidFill>
                      <a:prstDash val="solid"/>
                      <a:round/>
                      <a:headEnd type="none" w="med" len="med"/>
                      <a:tailEnd type="none" w="med" len="med"/>
                    </a:lnB>
                  </a:tcPr>
                </a:tc>
                <a:tc>
                  <a:txBody>
                    <a:bodyPr/>
                    <a:lstStyle/>
                    <a:p>
                      <a:pPr algn="l">
                        <a:lnSpc>
                          <a:spcPct val="150000"/>
                        </a:lnSpc>
                        <a:defRPr/>
                      </a:pPr>
                      <a:endParaRPr sz="2200" dirty="0">
                        <a:solidFill>
                          <a:schemeClr val="bg2"/>
                        </a:solidFill>
                        <a:latin typeface="+mj-l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a:lnSpc>
                          <a:spcPct val="150000"/>
                        </a:lnSpc>
                        <a:defRPr/>
                      </a:pPr>
                      <a:endParaRPr sz="2200" dirty="0">
                        <a:solidFill>
                          <a:schemeClr val="bg2"/>
                        </a:solidFill>
                        <a:latin typeface="+mj-l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a:lnSpc>
                          <a:spcPct val="150000"/>
                        </a:lnSpc>
                        <a:defRPr/>
                      </a:pPr>
                      <a:endParaRPr sz="2200" dirty="0">
                        <a:solidFill>
                          <a:schemeClr val="bg2"/>
                        </a:solidFill>
                        <a:latin typeface="+mj-l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a:lnSpc>
                          <a:spcPct val="150000"/>
                        </a:lnSpc>
                        <a:defRPr/>
                      </a:pPr>
                      <a:endParaRPr sz="2200" dirty="0">
                        <a:solidFill>
                          <a:schemeClr val="bg2"/>
                        </a:solidFill>
                        <a:latin typeface="+mj-l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a:lnSpc>
                          <a:spcPct val="150000"/>
                        </a:lnSpc>
                        <a:defRPr/>
                      </a:pPr>
                      <a:endParaRPr sz="2200" dirty="0">
                        <a:solidFill>
                          <a:schemeClr val="bg2"/>
                        </a:solidFill>
                        <a:latin typeface="+mj-l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0"/>
                  </a:ext>
                </a:extLst>
              </a:tr>
              <a:tr h="1589933">
                <a:tc vMerge="1">
                  <a:txBody>
                    <a:bodyPr/>
                    <a:lstStyle/>
                    <a:p>
                      <a:endParaRPr lang="fr-FR"/>
                    </a:p>
                  </a:txBody>
                  <a:tcPr/>
                </a:tc>
                <a:tc>
                  <a:txBody>
                    <a:bodyPr/>
                    <a:lstStyle/>
                    <a:p>
                      <a:pPr algn="l">
                        <a:lnSpc>
                          <a:spcPct val="150000"/>
                        </a:lnSpc>
                        <a:defRPr/>
                      </a:pPr>
                      <a:endParaRPr sz="2200" dirty="0">
                        <a:solidFill>
                          <a:schemeClr val="bg2"/>
                        </a:solidFill>
                        <a:latin typeface="+mj-l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E454A"/>
                          </a:solidFill>
                          <a:effectLst/>
                          <a:uLnTx/>
                          <a:uFillTx/>
                          <a:latin typeface="+mj-lt"/>
                          <a:cs typeface="+mn-cs"/>
                        </a:rPr>
                        <a:t>créé en 2011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E454A"/>
                          </a:solidFill>
                          <a:effectLst/>
                          <a:uLnTx/>
                          <a:uFillTx/>
                          <a:latin typeface="+mj-lt"/>
                          <a:cs typeface="+mn-cs"/>
                        </a:rPr>
                        <a:t>version pro </a:t>
                      </a:r>
                      <a:br>
                        <a:rPr kumimoji="0" lang="fr-FR" sz="1000" b="0" i="0" u="none" strike="noStrike" kern="0" cap="none" spc="0" normalizeH="0" baseline="0" noProof="0" dirty="0">
                          <a:ln>
                            <a:noFill/>
                          </a:ln>
                          <a:solidFill>
                            <a:srgbClr val="3E454A"/>
                          </a:solidFill>
                          <a:effectLst/>
                          <a:uLnTx/>
                          <a:uFillTx/>
                          <a:latin typeface="+mj-lt"/>
                          <a:cs typeface="+mn-cs"/>
                        </a:rPr>
                      </a:br>
                      <a:r>
                        <a:rPr kumimoji="0" lang="fr-FR" sz="1000" b="0" i="0" u="none" strike="noStrike" kern="0" cap="none" spc="0" normalizeH="0" baseline="0" noProof="0" dirty="0">
                          <a:ln>
                            <a:noFill/>
                          </a:ln>
                          <a:solidFill>
                            <a:srgbClr val="3E454A"/>
                          </a:solidFill>
                          <a:effectLst/>
                          <a:uLnTx/>
                          <a:uFillTx/>
                          <a:latin typeface="+mj-lt"/>
                          <a:cs typeface="+mn-cs"/>
                        </a:rPr>
                        <a:t>créée en 2013</a:t>
                      </a:r>
                    </a:p>
                    <a:p>
                      <a:pPr marL="0" marR="0" lvl="0" indent="0" algn="ctr" defTabSz="914378"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33333"/>
                          </a:solidFill>
                          <a:effectLst/>
                          <a:uLnTx/>
                          <a:uFillTx/>
                          <a:latin typeface="+mj-lt"/>
                          <a:cs typeface="Times New Roman"/>
                        </a:rPr>
                        <a:t>200 000 pros (2016)</a:t>
                      </a:r>
                      <a:endParaRPr kumimoji="0" lang="fr-FR" sz="1000" b="0" i="0" u="none" strike="noStrike" kern="0" cap="none" spc="0" normalizeH="0" baseline="0" noProof="0" dirty="0">
                        <a:ln>
                          <a:noFill/>
                        </a:ln>
                        <a:solidFill>
                          <a:srgbClr val="3E454A"/>
                        </a:solidFill>
                        <a:effectLst/>
                        <a:uLnTx/>
                        <a:uFillTx/>
                        <a:latin typeface="+mj-lt"/>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33333"/>
                          </a:solidFill>
                          <a:effectLst/>
                          <a:uLnTx/>
                          <a:uFillTx/>
                          <a:latin typeface="+mj-lt"/>
                          <a:cs typeface="Times New Roman"/>
                        </a:rPr>
                        <a:t>1.3 M utilisateurs</a:t>
                      </a:r>
                      <a:endParaRPr kumimoji="0" lang="fr-FR" sz="1000" b="0" i="0" u="none" strike="noStrike" kern="0" cap="none" spc="0" normalizeH="0" baseline="0" noProof="0" dirty="0">
                        <a:ln>
                          <a:noFill/>
                        </a:ln>
                        <a:solidFill>
                          <a:srgbClr val="3E454A"/>
                        </a:solidFill>
                        <a:effectLst/>
                        <a:uLnTx/>
                        <a:uFillTx/>
                        <a:latin typeface="+mj-lt"/>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33333"/>
                          </a:solidFill>
                          <a:effectLst/>
                          <a:uLnTx/>
                          <a:uFillTx/>
                          <a:latin typeface="+mj-lt"/>
                          <a:cs typeface="Times New Roman"/>
                        </a:rPr>
                        <a:t>360 banques clientes</a:t>
                      </a:r>
                      <a:endParaRPr kumimoji="0" lang="fr-FR" sz="1000" b="0" i="0" u="none" strike="noStrike" kern="0" cap="none" spc="0" normalizeH="0" baseline="0" noProof="0" dirty="0">
                        <a:ln>
                          <a:noFill/>
                        </a:ln>
                        <a:solidFill>
                          <a:srgbClr val="3E454A"/>
                        </a:solidFill>
                        <a:effectLst/>
                        <a:uLnTx/>
                        <a:uFillTx/>
                        <a:latin typeface="+mj-lt"/>
                        <a:cs typeface="+mn-cs"/>
                      </a:endParaRPr>
                    </a:p>
                  </a:txBody>
                  <a:tcPr marL="0" marR="0" marT="3600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85723" marR="0" lvl="0" indent="0" algn="ctr" defTabSz="914378" eaLnBrk="1" fontAlgn="auto" latinLnBrk="0" hangingPunct="1">
                        <a:lnSpc>
                          <a:spcPct val="100000"/>
                        </a:lnSpc>
                        <a:spcBef>
                          <a:spcPts val="0"/>
                        </a:spcBef>
                        <a:spcAft>
                          <a:spcPts val="0"/>
                        </a:spcAft>
                        <a:buClr>
                          <a:srgbClr val="581D74"/>
                        </a:buClr>
                        <a:buSzPct val="80000"/>
                        <a:buFontTx/>
                        <a:buNone/>
                        <a:tabLst/>
                        <a:defRPr/>
                      </a:pPr>
                      <a:r>
                        <a:rPr kumimoji="0" lang="fr-FR" sz="1000" b="0" i="0" u="none" strike="noStrike" kern="0" cap="none" spc="0" normalizeH="0" baseline="0" noProof="0" dirty="0">
                          <a:ln>
                            <a:noFill/>
                          </a:ln>
                          <a:solidFill>
                            <a:srgbClr val="333333"/>
                          </a:solidFill>
                          <a:effectLst/>
                          <a:uLnTx/>
                          <a:uFillTx/>
                          <a:latin typeface="+mj-lt"/>
                          <a:cs typeface="Times New Roman"/>
                        </a:rPr>
                        <a:t>créé en 2010</a:t>
                      </a:r>
                    </a:p>
                    <a:p>
                      <a:pPr marL="85723" marR="0" lvl="0" indent="0" algn="ctr" defTabSz="914378" eaLnBrk="1" fontAlgn="auto" latinLnBrk="0" hangingPunct="1">
                        <a:lnSpc>
                          <a:spcPct val="100000"/>
                        </a:lnSpc>
                        <a:spcBef>
                          <a:spcPts val="0"/>
                        </a:spcBef>
                        <a:spcAft>
                          <a:spcPts val="0"/>
                        </a:spcAft>
                        <a:buClr>
                          <a:srgbClr val="581D74"/>
                        </a:buClr>
                        <a:buSzPct val="80000"/>
                        <a:buFontTx/>
                        <a:buNone/>
                        <a:tabLst/>
                        <a:defRPr/>
                      </a:pPr>
                      <a:endParaRPr kumimoji="0" lang="fr-FR" sz="1000" b="0" i="0" u="none" strike="noStrike" kern="0" cap="none" spc="0" normalizeH="0" baseline="0" noProof="0" dirty="0">
                        <a:ln>
                          <a:noFill/>
                        </a:ln>
                        <a:solidFill>
                          <a:srgbClr val="3E454A"/>
                        </a:solidFill>
                        <a:effectLst/>
                        <a:uLnTx/>
                        <a:uFillTx/>
                        <a:latin typeface="+mj-lt"/>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33333"/>
                          </a:solidFill>
                          <a:effectLst/>
                          <a:uLnTx/>
                          <a:uFillTx/>
                          <a:latin typeface="+mj-lt"/>
                          <a:cs typeface="Times New Roman"/>
                        </a:rPr>
                        <a:t>1.3 M utilisateurs en propre (part/pros)</a:t>
                      </a:r>
                      <a:endParaRPr kumimoji="0" lang="fr-FR" sz="1000" b="0" i="0" u="none" strike="noStrike" kern="0" cap="none" spc="0" normalizeH="0" baseline="0" noProof="0" dirty="0">
                        <a:ln>
                          <a:noFill/>
                        </a:ln>
                        <a:solidFill>
                          <a:srgbClr val="3E454A"/>
                        </a:solidFill>
                        <a:effectLst/>
                        <a:uLnTx/>
                        <a:uFillTx/>
                        <a:latin typeface="+mj-lt"/>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33333"/>
                          </a:solidFill>
                          <a:effectLst/>
                          <a:uLnTx/>
                          <a:uFillTx/>
                          <a:latin typeface="+mj-lt"/>
                          <a:cs typeface="Times New Roman"/>
                        </a:rPr>
                        <a:t>2.5 M utilisateurs au global</a:t>
                      </a:r>
                      <a:endParaRPr kumimoji="0" lang="fr-FR" sz="1000" b="0" i="0" u="none" strike="noStrike" kern="0" cap="none" spc="0" normalizeH="0" baseline="0" noProof="0" dirty="0">
                        <a:ln>
                          <a:noFill/>
                        </a:ln>
                        <a:solidFill>
                          <a:srgbClr val="3E454A"/>
                        </a:solidFill>
                        <a:effectLst/>
                        <a:uLnTx/>
                        <a:uFillTx/>
                        <a:latin typeface="+mj-lt"/>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33333"/>
                          </a:solidFill>
                          <a:effectLst/>
                          <a:uLnTx/>
                          <a:uFillTx/>
                          <a:latin typeface="+mj-lt"/>
                          <a:cs typeface="Times New Roman"/>
                        </a:rPr>
                        <a:t>150 banques clientes </a:t>
                      </a:r>
                      <a:endParaRPr kumimoji="0" lang="fr-FR" sz="1000" b="0" i="0" u="none" strike="noStrike" kern="0" cap="none" spc="0" normalizeH="0" baseline="0" noProof="0" dirty="0">
                        <a:ln>
                          <a:noFill/>
                        </a:ln>
                        <a:solidFill>
                          <a:srgbClr val="3E454A"/>
                        </a:solidFill>
                        <a:effectLst/>
                        <a:uLnTx/>
                        <a:uFillTx/>
                        <a:latin typeface="+mj-lt"/>
                        <a:cs typeface="+mn-cs"/>
                      </a:endParaRPr>
                    </a:p>
                    <a:p>
                      <a:pPr algn="ctr">
                        <a:lnSpc>
                          <a:spcPct val="150000"/>
                        </a:lnSpc>
                        <a:defRPr/>
                      </a:pPr>
                      <a:endParaRPr sz="1000" dirty="0">
                        <a:solidFill>
                          <a:schemeClr val="bg2"/>
                        </a:solidFill>
                        <a:latin typeface="+mj-lt"/>
                      </a:endParaRPr>
                    </a:p>
                  </a:txBody>
                  <a:tcPr marL="0" marR="0" marT="3600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E454A"/>
                          </a:solidFill>
                          <a:effectLst/>
                          <a:uLnTx/>
                          <a:uFillTx/>
                          <a:latin typeface="+mj-lt"/>
                          <a:cs typeface="+mn-cs"/>
                        </a:rPr>
                        <a:t>créé en 2011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3E454A"/>
                        </a:solidFill>
                        <a:effectLst/>
                        <a:uLnTx/>
                        <a:uFillTx/>
                        <a:latin typeface="+mj-lt"/>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3E454A"/>
                        </a:solidFill>
                        <a:effectLst/>
                        <a:uLnTx/>
                        <a:uFillTx/>
                        <a:latin typeface="+mj-lt"/>
                        <a:cs typeface="+mn-cs"/>
                      </a:endParaRPr>
                    </a:p>
                    <a:p>
                      <a:pPr marL="0" marR="0" lvl="0" indent="0" algn="ctr" defTabSz="914378" eaLnBrk="1" fontAlgn="auto" latinLnBrk="0" hangingPunct="1">
                        <a:lnSpc>
                          <a:spcPct val="114999"/>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33333"/>
                          </a:solidFill>
                          <a:effectLst/>
                          <a:uLnTx/>
                          <a:uFillTx/>
                          <a:latin typeface="+mj-lt"/>
                          <a:cs typeface="Times New Roman"/>
                        </a:rPr>
                        <a:t>Utilisateurs : NC</a:t>
                      </a:r>
                      <a:endParaRPr kumimoji="0" lang="fr-FR" sz="1000" b="0" i="0" u="none" strike="noStrike" kern="0" cap="none" spc="0" normalizeH="0" baseline="0" noProof="0" dirty="0">
                        <a:ln>
                          <a:noFill/>
                        </a:ln>
                        <a:solidFill>
                          <a:srgbClr val="3E454A"/>
                        </a:solidFill>
                        <a:effectLst/>
                        <a:uLnTx/>
                        <a:uFillTx/>
                        <a:latin typeface="+mj-lt"/>
                        <a:cs typeface="+mn-cs"/>
                      </a:endParaRPr>
                    </a:p>
                    <a:p>
                      <a:pPr marL="0" marR="0" lvl="0" indent="0" algn="ctr" defTabSz="914378" eaLnBrk="1" fontAlgn="auto" latinLnBrk="0" hangingPunct="1">
                        <a:lnSpc>
                          <a:spcPct val="114999"/>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33333"/>
                          </a:solidFill>
                          <a:effectLst/>
                          <a:uLnTx/>
                          <a:uFillTx/>
                          <a:latin typeface="+mj-lt"/>
                          <a:cs typeface="Times New Roman"/>
                        </a:rPr>
                        <a:t>170 banques</a:t>
                      </a:r>
                      <a:endParaRPr kumimoji="0" lang="fr-FR" sz="1000" b="0" i="0" u="none" strike="noStrike" kern="0" cap="none" spc="0" normalizeH="0" baseline="0" noProof="0" dirty="0">
                        <a:ln>
                          <a:noFill/>
                        </a:ln>
                        <a:solidFill>
                          <a:srgbClr val="3E454A"/>
                        </a:solidFill>
                        <a:effectLst/>
                        <a:uLnTx/>
                        <a:uFillTx/>
                        <a:latin typeface="+mj-lt"/>
                        <a:cs typeface="+mn-cs"/>
                      </a:endParaRPr>
                    </a:p>
                    <a:p>
                      <a:pPr algn="ctr">
                        <a:lnSpc>
                          <a:spcPct val="150000"/>
                        </a:lnSpc>
                        <a:defRPr/>
                      </a:pPr>
                      <a:endParaRPr sz="1000" dirty="0">
                        <a:solidFill>
                          <a:schemeClr val="bg2"/>
                        </a:solidFill>
                        <a:latin typeface="+mj-lt"/>
                      </a:endParaRPr>
                    </a:p>
                  </a:txBody>
                  <a:tcPr marL="0" marR="0" marT="3600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E454A"/>
                          </a:solidFill>
                          <a:effectLst/>
                          <a:uLnTx/>
                          <a:uFillTx/>
                          <a:latin typeface="+mj-lt"/>
                          <a:cs typeface="+mn-cs"/>
                        </a:rPr>
                        <a:t>créé en 2012 </a:t>
                      </a:r>
                    </a:p>
                    <a:p>
                      <a:pPr marL="90488" marR="0" lvl="0" indent="0" algn="ctr" defTabSz="914378" eaLnBrk="1" fontAlgn="auto" latinLnBrk="0" hangingPunct="1">
                        <a:lnSpc>
                          <a:spcPct val="100000"/>
                        </a:lnSpc>
                        <a:spcBef>
                          <a:spcPts val="0"/>
                        </a:spcBef>
                        <a:spcAft>
                          <a:spcPts val="0"/>
                        </a:spcAft>
                        <a:buClr>
                          <a:srgbClr val="581D74"/>
                        </a:buClr>
                        <a:buSzPct val="80000"/>
                        <a:buFontTx/>
                        <a:buNone/>
                        <a:tabLst/>
                        <a:defRPr/>
                      </a:pPr>
                      <a:r>
                        <a:rPr kumimoji="0" lang="fr-FR" sz="1000" b="0" i="0" u="none" strike="noStrike" kern="0" cap="none" spc="0" normalizeH="0" baseline="0" noProof="0" dirty="0">
                          <a:ln>
                            <a:noFill/>
                          </a:ln>
                          <a:solidFill>
                            <a:srgbClr val="333333"/>
                          </a:solidFill>
                          <a:effectLst/>
                          <a:uLnTx/>
                          <a:uFillTx/>
                          <a:latin typeface="+mj-lt"/>
                          <a:cs typeface="Times New Roman"/>
                        </a:rPr>
                        <a:t>100 000 utilisateurs pro (2016) </a:t>
                      </a:r>
                      <a:endParaRPr kumimoji="0" lang="fr-FR" sz="1000" b="0" i="0" u="none" strike="noStrike" kern="0" cap="none" spc="0" normalizeH="0" baseline="0" noProof="0" dirty="0">
                        <a:ln>
                          <a:noFill/>
                        </a:ln>
                        <a:solidFill>
                          <a:srgbClr val="3E454A"/>
                        </a:solidFill>
                        <a:effectLst/>
                        <a:uLnTx/>
                        <a:uFillTx/>
                        <a:latin typeface="+mj-lt"/>
                        <a:cs typeface="+mn-cs"/>
                      </a:endParaRPr>
                    </a:p>
                    <a:p>
                      <a:pPr marL="90488" marR="0" lvl="0" indent="0" algn="ctr" defTabSz="914378" eaLnBrk="1" fontAlgn="auto" latinLnBrk="0" hangingPunct="1">
                        <a:lnSpc>
                          <a:spcPct val="100000"/>
                        </a:lnSpc>
                        <a:spcBef>
                          <a:spcPts val="0"/>
                        </a:spcBef>
                        <a:spcAft>
                          <a:spcPts val="0"/>
                        </a:spcAft>
                        <a:buClr>
                          <a:srgbClr val="581D74"/>
                        </a:buClr>
                        <a:buSzPct val="80000"/>
                        <a:buFontTx/>
                        <a:buNone/>
                        <a:tabLst/>
                        <a:defRPr/>
                      </a:pPr>
                      <a:r>
                        <a:rPr kumimoji="0" lang="fr-FR" sz="1000" b="0" i="0" u="none" strike="noStrike" kern="0" cap="none" spc="0" normalizeH="0" baseline="0" noProof="0" dirty="0">
                          <a:ln>
                            <a:noFill/>
                          </a:ln>
                          <a:solidFill>
                            <a:srgbClr val="333333"/>
                          </a:solidFill>
                          <a:effectLst/>
                          <a:uLnTx/>
                          <a:uFillTx/>
                          <a:latin typeface="+mj-lt"/>
                          <a:cs typeface="Times New Roman"/>
                        </a:rPr>
                        <a:t>500 000 utilisateurs part</a:t>
                      </a:r>
                      <a:endParaRPr kumimoji="0" lang="fr-FR" sz="1000" b="0" i="0" u="none" strike="noStrike" kern="0" cap="none" spc="0" normalizeH="0" baseline="0" noProof="0" dirty="0">
                        <a:ln>
                          <a:noFill/>
                        </a:ln>
                        <a:solidFill>
                          <a:srgbClr val="3E454A"/>
                        </a:solidFill>
                        <a:effectLst/>
                        <a:uLnTx/>
                        <a:uFillTx/>
                        <a:latin typeface="+mj-lt"/>
                        <a:cs typeface="+mn-cs"/>
                      </a:endParaRPr>
                    </a:p>
                    <a:p>
                      <a:pPr marL="90488" marR="0" lvl="0" indent="0" algn="ctr" defTabSz="914378" eaLnBrk="1" fontAlgn="auto" latinLnBrk="0" hangingPunct="1">
                        <a:lnSpc>
                          <a:spcPct val="100000"/>
                        </a:lnSpc>
                        <a:spcBef>
                          <a:spcPts val="0"/>
                        </a:spcBef>
                        <a:spcAft>
                          <a:spcPts val="0"/>
                        </a:spcAft>
                        <a:buClr>
                          <a:srgbClr val="581D74"/>
                        </a:buClr>
                        <a:buSzPct val="80000"/>
                        <a:buFontTx/>
                        <a:buNone/>
                        <a:tabLst/>
                        <a:defRPr/>
                      </a:pPr>
                      <a:r>
                        <a:rPr kumimoji="0" lang="fr-FR" sz="1000" b="0" i="0" u="none" strike="noStrike" kern="0" cap="none" spc="0" normalizeH="0" baseline="0" noProof="0" dirty="0">
                          <a:ln>
                            <a:noFill/>
                          </a:ln>
                          <a:solidFill>
                            <a:srgbClr val="333333"/>
                          </a:solidFill>
                          <a:effectLst/>
                          <a:uLnTx/>
                          <a:uFillTx/>
                          <a:latin typeface="+mj-lt"/>
                          <a:cs typeface="Times New Roman"/>
                        </a:rPr>
                        <a:t>110 partenaires banques</a:t>
                      </a:r>
                      <a:endParaRPr kumimoji="0" lang="fr-FR" sz="1000" b="0" i="0" u="none" strike="noStrike" kern="0" cap="none" spc="0" normalizeH="0" baseline="0" noProof="0" dirty="0">
                        <a:ln>
                          <a:noFill/>
                        </a:ln>
                        <a:solidFill>
                          <a:srgbClr val="3E454A"/>
                        </a:solidFill>
                        <a:effectLst/>
                        <a:uLnTx/>
                        <a:uFillTx/>
                        <a:latin typeface="+mj-lt"/>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3E454A"/>
                        </a:solidFill>
                        <a:effectLst/>
                        <a:uLnTx/>
                        <a:uFillTx/>
                        <a:latin typeface="+mj-lt"/>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3E454A"/>
                        </a:solidFill>
                        <a:effectLst/>
                        <a:uLnTx/>
                        <a:uFillTx/>
                        <a:latin typeface="+mj-lt"/>
                        <a:cs typeface="+mn-cs"/>
                      </a:endParaRPr>
                    </a:p>
                    <a:p>
                      <a:pPr algn="ctr">
                        <a:lnSpc>
                          <a:spcPct val="150000"/>
                        </a:lnSpc>
                        <a:defRPr/>
                      </a:pPr>
                      <a:endParaRPr sz="1000" dirty="0">
                        <a:solidFill>
                          <a:schemeClr val="bg2"/>
                        </a:solidFill>
                        <a:latin typeface="+mj-lt"/>
                      </a:endParaRPr>
                    </a:p>
                  </a:txBody>
                  <a:tcPr marL="0" marR="0" marT="3600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2504015821"/>
                  </a:ext>
                </a:extLst>
              </a:tr>
              <a:tr h="548310">
                <a:tc vMerge="1">
                  <a:txBody>
                    <a:bodyPr/>
                    <a:lstStyle/>
                    <a:p>
                      <a:pPr algn="l">
                        <a:lnSpc>
                          <a:spcPct val="150000"/>
                        </a:lnSpc>
                        <a:defRPr/>
                      </a:pPr>
                      <a:endParaRPr sz="2200" dirty="0">
                        <a:solidFill>
                          <a:schemeClr val="bg2"/>
                        </a:solidFill>
                      </a:endParaRPr>
                    </a:p>
                  </a:txBody>
                  <a:tcPr marL="0" marR="0" marT="0" marB="0" anchor="b">
                    <a:lnL w="12700" algn="ctr">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3E454A"/>
                          </a:solidFill>
                          <a:effectLst/>
                          <a:uLnTx/>
                          <a:uFillTx/>
                          <a:latin typeface="+mj-lt"/>
                          <a:cs typeface="Times New Roman"/>
                        </a:rPr>
                        <a:t> Pro 9€/mois</a:t>
                      </a:r>
                      <a:endParaRPr kumimoji="0" lang="fr-FR" sz="1000" b="0" i="0" u="none" strike="noStrike" kern="0" cap="none" spc="0" normalizeH="0" baseline="0" noProof="0" dirty="0">
                        <a:ln>
                          <a:noFill/>
                        </a:ln>
                        <a:solidFill>
                          <a:srgbClr val="3E454A"/>
                        </a:solidFill>
                        <a:effectLst/>
                        <a:uLnTx/>
                        <a:uFillTx/>
                        <a:latin typeface="+mj-lt"/>
                        <a:cs typeface="+mn-cs"/>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3E454A"/>
                          </a:solidFill>
                          <a:effectLst/>
                          <a:uLnTx/>
                          <a:uFillTx/>
                          <a:latin typeface="+mj-lt"/>
                          <a:cs typeface="Times New Roman"/>
                        </a:rPr>
                        <a:t> Pro 8,33€/mois</a:t>
                      </a:r>
                      <a:endParaRPr kumimoji="0" lang="fr-FR" sz="1000" b="0" i="0" u="none" strike="noStrike" kern="0" cap="none" spc="0" normalizeH="0" baseline="0" noProof="0" dirty="0">
                        <a:ln>
                          <a:noFill/>
                        </a:ln>
                        <a:solidFill>
                          <a:srgbClr val="3E454A"/>
                        </a:solidFill>
                        <a:effectLst/>
                        <a:uLnTx/>
                        <a:uFillTx/>
                        <a:latin typeface="+mj-lt"/>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3E454A"/>
                          </a:solidFill>
                          <a:effectLst/>
                          <a:uLnTx/>
                          <a:uFillTx/>
                          <a:latin typeface="+mj-lt"/>
                          <a:cs typeface="Times New Roman"/>
                        </a:rPr>
                        <a:t>Gratuit part</a:t>
                      </a:r>
                      <a:endParaRPr kumimoji="0" lang="fr-FR" sz="1000" b="1" i="0" u="none" strike="noStrike" kern="0" cap="none" spc="0" normalizeH="0" baseline="0" noProof="0" dirty="0">
                        <a:ln>
                          <a:noFill/>
                        </a:ln>
                        <a:solidFill>
                          <a:srgbClr val="3E454A"/>
                        </a:solidFill>
                        <a:effectLst/>
                        <a:uLnTx/>
                        <a:uFillTx/>
                        <a:latin typeface="+mj-lt"/>
                        <a:cs typeface="+mn-cs"/>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3E454A"/>
                          </a:solidFill>
                          <a:effectLst/>
                          <a:uLnTx/>
                          <a:uFillTx/>
                          <a:latin typeface="+mj-lt"/>
                          <a:cs typeface="+mn-cs"/>
                        </a:rPr>
                        <a:t>Gratuit</a:t>
                      </a:r>
                      <a:endParaRPr kumimoji="0" lang="fr-FR" sz="1000" b="0" i="0" u="none" strike="noStrike" kern="0" cap="none" spc="0" normalizeH="0" baseline="0" noProof="0" dirty="0">
                        <a:ln>
                          <a:noFill/>
                        </a:ln>
                        <a:solidFill>
                          <a:srgbClr val="3E454A"/>
                        </a:solidFill>
                        <a:effectLst/>
                        <a:uLnTx/>
                        <a:uFillTx/>
                        <a:latin typeface="+mj-lt"/>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E454A"/>
                          </a:solidFill>
                          <a:effectLst/>
                          <a:uLnTx/>
                          <a:uFillTx/>
                          <a:latin typeface="+mj-lt"/>
                          <a:cs typeface="+mn-cs"/>
                        </a:rPr>
                        <a:t> achat intégré pour la version premium </a:t>
                      </a:r>
                      <a:br>
                        <a:rPr kumimoji="0" lang="fr-FR" sz="1000" b="0" i="0" u="none" strike="noStrike" kern="0" cap="none" spc="0" normalizeH="0" baseline="0" noProof="0" dirty="0">
                          <a:ln>
                            <a:noFill/>
                          </a:ln>
                          <a:solidFill>
                            <a:srgbClr val="3E454A"/>
                          </a:solidFill>
                          <a:effectLst/>
                          <a:uLnTx/>
                          <a:uFillTx/>
                          <a:latin typeface="+mj-lt"/>
                          <a:cs typeface="+mn-cs"/>
                        </a:rPr>
                      </a:br>
                      <a:r>
                        <a:rPr kumimoji="0" lang="fr-FR" sz="1000" b="1" i="0" u="none" strike="noStrike" kern="0" cap="none" spc="0" normalizeH="0" baseline="0" noProof="0" dirty="0">
                          <a:ln>
                            <a:noFill/>
                          </a:ln>
                          <a:solidFill>
                            <a:srgbClr val="3E454A"/>
                          </a:solidFill>
                          <a:effectLst/>
                          <a:uLnTx/>
                          <a:uFillTx/>
                          <a:latin typeface="+mj-lt"/>
                          <a:cs typeface="+mn-cs"/>
                        </a:rPr>
                        <a:t>2,50 € par mois</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3E454A"/>
                          </a:solidFill>
                          <a:effectLst/>
                          <a:uLnTx/>
                          <a:uFillTx/>
                          <a:latin typeface="+mj-lt"/>
                          <a:cs typeface="Times New Roman"/>
                        </a:rPr>
                        <a:t> Dont Offre </a:t>
                      </a:r>
                      <a:br>
                        <a:rPr kumimoji="0" lang="fr-FR" sz="1000" b="1" i="0" u="none" strike="noStrike" kern="0" cap="none" spc="0" normalizeH="0" baseline="0" noProof="0" dirty="0">
                          <a:ln>
                            <a:noFill/>
                          </a:ln>
                          <a:solidFill>
                            <a:srgbClr val="3E454A"/>
                          </a:solidFill>
                          <a:effectLst/>
                          <a:uLnTx/>
                          <a:uFillTx/>
                          <a:latin typeface="+mj-lt"/>
                          <a:cs typeface="Times New Roman"/>
                        </a:rPr>
                      </a:br>
                      <a:r>
                        <a:rPr kumimoji="0" lang="fr-FR" sz="1000" b="1" i="0" u="none" strike="noStrike" kern="0" cap="none" spc="0" normalizeH="0" baseline="0" noProof="0" dirty="0">
                          <a:ln>
                            <a:noFill/>
                          </a:ln>
                          <a:solidFill>
                            <a:srgbClr val="3E454A"/>
                          </a:solidFill>
                          <a:effectLst/>
                          <a:uLnTx/>
                          <a:uFillTx/>
                          <a:latin typeface="+mj-lt"/>
                          <a:cs typeface="Times New Roman"/>
                        </a:rPr>
                        <a:t>Boursorama pro</a:t>
                      </a:r>
                      <a:endParaRPr kumimoji="0" lang="fr-FR" sz="1000" b="1" i="0" u="none" strike="noStrike" kern="0" cap="none" spc="0" normalizeH="0" baseline="0" noProof="0" dirty="0">
                        <a:ln>
                          <a:noFill/>
                        </a:ln>
                        <a:solidFill>
                          <a:srgbClr val="3E454A"/>
                        </a:solidFill>
                        <a:effectLst/>
                        <a:uLnTx/>
                        <a:uFillTx/>
                        <a:latin typeface="+mj-lt"/>
                        <a:cs typeface="+mn-cs"/>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333333"/>
                          </a:solidFill>
                          <a:effectLst/>
                          <a:uLnTx/>
                          <a:uFillTx/>
                          <a:latin typeface="+mj-lt"/>
                          <a:cs typeface="Times New Roman"/>
                        </a:rPr>
                        <a:t>Gratuit pour les part</a:t>
                      </a:r>
                      <a:endParaRPr kumimoji="0" lang="fr-FR" sz="1000" b="0" i="0" u="none" strike="noStrike" kern="0" cap="none" spc="0" normalizeH="0" baseline="0" noProof="0" dirty="0">
                        <a:ln>
                          <a:noFill/>
                        </a:ln>
                        <a:solidFill>
                          <a:srgbClr val="3E454A"/>
                        </a:solidFill>
                        <a:effectLst/>
                        <a:uLnTx/>
                        <a:uFillTx/>
                        <a:latin typeface="+mj-lt"/>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333333"/>
                          </a:solidFill>
                          <a:effectLst/>
                          <a:uLnTx/>
                          <a:uFillTx/>
                          <a:latin typeface="+mj-lt"/>
                          <a:cs typeface="Times New Roman"/>
                        </a:rPr>
                        <a:t>Vendu en Marque blanche banques</a:t>
                      </a:r>
                      <a:endParaRPr kumimoji="0" lang="fr-FR" sz="1000" b="0" i="0" u="none" strike="noStrike" kern="0" cap="none" spc="0" normalizeH="0" baseline="0" noProof="0" dirty="0">
                        <a:ln>
                          <a:noFill/>
                        </a:ln>
                        <a:solidFill>
                          <a:srgbClr val="3E454A"/>
                        </a:solidFill>
                        <a:effectLst/>
                        <a:uLnTx/>
                        <a:uFillTx/>
                        <a:latin typeface="+mj-lt"/>
                        <a:cs typeface="+mn-cs"/>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431751116"/>
                  </a:ext>
                </a:extLst>
              </a:tr>
            </a:tbl>
          </a:graphicData>
        </a:graphic>
      </p:graphicFrame>
      <p:pic>
        <p:nvPicPr>
          <p:cNvPr id="7" name="Image 6">
            <a:extLst>
              <a:ext uri="{FF2B5EF4-FFF2-40B4-BE49-F238E27FC236}">
                <a16:creationId xmlns:a16="http://schemas.microsoft.com/office/drawing/2014/main" id="{C9DBC0DE-6FE0-8B7E-689D-E464A1568EAD}"/>
              </a:ext>
            </a:extLst>
          </p:cNvPr>
          <p:cNvPicPr>
            <a:picLocks noChangeAspect="1"/>
          </p:cNvPicPr>
          <p:nvPr/>
        </p:nvPicPr>
        <p:blipFill rotWithShape="1">
          <a:blip r:embed="rId2"/>
          <a:srcRect l="61571" r="-4123"/>
          <a:stretch/>
        </p:blipFill>
        <p:spPr bwMode="auto">
          <a:xfrm>
            <a:off x="4548057" y="2132214"/>
            <a:ext cx="984417" cy="196225"/>
          </a:xfrm>
          <a:prstGeom prst="rect">
            <a:avLst/>
          </a:prstGeom>
          <a:ln w="3175">
            <a:solidFill>
              <a:schemeClr val="tx1">
                <a:alpha val="0"/>
              </a:schemeClr>
            </a:solidFill>
          </a:ln>
        </p:spPr>
      </p:pic>
      <p:sp>
        <p:nvSpPr>
          <p:cNvPr id="8" name="Rectangle 7">
            <a:extLst>
              <a:ext uri="{FF2B5EF4-FFF2-40B4-BE49-F238E27FC236}">
                <a16:creationId xmlns:a16="http://schemas.microsoft.com/office/drawing/2014/main" id="{49397069-E795-80B1-5787-F825CA4C8829}"/>
              </a:ext>
            </a:extLst>
          </p:cNvPr>
          <p:cNvSpPr/>
          <p:nvPr/>
        </p:nvSpPr>
        <p:spPr bwMode="auto">
          <a:xfrm>
            <a:off x="479376" y="6156012"/>
            <a:ext cx="11017224" cy="230832"/>
          </a:xfrm>
          <a:prstGeom prst="rect">
            <a:avLst/>
          </a:prstGeom>
        </p:spPr>
        <p:txBody>
          <a:bodyPr wrap="square">
            <a:spAutoFit/>
          </a:bodyPr>
          <a:lstStyle/>
          <a:p>
            <a:pPr marL="47625" marR="0" lvl="0" indent="-476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srgbClr val="3E454A"/>
                </a:solidFill>
                <a:effectLst/>
                <a:uLnTx/>
                <a:uFillTx/>
                <a:latin typeface="Arial" panose="020B0604020202020204"/>
                <a:ea typeface="+mn-ea"/>
                <a:cs typeface="+mn-cs"/>
              </a:rPr>
              <a:t>Sources : sites vitrines &amp; Infos tirés d’interviews – voir annexe 1</a:t>
            </a:r>
            <a:endParaRPr kumimoji="0" lang="fr-FR" sz="900" b="0" i="0" u="none" strike="noStrike" kern="1200" cap="none" spc="0" normalizeH="0" baseline="0" noProof="0" dirty="0">
              <a:ln>
                <a:noFill/>
              </a:ln>
              <a:solidFill>
                <a:srgbClr val="D7000F">
                  <a:lumMod val="60000"/>
                  <a:lumOff val="40000"/>
                </a:srgbClr>
              </a:solidFill>
              <a:effectLst/>
              <a:uLnTx/>
              <a:uFillTx/>
              <a:latin typeface="Arial" panose="020B0604020202020204"/>
              <a:ea typeface="+mn-ea"/>
              <a:cs typeface="+mn-cs"/>
            </a:endParaRPr>
          </a:p>
        </p:txBody>
      </p:sp>
      <p:pic>
        <p:nvPicPr>
          <p:cNvPr id="9" name="Picture 2" descr="RÃ©sultat de recherche d'images pour &quot;bankin pro logo&quot;">
            <a:extLst>
              <a:ext uri="{FF2B5EF4-FFF2-40B4-BE49-F238E27FC236}">
                <a16:creationId xmlns:a16="http://schemas.microsoft.com/office/drawing/2014/main" id="{D23303F3-88D0-1190-D0C8-E0D2F41DFE4D}"/>
              </a:ext>
            </a:extLst>
          </p:cNvPr>
          <p:cNvPicPr>
            <a:picLocks noChangeAspect="1" noChangeArrowheads="1"/>
          </p:cNvPicPr>
          <p:nvPr/>
        </p:nvPicPr>
        <p:blipFill>
          <a:blip r:embed="rId3"/>
          <a:stretch/>
        </p:blipFill>
        <p:spPr bwMode="auto">
          <a:xfrm>
            <a:off x="6302200" y="1894428"/>
            <a:ext cx="334105" cy="538040"/>
          </a:xfrm>
          <a:prstGeom prst="rect">
            <a:avLst/>
          </a:prstGeom>
          <a:noFill/>
        </p:spPr>
      </p:pic>
      <p:pic>
        <p:nvPicPr>
          <p:cNvPr id="10" name="Image 4">
            <a:extLst>
              <a:ext uri="{FF2B5EF4-FFF2-40B4-BE49-F238E27FC236}">
                <a16:creationId xmlns:a16="http://schemas.microsoft.com/office/drawing/2014/main" id="{3FBFFD93-692D-FE90-60BA-B10415490271}"/>
              </a:ext>
            </a:extLst>
          </p:cNvPr>
          <p:cNvPicPr>
            <a:picLocks noChangeAspect="1" noChangeArrowheads="1"/>
          </p:cNvPicPr>
          <p:nvPr/>
        </p:nvPicPr>
        <p:blipFill>
          <a:blip r:embed="rId4"/>
          <a:srcRect l="42548" t="22900"/>
          <a:stretch/>
        </p:blipFill>
        <p:spPr bwMode="auto">
          <a:xfrm>
            <a:off x="7356385" y="1897530"/>
            <a:ext cx="744538" cy="411162"/>
          </a:xfrm>
          <a:prstGeom prst="rect">
            <a:avLst/>
          </a:prstGeom>
          <a:noFill/>
          <a:ln>
            <a:noFill/>
          </a:ln>
        </p:spPr>
      </p:pic>
      <p:pic>
        <p:nvPicPr>
          <p:cNvPr id="11" name="Picture 2" descr="RÃ©sultat de recherche d'images pour &quot;wicount logo&quot;">
            <a:extLst>
              <a:ext uri="{FF2B5EF4-FFF2-40B4-BE49-F238E27FC236}">
                <a16:creationId xmlns:a16="http://schemas.microsoft.com/office/drawing/2014/main" id="{DD2214D4-C653-229D-4A30-9BD4B0D89FDF}"/>
              </a:ext>
            </a:extLst>
          </p:cNvPr>
          <p:cNvPicPr>
            <a:picLocks noChangeAspect="1" noChangeArrowheads="1"/>
          </p:cNvPicPr>
          <p:nvPr/>
        </p:nvPicPr>
        <p:blipFill rotWithShape="1">
          <a:blip r:embed="rId5"/>
          <a:srcRect t="36234" r="65769" b="34538"/>
          <a:stretch/>
        </p:blipFill>
        <p:spPr bwMode="auto">
          <a:xfrm>
            <a:off x="8568225" y="1870125"/>
            <a:ext cx="855194" cy="475567"/>
          </a:xfrm>
          <a:prstGeom prst="rect">
            <a:avLst/>
          </a:prstGeom>
          <a:noFill/>
        </p:spPr>
      </p:pic>
      <p:pic>
        <p:nvPicPr>
          <p:cNvPr id="12" name="Picture 2" descr="Résultat de recherche d'images pour &quot;budgea pro&quot;">
            <a:hlinkClick r:id="rId6"/>
            <a:extLst>
              <a:ext uri="{FF2B5EF4-FFF2-40B4-BE49-F238E27FC236}">
                <a16:creationId xmlns:a16="http://schemas.microsoft.com/office/drawing/2014/main" id="{5B194D89-88C3-DB09-53FB-163E8808B08A}"/>
              </a:ext>
            </a:extLst>
          </p:cNvPr>
          <p:cNvPicPr>
            <a:picLocks noChangeAspect="1" noChangeArrowheads="1"/>
          </p:cNvPicPr>
          <p:nvPr/>
        </p:nvPicPr>
        <p:blipFill>
          <a:blip r:embed="rId7"/>
          <a:stretch/>
        </p:blipFill>
        <p:spPr bwMode="auto">
          <a:xfrm>
            <a:off x="9660641" y="1926652"/>
            <a:ext cx="1410593" cy="352917"/>
          </a:xfrm>
          <a:prstGeom prst="rect">
            <a:avLst/>
          </a:prstGeom>
          <a:noFill/>
          <a:ln>
            <a:noFill/>
          </a:ln>
        </p:spPr>
      </p:pic>
      <p:pic>
        <p:nvPicPr>
          <p:cNvPr id="13" name="Image 12">
            <a:extLst>
              <a:ext uri="{FF2B5EF4-FFF2-40B4-BE49-F238E27FC236}">
                <a16:creationId xmlns:a16="http://schemas.microsoft.com/office/drawing/2014/main" id="{B60B0498-D448-3518-C7AE-C63B13C81570}"/>
              </a:ext>
            </a:extLst>
          </p:cNvPr>
          <p:cNvPicPr>
            <a:picLocks noChangeAspect="1"/>
          </p:cNvPicPr>
          <p:nvPr/>
        </p:nvPicPr>
        <p:blipFill rotWithShape="1">
          <a:blip r:embed="rId2"/>
          <a:srcRect l="2" r="37953"/>
          <a:stretch/>
        </p:blipFill>
        <p:spPr bwMode="auto">
          <a:xfrm>
            <a:off x="4404057" y="1912104"/>
            <a:ext cx="1378184" cy="196225"/>
          </a:xfrm>
          <a:prstGeom prst="rect">
            <a:avLst/>
          </a:prstGeom>
          <a:ln w="0">
            <a:solidFill>
              <a:schemeClr val="tx1">
                <a:alpha val="0"/>
              </a:schemeClr>
            </a:solidFill>
          </a:ln>
        </p:spPr>
      </p:pic>
      <p:pic>
        <p:nvPicPr>
          <p:cNvPr id="14" name="Picture 91" descr="RÃ©sultat de recherche d'images pour &quot;Hello Bank logo&quot;">
            <a:extLst>
              <a:ext uri="{FF2B5EF4-FFF2-40B4-BE49-F238E27FC236}">
                <a16:creationId xmlns:a16="http://schemas.microsoft.com/office/drawing/2014/main" id="{28807C80-DF1E-713E-FA21-86C5F0D3B683}"/>
              </a:ext>
            </a:extLst>
          </p:cNvPr>
          <p:cNvPicPr>
            <a:picLocks noChangeAspect="1" noChangeArrowheads="1"/>
          </p:cNvPicPr>
          <p:nvPr/>
        </p:nvPicPr>
        <p:blipFill>
          <a:blip r:embed="rId8"/>
          <a:stretch/>
        </p:blipFill>
        <p:spPr bwMode="auto">
          <a:xfrm>
            <a:off x="5880669" y="3548407"/>
            <a:ext cx="334105" cy="367149"/>
          </a:xfrm>
          <a:prstGeom prst="rect">
            <a:avLst/>
          </a:prstGeom>
          <a:noFill/>
        </p:spPr>
      </p:pic>
      <p:pic>
        <p:nvPicPr>
          <p:cNvPr id="15" name="Picture 93" descr="RÃ©sultat de recherche d'images pour &quot;Milleis Banque logo&quot;">
            <a:extLst>
              <a:ext uri="{FF2B5EF4-FFF2-40B4-BE49-F238E27FC236}">
                <a16:creationId xmlns:a16="http://schemas.microsoft.com/office/drawing/2014/main" id="{4393A9C2-F7C7-937C-1B96-10B596077375}"/>
              </a:ext>
            </a:extLst>
          </p:cNvPr>
          <p:cNvPicPr>
            <a:picLocks noChangeAspect="1" noChangeArrowheads="1"/>
          </p:cNvPicPr>
          <p:nvPr/>
        </p:nvPicPr>
        <p:blipFill>
          <a:blip r:embed="rId9"/>
          <a:stretch/>
        </p:blipFill>
        <p:spPr bwMode="auto">
          <a:xfrm>
            <a:off x="6121695" y="3522674"/>
            <a:ext cx="919301" cy="392882"/>
          </a:xfrm>
          <a:prstGeom prst="rect">
            <a:avLst/>
          </a:prstGeom>
          <a:noFill/>
        </p:spPr>
      </p:pic>
      <p:pic>
        <p:nvPicPr>
          <p:cNvPr id="16" name="Image 15">
            <a:extLst>
              <a:ext uri="{FF2B5EF4-FFF2-40B4-BE49-F238E27FC236}">
                <a16:creationId xmlns:a16="http://schemas.microsoft.com/office/drawing/2014/main" id="{193265D1-3796-A8F7-0264-9F362FE2F8C1}"/>
              </a:ext>
            </a:extLst>
          </p:cNvPr>
          <p:cNvPicPr>
            <a:picLocks noChangeAspect="1"/>
          </p:cNvPicPr>
          <p:nvPr/>
        </p:nvPicPr>
        <p:blipFill>
          <a:blip r:embed="rId10"/>
          <a:stretch/>
        </p:blipFill>
        <p:spPr bwMode="auto">
          <a:xfrm>
            <a:off x="7510305" y="3524291"/>
            <a:ext cx="695113" cy="156998"/>
          </a:xfrm>
          <a:prstGeom prst="rect">
            <a:avLst/>
          </a:prstGeom>
        </p:spPr>
      </p:pic>
      <p:pic>
        <p:nvPicPr>
          <p:cNvPr id="17" name="Picture 85" descr="RÃ©sultat de recherche d'images pour &quot;BforBank logo&quot;">
            <a:extLst>
              <a:ext uri="{FF2B5EF4-FFF2-40B4-BE49-F238E27FC236}">
                <a16:creationId xmlns:a16="http://schemas.microsoft.com/office/drawing/2014/main" id="{B1D837CE-372C-E75A-758E-010943552600}"/>
              </a:ext>
            </a:extLst>
          </p:cNvPr>
          <p:cNvPicPr>
            <a:picLocks noChangeAspect="1" noChangeArrowheads="1"/>
          </p:cNvPicPr>
          <p:nvPr/>
        </p:nvPicPr>
        <p:blipFill>
          <a:blip r:embed="rId11"/>
          <a:stretch/>
        </p:blipFill>
        <p:spPr bwMode="auto">
          <a:xfrm>
            <a:off x="7202912" y="3504713"/>
            <a:ext cx="235034" cy="240122"/>
          </a:xfrm>
          <a:prstGeom prst="rect">
            <a:avLst/>
          </a:prstGeom>
          <a:noFill/>
        </p:spPr>
      </p:pic>
      <p:pic>
        <p:nvPicPr>
          <p:cNvPr id="18" name="Picture 81" descr="RÃ©sultat de recherche d'images pour &quot;Fortuneo logo&quot;">
            <a:extLst>
              <a:ext uri="{FF2B5EF4-FFF2-40B4-BE49-F238E27FC236}">
                <a16:creationId xmlns:a16="http://schemas.microsoft.com/office/drawing/2014/main" id="{62CD2CDF-E9E6-1D48-871D-8EF72C14438B}"/>
              </a:ext>
            </a:extLst>
          </p:cNvPr>
          <p:cNvPicPr>
            <a:picLocks noChangeAspect="1" noChangeArrowheads="1"/>
          </p:cNvPicPr>
          <p:nvPr/>
        </p:nvPicPr>
        <p:blipFill>
          <a:blip r:embed="rId12"/>
          <a:srcRect t="22149" b="16090"/>
          <a:stretch/>
        </p:blipFill>
        <p:spPr bwMode="auto">
          <a:xfrm>
            <a:off x="7700131" y="3754480"/>
            <a:ext cx="622366" cy="216083"/>
          </a:xfrm>
          <a:prstGeom prst="rect">
            <a:avLst/>
          </a:prstGeom>
          <a:noFill/>
        </p:spPr>
      </p:pic>
      <p:pic>
        <p:nvPicPr>
          <p:cNvPr id="19" name="Picture 83" descr="RÃ©sultat de recherche d'images pour &quot;hsbc logo&quot;">
            <a:extLst>
              <a:ext uri="{FF2B5EF4-FFF2-40B4-BE49-F238E27FC236}">
                <a16:creationId xmlns:a16="http://schemas.microsoft.com/office/drawing/2014/main" id="{AD20BBE9-73FD-0F9C-02E6-B0595957A5EE}"/>
              </a:ext>
            </a:extLst>
          </p:cNvPr>
          <p:cNvPicPr>
            <a:picLocks noChangeAspect="1" noChangeArrowheads="1"/>
          </p:cNvPicPr>
          <p:nvPr/>
        </p:nvPicPr>
        <p:blipFill>
          <a:blip r:embed="rId13"/>
          <a:stretch/>
        </p:blipFill>
        <p:spPr bwMode="auto">
          <a:xfrm>
            <a:off x="7160783" y="3795589"/>
            <a:ext cx="490869" cy="131921"/>
          </a:xfrm>
          <a:prstGeom prst="rect">
            <a:avLst/>
          </a:prstGeom>
          <a:noFill/>
        </p:spPr>
      </p:pic>
      <p:pic>
        <p:nvPicPr>
          <p:cNvPr id="20" name="Image 19">
            <a:extLst>
              <a:ext uri="{FF2B5EF4-FFF2-40B4-BE49-F238E27FC236}">
                <a16:creationId xmlns:a16="http://schemas.microsoft.com/office/drawing/2014/main" id="{FE2CCE84-ECBB-9CE2-A145-2E85306F149C}"/>
              </a:ext>
            </a:extLst>
          </p:cNvPr>
          <p:cNvPicPr>
            <a:picLocks noChangeAspect="1"/>
          </p:cNvPicPr>
          <p:nvPr/>
        </p:nvPicPr>
        <p:blipFill>
          <a:blip r:embed="rId14"/>
          <a:stretch/>
        </p:blipFill>
        <p:spPr bwMode="auto">
          <a:xfrm>
            <a:off x="8429826" y="3548407"/>
            <a:ext cx="644256" cy="483193"/>
          </a:xfrm>
          <a:prstGeom prst="rect">
            <a:avLst/>
          </a:prstGeom>
        </p:spPr>
      </p:pic>
      <p:pic>
        <p:nvPicPr>
          <p:cNvPr id="21" name="Picture 87" descr="RÃ©sultat de recherche d'images pour &quot;crÃ©dit du nord logo&quot;">
            <a:extLst>
              <a:ext uri="{FF2B5EF4-FFF2-40B4-BE49-F238E27FC236}">
                <a16:creationId xmlns:a16="http://schemas.microsoft.com/office/drawing/2014/main" id="{796E6AFE-30D3-16EE-A776-2B593F4E15B4}"/>
              </a:ext>
            </a:extLst>
          </p:cNvPr>
          <p:cNvPicPr>
            <a:picLocks noChangeAspect="1" noChangeArrowheads="1"/>
          </p:cNvPicPr>
          <p:nvPr/>
        </p:nvPicPr>
        <p:blipFill>
          <a:blip r:embed="rId15"/>
          <a:srcRect t="27287" b="26616"/>
          <a:stretch/>
        </p:blipFill>
        <p:spPr bwMode="auto">
          <a:xfrm>
            <a:off x="9049899" y="3606059"/>
            <a:ext cx="585070" cy="269699"/>
          </a:xfrm>
          <a:prstGeom prst="rect">
            <a:avLst/>
          </a:prstGeom>
          <a:noFill/>
        </p:spPr>
      </p:pic>
      <p:pic>
        <p:nvPicPr>
          <p:cNvPr id="22" name="Image 21">
            <a:extLst>
              <a:ext uri="{FF2B5EF4-FFF2-40B4-BE49-F238E27FC236}">
                <a16:creationId xmlns:a16="http://schemas.microsoft.com/office/drawing/2014/main" id="{67B878FC-6329-91A6-0FA9-2D05BDAA5ED1}"/>
              </a:ext>
            </a:extLst>
          </p:cNvPr>
          <p:cNvPicPr>
            <a:picLocks noChangeAspect="1"/>
          </p:cNvPicPr>
          <p:nvPr/>
        </p:nvPicPr>
        <p:blipFill>
          <a:blip r:embed="rId16"/>
          <a:stretch/>
        </p:blipFill>
        <p:spPr bwMode="auto">
          <a:xfrm>
            <a:off x="8584073" y="3415525"/>
            <a:ext cx="968426" cy="197200"/>
          </a:xfrm>
          <a:prstGeom prst="rect">
            <a:avLst/>
          </a:prstGeom>
        </p:spPr>
      </p:pic>
      <p:pic>
        <p:nvPicPr>
          <p:cNvPr id="23" name="Image 22">
            <a:extLst>
              <a:ext uri="{FF2B5EF4-FFF2-40B4-BE49-F238E27FC236}">
                <a16:creationId xmlns:a16="http://schemas.microsoft.com/office/drawing/2014/main" id="{D6EAFFA0-C0BD-8480-9BFD-3C7CF1A30B96}"/>
              </a:ext>
            </a:extLst>
          </p:cNvPr>
          <p:cNvPicPr>
            <a:picLocks noChangeAspect="1"/>
          </p:cNvPicPr>
          <p:nvPr/>
        </p:nvPicPr>
        <p:blipFill>
          <a:blip r:embed="rId17"/>
          <a:stretch/>
        </p:blipFill>
        <p:spPr bwMode="auto">
          <a:xfrm>
            <a:off x="9835467" y="3749372"/>
            <a:ext cx="1007340" cy="155036"/>
          </a:xfrm>
          <a:prstGeom prst="rect">
            <a:avLst/>
          </a:prstGeom>
        </p:spPr>
      </p:pic>
      <p:pic>
        <p:nvPicPr>
          <p:cNvPr id="24" name="Picture 77" descr="RÃ©sultat de recherche d'images pour &quot;logo cic&quot;">
            <a:extLst>
              <a:ext uri="{FF2B5EF4-FFF2-40B4-BE49-F238E27FC236}">
                <a16:creationId xmlns:a16="http://schemas.microsoft.com/office/drawing/2014/main" id="{DAD909D9-A3A8-8456-C6CE-D91D1BFD5151}"/>
              </a:ext>
            </a:extLst>
          </p:cNvPr>
          <p:cNvPicPr>
            <a:picLocks noChangeAspect="1" noChangeArrowheads="1"/>
          </p:cNvPicPr>
          <p:nvPr/>
        </p:nvPicPr>
        <p:blipFill>
          <a:blip r:embed="rId18"/>
          <a:stretch/>
        </p:blipFill>
        <p:spPr bwMode="auto">
          <a:xfrm>
            <a:off x="10530639" y="3557016"/>
            <a:ext cx="398589" cy="182391"/>
          </a:xfrm>
          <a:prstGeom prst="rect">
            <a:avLst/>
          </a:prstGeom>
          <a:noFill/>
        </p:spPr>
      </p:pic>
      <p:pic>
        <p:nvPicPr>
          <p:cNvPr id="25" name="Picture 79" descr="RÃ©sultat de recherche d'images pour &quot;credit mutuel arkea logo&quot;">
            <a:extLst>
              <a:ext uri="{FF2B5EF4-FFF2-40B4-BE49-F238E27FC236}">
                <a16:creationId xmlns:a16="http://schemas.microsoft.com/office/drawing/2014/main" id="{A070C5BF-BFEB-63D7-6D61-E3F12329D541}"/>
              </a:ext>
            </a:extLst>
          </p:cNvPr>
          <p:cNvPicPr>
            <a:picLocks noChangeAspect="1" noChangeArrowheads="1"/>
          </p:cNvPicPr>
          <p:nvPr/>
        </p:nvPicPr>
        <p:blipFill>
          <a:blip r:embed="rId19"/>
          <a:stretch/>
        </p:blipFill>
        <p:spPr bwMode="auto">
          <a:xfrm>
            <a:off x="9786343" y="3537788"/>
            <a:ext cx="671651" cy="194193"/>
          </a:xfrm>
          <a:prstGeom prst="rect">
            <a:avLst/>
          </a:prstGeom>
          <a:noFill/>
        </p:spPr>
      </p:pic>
      <p:sp>
        <p:nvSpPr>
          <p:cNvPr id="26" name="Espace réservé du texte 37">
            <a:extLst>
              <a:ext uri="{FF2B5EF4-FFF2-40B4-BE49-F238E27FC236}">
                <a16:creationId xmlns:a16="http://schemas.microsoft.com/office/drawing/2014/main" id="{642A6170-4657-B74B-CD1D-86C4A69BC24D}"/>
              </a:ext>
            </a:extLst>
          </p:cNvPr>
          <p:cNvSpPr txBox="1">
            <a:spLocks/>
          </p:cNvSpPr>
          <p:nvPr/>
        </p:nvSpPr>
        <p:spPr bwMode="auto">
          <a:xfrm>
            <a:off x="667412" y="2185038"/>
            <a:ext cx="2134015" cy="1604965"/>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extrusionOk="0">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vert="horz" wrap="square" lIns="180000" tIns="180000" rIns="180000" bIns="180000" rtlCol="0" anchor="t" anchorCtr="0">
            <a:noAutofit/>
          </a:bodyPr>
          <a:lstStyle>
            <a:lvl1pPr marL="0" indent="0" algn="ctr" defTabSz="914400">
              <a:lnSpc>
                <a:spcPct val="100000"/>
              </a:lnSpc>
              <a:spcBef>
                <a:spcPts val="1500"/>
              </a:spcBef>
              <a:buFont typeface="Arial"/>
              <a:buNone/>
              <a:defRPr sz="5000" b="1">
                <a:solidFill>
                  <a:schemeClr val="tx2"/>
                </a:solidFill>
                <a:latin typeface="+mn-lt"/>
                <a:ea typeface="+mn-ea"/>
                <a:cs typeface="+mn-cs"/>
              </a:defRPr>
            </a:lvl1pPr>
            <a:lvl2pPr marL="0" indent="0" algn="l" defTabSz="914400">
              <a:lnSpc>
                <a:spcPct val="100000"/>
              </a:lnSpc>
              <a:spcBef>
                <a:spcPts val="1100"/>
              </a:spcBef>
              <a:buClr>
                <a:schemeClr val="tx2"/>
              </a:buClr>
              <a:buFont typeface="Wingdings 2"/>
              <a:buNone/>
              <a:defRPr sz="1100" i="1">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a:buNone/>
              <a:tabLst/>
              <a:defRPr/>
            </a:pPr>
            <a:r>
              <a:rPr kumimoji="0" lang="fr-FR" sz="4400" b="1" i="0" u="none" strike="noStrike" kern="1200" cap="none" spc="0" normalizeH="0" baseline="0" noProof="0" dirty="0">
                <a:ln>
                  <a:noFill/>
                </a:ln>
                <a:solidFill>
                  <a:srgbClr val="D7000F"/>
                </a:solidFill>
                <a:effectLst/>
                <a:uLnTx/>
                <a:uFillTx/>
                <a:latin typeface="Arial" panose="020B0604020202020204"/>
                <a:ea typeface="+mn-ea"/>
                <a:cs typeface="+mn-cs"/>
              </a:rPr>
              <a:t>+ 4,6M</a:t>
            </a:r>
          </a:p>
          <a:p>
            <a:pPr marL="0" marR="0" lvl="1" indent="0" algn="ctr" defTabSz="914400" rtl="0" eaLnBrk="1" fontAlgn="auto" latinLnBrk="0" hangingPunct="1">
              <a:lnSpc>
                <a:spcPct val="100000"/>
              </a:lnSpc>
              <a:spcBef>
                <a:spcPts val="1100"/>
              </a:spcBef>
              <a:spcAft>
                <a:spcPts val="0"/>
              </a:spcAft>
              <a:buClr>
                <a:srgbClr val="D7000F"/>
              </a:buClr>
              <a:buSzTx/>
              <a:buFont typeface="Wingdings 2"/>
              <a:buNone/>
              <a:tabLst/>
              <a:defRPr/>
            </a:pPr>
            <a:r>
              <a:rPr kumimoji="0" lang="fr-FR" sz="1500" b="1" i="1" u="none" strike="noStrike" kern="1200" cap="none" spc="0" normalizeH="0" baseline="0" noProof="0" dirty="0">
                <a:ln>
                  <a:noFill/>
                </a:ln>
                <a:solidFill>
                  <a:srgbClr val="3E454A"/>
                </a:solidFill>
                <a:effectLst/>
                <a:uLnTx/>
                <a:uFillTx/>
                <a:latin typeface="Arial" panose="020B0604020202020204"/>
                <a:ea typeface="+mn-ea"/>
                <a:cs typeface="+mn-cs"/>
              </a:rPr>
              <a:t>d’utilisateurs</a:t>
            </a:r>
          </a:p>
        </p:txBody>
      </p:sp>
      <p:sp>
        <p:nvSpPr>
          <p:cNvPr id="27" name="ZoneTexte 26">
            <a:extLst>
              <a:ext uri="{FF2B5EF4-FFF2-40B4-BE49-F238E27FC236}">
                <a16:creationId xmlns:a16="http://schemas.microsoft.com/office/drawing/2014/main" id="{637AE3B6-D779-FB79-585F-851B76D93449}"/>
              </a:ext>
            </a:extLst>
          </p:cNvPr>
          <p:cNvSpPr txBox="1"/>
          <p:nvPr/>
        </p:nvSpPr>
        <p:spPr bwMode="auto">
          <a:xfrm>
            <a:off x="3539961" y="4157213"/>
            <a:ext cx="741123" cy="261610"/>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C30F0F"/>
                </a:solidFill>
                <a:effectLst/>
                <a:uLnTx/>
                <a:uFillTx/>
                <a:latin typeface="Arial" panose="020B0604020202020204"/>
                <a:ea typeface="+mn-ea"/>
                <a:cs typeface="Times New Roman"/>
              </a:rPr>
              <a:t>Prix</a:t>
            </a:r>
            <a:endParaRPr kumimoji="0" lang="fr-FR" sz="1100" b="0" i="0" u="none" strike="noStrike" kern="1200" cap="none" spc="0" normalizeH="0" baseline="0" noProof="0" dirty="0">
              <a:ln>
                <a:noFill/>
              </a:ln>
              <a:solidFill>
                <a:srgbClr val="C30F0F"/>
              </a:solidFill>
              <a:effectLst/>
              <a:uLnTx/>
              <a:uFillTx/>
              <a:latin typeface="Arial" panose="020B0604020202020204"/>
              <a:ea typeface="+mn-ea"/>
              <a:cs typeface="+mn-cs"/>
            </a:endParaRPr>
          </a:p>
        </p:txBody>
      </p:sp>
      <p:sp>
        <p:nvSpPr>
          <p:cNvPr id="28" name="ZoneTexte 27">
            <a:extLst>
              <a:ext uri="{FF2B5EF4-FFF2-40B4-BE49-F238E27FC236}">
                <a16:creationId xmlns:a16="http://schemas.microsoft.com/office/drawing/2014/main" id="{A1BD28BA-1C1F-6535-9B8B-06F0668596BC}"/>
              </a:ext>
            </a:extLst>
          </p:cNvPr>
          <p:cNvSpPr txBox="1"/>
          <p:nvPr/>
        </p:nvSpPr>
        <p:spPr bwMode="auto">
          <a:xfrm>
            <a:off x="3395945" y="2391018"/>
            <a:ext cx="885139" cy="430887"/>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Times New Roman"/>
              </a:rPr>
              <a:t>Création</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C30F0F"/>
              </a:solidFill>
              <a:effectLst/>
              <a:uLnTx/>
              <a:uFillTx/>
              <a:latin typeface="Arial" panose="020B0604020202020204"/>
              <a:ea typeface="+mn-ea"/>
              <a:cs typeface="+mn-cs"/>
            </a:endParaRPr>
          </a:p>
        </p:txBody>
      </p:sp>
      <p:sp>
        <p:nvSpPr>
          <p:cNvPr id="29" name="ZoneTexte 28">
            <a:extLst>
              <a:ext uri="{FF2B5EF4-FFF2-40B4-BE49-F238E27FC236}">
                <a16:creationId xmlns:a16="http://schemas.microsoft.com/office/drawing/2014/main" id="{0CE12A72-3872-A4F4-4C7F-22AD5F15F0CD}"/>
              </a:ext>
            </a:extLst>
          </p:cNvPr>
          <p:cNvSpPr txBox="1"/>
          <p:nvPr/>
        </p:nvSpPr>
        <p:spPr bwMode="auto">
          <a:xfrm>
            <a:off x="3323937" y="2865741"/>
            <a:ext cx="957147" cy="430887"/>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Times New Roman"/>
              </a:rPr>
              <a:t>Utilisateurs</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C30F0F"/>
              </a:solidFill>
              <a:effectLst/>
              <a:uLnTx/>
              <a:uFillTx/>
              <a:latin typeface="Arial" panose="020B0604020202020204"/>
              <a:ea typeface="+mn-ea"/>
              <a:cs typeface="+mn-cs"/>
            </a:endParaRPr>
          </a:p>
        </p:txBody>
      </p:sp>
      <p:grpSp>
        <p:nvGrpSpPr>
          <p:cNvPr id="30" name="Groupe 29">
            <a:extLst>
              <a:ext uri="{FF2B5EF4-FFF2-40B4-BE49-F238E27FC236}">
                <a16:creationId xmlns:a16="http://schemas.microsoft.com/office/drawing/2014/main" id="{A0CA9A9D-8537-5E97-C777-E48F78544544}"/>
              </a:ext>
            </a:extLst>
          </p:cNvPr>
          <p:cNvGrpSpPr/>
          <p:nvPr/>
        </p:nvGrpSpPr>
        <p:grpSpPr>
          <a:xfrm>
            <a:off x="3290160" y="2398484"/>
            <a:ext cx="1080120" cy="2234934"/>
            <a:chOff x="3575720" y="1422734"/>
            <a:chExt cx="1080120" cy="2234934"/>
          </a:xfrm>
        </p:grpSpPr>
        <p:cxnSp>
          <p:nvCxnSpPr>
            <p:cNvPr id="31" name="Connecteur droit 30">
              <a:extLst>
                <a:ext uri="{FF2B5EF4-FFF2-40B4-BE49-F238E27FC236}">
                  <a16:creationId xmlns:a16="http://schemas.microsoft.com/office/drawing/2014/main" id="{6C40E395-BF44-4F5E-F86D-0D74C5DFF274}"/>
                </a:ext>
              </a:extLst>
            </p:cNvPr>
            <p:cNvCxnSpPr/>
            <p:nvPr/>
          </p:nvCxnSpPr>
          <p:spPr bwMode="auto">
            <a:xfrm flipV="1">
              <a:off x="3575720" y="1422734"/>
              <a:ext cx="0" cy="2234934"/>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992D277D-8F6A-2CAA-3AB6-05D14D7BA468}"/>
                </a:ext>
              </a:extLst>
            </p:cNvPr>
            <p:cNvCxnSpPr>
              <a:cxnSpLocks/>
            </p:cNvCxnSpPr>
            <p:nvPr/>
          </p:nvCxnSpPr>
          <p:spPr bwMode="auto">
            <a:xfrm>
              <a:off x="3575720" y="1422734"/>
              <a:ext cx="108012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01140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FCC4B63F-31C7-0658-FDFA-D3E411FE15DF}"/>
              </a:ext>
            </a:extLst>
          </p:cNvPr>
          <p:cNvSpPr>
            <a:spLocks noGrp="1"/>
          </p:cNvSpPr>
          <p:nvPr>
            <p:ph type="body" sz="quarter" idx="12"/>
          </p:nvPr>
        </p:nvSpPr>
        <p:spPr/>
        <p:txBody>
          <a:bodyPr/>
          <a:lstStyle/>
          <a:p>
            <a:r>
              <a:rPr lang="fr-FR" dirty="0"/>
              <a:t>A retenir </a:t>
            </a:r>
          </a:p>
        </p:txBody>
      </p:sp>
      <p:sp>
        <p:nvSpPr>
          <p:cNvPr id="4" name="Espace réservé du texte 3">
            <a:extLst>
              <a:ext uri="{FF2B5EF4-FFF2-40B4-BE49-F238E27FC236}">
                <a16:creationId xmlns:a16="http://schemas.microsoft.com/office/drawing/2014/main" id="{008C1E47-2378-ADEF-D153-F05D90554AAC}"/>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83FBB6A0-F58C-0149-2F69-657B563DF425}"/>
              </a:ext>
            </a:extLst>
          </p:cNvPr>
          <p:cNvSpPr>
            <a:spLocks noGrp="1"/>
          </p:cNvSpPr>
          <p:nvPr>
            <p:ph type="body" sz="quarter" idx="16"/>
          </p:nvPr>
        </p:nvSpPr>
        <p:spPr/>
        <p:txBody>
          <a:bodyPr/>
          <a:lstStyle/>
          <a:p>
            <a:endParaRPr lang="fr-FR"/>
          </a:p>
        </p:txBody>
      </p:sp>
      <p:sp>
        <p:nvSpPr>
          <p:cNvPr id="6" name="Espace réservé du texte 2">
            <a:extLst>
              <a:ext uri="{FF2B5EF4-FFF2-40B4-BE49-F238E27FC236}">
                <a16:creationId xmlns:a16="http://schemas.microsoft.com/office/drawing/2014/main" id="{6F40BBD9-D4EE-BA05-21AE-8E29729E5EDD}"/>
              </a:ext>
            </a:extLst>
          </p:cNvPr>
          <p:cNvSpPr txBox="1">
            <a:spLocks/>
          </p:cNvSpPr>
          <p:nvPr/>
        </p:nvSpPr>
        <p:spPr bwMode="auto">
          <a:xfrm>
            <a:off x="695360" y="1628799"/>
            <a:ext cx="10297184" cy="4401185"/>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342000" tIns="252000" rIns="342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342900" marR="0" lvl="0" indent="-342900" algn="l" defTabSz="914400" eaLnBrk="1" fontAlgn="auto" latinLnBrk="0" hangingPunct="1">
              <a:lnSpc>
                <a:spcPct val="100000"/>
              </a:lnSpc>
              <a:spcBef>
                <a:spcPts val="1500"/>
              </a:spcBef>
              <a:spcAft>
                <a:spcPts val="0"/>
              </a:spcAft>
              <a:buClrTx/>
              <a:buSzTx/>
              <a:buFont typeface="Arial" panose="020B0604020202020204" pitchFamily="34" charset="0"/>
              <a:buChar char="•"/>
              <a:tabLst/>
              <a:defRPr/>
            </a:pPr>
            <a:r>
              <a:rPr kumimoji="0" lang="fr-FR" sz="2400" b="1" i="0" u="none" strike="noStrike" kern="0" cap="none" spc="0" normalizeH="0" baseline="0" noProof="0" dirty="0">
                <a:ln>
                  <a:noFill/>
                </a:ln>
                <a:solidFill>
                  <a:srgbClr val="3E454A"/>
                </a:solidFill>
                <a:effectLst/>
                <a:uLnTx/>
                <a:uFillTx/>
                <a:latin typeface="Arial"/>
                <a:cs typeface="Arial"/>
              </a:rPr>
              <a:t>Clients personnes morales</a:t>
            </a:r>
          </a:p>
          <a:p>
            <a:pPr marL="342900" marR="0" lvl="0" indent="-342900" algn="l" defTabSz="914400" eaLnBrk="1" fontAlgn="auto" latinLnBrk="0" hangingPunct="1">
              <a:lnSpc>
                <a:spcPct val="100000"/>
              </a:lnSpc>
              <a:spcBef>
                <a:spcPts val="1500"/>
              </a:spcBef>
              <a:spcAft>
                <a:spcPts val="0"/>
              </a:spcAft>
              <a:buClrTx/>
              <a:buSzTx/>
              <a:buFont typeface="Arial" panose="020B0604020202020204" pitchFamily="34" charset="0"/>
              <a:buChar char="•"/>
              <a:tabLst/>
              <a:defRPr/>
            </a:pPr>
            <a:r>
              <a:rPr kumimoji="0" lang="fr-FR" sz="2400" b="1" i="0" u="none" strike="noStrike" kern="0" cap="none" spc="0" normalizeH="0" baseline="0" noProof="0" dirty="0">
                <a:ln>
                  <a:noFill/>
                </a:ln>
                <a:solidFill>
                  <a:srgbClr val="3E454A"/>
                </a:solidFill>
                <a:effectLst/>
                <a:uLnTx/>
                <a:uFillTx/>
                <a:latin typeface="Arial"/>
                <a:cs typeface="Arial"/>
              </a:rPr>
              <a:t>Clients CE titulaires d’un contrat CENET Comptes/Remise ou EDI</a:t>
            </a:r>
          </a:p>
          <a:p>
            <a:pPr marL="342900" marR="0" lvl="0" indent="-342900" algn="l" defTabSz="914400" eaLnBrk="1" fontAlgn="auto" latinLnBrk="0" hangingPunct="1">
              <a:lnSpc>
                <a:spcPct val="100000"/>
              </a:lnSpc>
              <a:spcBef>
                <a:spcPts val="1500"/>
              </a:spcBef>
              <a:spcAft>
                <a:spcPts val="0"/>
              </a:spcAft>
              <a:buClrTx/>
              <a:buSzTx/>
              <a:buFont typeface="Arial" panose="020B0604020202020204" pitchFamily="34" charset="0"/>
              <a:buChar char="•"/>
              <a:tabLst/>
              <a:defRPr/>
            </a:pPr>
            <a:r>
              <a:rPr kumimoji="0" lang="fr-FR" sz="2400" b="1" i="0" u="none" strike="noStrike" kern="0" cap="none" spc="0" normalizeH="0" baseline="0" noProof="0" dirty="0">
                <a:ln>
                  <a:noFill/>
                </a:ln>
                <a:solidFill>
                  <a:srgbClr val="3E454A"/>
                </a:solidFill>
                <a:effectLst/>
                <a:uLnTx/>
                <a:uFillTx/>
                <a:latin typeface="Arial"/>
                <a:cs typeface="Arial"/>
              </a:rPr>
              <a:t>Equipés d’un moyen d’authentification forte : </a:t>
            </a:r>
            <a:r>
              <a:rPr kumimoji="0" lang="fr-FR" sz="2400" b="1" i="0" u="none" strike="noStrike" kern="0" cap="none" spc="0" normalizeH="0" baseline="0" noProof="0" dirty="0" err="1">
                <a:ln>
                  <a:noFill/>
                </a:ln>
                <a:solidFill>
                  <a:srgbClr val="3E454A"/>
                </a:solidFill>
                <a:effectLst/>
                <a:uLnTx/>
                <a:uFillTx/>
                <a:latin typeface="Arial"/>
                <a:cs typeface="Arial"/>
              </a:rPr>
              <a:t>Secur’Pass</a:t>
            </a:r>
            <a:r>
              <a:rPr kumimoji="0" lang="fr-FR" sz="2400" b="1" i="0" u="none" strike="noStrike" kern="0" cap="none" spc="0" normalizeH="0" baseline="0" noProof="0" dirty="0">
                <a:ln>
                  <a:noFill/>
                </a:ln>
                <a:solidFill>
                  <a:srgbClr val="3E454A"/>
                </a:solidFill>
                <a:effectLst/>
                <a:uLnTx/>
                <a:uFillTx/>
                <a:latin typeface="Arial"/>
                <a:cs typeface="Arial"/>
              </a:rPr>
              <a:t> Pro, certificat numérique ou Sol CAP</a:t>
            </a:r>
          </a:p>
          <a:p>
            <a:pPr marL="342900" marR="0" lvl="0" indent="-342900" algn="l" defTabSz="914400" eaLnBrk="1" fontAlgn="auto" latinLnBrk="0" hangingPunct="1">
              <a:lnSpc>
                <a:spcPct val="100000"/>
              </a:lnSpc>
              <a:spcBef>
                <a:spcPts val="1500"/>
              </a:spcBef>
              <a:spcAft>
                <a:spcPts val="0"/>
              </a:spcAft>
              <a:buClrTx/>
              <a:buSzTx/>
              <a:buFont typeface="Arial" panose="020B0604020202020204" pitchFamily="34" charset="0"/>
              <a:buChar char="•"/>
              <a:tabLst/>
              <a:defRPr/>
            </a:pPr>
            <a:r>
              <a:rPr kumimoji="0" lang="fr-FR" sz="2400" b="1" i="0" u="none" strike="noStrike" kern="0" cap="none" spc="0" normalizeH="0" baseline="0" noProof="0" dirty="0">
                <a:ln>
                  <a:noFill/>
                </a:ln>
                <a:solidFill>
                  <a:srgbClr val="3E454A"/>
                </a:solidFill>
                <a:effectLst/>
                <a:uLnTx/>
                <a:uFillTx/>
                <a:latin typeface="Arial"/>
                <a:cs typeface="Arial"/>
              </a:rPr>
              <a:t>Le client doit être l’utilisateur principal de son abonnement Web </a:t>
            </a:r>
            <a:r>
              <a:rPr kumimoji="0" lang="fr-FR" sz="2400" b="1" i="0" u="none" strike="noStrike" kern="0" cap="none" spc="0" normalizeH="0" baseline="0" noProof="0" dirty="0" err="1">
                <a:ln>
                  <a:noFill/>
                </a:ln>
                <a:solidFill>
                  <a:srgbClr val="3E454A"/>
                </a:solidFill>
                <a:effectLst/>
                <a:uLnTx/>
                <a:uFillTx/>
                <a:latin typeface="Arial"/>
                <a:cs typeface="Arial"/>
              </a:rPr>
              <a:t>banking</a:t>
            </a:r>
            <a:endParaRPr kumimoji="0" lang="fr-FR" sz="2400" b="1" i="0" u="none" strike="noStrike" kern="0" cap="none" spc="0" normalizeH="0" baseline="0" noProof="0" dirty="0">
              <a:ln>
                <a:noFill/>
              </a:ln>
              <a:solidFill>
                <a:srgbClr val="3E454A"/>
              </a:solidFill>
              <a:effectLst/>
              <a:uLnTx/>
              <a:uFillTx/>
              <a:latin typeface="Arial"/>
              <a:cs typeface="Arial"/>
            </a:endParaRPr>
          </a:p>
        </p:txBody>
      </p:sp>
    </p:spTree>
    <p:extLst>
      <p:ext uri="{BB962C8B-B14F-4D97-AF65-F5344CB8AC3E}">
        <p14:creationId xmlns:p14="http://schemas.microsoft.com/office/powerpoint/2010/main" val="2583113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1">
            <a:extLst>
              <a:ext uri="{FF2B5EF4-FFF2-40B4-BE49-F238E27FC236}">
                <a16:creationId xmlns:a16="http://schemas.microsoft.com/office/drawing/2014/main" id="{93B5E696-A45C-4047-9315-B27617944D39}"/>
              </a:ext>
            </a:extLst>
          </p:cNvPr>
          <p:cNvSpPr>
            <a:spLocks noGrp="1"/>
          </p:cNvSpPr>
          <p:nvPr>
            <p:ph type="body" sz="quarter" idx="13"/>
          </p:nvPr>
        </p:nvSpPr>
        <p:spPr>
          <a:xfrm>
            <a:off x="3716163" y="1779052"/>
            <a:ext cx="7620201" cy="4023689"/>
          </a:xfrm>
        </p:spPr>
        <p:txBody>
          <a:bodyPr/>
          <a:lstStyle/>
          <a:p>
            <a:pPr>
              <a:buClrTx/>
              <a:buFont typeface="+mj-lt"/>
              <a:buAutoNum type="arabicPeriod"/>
            </a:pPr>
            <a:r>
              <a:rPr lang="fr-FR" sz="2400" dirty="0">
                <a:solidFill>
                  <a:schemeClr val="tx1"/>
                </a:solidFill>
              </a:rPr>
              <a:t>Contexte</a:t>
            </a:r>
          </a:p>
          <a:p>
            <a:pPr>
              <a:buClrTx/>
            </a:pPr>
            <a:r>
              <a:rPr lang="fr-FR" sz="2400" dirty="0">
                <a:solidFill>
                  <a:schemeClr val="tx1"/>
                </a:solidFill>
              </a:rPr>
              <a:t>L’offre </a:t>
            </a:r>
            <a:r>
              <a:rPr lang="fr-FR" sz="2400" dirty="0" err="1">
                <a:solidFill>
                  <a:schemeClr val="tx1"/>
                </a:solidFill>
              </a:rPr>
              <a:t>Pulcéo</a:t>
            </a:r>
            <a:r>
              <a:rPr lang="fr-FR" sz="2400" dirty="0">
                <a:solidFill>
                  <a:schemeClr val="tx1"/>
                </a:solidFill>
              </a:rPr>
              <a:t> </a:t>
            </a:r>
            <a:r>
              <a:rPr lang="fr-FR" sz="2400" dirty="0" err="1">
                <a:solidFill>
                  <a:schemeClr val="tx1"/>
                </a:solidFill>
              </a:rPr>
              <a:t>Connect</a:t>
            </a:r>
            <a:endParaRPr lang="fr-FR" sz="2400" dirty="0">
              <a:solidFill>
                <a:schemeClr val="tx1"/>
              </a:solidFill>
            </a:endParaRPr>
          </a:p>
          <a:p>
            <a:pPr>
              <a:buClrTx/>
            </a:pPr>
            <a:r>
              <a:rPr lang="fr-FR" sz="2400" b="1" dirty="0">
                <a:solidFill>
                  <a:srgbClr val="C00000"/>
                </a:solidFill>
              </a:rPr>
              <a:t>Parcours de souscription </a:t>
            </a:r>
          </a:p>
          <a:p>
            <a:pPr>
              <a:buClrTx/>
            </a:pPr>
            <a:r>
              <a:rPr lang="fr-FR" sz="2400" dirty="0">
                <a:solidFill>
                  <a:schemeClr val="tx1"/>
                </a:solidFill>
              </a:rPr>
              <a:t>Vision client</a:t>
            </a:r>
          </a:p>
          <a:p>
            <a:pPr>
              <a:buClrTx/>
            </a:pPr>
            <a:r>
              <a:rPr lang="fr-FR" sz="2400" dirty="0">
                <a:solidFill>
                  <a:schemeClr val="tx1"/>
                </a:solidFill>
              </a:rPr>
              <a:t>Tarification</a:t>
            </a:r>
          </a:p>
          <a:p>
            <a:pPr>
              <a:buClrTx/>
            </a:pPr>
            <a:r>
              <a:rPr lang="fr-FR" sz="2400" dirty="0">
                <a:solidFill>
                  <a:schemeClr val="tx1"/>
                </a:solidFill>
              </a:rPr>
              <a:t>Le kit commercial</a:t>
            </a:r>
          </a:p>
          <a:p>
            <a:pPr>
              <a:buClrTx/>
            </a:pPr>
            <a:r>
              <a:rPr lang="fr-FR" sz="2400" dirty="0">
                <a:solidFill>
                  <a:schemeClr val="tx1"/>
                </a:solidFill>
              </a:rPr>
              <a:t>Annexe</a:t>
            </a:r>
          </a:p>
          <a:p>
            <a:endParaRPr lang="fr-FR" sz="2400" b="1" dirty="0"/>
          </a:p>
        </p:txBody>
      </p:sp>
      <p:sp>
        <p:nvSpPr>
          <p:cNvPr id="9" name="Rectangle 8">
            <a:extLst>
              <a:ext uri="{FF2B5EF4-FFF2-40B4-BE49-F238E27FC236}">
                <a16:creationId xmlns:a16="http://schemas.microsoft.com/office/drawing/2014/main" id="{3217A397-84FB-4AE4-8E0F-AFD4861E150E}"/>
              </a:ext>
            </a:extLst>
          </p:cNvPr>
          <p:cNvSpPr/>
          <p:nvPr/>
        </p:nvSpPr>
        <p:spPr>
          <a:xfrm>
            <a:off x="3483429" y="2786197"/>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928199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86CED76-89E6-9656-FED0-7EE569CF6F3C}"/>
              </a:ext>
            </a:extLst>
          </p:cNvPr>
          <p:cNvSpPr>
            <a:spLocks noGrp="1"/>
          </p:cNvSpPr>
          <p:nvPr>
            <p:ph type="body" sz="quarter" idx="12"/>
          </p:nvPr>
        </p:nvSpPr>
        <p:spPr/>
        <p:txBody>
          <a:bodyPr/>
          <a:lstStyle/>
          <a:p>
            <a:r>
              <a:rPr lang="fr-FR" sz="1800" dirty="0"/>
              <a:t>Le parcours de souscription</a:t>
            </a:r>
          </a:p>
        </p:txBody>
      </p:sp>
      <p:sp>
        <p:nvSpPr>
          <p:cNvPr id="5" name="Espace réservé du texte 4">
            <a:extLst>
              <a:ext uri="{FF2B5EF4-FFF2-40B4-BE49-F238E27FC236}">
                <a16:creationId xmlns:a16="http://schemas.microsoft.com/office/drawing/2014/main" id="{5B4E8B40-A6AC-EAE2-27D5-284EC5934496}"/>
              </a:ext>
            </a:extLst>
          </p:cNvPr>
          <p:cNvSpPr>
            <a:spLocks noGrp="1"/>
          </p:cNvSpPr>
          <p:nvPr>
            <p:ph type="body" sz="quarter" idx="16"/>
          </p:nvPr>
        </p:nvSpPr>
        <p:spPr/>
        <p:txBody>
          <a:bodyPr/>
          <a:lstStyle/>
          <a:p>
            <a:r>
              <a:rPr lang="fr-FR" dirty="0"/>
              <a:t>3</a:t>
            </a:r>
          </a:p>
        </p:txBody>
      </p:sp>
      <p:pic>
        <p:nvPicPr>
          <p:cNvPr id="2" name="Picture 6" descr="Résultat de recherche d'images pour &quot;commerçant&quot;&quot;">
            <a:extLst>
              <a:ext uri="{FF2B5EF4-FFF2-40B4-BE49-F238E27FC236}">
                <a16:creationId xmlns:a16="http://schemas.microsoft.com/office/drawing/2014/main" id="{D33ED281-21E3-5F1B-F20A-1EA845EC67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202" y="1406959"/>
            <a:ext cx="1546732" cy="1030731"/>
          </a:xfrm>
          <a:prstGeom prst="rect">
            <a:avLst/>
          </a:prstGeom>
          <a:noFill/>
          <a:extLst>
            <a:ext uri="{909E8E84-426E-40DD-AFC4-6F175D3DCCD1}">
              <a14:hiddenFill xmlns:a14="http://schemas.microsoft.com/office/drawing/2010/main">
                <a:solidFill>
                  <a:srgbClr val="FFFFFF"/>
                </a:solidFill>
              </a14:hiddenFill>
            </a:ext>
          </a:extLst>
        </p:spPr>
      </p:pic>
      <p:pic>
        <p:nvPicPr>
          <p:cNvPr id="33" name="Image 32">
            <a:extLst>
              <a:ext uri="{FF2B5EF4-FFF2-40B4-BE49-F238E27FC236}">
                <a16:creationId xmlns:a16="http://schemas.microsoft.com/office/drawing/2014/main" id="{731B2C8E-BE9D-6D7C-04C5-42A2E12D40E3}"/>
              </a:ext>
            </a:extLst>
          </p:cNvPr>
          <p:cNvPicPr>
            <a:picLocks noChangeAspect="1"/>
          </p:cNvPicPr>
          <p:nvPr/>
        </p:nvPicPr>
        <p:blipFill rotWithShape="1">
          <a:blip r:embed="rId3"/>
          <a:srcRect l="19845" t="16411" r="14260"/>
          <a:stretch/>
        </p:blipFill>
        <p:spPr>
          <a:xfrm>
            <a:off x="8658016" y="1361639"/>
            <a:ext cx="1431623" cy="1204777"/>
          </a:xfrm>
          <a:prstGeom prst="rect">
            <a:avLst/>
          </a:prstGeom>
        </p:spPr>
      </p:pic>
      <p:sp>
        <p:nvSpPr>
          <p:cNvPr id="34" name="ZoneTexte 33">
            <a:extLst>
              <a:ext uri="{FF2B5EF4-FFF2-40B4-BE49-F238E27FC236}">
                <a16:creationId xmlns:a16="http://schemas.microsoft.com/office/drawing/2014/main" id="{BE28885E-47D1-0E08-FD4F-F5AE3525E114}"/>
              </a:ext>
            </a:extLst>
          </p:cNvPr>
          <p:cNvSpPr txBox="1"/>
          <p:nvPr/>
        </p:nvSpPr>
        <p:spPr>
          <a:xfrm>
            <a:off x="266864" y="2735575"/>
            <a:ext cx="3904588" cy="728341"/>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sym typeface="Arial"/>
              </a:rPr>
              <a:t>Pré-requis</a:t>
            </a: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Disposer d’une convention compte courant</a:t>
            </a:r>
            <a:r>
              <a:rPr kumimoji="0" lang="fr-FR" sz="1733"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a:t>
            </a:r>
          </a:p>
          <a:p>
            <a:pPr marL="0" marR="0" lvl="0" indent="0" algn="l" defTabSz="1219170" rtl="0" eaLnBrk="1" fontAlgn="auto" latinLnBrk="0" hangingPunct="1">
              <a:lnSpc>
                <a:spcPct val="100000"/>
              </a:lnSpc>
              <a:spcBef>
                <a:spcPts val="0"/>
              </a:spcBef>
              <a:spcAft>
                <a:spcPts val="0"/>
              </a:spcAft>
              <a:buClrTx/>
              <a:buSzTx/>
              <a:buFontTx/>
              <a:buNone/>
              <a:tabLst/>
              <a:defRPr/>
            </a:pPr>
            <a:r>
              <a:rPr lang="fr-FR" sz="1200" kern="0" dirty="0">
                <a:solidFill>
                  <a:srgbClr val="3E454A"/>
                </a:solidFill>
                <a:latin typeface="Calibri" panose="020F0502020204030204" pitchFamily="34" charset="0"/>
                <a:cs typeface="Calibri" panose="020F0502020204030204" pitchFamily="34" charset="0"/>
                <a:sym typeface="Arial"/>
              </a:rPr>
              <a:t>Disposer d’un Ce Net Comptes, Remises ou EDI activé. </a:t>
            </a:r>
            <a:endPar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35" name="Bulle narrative : rectangle à coins arrondis 34">
            <a:extLst>
              <a:ext uri="{FF2B5EF4-FFF2-40B4-BE49-F238E27FC236}">
                <a16:creationId xmlns:a16="http://schemas.microsoft.com/office/drawing/2014/main" id="{FC894903-766A-F200-6E38-71F03246C6B0}"/>
              </a:ext>
            </a:extLst>
          </p:cNvPr>
          <p:cNvSpPr/>
          <p:nvPr/>
        </p:nvSpPr>
        <p:spPr>
          <a:xfrm>
            <a:off x="1963268" y="1361639"/>
            <a:ext cx="2203523" cy="912721"/>
          </a:xfrm>
          <a:prstGeom prst="wedgeRoundRectCallout">
            <a:avLst>
              <a:gd name="adj1" fmla="val -62929"/>
              <a:gd name="adj2" fmla="val 6522"/>
              <a:gd name="adj3" fmla="val 16667"/>
            </a:avLst>
          </a:prstGeom>
          <a:solidFill>
            <a:schemeClr val="accent5">
              <a:lumMod val="20000"/>
              <a:lumOff val="80000"/>
              <a:alpha val="18039"/>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3E454A"/>
                </a:solidFill>
                <a:effectLst/>
                <a:uLnTx/>
                <a:uFillTx/>
                <a:latin typeface="Calibri"/>
                <a:ea typeface="Calibri"/>
                <a:cs typeface="Calibri"/>
                <a:sym typeface="Arial"/>
              </a:rPr>
              <a:t>Je deviens client de la CE </a:t>
            </a:r>
            <a:endParaRPr kumimoji="0" lang="fr-FR" sz="16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36" name="Bulle narrative : rectangle à coins arrondis 35">
            <a:extLst>
              <a:ext uri="{FF2B5EF4-FFF2-40B4-BE49-F238E27FC236}">
                <a16:creationId xmlns:a16="http://schemas.microsoft.com/office/drawing/2014/main" id="{D2DCA6E9-4B82-FB92-E4EF-EFDAD69F8BB0}"/>
              </a:ext>
            </a:extLst>
          </p:cNvPr>
          <p:cNvSpPr/>
          <p:nvPr/>
        </p:nvSpPr>
        <p:spPr>
          <a:xfrm>
            <a:off x="10289830" y="1361639"/>
            <a:ext cx="1635306" cy="1097555"/>
          </a:xfrm>
          <a:prstGeom prst="wedgeRoundRectCallout">
            <a:avLst>
              <a:gd name="adj1" fmla="val -62929"/>
              <a:gd name="adj2" fmla="val 6522"/>
              <a:gd name="adj3" fmla="val 16667"/>
            </a:avLst>
          </a:prstGeom>
          <a:solidFill>
            <a:schemeClr val="accent5">
              <a:lumMod val="20000"/>
              <a:lumOff val="80000"/>
              <a:alpha val="18039"/>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Je suis détenteur de la solution </a:t>
            </a:r>
            <a:r>
              <a:rPr kumimoji="0" lang="fr-FR" sz="1600" b="1"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PulCEo</a:t>
            </a:r>
            <a:endParaRPr kumimoji="0" lang="fr-FR" sz="16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37" name="ZoneTexte 36">
            <a:extLst>
              <a:ext uri="{FF2B5EF4-FFF2-40B4-BE49-F238E27FC236}">
                <a16:creationId xmlns:a16="http://schemas.microsoft.com/office/drawing/2014/main" id="{89CF63CE-2EAC-F3DD-7330-FD4966942792}"/>
              </a:ext>
            </a:extLst>
          </p:cNvPr>
          <p:cNvSpPr txBox="1"/>
          <p:nvPr/>
        </p:nvSpPr>
        <p:spPr>
          <a:xfrm>
            <a:off x="262202" y="5805922"/>
            <a:ext cx="11549665" cy="523220"/>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Gestion de l’après-vente :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Pour activer le contrat un appel sortant sera pris en charge par les </a:t>
            </a:r>
            <a:r>
              <a:rPr kumimoji="0" lang="fr-FR" sz="1400" b="0"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Cif</a:t>
            </a:r>
            <a:r>
              <a:rPr kumimoji="0" lang="fr-FR" sz="14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Pro immédiatement après la vente</a:t>
            </a:r>
            <a:r>
              <a:rPr lang="fr-FR" sz="1400" kern="0" dirty="0">
                <a:solidFill>
                  <a:srgbClr val="3E454A"/>
                </a:solidFill>
                <a:latin typeface="Calibri" panose="020F0502020204030204" pitchFamily="34" charset="0"/>
                <a:cs typeface="Calibri" panose="020F0502020204030204" pitchFamily="34" charset="0"/>
                <a:sym typeface="Arial"/>
              </a:rPr>
              <a:t>. </a:t>
            </a:r>
            <a:endParaRPr kumimoji="0" lang="fr-FR" sz="14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38" name="Bulle narrative : rectangle à coins arrondis 37">
            <a:extLst>
              <a:ext uri="{FF2B5EF4-FFF2-40B4-BE49-F238E27FC236}">
                <a16:creationId xmlns:a16="http://schemas.microsoft.com/office/drawing/2014/main" id="{481195F9-0BA0-0D51-AACC-89497D6B1C27}"/>
              </a:ext>
            </a:extLst>
          </p:cNvPr>
          <p:cNvSpPr/>
          <p:nvPr/>
        </p:nvSpPr>
        <p:spPr>
          <a:xfrm>
            <a:off x="6032384" y="1671930"/>
            <a:ext cx="2353065" cy="912721"/>
          </a:xfrm>
          <a:prstGeom prst="wedgeRoundRectCallout">
            <a:avLst>
              <a:gd name="adj1" fmla="val -62929"/>
              <a:gd name="adj2" fmla="val 6522"/>
              <a:gd name="adj3" fmla="val 16667"/>
            </a:avLst>
          </a:prstGeom>
          <a:solidFill>
            <a:schemeClr val="accent5">
              <a:lumMod val="20000"/>
              <a:lumOff val="80000"/>
              <a:alpha val="18039"/>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J’ai un abonnement CE NET</a:t>
            </a:r>
            <a:endParaRPr kumimoji="0" lang="fr-FR" sz="16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pic>
        <p:nvPicPr>
          <p:cNvPr id="39" name="Image 38">
            <a:extLst>
              <a:ext uri="{FF2B5EF4-FFF2-40B4-BE49-F238E27FC236}">
                <a16:creationId xmlns:a16="http://schemas.microsoft.com/office/drawing/2014/main" id="{A209A998-71B6-00B7-B040-D65D440AA0BA}"/>
              </a:ext>
            </a:extLst>
          </p:cNvPr>
          <p:cNvPicPr>
            <a:picLocks noChangeAspect="1"/>
          </p:cNvPicPr>
          <p:nvPr/>
        </p:nvPicPr>
        <p:blipFill>
          <a:blip r:embed="rId4"/>
          <a:stretch>
            <a:fillRect/>
          </a:stretch>
        </p:blipFill>
        <p:spPr>
          <a:xfrm>
            <a:off x="4480857" y="1562505"/>
            <a:ext cx="1142939" cy="1210171"/>
          </a:xfrm>
          <a:prstGeom prst="rect">
            <a:avLst/>
          </a:prstGeom>
        </p:spPr>
      </p:pic>
      <p:sp>
        <p:nvSpPr>
          <p:cNvPr id="40" name="ZoneTexte 39">
            <a:extLst>
              <a:ext uri="{FF2B5EF4-FFF2-40B4-BE49-F238E27FC236}">
                <a16:creationId xmlns:a16="http://schemas.microsoft.com/office/drawing/2014/main" id="{8FCF0C2D-D610-A983-F26B-12492FCAF432}"/>
              </a:ext>
            </a:extLst>
          </p:cNvPr>
          <p:cNvSpPr txBox="1"/>
          <p:nvPr/>
        </p:nvSpPr>
        <p:spPr>
          <a:xfrm>
            <a:off x="262203" y="3666376"/>
            <a:ext cx="3904591" cy="461665"/>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Souscrire à l’offre</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Voir ci-contre « J’ai un abonnement Ce Net »</a:t>
            </a:r>
          </a:p>
        </p:txBody>
      </p:sp>
      <p:sp>
        <p:nvSpPr>
          <p:cNvPr id="41" name="ZoneTexte 40">
            <a:extLst>
              <a:ext uri="{FF2B5EF4-FFF2-40B4-BE49-F238E27FC236}">
                <a16:creationId xmlns:a16="http://schemas.microsoft.com/office/drawing/2014/main" id="{C21465C3-8D10-834F-3A0F-C9A6AE3535BC}"/>
              </a:ext>
            </a:extLst>
          </p:cNvPr>
          <p:cNvSpPr txBox="1"/>
          <p:nvPr/>
        </p:nvSpPr>
        <p:spPr>
          <a:xfrm>
            <a:off x="4480862" y="2877112"/>
            <a:ext cx="3834707" cy="646331"/>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Souscrire à l’offre</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Procéder à la contractualisation de </a:t>
            </a:r>
            <a:r>
              <a:rPr kumimoji="0" lang="fr-FR" sz="1200" b="0"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connect</a:t>
            </a: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via le </a:t>
            </a:r>
            <a:r>
              <a:rPr kumimoji="0" lang="fr-FR" sz="12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parcours simplifié</a:t>
            </a: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a:t>
            </a:r>
            <a:r>
              <a:rPr lang="fr-FR" sz="1200" kern="0" dirty="0">
                <a:solidFill>
                  <a:srgbClr val="3E454A"/>
                </a:solidFill>
                <a:latin typeface="Calibri" panose="020F0502020204030204" pitchFamily="34" charset="0"/>
                <a:cs typeface="Calibri" panose="020F0502020204030204" pitchFamily="34" charset="0"/>
                <a:sym typeface="Arial"/>
              </a:rPr>
              <a:t>sur</a:t>
            </a: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a:t>
            </a:r>
            <a:r>
              <a:rPr kumimoji="0" lang="fr-FR" sz="1200" b="0"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Mysys</a:t>
            </a: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a:t>
            </a:r>
          </a:p>
        </p:txBody>
      </p:sp>
      <p:sp>
        <p:nvSpPr>
          <p:cNvPr id="42" name="ZoneTexte 41">
            <a:extLst>
              <a:ext uri="{FF2B5EF4-FFF2-40B4-BE49-F238E27FC236}">
                <a16:creationId xmlns:a16="http://schemas.microsoft.com/office/drawing/2014/main" id="{AA4368CA-7D22-5C21-1C6B-3FF85A093A72}"/>
              </a:ext>
            </a:extLst>
          </p:cNvPr>
          <p:cNvSpPr txBox="1"/>
          <p:nvPr/>
        </p:nvSpPr>
        <p:spPr>
          <a:xfrm>
            <a:off x="4480857" y="3650330"/>
            <a:ext cx="3834707" cy="1200329"/>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Signature du contrat</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Le client bénéficie de la signature électronique. La signature du contrat enclenche automatiquement l’activation du service dans la console Turbo.</a:t>
            </a:r>
          </a:p>
          <a:p>
            <a:pPr marL="0" marR="0" lvl="0" indent="0" algn="l" defTabSz="1219170" rtl="0" eaLnBrk="1" fontAlgn="auto" latinLnBrk="0" hangingPunct="1">
              <a:lnSpc>
                <a:spcPct val="100000"/>
              </a:lnSpc>
              <a:spcBef>
                <a:spcPts val="0"/>
              </a:spcBef>
              <a:spcAft>
                <a:spcPts val="0"/>
              </a:spcAft>
              <a:buClrTx/>
              <a:buSzTx/>
              <a:buFontTx/>
              <a:buNone/>
              <a:tabLst/>
              <a:defRPr/>
            </a:pPr>
            <a:r>
              <a:rPr lang="fr-FR" sz="1200" kern="0" dirty="0">
                <a:solidFill>
                  <a:srgbClr val="3E454A"/>
                </a:solidFill>
                <a:latin typeface="Calibri" panose="020F0502020204030204" pitchFamily="34" charset="0"/>
                <a:cs typeface="Calibri" panose="020F0502020204030204" pitchFamily="34" charset="0"/>
                <a:sym typeface="Arial"/>
              </a:rPr>
              <a:t>En cas de signature papier il faut saisir une </a:t>
            </a:r>
            <a:r>
              <a:rPr lang="fr-FR" sz="1200" kern="0" dirty="0" err="1">
                <a:solidFill>
                  <a:srgbClr val="3E454A"/>
                </a:solidFill>
                <a:latin typeface="Calibri" panose="020F0502020204030204" pitchFamily="34" charset="0"/>
                <a:cs typeface="Calibri" panose="020F0502020204030204" pitchFamily="34" charset="0"/>
                <a:sym typeface="Arial"/>
              </a:rPr>
              <a:t>myflow</a:t>
            </a:r>
            <a:r>
              <a:rPr lang="fr-FR" sz="1200" kern="0" dirty="0">
                <a:solidFill>
                  <a:srgbClr val="3E454A"/>
                </a:solidFill>
                <a:latin typeface="Calibri" panose="020F0502020204030204" pitchFamily="34" charset="0"/>
                <a:cs typeface="Calibri" panose="020F0502020204030204" pitchFamily="34" charset="0"/>
                <a:sym typeface="Arial"/>
              </a:rPr>
              <a:t> pour activer le contrat.</a:t>
            </a:r>
            <a:endPar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43" name="ZoneTexte 42">
            <a:extLst>
              <a:ext uri="{FF2B5EF4-FFF2-40B4-BE49-F238E27FC236}">
                <a16:creationId xmlns:a16="http://schemas.microsoft.com/office/drawing/2014/main" id="{35602A24-30BE-3ADA-1253-9899890ADD4C}"/>
              </a:ext>
            </a:extLst>
          </p:cNvPr>
          <p:cNvSpPr txBox="1"/>
          <p:nvPr/>
        </p:nvSpPr>
        <p:spPr>
          <a:xfrm>
            <a:off x="8475243" y="2656761"/>
            <a:ext cx="3336624" cy="1415772"/>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Souscrire à l’offre</a:t>
            </a: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Times New Roman" panose="02020603050405020304" pitchFamily="18" charset="0"/>
                <a:cs typeface="+mn-cs"/>
              </a:rPr>
              <a:t>Si le client détient déjà un service Pulceo.fr</a:t>
            </a:r>
            <a:endPar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3E454A"/>
                </a:solidFill>
                <a:effectLst/>
                <a:uLnTx/>
                <a:uFillTx/>
                <a:latin typeface="Calibri" panose="020F0502020204030204" pitchFamily="34" charset="0"/>
                <a:ea typeface="Calibri" panose="020F0502020204030204" pitchFamily="34" charset="0"/>
                <a:cs typeface="+mn-cs"/>
              </a:rPr>
              <a:t>Alors</a:t>
            </a: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rPr>
              <a:t>, la souscription ne peut être réalisée par le commercial. Seuls les experts </a:t>
            </a:r>
            <a:r>
              <a:rPr kumimoji="0" lang="fr-FR" sz="1200" b="1"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rPr>
              <a:t>(parcours réservé) </a:t>
            </a: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rPr>
              <a:t>peuvent le faire et, en deux temps : </a:t>
            </a: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Times New Roman" panose="02020603050405020304" pitchFamily="18" charset="0"/>
                <a:cs typeface="+mn-cs"/>
              </a:rPr>
              <a:t>L’ouverture dans </a:t>
            </a:r>
            <a:r>
              <a:rPr kumimoji="0" lang="fr-FR" sz="1200" b="0" i="0" u="none" strike="noStrike" kern="1200" cap="none" spc="0" normalizeH="0" baseline="0" noProof="0" dirty="0" err="1">
                <a:ln>
                  <a:noFill/>
                </a:ln>
                <a:solidFill>
                  <a:srgbClr val="3E454A"/>
                </a:solidFill>
                <a:effectLst/>
                <a:uLnTx/>
                <a:uFillTx/>
                <a:latin typeface="Calibri" panose="020F0502020204030204" pitchFamily="34" charset="0"/>
                <a:ea typeface="Times New Roman" panose="02020603050405020304" pitchFamily="18" charset="0"/>
                <a:cs typeface="+mn-cs"/>
              </a:rPr>
              <a:t>MySys</a:t>
            </a:r>
            <a:endPar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Times New Roman" panose="02020603050405020304" pitchFamily="18" charset="0"/>
                <a:cs typeface="+mn-cs"/>
              </a:rPr>
              <a:t>L’ouverture dans TURBO</a:t>
            </a:r>
            <a:endPar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endParaRPr>
          </a:p>
        </p:txBody>
      </p:sp>
      <p:sp>
        <p:nvSpPr>
          <p:cNvPr id="44" name="ZoneTexte 43">
            <a:extLst>
              <a:ext uri="{FF2B5EF4-FFF2-40B4-BE49-F238E27FC236}">
                <a16:creationId xmlns:a16="http://schemas.microsoft.com/office/drawing/2014/main" id="{502921F7-3730-D0BB-48E6-5C6B5BD1001F}"/>
              </a:ext>
            </a:extLst>
          </p:cNvPr>
          <p:cNvSpPr txBox="1"/>
          <p:nvPr/>
        </p:nvSpPr>
        <p:spPr>
          <a:xfrm>
            <a:off x="8475242" y="4297197"/>
            <a:ext cx="3336623" cy="830997"/>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Traitement du contrat signé</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Envoi de la demande au service EDI pour implémentation du contrat. Le parcours simplifié est alors réservé aux experts (service EDI…)</a:t>
            </a:r>
          </a:p>
        </p:txBody>
      </p:sp>
      <p:sp>
        <p:nvSpPr>
          <p:cNvPr id="45" name="ZoneTexte 44">
            <a:extLst>
              <a:ext uri="{FF2B5EF4-FFF2-40B4-BE49-F238E27FC236}">
                <a16:creationId xmlns:a16="http://schemas.microsoft.com/office/drawing/2014/main" id="{754B2F20-D245-DDE9-1056-E3A5A905EF44}"/>
              </a:ext>
            </a:extLst>
          </p:cNvPr>
          <p:cNvSpPr txBox="1"/>
          <p:nvPr/>
        </p:nvSpPr>
        <p:spPr>
          <a:xfrm>
            <a:off x="4480856" y="4897252"/>
            <a:ext cx="3834707" cy="276999"/>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Pas à pas souscription au poste de travail  : </a:t>
            </a:r>
            <a:r>
              <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rPr>
              <a:t>clic </a:t>
            </a:r>
            <a:r>
              <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hlinkClick r:id="rId5"/>
              </a:rPr>
              <a:t>ici</a:t>
            </a:r>
            <a:endPar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endParaRPr>
          </a:p>
        </p:txBody>
      </p:sp>
      <p:sp>
        <p:nvSpPr>
          <p:cNvPr id="46" name="ZoneTexte 45">
            <a:extLst>
              <a:ext uri="{FF2B5EF4-FFF2-40B4-BE49-F238E27FC236}">
                <a16:creationId xmlns:a16="http://schemas.microsoft.com/office/drawing/2014/main" id="{F6ECEA41-78CE-42A0-B9A7-5457275A0367}"/>
              </a:ext>
            </a:extLst>
          </p:cNvPr>
          <p:cNvSpPr txBox="1"/>
          <p:nvPr/>
        </p:nvSpPr>
        <p:spPr>
          <a:xfrm>
            <a:off x="8475242" y="5280878"/>
            <a:ext cx="3336623" cy="276999"/>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Pas à pas souscription : </a:t>
            </a:r>
            <a:r>
              <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rPr>
              <a:t>clic </a:t>
            </a:r>
            <a:r>
              <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hlinkClick r:id="rId6"/>
              </a:rPr>
              <a:t>ici</a:t>
            </a:r>
            <a:endPar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585501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 25" descr="Une image contenant symbole, clipart, logo, Police&#10;&#10;Description générée automatiquement">
            <a:extLst>
              <a:ext uri="{FF2B5EF4-FFF2-40B4-BE49-F238E27FC236}">
                <a16:creationId xmlns:a16="http://schemas.microsoft.com/office/drawing/2014/main" id="{06A5D844-5F3A-D637-67B1-D68B91679CE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8819721" y="5041687"/>
            <a:ext cx="1103589" cy="1184686"/>
          </a:xfrm>
          <a:prstGeom prst="rect">
            <a:avLst/>
          </a:prstGeom>
        </p:spPr>
      </p:pic>
      <p:pic>
        <p:nvPicPr>
          <p:cNvPr id="27" name="Image 26" descr="Une image contenant symbole, clipart, logo, Police&#10;&#10;Description générée automatiquement">
            <a:extLst>
              <a:ext uri="{FF2B5EF4-FFF2-40B4-BE49-F238E27FC236}">
                <a16:creationId xmlns:a16="http://schemas.microsoft.com/office/drawing/2014/main" id="{D7F0BFA2-8A9C-BBD3-7643-A400345359B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6042271" y="5447152"/>
            <a:ext cx="1103589" cy="1184686"/>
          </a:xfrm>
          <a:prstGeom prst="rect">
            <a:avLst/>
          </a:prstGeom>
        </p:spPr>
      </p:pic>
      <p:sp>
        <p:nvSpPr>
          <p:cNvPr id="3" name="Espace réservé du texte 2">
            <a:extLst>
              <a:ext uri="{FF2B5EF4-FFF2-40B4-BE49-F238E27FC236}">
                <a16:creationId xmlns:a16="http://schemas.microsoft.com/office/drawing/2014/main" id="{886CED76-89E6-9656-FED0-7EE569CF6F3C}"/>
              </a:ext>
            </a:extLst>
          </p:cNvPr>
          <p:cNvSpPr>
            <a:spLocks noGrp="1"/>
          </p:cNvSpPr>
          <p:nvPr>
            <p:ph type="body" sz="quarter" idx="12"/>
          </p:nvPr>
        </p:nvSpPr>
        <p:spPr/>
        <p:txBody>
          <a:bodyPr/>
          <a:lstStyle/>
          <a:p>
            <a:r>
              <a:rPr lang="fr-FR" dirty="0"/>
              <a:t>Le parcours de souscription suite et fin </a:t>
            </a:r>
          </a:p>
        </p:txBody>
      </p:sp>
      <p:sp>
        <p:nvSpPr>
          <p:cNvPr id="4" name="Espace réservé du texte 3">
            <a:extLst>
              <a:ext uri="{FF2B5EF4-FFF2-40B4-BE49-F238E27FC236}">
                <a16:creationId xmlns:a16="http://schemas.microsoft.com/office/drawing/2014/main" id="{AB93B604-75DF-4908-16D4-DA4860953736}"/>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5B4E8B40-A6AC-EAE2-27D5-284EC5934496}"/>
              </a:ext>
            </a:extLst>
          </p:cNvPr>
          <p:cNvSpPr>
            <a:spLocks noGrp="1"/>
          </p:cNvSpPr>
          <p:nvPr>
            <p:ph type="body" sz="quarter" idx="16"/>
          </p:nvPr>
        </p:nvSpPr>
        <p:spPr/>
        <p:txBody>
          <a:bodyPr/>
          <a:lstStyle/>
          <a:p>
            <a:r>
              <a:rPr lang="fr-FR" dirty="0"/>
              <a:t>3</a:t>
            </a:r>
          </a:p>
        </p:txBody>
      </p:sp>
      <p:sp>
        <p:nvSpPr>
          <p:cNvPr id="18" name="ZoneTexte 17">
            <a:extLst>
              <a:ext uri="{FF2B5EF4-FFF2-40B4-BE49-F238E27FC236}">
                <a16:creationId xmlns:a16="http://schemas.microsoft.com/office/drawing/2014/main" id="{7DA984D0-F0F4-FAE1-BB38-8EE4F4DDC2F2}"/>
              </a:ext>
            </a:extLst>
          </p:cNvPr>
          <p:cNvSpPr txBox="1"/>
          <p:nvPr/>
        </p:nvSpPr>
        <p:spPr>
          <a:xfrm>
            <a:off x="695325" y="1591403"/>
            <a:ext cx="10980738" cy="1477328"/>
          </a:xfrm>
          <a:prstGeom prst="rect">
            <a:avLst/>
          </a:prstGeom>
          <a:noFill/>
        </p:spPr>
        <p:txBody>
          <a:bodyPr wrap="square">
            <a:spAutoFit/>
          </a:bodyPr>
          <a:lstStyle/>
          <a:p>
            <a:pPr>
              <a:buClr>
                <a:srgbClr val="C00000"/>
              </a:buClr>
            </a:pPr>
            <a:endParaRPr lang="fr-FR" dirty="0">
              <a:solidFill>
                <a:schemeClr val="tx1"/>
              </a:solidFill>
              <a:latin typeface="Montserrat" panose="00000500000000000000" pitchFamily="2" charset="0"/>
            </a:endParaRPr>
          </a:p>
          <a:p>
            <a:pPr marL="285750" indent="-285750">
              <a:buClr>
                <a:srgbClr val="C00000"/>
              </a:buClr>
              <a:buFont typeface="Wingdings" panose="05000000000000000000" pitchFamily="2" charset="2"/>
              <a:buChar char="§"/>
            </a:pPr>
            <a:endParaRPr lang="fr-FR" dirty="0">
              <a:latin typeface="Montserrat" panose="00000500000000000000" pitchFamily="2" charset="0"/>
            </a:endParaRPr>
          </a:p>
          <a:p>
            <a:pPr marL="285750" indent="-285750">
              <a:buClr>
                <a:srgbClr val="C00000"/>
              </a:buClr>
              <a:buFont typeface="Wingdings" panose="05000000000000000000" pitchFamily="2" charset="2"/>
              <a:buChar char="§"/>
            </a:pPr>
            <a:endParaRPr lang="fr-FR" dirty="0">
              <a:solidFill>
                <a:schemeClr val="tx1"/>
              </a:solidFill>
              <a:latin typeface="Montserrat" panose="00000500000000000000" pitchFamily="2" charset="0"/>
            </a:endParaRPr>
          </a:p>
          <a:p>
            <a:endParaRPr lang="fr-FR" dirty="0">
              <a:solidFill>
                <a:schemeClr val="tx1"/>
              </a:solidFill>
              <a:latin typeface="Montserrat" panose="00000500000000000000" pitchFamily="2" charset="0"/>
            </a:endParaRPr>
          </a:p>
          <a:p>
            <a:endParaRPr lang="fr-FR" dirty="0">
              <a:solidFill>
                <a:schemeClr val="tx1"/>
              </a:solidFill>
              <a:latin typeface="Montserrat" panose="00000500000000000000" pitchFamily="2" charset="0"/>
            </a:endParaRPr>
          </a:p>
        </p:txBody>
      </p:sp>
      <p:cxnSp>
        <p:nvCxnSpPr>
          <p:cNvPr id="2" name="Connecteur droit avec flèche 1">
            <a:extLst>
              <a:ext uri="{FF2B5EF4-FFF2-40B4-BE49-F238E27FC236}">
                <a16:creationId xmlns:a16="http://schemas.microsoft.com/office/drawing/2014/main" id="{0DF30DAC-2198-EF1D-CDBC-6BEAE616A14E}"/>
              </a:ext>
            </a:extLst>
          </p:cNvPr>
          <p:cNvCxnSpPr>
            <a:cxnSpLocks/>
          </p:cNvCxnSpPr>
          <p:nvPr/>
        </p:nvCxnSpPr>
        <p:spPr>
          <a:xfrm>
            <a:off x="0" y="4220366"/>
            <a:ext cx="12192000" cy="0"/>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graphicFrame>
        <p:nvGraphicFramePr>
          <p:cNvPr id="12" name="Objet 11">
            <a:extLst>
              <a:ext uri="{FF2B5EF4-FFF2-40B4-BE49-F238E27FC236}">
                <a16:creationId xmlns:a16="http://schemas.microsoft.com/office/drawing/2014/main" id="{74EF3E6A-FFA7-1738-43DE-32F7DB71608C}"/>
              </a:ext>
            </a:extLst>
          </p:cNvPr>
          <p:cNvGraphicFramePr>
            <a:graphicFrameLocks noChangeAspect="1"/>
          </p:cNvGraphicFramePr>
          <p:nvPr>
            <p:extLst>
              <p:ext uri="{D42A27DB-BD31-4B8C-83A1-F6EECF244321}">
                <p14:modId xmlns:p14="http://schemas.microsoft.com/office/powerpoint/2010/main" val="2263841150"/>
              </p:ext>
            </p:extLst>
          </p:nvPr>
        </p:nvGraphicFramePr>
        <p:xfrm>
          <a:off x="7612014" y="5202540"/>
          <a:ext cx="2711450" cy="457200"/>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4" imgW="2712240" imgH="456480" progId="Package">
                  <p:embed/>
                </p:oleObj>
              </mc:Choice>
              <mc:Fallback>
                <p:oleObj name="Objet d’environnement du Gestionnaire de liaisons" showAsIcon="1" r:id="rId4" imgW="2712240" imgH="456480" progId="Package">
                  <p:embed/>
                  <p:pic>
                    <p:nvPicPr>
                      <p:cNvPr id="12" name="Objet 11">
                        <a:extLst>
                          <a:ext uri="{FF2B5EF4-FFF2-40B4-BE49-F238E27FC236}">
                            <a16:creationId xmlns:a16="http://schemas.microsoft.com/office/drawing/2014/main" id="{74EF3E6A-FFA7-1738-43DE-32F7DB71608C}"/>
                          </a:ext>
                        </a:extLst>
                      </p:cNvPr>
                      <p:cNvPicPr/>
                      <p:nvPr/>
                    </p:nvPicPr>
                    <p:blipFill>
                      <a:blip r:embed="rId5"/>
                      <a:stretch>
                        <a:fillRect/>
                      </a:stretch>
                    </p:blipFill>
                    <p:spPr>
                      <a:xfrm>
                        <a:off x="7612014" y="5202540"/>
                        <a:ext cx="2711450" cy="457200"/>
                      </a:xfrm>
                      <a:prstGeom prst="rect">
                        <a:avLst/>
                      </a:prstGeom>
                    </p:spPr>
                  </p:pic>
                </p:oleObj>
              </mc:Fallback>
            </mc:AlternateContent>
          </a:graphicData>
        </a:graphic>
      </p:graphicFrame>
      <p:graphicFrame>
        <p:nvGraphicFramePr>
          <p:cNvPr id="13" name="Objet 12">
            <a:extLst>
              <a:ext uri="{FF2B5EF4-FFF2-40B4-BE49-F238E27FC236}">
                <a16:creationId xmlns:a16="http://schemas.microsoft.com/office/drawing/2014/main" id="{040106F2-5AF7-E2F7-FA1E-B4B783D0C53C}"/>
              </a:ext>
            </a:extLst>
          </p:cNvPr>
          <p:cNvGraphicFramePr>
            <a:graphicFrameLocks noChangeAspect="1"/>
          </p:cNvGraphicFramePr>
          <p:nvPr>
            <p:extLst>
              <p:ext uri="{D42A27DB-BD31-4B8C-83A1-F6EECF244321}">
                <p14:modId xmlns:p14="http://schemas.microsoft.com/office/powerpoint/2010/main" val="4244701092"/>
              </p:ext>
            </p:extLst>
          </p:nvPr>
        </p:nvGraphicFramePr>
        <p:xfrm>
          <a:off x="5699935" y="5568339"/>
          <a:ext cx="1092200" cy="457200"/>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6" imgW="1091520" imgH="456480" progId="Package">
                  <p:embed/>
                </p:oleObj>
              </mc:Choice>
              <mc:Fallback>
                <p:oleObj name="Objet d’environnement du Gestionnaire de liaisons" showAsIcon="1" r:id="rId6" imgW="1091520" imgH="456480" progId="Package">
                  <p:embed/>
                  <p:pic>
                    <p:nvPicPr>
                      <p:cNvPr id="13" name="Objet 12">
                        <a:extLst>
                          <a:ext uri="{FF2B5EF4-FFF2-40B4-BE49-F238E27FC236}">
                            <a16:creationId xmlns:a16="http://schemas.microsoft.com/office/drawing/2014/main" id="{040106F2-5AF7-E2F7-FA1E-B4B783D0C53C}"/>
                          </a:ext>
                        </a:extLst>
                      </p:cNvPr>
                      <p:cNvPicPr/>
                      <p:nvPr/>
                    </p:nvPicPr>
                    <p:blipFill>
                      <a:blip r:embed="rId7"/>
                      <a:stretch>
                        <a:fillRect/>
                      </a:stretch>
                    </p:blipFill>
                    <p:spPr>
                      <a:xfrm>
                        <a:off x="5699935" y="5568339"/>
                        <a:ext cx="1092200" cy="457200"/>
                      </a:xfrm>
                      <a:prstGeom prst="rect">
                        <a:avLst/>
                      </a:prstGeom>
                    </p:spPr>
                  </p:pic>
                </p:oleObj>
              </mc:Fallback>
            </mc:AlternateContent>
          </a:graphicData>
        </a:graphic>
      </p:graphicFrame>
      <p:sp>
        <p:nvSpPr>
          <p:cNvPr id="14" name="ZoneTexte 13">
            <a:extLst>
              <a:ext uri="{FF2B5EF4-FFF2-40B4-BE49-F238E27FC236}">
                <a16:creationId xmlns:a16="http://schemas.microsoft.com/office/drawing/2014/main" id="{A7EF0F1B-30A7-32A4-38AB-D2D380132F3A}"/>
              </a:ext>
            </a:extLst>
          </p:cNvPr>
          <p:cNvSpPr txBox="1"/>
          <p:nvPr/>
        </p:nvSpPr>
        <p:spPr>
          <a:xfrm>
            <a:off x="4403557" y="5546305"/>
            <a:ext cx="1542410" cy="369332"/>
          </a:xfrm>
          <a:prstGeom prst="rect">
            <a:avLst/>
          </a:prstGeom>
          <a:noFill/>
        </p:spPr>
        <p:txBody>
          <a:bodyPr wrap="none" rtlCol="0">
            <a:spAutoFit/>
          </a:bodyPr>
          <a:lstStyle/>
          <a:p>
            <a:r>
              <a:rPr lang="fr-FR" dirty="0">
                <a:latin typeface="Montserrat" panose="00000500000000000000" pitchFamily="2" charset="0"/>
              </a:rPr>
              <a:t>Mail client : </a:t>
            </a:r>
          </a:p>
        </p:txBody>
      </p:sp>
      <p:sp>
        <p:nvSpPr>
          <p:cNvPr id="15" name="ZoneTexte 14">
            <a:extLst>
              <a:ext uri="{FF2B5EF4-FFF2-40B4-BE49-F238E27FC236}">
                <a16:creationId xmlns:a16="http://schemas.microsoft.com/office/drawing/2014/main" id="{04466ABA-72F4-1C6C-1ABC-355E05A1D61B}"/>
              </a:ext>
            </a:extLst>
          </p:cNvPr>
          <p:cNvSpPr txBox="1"/>
          <p:nvPr/>
        </p:nvSpPr>
        <p:spPr>
          <a:xfrm>
            <a:off x="7550867" y="5160713"/>
            <a:ext cx="1281120" cy="369332"/>
          </a:xfrm>
          <a:prstGeom prst="rect">
            <a:avLst/>
          </a:prstGeom>
          <a:noFill/>
        </p:spPr>
        <p:txBody>
          <a:bodyPr wrap="none" rtlCol="0">
            <a:spAutoFit/>
          </a:bodyPr>
          <a:lstStyle/>
          <a:p>
            <a:r>
              <a:rPr lang="fr-FR" dirty="0">
                <a:latin typeface="Montserrat" panose="00000500000000000000" pitchFamily="2" charset="0"/>
              </a:rPr>
              <a:t>Mail CIF : </a:t>
            </a:r>
          </a:p>
        </p:txBody>
      </p:sp>
      <p:sp>
        <p:nvSpPr>
          <p:cNvPr id="16" name="ZoneTexte 15">
            <a:extLst>
              <a:ext uri="{FF2B5EF4-FFF2-40B4-BE49-F238E27FC236}">
                <a16:creationId xmlns:a16="http://schemas.microsoft.com/office/drawing/2014/main" id="{AA5DD92E-A3D0-2D2F-EC9C-BFD5CE828986}"/>
              </a:ext>
            </a:extLst>
          </p:cNvPr>
          <p:cNvSpPr txBox="1"/>
          <p:nvPr/>
        </p:nvSpPr>
        <p:spPr>
          <a:xfrm>
            <a:off x="695325" y="1139709"/>
            <a:ext cx="10980738" cy="1754326"/>
          </a:xfrm>
          <a:prstGeom prst="rect">
            <a:avLst/>
          </a:prstGeom>
          <a:noFill/>
        </p:spPr>
        <p:txBody>
          <a:bodyPr wrap="square">
            <a:spAutoFit/>
          </a:bodyPr>
          <a:lstStyle/>
          <a:p>
            <a:pPr marL="285750" indent="-285750">
              <a:buClr>
                <a:srgbClr val="C00000"/>
              </a:buClr>
              <a:buFont typeface="Wingdings" panose="05000000000000000000" pitchFamily="2" charset="2"/>
              <a:buChar char="§"/>
            </a:pPr>
            <a:r>
              <a:rPr lang="fr-FR" dirty="0">
                <a:solidFill>
                  <a:schemeClr val="tx1"/>
                </a:solidFill>
                <a:latin typeface="Montserrat" panose="00000500000000000000" pitchFamily="2" charset="0"/>
              </a:rPr>
              <a:t>Afin de sécuriser la souscription au service </a:t>
            </a:r>
            <a:r>
              <a:rPr lang="fr-FR" dirty="0" err="1">
                <a:solidFill>
                  <a:schemeClr val="tx1"/>
                </a:solidFill>
                <a:latin typeface="Montserrat" panose="00000500000000000000" pitchFamily="2" charset="0"/>
              </a:rPr>
              <a:t>Connect</a:t>
            </a:r>
            <a:r>
              <a:rPr lang="fr-FR" dirty="0">
                <a:solidFill>
                  <a:schemeClr val="tx1"/>
                </a:solidFill>
                <a:latin typeface="Montserrat" panose="00000500000000000000" pitchFamily="2" charset="0"/>
              </a:rPr>
              <a:t>, des mails d’activation sont envoyés à chaque utilisateur afin d’activer leur accès au service.</a:t>
            </a:r>
          </a:p>
          <a:p>
            <a:pPr marL="285750" indent="-285750">
              <a:buClr>
                <a:srgbClr val="C00000"/>
              </a:buClr>
              <a:buFont typeface="Wingdings" panose="05000000000000000000" pitchFamily="2" charset="2"/>
              <a:buChar char="§"/>
            </a:pPr>
            <a:endParaRPr lang="fr-FR" dirty="0">
              <a:latin typeface="Montserrat" panose="00000500000000000000" pitchFamily="2" charset="0"/>
            </a:endParaRPr>
          </a:p>
          <a:p>
            <a:pPr marL="285750" indent="-285750">
              <a:buClr>
                <a:srgbClr val="C00000"/>
              </a:buClr>
              <a:buFont typeface="Wingdings" panose="05000000000000000000" pitchFamily="2" charset="2"/>
              <a:buChar char="§"/>
            </a:pPr>
            <a:r>
              <a:rPr lang="fr-FR" dirty="0">
                <a:solidFill>
                  <a:schemeClr val="tx1"/>
                </a:solidFill>
                <a:latin typeface="Montserrat" panose="00000500000000000000" pitchFamily="2" charset="0"/>
              </a:rPr>
              <a:t>Pour sécuriser l’activation du contrat nous vous proposons de faire intervenir nos CIF pour une prise de contact avec le client. Il vous faudra définir avec lui le créneau privilégié d’appel. </a:t>
            </a:r>
          </a:p>
        </p:txBody>
      </p:sp>
      <p:sp>
        <p:nvSpPr>
          <p:cNvPr id="17" name="Rectangle 16">
            <a:extLst>
              <a:ext uri="{FF2B5EF4-FFF2-40B4-BE49-F238E27FC236}">
                <a16:creationId xmlns:a16="http://schemas.microsoft.com/office/drawing/2014/main" id="{60D66E7B-CB26-7C7E-5C36-79CFA0B7EADB}"/>
              </a:ext>
            </a:extLst>
          </p:cNvPr>
          <p:cNvSpPr/>
          <p:nvPr/>
        </p:nvSpPr>
        <p:spPr>
          <a:xfrm>
            <a:off x="121183" y="3542754"/>
            <a:ext cx="1445294" cy="1242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ontserrat" panose="00000500000000000000" pitchFamily="2" charset="0"/>
              </a:rPr>
              <a:t>Le client vient de signer son contrat</a:t>
            </a:r>
          </a:p>
        </p:txBody>
      </p:sp>
      <p:sp>
        <p:nvSpPr>
          <p:cNvPr id="19" name="Rectangle 18">
            <a:extLst>
              <a:ext uri="{FF2B5EF4-FFF2-40B4-BE49-F238E27FC236}">
                <a16:creationId xmlns:a16="http://schemas.microsoft.com/office/drawing/2014/main" id="{8F3442BE-337D-DE9D-5702-20CC74F813FA}"/>
              </a:ext>
            </a:extLst>
          </p:cNvPr>
          <p:cNvSpPr/>
          <p:nvPr/>
        </p:nvSpPr>
        <p:spPr>
          <a:xfrm>
            <a:off x="4500389" y="2847884"/>
            <a:ext cx="2683487" cy="26323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ontserrat" panose="00000500000000000000" pitchFamily="2" charset="0"/>
              </a:rPr>
              <a:t>Vous transmettez au client le mail prévu à cet effet l’informant de la prise de contact prochaine par un Expert  pour l’accompagner dans la découverte de l’outil. </a:t>
            </a:r>
          </a:p>
        </p:txBody>
      </p:sp>
      <p:sp>
        <p:nvSpPr>
          <p:cNvPr id="20" name="Rectangle 19">
            <a:extLst>
              <a:ext uri="{FF2B5EF4-FFF2-40B4-BE49-F238E27FC236}">
                <a16:creationId xmlns:a16="http://schemas.microsoft.com/office/drawing/2014/main" id="{85B622BF-AE96-C031-B89B-A163B4846F3C}"/>
              </a:ext>
            </a:extLst>
          </p:cNvPr>
          <p:cNvSpPr/>
          <p:nvPr/>
        </p:nvSpPr>
        <p:spPr>
          <a:xfrm>
            <a:off x="1884445" y="3168518"/>
            <a:ext cx="2297976" cy="19910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ontserrat" panose="00000500000000000000" pitchFamily="2" charset="0"/>
              </a:rPr>
              <a:t>Vous définissez avec lui le créneau de prise de contact à privilégier (jour, créneau horaire, tél…)</a:t>
            </a:r>
          </a:p>
        </p:txBody>
      </p:sp>
      <p:sp>
        <p:nvSpPr>
          <p:cNvPr id="21" name="Rectangle 20">
            <a:extLst>
              <a:ext uri="{FF2B5EF4-FFF2-40B4-BE49-F238E27FC236}">
                <a16:creationId xmlns:a16="http://schemas.microsoft.com/office/drawing/2014/main" id="{02BE87CF-90FC-9B5F-DF09-443F80AB914D}"/>
              </a:ext>
            </a:extLst>
          </p:cNvPr>
          <p:cNvSpPr/>
          <p:nvPr/>
        </p:nvSpPr>
        <p:spPr>
          <a:xfrm>
            <a:off x="7501844" y="3153561"/>
            <a:ext cx="2230098" cy="2020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ontserrat" panose="00000500000000000000" pitchFamily="2" charset="0"/>
              </a:rPr>
              <a:t>Vous faites parvenir  au CIF le mail destiné à transmettre les coordonnées client et le créneau défini.</a:t>
            </a:r>
          </a:p>
        </p:txBody>
      </p:sp>
      <p:sp>
        <p:nvSpPr>
          <p:cNvPr id="22" name="Rectangle 21">
            <a:extLst>
              <a:ext uri="{FF2B5EF4-FFF2-40B4-BE49-F238E27FC236}">
                <a16:creationId xmlns:a16="http://schemas.microsoft.com/office/drawing/2014/main" id="{CD46028D-012D-69B2-79BE-C2A229E00D70}"/>
              </a:ext>
            </a:extLst>
          </p:cNvPr>
          <p:cNvSpPr/>
          <p:nvPr/>
        </p:nvSpPr>
        <p:spPr>
          <a:xfrm>
            <a:off x="10049910" y="3031704"/>
            <a:ext cx="1886886" cy="22646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ontserrat" panose="00000500000000000000" pitchFamily="2" charset="0"/>
              </a:rPr>
              <a:t>Les CIF appellent le client pour lui présenter </a:t>
            </a:r>
            <a:r>
              <a:rPr lang="fr-FR" dirty="0" err="1">
                <a:latin typeface="Montserrat" panose="00000500000000000000" pitchFamily="2" charset="0"/>
              </a:rPr>
              <a:t>Pulceo</a:t>
            </a:r>
            <a:r>
              <a:rPr lang="fr-FR" dirty="0">
                <a:latin typeface="Montserrat" panose="00000500000000000000" pitchFamily="2" charset="0"/>
              </a:rPr>
              <a:t> </a:t>
            </a:r>
            <a:r>
              <a:rPr lang="fr-FR" dirty="0" err="1">
                <a:latin typeface="Montserrat" panose="00000500000000000000" pitchFamily="2" charset="0"/>
              </a:rPr>
              <a:t>Connect</a:t>
            </a:r>
            <a:r>
              <a:rPr lang="fr-FR" dirty="0">
                <a:latin typeface="Montserrat" panose="00000500000000000000" pitchFamily="2" charset="0"/>
              </a:rPr>
              <a:t> et répondre à ses questions.</a:t>
            </a:r>
          </a:p>
        </p:txBody>
      </p:sp>
      <p:sp>
        <p:nvSpPr>
          <p:cNvPr id="23" name="ZoneTexte 22">
            <a:extLst>
              <a:ext uri="{FF2B5EF4-FFF2-40B4-BE49-F238E27FC236}">
                <a16:creationId xmlns:a16="http://schemas.microsoft.com/office/drawing/2014/main" id="{8D6239FE-02D9-2251-FA7E-D10CDA9B3E4C}"/>
              </a:ext>
            </a:extLst>
          </p:cNvPr>
          <p:cNvSpPr txBox="1"/>
          <p:nvPr/>
        </p:nvSpPr>
        <p:spPr>
          <a:xfrm>
            <a:off x="695325" y="6157743"/>
            <a:ext cx="10980738" cy="338554"/>
          </a:xfrm>
          <a:prstGeom prst="rect">
            <a:avLst/>
          </a:prstGeom>
          <a:noFill/>
        </p:spPr>
        <p:txBody>
          <a:bodyPr wrap="square">
            <a:spAutoFit/>
          </a:bodyPr>
          <a:lstStyle/>
          <a:p>
            <a:pPr marL="285750" indent="-285750">
              <a:buClr>
                <a:srgbClr val="C00000"/>
              </a:buClr>
              <a:buFont typeface="Wingdings" panose="05000000000000000000" pitchFamily="2" charset="2"/>
              <a:buChar char="§"/>
            </a:pPr>
            <a:r>
              <a:rPr lang="fr-FR" sz="1600" dirty="0">
                <a:latin typeface="Montserrat" panose="00000500000000000000" pitchFamily="2" charset="0"/>
              </a:rPr>
              <a:t>Les modèles de mails sont disponibles sous BDD part/pro – Banque à distance – </a:t>
            </a:r>
            <a:r>
              <a:rPr lang="fr-FR" sz="1600" dirty="0" err="1">
                <a:latin typeface="Montserrat" panose="00000500000000000000" pitchFamily="2" charset="0"/>
              </a:rPr>
              <a:t>Pulceo</a:t>
            </a:r>
            <a:r>
              <a:rPr lang="fr-FR" sz="1600" dirty="0">
                <a:latin typeface="Montserrat" panose="00000500000000000000" pitchFamily="2" charset="0"/>
              </a:rPr>
              <a:t> </a:t>
            </a:r>
            <a:r>
              <a:rPr lang="fr-FR" sz="1600" dirty="0" err="1">
                <a:latin typeface="Montserrat" panose="00000500000000000000" pitchFamily="2" charset="0"/>
              </a:rPr>
              <a:t>Connect</a:t>
            </a:r>
            <a:endParaRPr lang="fr-FR" sz="1600" dirty="0">
              <a:solidFill>
                <a:schemeClr val="tx1"/>
              </a:solidFill>
              <a:latin typeface="Montserrat" panose="00000500000000000000" pitchFamily="2" charset="0"/>
            </a:endParaRPr>
          </a:p>
        </p:txBody>
      </p:sp>
      <p:sp>
        <p:nvSpPr>
          <p:cNvPr id="24" name="ZoneTexte 23">
            <a:extLst>
              <a:ext uri="{FF2B5EF4-FFF2-40B4-BE49-F238E27FC236}">
                <a16:creationId xmlns:a16="http://schemas.microsoft.com/office/drawing/2014/main" id="{F1115986-4109-6CDC-3B6F-CE83C9C1F18C}"/>
              </a:ext>
            </a:extLst>
          </p:cNvPr>
          <p:cNvSpPr txBox="1"/>
          <p:nvPr/>
        </p:nvSpPr>
        <p:spPr>
          <a:xfrm>
            <a:off x="7612014" y="5588411"/>
            <a:ext cx="1651414" cy="369332"/>
          </a:xfrm>
          <a:prstGeom prst="rect">
            <a:avLst/>
          </a:prstGeom>
          <a:noFill/>
        </p:spPr>
        <p:txBody>
          <a:bodyPr wrap="none" rtlCol="0">
            <a:spAutoFit/>
          </a:bodyPr>
          <a:lstStyle/>
          <a:p>
            <a:r>
              <a:rPr lang="fr-FR" dirty="0">
                <a:latin typeface="Montserrat" panose="00000500000000000000" pitchFamily="2" charset="0"/>
              </a:rPr>
              <a:t>À adresser à </a:t>
            </a:r>
          </a:p>
        </p:txBody>
      </p:sp>
      <p:sp>
        <p:nvSpPr>
          <p:cNvPr id="25" name="ZoneTexte 24">
            <a:extLst>
              <a:ext uri="{FF2B5EF4-FFF2-40B4-BE49-F238E27FC236}">
                <a16:creationId xmlns:a16="http://schemas.microsoft.com/office/drawing/2014/main" id="{FE9664EF-6355-33CF-9D4E-28F7EC9B75C3}"/>
              </a:ext>
            </a:extLst>
          </p:cNvPr>
          <p:cNvSpPr txBox="1"/>
          <p:nvPr/>
        </p:nvSpPr>
        <p:spPr>
          <a:xfrm>
            <a:off x="7612014" y="5885725"/>
            <a:ext cx="6538510" cy="307777"/>
          </a:xfrm>
          <a:prstGeom prst="rect">
            <a:avLst/>
          </a:prstGeom>
          <a:noFill/>
        </p:spPr>
        <p:txBody>
          <a:bodyPr wrap="square">
            <a:spAutoFit/>
          </a:bodyPr>
          <a:lstStyle/>
          <a:p>
            <a:r>
              <a:rPr lang="fr-FR" sz="1400" dirty="0">
                <a:hlinkClick r:id="rId8"/>
              </a:rPr>
              <a:t>CEGEE-B-DEVELOPPEMENT-FLUX</a:t>
            </a:r>
            <a:r>
              <a:rPr lang="fr-FR" sz="1400" dirty="0"/>
              <a:t> [CEGEE]</a:t>
            </a:r>
          </a:p>
        </p:txBody>
      </p:sp>
    </p:spTree>
    <p:extLst>
      <p:ext uri="{BB962C8B-B14F-4D97-AF65-F5344CB8AC3E}">
        <p14:creationId xmlns:p14="http://schemas.microsoft.com/office/powerpoint/2010/main" val="3012453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86CED76-89E6-9656-FED0-7EE569CF6F3C}"/>
              </a:ext>
            </a:extLst>
          </p:cNvPr>
          <p:cNvSpPr>
            <a:spLocks noGrp="1"/>
          </p:cNvSpPr>
          <p:nvPr>
            <p:ph type="body" sz="quarter" idx="12"/>
          </p:nvPr>
        </p:nvSpPr>
        <p:spPr/>
        <p:txBody>
          <a:bodyPr/>
          <a:lstStyle/>
          <a:p>
            <a:r>
              <a:rPr lang="fr-FR" dirty="0"/>
              <a:t>La vie du contrat et le traitement des avenants </a:t>
            </a:r>
          </a:p>
        </p:txBody>
      </p:sp>
      <p:sp>
        <p:nvSpPr>
          <p:cNvPr id="5" name="Espace réservé du texte 4">
            <a:extLst>
              <a:ext uri="{FF2B5EF4-FFF2-40B4-BE49-F238E27FC236}">
                <a16:creationId xmlns:a16="http://schemas.microsoft.com/office/drawing/2014/main" id="{5B4E8B40-A6AC-EAE2-27D5-284EC5934496}"/>
              </a:ext>
            </a:extLst>
          </p:cNvPr>
          <p:cNvSpPr>
            <a:spLocks noGrp="1"/>
          </p:cNvSpPr>
          <p:nvPr>
            <p:ph type="body" sz="quarter" idx="16"/>
          </p:nvPr>
        </p:nvSpPr>
        <p:spPr/>
        <p:txBody>
          <a:bodyPr/>
          <a:lstStyle/>
          <a:p>
            <a:r>
              <a:rPr lang="fr-FR" dirty="0"/>
              <a:t>3</a:t>
            </a:r>
          </a:p>
        </p:txBody>
      </p:sp>
      <p:pic>
        <p:nvPicPr>
          <p:cNvPr id="2" name="Image 1">
            <a:extLst>
              <a:ext uri="{FF2B5EF4-FFF2-40B4-BE49-F238E27FC236}">
                <a16:creationId xmlns:a16="http://schemas.microsoft.com/office/drawing/2014/main" id="{CAFE0B41-77A7-2251-E89A-E221304B88FC}"/>
              </a:ext>
            </a:extLst>
          </p:cNvPr>
          <p:cNvPicPr>
            <a:picLocks noChangeAspect="1"/>
          </p:cNvPicPr>
          <p:nvPr/>
        </p:nvPicPr>
        <p:blipFill rotWithShape="1">
          <a:blip r:embed="rId2"/>
          <a:srcRect l="19845" t="16411" r="14260"/>
          <a:stretch/>
        </p:blipFill>
        <p:spPr>
          <a:xfrm>
            <a:off x="7776181" y="2338290"/>
            <a:ext cx="1431623" cy="1204777"/>
          </a:xfrm>
          <a:prstGeom prst="rect">
            <a:avLst/>
          </a:prstGeom>
        </p:spPr>
      </p:pic>
      <p:sp>
        <p:nvSpPr>
          <p:cNvPr id="6" name="Bulle narrative : rectangle à coins arrondis 5">
            <a:extLst>
              <a:ext uri="{FF2B5EF4-FFF2-40B4-BE49-F238E27FC236}">
                <a16:creationId xmlns:a16="http://schemas.microsoft.com/office/drawing/2014/main" id="{8E1F8438-34D2-AE8A-40DF-AC1546C79315}"/>
              </a:ext>
            </a:extLst>
          </p:cNvPr>
          <p:cNvSpPr/>
          <p:nvPr/>
        </p:nvSpPr>
        <p:spPr>
          <a:xfrm>
            <a:off x="9464766" y="1900076"/>
            <a:ext cx="2429690" cy="1418542"/>
          </a:xfrm>
          <a:prstGeom prst="wedgeRoundRectCallout">
            <a:avLst>
              <a:gd name="adj1" fmla="val -62929"/>
              <a:gd name="adj2" fmla="val 6522"/>
              <a:gd name="adj3" fmla="val 16667"/>
            </a:avLst>
          </a:prstGeom>
          <a:solidFill>
            <a:schemeClr val="accent5">
              <a:lumMod val="20000"/>
              <a:lumOff val="80000"/>
              <a:alpha val="18039"/>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Je suis détenteur d’un </a:t>
            </a:r>
            <a:r>
              <a:rPr kumimoji="0" lang="fr-FR" sz="1600" b="1"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PulCEo</a:t>
            </a:r>
            <a:r>
              <a:rPr kumimoji="0" lang="fr-FR" sz="16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a:t>
            </a:r>
            <a:r>
              <a:rPr kumimoji="0" lang="fr-FR" sz="1600" b="1"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Connect</a:t>
            </a:r>
            <a:r>
              <a:rPr kumimoji="0" lang="fr-FR" sz="16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en complément d’une solution </a:t>
            </a:r>
            <a:r>
              <a:rPr kumimoji="0" lang="fr-FR" sz="1600" b="1"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PulCEo</a:t>
            </a:r>
            <a:endParaRPr kumimoji="0" lang="fr-FR" sz="16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7" name="Bulle narrative : rectangle à coins arrondis 6">
            <a:extLst>
              <a:ext uri="{FF2B5EF4-FFF2-40B4-BE49-F238E27FC236}">
                <a16:creationId xmlns:a16="http://schemas.microsoft.com/office/drawing/2014/main" id="{EBFA68BA-C763-484F-8D69-353D7ED3C6A7}"/>
              </a:ext>
            </a:extLst>
          </p:cNvPr>
          <p:cNvSpPr/>
          <p:nvPr/>
        </p:nvSpPr>
        <p:spPr>
          <a:xfrm>
            <a:off x="3058753" y="3471903"/>
            <a:ext cx="2353065" cy="912721"/>
          </a:xfrm>
          <a:prstGeom prst="wedgeRoundRectCallout">
            <a:avLst>
              <a:gd name="adj1" fmla="val -62929"/>
              <a:gd name="adj2" fmla="val 6522"/>
              <a:gd name="adj3" fmla="val 16667"/>
            </a:avLst>
          </a:prstGeom>
          <a:solidFill>
            <a:schemeClr val="accent5">
              <a:lumMod val="20000"/>
              <a:lumOff val="80000"/>
              <a:alpha val="18039"/>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J’ai un </a:t>
            </a:r>
            <a:r>
              <a:rPr kumimoji="0" lang="fr-FR" sz="1600" b="1"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Pulcéo</a:t>
            </a:r>
            <a:r>
              <a:rPr kumimoji="0" lang="fr-FR" sz="16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a:t>
            </a:r>
            <a:r>
              <a:rPr kumimoji="0" lang="fr-FR" sz="1600" b="1"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Connect</a:t>
            </a:r>
            <a:r>
              <a:rPr kumimoji="0" lang="fr-FR" sz="16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en complément d’un abonnement CE NET</a:t>
            </a:r>
            <a:endParaRPr kumimoji="0" lang="fr-FR" sz="16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pic>
        <p:nvPicPr>
          <p:cNvPr id="8" name="Image 7">
            <a:extLst>
              <a:ext uri="{FF2B5EF4-FFF2-40B4-BE49-F238E27FC236}">
                <a16:creationId xmlns:a16="http://schemas.microsoft.com/office/drawing/2014/main" id="{04F0DEE1-DD84-2BF7-793A-B70A2C5B6B30}"/>
              </a:ext>
            </a:extLst>
          </p:cNvPr>
          <p:cNvPicPr>
            <a:picLocks noChangeAspect="1"/>
          </p:cNvPicPr>
          <p:nvPr/>
        </p:nvPicPr>
        <p:blipFill>
          <a:blip r:embed="rId3"/>
          <a:stretch>
            <a:fillRect/>
          </a:stretch>
        </p:blipFill>
        <p:spPr>
          <a:xfrm>
            <a:off x="1507226" y="3362478"/>
            <a:ext cx="1142939" cy="1210171"/>
          </a:xfrm>
          <a:prstGeom prst="rect">
            <a:avLst/>
          </a:prstGeom>
        </p:spPr>
      </p:pic>
      <p:sp>
        <p:nvSpPr>
          <p:cNvPr id="9" name="ZoneTexte 8">
            <a:extLst>
              <a:ext uri="{FF2B5EF4-FFF2-40B4-BE49-F238E27FC236}">
                <a16:creationId xmlns:a16="http://schemas.microsoft.com/office/drawing/2014/main" id="{D299F0CF-F31F-975B-F432-81C6B06F6045}"/>
              </a:ext>
            </a:extLst>
          </p:cNvPr>
          <p:cNvSpPr txBox="1"/>
          <p:nvPr/>
        </p:nvSpPr>
        <p:spPr>
          <a:xfrm>
            <a:off x="788253" y="4614661"/>
            <a:ext cx="5584516" cy="646331"/>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Process d’avenant :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Procéder au traitement de l’avenant de </a:t>
            </a:r>
            <a:r>
              <a:rPr kumimoji="0" lang="fr-FR" sz="1200" b="0"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connect</a:t>
            </a: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(comme pour le parcours simplifié via </a:t>
            </a:r>
            <a:r>
              <a:rPr kumimoji="0" lang="fr-FR" sz="1200" b="0"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Mysys</a:t>
            </a: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a:t>
            </a:r>
          </a:p>
        </p:txBody>
      </p:sp>
      <p:sp>
        <p:nvSpPr>
          <p:cNvPr id="10" name="ZoneTexte 9">
            <a:extLst>
              <a:ext uri="{FF2B5EF4-FFF2-40B4-BE49-F238E27FC236}">
                <a16:creationId xmlns:a16="http://schemas.microsoft.com/office/drawing/2014/main" id="{C983AE40-51A0-E710-3251-B41BD7E677E7}"/>
              </a:ext>
            </a:extLst>
          </p:cNvPr>
          <p:cNvSpPr txBox="1"/>
          <p:nvPr/>
        </p:nvSpPr>
        <p:spPr>
          <a:xfrm>
            <a:off x="788248" y="5387879"/>
            <a:ext cx="5584521" cy="646331"/>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Signature du contrat</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Le client bénéficie de la signature électronique mais la signature papier est disponible. Dans ce dernier cas comme le contrat est déjà signé pas besoin de l’activer. </a:t>
            </a:r>
          </a:p>
        </p:txBody>
      </p:sp>
      <p:sp>
        <p:nvSpPr>
          <p:cNvPr id="11" name="ZoneTexte 10">
            <a:extLst>
              <a:ext uri="{FF2B5EF4-FFF2-40B4-BE49-F238E27FC236}">
                <a16:creationId xmlns:a16="http://schemas.microsoft.com/office/drawing/2014/main" id="{309518EC-6301-4610-5FBD-8270B7D1C85D}"/>
              </a:ext>
            </a:extLst>
          </p:cNvPr>
          <p:cNvSpPr txBox="1"/>
          <p:nvPr/>
        </p:nvSpPr>
        <p:spPr>
          <a:xfrm>
            <a:off x="7213344" y="3648549"/>
            <a:ext cx="4961595" cy="1231106"/>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Process d’avenant</a:t>
            </a: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Times New Roman" panose="02020603050405020304" pitchFamily="18" charset="0"/>
                <a:cs typeface="+mn-cs"/>
              </a:rPr>
              <a:t>Si le client détient déjà un service Pulceo.fr</a:t>
            </a:r>
            <a:endPar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rPr>
              <a:t>Alors, l’avenant ne peut être réalisée par le commercial. Seuls les experts </a:t>
            </a:r>
            <a:r>
              <a:rPr kumimoji="0" lang="fr-FR" sz="1200" b="1"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rPr>
              <a:t>(parcours réservé) </a:t>
            </a: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rPr>
              <a:t>peuvent le faire et, en deux temps : </a:t>
            </a: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Times New Roman" panose="02020603050405020304" pitchFamily="18" charset="0"/>
                <a:cs typeface="+mn-cs"/>
              </a:rPr>
              <a:t>L’avenant dans </a:t>
            </a:r>
            <a:r>
              <a:rPr kumimoji="0" lang="fr-FR" sz="1200" b="0" i="0" u="none" strike="noStrike" kern="1200" cap="none" spc="0" normalizeH="0" baseline="0" noProof="0" dirty="0" err="1">
                <a:ln>
                  <a:noFill/>
                </a:ln>
                <a:solidFill>
                  <a:srgbClr val="3E454A"/>
                </a:solidFill>
                <a:effectLst/>
                <a:uLnTx/>
                <a:uFillTx/>
                <a:latin typeface="Calibri" panose="020F0502020204030204" pitchFamily="34" charset="0"/>
                <a:ea typeface="Times New Roman" panose="02020603050405020304" pitchFamily="18" charset="0"/>
                <a:cs typeface="+mn-cs"/>
              </a:rPr>
              <a:t>MySys</a:t>
            </a:r>
            <a:endPar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Times New Roman" panose="02020603050405020304" pitchFamily="18" charset="0"/>
                <a:cs typeface="+mn-cs"/>
              </a:rPr>
              <a:t>L’ave</a:t>
            </a:r>
            <a:r>
              <a:rPr lang="fr-FR" sz="1200" dirty="0">
                <a:solidFill>
                  <a:srgbClr val="3E454A"/>
                </a:solidFill>
                <a:latin typeface="Calibri" panose="020F0502020204030204" pitchFamily="34" charset="0"/>
                <a:ea typeface="Times New Roman" panose="02020603050405020304" pitchFamily="18" charset="0"/>
              </a:rPr>
              <a:t>nant</a:t>
            </a: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Times New Roman" panose="02020603050405020304" pitchFamily="18" charset="0"/>
                <a:cs typeface="+mn-cs"/>
              </a:rPr>
              <a:t> dans TURBO</a:t>
            </a:r>
            <a:endPar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endParaRPr>
          </a:p>
        </p:txBody>
      </p:sp>
      <p:sp>
        <p:nvSpPr>
          <p:cNvPr id="12" name="ZoneTexte 11">
            <a:extLst>
              <a:ext uri="{FF2B5EF4-FFF2-40B4-BE49-F238E27FC236}">
                <a16:creationId xmlns:a16="http://schemas.microsoft.com/office/drawing/2014/main" id="{1B80CAA2-8E47-238C-AFD4-688FFDACA279}"/>
              </a:ext>
            </a:extLst>
          </p:cNvPr>
          <p:cNvSpPr txBox="1"/>
          <p:nvPr/>
        </p:nvSpPr>
        <p:spPr>
          <a:xfrm>
            <a:off x="7211192" y="5110126"/>
            <a:ext cx="4961594" cy="646331"/>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Traitement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Pour l’analyse et le traitement tournez-vous vers un CIF pro afin de vous faire accompagner.</a:t>
            </a:r>
          </a:p>
        </p:txBody>
      </p:sp>
      <p:sp>
        <p:nvSpPr>
          <p:cNvPr id="17" name="ZoneTexte 16">
            <a:extLst>
              <a:ext uri="{FF2B5EF4-FFF2-40B4-BE49-F238E27FC236}">
                <a16:creationId xmlns:a16="http://schemas.microsoft.com/office/drawing/2014/main" id="{DCD1B462-A79A-D79F-C7A6-C3E3B820B471}"/>
              </a:ext>
            </a:extLst>
          </p:cNvPr>
          <p:cNvSpPr txBox="1"/>
          <p:nvPr/>
        </p:nvSpPr>
        <p:spPr>
          <a:xfrm>
            <a:off x="788248" y="6173546"/>
            <a:ext cx="3834707" cy="276999"/>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Pas de sollicitation coté service EDI. </a:t>
            </a:r>
            <a:endPar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endParaRPr>
          </a:p>
        </p:txBody>
      </p:sp>
      <p:sp>
        <p:nvSpPr>
          <p:cNvPr id="19" name="Espace réservé du texte 41">
            <a:extLst>
              <a:ext uri="{FF2B5EF4-FFF2-40B4-BE49-F238E27FC236}">
                <a16:creationId xmlns:a16="http://schemas.microsoft.com/office/drawing/2014/main" id="{42A7185B-9C26-E32E-B6ED-4987A68DAE2B}"/>
              </a:ext>
            </a:extLst>
          </p:cNvPr>
          <p:cNvSpPr txBox="1">
            <a:spLocks/>
          </p:cNvSpPr>
          <p:nvPr/>
        </p:nvSpPr>
        <p:spPr bwMode="auto">
          <a:xfrm>
            <a:off x="414006" y="1217652"/>
            <a:ext cx="7024286" cy="141854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00000"/>
              </a:lnSpc>
              <a:spcBef>
                <a:spcPts val="1300"/>
              </a:spcBef>
              <a:spcAft>
                <a:spcPts val="0"/>
              </a:spcAft>
              <a:buClr>
                <a:srgbClr val="D7000F"/>
              </a:buClr>
              <a:buSzTx/>
              <a:buFont typeface="Wingdings 2" panose="05020102010507070707" pitchFamily="18" charset="2"/>
              <a:buNone/>
              <a:tabLst/>
              <a:defRPr/>
            </a:pPr>
            <a:r>
              <a:rPr kumimoji="0" lang="fr-FR" b="1" i="0" u="none" strike="noStrike" kern="1200" cap="none" spc="0" normalizeH="0" baseline="0" noProof="0" dirty="0">
                <a:ln>
                  <a:noFill/>
                </a:ln>
                <a:solidFill>
                  <a:srgbClr val="D7000F"/>
                </a:solidFill>
                <a:effectLst/>
                <a:uLnTx/>
                <a:uFillTx/>
                <a:latin typeface="Arial" panose="020B0604020202020204"/>
                <a:ea typeface="+mn-ea"/>
                <a:cs typeface="+mn-cs"/>
              </a:rPr>
              <a:t>Lorsque des modifications doivent être apportées au contrat tels que :</a:t>
            </a:r>
            <a:endParaRPr kumimoji="0" lang="fr-FR"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q"/>
              <a:tabLst/>
              <a:defRPr/>
            </a:pPr>
            <a:r>
              <a:rPr kumimoji="0" lang="fr-FR" b="0" i="0" u="none" strike="noStrike" kern="1200" cap="none" spc="0" normalizeH="0" baseline="0" noProof="0" dirty="0">
                <a:ln>
                  <a:noFill/>
                </a:ln>
                <a:solidFill>
                  <a:srgbClr val="3E454A"/>
                </a:solidFill>
                <a:effectLst/>
                <a:uLnTx/>
                <a:uFillTx/>
                <a:latin typeface="Arial" panose="020B0604020202020204"/>
                <a:ea typeface="+mn-ea"/>
                <a:cs typeface="+mn-cs"/>
              </a:rPr>
              <a:t>Saisie administrateur, sélection compte de facturation et utilisateurs</a:t>
            </a:r>
          </a:p>
          <a:p>
            <a:pPr marL="7429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q"/>
              <a:tabLst/>
              <a:defRPr/>
            </a:pPr>
            <a:r>
              <a:rPr kumimoji="0" lang="fr-FR" b="0" i="0" u="none" strike="noStrike" kern="1200" cap="none" spc="0" normalizeH="0" baseline="0" noProof="0" dirty="0">
                <a:ln>
                  <a:noFill/>
                </a:ln>
                <a:solidFill>
                  <a:srgbClr val="3E454A"/>
                </a:solidFill>
                <a:effectLst/>
                <a:uLnTx/>
                <a:uFillTx/>
                <a:latin typeface="Arial" panose="020B0604020202020204"/>
                <a:ea typeface="+mn-ea"/>
                <a:cs typeface="+mn-cs"/>
              </a:rPr>
              <a:t>Saisie liste des pays, plafonds, </a:t>
            </a:r>
          </a:p>
          <a:p>
            <a:pPr marL="7429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q"/>
              <a:tabLst/>
              <a:defRPr/>
            </a:pPr>
            <a:r>
              <a:rPr kumimoji="0" lang="fr-FR" b="0" i="0" u="none" strike="noStrike" kern="1200" cap="none" spc="0" normalizeH="0" baseline="0" noProof="0" dirty="0">
                <a:ln>
                  <a:noFill/>
                </a:ln>
                <a:solidFill>
                  <a:srgbClr val="3E454A"/>
                </a:solidFill>
                <a:effectLst/>
                <a:uLnTx/>
                <a:uFillTx/>
                <a:latin typeface="Arial" panose="020B0604020202020204"/>
                <a:ea typeface="+mn-ea"/>
                <a:cs typeface="+mn-cs"/>
              </a:rPr>
              <a:t>Option Gestion du risque commercial </a:t>
            </a:r>
          </a:p>
        </p:txBody>
      </p:sp>
      <p:sp>
        <p:nvSpPr>
          <p:cNvPr id="20" name="ZoneTexte 19">
            <a:extLst>
              <a:ext uri="{FF2B5EF4-FFF2-40B4-BE49-F238E27FC236}">
                <a16:creationId xmlns:a16="http://schemas.microsoft.com/office/drawing/2014/main" id="{2860A7B6-01BA-4210-3FD6-74E7DC41EC53}"/>
              </a:ext>
            </a:extLst>
          </p:cNvPr>
          <p:cNvSpPr txBox="1"/>
          <p:nvPr/>
        </p:nvSpPr>
        <p:spPr>
          <a:xfrm>
            <a:off x="3026507" y="2768303"/>
            <a:ext cx="4411785" cy="461665"/>
          </a:xfrm>
          <a:prstGeom prst="rect">
            <a:avLst/>
          </a:prstGeom>
          <a:noFill/>
          <a:ln w="38100">
            <a:solidFill>
              <a:srgbClr val="C00000"/>
            </a:solidFill>
          </a:ln>
        </p:spPr>
        <p:txBody>
          <a:bodyPr wrap="none" rtlCol="0">
            <a:spAutoFit/>
          </a:bodyPr>
          <a:lstStyle/>
          <a:p>
            <a:r>
              <a:rPr lang="fr-FR" sz="2400" dirty="0">
                <a:solidFill>
                  <a:schemeClr val="tx1">
                    <a:lumMod val="75000"/>
                    <a:lumOff val="25000"/>
                  </a:schemeClr>
                </a:solidFill>
              </a:rPr>
              <a:t>Qui fait quoi et dans quel cas ?</a:t>
            </a:r>
          </a:p>
        </p:txBody>
      </p:sp>
      <p:sp>
        <p:nvSpPr>
          <p:cNvPr id="4" name="ZoneTexte 3">
            <a:extLst>
              <a:ext uri="{FF2B5EF4-FFF2-40B4-BE49-F238E27FC236}">
                <a16:creationId xmlns:a16="http://schemas.microsoft.com/office/drawing/2014/main" id="{1F4B7B49-DBD2-FE0A-07AE-229E93E5CD2A}"/>
              </a:ext>
            </a:extLst>
          </p:cNvPr>
          <p:cNvSpPr txBox="1"/>
          <p:nvPr/>
        </p:nvSpPr>
        <p:spPr>
          <a:xfrm>
            <a:off x="7211192" y="5892010"/>
            <a:ext cx="3834707" cy="276999"/>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kern="0" dirty="0">
                <a:solidFill>
                  <a:srgbClr val="FF0000"/>
                </a:solidFill>
                <a:latin typeface="Calibri" panose="020F0502020204030204" pitchFamily="34" charset="0"/>
                <a:cs typeface="Calibri" panose="020F0502020204030204" pitchFamily="34" charset="0"/>
                <a:sym typeface="Arial"/>
              </a:rPr>
              <a:t>S</a:t>
            </a:r>
            <a:r>
              <a:rPr kumimoji="0" lang="fr-FR" sz="1200" b="0" i="0" u="none" strike="noStrike" kern="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sym typeface="Arial"/>
              </a:rPr>
              <a:t>ollicitation</a:t>
            </a: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 coté service EDI. </a:t>
            </a:r>
            <a:endPar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1169170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86CED76-89E6-9656-FED0-7EE569CF6F3C}"/>
              </a:ext>
            </a:extLst>
          </p:cNvPr>
          <p:cNvSpPr>
            <a:spLocks noGrp="1"/>
          </p:cNvSpPr>
          <p:nvPr>
            <p:ph type="body" sz="quarter" idx="12"/>
          </p:nvPr>
        </p:nvSpPr>
        <p:spPr/>
        <p:txBody>
          <a:bodyPr/>
          <a:lstStyle/>
          <a:p>
            <a:r>
              <a:rPr lang="fr-FR" dirty="0"/>
              <a:t>Le SAV</a:t>
            </a:r>
          </a:p>
        </p:txBody>
      </p:sp>
      <p:sp>
        <p:nvSpPr>
          <p:cNvPr id="4" name="Espace réservé du texte 3">
            <a:extLst>
              <a:ext uri="{FF2B5EF4-FFF2-40B4-BE49-F238E27FC236}">
                <a16:creationId xmlns:a16="http://schemas.microsoft.com/office/drawing/2014/main" id="{AB93B604-75DF-4908-16D4-DA4860953736}"/>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5B4E8B40-A6AC-EAE2-27D5-284EC5934496}"/>
              </a:ext>
            </a:extLst>
          </p:cNvPr>
          <p:cNvSpPr>
            <a:spLocks noGrp="1"/>
          </p:cNvSpPr>
          <p:nvPr>
            <p:ph type="body" sz="quarter" idx="16"/>
          </p:nvPr>
        </p:nvSpPr>
        <p:spPr/>
        <p:txBody>
          <a:bodyPr/>
          <a:lstStyle/>
          <a:p>
            <a:r>
              <a:rPr lang="fr-FR" dirty="0"/>
              <a:t>3</a:t>
            </a:r>
          </a:p>
        </p:txBody>
      </p:sp>
      <p:pic>
        <p:nvPicPr>
          <p:cNvPr id="13" name="Espace réservé pour une image  3" descr="Une image contenant personne, intérieur, préparation, repas&#10;&#10;Description générée automatiquement">
            <a:extLst>
              <a:ext uri="{FF2B5EF4-FFF2-40B4-BE49-F238E27FC236}">
                <a16:creationId xmlns:a16="http://schemas.microsoft.com/office/drawing/2014/main" id="{9360B77F-F8BF-7B70-91E9-D5E52D7BAFFF}"/>
              </a:ext>
            </a:extLst>
          </p:cNvPr>
          <p:cNvPicPr>
            <a:picLocks noChangeAspect="1"/>
          </p:cNvPicPr>
          <p:nvPr/>
        </p:nvPicPr>
        <p:blipFill>
          <a:blip r:embed="rId2"/>
          <a:srcRect l="3988" r="3988"/>
          <a:stretch>
            <a:fillRect/>
          </a:stretch>
        </p:blipFill>
        <p:spPr bwMode="auto">
          <a:xfrm>
            <a:off x="875846" y="1445704"/>
            <a:ext cx="3090572" cy="2235195"/>
          </a:xfrm>
          <a:prstGeom prst="rect">
            <a:avLst/>
          </a:prstGeom>
          <a:solidFill>
            <a:srgbClr val="D7000F">
              <a:lumMod val="20000"/>
              <a:lumOff val="80000"/>
            </a:srgbClr>
          </a:solidFill>
        </p:spPr>
      </p:pic>
      <p:sp>
        <p:nvSpPr>
          <p:cNvPr id="14" name="Espace réservé du texte 12">
            <a:extLst>
              <a:ext uri="{FF2B5EF4-FFF2-40B4-BE49-F238E27FC236}">
                <a16:creationId xmlns:a16="http://schemas.microsoft.com/office/drawing/2014/main" id="{0BC0CD75-57C2-E6C6-DC0D-269261C8A6E2}"/>
              </a:ext>
            </a:extLst>
          </p:cNvPr>
          <p:cNvSpPr txBox="1">
            <a:spLocks/>
          </p:cNvSpPr>
          <p:nvPr/>
        </p:nvSpPr>
        <p:spPr bwMode="auto">
          <a:xfrm>
            <a:off x="4515157" y="1519191"/>
            <a:ext cx="3510903" cy="190980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q"/>
              <a:tabLst/>
              <a:defRPr/>
            </a:pPr>
            <a:r>
              <a:rPr lang="fr-FR" sz="1600" dirty="0">
                <a:latin typeface="Arial" panose="020B0604020202020204"/>
              </a:rPr>
              <a:t>A</a:t>
            </a:r>
            <a:r>
              <a:rPr kumimoji="0" lang="fr-FR" sz="1600" i="0" u="none" strike="noStrike" kern="1200" cap="none" spc="0" normalizeH="0" baseline="0" noProof="0" dirty="0" err="1">
                <a:ln>
                  <a:noFill/>
                </a:ln>
                <a:effectLst/>
                <a:uLnTx/>
                <a:uFillTx/>
                <a:latin typeface="Arial" panose="020B0604020202020204"/>
                <a:ea typeface="+mn-ea"/>
                <a:cs typeface="+mn-cs"/>
              </a:rPr>
              <a:t>ux</a:t>
            </a:r>
            <a:r>
              <a:rPr kumimoji="0" lang="fr-FR" sz="1600" i="0" u="none" strike="noStrike" kern="1200" cap="none" spc="0" normalizeH="0" baseline="0" noProof="0" dirty="0">
                <a:ln>
                  <a:noFill/>
                </a:ln>
                <a:effectLst/>
                <a:uLnTx/>
                <a:uFillTx/>
                <a:latin typeface="Arial" panose="020B0604020202020204"/>
                <a:ea typeface="+mn-ea"/>
                <a:cs typeface="+mn-cs"/>
              </a:rPr>
              <a:t> diverses vidéos tuto mis à sa disposition et traitant notamment des sujets suivants :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lang="fr-FR" sz="1600" dirty="0">
                <a:latin typeface="Arial" panose="020B0604020202020204"/>
              </a:rPr>
              <a:t>Bien démarrer,</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kumimoji="0" lang="fr-FR" sz="1600" i="0" u="none" strike="noStrike" kern="1200" cap="none" spc="0" normalizeH="0" baseline="0" noProof="0" dirty="0">
                <a:ln>
                  <a:noFill/>
                </a:ln>
                <a:effectLst/>
                <a:uLnTx/>
                <a:uFillTx/>
                <a:latin typeface="Arial" panose="020B0604020202020204"/>
                <a:ea typeface="+mn-ea"/>
                <a:cs typeface="+mn-cs"/>
              </a:rPr>
              <a:t>Gérer ses utilisateurs,</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lang="fr-FR" sz="1600" dirty="0">
                <a:latin typeface="Arial" panose="020B0604020202020204"/>
              </a:rPr>
              <a:t>Initier un virement,</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kumimoji="0" lang="fr-FR" sz="1600" i="0" u="none" strike="noStrike" kern="1200" cap="none" spc="0" normalizeH="0" baseline="0" noProof="0" dirty="0">
                <a:ln>
                  <a:noFill/>
                </a:ln>
                <a:effectLst/>
                <a:uLnTx/>
                <a:uFillTx/>
                <a:latin typeface="Arial" panose="020B0604020202020204"/>
                <a:ea typeface="+mn-ea"/>
                <a:cs typeface="+mn-cs"/>
              </a:rPr>
              <a:t>Gérer sa trésorerie,</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lang="fr-FR" sz="1600" dirty="0">
                <a:latin typeface="Arial" panose="020B0604020202020204"/>
              </a:rPr>
              <a:t>Appairer son mobile</a:t>
            </a:r>
          </a:p>
          <a:p>
            <a:pPr marL="0" marR="0" lvl="1" indent="0" algn="l" defTabSz="914400" rtl="0" eaLnBrk="1" fontAlgn="auto" latinLnBrk="0" hangingPunct="1">
              <a:lnSpc>
                <a:spcPct val="100000"/>
              </a:lnSpc>
              <a:spcBef>
                <a:spcPts val="1300"/>
              </a:spcBef>
              <a:spcAft>
                <a:spcPts val="0"/>
              </a:spcAft>
              <a:buClr>
                <a:srgbClr val="D7000F"/>
              </a:buClr>
              <a:buSzTx/>
              <a:buFont typeface="Wingdings 2" panose="05020102010507070707" pitchFamily="18" charset="2"/>
              <a:buNone/>
              <a:tabLst/>
              <a:defRPr/>
            </a:pP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2" name="Espace réservé du texte 12">
            <a:extLst>
              <a:ext uri="{FF2B5EF4-FFF2-40B4-BE49-F238E27FC236}">
                <a16:creationId xmlns:a16="http://schemas.microsoft.com/office/drawing/2014/main" id="{2024FEEB-C556-D4E5-6A90-1E180D80507A}"/>
              </a:ext>
            </a:extLst>
          </p:cNvPr>
          <p:cNvSpPr txBox="1">
            <a:spLocks/>
          </p:cNvSpPr>
          <p:nvPr/>
        </p:nvSpPr>
        <p:spPr bwMode="auto">
          <a:xfrm>
            <a:off x="486440" y="4484044"/>
            <a:ext cx="6200799" cy="1909809"/>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defRPr/>
            </a:pPr>
            <a:r>
              <a:rPr lang="fr-FR" sz="1600" b="1" dirty="0">
                <a:solidFill>
                  <a:schemeClr val="tx1"/>
                </a:solidFill>
              </a:rPr>
              <a:t>Le Chargé d’Affaires reste la porte d’entrée du client pour ses besoins d’assistance : </a:t>
            </a:r>
          </a:p>
          <a:p>
            <a:pPr marL="465750" lvl="2" indent="-107950">
              <a:buSzPct val="120000"/>
              <a:defRPr/>
            </a:pPr>
            <a:r>
              <a:rPr lang="fr-FR" dirty="0"/>
              <a:t> Perte de mot de passe, </a:t>
            </a:r>
          </a:p>
          <a:p>
            <a:pPr marL="465750" lvl="2" indent="-107950">
              <a:buSzPct val="120000"/>
              <a:defRPr/>
            </a:pPr>
            <a:r>
              <a:rPr lang="fr-FR" dirty="0"/>
              <a:t> Soucis avec son authentification forte, </a:t>
            </a:r>
          </a:p>
          <a:p>
            <a:pPr marL="465750" lvl="2" indent="-107950">
              <a:buSzPct val="120000"/>
              <a:defRPr/>
            </a:pPr>
            <a:r>
              <a:rPr lang="fr-FR" dirty="0"/>
              <a:t> N’arrive pas à envoyer un virement, …</a:t>
            </a:r>
            <a:endParaRPr lang="fr-FR" b="1" dirty="0">
              <a:solidFill>
                <a:schemeClr val="bg2"/>
              </a:solidFill>
            </a:endParaRPr>
          </a:p>
          <a:p>
            <a:pPr lvl="1">
              <a:defRPr/>
            </a:pPr>
            <a:endParaRPr lang="fr-FR" dirty="0"/>
          </a:p>
        </p:txBody>
      </p:sp>
      <p:sp>
        <p:nvSpPr>
          <p:cNvPr id="9" name="Espace réservé du texte 12">
            <a:extLst>
              <a:ext uri="{FF2B5EF4-FFF2-40B4-BE49-F238E27FC236}">
                <a16:creationId xmlns:a16="http://schemas.microsoft.com/office/drawing/2014/main" id="{4F4B5D93-BC43-E62F-5A55-B25F6BC6CCA3}"/>
              </a:ext>
            </a:extLst>
          </p:cNvPr>
          <p:cNvSpPr txBox="1">
            <a:spLocks/>
          </p:cNvSpPr>
          <p:nvPr/>
        </p:nvSpPr>
        <p:spPr bwMode="auto">
          <a:xfrm>
            <a:off x="8426725" y="1527789"/>
            <a:ext cx="6781994" cy="139599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q"/>
              <a:tabLst/>
              <a:defRPr/>
            </a:pPr>
            <a:r>
              <a:rPr lang="fr-FR" sz="1600" dirty="0">
                <a:latin typeface="Arial" panose="020B0604020202020204"/>
              </a:rPr>
              <a:t>A</a:t>
            </a:r>
            <a:r>
              <a:rPr kumimoji="0" lang="fr-FR" sz="1600" i="0" u="none" strike="noStrike" kern="1200" cap="none" spc="0" normalizeH="0" baseline="0" noProof="0" dirty="0" err="1">
                <a:ln>
                  <a:noFill/>
                </a:ln>
                <a:effectLst/>
                <a:uLnTx/>
                <a:uFillTx/>
                <a:latin typeface="Arial" panose="020B0604020202020204"/>
                <a:ea typeface="+mn-ea"/>
                <a:cs typeface="+mn-cs"/>
              </a:rPr>
              <a:t>ux</a:t>
            </a:r>
            <a:r>
              <a:rPr kumimoji="0" lang="fr-FR" sz="1600" i="0" u="none" strike="noStrike" kern="1200" cap="none" spc="0" normalizeH="0" baseline="0" noProof="0" dirty="0">
                <a:ln>
                  <a:noFill/>
                </a:ln>
                <a:effectLst/>
                <a:uLnTx/>
                <a:uFillTx/>
                <a:latin typeface="Arial" panose="020B0604020202020204"/>
                <a:ea typeface="+mn-ea"/>
                <a:cs typeface="+mn-cs"/>
              </a:rPr>
              <a:t> 2 guides disponibles :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lang="fr-FR" sz="1600" dirty="0">
                <a:latin typeface="Arial" panose="020B0604020202020204"/>
              </a:rPr>
              <a:t>Le guide utilisateur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kumimoji="0" lang="fr-FR" sz="1600" i="0" u="none" strike="noStrike" kern="1200" cap="none" spc="0" normalizeH="0" baseline="0" noProof="0" dirty="0">
                <a:ln>
                  <a:noFill/>
                </a:ln>
                <a:effectLst/>
                <a:uLnTx/>
                <a:uFillTx/>
                <a:latin typeface="Arial" panose="020B0604020202020204"/>
                <a:ea typeface="+mn-ea"/>
                <a:cs typeface="+mn-cs"/>
              </a:rPr>
              <a:t>Le guide administrateur</a:t>
            </a:r>
          </a:p>
        </p:txBody>
      </p:sp>
      <p:sp>
        <p:nvSpPr>
          <p:cNvPr id="10" name="Espace réservé du texte 12">
            <a:extLst>
              <a:ext uri="{FF2B5EF4-FFF2-40B4-BE49-F238E27FC236}">
                <a16:creationId xmlns:a16="http://schemas.microsoft.com/office/drawing/2014/main" id="{73F953F7-1C0B-EC33-589E-E4ECA00E5F50}"/>
              </a:ext>
            </a:extLst>
          </p:cNvPr>
          <p:cNvSpPr txBox="1">
            <a:spLocks/>
          </p:cNvSpPr>
          <p:nvPr/>
        </p:nvSpPr>
        <p:spPr bwMode="auto">
          <a:xfrm>
            <a:off x="4534160" y="932147"/>
            <a:ext cx="6781994" cy="190980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1300"/>
              </a:spcBef>
              <a:spcAft>
                <a:spcPts val="0"/>
              </a:spcAft>
              <a:buClr>
                <a:srgbClr val="D7000F"/>
              </a:buClr>
              <a:buSzTx/>
              <a:buFont typeface="Wingdings 2" panose="05020102010507070707" pitchFamily="18" charset="2"/>
              <a:buNone/>
              <a:tabLst/>
              <a:defRPr/>
            </a:pPr>
            <a:r>
              <a:rPr kumimoji="0" lang="fr-FR" sz="1600" i="0" u="none" strike="noStrike" kern="1200" cap="none" spc="0" normalizeH="0" baseline="0" noProof="0" dirty="0">
                <a:ln>
                  <a:noFill/>
                </a:ln>
                <a:effectLst/>
                <a:uLnTx/>
                <a:uFillTx/>
                <a:latin typeface="Arial" panose="020B0604020202020204"/>
                <a:ea typeface="+mn-ea"/>
                <a:cs typeface="+mn-cs"/>
              </a:rPr>
              <a:t>Pour anticiper tout besoin en assistance il faut systématiser le recours par le client :</a:t>
            </a: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11" name="ZoneTexte 10">
            <a:extLst>
              <a:ext uri="{FF2B5EF4-FFF2-40B4-BE49-F238E27FC236}">
                <a16:creationId xmlns:a16="http://schemas.microsoft.com/office/drawing/2014/main" id="{15B75227-3485-B04A-DC96-99B99D954A62}"/>
              </a:ext>
            </a:extLst>
          </p:cNvPr>
          <p:cNvSpPr txBox="1"/>
          <p:nvPr/>
        </p:nvSpPr>
        <p:spPr>
          <a:xfrm>
            <a:off x="6497542" y="5007045"/>
            <a:ext cx="5465571" cy="646331"/>
          </a:xfrm>
          <a:prstGeom prst="rect">
            <a:avLst/>
          </a:prstGeom>
          <a:noFill/>
        </p:spPr>
        <p:txBody>
          <a:bodyPr wrap="square" rtlCol="0">
            <a:spAutoFit/>
          </a:bodyPr>
          <a:lstStyle/>
          <a:p>
            <a:r>
              <a:rPr lang="fr-FR" dirty="0">
                <a:solidFill>
                  <a:schemeClr val="tx1">
                    <a:lumMod val="75000"/>
                    <a:lumOff val="25000"/>
                  </a:schemeClr>
                </a:solidFill>
              </a:rPr>
              <a:t>En cas de besoin, l’assistance flux est à disposition du réseau ainsi que les </a:t>
            </a:r>
            <a:r>
              <a:rPr lang="fr-FR" dirty="0" err="1">
                <a:solidFill>
                  <a:schemeClr val="tx1">
                    <a:lumMod val="75000"/>
                    <a:lumOff val="25000"/>
                  </a:schemeClr>
                </a:solidFill>
              </a:rPr>
              <a:t>Cif</a:t>
            </a:r>
            <a:r>
              <a:rPr lang="fr-FR" dirty="0">
                <a:solidFill>
                  <a:schemeClr val="tx1">
                    <a:lumMod val="75000"/>
                    <a:lumOff val="25000"/>
                  </a:schemeClr>
                </a:solidFill>
              </a:rPr>
              <a:t>    </a:t>
            </a:r>
          </a:p>
        </p:txBody>
      </p:sp>
      <p:sp>
        <p:nvSpPr>
          <p:cNvPr id="12" name="Espace réservé du texte 12">
            <a:extLst>
              <a:ext uri="{FF2B5EF4-FFF2-40B4-BE49-F238E27FC236}">
                <a16:creationId xmlns:a16="http://schemas.microsoft.com/office/drawing/2014/main" id="{DA6F459E-800B-33D8-87AB-531B08949015}"/>
              </a:ext>
            </a:extLst>
          </p:cNvPr>
          <p:cNvSpPr txBox="1">
            <a:spLocks/>
          </p:cNvSpPr>
          <p:nvPr/>
        </p:nvSpPr>
        <p:spPr bwMode="auto">
          <a:xfrm>
            <a:off x="7502207" y="3801220"/>
            <a:ext cx="4847980" cy="9144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defRPr/>
            </a:pPr>
            <a:r>
              <a:rPr lang="fr-FR" sz="1600" b="1" dirty="0">
                <a:solidFill>
                  <a:srgbClr val="C00000"/>
                </a:solidFill>
              </a:rPr>
              <a:t>Si le client a besoin de montée en gamme (</a:t>
            </a:r>
            <a:r>
              <a:rPr lang="fr-FR" sz="1600" b="1" dirty="0" err="1">
                <a:solidFill>
                  <a:srgbClr val="C00000"/>
                </a:solidFill>
              </a:rPr>
              <a:t>PulCEo</a:t>
            </a:r>
            <a:r>
              <a:rPr lang="fr-FR" sz="1600" b="1" dirty="0">
                <a:solidFill>
                  <a:srgbClr val="C00000"/>
                </a:solidFill>
              </a:rPr>
              <a:t>), </a:t>
            </a:r>
            <a:br>
              <a:rPr lang="fr-FR" sz="1600" b="1" dirty="0">
                <a:solidFill>
                  <a:srgbClr val="C00000"/>
                </a:solidFill>
              </a:rPr>
            </a:br>
            <a:r>
              <a:rPr lang="fr-FR" sz="1600" b="1" dirty="0">
                <a:solidFill>
                  <a:srgbClr val="C00000"/>
                </a:solidFill>
              </a:rPr>
              <a:t>faites appel à votre expert flux.</a:t>
            </a:r>
          </a:p>
        </p:txBody>
      </p:sp>
      <p:pic>
        <p:nvPicPr>
          <p:cNvPr id="15" name="Image 14">
            <a:extLst>
              <a:ext uri="{FF2B5EF4-FFF2-40B4-BE49-F238E27FC236}">
                <a16:creationId xmlns:a16="http://schemas.microsoft.com/office/drawing/2014/main" id="{878A7397-DEE9-DB20-5DD8-4F33C077E451}"/>
              </a:ext>
            </a:extLst>
          </p:cNvPr>
          <p:cNvPicPr>
            <a:picLocks noChangeAspect="1"/>
          </p:cNvPicPr>
          <p:nvPr/>
        </p:nvPicPr>
        <p:blipFill>
          <a:blip r:embed="rId3"/>
          <a:stretch>
            <a:fillRect/>
          </a:stretch>
        </p:blipFill>
        <p:spPr>
          <a:xfrm>
            <a:off x="6520781" y="5732376"/>
            <a:ext cx="743054" cy="781159"/>
          </a:xfrm>
          <a:prstGeom prst="rect">
            <a:avLst/>
          </a:prstGeom>
        </p:spPr>
      </p:pic>
      <p:sp>
        <p:nvSpPr>
          <p:cNvPr id="16" name="ZoneTexte 15">
            <a:extLst>
              <a:ext uri="{FF2B5EF4-FFF2-40B4-BE49-F238E27FC236}">
                <a16:creationId xmlns:a16="http://schemas.microsoft.com/office/drawing/2014/main" id="{DA08331D-8005-BBA4-B110-A2DF73A7FAD3}"/>
              </a:ext>
            </a:extLst>
          </p:cNvPr>
          <p:cNvSpPr txBox="1"/>
          <p:nvPr/>
        </p:nvSpPr>
        <p:spPr>
          <a:xfrm>
            <a:off x="7348251" y="5799789"/>
            <a:ext cx="3294043" cy="646331"/>
          </a:xfrm>
          <a:prstGeom prst="rect">
            <a:avLst/>
          </a:prstGeom>
          <a:noFill/>
        </p:spPr>
        <p:txBody>
          <a:bodyPr wrap="square" rtlCol="0">
            <a:spAutoFit/>
          </a:bodyPr>
          <a:lstStyle/>
          <a:p>
            <a:r>
              <a:rPr lang="fr-FR" dirty="0">
                <a:solidFill>
                  <a:schemeClr val="tx1">
                    <a:lumMod val="75000"/>
                    <a:lumOff val="25000"/>
                  </a:schemeClr>
                </a:solidFill>
              </a:rPr>
              <a:t>Chloé répond également à de nombreuses interrogations</a:t>
            </a:r>
          </a:p>
        </p:txBody>
      </p:sp>
    </p:spTree>
    <p:extLst>
      <p:ext uri="{BB962C8B-B14F-4D97-AF65-F5344CB8AC3E}">
        <p14:creationId xmlns:p14="http://schemas.microsoft.com/office/powerpoint/2010/main" val="905693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25CD578-1D3F-77FD-D6C8-760AABAE2AA7}"/>
              </a:ext>
            </a:extLst>
          </p:cNvPr>
          <p:cNvSpPr>
            <a:spLocks noGrp="1"/>
          </p:cNvSpPr>
          <p:nvPr>
            <p:ph type="body" sz="quarter" idx="12"/>
          </p:nvPr>
        </p:nvSpPr>
        <p:spPr/>
        <p:txBody>
          <a:bodyPr/>
          <a:lstStyle/>
          <a:p>
            <a:r>
              <a:rPr lang="fr-FR" dirty="0"/>
              <a:t>Moyens d’authentification forte</a:t>
            </a:r>
          </a:p>
        </p:txBody>
      </p:sp>
      <p:sp>
        <p:nvSpPr>
          <p:cNvPr id="4" name="Espace réservé du texte 3">
            <a:extLst>
              <a:ext uri="{FF2B5EF4-FFF2-40B4-BE49-F238E27FC236}">
                <a16:creationId xmlns:a16="http://schemas.microsoft.com/office/drawing/2014/main" id="{65B2B1AA-72F8-3AFE-F74D-2CEBBEFA777E}"/>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61F8A2DC-EEBB-1F78-5957-04E1B03C3094}"/>
              </a:ext>
            </a:extLst>
          </p:cNvPr>
          <p:cNvSpPr>
            <a:spLocks noGrp="1"/>
          </p:cNvSpPr>
          <p:nvPr>
            <p:ph type="body" sz="quarter" idx="16"/>
          </p:nvPr>
        </p:nvSpPr>
        <p:spPr/>
        <p:txBody>
          <a:bodyPr/>
          <a:lstStyle/>
          <a:p>
            <a:r>
              <a:rPr lang="fr-FR" dirty="0"/>
              <a:t>3</a:t>
            </a:r>
          </a:p>
        </p:txBody>
      </p:sp>
      <p:sp>
        <p:nvSpPr>
          <p:cNvPr id="6" name="Google Shape;122;p15">
            <a:extLst>
              <a:ext uri="{FF2B5EF4-FFF2-40B4-BE49-F238E27FC236}">
                <a16:creationId xmlns:a16="http://schemas.microsoft.com/office/drawing/2014/main" id="{FAB3AB5F-943D-38FF-3415-21015634985A}"/>
              </a:ext>
            </a:extLst>
          </p:cNvPr>
          <p:cNvSpPr/>
          <p:nvPr/>
        </p:nvSpPr>
        <p:spPr bwMode="auto">
          <a:xfrm>
            <a:off x="1500168" y="3564690"/>
            <a:ext cx="561231" cy="472392"/>
          </a:xfrm>
          <a:custGeom>
            <a:avLst/>
            <a:gdLst/>
            <a:ahLst/>
            <a:cxnLst/>
            <a:rect l="l" t="t" r="r" b="b"/>
            <a:pathLst>
              <a:path w="15276" h="13229" extrusionOk="0">
                <a:moveTo>
                  <a:pt x="3822" y="0"/>
                </a:moveTo>
                <a:lnTo>
                  <a:pt x="0" y="6620"/>
                </a:lnTo>
                <a:lnTo>
                  <a:pt x="3822" y="13228"/>
                </a:lnTo>
                <a:lnTo>
                  <a:pt x="11454" y="13228"/>
                </a:lnTo>
                <a:lnTo>
                  <a:pt x="15276" y="6620"/>
                </a:lnTo>
                <a:lnTo>
                  <a:pt x="11454"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0000"/>
              </a:solidFill>
              <a:effectLst/>
              <a:uLnTx/>
              <a:uFillTx/>
              <a:latin typeface="Arial"/>
              <a:cs typeface="Arial"/>
            </a:endParaRPr>
          </a:p>
        </p:txBody>
      </p:sp>
      <p:sp>
        <p:nvSpPr>
          <p:cNvPr id="7" name="Google Shape;68;p15">
            <a:extLst>
              <a:ext uri="{FF2B5EF4-FFF2-40B4-BE49-F238E27FC236}">
                <a16:creationId xmlns:a16="http://schemas.microsoft.com/office/drawing/2014/main" id="{54BEAC86-20A2-C66F-F3C6-91BB5A6F48C8}"/>
              </a:ext>
            </a:extLst>
          </p:cNvPr>
          <p:cNvSpPr/>
          <p:nvPr/>
        </p:nvSpPr>
        <p:spPr bwMode="auto">
          <a:xfrm>
            <a:off x="6649773" y="1609762"/>
            <a:ext cx="1572594" cy="475355"/>
          </a:xfrm>
          <a:custGeom>
            <a:avLst/>
            <a:gdLst/>
            <a:ahLst/>
            <a:cxnLst/>
            <a:rect l="l" t="t" r="r" b="b"/>
            <a:pathLst>
              <a:path w="42804" h="13312" extrusionOk="0">
                <a:moveTo>
                  <a:pt x="3834" y="0"/>
                </a:moveTo>
                <a:lnTo>
                  <a:pt x="0" y="6656"/>
                </a:lnTo>
                <a:lnTo>
                  <a:pt x="3834" y="13311"/>
                </a:lnTo>
                <a:lnTo>
                  <a:pt x="38970" y="13311"/>
                </a:lnTo>
                <a:lnTo>
                  <a:pt x="42803" y="6656"/>
                </a:lnTo>
                <a:lnTo>
                  <a:pt x="38970" y="0"/>
                </a:lnTo>
                <a:close/>
              </a:path>
            </a:pathLst>
          </a:custGeom>
          <a:solidFill>
            <a:srgbClr val="C0000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3E454A"/>
              </a:buClr>
              <a:buSzPts val="1100"/>
              <a:buFont typeface="Arial"/>
              <a:buNone/>
              <a:tabLst/>
              <a:defRPr/>
            </a:pPr>
            <a:r>
              <a:rPr kumimoji="0" lang="en" sz="1500" b="0" i="0" u="none" strike="noStrike" kern="0" cap="none" spc="0" normalizeH="0" baseline="0" noProof="0" dirty="0">
                <a:ln>
                  <a:noFill/>
                </a:ln>
                <a:solidFill>
                  <a:srgbClr val="FFFFFF"/>
                </a:solidFill>
                <a:effectLst/>
                <a:uLnTx/>
                <a:uFillTx/>
                <a:latin typeface="Fira Sans Extra Condensed Medium"/>
                <a:ea typeface="Fira Sans Extra Condensed Medium"/>
                <a:cs typeface="Fira Sans Extra Condensed Medium"/>
                <a:sym typeface="Fira Sans Extra Condensed Medium"/>
              </a:rPr>
              <a:t>CENET COMPTES </a:t>
            </a:r>
            <a:endParaRPr kumimoji="0" sz="1200" b="0" i="0" u="none" strike="noStrike" kern="0" cap="none" spc="0" normalizeH="0" baseline="0" noProof="0" dirty="0">
              <a:ln>
                <a:noFill/>
              </a:ln>
              <a:solidFill>
                <a:srgbClr val="FFFFFF"/>
              </a:solidFill>
              <a:effectLst/>
              <a:uLnTx/>
              <a:uFillTx/>
              <a:latin typeface="Arial"/>
              <a:cs typeface="Arial"/>
            </a:endParaRPr>
          </a:p>
        </p:txBody>
      </p:sp>
      <p:sp>
        <p:nvSpPr>
          <p:cNvPr id="8" name="Google Shape;123;p15">
            <a:extLst>
              <a:ext uri="{FF2B5EF4-FFF2-40B4-BE49-F238E27FC236}">
                <a16:creationId xmlns:a16="http://schemas.microsoft.com/office/drawing/2014/main" id="{75015902-E0A0-3FBC-925C-AF6CB8196D41}"/>
              </a:ext>
            </a:extLst>
          </p:cNvPr>
          <p:cNvSpPr/>
          <p:nvPr/>
        </p:nvSpPr>
        <p:spPr bwMode="auto">
          <a:xfrm>
            <a:off x="4352858" y="3472909"/>
            <a:ext cx="1573034" cy="475355"/>
          </a:xfrm>
          <a:custGeom>
            <a:avLst/>
            <a:gdLst/>
            <a:ahLst/>
            <a:cxnLst/>
            <a:rect l="l" t="t" r="r" b="b"/>
            <a:pathLst>
              <a:path w="42816" h="13312" extrusionOk="0">
                <a:moveTo>
                  <a:pt x="3834" y="0"/>
                </a:moveTo>
                <a:lnTo>
                  <a:pt x="1" y="6656"/>
                </a:lnTo>
                <a:lnTo>
                  <a:pt x="3834" y="13311"/>
                </a:lnTo>
                <a:lnTo>
                  <a:pt x="38970" y="13311"/>
                </a:lnTo>
                <a:lnTo>
                  <a:pt x="42816" y="6656"/>
                </a:lnTo>
                <a:lnTo>
                  <a:pt x="38970" y="0"/>
                </a:lnTo>
                <a:close/>
              </a:path>
            </a:pathLst>
          </a:custGeom>
          <a:solidFill>
            <a:srgbClr val="C0000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3E454A"/>
              </a:buClr>
              <a:buSzPts val="1100"/>
              <a:buFont typeface="Arial"/>
              <a:buNone/>
              <a:tabLst/>
              <a:defRPr/>
            </a:pPr>
            <a:r>
              <a:rPr kumimoji="0" lang="en" sz="1500" b="0" i="0" u="none" strike="noStrike" kern="0" cap="none" spc="0" normalizeH="0" baseline="0" noProof="0" dirty="0">
                <a:ln>
                  <a:noFill/>
                </a:ln>
                <a:solidFill>
                  <a:srgbClr val="FFFFFF"/>
                </a:solidFill>
                <a:effectLst/>
                <a:uLnTx/>
                <a:uFillTx/>
                <a:latin typeface="Fira Sans Extra Condensed Medium"/>
                <a:ea typeface="Fira Sans Extra Condensed Medium"/>
                <a:cs typeface="Fira Sans Extra Condensed Medium"/>
                <a:sym typeface="Fira Sans Extra Condensed Medium"/>
              </a:rPr>
              <a:t>SOL CAP</a:t>
            </a:r>
            <a:endParaRPr kumimoji="0" sz="1200" b="0" i="0" u="none" strike="noStrike" kern="0" cap="none" spc="0" normalizeH="0" baseline="0" noProof="0" dirty="0">
              <a:ln>
                <a:noFill/>
              </a:ln>
              <a:solidFill>
                <a:srgbClr val="FFFFFF"/>
              </a:solidFill>
              <a:effectLst/>
              <a:uLnTx/>
              <a:uFillTx/>
              <a:latin typeface="Arial"/>
              <a:cs typeface="Arial"/>
            </a:endParaRPr>
          </a:p>
        </p:txBody>
      </p:sp>
      <p:grpSp>
        <p:nvGrpSpPr>
          <p:cNvPr id="9" name="Google Shape;124;p15">
            <a:extLst>
              <a:ext uri="{FF2B5EF4-FFF2-40B4-BE49-F238E27FC236}">
                <a16:creationId xmlns:a16="http://schemas.microsoft.com/office/drawing/2014/main" id="{E9F5BE2B-8153-0891-8DB8-BD9C466637DD}"/>
              </a:ext>
            </a:extLst>
          </p:cNvPr>
          <p:cNvGrpSpPr/>
          <p:nvPr/>
        </p:nvGrpSpPr>
        <p:grpSpPr>
          <a:xfrm>
            <a:off x="5128303" y="2789297"/>
            <a:ext cx="2002367" cy="408151"/>
            <a:chOff x="2839655" y="1632181"/>
            <a:chExt cx="1564661" cy="328136"/>
          </a:xfrm>
        </p:grpSpPr>
        <p:sp>
          <p:nvSpPr>
            <p:cNvPr id="10" name="Google Shape;125;p15">
              <a:extLst>
                <a:ext uri="{FF2B5EF4-FFF2-40B4-BE49-F238E27FC236}">
                  <a16:creationId xmlns:a16="http://schemas.microsoft.com/office/drawing/2014/main" id="{CA1F45DC-D861-D7A3-12E0-B4434A39D8BF}"/>
                </a:ext>
              </a:extLst>
            </p:cNvPr>
            <p:cNvSpPr/>
            <p:nvPr/>
          </p:nvSpPr>
          <p:spPr>
            <a:xfrm>
              <a:off x="2845453" y="1636285"/>
              <a:ext cx="1553851" cy="323706"/>
            </a:xfrm>
            <a:custGeom>
              <a:avLst/>
              <a:gdLst/>
              <a:ahLst/>
              <a:cxnLst/>
              <a:rect l="l" t="t" r="r" b="b"/>
              <a:pathLst>
                <a:path w="54127" h="11276" extrusionOk="0">
                  <a:moveTo>
                    <a:pt x="53900" y="1"/>
                  </a:moveTo>
                  <a:cubicBezTo>
                    <a:pt x="53781" y="1"/>
                    <a:pt x="53686" y="108"/>
                    <a:pt x="53686" y="227"/>
                  </a:cubicBezTo>
                  <a:lnTo>
                    <a:pt x="53686" y="846"/>
                  </a:lnTo>
                  <a:cubicBezTo>
                    <a:pt x="53686" y="3382"/>
                    <a:pt x="51614" y="5442"/>
                    <a:pt x="49090" y="5442"/>
                  </a:cubicBezTo>
                  <a:lnTo>
                    <a:pt x="5037" y="5442"/>
                  </a:lnTo>
                  <a:cubicBezTo>
                    <a:pt x="2263" y="5442"/>
                    <a:pt x="0" y="7704"/>
                    <a:pt x="0" y="10478"/>
                  </a:cubicBezTo>
                  <a:lnTo>
                    <a:pt x="0" y="11050"/>
                  </a:lnTo>
                  <a:cubicBezTo>
                    <a:pt x="0" y="11169"/>
                    <a:pt x="96" y="11276"/>
                    <a:pt x="227" y="11276"/>
                  </a:cubicBezTo>
                  <a:cubicBezTo>
                    <a:pt x="346" y="11276"/>
                    <a:pt x="441" y="11169"/>
                    <a:pt x="441" y="11050"/>
                  </a:cubicBezTo>
                  <a:lnTo>
                    <a:pt x="441" y="10478"/>
                  </a:lnTo>
                  <a:cubicBezTo>
                    <a:pt x="441" y="7942"/>
                    <a:pt x="2513" y="5883"/>
                    <a:pt x="5037" y="5883"/>
                  </a:cubicBezTo>
                  <a:lnTo>
                    <a:pt x="49090" y="5883"/>
                  </a:lnTo>
                  <a:cubicBezTo>
                    <a:pt x="51864" y="5883"/>
                    <a:pt x="54126" y="3620"/>
                    <a:pt x="54126" y="846"/>
                  </a:cubicBezTo>
                  <a:lnTo>
                    <a:pt x="54126" y="227"/>
                  </a:lnTo>
                  <a:cubicBezTo>
                    <a:pt x="54126" y="108"/>
                    <a:pt x="54031" y="1"/>
                    <a:pt x="53900" y="1"/>
                  </a:cubicBezTo>
                  <a:close/>
                </a:path>
              </a:pathLst>
            </a:custGeom>
            <a:solidFill>
              <a:srgbClr val="869FB2"/>
            </a:solidFill>
            <a:ln>
              <a:solidFill>
                <a:srgbClr val="C00000"/>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0000"/>
                </a:solidFill>
                <a:effectLst/>
                <a:uLnTx/>
                <a:uFillTx/>
                <a:latin typeface="Arial"/>
                <a:cs typeface="Arial"/>
              </a:endParaRPr>
            </a:p>
          </p:txBody>
        </p:sp>
        <p:sp>
          <p:nvSpPr>
            <p:cNvPr id="11" name="Google Shape;126;p15">
              <a:extLst>
                <a:ext uri="{FF2B5EF4-FFF2-40B4-BE49-F238E27FC236}">
                  <a16:creationId xmlns:a16="http://schemas.microsoft.com/office/drawing/2014/main" id="{FD45A5E2-EEB2-C3FB-177C-D8CF86BF82CE}"/>
                </a:ext>
              </a:extLst>
            </p:cNvPr>
            <p:cNvSpPr/>
            <p:nvPr/>
          </p:nvSpPr>
          <p:spPr>
            <a:xfrm>
              <a:off x="4380374" y="1632181"/>
              <a:ext cx="23942" cy="23971"/>
            </a:xfrm>
            <a:custGeom>
              <a:avLst/>
              <a:gdLst/>
              <a:ahLst/>
              <a:cxnLst/>
              <a:rect l="l" t="t" r="r" b="b"/>
              <a:pathLst>
                <a:path w="834" h="835" extrusionOk="0">
                  <a:moveTo>
                    <a:pt x="417" y="1"/>
                  </a:moveTo>
                  <a:cubicBezTo>
                    <a:pt x="191" y="1"/>
                    <a:pt x="0" y="180"/>
                    <a:pt x="0" y="418"/>
                  </a:cubicBezTo>
                  <a:cubicBezTo>
                    <a:pt x="0" y="644"/>
                    <a:pt x="191" y="834"/>
                    <a:pt x="417" y="834"/>
                  </a:cubicBezTo>
                  <a:cubicBezTo>
                    <a:pt x="655" y="834"/>
                    <a:pt x="834" y="644"/>
                    <a:pt x="834" y="418"/>
                  </a:cubicBezTo>
                  <a:cubicBezTo>
                    <a:pt x="834" y="180"/>
                    <a:pt x="655" y="1"/>
                    <a:pt x="417" y="1"/>
                  </a:cubicBezTo>
                  <a:close/>
                </a:path>
              </a:pathLst>
            </a:custGeom>
            <a:solidFill>
              <a:srgbClr val="869FB2"/>
            </a:solidFill>
            <a:ln>
              <a:solidFill>
                <a:srgbClr val="C00000"/>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0000"/>
                </a:solidFill>
                <a:effectLst/>
                <a:uLnTx/>
                <a:uFillTx/>
                <a:latin typeface="Arial"/>
                <a:cs typeface="Arial"/>
              </a:endParaRPr>
            </a:p>
          </p:txBody>
        </p:sp>
        <p:sp>
          <p:nvSpPr>
            <p:cNvPr id="12" name="Google Shape;127;p15">
              <a:extLst>
                <a:ext uri="{FF2B5EF4-FFF2-40B4-BE49-F238E27FC236}">
                  <a16:creationId xmlns:a16="http://schemas.microsoft.com/office/drawing/2014/main" id="{5DCDA546-26FA-3E4A-6BAA-11C036998300}"/>
                </a:ext>
              </a:extLst>
            </p:cNvPr>
            <p:cNvSpPr/>
            <p:nvPr/>
          </p:nvSpPr>
          <p:spPr>
            <a:xfrm>
              <a:off x="2839655" y="1936030"/>
              <a:ext cx="23942" cy="24287"/>
            </a:xfrm>
            <a:custGeom>
              <a:avLst/>
              <a:gdLst/>
              <a:ahLst/>
              <a:cxnLst/>
              <a:rect l="l" t="t" r="r" b="b"/>
              <a:pathLst>
                <a:path w="834" h="846" extrusionOk="0">
                  <a:moveTo>
                    <a:pt x="417" y="1"/>
                  </a:moveTo>
                  <a:cubicBezTo>
                    <a:pt x="191" y="1"/>
                    <a:pt x="0" y="191"/>
                    <a:pt x="0" y="417"/>
                  </a:cubicBezTo>
                  <a:cubicBezTo>
                    <a:pt x="0" y="655"/>
                    <a:pt x="191" y="846"/>
                    <a:pt x="417" y="846"/>
                  </a:cubicBezTo>
                  <a:cubicBezTo>
                    <a:pt x="655" y="846"/>
                    <a:pt x="834" y="655"/>
                    <a:pt x="834" y="417"/>
                  </a:cubicBezTo>
                  <a:cubicBezTo>
                    <a:pt x="834" y="191"/>
                    <a:pt x="655" y="1"/>
                    <a:pt x="417" y="1"/>
                  </a:cubicBezTo>
                  <a:close/>
                </a:path>
              </a:pathLst>
            </a:custGeom>
            <a:solidFill>
              <a:srgbClr val="869FB2"/>
            </a:solidFill>
            <a:ln>
              <a:solidFill>
                <a:srgbClr val="C00000"/>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0000"/>
                </a:solidFill>
                <a:effectLst/>
                <a:uLnTx/>
                <a:uFillTx/>
                <a:latin typeface="Arial"/>
                <a:cs typeface="Arial"/>
              </a:endParaRPr>
            </a:p>
          </p:txBody>
        </p:sp>
      </p:grpSp>
      <p:sp>
        <p:nvSpPr>
          <p:cNvPr id="13" name="Google Shape;131;p15">
            <a:extLst>
              <a:ext uri="{FF2B5EF4-FFF2-40B4-BE49-F238E27FC236}">
                <a16:creationId xmlns:a16="http://schemas.microsoft.com/office/drawing/2014/main" id="{EE0580DF-D729-D355-98D6-A46C637A6F2C}"/>
              </a:ext>
            </a:extLst>
          </p:cNvPr>
          <p:cNvSpPr/>
          <p:nvPr/>
        </p:nvSpPr>
        <p:spPr bwMode="auto">
          <a:xfrm>
            <a:off x="8963338" y="3472909"/>
            <a:ext cx="1573034" cy="475355"/>
          </a:xfrm>
          <a:custGeom>
            <a:avLst/>
            <a:gdLst/>
            <a:ahLst/>
            <a:cxnLst/>
            <a:rect l="l" t="t" r="r" b="b"/>
            <a:pathLst>
              <a:path w="42816" h="13312" extrusionOk="0">
                <a:moveTo>
                  <a:pt x="3846" y="0"/>
                </a:moveTo>
                <a:lnTo>
                  <a:pt x="0" y="6656"/>
                </a:lnTo>
                <a:lnTo>
                  <a:pt x="3846" y="13311"/>
                </a:lnTo>
                <a:lnTo>
                  <a:pt x="38969" y="13311"/>
                </a:lnTo>
                <a:lnTo>
                  <a:pt x="42815" y="6656"/>
                </a:lnTo>
                <a:lnTo>
                  <a:pt x="38969" y="0"/>
                </a:lnTo>
                <a:close/>
              </a:path>
            </a:pathLst>
          </a:custGeom>
          <a:solidFill>
            <a:srgbClr val="C0000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3E454A"/>
              </a:buClr>
              <a:buSzPts val="1100"/>
              <a:buFont typeface="Arial"/>
              <a:buNone/>
              <a:tabLst/>
              <a:defRPr/>
            </a:pPr>
            <a:r>
              <a:rPr kumimoji="0" lang="en" sz="1500" b="0" i="0" u="none" strike="noStrike" kern="0" cap="none" spc="0" normalizeH="0" baseline="0" noProof="0" dirty="0">
                <a:ln>
                  <a:noFill/>
                </a:ln>
                <a:solidFill>
                  <a:srgbClr val="FFFFFF"/>
                </a:solidFill>
                <a:effectLst/>
                <a:uLnTx/>
                <a:uFillTx/>
                <a:latin typeface="Fira Sans Extra Condensed Medium"/>
                <a:ea typeface="Fira Sans Extra Condensed Medium"/>
                <a:cs typeface="Fira Sans Extra Condensed Medium"/>
                <a:sym typeface="Fira Sans Extra Condensed Medium"/>
              </a:rPr>
              <a:t>SECUR’PASS</a:t>
            </a:r>
            <a:endParaRPr kumimoji="0" sz="1200" b="0" i="0" u="none" strike="noStrike" kern="0" cap="none" spc="0" normalizeH="0" baseline="0" noProof="0" dirty="0">
              <a:ln>
                <a:noFill/>
              </a:ln>
              <a:solidFill>
                <a:srgbClr val="FFFFFF"/>
              </a:solidFill>
              <a:effectLst/>
              <a:uLnTx/>
              <a:uFillTx/>
              <a:latin typeface="Arial"/>
              <a:cs typeface="Arial"/>
            </a:endParaRPr>
          </a:p>
        </p:txBody>
      </p:sp>
      <p:grpSp>
        <p:nvGrpSpPr>
          <p:cNvPr id="14" name="Google Shape;132;p15">
            <a:extLst>
              <a:ext uri="{FF2B5EF4-FFF2-40B4-BE49-F238E27FC236}">
                <a16:creationId xmlns:a16="http://schemas.microsoft.com/office/drawing/2014/main" id="{A0B11A36-8904-8D6A-EDA3-E15449FBD613}"/>
              </a:ext>
            </a:extLst>
          </p:cNvPr>
          <p:cNvGrpSpPr/>
          <p:nvPr/>
        </p:nvGrpSpPr>
        <p:grpSpPr>
          <a:xfrm>
            <a:off x="7753903" y="2789297"/>
            <a:ext cx="2001926" cy="410316"/>
            <a:chOff x="4738908" y="1632181"/>
            <a:chExt cx="1564317" cy="329878"/>
          </a:xfrm>
          <a:solidFill>
            <a:srgbClr val="C00000"/>
          </a:solidFill>
        </p:grpSpPr>
        <p:sp>
          <p:nvSpPr>
            <p:cNvPr id="15" name="Google Shape;133;p15">
              <a:extLst>
                <a:ext uri="{FF2B5EF4-FFF2-40B4-BE49-F238E27FC236}">
                  <a16:creationId xmlns:a16="http://schemas.microsoft.com/office/drawing/2014/main" id="{662F87E6-F511-AA8B-4E2C-666D583DBC56}"/>
                </a:ext>
              </a:extLst>
            </p:cNvPr>
            <p:cNvSpPr/>
            <p:nvPr/>
          </p:nvSpPr>
          <p:spPr>
            <a:xfrm>
              <a:off x="4744706" y="1636285"/>
              <a:ext cx="1553851" cy="325773"/>
            </a:xfrm>
            <a:custGeom>
              <a:avLst/>
              <a:gdLst/>
              <a:ahLst/>
              <a:cxnLst/>
              <a:rect l="l" t="t" r="r" b="b"/>
              <a:pathLst>
                <a:path w="54127" h="11348" extrusionOk="0">
                  <a:moveTo>
                    <a:pt x="227" y="1"/>
                  </a:moveTo>
                  <a:cubicBezTo>
                    <a:pt x="96" y="1"/>
                    <a:pt x="1" y="108"/>
                    <a:pt x="1" y="227"/>
                  </a:cubicBezTo>
                  <a:lnTo>
                    <a:pt x="1" y="846"/>
                  </a:lnTo>
                  <a:cubicBezTo>
                    <a:pt x="1" y="3620"/>
                    <a:pt x="2263" y="5883"/>
                    <a:pt x="5037" y="5883"/>
                  </a:cubicBezTo>
                  <a:lnTo>
                    <a:pt x="49090" y="5883"/>
                  </a:lnTo>
                  <a:cubicBezTo>
                    <a:pt x="51614" y="5883"/>
                    <a:pt x="53674" y="7942"/>
                    <a:pt x="53674" y="10478"/>
                  </a:cubicBezTo>
                  <a:lnTo>
                    <a:pt x="53674" y="11133"/>
                  </a:lnTo>
                  <a:cubicBezTo>
                    <a:pt x="53674" y="11252"/>
                    <a:pt x="53781" y="11347"/>
                    <a:pt x="53900" y="11347"/>
                  </a:cubicBezTo>
                  <a:cubicBezTo>
                    <a:pt x="54031" y="11347"/>
                    <a:pt x="54126" y="11252"/>
                    <a:pt x="54126" y="11133"/>
                  </a:cubicBezTo>
                  <a:lnTo>
                    <a:pt x="54126" y="10478"/>
                  </a:lnTo>
                  <a:cubicBezTo>
                    <a:pt x="54126" y="7704"/>
                    <a:pt x="51864" y="5442"/>
                    <a:pt x="49090" y="5442"/>
                  </a:cubicBezTo>
                  <a:lnTo>
                    <a:pt x="5037" y="5442"/>
                  </a:lnTo>
                  <a:cubicBezTo>
                    <a:pt x="2501" y="5442"/>
                    <a:pt x="441" y="3382"/>
                    <a:pt x="441" y="846"/>
                  </a:cubicBezTo>
                  <a:lnTo>
                    <a:pt x="441" y="227"/>
                  </a:lnTo>
                  <a:cubicBezTo>
                    <a:pt x="441" y="108"/>
                    <a:pt x="346" y="1"/>
                    <a:pt x="22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0000"/>
                </a:solidFill>
                <a:effectLst/>
                <a:uLnTx/>
                <a:uFillTx/>
                <a:latin typeface="Arial"/>
                <a:cs typeface="Arial"/>
              </a:endParaRPr>
            </a:p>
          </p:txBody>
        </p:sp>
        <p:sp>
          <p:nvSpPr>
            <p:cNvPr id="16" name="Google Shape;134;p15">
              <a:extLst>
                <a:ext uri="{FF2B5EF4-FFF2-40B4-BE49-F238E27FC236}">
                  <a16:creationId xmlns:a16="http://schemas.microsoft.com/office/drawing/2014/main" id="{0185AA63-7E4F-05BA-5576-09714E4F4FA1}"/>
                </a:ext>
              </a:extLst>
            </p:cNvPr>
            <p:cNvSpPr/>
            <p:nvPr/>
          </p:nvSpPr>
          <p:spPr>
            <a:xfrm>
              <a:off x="6279283" y="1936030"/>
              <a:ext cx="23942" cy="24287"/>
            </a:xfrm>
            <a:custGeom>
              <a:avLst/>
              <a:gdLst/>
              <a:ahLst/>
              <a:cxnLst/>
              <a:rect l="l" t="t" r="r" b="b"/>
              <a:pathLst>
                <a:path w="834" h="846" extrusionOk="0">
                  <a:moveTo>
                    <a:pt x="417" y="1"/>
                  </a:moveTo>
                  <a:cubicBezTo>
                    <a:pt x="179" y="1"/>
                    <a:pt x="1" y="191"/>
                    <a:pt x="1" y="417"/>
                  </a:cubicBezTo>
                  <a:cubicBezTo>
                    <a:pt x="1" y="655"/>
                    <a:pt x="179" y="846"/>
                    <a:pt x="417" y="846"/>
                  </a:cubicBezTo>
                  <a:cubicBezTo>
                    <a:pt x="644" y="846"/>
                    <a:pt x="834" y="655"/>
                    <a:pt x="834" y="417"/>
                  </a:cubicBezTo>
                  <a:cubicBezTo>
                    <a:pt x="834" y="191"/>
                    <a:pt x="644" y="1"/>
                    <a:pt x="41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0000"/>
                </a:solidFill>
                <a:effectLst/>
                <a:uLnTx/>
                <a:uFillTx/>
                <a:latin typeface="Arial"/>
                <a:cs typeface="Arial"/>
              </a:endParaRPr>
            </a:p>
          </p:txBody>
        </p:sp>
        <p:sp>
          <p:nvSpPr>
            <p:cNvPr id="17" name="Google Shape;135;p15">
              <a:extLst>
                <a:ext uri="{FF2B5EF4-FFF2-40B4-BE49-F238E27FC236}">
                  <a16:creationId xmlns:a16="http://schemas.microsoft.com/office/drawing/2014/main" id="{EA7BF596-6834-A274-FA5B-38EF5DBF7595}"/>
                </a:ext>
              </a:extLst>
            </p:cNvPr>
            <p:cNvSpPr/>
            <p:nvPr/>
          </p:nvSpPr>
          <p:spPr>
            <a:xfrm>
              <a:off x="4738908" y="1632181"/>
              <a:ext cx="24287" cy="23971"/>
            </a:xfrm>
            <a:custGeom>
              <a:avLst/>
              <a:gdLst/>
              <a:ahLst/>
              <a:cxnLst/>
              <a:rect l="l" t="t" r="r" b="b"/>
              <a:pathLst>
                <a:path w="846" h="835" extrusionOk="0">
                  <a:moveTo>
                    <a:pt x="429" y="1"/>
                  </a:moveTo>
                  <a:cubicBezTo>
                    <a:pt x="191" y="1"/>
                    <a:pt x="0" y="180"/>
                    <a:pt x="0" y="418"/>
                  </a:cubicBezTo>
                  <a:cubicBezTo>
                    <a:pt x="0" y="644"/>
                    <a:pt x="191" y="834"/>
                    <a:pt x="429" y="834"/>
                  </a:cubicBezTo>
                  <a:cubicBezTo>
                    <a:pt x="655" y="834"/>
                    <a:pt x="845" y="644"/>
                    <a:pt x="845" y="418"/>
                  </a:cubicBezTo>
                  <a:cubicBezTo>
                    <a:pt x="845" y="180"/>
                    <a:pt x="655" y="1"/>
                    <a:pt x="42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0000"/>
                </a:solidFill>
                <a:effectLst/>
                <a:uLnTx/>
                <a:uFillTx/>
                <a:latin typeface="Arial"/>
                <a:cs typeface="Arial"/>
              </a:endParaRPr>
            </a:p>
          </p:txBody>
        </p:sp>
      </p:grpSp>
      <p:sp>
        <p:nvSpPr>
          <p:cNvPr id="18" name="Google Shape;68;p15">
            <a:extLst>
              <a:ext uri="{FF2B5EF4-FFF2-40B4-BE49-F238E27FC236}">
                <a16:creationId xmlns:a16="http://schemas.microsoft.com/office/drawing/2014/main" id="{F2ADB01A-6671-99FB-E398-81A6C09D5C57}"/>
              </a:ext>
            </a:extLst>
          </p:cNvPr>
          <p:cNvSpPr/>
          <p:nvPr/>
        </p:nvSpPr>
        <p:spPr bwMode="auto">
          <a:xfrm>
            <a:off x="6649773" y="2234488"/>
            <a:ext cx="1572594" cy="475355"/>
          </a:xfrm>
          <a:custGeom>
            <a:avLst/>
            <a:gdLst/>
            <a:ahLst/>
            <a:cxnLst/>
            <a:rect l="l" t="t" r="r" b="b"/>
            <a:pathLst>
              <a:path w="42804" h="13312" extrusionOk="0">
                <a:moveTo>
                  <a:pt x="3834" y="0"/>
                </a:moveTo>
                <a:lnTo>
                  <a:pt x="0" y="6656"/>
                </a:lnTo>
                <a:lnTo>
                  <a:pt x="3834" y="13311"/>
                </a:lnTo>
                <a:lnTo>
                  <a:pt x="38970" y="13311"/>
                </a:lnTo>
                <a:lnTo>
                  <a:pt x="42803" y="6656"/>
                </a:lnTo>
                <a:lnTo>
                  <a:pt x="38970" y="0"/>
                </a:lnTo>
                <a:close/>
              </a:path>
            </a:pathLst>
          </a:custGeom>
          <a:solidFill>
            <a:srgbClr val="C0000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3E454A"/>
              </a:buClr>
              <a:buSzPts val="1100"/>
              <a:buFont typeface="Arial"/>
              <a:buNone/>
              <a:tabLst/>
              <a:defRPr/>
            </a:pPr>
            <a:r>
              <a:rPr kumimoji="0" lang="en" sz="1500" b="0" i="0" u="none" strike="noStrike" kern="0" cap="none" spc="0" normalizeH="0" baseline="0" noProof="0" dirty="0">
                <a:ln>
                  <a:noFill/>
                </a:ln>
                <a:solidFill>
                  <a:srgbClr val="FFFFFF"/>
                </a:solidFill>
                <a:effectLst/>
                <a:uLnTx/>
                <a:uFillTx/>
                <a:latin typeface="Fira Sans Extra Condensed Medium"/>
                <a:ea typeface="Fira Sans Extra Condensed Medium"/>
                <a:cs typeface="Fira Sans Extra Condensed Medium"/>
                <a:sym typeface="Fira Sans Extra Condensed Medium"/>
              </a:rPr>
              <a:t>CENET REMISES </a:t>
            </a:r>
            <a:endParaRPr kumimoji="0" sz="1200" b="0" i="0" u="none" strike="noStrike" kern="0" cap="none" spc="0" normalizeH="0" baseline="0" noProof="0" dirty="0">
              <a:ln>
                <a:noFill/>
              </a:ln>
              <a:solidFill>
                <a:srgbClr val="FFFFFF"/>
              </a:solidFill>
              <a:effectLst/>
              <a:uLnTx/>
              <a:uFillTx/>
              <a:latin typeface="Arial"/>
              <a:cs typeface="Arial"/>
            </a:endParaRPr>
          </a:p>
        </p:txBody>
      </p:sp>
      <p:sp>
        <p:nvSpPr>
          <p:cNvPr id="19" name="Google Shape;60;p15">
            <a:extLst>
              <a:ext uri="{FF2B5EF4-FFF2-40B4-BE49-F238E27FC236}">
                <a16:creationId xmlns:a16="http://schemas.microsoft.com/office/drawing/2014/main" id="{8D554E4E-EDAF-F1B6-C1F0-B90A11F4F22F}"/>
              </a:ext>
            </a:extLst>
          </p:cNvPr>
          <p:cNvSpPr/>
          <p:nvPr/>
        </p:nvSpPr>
        <p:spPr bwMode="auto">
          <a:xfrm>
            <a:off x="4762007" y="4575341"/>
            <a:ext cx="1178894" cy="355910"/>
          </a:xfrm>
          <a:custGeom>
            <a:avLst/>
            <a:gdLst/>
            <a:ahLst/>
            <a:cxnLst/>
            <a:rect l="l" t="t" r="r" b="b"/>
            <a:pathLst>
              <a:path w="32088" h="9967" extrusionOk="0">
                <a:moveTo>
                  <a:pt x="2882" y="1"/>
                </a:moveTo>
                <a:lnTo>
                  <a:pt x="0" y="4989"/>
                </a:lnTo>
                <a:lnTo>
                  <a:pt x="2882" y="9966"/>
                </a:lnTo>
                <a:lnTo>
                  <a:pt x="29206" y="9966"/>
                </a:lnTo>
                <a:lnTo>
                  <a:pt x="32088" y="4989"/>
                </a:lnTo>
                <a:lnTo>
                  <a:pt x="29206" y="1"/>
                </a:lnTo>
                <a:close/>
              </a:path>
            </a:pathLst>
          </a:custGeom>
          <a:solidFill>
            <a:srgbClr val="C0000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3E454A"/>
              </a:buClr>
              <a:buSzPts val="1100"/>
              <a:buFont typeface="Arial"/>
              <a:buNone/>
              <a:tabLst/>
              <a:defRPr/>
            </a:pPr>
            <a:r>
              <a:rPr kumimoji="0" lang="en" sz="1200" b="0" i="0" u="none" strike="noStrike" kern="0" cap="none" spc="0" normalizeH="0" baseline="0" noProof="0" dirty="0">
                <a:ln>
                  <a:noFill/>
                </a:ln>
                <a:solidFill>
                  <a:srgbClr val="FFFFFF"/>
                </a:solidFill>
                <a:effectLst/>
                <a:uLnTx/>
                <a:uFillTx/>
                <a:latin typeface="Fira Sans Extra Condensed Medium"/>
                <a:ea typeface="Fira Sans Extra Condensed Medium"/>
                <a:cs typeface="Fira Sans Extra Condensed Medium"/>
                <a:sym typeface="Fira Sans Extra Condensed Medium"/>
              </a:rPr>
              <a:t>AGREGATION DES COMPTES</a:t>
            </a:r>
            <a:endParaRPr kumimoji="0" sz="1200" b="0" i="0" u="none" strike="noStrike" kern="0" cap="none" spc="0" normalizeH="0" baseline="0" noProof="0" dirty="0">
              <a:ln>
                <a:noFill/>
              </a:ln>
              <a:solidFill>
                <a:srgbClr val="FFFFFF"/>
              </a:solidFill>
              <a:effectLst/>
              <a:uLnTx/>
              <a:uFillTx/>
              <a:latin typeface="Arial"/>
              <a:cs typeface="Arial"/>
            </a:endParaRPr>
          </a:p>
        </p:txBody>
      </p:sp>
      <p:sp>
        <p:nvSpPr>
          <p:cNvPr id="20" name="Google Shape;62;p15">
            <a:extLst>
              <a:ext uri="{FF2B5EF4-FFF2-40B4-BE49-F238E27FC236}">
                <a16:creationId xmlns:a16="http://schemas.microsoft.com/office/drawing/2014/main" id="{6D18A402-802D-5E6B-F12A-493C3F793165}"/>
              </a:ext>
            </a:extLst>
          </p:cNvPr>
          <p:cNvSpPr/>
          <p:nvPr/>
        </p:nvSpPr>
        <p:spPr bwMode="auto">
          <a:xfrm>
            <a:off x="4590965" y="4021408"/>
            <a:ext cx="112456" cy="741505"/>
          </a:xfrm>
          <a:custGeom>
            <a:avLst/>
            <a:gdLst/>
            <a:ahLst/>
            <a:cxnLst/>
            <a:rect l="l" t="t" r="r" b="b"/>
            <a:pathLst>
              <a:path w="3061" h="20766" extrusionOk="0">
                <a:moveTo>
                  <a:pt x="215" y="1"/>
                </a:moveTo>
                <a:cubicBezTo>
                  <a:pt x="96" y="1"/>
                  <a:pt x="1" y="108"/>
                  <a:pt x="1" y="227"/>
                </a:cubicBezTo>
                <a:lnTo>
                  <a:pt x="1" y="17932"/>
                </a:lnTo>
                <a:cubicBezTo>
                  <a:pt x="1" y="19491"/>
                  <a:pt x="1275" y="20765"/>
                  <a:pt x="2835" y="20765"/>
                </a:cubicBezTo>
                <a:cubicBezTo>
                  <a:pt x="2954" y="20765"/>
                  <a:pt x="3061" y="20670"/>
                  <a:pt x="3061" y="20539"/>
                </a:cubicBezTo>
                <a:cubicBezTo>
                  <a:pt x="3061" y="20420"/>
                  <a:pt x="2954" y="20325"/>
                  <a:pt x="2835" y="20325"/>
                </a:cubicBezTo>
                <a:cubicBezTo>
                  <a:pt x="1513" y="20325"/>
                  <a:pt x="441" y="19253"/>
                  <a:pt x="441" y="17932"/>
                </a:cubicBezTo>
                <a:lnTo>
                  <a:pt x="441" y="227"/>
                </a:lnTo>
                <a:cubicBezTo>
                  <a:pt x="441" y="108"/>
                  <a:pt x="346" y="1"/>
                  <a:pt x="215" y="1"/>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21" name="Google Shape;63;p15">
            <a:extLst>
              <a:ext uri="{FF2B5EF4-FFF2-40B4-BE49-F238E27FC236}">
                <a16:creationId xmlns:a16="http://schemas.microsoft.com/office/drawing/2014/main" id="{112D3958-2B8C-B94C-8A47-9F6584FF62A5}"/>
              </a:ext>
            </a:extLst>
          </p:cNvPr>
          <p:cNvSpPr/>
          <p:nvPr/>
        </p:nvSpPr>
        <p:spPr bwMode="auto">
          <a:xfrm>
            <a:off x="4580936" y="4011660"/>
            <a:ext cx="36334" cy="35743"/>
          </a:xfrm>
          <a:custGeom>
            <a:avLst/>
            <a:gdLst/>
            <a:ahLst/>
            <a:cxnLst/>
            <a:rect l="l" t="t" r="r" b="b"/>
            <a:pathLst>
              <a:path w="989" h="1001" extrusionOk="0">
                <a:moveTo>
                  <a:pt x="488" y="0"/>
                </a:moveTo>
                <a:cubicBezTo>
                  <a:pt x="214" y="0"/>
                  <a:pt x="0" y="226"/>
                  <a:pt x="0" y="500"/>
                </a:cubicBezTo>
                <a:cubicBezTo>
                  <a:pt x="0" y="774"/>
                  <a:pt x="214" y="1000"/>
                  <a:pt x="488" y="1000"/>
                </a:cubicBezTo>
                <a:cubicBezTo>
                  <a:pt x="774" y="1000"/>
                  <a:pt x="988" y="774"/>
                  <a:pt x="988" y="500"/>
                </a:cubicBezTo>
                <a:cubicBezTo>
                  <a:pt x="988" y="226"/>
                  <a:pt x="774" y="0"/>
                  <a:pt x="488" y="0"/>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22" name="Google Shape;64;p15">
            <a:extLst>
              <a:ext uri="{FF2B5EF4-FFF2-40B4-BE49-F238E27FC236}">
                <a16:creationId xmlns:a16="http://schemas.microsoft.com/office/drawing/2014/main" id="{65061302-368D-EEBA-CE8D-EE45053D2146}"/>
              </a:ext>
            </a:extLst>
          </p:cNvPr>
          <p:cNvSpPr/>
          <p:nvPr/>
        </p:nvSpPr>
        <p:spPr bwMode="auto">
          <a:xfrm>
            <a:off x="4678470" y="4735194"/>
            <a:ext cx="36775" cy="35743"/>
          </a:xfrm>
          <a:custGeom>
            <a:avLst/>
            <a:gdLst/>
            <a:ahLst/>
            <a:cxnLst/>
            <a:rect l="l" t="t" r="r" b="b"/>
            <a:pathLst>
              <a:path w="1001" h="1001" extrusionOk="0">
                <a:moveTo>
                  <a:pt x="500" y="0"/>
                </a:moveTo>
                <a:cubicBezTo>
                  <a:pt x="226" y="0"/>
                  <a:pt x="0" y="227"/>
                  <a:pt x="0" y="501"/>
                </a:cubicBezTo>
                <a:cubicBezTo>
                  <a:pt x="0" y="774"/>
                  <a:pt x="226" y="1001"/>
                  <a:pt x="500" y="1001"/>
                </a:cubicBezTo>
                <a:cubicBezTo>
                  <a:pt x="774" y="1001"/>
                  <a:pt x="1000" y="774"/>
                  <a:pt x="1000" y="501"/>
                </a:cubicBezTo>
                <a:cubicBezTo>
                  <a:pt x="1000" y="227"/>
                  <a:pt x="774" y="0"/>
                  <a:pt x="500" y="0"/>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23" name="Google Shape;107;p15">
            <a:extLst>
              <a:ext uri="{FF2B5EF4-FFF2-40B4-BE49-F238E27FC236}">
                <a16:creationId xmlns:a16="http://schemas.microsoft.com/office/drawing/2014/main" id="{6B710795-AB26-3109-66E0-FA7D8AE35EEA}"/>
              </a:ext>
            </a:extLst>
          </p:cNvPr>
          <p:cNvSpPr/>
          <p:nvPr/>
        </p:nvSpPr>
        <p:spPr bwMode="auto">
          <a:xfrm>
            <a:off x="4764011" y="5171798"/>
            <a:ext cx="1178894" cy="1003439"/>
          </a:xfrm>
          <a:custGeom>
            <a:avLst/>
            <a:gdLst/>
            <a:ahLst/>
            <a:cxnLst/>
            <a:rect l="l" t="t" r="r" b="b"/>
            <a:pathLst>
              <a:path w="32088" h="9978" extrusionOk="0">
                <a:moveTo>
                  <a:pt x="2882" y="0"/>
                </a:moveTo>
                <a:lnTo>
                  <a:pt x="0" y="4989"/>
                </a:lnTo>
                <a:lnTo>
                  <a:pt x="2882" y="9978"/>
                </a:lnTo>
                <a:lnTo>
                  <a:pt x="29206" y="9978"/>
                </a:lnTo>
                <a:lnTo>
                  <a:pt x="32088" y="4989"/>
                </a:lnTo>
                <a:lnTo>
                  <a:pt x="29206" y="0"/>
                </a:lnTo>
                <a:close/>
              </a:path>
            </a:pathLst>
          </a:custGeom>
          <a:solidFill>
            <a:srgbClr val="C0000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3E454A"/>
              </a:buClr>
              <a:buSzPts val="1100"/>
              <a:buFont typeface="Arial"/>
              <a:buNone/>
              <a:tabLst/>
              <a:defRPr/>
            </a:pPr>
            <a:r>
              <a:rPr kumimoji="0" lang="en" sz="1200" b="0" i="0" u="none" strike="noStrike" kern="0" cap="none" spc="0" normalizeH="0" baseline="0" noProof="0" dirty="0">
                <a:ln>
                  <a:noFill/>
                </a:ln>
                <a:solidFill>
                  <a:srgbClr val="FFFFFF"/>
                </a:solidFill>
                <a:effectLst/>
                <a:uLnTx/>
                <a:uFillTx/>
                <a:latin typeface="Fira Sans Extra Condensed Medium"/>
                <a:ea typeface="Fira Sans Extra Condensed Medium"/>
                <a:cs typeface="Fira Sans Extra Condensed Medium"/>
                <a:sym typeface="Fira Sans Extra Condensed Medium"/>
              </a:rPr>
              <a:t>VIREMENTS UNITAIRES si bénéficiaires activés depuis 72 heures</a:t>
            </a:r>
            <a:endParaRPr kumimoji="0" sz="1200" b="0" i="0" u="none" strike="noStrike" kern="0" cap="none" spc="0" normalizeH="0" baseline="0" noProof="0" dirty="0">
              <a:ln>
                <a:noFill/>
              </a:ln>
              <a:solidFill>
                <a:srgbClr val="FFFFFF"/>
              </a:solidFill>
              <a:effectLst/>
              <a:uLnTx/>
              <a:uFillTx/>
              <a:latin typeface="Arial"/>
              <a:cs typeface="Arial"/>
            </a:endParaRPr>
          </a:p>
        </p:txBody>
      </p:sp>
      <p:sp>
        <p:nvSpPr>
          <p:cNvPr id="24" name="Google Shape;109;p15">
            <a:extLst>
              <a:ext uri="{FF2B5EF4-FFF2-40B4-BE49-F238E27FC236}">
                <a16:creationId xmlns:a16="http://schemas.microsoft.com/office/drawing/2014/main" id="{35ACE6E2-3F1E-A7E5-A4AD-EF1B3C97EDCA}"/>
              </a:ext>
            </a:extLst>
          </p:cNvPr>
          <p:cNvSpPr/>
          <p:nvPr/>
        </p:nvSpPr>
        <p:spPr bwMode="auto">
          <a:xfrm>
            <a:off x="4493708" y="4021512"/>
            <a:ext cx="180692" cy="1688223"/>
          </a:xfrm>
          <a:custGeom>
            <a:avLst/>
            <a:gdLst/>
            <a:ahLst/>
            <a:cxnLst/>
            <a:rect l="l" t="t" r="r" b="b"/>
            <a:pathLst>
              <a:path w="4966" h="46781" extrusionOk="0">
                <a:moveTo>
                  <a:pt x="227" y="1"/>
                </a:moveTo>
                <a:cubicBezTo>
                  <a:pt x="108" y="1"/>
                  <a:pt x="1" y="108"/>
                  <a:pt x="1" y="227"/>
                </a:cubicBezTo>
                <a:lnTo>
                  <a:pt x="1" y="43947"/>
                </a:lnTo>
                <a:cubicBezTo>
                  <a:pt x="1" y="45518"/>
                  <a:pt x="1275" y="46781"/>
                  <a:pt x="2835" y="46781"/>
                </a:cubicBezTo>
                <a:lnTo>
                  <a:pt x="4740" y="46781"/>
                </a:lnTo>
                <a:cubicBezTo>
                  <a:pt x="4859" y="46781"/>
                  <a:pt x="4966" y="46685"/>
                  <a:pt x="4966" y="46566"/>
                </a:cubicBezTo>
                <a:cubicBezTo>
                  <a:pt x="4966" y="46435"/>
                  <a:pt x="4859" y="46340"/>
                  <a:pt x="4740" y="46340"/>
                </a:cubicBezTo>
                <a:lnTo>
                  <a:pt x="2835" y="46340"/>
                </a:lnTo>
                <a:cubicBezTo>
                  <a:pt x="1525" y="46340"/>
                  <a:pt x="453" y="45268"/>
                  <a:pt x="453" y="43947"/>
                </a:cubicBezTo>
                <a:lnTo>
                  <a:pt x="453" y="227"/>
                </a:lnTo>
                <a:cubicBezTo>
                  <a:pt x="453" y="108"/>
                  <a:pt x="346" y="1"/>
                  <a:pt x="227" y="1"/>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25" name="Google Shape;110;p15">
            <a:extLst>
              <a:ext uri="{FF2B5EF4-FFF2-40B4-BE49-F238E27FC236}">
                <a16:creationId xmlns:a16="http://schemas.microsoft.com/office/drawing/2014/main" id="{AE5F4F5C-57F5-61A1-ACA7-460C1F1D927D}"/>
              </a:ext>
            </a:extLst>
          </p:cNvPr>
          <p:cNvSpPr/>
          <p:nvPr/>
        </p:nvSpPr>
        <p:spPr bwMode="auto">
          <a:xfrm>
            <a:off x="4654452" y="5682092"/>
            <a:ext cx="36422" cy="36124"/>
          </a:xfrm>
          <a:custGeom>
            <a:avLst/>
            <a:gdLst/>
            <a:ahLst/>
            <a:cxnLst/>
            <a:rect l="l" t="t" r="r" b="b"/>
            <a:pathLst>
              <a:path w="1001" h="1001" extrusionOk="0">
                <a:moveTo>
                  <a:pt x="500" y="1"/>
                </a:moveTo>
                <a:cubicBezTo>
                  <a:pt x="226" y="1"/>
                  <a:pt x="0" y="215"/>
                  <a:pt x="0" y="501"/>
                </a:cubicBezTo>
                <a:cubicBezTo>
                  <a:pt x="0" y="774"/>
                  <a:pt x="226" y="1001"/>
                  <a:pt x="500" y="1001"/>
                </a:cubicBezTo>
                <a:cubicBezTo>
                  <a:pt x="774" y="1001"/>
                  <a:pt x="1000" y="774"/>
                  <a:pt x="1000" y="501"/>
                </a:cubicBezTo>
                <a:cubicBezTo>
                  <a:pt x="1000" y="215"/>
                  <a:pt x="774" y="1"/>
                  <a:pt x="500" y="1"/>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26" name="Google Shape;111;p15">
            <a:extLst>
              <a:ext uri="{FF2B5EF4-FFF2-40B4-BE49-F238E27FC236}">
                <a16:creationId xmlns:a16="http://schemas.microsoft.com/office/drawing/2014/main" id="{47544D8B-6F12-B2A1-6A6F-12A9DEDC6021}"/>
              </a:ext>
            </a:extLst>
          </p:cNvPr>
          <p:cNvSpPr/>
          <p:nvPr/>
        </p:nvSpPr>
        <p:spPr bwMode="auto">
          <a:xfrm>
            <a:off x="4483775" y="4011660"/>
            <a:ext cx="36422" cy="36124"/>
          </a:xfrm>
          <a:custGeom>
            <a:avLst/>
            <a:gdLst/>
            <a:ahLst/>
            <a:cxnLst/>
            <a:rect l="l" t="t" r="r" b="b"/>
            <a:pathLst>
              <a:path w="1001" h="1001" extrusionOk="0">
                <a:moveTo>
                  <a:pt x="500" y="0"/>
                </a:moveTo>
                <a:cubicBezTo>
                  <a:pt x="226" y="0"/>
                  <a:pt x="0" y="226"/>
                  <a:pt x="0" y="500"/>
                </a:cubicBezTo>
                <a:cubicBezTo>
                  <a:pt x="0" y="774"/>
                  <a:pt x="226" y="1000"/>
                  <a:pt x="500" y="1000"/>
                </a:cubicBezTo>
                <a:cubicBezTo>
                  <a:pt x="774" y="1000"/>
                  <a:pt x="1000" y="774"/>
                  <a:pt x="1000" y="500"/>
                </a:cubicBezTo>
                <a:cubicBezTo>
                  <a:pt x="1000" y="226"/>
                  <a:pt x="774" y="0"/>
                  <a:pt x="500" y="0"/>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27" name="Google Shape;60;p15">
            <a:extLst>
              <a:ext uri="{FF2B5EF4-FFF2-40B4-BE49-F238E27FC236}">
                <a16:creationId xmlns:a16="http://schemas.microsoft.com/office/drawing/2014/main" id="{BE3213F6-7163-98B2-1006-C76E795E4FFE}"/>
              </a:ext>
            </a:extLst>
          </p:cNvPr>
          <p:cNvSpPr/>
          <p:nvPr/>
        </p:nvSpPr>
        <p:spPr bwMode="auto">
          <a:xfrm>
            <a:off x="9589748" y="4613725"/>
            <a:ext cx="1178894" cy="355910"/>
          </a:xfrm>
          <a:custGeom>
            <a:avLst/>
            <a:gdLst/>
            <a:ahLst/>
            <a:cxnLst/>
            <a:rect l="l" t="t" r="r" b="b"/>
            <a:pathLst>
              <a:path w="32088" h="9967" extrusionOk="0">
                <a:moveTo>
                  <a:pt x="2882" y="1"/>
                </a:moveTo>
                <a:lnTo>
                  <a:pt x="0" y="4989"/>
                </a:lnTo>
                <a:lnTo>
                  <a:pt x="2882" y="9966"/>
                </a:lnTo>
                <a:lnTo>
                  <a:pt x="29206" y="9966"/>
                </a:lnTo>
                <a:lnTo>
                  <a:pt x="32088" y="4989"/>
                </a:lnTo>
                <a:lnTo>
                  <a:pt x="29206" y="1"/>
                </a:lnTo>
                <a:close/>
              </a:path>
            </a:pathLst>
          </a:custGeom>
          <a:solidFill>
            <a:srgbClr val="C0000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3E454A"/>
              </a:buClr>
              <a:buSzPts val="1100"/>
              <a:buFont typeface="Arial"/>
              <a:buNone/>
              <a:tabLst/>
              <a:defRPr/>
            </a:pPr>
            <a:r>
              <a:rPr kumimoji="0" lang="en" sz="1200" b="0" i="0" u="none" strike="noStrike" kern="0" cap="none" spc="0" normalizeH="0" baseline="0" noProof="0" dirty="0">
                <a:ln>
                  <a:noFill/>
                </a:ln>
                <a:solidFill>
                  <a:srgbClr val="FFFFFF"/>
                </a:solidFill>
                <a:effectLst/>
                <a:uLnTx/>
                <a:uFillTx/>
                <a:latin typeface="Fira Sans Extra Condensed Medium"/>
                <a:ea typeface="Fira Sans Extra Condensed Medium"/>
                <a:cs typeface="Fira Sans Extra Condensed Medium"/>
                <a:sym typeface="Fira Sans Extra Condensed Medium"/>
              </a:rPr>
              <a:t>AGREGATION DES COMPTES</a:t>
            </a:r>
            <a:endParaRPr kumimoji="0" sz="1200" b="0" i="0" u="none" strike="noStrike" kern="0" cap="none" spc="0" normalizeH="0" baseline="0" noProof="0" dirty="0">
              <a:ln>
                <a:noFill/>
              </a:ln>
              <a:solidFill>
                <a:srgbClr val="FFFFFF"/>
              </a:solidFill>
              <a:effectLst/>
              <a:uLnTx/>
              <a:uFillTx/>
              <a:latin typeface="Arial"/>
              <a:cs typeface="Arial"/>
            </a:endParaRPr>
          </a:p>
        </p:txBody>
      </p:sp>
      <p:grpSp>
        <p:nvGrpSpPr>
          <p:cNvPr id="28" name="Google Shape;61;p15">
            <a:extLst>
              <a:ext uri="{FF2B5EF4-FFF2-40B4-BE49-F238E27FC236}">
                <a16:creationId xmlns:a16="http://schemas.microsoft.com/office/drawing/2014/main" id="{682333CC-68DA-D239-4B72-BFD3C4A93992}"/>
              </a:ext>
            </a:extLst>
          </p:cNvPr>
          <p:cNvGrpSpPr/>
          <p:nvPr/>
        </p:nvGrpSpPr>
        <p:grpSpPr>
          <a:xfrm>
            <a:off x="9408677" y="4050044"/>
            <a:ext cx="134309" cy="759277"/>
            <a:chOff x="2398764" y="2947359"/>
            <a:chExt cx="104950" cy="610428"/>
          </a:xfrm>
        </p:grpSpPr>
        <p:sp>
          <p:nvSpPr>
            <p:cNvPr id="29" name="Google Shape;62;p15">
              <a:extLst>
                <a:ext uri="{FF2B5EF4-FFF2-40B4-BE49-F238E27FC236}">
                  <a16:creationId xmlns:a16="http://schemas.microsoft.com/office/drawing/2014/main" id="{C5551D01-1CCA-C0E8-04C8-B287105663E5}"/>
                </a:ext>
              </a:extLst>
            </p:cNvPr>
            <p:cNvSpPr/>
            <p:nvPr/>
          </p:nvSpPr>
          <p:spPr>
            <a:xfrm>
              <a:off x="2406601" y="2955196"/>
              <a:ext cx="87874" cy="596140"/>
            </a:xfrm>
            <a:custGeom>
              <a:avLst/>
              <a:gdLst/>
              <a:ahLst/>
              <a:cxnLst/>
              <a:rect l="l" t="t" r="r" b="b"/>
              <a:pathLst>
                <a:path w="3061" h="20766" extrusionOk="0">
                  <a:moveTo>
                    <a:pt x="215" y="1"/>
                  </a:moveTo>
                  <a:cubicBezTo>
                    <a:pt x="96" y="1"/>
                    <a:pt x="1" y="108"/>
                    <a:pt x="1" y="227"/>
                  </a:cubicBezTo>
                  <a:lnTo>
                    <a:pt x="1" y="17932"/>
                  </a:lnTo>
                  <a:cubicBezTo>
                    <a:pt x="1" y="19491"/>
                    <a:pt x="1275" y="20765"/>
                    <a:pt x="2835" y="20765"/>
                  </a:cubicBezTo>
                  <a:cubicBezTo>
                    <a:pt x="2954" y="20765"/>
                    <a:pt x="3061" y="20670"/>
                    <a:pt x="3061" y="20539"/>
                  </a:cubicBezTo>
                  <a:cubicBezTo>
                    <a:pt x="3061" y="20420"/>
                    <a:pt x="2954" y="20325"/>
                    <a:pt x="2835" y="20325"/>
                  </a:cubicBezTo>
                  <a:cubicBezTo>
                    <a:pt x="1513" y="20325"/>
                    <a:pt x="441" y="19253"/>
                    <a:pt x="441" y="17932"/>
                  </a:cubicBezTo>
                  <a:lnTo>
                    <a:pt x="441" y="227"/>
                  </a:lnTo>
                  <a:cubicBezTo>
                    <a:pt x="441" y="108"/>
                    <a:pt x="346" y="1"/>
                    <a:pt x="215" y="1"/>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30" name="Google Shape;63;p15">
              <a:extLst>
                <a:ext uri="{FF2B5EF4-FFF2-40B4-BE49-F238E27FC236}">
                  <a16:creationId xmlns:a16="http://schemas.microsoft.com/office/drawing/2014/main" id="{1F63A198-DFE2-5FE1-5127-EDC7AAF50527}"/>
                </a:ext>
              </a:extLst>
            </p:cNvPr>
            <p:cNvSpPr/>
            <p:nvPr/>
          </p:nvSpPr>
          <p:spPr>
            <a:xfrm>
              <a:off x="2398764" y="2947359"/>
              <a:ext cx="28392" cy="28736"/>
            </a:xfrm>
            <a:custGeom>
              <a:avLst/>
              <a:gdLst/>
              <a:ahLst/>
              <a:cxnLst/>
              <a:rect l="l" t="t" r="r" b="b"/>
              <a:pathLst>
                <a:path w="989" h="1001" extrusionOk="0">
                  <a:moveTo>
                    <a:pt x="488" y="0"/>
                  </a:moveTo>
                  <a:cubicBezTo>
                    <a:pt x="214" y="0"/>
                    <a:pt x="0" y="226"/>
                    <a:pt x="0" y="500"/>
                  </a:cubicBezTo>
                  <a:cubicBezTo>
                    <a:pt x="0" y="774"/>
                    <a:pt x="214" y="1000"/>
                    <a:pt x="488" y="1000"/>
                  </a:cubicBezTo>
                  <a:cubicBezTo>
                    <a:pt x="774" y="1000"/>
                    <a:pt x="988" y="774"/>
                    <a:pt x="988" y="500"/>
                  </a:cubicBezTo>
                  <a:cubicBezTo>
                    <a:pt x="988" y="226"/>
                    <a:pt x="774" y="0"/>
                    <a:pt x="488" y="0"/>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31" name="Google Shape;64;p15">
              <a:extLst>
                <a:ext uri="{FF2B5EF4-FFF2-40B4-BE49-F238E27FC236}">
                  <a16:creationId xmlns:a16="http://schemas.microsoft.com/office/drawing/2014/main" id="{06ACBD53-42D2-1030-89CC-A6CFF9F761D6}"/>
                </a:ext>
              </a:extLst>
            </p:cNvPr>
            <p:cNvSpPr/>
            <p:nvPr/>
          </p:nvSpPr>
          <p:spPr>
            <a:xfrm>
              <a:off x="2474978" y="3529051"/>
              <a:ext cx="28736" cy="28736"/>
            </a:xfrm>
            <a:custGeom>
              <a:avLst/>
              <a:gdLst/>
              <a:ahLst/>
              <a:cxnLst/>
              <a:rect l="l" t="t" r="r" b="b"/>
              <a:pathLst>
                <a:path w="1001" h="1001" extrusionOk="0">
                  <a:moveTo>
                    <a:pt x="500" y="0"/>
                  </a:moveTo>
                  <a:cubicBezTo>
                    <a:pt x="226" y="0"/>
                    <a:pt x="0" y="227"/>
                    <a:pt x="0" y="501"/>
                  </a:cubicBezTo>
                  <a:cubicBezTo>
                    <a:pt x="0" y="774"/>
                    <a:pt x="226" y="1001"/>
                    <a:pt x="500" y="1001"/>
                  </a:cubicBezTo>
                  <a:cubicBezTo>
                    <a:pt x="774" y="1001"/>
                    <a:pt x="1000" y="774"/>
                    <a:pt x="1000" y="501"/>
                  </a:cubicBezTo>
                  <a:cubicBezTo>
                    <a:pt x="1000" y="227"/>
                    <a:pt x="774" y="0"/>
                    <a:pt x="500" y="0"/>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grpSp>
      <p:sp>
        <p:nvSpPr>
          <p:cNvPr id="32" name="Google Shape;107;p15">
            <a:extLst>
              <a:ext uri="{FF2B5EF4-FFF2-40B4-BE49-F238E27FC236}">
                <a16:creationId xmlns:a16="http://schemas.microsoft.com/office/drawing/2014/main" id="{D4FC957A-B5CA-0CC2-B493-FB61082D5BF7}"/>
              </a:ext>
            </a:extLst>
          </p:cNvPr>
          <p:cNvSpPr/>
          <p:nvPr/>
        </p:nvSpPr>
        <p:spPr bwMode="auto">
          <a:xfrm>
            <a:off x="9591752" y="5210183"/>
            <a:ext cx="1178894" cy="356303"/>
          </a:xfrm>
          <a:custGeom>
            <a:avLst/>
            <a:gdLst/>
            <a:ahLst/>
            <a:cxnLst/>
            <a:rect l="l" t="t" r="r" b="b"/>
            <a:pathLst>
              <a:path w="32088" h="9978" extrusionOk="0">
                <a:moveTo>
                  <a:pt x="2882" y="0"/>
                </a:moveTo>
                <a:lnTo>
                  <a:pt x="0" y="4989"/>
                </a:lnTo>
                <a:lnTo>
                  <a:pt x="2882" y="9978"/>
                </a:lnTo>
                <a:lnTo>
                  <a:pt x="29206" y="9978"/>
                </a:lnTo>
                <a:lnTo>
                  <a:pt x="32088" y="4989"/>
                </a:lnTo>
                <a:lnTo>
                  <a:pt x="29206" y="0"/>
                </a:lnTo>
                <a:close/>
              </a:path>
            </a:pathLst>
          </a:custGeom>
          <a:solidFill>
            <a:srgbClr val="C0000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3E454A"/>
              </a:buClr>
              <a:buSzPts val="1100"/>
              <a:buFont typeface="Arial"/>
              <a:buNone/>
              <a:tabLst/>
              <a:defRPr/>
            </a:pPr>
            <a:r>
              <a:rPr kumimoji="0" lang="en" sz="1200" b="0" i="0" u="none" strike="noStrike" kern="0" cap="none" spc="0" normalizeH="0" baseline="0" noProof="0" dirty="0">
                <a:ln>
                  <a:noFill/>
                </a:ln>
                <a:solidFill>
                  <a:srgbClr val="FFFFFF"/>
                </a:solidFill>
                <a:effectLst/>
                <a:uLnTx/>
                <a:uFillTx/>
                <a:latin typeface="Fira Sans Extra Condensed Medium"/>
                <a:ea typeface="Fira Sans Extra Condensed Medium"/>
                <a:cs typeface="Fira Sans Extra Condensed Medium"/>
                <a:sym typeface="Fira Sans Extra Condensed Medium"/>
              </a:rPr>
              <a:t>VIREMENTS UNITAIRES</a:t>
            </a:r>
            <a:endParaRPr kumimoji="0" sz="1200" b="0" i="0" u="none" strike="noStrike" kern="0" cap="none" spc="0" normalizeH="0" baseline="0" noProof="0" dirty="0">
              <a:ln>
                <a:noFill/>
              </a:ln>
              <a:solidFill>
                <a:srgbClr val="FFFFFF"/>
              </a:solidFill>
              <a:effectLst/>
              <a:uLnTx/>
              <a:uFillTx/>
              <a:latin typeface="Arial"/>
              <a:cs typeface="Arial"/>
            </a:endParaRPr>
          </a:p>
        </p:txBody>
      </p:sp>
      <p:grpSp>
        <p:nvGrpSpPr>
          <p:cNvPr id="33" name="Google Shape;108;p15">
            <a:extLst>
              <a:ext uri="{FF2B5EF4-FFF2-40B4-BE49-F238E27FC236}">
                <a16:creationId xmlns:a16="http://schemas.microsoft.com/office/drawing/2014/main" id="{1D27AFE7-383D-EF79-6FBB-D7C5892C3696}"/>
              </a:ext>
            </a:extLst>
          </p:cNvPr>
          <p:cNvGrpSpPr/>
          <p:nvPr/>
        </p:nvGrpSpPr>
        <p:grpSpPr>
          <a:xfrm>
            <a:off x="9311516" y="4050044"/>
            <a:ext cx="209103" cy="1364463"/>
            <a:chOff x="2340319" y="2947359"/>
            <a:chExt cx="163395" cy="1357550"/>
          </a:xfrm>
        </p:grpSpPr>
        <p:sp>
          <p:nvSpPr>
            <p:cNvPr id="34" name="Google Shape;109;p15">
              <a:extLst>
                <a:ext uri="{FF2B5EF4-FFF2-40B4-BE49-F238E27FC236}">
                  <a16:creationId xmlns:a16="http://schemas.microsoft.com/office/drawing/2014/main" id="{90746C74-3042-73A7-DDA9-2E55EC65DB20}"/>
                </a:ext>
              </a:extLst>
            </p:cNvPr>
            <p:cNvSpPr/>
            <p:nvPr/>
          </p:nvSpPr>
          <p:spPr>
            <a:xfrm>
              <a:off x="2348156" y="2955196"/>
              <a:ext cx="142561" cy="1342966"/>
            </a:xfrm>
            <a:custGeom>
              <a:avLst/>
              <a:gdLst/>
              <a:ahLst/>
              <a:cxnLst/>
              <a:rect l="l" t="t" r="r" b="b"/>
              <a:pathLst>
                <a:path w="4966" h="46781" extrusionOk="0">
                  <a:moveTo>
                    <a:pt x="227" y="1"/>
                  </a:moveTo>
                  <a:cubicBezTo>
                    <a:pt x="108" y="1"/>
                    <a:pt x="1" y="108"/>
                    <a:pt x="1" y="227"/>
                  </a:cubicBezTo>
                  <a:lnTo>
                    <a:pt x="1" y="43947"/>
                  </a:lnTo>
                  <a:cubicBezTo>
                    <a:pt x="1" y="45518"/>
                    <a:pt x="1275" y="46781"/>
                    <a:pt x="2835" y="46781"/>
                  </a:cubicBezTo>
                  <a:lnTo>
                    <a:pt x="4740" y="46781"/>
                  </a:lnTo>
                  <a:cubicBezTo>
                    <a:pt x="4859" y="46781"/>
                    <a:pt x="4966" y="46685"/>
                    <a:pt x="4966" y="46566"/>
                  </a:cubicBezTo>
                  <a:cubicBezTo>
                    <a:pt x="4966" y="46435"/>
                    <a:pt x="4859" y="46340"/>
                    <a:pt x="4740" y="46340"/>
                  </a:cubicBezTo>
                  <a:lnTo>
                    <a:pt x="2835" y="46340"/>
                  </a:lnTo>
                  <a:cubicBezTo>
                    <a:pt x="1525" y="46340"/>
                    <a:pt x="453" y="45268"/>
                    <a:pt x="453" y="43947"/>
                  </a:cubicBezTo>
                  <a:lnTo>
                    <a:pt x="453" y="227"/>
                  </a:lnTo>
                  <a:cubicBezTo>
                    <a:pt x="453" y="108"/>
                    <a:pt x="346" y="1"/>
                    <a:pt x="227" y="1"/>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35" name="Google Shape;110;p15">
              <a:extLst>
                <a:ext uri="{FF2B5EF4-FFF2-40B4-BE49-F238E27FC236}">
                  <a16:creationId xmlns:a16="http://schemas.microsoft.com/office/drawing/2014/main" id="{122548F9-1167-B837-740D-36994EF55E13}"/>
                </a:ext>
              </a:extLst>
            </p:cNvPr>
            <p:cNvSpPr/>
            <p:nvPr/>
          </p:nvSpPr>
          <p:spPr>
            <a:xfrm>
              <a:off x="2474978" y="4276173"/>
              <a:ext cx="28736" cy="28736"/>
            </a:xfrm>
            <a:custGeom>
              <a:avLst/>
              <a:gdLst/>
              <a:ahLst/>
              <a:cxnLst/>
              <a:rect l="l" t="t" r="r" b="b"/>
              <a:pathLst>
                <a:path w="1001" h="1001" extrusionOk="0">
                  <a:moveTo>
                    <a:pt x="500" y="1"/>
                  </a:moveTo>
                  <a:cubicBezTo>
                    <a:pt x="226" y="1"/>
                    <a:pt x="0" y="215"/>
                    <a:pt x="0" y="501"/>
                  </a:cubicBezTo>
                  <a:cubicBezTo>
                    <a:pt x="0" y="774"/>
                    <a:pt x="226" y="1001"/>
                    <a:pt x="500" y="1001"/>
                  </a:cubicBezTo>
                  <a:cubicBezTo>
                    <a:pt x="774" y="1001"/>
                    <a:pt x="1000" y="774"/>
                    <a:pt x="1000" y="501"/>
                  </a:cubicBezTo>
                  <a:cubicBezTo>
                    <a:pt x="1000" y="215"/>
                    <a:pt x="774" y="1"/>
                    <a:pt x="500" y="1"/>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36" name="Google Shape;111;p15">
              <a:extLst>
                <a:ext uri="{FF2B5EF4-FFF2-40B4-BE49-F238E27FC236}">
                  <a16:creationId xmlns:a16="http://schemas.microsoft.com/office/drawing/2014/main" id="{0DB2BBEA-9643-2E4A-7CC1-EFB80EC1BC2E}"/>
                </a:ext>
              </a:extLst>
            </p:cNvPr>
            <p:cNvSpPr/>
            <p:nvPr/>
          </p:nvSpPr>
          <p:spPr>
            <a:xfrm>
              <a:off x="2340319" y="2947359"/>
              <a:ext cx="28736" cy="28736"/>
            </a:xfrm>
            <a:custGeom>
              <a:avLst/>
              <a:gdLst/>
              <a:ahLst/>
              <a:cxnLst/>
              <a:rect l="l" t="t" r="r" b="b"/>
              <a:pathLst>
                <a:path w="1001" h="1001" extrusionOk="0">
                  <a:moveTo>
                    <a:pt x="500" y="0"/>
                  </a:moveTo>
                  <a:cubicBezTo>
                    <a:pt x="226" y="0"/>
                    <a:pt x="0" y="226"/>
                    <a:pt x="0" y="500"/>
                  </a:cubicBezTo>
                  <a:cubicBezTo>
                    <a:pt x="0" y="774"/>
                    <a:pt x="226" y="1000"/>
                    <a:pt x="500" y="1000"/>
                  </a:cubicBezTo>
                  <a:cubicBezTo>
                    <a:pt x="774" y="1000"/>
                    <a:pt x="1000" y="774"/>
                    <a:pt x="1000" y="500"/>
                  </a:cubicBezTo>
                  <a:cubicBezTo>
                    <a:pt x="1000" y="226"/>
                    <a:pt x="774" y="0"/>
                    <a:pt x="500" y="0"/>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grpSp>
      <p:grpSp>
        <p:nvGrpSpPr>
          <p:cNvPr id="37" name="Google Shape;108;p15">
            <a:extLst>
              <a:ext uri="{FF2B5EF4-FFF2-40B4-BE49-F238E27FC236}">
                <a16:creationId xmlns:a16="http://schemas.microsoft.com/office/drawing/2014/main" id="{91A3EFDF-04BA-A6B3-5BF0-87E7DD62DFE1}"/>
              </a:ext>
            </a:extLst>
          </p:cNvPr>
          <p:cNvGrpSpPr/>
          <p:nvPr/>
        </p:nvGrpSpPr>
        <p:grpSpPr>
          <a:xfrm>
            <a:off x="9215825" y="4049780"/>
            <a:ext cx="209103" cy="2037714"/>
            <a:chOff x="2340319" y="2947359"/>
            <a:chExt cx="163395" cy="1357550"/>
          </a:xfrm>
        </p:grpSpPr>
        <p:sp>
          <p:nvSpPr>
            <p:cNvPr id="38" name="Google Shape;109;p15">
              <a:extLst>
                <a:ext uri="{FF2B5EF4-FFF2-40B4-BE49-F238E27FC236}">
                  <a16:creationId xmlns:a16="http://schemas.microsoft.com/office/drawing/2014/main" id="{CF3CD180-DF82-98C8-E093-844159C964C8}"/>
                </a:ext>
              </a:extLst>
            </p:cNvPr>
            <p:cNvSpPr/>
            <p:nvPr/>
          </p:nvSpPr>
          <p:spPr>
            <a:xfrm>
              <a:off x="2348156" y="2955196"/>
              <a:ext cx="142561" cy="1342966"/>
            </a:xfrm>
            <a:custGeom>
              <a:avLst/>
              <a:gdLst/>
              <a:ahLst/>
              <a:cxnLst/>
              <a:rect l="l" t="t" r="r" b="b"/>
              <a:pathLst>
                <a:path w="4966" h="46781" extrusionOk="0">
                  <a:moveTo>
                    <a:pt x="227" y="1"/>
                  </a:moveTo>
                  <a:cubicBezTo>
                    <a:pt x="108" y="1"/>
                    <a:pt x="1" y="108"/>
                    <a:pt x="1" y="227"/>
                  </a:cubicBezTo>
                  <a:lnTo>
                    <a:pt x="1" y="43947"/>
                  </a:lnTo>
                  <a:cubicBezTo>
                    <a:pt x="1" y="45518"/>
                    <a:pt x="1275" y="46781"/>
                    <a:pt x="2835" y="46781"/>
                  </a:cubicBezTo>
                  <a:lnTo>
                    <a:pt x="4740" y="46781"/>
                  </a:lnTo>
                  <a:cubicBezTo>
                    <a:pt x="4859" y="46781"/>
                    <a:pt x="4966" y="46685"/>
                    <a:pt x="4966" y="46566"/>
                  </a:cubicBezTo>
                  <a:cubicBezTo>
                    <a:pt x="4966" y="46435"/>
                    <a:pt x="4859" y="46340"/>
                    <a:pt x="4740" y="46340"/>
                  </a:cubicBezTo>
                  <a:lnTo>
                    <a:pt x="2835" y="46340"/>
                  </a:lnTo>
                  <a:cubicBezTo>
                    <a:pt x="1525" y="46340"/>
                    <a:pt x="453" y="45268"/>
                    <a:pt x="453" y="43947"/>
                  </a:cubicBezTo>
                  <a:lnTo>
                    <a:pt x="453" y="227"/>
                  </a:lnTo>
                  <a:cubicBezTo>
                    <a:pt x="453" y="108"/>
                    <a:pt x="346" y="1"/>
                    <a:pt x="227" y="1"/>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39" name="Google Shape;110;p15">
              <a:extLst>
                <a:ext uri="{FF2B5EF4-FFF2-40B4-BE49-F238E27FC236}">
                  <a16:creationId xmlns:a16="http://schemas.microsoft.com/office/drawing/2014/main" id="{16D89BDA-2052-DC37-001C-F584ECDA7596}"/>
                </a:ext>
              </a:extLst>
            </p:cNvPr>
            <p:cNvSpPr/>
            <p:nvPr/>
          </p:nvSpPr>
          <p:spPr>
            <a:xfrm>
              <a:off x="2474978" y="4276173"/>
              <a:ext cx="28736" cy="28736"/>
            </a:xfrm>
            <a:custGeom>
              <a:avLst/>
              <a:gdLst/>
              <a:ahLst/>
              <a:cxnLst/>
              <a:rect l="l" t="t" r="r" b="b"/>
              <a:pathLst>
                <a:path w="1001" h="1001" extrusionOk="0">
                  <a:moveTo>
                    <a:pt x="500" y="1"/>
                  </a:moveTo>
                  <a:cubicBezTo>
                    <a:pt x="226" y="1"/>
                    <a:pt x="0" y="215"/>
                    <a:pt x="0" y="501"/>
                  </a:cubicBezTo>
                  <a:cubicBezTo>
                    <a:pt x="0" y="774"/>
                    <a:pt x="226" y="1001"/>
                    <a:pt x="500" y="1001"/>
                  </a:cubicBezTo>
                  <a:cubicBezTo>
                    <a:pt x="774" y="1001"/>
                    <a:pt x="1000" y="774"/>
                    <a:pt x="1000" y="501"/>
                  </a:cubicBezTo>
                  <a:cubicBezTo>
                    <a:pt x="1000" y="215"/>
                    <a:pt x="774" y="1"/>
                    <a:pt x="500" y="1"/>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40" name="Google Shape;111;p15">
              <a:extLst>
                <a:ext uri="{FF2B5EF4-FFF2-40B4-BE49-F238E27FC236}">
                  <a16:creationId xmlns:a16="http://schemas.microsoft.com/office/drawing/2014/main" id="{83A50646-47A3-DE4F-A0CA-347AD106E7EF}"/>
                </a:ext>
              </a:extLst>
            </p:cNvPr>
            <p:cNvSpPr/>
            <p:nvPr/>
          </p:nvSpPr>
          <p:spPr>
            <a:xfrm>
              <a:off x="2340319" y="2947359"/>
              <a:ext cx="28736" cy="28736"/>
            </a:xfrm>
            <a:custGeom>
              <a:avLst/>
              <a:gdLst/>
              <a:ahLst/>
              <a:cxnLst/>
              <a:rect l="l" t="t" r="r" b="b"/>
              <a:pathLst>
                <a:path w="1001" h="1001" extrusionOk="0">
                  <a:moveTo>
                    <a:pt x="500" y="0"/>
                  </a:moveTo>
                  <a:cubicBezTo>
                    <a:pt x="226" y="0"/>
                    <a:pt x="0" y="226"/>
                    <a:pt x="0" y="500"/>
                  </a:cubicBezTo>
                  <a:cubicBezTo>
                    <a:pt x="0" y="774"/>
                    <a:pt x="226" y="1000"/>
                    <a:pt x="500" y="1000"/>
                  </a:cubicBezTo>
                  <a:cubicBezTo>
                    <a:pt x="774" y="1000"/>
                    <a:pt x="1000" y="774"/>
                    <a:pt x="1000" y="500"/>
                  </a:cubicBezTo>
                  <a:cubicBezTo>
                    <a:pt x="1000" y="226"/>
                    <a:pt x="774" y="0"/>
                    <a:pt x="500" y="0"/>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grpSp>
      <p:sp>
        <p:nvSpPr>
          <p:cNvPr id="41" name="Google Shape;107;p15">
            <a:extLst>
              <a:ext uri="{FF2B5EF4-FFF2-40B4-BE49-F238E27FC236}">
                <a16:creationId xmlns:a16="http://schemas.microsoft.com/office/drawing/2014/main" id="{B24E3EDC-B0D2-4AB2-D47F-554D4DFFAE74}"/>
              </a:ext>
            </a:extLst>
          </p:cNvPr>
          <p:cNvSpPr/>
          <p:nvPr/>
        </p:nvSpPr>
        <p:spPr bwMode="auto">
          <a:xfrm>
            <a:off x="9589748" y="5877579"/>
            <a:ext cx="1178894" cy="356303"/>
          </a:xfrm>
          <a:custGeom>
            <a:avLst/>
            <a:gdLst/>
            <a:ahLst/>
            <a:cxnLst/>
            <a:rect l="l" t="t" r="r" b="b"/>
            <a:pathLst>
              <a:path w="32088" h="9978" extrusionOk="0">
                <a:moveTo>
                  <a:pt x="2882" y="0"/>
                </a:moveTo>
                <a:lnTo>
                  <a:pt x="0" y="4989"/>
                </a:lnTo>
                <a:lnTo>
                  <a:pt x="2882" y="9978"/>
                </a:lnTo>
                <a:lnTo>
                  <a:pt x="29206" y="9978"/>
                </a:lnTo>
                <a:lnTo>
                  <a:pt x="32088" y="4989"/>
                </a:lnTo>
                <a:lnTo>
                  <a:pt x="29206" y="0"/>
                </a:lnTo>
                <a:close/>
              </a:path>
            </a:pathLst>
          </a:custGeom>
          <a:solidFill>
            <a:srgbClr val="C0000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3E454A"/>
              </a:buClr>
              <a:buSzPts val="1100"/>
              <a:buFont typeface="Arial"/>
              <a:buNone/>
              <a:tabLst/>
              <a:defRPr/>
            </a:pPr>
            <a:r>
              <a:rPr kumimoji="0" lang="en" sz="1200" b="0" i="0" u="none" strike="noStrike" kern="0" cap="none" spc="0" normalizeH="0" baseline="0" noProof="0" dirty="0">
                <a:ln>
                  <a:noFill/>
                </a:ln>
                <a:solidFill>
                  <a:srgbClr val="FFFFFF"/>
                </a:solidFill>
                <a:effectLst/>
                <a:uLnTx/>
                <a:uFillTx/>
                <a:latin typeface="Fira Sans Extra Condensed Medium"/>
                <a:ea typeface="Fira Sans Extra Condensed Medium"/>
                <a:cs typeface="Fira Sans Extra Condensed Medium"/>
                <a:sym typeface="Fira Sans Extra Condensed Medium"/>
              </a:rPr>
              <a:t>VIREMENTS INSTANTANES</a:t>
            </a:r>
            <a:endParaRPr kumimoji="0" sz="1200" b="0" i="0" u="none" strike="noStrike" kern="0" cap="none" spc="0" normalizeH="0" baseline="0" noProof="0" dirty="0">
              <a:ln>
                <a:noFill/>
              </a:ln>
              <a:solidFill>
                <a:srgbClr val="FFFFFF"/>
              </a:solidFill>
              <a:effectLst/>
              <a:uLnTx/>
              <a:uFillTx/>
              <a:latin typeface="Arial"/>
              <a:cs typeface="Arial"/>
            </a:endParaRPr>
          </a:p>
        </p:txBody>
      </p:sp>
      <p:sp>
        <p:nvSpPr>
          <p:cNvPr id="42" name="Google Shape;123;p15">
            <a:extLst>
              <a:ext uri="{FF2B5EF4-FFF2-40B4-BE49-F238E27FC236}">
                <a16:creationId xmlns:a16="http://schemas.microsoft.com/office/drawing/2014/main" id="{E0BCF257-C6F7-673D-9607-328ABB38854E}"/>
              </a:ext>
            </a:extLst>
          </p:cNvPr>
          <p:cNvSpPr/>
          <p:nvPr/>
        </p:nvSpPr>
        <p:spPr bwMode="auto">
          <a:xfrm>
            <a:off x="1193219" y="3472909"/>
            <a:ext cx="1573034" cy="475355"/>
          </a:xfrm>
          <a:custGeom>
            <a:avLst/>
            <a:gdLst/>
            <a:ahLst/>
            <a:cxnLst/>
            <a:rect l="l" t="t" r="r" b="b"/>
            <a:pathLst>
              <a:path w="42816" h="13312" extrusionOk="0">
                <a:moveTo>
                  <a:pt x="3834" y="0"/>
                </a:moveTo>
                <a:lnTo>
                  <a:pt x="1" y="6656"/>
                </a:lnTo>
                <a:lnTo>
                  <a:pt x="3834" y="13311"/>
                </a:lnTo>
                <a:lnTo>
                  <a:pt x="38970" y="13311"/>
                </a:lnTo>
                <a:lnTo>
                  <a:pt x="42816" y="6656"/>
                </a:lnTo>
                <a:lnTo>
                  <a:pt x="38970" y="0"/>
                </a:lnTo>
                <a:close/>
              </a:path>
            </a:pathLst>
          </a:custGeom>
          <a:solidFill>
            <a:schemeClr val="bg1">
              <a:lumMod val="65000"/>
            </a:schemeClr>
          </a:solidFill>
          <a:ln>
            <a:solidFill>
              <a:schemeClr val="bg1">
                <a:lumMod val="75000"/>
              </a:schemeClr>
            </a:solid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3E454A"/>
              </a:buClr>
              <a:buSzPts val="1100"/>
              <a:buFont typeface="Arial"/>
              <a:buNone/>
              <a:tabLst/>
              <a:defRPr/>
            </a:pPr>
            <a:r>
              <a:rPr kumimoji="0" lang="en" sz="1500" b="0" i="0" u="none" strike="noStrike" kern="0" cap="none" spc="0" normalizeH="0" baseline="0" noProof="0" dirty="0">
                <a:ln>
                  <a:noFill/>
                </a:ln>
                <a:solidFill>
                  <a:srgbClr val="FFFFFF"/>
                </a:solidFill>
                <a:effectLst/>
                <a:uLnTx/>
                <a:uFillTx/>
                <a:latin typeface="Fira Sans Extra Condensed Medium"/>
                <a:ea typeface="Fira Sans Extra Condensed Medium"/>
                <a:cs typeface="Fira Sans Extra Condensed Medium"/>
                <a:sym typeface="Fira Sans Extra Condensed Medium"/>
              </a:rPr>
              <a:t>SOL SMS</a:t>
            </a:r>
            <a:endParaRPr kumimoji="0" sz="1200" b="0" i="0" u="none" strike="noStrike" kern="0" cap="none" spc="0" normalizeH="0" baseline="0" noProof="0" dirty="0">
              <a:ln>
                <a:noFill/>
              </a:ln>
              <a:solidFill>
                <a:srgbClr val="FFFFFF"/>
              </a:solidFill>
              <a:effectLst/>
              <a:uLnTx/>
              <a:uFillTx/>
              <a:latin typeface="Arial"/>
              <a:cs typeface="Arial"/>
            </a:endParaRPr>
          </a:p>
        </p:txBody>
      </p:sp>
      <p:sp>
        <p:nvSpPr>
          <p:cNvPr id="43" name="Google Shape;60;p15">
            <a:extLst>
              <a:ext uri="{FF2B5EF4-FFF2-40B4-BE49-F238E27FC236}">
                <a16:creationId xmlns:a16="http://schemas.microsoft.com/office/drawing/2014/main" id="{E032C950-3E60-F28F-7872-C85F72DD052C}"/>
              </a:ext>
            </a:extLst>
          </p:cNvPr>
          <p:cNvSpPr/>
          <p:nvPr/>
        </p:nvSpPr>
        <p:spPr bwMode="auto">
          <a:xfrm>
            <a:off x="1587322" y="4567135"/>
            <a:ext cx="1178894" cy="355910"/>
          </a:xfrm>
          <a:custGeom>
            <a:avLst/>
            <a:gdLst/>
            <a:ahLst/>
            <a:cxnLst/>
            <a:rect l="l" t="t" r="r" b="b"/>
            <a:pathLst>
              <a:path w="32088" h="9967" extrusionOk="0">
                <a:moveTo>
                  <a:pt x="2882" y="1"/>
                </a:moveTo>
                <a:lnTo>
                  <a:pt x="0" y="4989"/>
                </a:lnTo>
                <a:lnTo>
                  <a:pt x="2882" y="9966"/>
                </a:lnTo>
                <a:lnTo>
                  <a:pt x="29206" y="9966"/>
                </a:lnTo>
                <a:lnTo>
                  <a:pt x="32088" y="4989"/>
                </a:lnTo>
                <a:lnTo>
                  <a:pt x="29206" y="1"/>
                </a:lnTo>
                <a:close/>
              </a:path>
            </a:pathLst>
          </a:custGeom>
          <a:solidFill>
            <a:schemeClr val="bg1">
              <a:lumMod val="65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3E454A"/>
              </a:buClr>
              <a:buSzPts val="1100"/>
              <a:buFont typeface="Arial"/>
              <a:buNone/>
              <a:tabLst/>
              <a:defRPr/>
            </a:pPr>
            <a:r>
              <a:rPr kumimoji="0" lang="en" sz="1200" b="0" i="0" u="none" strike="noStrike" kern="0" cap="none" spc="0" normalizeH="0" baseline="0" noProof="0" dirty="0">
                <a:ln>
                  <a:noFill/>
                </a:ln>
                <a:solidFill>
                  <a:srgbClr val="FFFFFF"/>
                </a:solidFill>
                <a:effectLst/>
                <a:uLnTx/>
                <a:uFillTx/>
                <a:latin typeface="Fira Sans Extra Condensed Medium"/>
                <a:ea typeface="Fira Sans Extra Condensed Medium"/>
                <a:cs typeface="Fira Sans Extra Condensed Medium"/>
                <a:sym typeface="Fira Sans Extra Condensed Medium"/>
              </a:rPr>
              <a:t>AGREGATION DES COMPTES</a:t>
            </a:r>
            <a:endParaRPr kumimoji="0" sz="1200" b="0" i="0" u="none" strike="noStrike" kern="0" cap="none" spc="0" normalizeH="0" baseline="0" noProof="0" dirty="0">
              <a:ln>
                <a:noFill/>
              </a:ln>
              <a:solidFill>
                <a:srgbClr val="FFFFFF"/>
              </a:solidFill>
              <a:effectLst/>
              <a:uLnTx/>
              <a:uFillTx/>
              <a:latin typeface="Arial"/>
              <a:cs typeface="Arial"/>
            </a:endParaRPr>
          </a:p>
        </p:txBody>
      </p:sp>
      <p:sp>
        <p:nvSpPr>
          <p:cNvPr id="44" name="Google Shape;62;p15">
            <a:extLst>
              <a:ext uri="{FF2B5EF4-FFF2-40B4-BE49-F238E27FC236}">
                <a16:creationId xmlns:a16="http://schemas.microsoft.com/office/drawing/2014/main" id="{02B8BEC3-C5C9-DED6-C0FD-F54F6F75E2A8}"/>
              </a:ext>
            </a:extLst>
          </p:cNvPr>
          <p:cNvSpPr/>
          <p:nvPr/>
        </p:nvSpPr>
        <p:spPr bwMode="auto">
          <a:xfrm>
            <a:off x="1416280" y="4013202"/>
            <a:ext cx="112456" cy="741505"/>
          </a:xfrm>
          <a:custGeom>
            <a:avLst/>
            <a:gdLst/>
            <a:ahLst/>
            <a:cxnLst/>
            <a:rect l="l" t="t" r="r" b="b"/>
            <a:pathLst>
              <a:path w="3061" h="20766" extrusionOk="0">
                <a:moveTo>
                  <a:pt x="215" y="1"/>
                </a:moveTo>
                <a:cubicBezTo>
                  <a:pt x="96" y="1"/>
                  <a:pt x="1" y="108"/>
                  <a:pt x="1" y="227"/>
                </a:cubicBezTo>
                <a:lnTo>
                  <a:pt x="1" y="17932"/>
                </a:lnTo>
                <a:cubicBezTo>
                  <a:pt x="1" y="19491"/>
                  <a:pt x="1275" y="20765"/>
                  <a:pt x="2835" y="20765"/>
                </a:cubicBezTo>
                <a:cubicBezTo>
                  <a:pt x="2954" y="20765"/>
                  <a:pt x="3061" y="20670"/>
                  <a:pt x="3061" y="20539"/>
                </a:cubicBezTo>
                <a:cubicBezTo>
                  <a:pt x="3061" y="20420"/>
                  <a:pt x="2954" y="20325"/>
                  <a:pt x="2835" y="20325"/>
                </a:cubicBezTo>
                <a:cubicBezTo>
                  <a:pt x="1513" y="20325"/>
                  <a:pt x="441" y="19253"/>
                  <a:pt x="441" y="17932"/>
                </a:cubicBezTo>
                <a:lnTo>
                  <a:pt x="441" y="227"/>
                </a:lnTo>
                <a:cubicBezTo>
                  <a:pt x="441" y="108"/>
                  <a:pt x="346" y="1"/>
                  <a:pt x="215" y="1"/>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45" name="Google Shape;63;p15">
            <a:extLst>
              <a:ext uri="{FF2B5EF4-FFF2-40B4-BE49-F238E27FC236}">
                <a16:creationId xmlns:a16="http://schemas.microsoft.com/office/drawing/2014/main" id="{FD46BD25-D9B5-4101-F968-3C9B4EAD546B}"/>
              </a:ext>
            </a:extLst>
          </p:cNvPr>
          <p:cNvSpPr/>
          <p:nvPr/>
        </p:nvSpPr>
        <p:spPr bwMode="auto">
          <a:xfrm>
            <a:off x="1406251" y="4003454"/>
            <a:ext cx="36334" cy="35743"/>
          </a:xfrm>
          <a:custGeom>
            <a:avLst/>
            <a:gdLst/>
            <a:ahLst/>
            <a:cxnLst/>
            <a:rect l="l" t="t" r="r" b="b"/>
            <a:pathLst>
              <a:path w="989" h="1001" extrusionOk="0">
                <a:moveTo>
                  <a:pt x="488" y="0"/>
                </a:moveTo>
                <a:cubicBezTo>
                  <a:pt x="214" y="0"/>
                  <a:pt x="0" y="226"/>
                  <a:pt x="0" y="500"/>
                </a:cubicBezTo>
                <a:cubicBezTo>
                  <a:pt x="0" y="774"/>
                  <a:pt x="214" y="1000"/>
                  <a:pt x="488" y="1000"/>
                </a:cubicBezTo>
                <a:cubicBezTo>
                  <a:pt x="774" y="1000"/>
                  <a:pt x="988" y="774"/>
                  <a:pt x="988" y="500"/>
                </a:cubicBezTo>
                <a:cubicBezTo>
                  <a:pt x="988" y="226"/>
                  <a:pt x="774" y="0"/>
                  <a:pt x="488" y="0"/>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46" name="Google Shape;64;p15">
            <a:extLst>
              <a:ext uri="{FF2B5EF4-FFF2-40B4-BE49-F238E27FC236}">
                <a16:creationId xmlns:a16="http://schemas.microsoft.com/office/drawing/2014/main" id="{88268072-5B0E-FA9E-040B-22EC23F7AAD8}"/>
              </a:ext>
            </a:extLst>
          </p:cNvPr>
          <p:cNvSpPr/>
          <p:nvPr/>
        </p:nvSpPr>
        <p:spPr bwMode="auto">
          <a:xfrm>
            <a:off x="1503785" y="4726988"/>
            <a:ext cx="36775" cy="35743"/>
          </a:xfrm>
          <a:custGeom>
            <a:avLst/>
            <a:gdLst/>
            <a:ahLst/>
            <a:cxnLst/>
            <a:rect l="l" t="t" r="r" b="b"/>
            <a:pathLst>
              <a:path w="1001" h="1001" extrusionOk="0">
                <a:moveTo>
                  <a:pt x="500" y="0"/>
                </a:moveTo>
                <a:cubicBezTo>
                  <a:pt x="226" y="0"/>
                  <a:pt x="0" y="227"/>
                  <a:pt x="0" y="501"/>
                </a:cubicBezTo>
                <a:cubicBezTo>
                  <a:pt x="0" y="774"/>
                  <a:pt x="226" y="1001"/>
                  <a:pt x="500" y="1001"/>
                </a:cubicBezTo>
                <a:cubicBezTo>
                  <a:pt x="774" y="1001"/>
                  <a:pt x="1000" y="774"/>
                  <a:pt x="1000" y="501"/>
                </a:cubicBezTo>
                <a:cubicBezTo>
                  <a:pt x="1000" y="227"/>
                  <a:pt x="774" y="0"/>
                  <a:pt x="500" y="0"/>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47" name="Google Shape;109;p15">
            <a:extLst>
              <a:ext uri="{FF2B5EF4-FFF2-40B4-BE49-F238E27FC236}">
                <a16:creationId xmlns:a16="http://schemas.microsoft.com/office/drawing/2014/main" id="{D2530443-ABCE-8FD1-E24E-14E0C83DE96A}"/>
              </a:ext>
            </a:extLst>
          </p:cNvPr>
          <p:cNvSpPr/>
          <p:nvPr/>
        </p:nvSpPr>
        <p:spPr bwMode="auto">
          <a:xfrm>
            <a:off x="1319023" y="4013306"/>
            <a:ext cx="180692" cy="1688223"/>
          </a:xfrm>
          <a:custGeom>
            <a:avLst/>
            <a:gdLst/>
            <a:ahLst/>
            <a:cxnLst/>
            <a:rect l="l" t="t" r="r" b="b"/>
            <a:pathLst>
              <a:path w="4966" h="46781" extrusionOk="0">
                <a:moveTo>
                  <a:pt x="227" y="1"/>
                </a:moveTo>
                <a:cubicBezTo>
                  <a:pt x="108" y="1"/>
                  <a:pt x="1" y="108"/>
                  <a:pt x="1" y="227"/>
                </a:cubicBezTo>
                <a:lnTo>
                  <a:pt x="1" y="43947"/>
                </a:lnTo>
                <a:cubicBezTo>
                  <a:pt x="1" y="45518"/>
                  <a:pt x="1275" y="46781"/>
                  <a:pt x="2835" y="46781"/>
                </a:cubicBezTo>
                <a:lnTo>
                  <a:pt x="4740" y="46781"/>
                </a:lnTo>
                <a:cubicBezTo>
                  <a:pt x="4859" y="46781"/>
                  <a:pt x="4966" y="46685"/>
                  <a:pt x="4966" y="46566"/>
                </a:cubicBezTo>
                <a:cubicBezTo>
                  <a:pt x="4966" y="46435"/>
                  <a:pt x="4859" y="46340"/>
                  <a:pt x="4740" y="46340"/>
                </a:cubicBezTo>
                <a:lnTo>
                  <a:pt x="2835" y="46340"/>
                </a:lnTo>
                <a:cubicBezTo>
                  <a:pt x="1525" y="46340"/>
                  <a:pt x="453" y="45268"/>
                  <a:pt x="453" y="43947"/>
                </a:cubicBezTo>
                <a:lnTo>
                  <a:pt x="453" y="227"/>
                </a:lnTo>
                <a:cubicBezTo>
                  <a:pt x="453" y="108"/>
                  <a:pt x="346" y="1"/>
                  <a:pt x="227" y="1"/>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48" name="Google Shape;110;p15">
            <a:extLst>
              <a:ext uri="{FF2B5EF4-FFF2-40B4-BE49-F238E27FC236}">
                <a16:creationId xmlns:a16="http://schemas.microsoft.com/office/drawing/2014/main" id="{6E80C0E7-81A5-023F-EC11-18D2972B102E}"/>
              </a:ext>
            </a:extLst>
          </p:cNvPr>
          <p:cNvSpPr/>
          <p:nvPr/>
        </p:nvSpPr>
        <p:spPr bwMode="auto">
          <a:xfrm>
            <a:off x="1479767" y="5673886"/>
            <a:ext cx="36422" cy="36124"/>
          </a:xfrm>
          <a:custGeom>
            <a:avLst/>
            <a:gdLst/>
            <a:ahLst/>
            <a:cxnLst/>
            <a:rect l="l" t="t" r="r" b="b"/>
            <a:pathLst>
              <a:path w="1001" h="1001" extrusionOk="0">
                <a:moveTo>
                  <a:pt x="500" y="1"/>
                </a:moveTo>
                <a:cubicBezTo>
                  <a:pt x="226" y="1"/>
                  <a:pt x="0" y="215"/>
                  <a:pt x="0" y="501"/>
                </a:cubicBezTo>
                <a:cubicBezTo>
                  <a:pt x="0" y="774"/>
                  <a:pt x="226" y="1001"/>
                  <a:pt x="500" y="1001"/>
                </a:cubicBezTo>
                <a:cubicBezTo>
                  <a:pt x="774" y="1001"/>
                  <a:pt x="1000" y="774"/>
                  <a:pt x="1000" y="501"/>
                </a:cubicBezTo>
                <a:cubicBezTo>
                  <a:pt x="1000" y="215"/>
                  <a:pt x="774" y="1"/>
                  <a:pt x="500" y="1"/>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49" name="Google Shape;111;p15">
            <a:extLst>
              <a:ext uri="{FF2B5EF4-FFF2-40B4-BE49-F238E27FC236}">
                <a16:creationId xmlns:a16="http://schemas.microsoft.com/office/drawing/2014/main" id="{E610EEAF-6F80-578C-0922-134905549562}"/>
              </a:ext>
            </a:extLst>
          </p:cNvPr>
          <p:cNvSpPr/>
          <p:nvPr/>
        </p:nvSpPr>
        <p:spPr bwMode="auto">
          <a:xfrm>
            <a:off x="1309090" y="4003454"/>
            <a:ext cx="36422" cy="36124"/>
          </a:xfrm>
          <a:custGeom>
            <a:avLst/>
            <a:gdLst/>
            <a:ahLst/>
            <a:cxnLst/>
            <a:rect l="l" t="t" r="r" b="b"/>
            <a:pathLst>
              <a:path w="1001" h="1001" extrusionOk="0">
                <a:moveTo>
                  <a:pt x="500" y="0"/>
                </a:moveTo>
                <a:cubicBezTo>
                  <a:pt x="226" y="0"/>
                  <a:pt x="0" y="226"/>
                  <a:pt x="0" y="500"/>
                </a:cubicBezTo>
                <a:cubicBezTo>
                  <a:pt x="0" y="774"/>
                  <a:pt x="226" y="1000"/>
                  <a:pt x="500" y="1000"/>
                </a:cubicBezTo>
                <a:cubicBezTo>
                  <a:pt x="774" y="1000"/>
                  <a:pt x="1000" y="774"/>
                  <a:pt x="1000" y="500"/>
                </a:cubicBezTo>
                <a:cubicBezTo>
                  <a:pt x="1000" y="226"/>
                  <a:pt x="774" y="0"/>
                  <a:pt x="500" y="0"/>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50" name="Google Shape;60;p15">
            <a:extLst>
              <a:ext uri="{FF2B5EF4-FFF2-40B4-BE49-F238E27FC236}">
                <a16:creationId xmlns:a16="http://schemas.microsoft.com/office/drawing/2014/main" id="{5662462E-8751-8C2C-90D9-3B4851F4171D}"/>
              </a:ext>
            </a:extLst>
          </p:cNvPr>
          <p:cNvSpPr/>
          <p:nvPr/>
        </p:nvSpPr>
        <p:spPr bwMode="auto">
          <a:xfrm>
            <a:off x="1587322" y="5508523"/>
            <a:ext cx="1178894" cy="355910"/>
          </a:xfrm>
          <a:custGeom>
            <a:avLst/>
            <a:gdLst/>
            <a:ahLst/>
            <a:cxnLst/>
            <a:rect l="l" t="t" r="r" b="b"/>
            <a:pathLst>
              <a:path w="32088" h="9967" extrusionOk="0">
                <a:moveTo>
                  <a:pt x="2882" y="1"/>
                </a:moveTo>
                <a:lnTo>
                  <a:pt x="0" y="4989"/>
                </a:lnTo>
                <a:lnTo>
                  <a:pt x="2882" y="9966"/>
                </a:lnTo>
                <a:lnTo>
                  <a:pt x="29206" y="9966"/>
                </a:lnTo>
                <a:lnTo>
                  <a:pt x="32088" y="4989"/>
                </a:lnTo>
                <a:lnTo>
                  <a:pt x="29206" y="1"/>
                </a:lnTo>
                <a:close/>
              </a:path>
            </a:pathLst>
          </a:custGeom>
          <a:solidFill>
            <a:schemeClr val="bg1">
              <a:lumMod val="65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3E454A"/>
              </a:buClr>
              <a:buSzPts val="1100"/>
              <a:buFont typeface="Arial"/>
              <a:buNone/>
              <a:tabLst/>
              <a:defRPr/>
            </a:pPr>
            <a:r>
              <a:rPr kumimoji="0" lang="en" sz="1200" b="0" i="0" u="none" strike="noStrike" kern="0" cap="none" spc="0" normalizeH="0" baseline="0" noProof="0" dirty="0">
                <a:ln>
                  <a:noFill/>
                </a:ln>
                <a:solidFill>
                  <a:srgbClr val="FFFFFF"/>
                </a:solidFill>
                <a:effectLst/>
                <a:uLnTx/>
                <a:uFillTx/>
                <a:latin typeface="Fira Sans Extra Condensed Medium"/>
                <a:ea typeface="Fira Sans Extra Condensed Medium"/>
                <a:cs typeface="Fira Sans Extra Condensed Medium"/>
                <a:sym typeface="Fira Sans Extra Condensed Medium"/>
              </a:rPr>
              <a:t>VIREMENTS UNITAIRES</a:t>
            </a:r>
          </a:p>
        </p:txBody>
      </p:sp>
      <p:grpSp>
        <p:nvGrpSpPr>
          <p:cNvPr id="51" name="Google Shape;108;p15">
            <a:extLst>
              <a:ext uri="{FF2B5EF4-FFF2-40B4-BE49-F238E27FC236}">
                <a16:creationId xmlns:a16="http://schemas.microsoft.com/office/drawing/2014/main" id="{ECA5CB7E-0473-D279-66FE-79B23E4A4C5B}"/>
              </a:ext>
            </a:extLst>
          </p:cNvPr>
          <p:cNvGrpSpPr/>
          <p:nvPr/>
        </p:nvGrpSpPr>
        <p:grpSpPr>
          <a:xfrm>
            <a:off x="9102862" y="4051537"/>
            <a:ext cx="234538" cy="2669409"/>
            <a:chOff x="2340319" y="2947359"/>
            <a:chExt cx="163395" cy="1357550"/>
          </a:xfrm>
        </p:grpSpPr>
        <p:sp>
          <p:nvSpPr>
            <p:cNvPr id="52" name="Google Shape;109;p15">
              <a:extLst>
                <a:ext uri="{FF2B5EF4-FFF2-40B4-BE49-F238E27FC236}">
                  <a16:creationId xmlns:a16="http://schemas.microsoft.com/office/drawing/2014/main" id="{99BD8733-E4FC-A8C0-1E66-DB90FAA4D693}"/>
                </a:ext>
              </a:extLst>
            </p:cNvPr>
            <p:cNvSpPr/>
            <p:nvPr/>
          </p:nvSpPr>
          <p:spPr>
            <a:xfrm>
              <a:off x="2348156" y="2955196"/>
              <a:ext cx="142561" cy="1342966"/>
            </a:xfrm>
            <a:custGeom>
              <a:avLst/>
              <a:gdLst/>
              <a:ahLst/>
              <a:cxnLst/>
              <a:rect l="l" t="t" r="r" b="b"/>
              <a:pathLst>
                <a:path w="4966" h="46781" extrusionOk="0">
                  <a:moveTo>
                    <a:pt x="227" y="1"/>
                  </a:moveTo>
                  <a:cubicBezTo>
                    <a:pt x="108" y="1"/>
                    <a:pt x="1" y="108"/>
                    <a:pt x="1" y="227"/>
                  </a:cubicBezTo>
                  <a:lnTo>
                    <a:pt x="1" y="43947"/>
                  </a:lnTo>
                  <a:cubicBezTo>
                    <a:pt x="1" y="45518"/>
                    <a:pt x="1275" y="46781"/>
                    <a:pt x="2835" y="46781"/>
                  </a:cubicBezTo>
                  <a:lnTo>
                    <a:pt x="4740" y="46781"/>
                  </a:lnTo>
                  <a:cubicBezTo>
                    <a:pt x="4859" y="46781"/>
                    <a:pt x="4966" y="46685"/>
                    <a:pt x="4966" y="46566"/>
                  </a:cubicBezTo>
                  <a:cubicBezTo>
                    <a:pt x="4966" y="46435"/>
                    <a:pt x="4859" y="46340"/>
                    <a:pt x="4740" y="46340"/>
                  </a:cubicBezTo>
                  <a:lnTo>
                    <a:pt x="2835" y="46340"/>
                  </a:lnTo>
                  <a:cubicBezTo>
                    <a:pt x="1525" y="46340"/>
                    <a:pt x="453" y="45268"/>
                    <a:pt x="453" y="43947"/>
                  </a:cubicBezTo>
                  <a:lnTo>
                    <a:pt x="453" y="227"/>
                  </a:lnTo>
                  <a:cubicBezTo>
                    <a:pt x="453" y="108"/>
                    <a:pt x="346" y="1"/>
                    <a:pt x="227" y="1"/>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53" name="Google Shape;110;p15">
              <a:extLst>
                <a:ext uri="{FF2B5EF4-FFF2-40B4-BE49-F238E27FC236}">
                  <a16:creationId xmlns:a16="http://schemas.microsoft.com/office/drawing/2014/main" id="{7B23CA83-25F7-63F5-C2BC-D26CDD9E68C7}"/>
                </a:ext>
              </a:extLst>
            </p:cNvPr>
            <p:cNvSpPr/>
            <p:nvPr/>
          </p:nvSpPr>
          <p:spPr>
            <a:xfrm>
              <a:off x="2474978" y="4276173"/>
              <a:ext cx="28736" cy="28736"/>
            </a:xfrm>
            <a:custGeom>
              <a:avLst/>
              <a:gdLst/>
              <a:ahLst/>
              <a:cxnLst/>
              <a:rect l="l" t="t" r="r" b="b"/>
              <a:pathLst>
                <a:path w="1001" h="1001" extrusionOk="0">
                  <a:moveTo>
                    <a:pt x="500" y="1"/>
                  </a:moveTo>
                  <a:cubicBezTo>
                    <a:pt x="226" y="1"/>
                    <a:pt x="0" y="215"/>
                    <a:pt x="0" y="501"/>
                  </a:cubicBezTo>
                  <a:cubicBezTo>
                    <a:pt x="0" y="774"/>
                    <a:pt x="226" y="1001"/>
                    <a:pt x="500" y="1001"/>
                  </a:cubicBezTo>
                  <a:cubicBezTo>
                    <a:pt x="774" y="1001"/>
                    <a:pt x="1000" y="774"/>
                    <a:pt x="1000" y="501"/>
                  </a:cubicBezTo>
                  <a:cubicBezTo>
                    <a:pt x="1000" y="215"/>
                    <a:pt x="774" y="1"/>
                    <a:pt x="500" y="1"/>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sp>
          <p:nvSpPr>
            <p:cNvPr id="54" name="Google Shape;111;p15">
              <a:extLst>
                <a:ext uri="{FF2B5EF4-FFF2-40B4-BE49-F238E27FC236}">
                  <a16:creationId xmlns:a16="http://schemas.microsoft.com/office/drawing/2014/main" id="{FF6E778F-3B29-6516-2BBF-F9A44AF97A5F}"/>
                </a:ext>
              </a:extLst>
            </p:cNvPr>
            <p:cNvSpPr/>
            <p:nvPr/>
          </p:nvSpPr>
          <p:spPr>
            <a:xfrm>
              <a:off x="2340319" y="2947359"/>
              <a:ext cx="28736" cy="28736"/>
            </a:xfrm>
            <a:custGeom>
              <a:avLst/>
              <a:gdLst/>
              <a:ahLst/>
              <a:cxnLst/>
              <a:rect l="l" t="t" r="r" b="b"/>
              <a:pathLst>
                <a:path w="1001" h="1001" extrusionOk="0">
                  <a:moveTo>
                    <a:pt x="500" y="0"/>
                  </a:moveTo>
                  <a:cubicBezTo>
                    <a:pt x="226" y="0"/>
                    <a:pt x="0" y="226"/>
                    <a:pt x="0" y="500"/>
                  </a:cubicBezTo>
                  <a:cubicBezTo>
                    <a:pt x="0" y="774"/>
                    <a:pt x="226" y="1000"/>
                    <a:pt x="500" y="1000"/>
                  </a:cubicBezTo>
                  <a:cubicBezTo>
                    <a:pt x="774" y="1000"/>
                    <a:pt x="1000" y="774"/>
                    <a:pt x="1000" y="500"/>
                  </a:cubicBezTo>
                  <a:cubicBezTo>
                    <a:pt x="1000" y="226"/>
                    <a:pt x="774" y="0"/>
                    <a:pt x="500" y="0"/>
                  </a:cubicBezTo>
                  <a:close/>
                </a:path>
              </a:pathLst>
            </a:custGeom>
            <a:solidFill>
              <a:srgbClr val="869FB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3E454A"/>
                </a:solidFill>
                <a:effectLst/>
                <a:uLnTx/>
                <a:uFillTx/>
                <a:latin typeface="Arial"/>
                <a:cs typeface="Arial"/>
              </a:endParaRPr>
            </a:p>
          </p:txBody>
        </p:sp>
      </p:grpSp>
      <p:sp>
        <p:nvSpPr>
          <p:cNvPr id="57" name="Signe de multiplication 56">
            <a:extLst>
              <a:ext uri="{FF2B5EF4-FFF2-40B4-BE49-F238E27FC236}">
                <a16:creationId xmlns:a16="http://schemas.microsoft.com/office/drawing/2014/main" id="{E888D8E3-3E0E-5CE5-4934-38D54E19FF7E}"/>
              </a:ext>
            </a:extLst>
          </p:cNvPr>
          <p:cNvSpPr/>
          <p:nvPr/>
        </p:nvSpPr>
        <p:spPr bwMode="auto">
          <a:xfrm>
            <a:off x="1697140" y="2819113"/>
            <a:ext cx="914400" cy="3686871"/>
          </a:xfrm>
          <a:prstGeom prst="mathMultiply">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293309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1">
            <a:extLst>
              <a:ext uri="{FF2B5EF4-FFF2-40B4-BE49-F238E27FC236}">
                <a16:creationId xmlns:a16="http://schemas.microsoft.com/office/drawing/2014/main" id="{93B5E696-A45C-4047-9315-B27617944D39}"/>
              </a:ext>
            </a:extLst>
          </p:cNvPr>
          <p:cNvSpPr>
            <a:spLocks noGrp="1"/>
          </p:cNvSpPr>
          <p:nvPr>
            <p:ph type="body" sz="quarter" idx="13"/>
          </p:nvPr>
        </p:nvSpPr>
        <p:spPr>
          <a:xfrm>
            <a:off x="3716163" y="1779052"/>
            <a:ext cx="7620201" cy="4023689"/>
          </a:xfrm>
        </p:spPr>
        <p:txBody>
          <a:bodyPr/>
          <a:lstStyle/>
          <a:p>
            <a:pPr>
              <a:buClrTx/>
              <a:buFont typeface="+mj-lt"/>
              <a:buAutoNum type="arabicPeriod"/>
            </a:pPr>
            <a:r>
              <a:rPr lang="fr-FR" sz="2400" dirty="0">
                <a:solidFill>
                  <a:schemeClr val="tx1"/>
                </a:solidFill>
              </a:rPr>
              <a:t>Contexte</a:t>
            </a:r>
          </a:p>
          <a:p>
            <a:pPr>
              <a:buClrTx/>
            </a:pPr>
            <a:r>
              <a:rPr lang="fr-FR" sz="2400" dirty="0">
                <a:solidFill>
                  <a:schemeClr val="tx1"/>
                </a:solidFill>
              </a:rPr>
              <a:t>L’offre </a:t>
            </a:r>
            <a:r>
              <a:rPr lang="fr-FR" sz="2400" dirty="0" err="1">
                <a:solidFill>
                  <a:schemeClr val="tx1"/>
                </a:solidFill>
              </a:rPr>
              <a:t>Pulcéo</a:t>
            </a:r>
            <a:r>
              <a:rPr lang="fr-FR" sz="2400" dirty="0">
                <a:solidFill>
                  <a:schemeClr val="tx1"/>
                </a:solidFill>
              </a:rPr>
              <a:t> </a:t>
            </a:r>
            <a:r>
              <a:rPr lang="fr-FR" sz="2400" dirty="0" err="1">
                <a:solidFill>
                  <a:schemeClr val="tx1"/>
                </a:solidFill>
              </a:rPr>
              <a:t>Connect</a:t>
            </a:r>
            <a:endParaRPr lang="fr-FR" sz="2400" dirty="0">
              <a:solidFill>
                <a:schemeClr val="tx1"/>
              </a:solidFill>
            </a:endParaRPr>
          </a:p>
          <a:p>
            <a:pPr>
              <a:buClrTx/>
            </a:pPr>
            <a:r>
              <a:rPr lang="fr-FR" sz="2400" dirty="0">
                <a:solidFill>
                  <a:schemeClr val="tx1"/>
                </a:solidFill>
              </a:rPr>
              <a:t>Parcours de souscription </a:t>
            </a:r>
          </a:p>
          <a:p>
            <a:pPr>
              <a:buClrTx/>
            </a:pPr>
            <a:r>
              <a:rPr lang="fr-FR" sz="2400" b="1" dirty="0">
                <a:solidFill>
                  <a:srgbClr val="C00000"/>
                </a:solidFill>
              </a:rPr>
              <a:t>Vision client</a:t>
            </a:r>
          </a:p>
          <a:p>
            <a:pPr>
              <a:buClrTx/>
            </a:pPr>
            <a:r>
              <a:rPr lang="fr-FR" sz="2400" dirty="0">
                <a:solidFill>
                  <a:schemeClr val="tx1"/>
                </a:solidFill>
              </a:rPr>
              <a:t>Tarification</a:t>
            </a:r>
          </a:p>
          <a:p>
            <a:pPr>
              <a:buClrTx/>
            </a:pPr>
            <a:r>
              <a:rPr lang="fr-FR" sz="2400" dirty="0">
                <a:solidFill>
                  <a:schemeClr val="tx1"/>
                </a:solidFill>
              </a:rPr>
              <a:t>Le kit commercial</a:t>
            </a:r>
          </a:p>
          <a:p>
            <a:pPr>
              <a:buClrTx/>
            </a:pPr>
            <a:r>
              <a:rPr lang="fr-FR" sz="2400" dirty="0">
                <a:solidFill>
                  <a:schemeClr val="tx1"/>
                </a:solidFill>
              </a:rPr>
              <a:t>Annexe</a:t>
            </a:r>
          </a:p>
          <a:p>
            <a:endParaRPr lang="fr-FR" sz="2400" b="1" dirty="0"/>
          </a:p>
        </p:txBody>
      </p:sp>
      <p:sp>
        <p:nvSpPr>
          <p:cNvPr id="9" name="Rectangle 8">
            <a:extLst>
              <a:ext uri="{FF2B5EF4-FFF2-40B4-BE49-F238E27FC236}">
                <a16:creationId xmlns:a16="http://schemas.microsoft.com/office/drawing/2014/main" id="{3217A397-84FB-4AE4-8E0F-AFD4861E150E}"/>
              </a:ext>
            </a:extLst>
          </p:cNvPr>
          <p:cNvSpPr/>
          <p:nvPr/>
        </p:nvSpPr>
        <p:spPr>
          <a:xfrm>
            <a:off x="3483429" y="3289117"/>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831116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6C059B2-7F4C-7966-D1F0-2DD939E982C6}"/>
              </a:ext>
            </a:extLst>
          </p:cNvPr>
          <p:cNvSpPr>
            <a:spLocks noGrp="1"/>
          </p:cNvSpPr>
          <p:nvPr>
            <p:ph type="body" sz="quarter" idx="12"/>
          </p:nvPr>
        </p:nvSpPr>
        <p:spPr/>
        <p:txBody>
          <a:bodyPr/>
          <a:lstStyle/>
          <a:p>
            <a:r>
              <a:rPr lang="fr-FR" dirty="0"/>
              <a:t>Accès à </a:t>
            </a:r>
            <a:r>
              <a:rPr lang="fr-FR" dirty="0" err="1"/>
              <a:t>PulCEo</a:t>
            </a:r>
            <a:r>
              <a:rPr lang="fr-FR" dirty="0"/>
              <a:t> </a:t>
            </a:r>
            <a:r>
              <a:rPr lang="fr-FR" dirty="0" err="1"/>
              <a:t>Connect</a:t>
            </a:r>
            <a:endParaRPr lang="fr-FR" dirty="0"/>
          </a:p>
        </p:txBody>
      </p:sp>
      <p:sp>
        <p:nvSpPr>
          <p:cNvPr id="4" name="Espace réservé du texte 3">
            <a:extLst>
              <a:ext uri="{FF2B5EF4-FFF2-40B4-BE49-F238E27FC236}">
                <a16:creationId xmlns:a16="http://schemas.microsoft.com/office/drawing/2014/main" id="{4A36EF8C-73FB-98DA-A2C1-B96484D99F7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2DA01C90-3A37-9D80-FC93-DC712D43ECDC}"/>
              </a:ext>
            </a:extLst>
          </p:cNvPr>
          <p:cNvSpPr>
            <a:spLocks noGrp="1"/>
          </p:cNvSpPr>
          <p:nvPr>
            <p:ph type="body" sz="quarter" idx="16"/>
          </p:nvPr>
        </p:nvSpPr>
        <p:spPr/>
        <p:txBody>
          <a:bodyPr/>
          <a:lstStyle/>
          <a:p>
            <a:r>
              <a:rPr lang="fr-FR" dirty="0"/>
              <a:t>4</a:t>
            </a:r>
          </a:p>
        </p:txBody>
      </p:sp>
      <p:sp>
        <p:nvSpPr>
          <p:cNvPr id="2" name="Espace réservé du texte 1">
            <a:extLst>
              <a:ext uri="{FF2B5EF4-FFF2-40B4-BE49-F238E27FC236}">
                <a16:creationId xmlns:a16="http://schemas.microsoft.com/office/drawing/2014/main" id="{8E78BBC7-3707-9401-3808-61133882B219}"/>
              </a:ext>
            </a:extLst>
          </p:cNvPr>
          <p:cNvSpPr txBox="1">
            <a:spLocks/>
          </p:cNvSpPr>
          <p:nvPr/>
        </p:nvSpPr>
        <p:spPr bwMode="auto">
          <a:xfrm>
            <a:off x="8138688" y="1506699"/>
            <a:ext cx="3645944"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extrusionOk="0">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85000"/>
            </a:schemeClr>
          </a:solidFill>
          <a:ln w="8890">
            <a:noFill/>
          </a:ln>
        </p:spPr>
        <p:txBody>
          <a:bodyPr vert="horz" wrap="square" lIns="234000" tIns="432000" rIns="234000" bIns="43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cs typeface="Arial"/>
              </a:rPr>
              <a:t>Pour accéder à </a:t>
            </a:r>
          </a:p>
          <a:p>
            <a:pPr marL="0" marR="0" lvl="0" indent="0" algn="l" defTabSz="914400" eaLnBrk="1" fontAlgn="auto" latinLnBrk="0" hangingPunct="1">
              <a:lnSpc>
                <a:spcPct val="100000"/>
              </a:lnSpc>
              <a:spcBef>
                <a:spcPts val="1000"/>
              </a:spcBef>
              <a:spcAft>
                <a:spcPts val="0"/>
              </a:spcAft>
              <a:buClrTx/>
              <a:buSzTx/>
              <a:buFont typeface="Arial"/>
              <a:buNone/>
              <a:tabLst/>
              <a:defRPr/>
            </a:pPr>
            <a:r>
              <a:rPr kumimoji="0" lang="fr-FR" sz="1600" b="0" i="0" u="none" strike="noStrike" kern="0" cap="none" spc="0" normalizeH="0" baseline="0" noProof="0" dirty="0">
                <a:ln>
                  <a:noFill/>
                </a:ln>
                <a:solidFill>
                  <a:srgbClr val="3E454A"/>
                </a:solidFill>
                <a:effectLst/>
                <a:uLnTx/>
                <a:uFillTx/>
                <a:latin typeface="Arial"/>
                <a:cs typeface="Arial"/>
              </a:rPr>
              <a:t>Le client a le choix entre un accès :</a:t>
            </a:r>
          </a:p>
          <a:p>
            <a:pPr marL="314325" marR="0" lvl="0" indent="-220663" algn="l" defTabSz="914400" eaLnBrk="1" fontAlgn="auto" latinLnBrk="0" hangingPunct="1">
              <a:lnSpc>
                <a:spcPct val="100000"/>
              </a:lnSpc>
              <a:spcBef>
                <a:spcPts val="1000"/>
              </a:spcBef>
              <a:spcAft>
                <a:spcPts val="0"/>
              </a:spcAft>
              <a:buClr>
                <a:srgbClr val="C30F0F"/>
              </a:buClr>
              <a:buSzPct val="120000"/>
              <a:buFont typeface="Wingdings" panose="05000000000000000000"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Depuis </a:t>
            </a:r>
            <a:r>
              <a:rPr kumimoji="0" lang="fr-FR" sz="2000" b="1" i="0" u="none" strike="noStrike" kern="0" cap="none" spc="0" normalizeH="0" baseline="0" noProof="0" dirty="0">
                <a:ln>
                  <a:noFill/>
                </a:ln>
                <a:solidFill>
                  <a:srgbClr val="C30F0F"/>
                </a:solidFill>
                <a:effectLst/>
                <a:uLnTx/>
                <a:uFillTx/>
                <a:latin typeface="Arial"/>
                <a:cs typeface="Arial"/>
              </a:rPr>
              <a:t>CE</a:t>
            </a:r>
            <a:r>
              <a:rPr kumimoji="0" lang="fr-FR" sz="1600" b="0" i="0" u="none" strike="noStrike" kern="0" cap="none" spc="0" normalizeH="0" baseline="0" noProof="0" dirty="0">
                <a:ln>
                  <a:noFill/>
                </a:ln>
                <a:solidFill>
                  <a:srgbClr val="3E454A"/>
                </a:solidFill>
                <a:effectLst/>
                <a:uLnTx/>
                <a:uFillTx/>
                <a:latin typeface="Arial"/>
                <a:cs typeface="Arial"/>
              </a:rPr>
              <a:t> </a:t>
            </a:r>
            <a:r>
              <a:rPr kumimoji="0" lang="fr-FR" sz="1600" b="0" i="0" u="none" strike="noStrike" kern="0" cap="none" spc="0" normalizeH="0" baseline="0" noProof="0" dirty="0">
                <a:ln>
                  <a:noFill/>
                </a:ln>
                <a:solidFill>
                  <a:srgbClr val="3E454A">
                    <a:lumMod val="60000"/>
                    <a:lumOff val="40000"/>
                  </a:srgbClr>
                </a:solidFill>
                <a:effectLst/>
                <a:uLnTx/>
                <a:uFillTx/>
                <a:latin typeface="Arial"/>
                <a:cs typeface="Arial"/>
              </a:rPr>
              <a:t>net </a:t>
            </a:r>
          </a:p>
          <a:p>
            <a:pPr marL="314325" marR="0" lvl="0" indent="-220663" algn="l" defTabSz="914400" eaLnBrk="1" fontAlgn="auto" latinLnBrk="0" hangingPunct="1">
              <a:lnSpc>
                <a:spcPct val="100000"/>
              </a:lnSpc>
              <a:spcBef>
                <a:spcPts val="1000"/>
              </a:spcBef>
              <a:spcAft>
                <a:spcPts val="0"/>
              </a:spcAft>
              <a:buClr>
                <a:srgbClr val="C30F0F"/>
              </a:buClr>
              <a:buSzPct val="120000"/>
              <a:buFont typeface="Wingdings" panose="05000000000000000000"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À partir d’une URL dédiée : </a:t>
            </a:r>
            <a:r>
              <a:rPr kumimoji="0" lang="fr-FR" sz="1100" b="1" i="0" u="none" strike="noStrike" kern="0" cap="none" spc="0" normalizeH="0" baseline="0" noProof="0" dirty="0">
                <a:ln>
                  <a:noFill/>
                </a:ln>
                <a:solidFill>
                  <a:srgbClr val="3E454A"/>
                </a:solidFill>
                <a:effectLst/>
                <a:uLnTx/>
                <a:uFillTx/>
                <a:latin typeface="Arial"/>
                <a:cs typeface="Arial"/>
                <a:hlinkClick r:id="rId2"/>
              </a:rPr>
              <a:t>https://www.pulceoconnect.caisse-epargne.fr/</a:t>
            </a:r>
            <a:r>
              <a:rPr kumimoji="0" lang="fr-FR" sz="1100" b="1" i="0" u="none" strike="noStrike" kern="0" cap="none" spc="0" normalizeH="0" baseline="0" noProof="0" dirty="0">
                <a:ln>
                  <a:noFill/>
                </a:ln>
                <a:solidFill>
                  <a:srgbClr val="3E454A"/>
                </a:solidFill>
                <a:effectLst/>
                <a:uLnTx/>
                <a:uFillTx/>
                <a:latin typeface="Arial"/>
                <a:cs typeface="Arial"/>
              </a:rPr>
              <a:t> </a:t>
            </a:r>
            <a:endParaRPr kumimoji="0" lang="fr-FR" sz="1600" b="1" i="0" u="none" strike="noStrike" kern="0" cap="none" spc="0" normalizeH="0" baseline="0" noProof="0" dirty="0">
              <a:ln>
                <a:noFill/>
              </a:ln>
              <a:solidFill>
                <a:srgbClr val="3E454A"/>
              </a:solidFill>
              <a:effectLst/>
              <a:uLnTx/>
              <a:uFillTx/>
              <a:latin typeface="Arial"/>
              <a:cs typeface="Arial"/>
            </a:endParaRPr>
          </a:p>
          <a:p>
            <a:pPr marL="314325" marR="0" lvl="0" indent="-220663" algn="l" defTabSz="914400" eaLnBrk="1" fontAlgn="auto" latinLnBrk="0" hangingPunct="1">
              <a:lnSpc>
                <a:spcPct val="100000"/>
              </a:lnSpc>
              <a:spcBef>
                <a:spcPts val="1000"/>
              </a:spcBef>
              <a:spcAft>
                <a:spcPts val="0"/>
              </a:spcAft>
              <a:buClr>
                <a:srgbClr val="C30F0F"/>
              </a:buClr>
              <a:buSzPct val="120000"/>
              <a:buFont typeface="Wingdings" panose="05000000000000000000"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Ou disposer de </a:t>
            </a:r>
            <a:r>
              <a:rPr kumimoji="0" lang="fr-FR" sz="1600" b="1" i="0" u="none" strike="noStrike" kern="0" cap="none" spc="0" normalizeH="0" baseline="0" noProof="0" dirty="0">
                <a:ln>
                  <a:noFill/>
                </a:ln>
                <a:solidFill>
                  <a:srgbClr val="3E454A"/>
                </a:solidFill>
                <a:effectLst/>
                <a:uLnTx/>
                <a:uFillTx/>
                <a:latin typeface="Arial"/>
                <a:cs typeface="Arial"/>
              </a:rPr>
              <a:t>PULCEO </a:t>
            </a:r>
            <a:r>
              <a:rPr kumimoji="0" lang="fr-FR" sz="1600" b="1" i="0" u="none" strike="noStrike" kern="0" cap="none" spc="0" normalizeH="0" baseline="0" noProof="0" dirty="0" err="1">
                <a:ln>
                  <a:noFill/>
                </a:ln>
                <a:solidFill>
                  <a:srgbClr val="3E454A"/>
                </a:solidFill>
                <a:effectLst/>
                <a:uLnTx/>
                <a:uFillTx/>
                <a:latin typeface="Arial"/>
                <a:cs typeface="Arial"/>
              </a:rPr>
              <a:t>Connect</a:t>
            </a:r>
            <a:r>
              <a:rPr kumimoji="0" lang="fr-FR" sz="1600" b="1" i="0" u="none" strike="noStrike" kern="0" cap="none" spc="0" normalizeH="0" baseline="0" noProof="0" dirty="0">
                <a:ln>
                  <a:noFill/>
                </a:ln>
                <a:solidFill>
                  <a:srgbClr val="3E454A"/>
                </a:solidFill>
                <a:effectLst/>
                <a:uLnTx/>
                <a:uFillTx/>
                <a:latin typeface="Arial"/>
                <a:cs typeface="Arial"/>
              </a:rPr>
              <a:t> </a:t>
            </a:r>
            <a:r>
              <a:rPr kumimoji="0" lang="fr-FR" sz="1600" b="0" i="0" u="none" strike="noStrike" kern="0" cap="none" spc="0" normalizeH="0" baseline="0" noProof="0" dirty="0">
                <a:ln>
                  <a:noFill/>
                </a:ln>
                <a:solidFill>
                  <a:srgbClr val="3E454A"/>
                </a:solidFill>
                <a:effectLst/>
                <a:uLnTx/>
                <a:uFillTx/>
                <a:latin typeface="Arial"/>
                <a:cs typeface="Arial"/>
              </a:rPr>
              <a:t>directement dans </a:t>
            </a:r>
            <a:r>
              <a:rPr kumimoji="0" lang="fr-FR" sz="1600" b="1" i="0" u="none" strike="noStrike" kern="0" cap="none" spc="0" normalizeH="0" baseline="0" noProof="0" dirty="0">
                <a:ln>
                  <a:noFill/>
                </a:ln>
                <a:solidFill>
                  <a:srgbClr val="3E454A"/>
                </a:solidFill>
                <a:effectLst/>
                <a:uLnTx/>
                <a:uFillTx/>
                <a:latin typeface="Arial"/>
                <a:cs typeface="Arial"/>
              </a:rPr>
              <a:t>PULCEO</a:t>
            </a:r>
          </a:p>
          <a:p>
            <a:pPr marL="314325" marR="0" lvl="0" indent="-220663" algn="l" defTabSz="914400" eaLnBrk="1" fontAlgn="auto" latinLnBrk="0" hangingPunct="1">
              <a:lnSpc>
                <a:spcPct val="100000"/>
              </a:lnSpc>
              <a:spcBef>
                <a:spcPts val="1000"/>
              </a:spcBef>
              <a:spcAft>
                <a:spcPts val="0"/>
              </a:spcAft>
              <a:buClr>
                <a:srgbClr val="C30F0F"/>
              </a:buClr>
              <a:buSzPct val="120000"/>
              <a:buFont typeface="Wingdings" panose="05000000000000000000"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Via</a:t>
            </a:r>
            <a:r>
              <a:rPr kumimoji="0" lang="fr-FR" sz="1600" b="1" i="0" u="none" strike="noStrike" kern="0" cap="none" spc="0" normalizeH="0" baseline="0" noProof="0" dirty="0">
                <a:ln>
                  <a:noFill/>
                </a:ln>
                <a:solidFill>
                  <a:srgbClr val="3E454A"/>
                </a:solidFill>
                <a:effectLst/>
                <a:uLnTx/>
                <a:uFillTx/>
                <a:latin typeface="Arial"/>
                <a:cs typeface="Arial"/>
              </a:rPr>
              <a:t> PULCEO mobile</a:t>
            </a:r>
          </a:p>
          <a:p>
            <a:pPr marL="93662" marR="0" lvl="0" indent="0" algn="l" defTabSz="914400" eaLnBrk="1" fontAlgn="auto" latinLnBrk="0" hangingPunct="1">
              <a:lnSpc>
                <a:spcPct val="100000"/>
              </a:lnSpc>
              <a:spcBef>
                <a:spcPts val="1000"/>
              </a:spcBef>
              <a:spcAft>
                <a:spcPts val="0"/>
              </a:spcAft>
              <a:buClr>
                <a:srgbClr val="C30F0F"/>
              </a:buClr>
              <a:buSzPct val="120000"/>
              <a:buFont typeface="Arial"/>
              <a:buNone/>
              <a:tabLst/>
              <a:defRPr/>
            </a:pPr>
            <a:endParaRPr kumimoji="0" lang="fr-FR" sz="1600" b="1" i="0" u="none" strike="noStrike" kern="0" cap="none" spc="0" normalizeH="0" baseline="0" noProof="0" dirty="0">
              <a:ln>
                <a:noFill/>
              </a:ln>
              <a:solidFill>
                <a:srgbClr val="3E454A"/>
              </a:solidFill>
              <a:effectLst/>
              <a:uLnTx/>
              <a:uFillTx/>
              <a:latin typeface="Arial"/>
              <a:cs typeface="Arial"/>
            </a:endParaRPr>
          </a:p>
        </p:txBody>
      </p:sp>
      <p:pic>
        <p:nvPicPr>
          <p:cNvPr id="10" name="Image 9">
            <a:extLst>
              <a:ext uri="{FF2B5EF4-FFF2-40B4-BE49-F238E27FC236}">
                <a16:creationId xmlns:a16="http://schemas.microsoft.com/office/drawing/2014/main" id="{AAD055F3-ECBB-E319-D5B9-A40B870BCF15}"/>
              </a:ext>
            </a:extLst>
          </p:cNvPr>
          <p:cNvPicPr>
            <a:picLocks noChangeAspect="1"/>
          </p:cNvPicPr>
          <p:nvPr/>
        </p:nvPicPr>
        <p:blipFill>
          <a:blip r:embed="rId3"/>
          <a:stretch/>
        </p:blipFill>
        <p:spPr bwMode="auto">
          <a:xfrm>
            <a:off x="9874190" y="1916832"/>
            <a:ext cx="2054458" cy="232107"/>
          </a:xfrm>
          <a:prstGeom prst="rect">
            <a:avLst/>
          </a:prstGeom>
        </p:spPr>
      </p:pic>
      <p:pic>
        <p:nvPicPr>
          <p:cNvPr id="11" name="Image 10">
            <a:extLst>
              <a:ext uri="{FF2B5EF4-FFF2-40B4-BE49-F238E27FC236}">
                <a16:creationId xmlns:a16="http://schemas.microsoft.com/office/drawing/2014/main" id="{B08CA7D9-F635-0DC4-BAF6-D35F8CBEC8DB}"/>
              </a:ext>
            </a:extLst>
          </p:cNvPr>
          <p:cNvPicPr>
            <a:picLocks noChangeAspect="1"/>
          </p:cNvPicPr>
          <p:nvPr/>
        </p:nvPicPr>
        <p:blipFill>
          <a:blip r:embed="rId4"/>
          <a:srcRect/>
          <a:stretch/>
        </p:blipFill>
        <p:spPr bwMode="auto">
          <a:xfrm>
            <a:off x="1955598" y="1442472"/>
            <a:ext cx="5891763" cy="28566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2" descr="Dans CE net, Accès Multi-Banques &#10;Nouveau service du menu Comptes et relevés de CE net &#10;Donner I ossibilité à client abonné à CE Net d'accéder à PulCEo &#10;o &#10;Connect) guite Connect à partir de CE Net sans avoir besoifidëSè &#10;réâüthéhtifier (sm— &#10;• Si le client est équipé de PulCEo.fr / Suite Entreprise.com, l'accès depuis CE &#10;NET est également possible. &#10;Marchés/ métiers impactés : Professionnels, BDR &#10;o &#10;CAISSE &#10;D'EPARGNE &#10;Syn thèse des comptes &#10;MME D ETON O &#10;Contact &#10;N o DON o &#10;EOMPTE COURANT &#10;Historique des opérations du au 07103/2022 (13) &#10;*RLV VENT VEOJFE &#10;28/02/2022 &#10;4 . T-CE &#10;I Souscription PULCEO CONNECT &#10;La ommunautéBpcE ">
            <a:extLst>
              <a:ext uri="{FF2B5EF4-FFF2-40B4-BE49-F238E27FC236}">
                <a16:creationId xmlns:a16="http://schemas.microsoft.com/office/drawing/2014/main" id="{4BA61613-53EC-23E3-0EBF-C099B58A4BC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402" t="48569" r="68905" b="18385"/>
          <a:stretch/>
        </p:blipFill>
        <p:spPr bwMode="auto">
          <a:xfrm>
            <a:off x="5017008" y="4270725"/>
            <a:ext cx="2157984" cy="21404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3" name="Connecteur droit avec flèche 12">
            <a:extLst>
              <a:ext uri="{FF2B5EF4-FFF2-40B4-BE49-F238E27FC236}">
                <a16:creationId xmlns:a16="http://schemas.microsoft.com/office/drawing/2014/main" id="{5AE6032B-BE7B-751C-8737-CDB952B7AB24}"/>
              </a:ext>
            </a:extLst>
          </p:cNvPr>
          <p:cNvCxnSpPr>
            <a:cxnSpLocks/>
          </p:cNvCxnSpPr>
          <p:nvPr/>
        </p:nvCxnSpPr>
        <p:spPr>
          <a:xfrm flipH="1">
            <a:off x="6492240" y="2870778"/>
            <a:ext cx="1901952" cy="25516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 name="Image 13" descr="Une image contenant texte, intérieur&#10;&#10;Description générée automatiquement">
            <a:extLst>
              <a:ext uri="{FF2B5EF4-FFF2-40B4-BE49-F238E27FC236}">
                <a16:creationId xmlns:a16="http://schemas.microsoft.com/office/drawing/2014/main" id="{2E54AC5E-C1C9-B0F9-0D63-0141381908BF}"/>
              </a:ext>
            </a:extLst>
          </p:cNvPr>
          <p:cNvPicPr>
            <a:picLocks noChangeAspect="1"/>
          </p:cNvPicPr>
          <p:nvPr/>
        </p:nvPicPr>
        <p:blipFill>
          <a:blip r:embed="rId6"/>
          <a:stretch>
            <a:fillRect/>
          </a:stretch>
        </p:blipFill>
        <p:spPr bwMode="auto">
          <a:xfrm>
            <a:off x="-753091" y="2445353"/>
            <a:ext cx="4927476" cy="3284984"/>
          </a:xfrm>
          <a:prstGeom prst="rect">
            <a:avLst/>
          </a:prstGeom>
        </p:spPr>
      </p:pic>
    </p:spTree>
    <p:extLst>
      <p:ext uri="{BB962C8B-B14F-4D97-AF65-F5344CB8AC3E}">
        <p14:creationId xmlns:p14="http://schemas.microsoft.com/office/powerpoint/2010/main" val="3195320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75710A6-EFE1-0F09-112D-258CE175569B}"/>
              </a:ext>
            </a:extLst>
          </p:cNvPr>
          <p:cNvSpPr>
            <a:spLocks noGrp="1"/>
          </p:cNvSpPr>
          <p:nvPr>
            <p:ph type="body" sz="quarter" idx="12"/>
          </p:nvPr>
        </p:nvSpPr>
        <p:spPr/>
        <p:txBody>
          <a:bodyPr/>
          <a:lstStyle/>
          <a:p>
            <a:r>
              <a:rPr lang="fr-FR" dirty="0"/>
              <a:t>Vision client</a:t>
            </a:r>
          </a:p>
        </p:txBody>
      </p:sp>
      <p:sp>
        <p:nvSpPr>
          <p:cNvPr id="4" name="Espace réservé du texte 3">
            <a:extLst>
              <a:ext uri="{FF2B5EF4-FFF2-40B4-BE49-F238E27FC236}">
                <a16:creationId xmlns:a16="http://schemas.microsoft.com/office/drawing/2014/main" id="{35FEBAD0-E238-843B-0729-87803B4102C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5C624378-C91B-0E18-2A01-B7335D535099}"/>
              </a:ext>
            </a:extLst>
          </p:cNvPr>
          <p:cNvSpPr>
            <a:spLocks noGrp="1"/>
          </p:cNvSpPr>
          <p:nvPr>
            <p:ph type="body" sz="quarter" idx="16"/>
          </p:nvPr>
        </p:nvSpPr>
        <p:spPr/>
        <p:txBody>
          <a:bodyPr/>
          <a:lstStyle/>
          <a:p>
            <a:r>
              <a:rPr lang="fr-FR" dirty="0"/>
              <a:t>4</a:t>
            </a:r>
          </a:p>
        </p:txBody>
      </p:sp>
      <p:sp>
        <p:nvSpPr>
          <p:cNvPr id="6" name="Espace réservé du contenu 1">
            <a:extLst>
              <a:ext uri="{FF2B5EF4-FFF2-40B4-BE49-F238E27FC236}">
                <a16:creationId xmlns:a16="http://schemas.microsoft.com/office/drawing/2014/main" id="{4EF11265-B898-C972-C13B-EBF866D8D6C0}"/>
              </a:ext>
            </a:extLst>
          </p:cNvPr>
          <p:cNvSpPr>
            <a:spLocks noGrp="1"/>
          </p:cNvSpPr>
          <p:nvPr>
            <p:ph idx="17"/>
          </p:nvPr>
        </p:nvSpPr>
        <p:spPr>
          <a:xfrm>
            <a:off x="695325" y="1342949"/>
            <a:ext cx="10980738" cy="4860000"/>
          </a:xfrm>
        </p:spPr>
        <p:txBody>
          <a:bodyPr/>
          <a:lstStyle/>
          <a:p>
            <a:r>
              <a:rPr lang="fr-FR" dirty="0"/>
              <a:t>L’agrégation de compte</a:t>
            </a:r>
          </a:p>
        </p:txBody>
      </p:sp>
      <p:pic>
        <p:nvPicPr>
          <p:cNvPr id="7" name="Image 6">
            <a:extLst>
              <a:ext uri="{FF2B5EF4-FFF2-40B4-BE49-F238E27FC236}">
                <a16:creationId xmlns:a16="http://schemas.microsoft.com/office/drawing/2014/main" id="{490AC7BB-4799-4F83-B093-0C5231542740}"/>
              </a:ext>
            </a:extLst>
          </p:cNvPr>
          <p:cNvPicPr>
            <a:picLocks noChangeAspect="1"/>
          </p:cNvPicPr>
          <p:nvPr/>
        </p:nvPicPr>
        <p:blipFill>
          <a:blip r:embed="rId2"/>
          <a:srcRect/>
          <a:stretch/>
        </p:blipFill>
        <p:spPr bwMode="auto">
          <a:xfrm>
            <a:off x="236969" y="2237746"/>
            <a:ext cx="7358009" cy="3567518"/>
          </a:xfrm>
          <a:prstGeom prst="rect">
            <a:avLst/>
          </a:prstGeom>
          <a:ln w="12700">
            <a:solidFill>
              <a:srgbClr val="3E454A"/>
            </a:solidFill>
          </a:ln>
        </p:spPr>
      </p:pic>
      <p:pic>
        <p:nvPicPr>
          <p:cNvPr id="8" name="Image 7">
            <a:extLst>
              <a:ext uri="{FF2B5EF4-FFF2-40B4-BE49-F238E27FC236}">
                <a16:creationId xmlns:a16="http://schemas.microsoft.com/office/drawing/2014/main" id="{5B31FA5B-576E-4318-629F-61A0C710FDBE}"/>
              </a:ext>
            </a:extLst>
          </p:cNvPr>
          <p:cNvPicPr>
            <a:picLocks noChangeAspect="1"/>
          </p:cNvPicPr>
          <p:nvPr/>
        </p:nvPicPr>
        <p:blipFill rotWithShape="1">
          <a:blip r:embed="rId2"/>
          <a:srcRect l="84530" b="69125"/>
          <a:stretch/>
        </p:blipFill>
        <p:spPr bwMode="auto">
          <a:xfrm>
            <a:off x="8068469" y="2651197"/>
            <a:ext cx="2188343" cy="2117635"/>
          </a:xfrm>
          <a:prstGeom prst="rect">
            <a:avLst/>
          </a:prstGeom>
          <a:ln w="25400">
            <a:solidFill>
              <a:srgbClr val="C30F0F"/>
            </a:solidFill>
          </a:ln>
        </p:spPr>
      </p:pic>
      <p:sp>
        <p:nvSpPr>
          <p:cNvPr id="9" name="ZoneTexte 8">
            <a:extLst>
              <a:ext uri="{FF2B5EF4-FFF2-40B4-BE49-F238E27FC236}">
                <a16:creationId xmlns:a16="http://schemas.microsoft.com/office/drawing/2014/main" id="{7A4D96BB-159D-3690-DDFA-18D0CA9D6656}"/>
              </a:ext>
            </a:extLst>
          </p:cNvPr>
          <p:cNvSpPr txBox="1"/>
          <p:nvPr/>
        </p:nvSpPr>
        <p:spPr bwMode="auto">
          <a:xfrm>
            <a:off x="7779477" y="1185398"/>
            <a:ext cx="1944216" cy="1256652"/>
          </a:xfrm>
          <a:custGeom>
            <a:avLst/>
            <a:gdLst>
              <a:gd name="connsiteX0" fmla="*/ 0 w 1944216"/>
              <a:gd name="connsiteY0" fmla="*/ 0 h 1256652"/>
              <a:gd name="connsiteX1" fmla="*/ 1944216 w 1944216"/>
              <a:gd name="connsiteY1" fmla="*/ 0 h 1256652"/>
              <a:gd name="connsiteX2" fmla="*/ 1944216 w 1944216"/>
              <a:gd name="connsiteY2" fmla="*/ 1169551 h 1256652"/>
              <a:gd name="connsiteX3" fmla="*/ 781400 w 1944216"/>
              <a:gd name="connsiteY3" fmla="*/ 1169551 h 1256652"/>
              <a:gd name="connsiteX4" fmla="*/ 784000 w 1944216"/>
              <a:gd name="connsiteY4" fmla="*/ 1175830 h 1256652"/>
              <a:gd name="connsiteX5" fmla="*/ 784000 w 1944216"/>
              <a:gd name="connsiteY5" fmla="*/ 1240487 h 1256652"/>
              <a:gd name="connsiteX6" fmla="*/ 767835 w 1944216"/>
              <a:gd name="connsiteY6" fmla="*/ 1256652 h 1256652"/>
              <a:gd name="connsiteX7" fmla="*/ 26687 w 1944216"/>
              <a:gd name="connsiteY7" fmla="*/ 1256652 h 1256652"/>
              <a:gd name="connsiteX8" fmla="*/ 10522 w 1944216"/>
              <a:gd name="connsiteY8" fmla="*/ 1240487 h 1256652"/>
              <a:gd name="connsiteX9" fmla="*/ 10522 w 1944216"/>
              <a:gd name="connsiteY9" fmla="*/ 1175830 h 1256652"/>
              <a:gd name="connsiteX10" fmla="*/ 13123 w 1944216"/>
              <a:gd name="connsiteY10" fmla="*/ 1169551 h 1256652"/>
              <a:gd name="connsiteX11" fmla="*/ 0 w 1944216"/>
              <a:gd name="connsiteY11" fmla="*/ 1169551 h 1256652"/>
              <a:gd name="connsiteX0" fmla="*/ 34502 w 1978718"/>
              <a:gd name="connsiteY0" fmla="*/ 0 h 1256652"/>
              <a:gd name="connsiteX1" fmla="*/ 1978718 w 1978718"/>
              <a:gd name="connsiteY1" fmla="*/ 0 h 1256652"/>
              <a:gd name="connsiteX2" fmla="*/ 1978718 w 1978718"/>
              <a:gd name="connsiteY2" fmla="*/ 1169551 h 1256652"/>
              <a:gd name="connsiteX3" fmla="*/ 815902 w 1978718"/>
              <a:gd name="connsiteY3" fmla="*/ 1169551 h 1256652"/>
              <a:gd name="connsiteX4" fmla="*/ 818502 w 1978718"/>
              <a:gd name="connsiteY4" fmla="*/ 1175830 h 1256652"/>
              <a:gd name="connsiteX5" fmla="*/ 818502 w 1978718"/>
              <a:gd name="connsiteY5" fmla="*/ 1240487 h 1256652"/>
              <a:gd name="connsiteX6" fmla="*/ 802337 w 1978718"/>
              <a:gd name="connsiteY6" fmla="*/ 1256652 h 1256652"/>
              <a:gd name="connsiteX7" fmla="*/ 61189 w 1978718"/>
              <a:gd name="connsiteY7" fmla="*/ 1256652 h 1256652"/>
              <a:gd name="connsiteX8" fmla="*/ 45024 w 1978718"/>
              <a:gd name="connsiteY8" fmla="*/ 1240487 h 1256652"/>
              <a:gd name="connsiteX9" fmla="*/ 45024 w 1978718"/>
              <a:gd name="connsiteY9" fmla="*/ 1175830 h 1256652"/>
              <a:gd name="connsiteX10" fmla="*/ 0 w 1978718"/>
              <a:gd name="connsiteY10" fmla="*/ 1236226 h 1256652"/>
              <a:gd name="connsiteX11" fmla="*/ 34502 w 1978718"/>
              <a:gd name="connsiteY11" fmla="*/ 1169551 h 1256652"/>
              <a:gd name="connsiteX12" fmla="*/ 34502 w 1978718"/>
              <a:gd name="connsiteY12" fmla="*/ 0 h 1256652"/>
              <a:gd name="connsiteX0" fmla="*/ 171027 w 2115243"/>
              <a:gd name="connsiteY0" fmla="*/ 0 h 1420376"/>
              <a:gd name="connsiteX1" fmla="*/ 2115243 w 2115243"/>
              <a:gd name="connsiteY1" fmla="*/ 0 h 1420376"/>
              <a:gd name="connsiteX2" fmla="*/ 2115243 w 2115243"/>
              <a:gd name="connsiteY2" fmla="*/ 1169551 h 1420376"/>
              <a:gd name="connsiteX3" fmla="*/ 952427 w 2115243"/>
              <a:gd name="connsiteY3" fmla="*/ 1169551 h 1420376"/>
              <a:gd name="connsiteX4" fmla="*/ 955027 w 2115243"/>
              <a:gd name="connsiteY4" fmla="*/ 1175830 h 1420376"/>
              <a:gd name="connsiteX5" fmla="*/ 955027 w 2115243"/>
              <a:gd name="connsiteY5" fmla="*/ 1240487 h 1420376"/>
              <a:gd name="connsiteX6" fmla="*/ 938862 w 2115243"/>
              <a:gd name="connsiteY6" fmla="*/ 1256652 h 1420376"/>
              <a:gd name="connsiteX7" fmla="*/ 197714 w 2115243"/>
              <a:gd name="connsiteY7" fmla="*/ 1256652 h 1420376"/>
              <a:gd name="connsiteX8" fmla="*/ 181549 w 2115243"/>
              <a:gd name="connsiteY8" fmla="*/ 1240487 h 1420376"/>
              <a:gd name="connsiteX9" fmla="*/ 181549 w 2115243"/>
              <a:gd name="connsiteY9" fmla="*/ 1175830 h 1420376"/>
              <a:gd name="connsiteX10" fmla="*/ 0 w 2115243"/>
              <a:gd name="connsiteY10" fmla="*/ 1420376 h 1420376"/>
              <a:gd name="connsiteX11" fmla="*/ 171027 w 2115243"/>
              <a:gd name="connsiteY11" fmla="*/ 1169551 h 1420376"/>
              <a:gd name="connsiteX12" fmla="*/ 171027 w 2115243"/>
              <a:gd name="connsiteY12" fmla="*/ 0 h 1420376"/>
              <a:gd name="connsiteX0" fmla="*/ 171027 w 2115243"/>
              <a:gd name="connsiteY0" fmla="*/ 0 h 1420376"/>
              <a:gd name="connsiteX1" fmla="*/ 2115243 w 2115243"/>
              <a:gd name="connsiteY1" fmla="*/ 0 h 1420376"/>
              <a:gd name="connsiteX2" fmla="*/ 2115243 w 2115243"/>
              <a:gd name="connsiteY2" fmla="*/ 1169551 h 1420376"/>
              <a:gd name="connsiteX3" fmla="*/ 952427 w 2115243"/>
              <a:gd name="connsiteY3" fmla="*/ 1169551 h 1420376"/>
              <a:gd name="connsiteX4" fmla="*/ 955027 w 2115243"/>
              <a:gd name="connsiteY4" fmla="*/ 1175830 h 1420376"/>
              <a:gd name="connsiteX5" fmla="*/ 955027 w 2115243"/>
              <a:gd name="connsiteY5" fmla="*/ 1240487 h 1420376"/>
              <a:gd name="connsiteX6" fmla="*/ 938862 w 2115243"/>
              <a:gd name="connsiteY6" fmla="*/ 1256652 h 1420376"/>
              <a:gd name="connsiteX7" fmla="*/ 197714 w 2115243"/>
              <a:gd name="connsiteY7" fmla="*/ 1256652 h 1420376"/>
              <a:gd name="connsiteX8" fmla="*/ 181549 w 2115243"/>
              <a:gd name="connsiteY8" fmla="*/ 1240487 h 1420376"/>
              <a:gd name="connsiteX9" fmla="*/ 181549 w 2115243"/>
              <a:gd name="connsiteY9" fmla="*/ 1175830 h 1420376"/>
              <a:gd name="connsiteX10" fmla="*/ 0 w 2115243"/>
              <a:gd name="connsiteY10" fmla="*/ 1420376 h 1420376"/>
              <a:gd name="connsiteX11" fmla="*/ 47202 w 2115243"/>
              <a:gd name="connsiteY11" fmla="*/ 1134626 h 1420376"/>
              <a:gd name="connsiteX12" fmla="*/ 171027 w 2115243"/>
              <a:gd name="connsiteY12" fmla="*/ 0 h 1420376"/>
              <a:gd name="connsiteX0" fmla="*/ 171027 w 2115243"/>
              <a:gd name="connsiteY0" fmla="*/ 0 h 1420376"/>
              <a:gd name="connsiteX1" fmla="*/ 2115243 w 2115243"/>
              <a:gd name="connsiteY1" fmla="*/ 0 h 1420376"/>
              <a:gd name="connsiteX2" fmla="*/ 2115243 w 2115243"/>
              <a:gd name="connsiteY2" fmla="*/ 1169551 h 1420376"/>
              <a:gd name="connsiteX3" fmla="*/ 952427 w 2115243"/>
              <a:gd name="connsiteY3" fmla="*/ 1169551 h 1420376"/>
              <a:gd name="connsiteX4" fmla="*/ 955027 w 2115243"/>
              <a:gd name="connsiteY4" fmla="*/ 1175830 h 1420376"/>
              <a:gd name="connsiteX5" fmla="*/ 955027 w 2115243"/>
              <a:gd name="connsiteY5" fmla="*/ 1240487 h 1420376"/>
              <a:gd name="connsiteX6" fmla="*/ 938862 w 2115243"/>
              <a:gd name="connsiteY6" fmla="*/ 1256652 h 1420376"/>
              <a:gd name="connsiteX7" fmla="*/ 197714 w 2115243"/>
              <a:gd name="connsiteY7" fmla="*/ 1256652 h 1420376"/>
              <a:gd name="connsiteX8" fmla="*/ 181549 w 2115243"/>
              <a:gd name="connsiteY8" fmla="*/ 1240487 h 1420376"/>
              <a:gd name="connsiteX9" fmla="*/ 98999 w 2115243"/>
              <a:gd name="connsiteY9" fmla="*/ 1385380 h 1420376"/>
              <a:gd name="connsiteX10" fmla="*/ 0 w 2115243"/>
              <a:gd name="connsiteY10" fmla="*/ 1420376 h 1420376"/>
              <a:gd name="connsiteX11" fmla="*/ 47202 w 2115243"/>
              <a:gd name="connsiteY11" fmla="*/ 1134626 h 1420376"/>
              <a:gd name="connsiteX12" fmla="*/ 171027 w 2115243"/>
              <a:gd name="connsiteY12" fmla="*/ 0 h 1420376"/>
              <a:gd name="connsiteX0" fmla="*/ 171027 w 2115243"/>
              <a:gd name="connsiteY0" fmla="*/ 0 h 1420376"/>
              <a:gd name="connsiteX1" fmla="*/ 2115243 w 2115243"/>
              <a:gd name="connsiteY1" fmla="*/ 0 h 1420376"/>
              <a:gd name="connsiteX2" fmla="*/ 2115243 w 2115243"/>
              <a:gd name="connsiteY2" fmla="*/ 1169551 h 1420376"/>
              <a:gd name="connsiteX3" fmla="*/ 952427 w 2115243"/>
              <a:gd name="connsiteY3" fmla="*/ 1169551 h 1420376"/>
              <a:gd name="connsiteX4" fmla="*/ 955027 w 2115243"/>
              <a:gd name="connsiteY4" fmla="*/ 1175830 h 1420376"/>
              <a:gd name="connsiteX5" fmla="*/ 955027 w 2115243"/>
              <a:gd name="connsiteY5" fmla="*/ 1240487 h 1420376"/>
              <a:gd name="connsiteX6" fmla="*/ 938862 w 2115243"/>
              <a:gd name="connsiteY6" fmla="*/ 1256652 h 1420376"/>
              <a:gd name="connsiteX7" fmla="*/ 197714 w 2115243"/>
              <a:gd name="connsiteY7" fmla="*/ 1256652 h 1420376"/>
              <a:gd name="connsiteX8" fmla="*/ 181549 w 2115243"/>
              <a:gd name="connsiteY8" fmla="*/ 1240487 h 1420376"/>
              <a:gd name="connsiteX9" fmla="*/ 0 w 2115243"/>
              <a:gd name="connsiteY9" fmla="*/ 1420376 h 1420376"/>
              <a:gd name="connsiteX10" fmla="*/ 47202 w 2115243"/>
              <a:gd name="connsiteY10" fmla="*/ 1134626 h 1420376"/>
              <a:gd name="connsiteX11" fmla="*/ 171027 w 2115243"/>
              <a:gd name="connsiteY11" fmla="*/ 0 h 1420376"/>
              <a:gd name="connsiteX0" fmla="*/ 123825 w 2068041"/>
              <a:gd name="connsiteY0" fmla="*/ 0 h 1256652"/>
              <a:gd name="connsiteX1" fmla="*/ 2068041 w 2068041"/>
              <a:gd name="connsiteY1" fmla="*/ 0 h 1256652"/>
              <a:gd name="connsiteX2" fmla="*/ 2068041 w 2068041"/>
              <a:gd name="connsiteY2" fmla="*/ 1169551 h 1256652"/>
              <a:gd name="connsiteX3" fmla="*/ 905225 w 2068041"/>
              <a:gd name="connsiteY3" fmla="*/ 1169551 h 1256652"/>
              <a:gd name="connsiteX4" fmla="*/ 907825 w 2068041"/>
              <a:gd name="connsiteY4" fmla="*/ 1175830 h 1256652"/>
              <a:gd name="connsiteX5" fmla="*/ 907825 w 2068041"/>
              <a:gd name="connsiteY5" fmla="*/ 1240487 h 1256652"/>
              <a:gd name="connsiteX6" fmla="*/ 891660 w 2068041"/>
              <a:gd name="connsiteY6" fmla="*/ 1256652 h 1256652"/>
              <a:gd name="connsiteX7" fmla="*/ 150512 w 2068041"/>
              <a:gd name="connsiteY7" fmla="*/ 1256652 h 1256652"/>
              <a:gd name="connsiteX8" fmla="*/ 134347 w 2068041"/>
              <a:gd name="connsiteY8" fmla="*/ 1240487 h 1256652"/>
              <a:gd name="connsiteX9" fmla="*/ 0 w 2068041"/>
              <a:gd name="connsiteY9" fmla="*/ 1134626 h 1256652"/>
              <a:gd name="connsiteX10" fmla="*/ 123825 w 2068041"/>
              <a:gd name="connsiteY10" fmla="*/ 0 h 1256652"/>
              <a:gd name="connsiteX0" fmla="*/ 0 w 1944216"/>
              <a:gd name="connsiteY0" fmla="*/ 0 h 1256652"/>
              <a:gd name="connsiteX1" fmla="*/ 1944216 w 1944216"/>
              <a:gd name="connsiteY1" fmla="*/ 0 h 1256652"/>
              <a:gd name="connsiteX2" fmla="*/ 1944216 w 1944216"/>
              <a:gd name="connsiteY2" fmla="*/ 1169551 h 1256652"/>
              <a:gd name="connsiteX3" fmla="*/ 781400 w 1944216"/>
              <a:gd name="connsiteY3" fmla="*/ 1169551 h 1256652"/>
              <a:gd name="connsiteX4" fmla="*/ 784000 w 1944216"/>
              <a:gd name="connsiteY4" fmla="*/ 1175830 h 1256652"/>
              <a:gd name="connsiteX5" fmla="*/ 784000 w 1944216"/>
              <a:gd name="connsiteY5" fmla="*/ 1240487 h 1256652"/>
              <a:gd name="connsiteX6" fmla="*/ 767835 w 1944216"/>
              <a:gd name="connsiteY6" fmla="*/ 1256652 h 1256652"/>
              <a:gd name="connsiteX7" fmla="*/ 26687 w 1944216"/>
              <a:gd name="connsiteY7" fmla="*/ 1256652 h 1256652"/>
              <a:gd name="connsiteX8" fmla="*/ 10522 w 1944216"/>
              <a:gd name="connsiteY8" fmla="*/ 1240487 h 1256652"/>
              <a:gd name="connsiteX9" fmla="*/ 0 w 1944216"/>
              <a:gd name="connsiteY9" fmla="*/ 0 h 125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4216" h="1256652">
                <a:moveTo>
                  <a:pt x="0" y="0"/>
                </a:moveTo>
                <a:lnTo>
                  <a:pt x="1944216" y="0"/>
                </a:lnTo>
                <a:lnTo>
                  <a:pt x="1944216" y="1169551"/>
                </a:lnTo>
                <a:lnTo>
                  <a:pt x="781400" y="1169551"/>
                </a:lnTo>
                <a:lnTo>
                  <a:pt x="784000" y="1175830"/>
                </a:lnTo>
                <a:lnTo>
                  <a:pt x="784000" y="1240487"/>
                </a:lnTo>
                <a:cubicBezTo>
                  <a:pt x="784000" y="1249415"/>
                  <a:pt x="776763" y="1256652"/>
                  <a:pt x="767835" y="1256652"/>
                </a:cubicBezTo>
                <a:lnTo>
                  <a:pt x="26687" y="1256652"/>
                </a:lnTo>
                <a:cubicBezTo>
                  <a:pt x="17759" y="1256652"/>
                  <a:pt x="10522" y="1249415"/>
                  <a:pt x="10522" y="1240487"/>
                </a:cubicBezTo>
                <a:cubicBezTo>
                  <a:pt x="7015" y="826991"/>
                  <a:pt x="3507" y="413496"/>
                  <a:pt x="0" y="0"/>
                </a:cubicBezTo>
                <a:close/>
              </a:path>
            </a:pathLst>
          </a:custGeom>
          <a:noFill/>
          <a:ln w="19050">
            <a:solidFill>
              <a:srgbClr val="C30F0F"/>
            </a:solidFill>
          </a:ln>
        </p:spPr>
        <p:txBody>
          <a:bodyPr wrap="square" rtlCol="0">
            <a:noAutofit/>
          </a:bodyPr>
          <a:lstStyle/>
          <a:p>
            <a:pPr marL="7938"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3E454A"/>
                </a:solidFill>
                <a:effectLst/>
                <a:uLnTx/>
                <a:uFillTx/>
                <a:latin typeface="Arial"/>
                <a:ea typeface="+mn-ea"/>
                <a:cs typeface="Arial"/>
              </a:rPr>
              <a:t>Consulter les messages reçus, dont le message de bienvenue avec le lien vers les tutos</a:t>
            </a:r>
          </a:p>
        </p:txBody>
      </p:sp>
      <p:sp>
        <p:nvSpPr>
          <p:cNvPr id="10" name="ZoneTexte 9">
            <a:extLst>
              <a:ext uri="{FF2B5EF4-FFF2-40B4-BE49-F238E27FC236}">
                <a16:creationId xmlns:a16="http://schemas.microsoft.com/office/drawing/2014/main" id="{7B4E1E93-9507-A9F4-2895-FE87E678FEE9}"/>
              </a:ext>
            </a:extLst>
          </p:cNvPr>
          <p:cNvSpPr txBox="1"/>
          <p:nvPr/>
        </p:nvSpPr>
        <p:spPr bwMode="auto">
          <a:xfrm>
            <a:off x="9896772" y="1344656"/>
            <a:ext cx="1951950" cy="1042800"/>
          </a:xfrm>
          <a:custGeom>
            <a:avLst/>
            <a:gdLst>
              <a:gd name="connsiteX0" fmla="*/ 7734 w 1951950"/>
              <a:gd name="connsiteY0" fmla="*/ 0 h 1042800"/>
              <a:gd name="connsiteX1" fmla="*/ 1951950 w 1951950"/>
              <a:gd name="connsiteY1" fmla="*/ 0 h 1042800"/>
              <a:gd name="connsiteX2" fmla="*/ 1951950 w 1951950"/>
              <a:gd name="connsiteY2" fmla="*/ 954107 h 1042800"/>
              <a:gd name="connsiteX3" fmla="*/ 770218 w 1951950"/>
              <a:gd name="connsiteY3" fmla="*/ 954107 h 1042800"/>
              <a:gd name="connsiteX4" fmla="*/ 773478 w 1951950"/>
              <a:gd name="connsiteY4" fmla="*/ 961978 h 1042800"/>
              <a:gd name="connsiteX5" fmla="*/ 773478 w 1951950"/>
              <a:gd name="connsiteY5" fmla="*/ 1026635 h 1042800"/>
              <a:gd name="connsiteX6" fmla="*/ 757313 w 1951950"/>
              <a:gd name="connsiteY6" fmla="*/ 1042800 h 1042800"/>
              <a:gd name="connsiteX7" fmla="*/ 16165 w 1951950"/>
              <a:gd name="connsiteY7" fmla="*/ 1042800 h 1042800"/>
              <a:gd name="connsiteX8" fmla="*/ 0 w 1951950"/>
              <a:gd name="connsiteY8" fmla="*/ 1026635 h 1042800"/>
              <a:gd name="connsiteX9" fmla="*/ 0 w 1951950"/>
              <a:gd name="connsiteY9" fmla="*/ 961978 h 1042800"/>
              <a:gd name="connsiteX10" fmla="*/ 4735 w 1951950"/>
              <a:gd name="connsiteY10" fmla="*/ 950548 h 1042800"/>
              <a:gd name="connsiteX11" fmla="*/ 7734 w 1951950"/>
              <a:gd name="connsiteY11" fmla="*/ 949305 h 1042800"/>
              <a:gd name="connsiteX0" fmla="*/ 101600 w 2045816"/>
              <a:gd name="connsiteY0" fmla="*/ 0 h 1042800"/>
              <a:gd name="connsiteX1" fmla="*/ 2045816 w 2045816"/>
              <a:gd name="connsiteY1" fmla="*/ 0 h 1042800"/>
              <a:gd name="connsiteX2" fmla="*/ 2045816 w 2045816"/>
              <a:gd name="connsiteY2" fmla="*/ 954107 h 1042800"/>
              <a:gd name="connsiteX3" fmla="*/ 864084 w 2045816"/>
              <a:gd name="connsiteY3" fmla="*/ 954107 h 1042800"/>
              <a:gd name="connsiteX4" fmla="*/ 867344 w 2045816"/>
              <a:gd name="connsiteY4" fmla="*/ 961978 h 1042800"/>
              <a:gd name="connsiteX5" fmla="*/ 867344 w 2045816"/>
              <a:gd name="connsiteY5" fmla="*/ 1026635 h 1042800"/>
              <a:gd name="connsiteX6" fmla="*/ 851179 w 2045816"/>
              <a:gd name="connsiteY6" fmla="*/ 1042800 h 1042800"/>
              <a:gd name="connsiteX7" fmla="*/ 110031 w 2045816"/>
              <a:gd name="connsiteY7" fmla="*/ 1042800 h 1042800"/>
              <a:gd name="connsiteX8" fmla="*/ 93866 w 2045816"/>
              <a:gd name="connsiteY8" fmla="*/ 1026635 h 1042800"/>
              <a:gd name="connsiteX9" fmla="*/ 93866 w 2045816"/>
              <a:gd name="connsiteY9" fmla="*/ 961978 h 1042800"/>
              <a:gd name="connsiteX10" fmla="*/ 98601 w 2045816"/>
              <a:gd name="connsiteY10" fmla="*/ 950548 h 1042800"/>
              <a:gd name="connsiteX11" fmla="*/ 0 w 2045816"/>
              <a:gd name="connsiteY11" fmla="*/ 936605 h 1042800"/>
              <a:gd name="connsiteX12" fmla="*/ 101600 w 2045816"/>
              <a:gd name="connsiteY12" fmla="*/ 0 h 1042800"/>
              <a:gd name="connsiteX0" fmla="*/ 101600 w 2045816"/>
              <a:gd name="connsiteY0" fmla="*/ 0 h 1042800"/>
              <a:gd name="connsiteX1" fmla="*/ 2045816 w 2045816"/>
              <a:gd name="connsiteY1" fmla="*/ 0 h 1042800"/>
              <a:gd name="connsiteX2" fmla="*/ 2045816 w 2045816"/>
              <a:gd name="connsiteY2" fmla="*/ 954107 h 1042800"/>
              <a:gd name="connsiteX3" fmla="*/ 864084 w 2045816"/>
              <a:gd name="connsiteY3" fmla="*/ 954107 h 1042800"/>
              <a:gd name="connsiteX4" fmla="*/ 867344 w 2045816"/>
              <a:gd name="connsiteY4" fmla="*/ 961978 h 1042800"/>
              <a:gd name="connsiteX5" fmla="*/ 867344 w 2045816"/>
              <a:gd name="connsiteY5" fmla="*/ 1026635 h 1042800"/>
              <a:gd name="connsiteX6" fmla="*/ 851179 w 2045816"/>
              <a:gd name="connsiteY6" fmla="*/ 1042800 h 1042800"/>
              <a:gd name="connsiteX7" fmla="*/ 110031 w 2045816"/>
              <a:gd name="connsiteY7" fmla="*/ 1042800 h 1042800"/>
              <a:gd name="connsiteX8" fmla="*/ 93866 w 2045816"/>
              <a:gd name="connsiteY8" fmla="*/ 1026635 h 1042800"/>
              <a:gd name="connsiteX9" fmla="*/ 93866 w 2045816"/>
              <a:gd name="connsiteY9" fmla="*/ 961978 h 1042800"/>
              <a:gd name="connsiteX10" fmla="*/ 22401 w 2045816"/>
              <a:gd name="connsiteY10" fmla="*/ 1007698 h 1042800"/>
              <a:gd name="connsiteX11" fmla="*/ 0 w 2045816"/>
              <a:gd name="connsiteY11" fmla="*/ 936605 h 1042800"/>
              <a:gd name="connsiteX12" fmla="*/ 101600 w 2045816"/>
              <a:gd name="connsiteY12" fmla="*/ 0 h 1042800"/>
              <a:gd name="connsiteX0" fmla="*/ 101600 w 2045816"/>
              <a:gd name="connsiteY0" fmla="*/ 0 h 1042800"/>
              <a:gd name="connsiteX1" fmla="*/ 2045816 w 2045816"/>
              <a:gd name="connsiteY1" fmla="*/ 0 h 1042800"/>
              <a:gd name="connsiteX2" fmla="*/ 2045816 w 2045816"/>
              <a:gd name="connsiteY2" fmla="*/ 954107 h 1042800"/>
              <a:gd name="connsiteX3" fmla="*/ 864084 w 2045816"/>
              <a:gd name="connsiteY3" fmla="*/ 954107 h 1042800"/>
              <a:gd name="connsiteX4" fmla="*/ 867344 w 2045816"/>
              <a:gd name="connsiteY4" fmla="*/ 961978 h 1042800"/>
              <a:gd name="connsiteX5" fmla="*/ 867344 w 2045816"/>
              <a:gd name="connsiteY5" fmla="*/ 1026635 h 1042800"/>
              <a:gd name="connsiteX6" fmla="*/ 851179 w 2045816"/>
              <a:gd name="connsiteY6" fmla="*/ 1042800 h 1042800"/>
              <a:gd name="connsiteX7" fmla="*/ 110031 w 2045816"/>
              <a:gd name="connsiteY7" fmla="*/ 1042800 h 1042800"/>
              <a:gd name="connsiteX8" fmla="*/ 93866 w 2045816"/>
              <a:gd name="connsiteY8" fmla="*/ 1026635 h 1042800"/>
              <a:gd name="connsiteX9" fmla="*/ 22401 w 2045816"/>
              <a:gd name="connsiteY9" fmla="*/ 1007698 h 1042800"/>
              <a:gd name="connsiteX10" fmla="*/ 0 w 2045816"/>
              <a:gd name="connsiteY10" fmla="*/ 936605 h 1042800"/>
              <a:gd name="connsiteX11" fmla="*/ 101600 w 2045816"/>
              <a:gd name="connsiteY11" fmla="*/ 0 h 1042800"/>
              <a:gd name="connsiteX0" fmla="*/ 101600 w 2045816"/>
              <a:gd name="connsiteY0" fmla="*/ 0 h 1042800"/>
              <a:gd name="connsiteX1" fmla="*/ 2045816 w 2045816"/>
              <a:gd name="connsiteY1" fmla="*/ 0 h 1042800"/>
              <a:gd name="connsiteX2" fmla="*/ 2045816 w 2045816"/>
              <a:gd name="connsiteY2" fmla="*/ 954107 h 1042800"/>
              <a:gd name="connsiteX3" fmla="*/ 864084 w 2045816"/>
              <a:gd name="connsiteY3" fmla="*/ 954107 h 1042800"/>
              <a:gd name="connsiteX4" fmla="*/ 867344 w 2045816"/>
              <a:gd name="connsiteY4" fmla="*/ 961978 h 1042800"/>
              <a:gd name="connsiteX5" fmla="*/ 867344 w 2045816"/>
              <a:gd name="connsiteY5" fmla="*/ 1026635 h 1042800"/>
              <a:gd name="connsiteX6" fmla="*/ 851179 w 2045816"/>
              <a:gd name="connsiteY6" fmla="*/ 1042800 h 1042800"/>
              <a:gd name="connsiteX7" fmla="*/ 110031 w 2045816"/>
              <a:gd name="connsiteY7" fmla="*/ 1042800 h 1042800"/>
              <a:gd name="connsiteX8" fmla="*/ 93866 w 2045816"/>
              <a:gd name="connsiteY8" fmla="*/ 1026635 h 1042800"/>
              <a:gd name="connsiteX9" fmla="*/ 0 w 2045816"/>
              <a:gd name="connsiteY9" fmla="*/ 936605 h 1042800"/>
              <a:gd name="connsiteX10" fmla="*/ 101600 w 2045816"/>
              <a:gd name="connsiteY10" fmla="*/ 0 h 1042800"/>
              <a:gd name="connsiteX0" fmla="*/ 7734 w 1951950"/>
              <a:gd name="connsiteY0" fmla="*/ 0 h 1042800"/>
              <a:gd name="connsiteX1" fmla="*/ 1951950 w 1951950"/>
              <a:gd name="connsiteY1" fmla="*/ 0 h 1042800"/>
              <a:gd name="connsiteX2" fmla="*/ 1951950 w 1951950"/>
              <a:gd name="connsiteY2" fmla="*/ 954107 h 1042800"/>
              <a:gd name="connsiteX3" fmla="*/ 770218 w 1951950"/>
              <a:gd name="connsiteY3" fmla="*/ 954107 h 1042800"/>
              <a:gd name="connsiteX4" fmla="*/ 773478 w 1951950"/>
              <a:gd name="connsiteY4" fmla="*/ 961978 h 1042800"/>
              <a:gd name="connsiteX5" fmla="*/ 773478 w 1951950"/>
              <a:gd name="connsiteY5" fmla="*/ 1026635 h 1042800"/>
              <a:gd name="connsiteX6" fmla="*/ 757313 w 1951950"/>
              <a:gd name="connsiteY6" fmla="*/ 1042800 h 1042800"/>
              <a:gd name="connsiteX7" fmla="*/ 16165 w 1951950"/>
              <a:gd name="connsiteY7" fmla="*/ 1042800 h 1042800"/>
              <a:gd name="connsiteX8" fmla="*/ 0 w 1951950"/>
              <a:gd name="connsiteY8" fmla="*/ 1026635 h 1042800"/>
              <a:gd name="connsiteX9" fmla="*/ 7734 w 1951950"/>
              <a:gd name="connsiteY9" fmla="*/ 0 h 10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1950" h="1042800">
                <a:moveTo>
                  <a:pt x="7734" y="0"/>
                </a:moveTo>
                <a:lnTo>
                  <a:pt x="1951950" y="0"/>
                </a:lnTo>
                <a:lnTo>
                  <a:pt x="1951950" y="954107"/>
                </a:lnTo>
                <a:lnTo>
                  <a:pt x="770218" y="954107"/>
                </a:lnTo>
                <a:lnTo>
                  <a:pt x="773478" y="961978"/>
                </a:lnTo>
                <a:lnTo>
                  <a:pt x="773478" y="1026635"/>
                </a:lnTo>
                <a:cubicBezTo>
                  <a:pt x="773478" y="1035563"/>
                  <a:pt x="766241" y="1042800"/>
                  <a:pt x="757313" y="1042800"/>
                </a:cubicBezTo>
                <a:lnTo>
                  <a:pt x="16165" y="1042800"/>
                </a:lnTo>
                <a:cubicBezTo>
                  <a:pt x="7237" y="1042800"/>
                  <a:pt x="0" y="1035563"/>
                  <a:pt x="0" y="1026635"/>
                </a:cubicBezTo>
                <a:lnTo>
                  <a:pt x="7734" y="0"/>
                </a:lnTo>
                <a:close/>
              </a:path>
            </a:pathLst>
          </a:custGeom>
          <a:noFill/>
          <a:ln w="19050">
            <a:solidFill>
              <a:srgbClr val="C30F0F"/>
            </a:solidFill>
          </a:ln>
        </p:spPr>
        <p:txBody>
          <a:bodyPr wrap="square" rtlCol="0">
            <a:noAutofit/>
          </a:bodyPr>
          <a:lstStyle/>
          <a:p>
            <a:pPr marL="7938"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3E454A"/>
                </a:solidFill>
                <a:effectLst/>
                <a:uLnTx/>
                <a:uFillTx/>
                <a:latin typeface="Arial"/>
                <a:ea typeface="+mn-ea"/>
                <a:cs typeface="Arial"/>
              </a:rPr>
              <a:t>Gérer son profil, notamment pour changer son mot </a:t>
            </a:r>
            <a:br>
              <a:rPr kumimoji="0" lang="fr-FR" sz="1400" b="1" i="0" u="none" strike="noStrike" kern="0" cap="none" spc="0" normalizeH="0" baseline="0" noProof="0" dirty="0">
                <a:ln>
                  <a:noFill/>
                </a:ln>
                <a:solidFill>
                  <a:srgbClr val="3E454A"/>
                </a:solidFill>
                <a:effectLst/>
                <a:uLnTx/>
                <a:uFillTx/>
                <a:latin typeface="Arial"/>
                <a:ea typeface="+mn-ea"/>
                <a:cs typeface="Arial"/>
              </a:rPr>
            </a:br>
            <a:r>
              <a:rPr kumimoji="0" lang="fr-FR" sz="1400" b="1" i="0" u="none" strike="noStrike" kern="0" cap="none" spc="0" normalizeH="0" baseline="0" noProof="0" dirty="0">
                <a:ln>
                  <a:noFill/>
                </a:ln>
                <a:solidFill>
                  <a:srgbClr val="3E454A"/>
                </a:solidFill>
                <a:effectLst/>
                <a:uLnTx/>
                <a:uFillTx/>
                <a:latin typeface="Arial"/>
                <a:ea typeface="+mn-ea"/>
                <a:cs typeface="Arial"/>
              </a:rPr>
              <a:t>de passe</a:t>
            </a:r>
          </a:p>
        </p:txBody>
      </p:sp>
      <p:sp>
        <p:nvSpPr>
          <p:cNvPr id="11" name="Ellipse 10">
            <a:extLst>
              <a:ext uri="{FF2B5EF4-FFF2-40B4-BE49-F238E27FC236}">
                <a16:creationId xmlns:a16="http://schemas.microsoft.com/office/drawing/2014/main" id="{885EA1E0-2429-FAAF-6DA7-5F65C554D968}"/>
              </a:ext>
            </a:extLst>
          </p:cNvPr>
          <p:cNvSpPr/>
          <p:nvPr/>
        </p:nvSpPr>
        <p:spPr bwMode="auto">
          <a:xfrm>
            <a:off x="6259410" y="1784910"/>
            <a:ext cx="1440160" cy="1440160"/>
          </a:xfrm>
          <a:prstGeom prst="ellipse">
            <a:avLst/>
          </a:prstGeom>
          <a:solidFill>
            <a:srgbClr val="C30F0F">
              <a:alpha val="31000"/>
            </a:srgbClr>
          </a:solidFill>
          <a:ln w="28575" cap="flat" cmpd="sng" algn="ctr">
            <a:solidFill>
              <a:srgbClr val="C30F0F"/>
            </a:solidFill>
            <a:prstDash val="solid"/>
            <a:miter lim="800000"/>
          </a:ln>
          <a:effectLst>
            <a:softEdge rad="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ea typeface="+mn-ea"/>
              <a:cs typeface="Arial"/>
            </a:endParaRPr>
          </a:p>
        </p:txBody>
      </p:sp>
      <p:cxnSp>
        <p:nvCxnSpPr>
          <p:cNvPr id="12" name="Connecteur droit 11">
            <a:extLst>
              <a:ext uri="{FF2B5EF4-FFF2-40B4-BE49-F238E27FC236}">
                <a16:creationId xmlns:a16="http://schemas.microsoft.com/office/drawing/2014/main" id="{AFE3D31C-B2CD-E674-834C-367E8415EA1F}"/>
              </a:ext>
            </a:extLst>
          </p:cNvPr>
          <p:cNvCxnSpPr>
            <a:cxnSpLocks/>
            <a:endCxn id="8" idx="1"/>
          </p:cNvCxnSpPr>
          <p:nvPr/>
        </p:nvCxnSpPr>
        <p:spPr bwMode="auto">
          <a:xfrm>
            <a:off x="7483357" y="3064678"/>
            <a:ext cx="585112" cy="645337"/>
          </a:xfrm>
          <a:prstGeom prst="line">
            <a:avLst/>
          </a:prstGeom>
          <a:noFill/>
          <a:ln w="25400" cap="flat" cmpd="sng" algn="ctr">
            <a:solidFill>
              <a:srgbClr val="C30F0F"/>
            </a:solidFill>
            <a:prstDash val="solid"/>
            <a:miter lim="800000"/>
          </a:ln>
          <a:effectLst/>
        </p:spPr>
      </p:cxnSp>
      <p:sp>
        <p:nvSpPr>
          <p:cNvPr id="13" name="Ellipse 12">
            <a:extLst>
              <a:ext uri="{FF2B5EF4-FFF2-40B4-BE49-F238E27FC236}">
                <a16:creationId xmlns:a16="http://schemas.microsoft.com/office/drawing/2014/main" id="{D6489CA9-F8E3-114E-95CE-3B48EEC19430}"/>
              </a:ext>
            </a:extLst>
          </p:cNvPr>
          <p:cNvSpPr/>
          <p:nvPr/>
        </p:nvSpPr>
        <p:spPr bwMode="auto">
          <a:xfrm>
            <a:off x="8096572" y="2852936"/>
            <a:ext cx="576064" cy="504056"/>
          </a:xfrm>
          <a:prstGeom prst="ellipse">
            <a:avLst/>
          </a:prstGeom>
          <a:solidFill>
            <a:srgbClr val="C30F0F">
              <a:alpha val="31000"/>
            </a:srgbClr>
          </a:solidFill>
          <a:ln w="25400" cap="flat" cmpd="sng" algn="ctr">
            <a:solidFill>
              <a:srgbClr val="C30F0F"/>
            </a:solidFill>
            <a:prstDash val="solid"/>
            <a:miter lim="800000"/>
          </a:ln>
          <a:effectLst>
            <a:softEdge rad="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ea typeface="+mn-ea"/>
              <a:cs typeface="Arial"/>
            </a:endParaRPr>
          </a:p>
        </p:txBody>
      </p:sp>
      <p:cxnSp>
        <p:nvCxnSpPr>
          <p:cNvPr id="14" name="Connecteur droit 13">
            <a:extLst>
              <a:ext uri="{FF2B5EF4-FFF2-40B4-BE49-F238E27FC236}">
                <a16:creationId xmlns:a16="http://schemas.microsoft.com/office/drawing/2014/main" id="{B34FE207-8A2C-272A-7EC5-2BCAE97B863A}"/>
              </a:ext>
            </a:extLst>
          </p:cNvPr>
          <p:cNvCxnSpPr>
            <a:cxnSpLocks/>
            <a:stCxn id="9" idx="5"/>
            <a:endCxn id="13" idx="0"/>
          </p:cNvCxnSpPr>
          <p:nvPr/>
        </p:nvCxnSpPr>
        <p:spPr bwMode="auto">
          <a:xfrm flipH="1">
            <a:off x="8384604" y="2425885"/>
            <a:ext cx="178873" cy="427051"/>
          </a:xfrm>
          <a:prstGeom prst="line">
            <a:avLst/>
          </a:prstGeom>
          <a:noFill/>
          <a:ln w="25400" cap="flat" cmpd="sng" algn="ctr">
            <a:solidFill>
              <a:srgbClr val="C30F0F"/>
            </a:solidFill>
            <a:prstDash val="solid"/>
            <a:miter lim="800000"/>
          </a:ln>
          <a:effectLst/>
        </p:spPr>
      </p:cxnSp>
      <p:sp>
        <p:nvSpPr>
          <p:cNvPr id="15" name="Ellipse 14">
            <a:extLst>
              <a:ext uri="{FF2B5EF4-FFF2-40B4-BE49-F238E27FC236}">
                <a16:creationId xmlns:a16="http://schemas.microsoft.com/office/drawing/2014/main" id="{6EBAC1BB-CF37-BAA6-EF84-D57B5B231E3C}"/>
              </a:ext>
            </a:extLst>
          </p:cNvPr>
          <p:cNvSpPr/>
          <p:nvPr/>
        </p:nvSpPr>
        <p:spPr bwMode="auto">
          <a:xfrm>
            <a:off x="9176692" y="2852936"/>
            <a:ext cx="506490" cy="506490"/>
          </a:xfrm>
          <a:prstGeom prst="ellipse">
            <a:avLst/>
          </a:prstGeom>
          <a:solidFill>
            <a:srgbClr val="C30F0F">
              <a:alpha val="31000"/>
            </a:srgbClr>
          </a:solidFill>
          <a:ln w="25400" cap="flat" cmpd="sng" algn="ctr">
            <a:solidFill>
              <a:srgbClr val="C30F0F"/>
            </a:solidFill>
            <a:prstDash val="solid"/>
            <a:miter lim="800000"/>
          </a:ln>
          <a:effectLst>
            <a:softEdge rad="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a:ea typeface="+mn-ea"/>
              <a:cs typeface="Arial"/>
            </a:endParaRPr>
          </a:p>
        </p:txBody>
      </p:sp>
      <p:cxnSp>
        <p:nvCxnSpPr>
          <p:cNvPr id="16" name="Connecteur droit 15">
            <a:extLst>
              <a:ext uri="{FF2B5EF4-FFF2-40B4-BE49-F238E27FC236}">
                <a16:creationId xmlns:a16="http://schemas.microsoft.com/office/drawing/2014/main" id="{96BCA87C-CA57-B93F-275C-A34AC44BBD1A}"/>
              </a:ext>
            </a:extLst>
          </p:cNvPr>
          <p:cNvCxnSpPr>
            <a:cxnSpLocks/>
            <a:stCxn id="15" idx="0"/>
            <a:endCxn id="10" idx="6"/>
          </p:cNvCxnSpPr>
          <p:nvPr/>
        </p:nvCxnSpPr>
        <p:spPr bwMode="auto">
          <a:xfrm flipV="1">
            <a:off x="9429937" y="2387456"/>
            <a:ext cx="1224148" cy="465480"/>
          </a:xfrm>
          <a:prstGeom prst="line">
            <a:avLst/>
          </a:prstGeom>
          <a:noFill/>
          <a:ln w="25400" cap="flat" cmpd="sng" algn="ctr">
            <a:solidFill>
              <a:srgbClr val="C30F0F"/>
            </a:solidFill>
            <a:prstDash val="solid"/>
            <a:miter lim="800000"/>
          </a:ln>
          <a:effectLst/>
        </p:spPr>
      </p:cxnSp>
      <p:sp>
        <p:nvSpPr>
          <p:cNvPr id="17" name="Ellipse 16">
            <a:extLst>
              <a:ext uri="{FF2B5EF4-FFF2-40B4-BE49-F238E27FC236}">
                <a16:creationId xmlns:a16="http://schemas.microsoft.com/office/drawing/2014/main" id="{F6650401-7488-17D0-3C6E-00D3881C4D7A}"/>
              </a:ext>
            </a:extLst>
          </p:cNvPr>
          <p:cNvSpPr/>
          <p:nvPr/>
        </p:nvSpPr>
        <p:spPr bwMode="auto">
          <a:xfrm>
            <a:off x="9723693" y="2878637"/>
            <a:ext cx="504056" cy="504056"/>
          </a:xfrm>
          <a:prstGeom prst="ellipse">
            <a:avLst/>
          </a:prstGeom>
          <a:solidFill>
            <a:srgbClr val="C30F0F">
              <a:alpha val="31000"/>
            </a:srgbClr>
          </a:solidFill>
          <a:ln w="25400" cap="flat" cmpd="sng" algn="ctr">
            <a:solidFill>
              <a:srgbClr val="C30F0F"/>
            </a:solidFill>
            <a:prstDash val="solid"/>
            <a:miter lim="800000"/>
          </a:ln>
          <a:effectLst>
            <a:softEdge rad="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ea typeface="+mn-ea"/>
              <a:cs typeface="Arial"/>
            </a:endParaRPr>
          </a:p>
        </p:txBody>
      </p:sp>
      <p:cxnSp>
        <p:nvCxnSpPr>
          <p:cNvPr id="18" name="Connecteur droit 17">
            <a:extLst>
              <a:ext uri="{FF2B5EF4-FFF2-40B4-BE49-F238E27FC236}">
                <a16:creationId xmlns:a16="http://schemas.microsoft.com/office/drawing/2014/main" id="{C8F72196-2BCD-89FB-AC94-252DC5DA87FF}"/>
              </a:ext>
            </a:extLst>
          </p:cNvPr>
          <p:cNvCxnSpPr>
            <a:cxnSpLocks/>
            <a:stCxn id="17" idx="6"/>
          </p:cNvCxnSpPr>
          <p:nvPr/>
        </p:nvCxnSpPr>
        <p:spPr bwMode="auto">
          <a:xfrm flipV="1">
            <a:off x="10227749" y="2998691"/>
            <a:ext cx="426336" cy="131974"/>
          </a:xfrm>
          <a:prstGeom prst="line">
            <a:avLst/>
          </a:prstGeom>
          <a:noFill/>
          <a:ln w="25400" cap="flat" cmpd="sng" algn="ctr">
            <a:solidFill>
              <a:srgbClr val="D7000F"/>
            </a:solidFill>
            <a:prstDash val="solid"/>
            <a:miter lim="800000"/>
          </a:ln>
          <a:effectLst/>
        </p:spPr>
      </p:cxnSp>
      <p:sp>
        <p:nvSpPr>
          <p:cNvPr id="19" name="Forme libre 27">
            <a:extLst>
              <a:ext uri="{FF2B5EF4-FFF2-40B4-BE49-F238E27FC236}">
                <a16:creationId xmlns:a16="http://schemas.microsoft.com/office/drawing/2014/main" id="{D0AFC7CF-6A70-5DD1-82A1-3FC315FF0112}"/>
              </a:ext>
            </a:extLst>
          </p:cNvPr>
          <p:cNvSpPr/>
          <p:nvPr/>
        </p:nvSpPr>
        <p:spPr bwMode="auto">
          <a:xfrm>
            <a:off x="10654085" y="2685341"/>
            <a:ext cx="1412057" cy="626698"/>
          </a:xfrm>
          <a:custGeom>
            <a:avLst/>
            <a:gdLst>
              <a:gd name="connsiteX0" fmla="*/ 0 w 1944216"/>
              <a:gd name="connsiteY0" fmla="*/ 0 h 434903"/>
              <a:gd name="connsiteX1" fmla="*/ 1944216 w 1944216"/>
              <a:gd name="connsiteY1" fmla="*/ 0 h 434903"/>
              <a:gd name="connsiteX2" fmla="*/ 1944216 w 1944216"/>
              <a:gd name="connsiteY2" fmla="*/ 307777 h 434903"/>
              <a:gd name="connsiteX3" fmla="*/ 1224136 w 1944216"/>
              <a:gd name="connsiteY3" fmla="*/ 307777 h 434903"/>
              <a:gd name="connsiteX4" fmla="*/ 1224136 w 1944216"/>
              <a:gd name="connsiteY4" fmla="*/ 434903 h 434903"/>
              <a:gd name="connsiteX5" fmla="*/ 0 w 1944216"/>
              <a:gd name="connsiteY5" fmla="*/ 434903 h 434903"/>
              <a:gd name="connsiteX6" fmla="*/ 0 w 1944216"/>
              <a:gd name="connsiteY6" fmla="*/ 307777 h 434903"/>
              <a:gd name="connsiteX0" fmla="*/ 0 w 1944216"/>
              <a:gd name="connsiteY0" fmla="*/ 0 h 434903"/>
              <a:gd name="connsiteX1" fmla="*/ 1944216 w 1944216"/>
              <a:gd name="connsiteY1" fmla="*/ 0 h 434903"/>
              <a:gd name="connsiteX2" fmla="*/ 1944216 w 1944216"/>
              <a:gd name="connsiteY2" fmla="*/ 307777 h 434903"/>
              <a:gd name="connsiteX3" fmla="*/ 1224136 w 1944216"/>
              <a:gd name="connsiteY3" fmla="*/ 307777 h 434903"/>
              <a:gd name="connsiteX4" fmla="*/ 1224136 w 1944216"/>
              <a:gd name="connsiteY4" fmla="*/ 434903 h 434903"/>
              <a:gd name="connsiteX5" fmla="*/ 0 w 1944216"/>
              <a:gd name="connsiteY5" fmla="*/ 399978 h 434903"/>
              <a:gd name="connsiteX6" fmla="*/ 0 w 1944216"/>
              <a:gd name="connsiteY6" fmla="*/ 307777 h 434903"/>
              <a:gd name="connsiteX7" fmla="*/ 0 w 1944216"/>
              <a:gd name="connsiteY7" fmla="*/ 0 h 434903"/>
              <a:gd name="connsiteX0" fmla="*/ 0 w 1944216"/>
              <a:gd name="connsiteY0" fmla="*/ 0 h 399978"/>
              <a:gd name="connsiteX1" fmla="*/ 1944216 w 1944216"/>
              <a:gd name="connsiteY1" fmla="*/ 0 h 399978"/>
              <a:gd name="connsiteX2" fmla="*/ 1944216 w 1944216"/>
              <a:gd name="connsiteY2" fmla="*/ 307777 h 399978"/>
              <a:gd name="connsiteX3" fmla="*/ 1224136 w 1944216"/>
              <a:gd name="connsiteY3" fmla="*/ 307777 h 399978"/>
              <a:gd name="connsiteX4" fmla="*/ 1224136 w 1944216"/>
              <a:gd name="connsiteY4" fmla="*/ 399978 h 399978"/>
              <a:gd name="connsiteX5" fmla="*/ 0 w 1944216"/>
              <a:gd name="connsiteY5" fmla="*/ 399978 h 399978"/>
              <a:gd name="connsiteX6" fmla="*/ 0 w 1944216"/>
              <a:gd name="connsiteY6" fmla="*/ 307777 h 399978"/>
              <a:gd name="connsiteX7" fmla="*/ 0 w 1944216"/>
              <a:gd name="connsiteY7" fmla="*/ 0 h 399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44216" h="399978">
                <a:moveTo>
                  <a:pt x="0" y="0"/>
                </a:moveTo>
                <a:lnTo>
                  <a:pt x="1944216" y="0"/>
                </a:lnTo>
                <a:lnTo>
                  <a:pt x="1944216" y="307777"/>
                </a:lnTo>
                <a:lnTo>
                  <a:pt x="1224136" y="307777"/>
                </a:lnTo>
                <a:lnTo>
                  <a:pt x="1224136" y="399978"/>
                </a:lnTo>
                <a:lnTo>
                  <a:pt x="0" y="399978"/>
                </a:lnTo>
                <a:lnTo>
                  <a:pt x="0" y="307777"/>
                </a:lnTo>
                <a:lnTo>
                  <a:pt x="0" y="0"/>
                </a:lnTo>
                <a:close/>
              </a:path>
            </a:pathLst>
          </a:custGeom>
          <a:solidFill>
            <a:srgbClr val="FFFFFF"/>
          </a:solidFill>
          <a:ln w="19050" cap="flat" cmpd="sng" algn="ctr">
            <a:solidFill>
              <a:srgbClr val="C30F0F"/>
            </a:solidFill>
            <a:prstDash val="solid"/>
            <a:miter lim="800000"/>
          </a:ln>
          <a:effectLst/>
        </p:spPr>
        <p:txBody>
          <a:bodyPr wrap="square" tIns="14400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3E454A"/>
                </a:solidFill>
                <a:effectLst/>
                <a:uLnTx/>
                <a:uFillTx/>
                <a:latin typeface="Arial"/>
                <a:ea typeface="+mn-ea"/>
                <a:cs typeface="Arial"/>
              </a:rPr>
              <a:t>Se déconnecter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a:ea typeface="+mn-ea"/>
              <a:cs typeface="Arial"/>
            </a:endParaRPr>
          </a:p>
        </p:txBody>
      </p:sp>
    </p:spTree>
    <p:extLst>
      <p:ext uri="{BB962C8B-B14F-4D97-AF65-F5344CB8AC3E}">
        <p14:creationId xmlns:p14="http://schemas.microsoft.com/office/powerpoint/2010/main" val="6139255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D3ED26F-F2F5-304E-6200-7BF17C11BD8E}"/>
              </a:ext>
            </a:extLst>
          </p:cNvPr>
          <p:cNvSpPr>
            <a:spLocks noGrp="1"/>
          </p:cNvSpPr>
          <p:nvPr>
            <p:ph type="body" sz="quarter" idx="12"/>
          </p:nvPr>
        </p:nvSpPr>
        <p:spPr/>
        <p:txBody>
          <a:bodyPr/>
          <a:lstStyle/>
          <a:p>
            <a:r>
              <a:rPr lang="fr-FR" dirty="0"/>
              <a:t>Vision client</a:t>
            </a:r>
          </a:p>
        </p:txBody>
      </p:sp>
      <p:sp>
        <p:nvSpPr>
          <p:cNvPr id="4" name="Espace réservé du texte 3">
            <a:extLst>
              <a:ext uri="{FF2B5EF4-FFF2-40B4-BE49-F238E27FC236}">
                <a16:creationId xmlns:a16="http://schemas.microsoft.com/office/drawing/2014/main" id="{38D2A0AB-0D84-32AB-5922-E7C4B024B601}"/>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229F5E37-473F-064C-EE34-D977A313AC7B}"/>
              </a:ext>
            </a:extLst>
          </p:cNvPr>
          <p:cNvSpPr>
            <a:spLocks noGrp="1"/>
          </p:cNvSpPr>
          <p:nvPr>
            <p:ph type="body" sz="quarter" idx="16"/>
          </p:nvPr>
        </p:nvSpPr>
        <p:spPr/>
        <p:txBody>
          <a:bodyPr/>
          <a:lstStyle/>
          <a:p>
            <a:r>
              <a:rPr lang="fr-FR" dirty="0"/>
              <a:t>4</a:t>
            </a:r>
          </a:p>
        </p:txBody>
      </p:sp>
      <p:pic>
        <p:nvPicPr>
          <p:cNvPr id="6" name="Image 5">
            <a:extLst>
              <a:ext uri="{FF2B5EF4-FFF2-40B4-BE49-F238E27FC236}">
                <a16:creationId xmlns:a16="http://schemas.microsoft.com/office/drawing/2014/main" id="{7694A610-3D01-C971-0881-D2E706FF1D19}"/>
              </a:ext>
            </a:extLst>
          </p:cNvPr>
          <p:cNvPicPr>
            <a:picLocks noChangeAspect="1"/>
          </p:cNvPicPr>
          <p:nvPr/>
        </p:nvPicPr>
        <p:blipFill>
          <a:blip r:embed="rId2"/>
          <a:srcRect/>
          <a:stretch/>
        </p:blipFill>
        <p:spPr bwMode="auto">
          <a:xfrm>
            <a:off x="756262" y="1849367"/>
            <a:ext cx="8292066" cy="4033275"/>
          </a:xfrm>
          <a:prstGeom prst="rect">
            <a:avLst/>
          </a:prstGeom>
          <a:ln w="12700">
            <a:solidFill>
              <a:srgbClr val="3E454A"/>
            </a:solidFill>
          </a:ln>
        </p:spPr>
      </p:pic>
      <p:sp>
        <p:nvSpPr>
          <p:cNvPr id="7" name="Espace réservé du texte 9">
            <a:extLst>
              <a:ext uri="{FF2B5EF4-FFF2-40B4-BE49-F238E27FC236}">
                <a16:creationId xmlns:a16="http://schemas.microsoft.com/office/drawing/2014/main" id="{D42E796D-9736-F9A9-6522-884D954A9904}"/>
              </a:ext>
            </a:extLst>
          </p:cNvPr>
          <p:cNvSpPr txBox="1">
            <a:spLocks/>
          </p:cNvSpPr>
          <p:nvPr/>
        </p:nvSpPr>
        <p:spPr bwMode="auto">
          <a:xfrm>
            <a:off x="8760296" y="3429000"/>
            <a:ext cx="2304256" cy="1152128"/>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342000" tIns="252000" rIns="342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a:ln>
                  <a:noFill/>
                </a:ln>
                <a:solidFill>
                  <a:srgbClr val="3E454A"/>
                </a:solidFill>
                <a:effectLst/>
                <a:uLnTx/>
                <a:uFillTx/>
                <a:latin typeface="Arial"/>
                <a:ea typeface="+mn-ea"/>
                <a:cs typeface="Arial"/>
              </a:rPr>
              <a:t>Tableau de bord </a:t>
            </a:r>
            <a:endParaRPr kumimoji="0" lang="fr-FR" sz="1600" b="1" i="0" u="none" strike="noStrike" kern="0" cap="none" spc="0" normalizeH="0" baseline="0" noProof="0" dirty="0">
              <a:ln>
                <a:noFill/>
              </a:ln>
              <a:solidFill>
                <a:srgbClr val="3E454A"/>
              </a:solidFill>
              <a:effectLst/>
              <a:uLnTx/>
              <a:uFillTx/>
              <a:latin typeface="Arial"/>
              <a:ea typeface="+mn-ea"/>
              <a:cs typeface="Arial"/>
            </a:endParaRPr>
          </a:p>
        </p:txBody>
      </p:sp>
    </p:spTree>
    <p:extLst>
      <p:ext uri="{BB962C8B-B14F-4D97-AF65-F5344CB8AC3E}">
        <p14:creationId xmlns:p14="http://schemas.microsoft.com/office/powerpoint/2010/main" val="2680085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6FB0906-179F-19A1-E748-3715EA123992}"/>
              </a:ext>
            </a:extLst>
          </p:cNvPr>
          <p:cNvSpPr>
            <a:spLocks noGrp="1"/>
          </p:cNvSpPr>
          <p:nvPr>
            <p:ph type="body" sz="quarter" idx="12"/>
          </p:nvPr>
        </p:nvSpPr>
        <p:spPr/>
        <p:txBody>
          <a:bodyPr/>
          <a:lstStyle/>
          <a:p>
            <a:r>
              <a:rPr lang="fr-FR" dirty="0"/>
              <a:t>Vision client</a:t>
            </a:r>
          </a:p>
        </p:txBody>
      </p:sp>
      <p:sp>
        <p:nvSpPr>
          <p:cNvPr id="4" name="Espace réservé du texte 3">
            <a:extLst>
              <a:ext uri="{FF2B5EF4-FFF2-40B4-BE49-F238E27FC236}">
                <a16:creationId xmlns:a16="http://schemas.microsoft.com/office/drawing/2014/main" id="{A9B52C6E-5FC7-3CB4-EE22-68BC6397C28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26477B04-F2E1-B467-F841-8E71A809D578}"/>
              </a:ext>
            </a:extLst>
          </p:cNvPr>
          <p:cNvSpPr>
            <a:spLocks noGrp="1"/>
          </p:cNvSpPr>
          <p:nvPr>
            <p:ph type="body" sz="quarter" idx="16"/>
          </p:nvPr>
        </p:nvSpPr>
        <p:spPr/>
        <p:txBody>
          <a:bodyPr/>
          <a:lstStyle/>
          <a:p>
            <a:r>
              <a:rPr lang="fr-FR" dirty="0"/>
              <a:t>4</a:t>
            </a:r>
          </a:p>
        </p:txBody>
      </p:sp>
      <p:sp>
        <p:nvSpPr>
          <p:cNvPr id="6" name="Espace réservé du contenu 1">
            <a:extLst>
              <a:ext uri="{FF2B5EF4-FFF2-40B4-BE49-F238E27FC236}">
                <a16:creationId xmlns:a16="http://schemas.microsoft.com/office/drawing/2014/main" id="{6701BE59-2B41-4D62-80BB-124FB14E8DF0}"/>
              </a:ext>
            </a:extLst>
          </p:cNvPr>
          <p:cNvSpPr>
            <a:spLocks noGrp="1"/>
          </p:cNvSpPr>
          <p:nvPr>
            <p:ph idx="17"/>
          </p:nvPr>
        </p:nvSpPr>
        <p:spPr>
          <a:xfrm>
            <a:off x="695325" y="1114349"/>
            <a:ext cx="10980738" cy="4860000"/>
          </a:xfrm>
        </p:spPr>
        <p:txBody>
          <a:bodyPr/>
          <a:lstStyle/>
          <a:p>
            <a:r>
              <a:rPr lang="fr-FR" dirty="0"/>
              <a:t>Initier des virements SEPA</a:t>
            </a:r>
          </a:p>
        </p:txBody>
      </p:sp>
      <p:pic>
        <p:nvPicPr>
          <p:cNvPr id="7" name="Image 6">
            <a:extLst>
              <a:ext uri="{FF2B5EF4-FFF2-40B4-BE49-F238E27FC236}">
                <a16:creationId xmlns:a16="http://schemas.microsoft.com/office/drawing/2014/main" id="{B5B5EE8D-A611-C089-24D6-41FBE0994848}"/>
              </a:ext>
            </a:extLst>
          </p:cNvPr>
          <p:cNvPicPr>
            <a:picLocks noChangeAspect="1"/>
          </p:cNvPicPr>
          <p:nvPr/>
        </p:nvPicPr>
        <p:blipFill>
          <a:blip r:embed="rId2"/>
          <a:srcRect/>
          <a:stretch/>
        </p:blipFill>
        <p:spPr bwMode="auto">
          <a:xfrm>
            <a:off x="824279" y="1484784"/>
            <a:ext cx="9679346" cy="4077639"/>
          </a:xfrm>
          <a:prstGeom prst="rect">
            <a:avLst/>
          </a:prstGeom>
          <a:ln w="12700">
            <a:solidFill>
              <a:srgbClr val="3E454A"/>
            </a:solidFill>
          </a:ln>
        </p:spPr>
      </p:pic>
      <p:sp>
        <p:nvSpPr>
          <p:cNvPr id="8" name="Espace réservé du texte 9">
            <a:extLst>
              <a:ext uri="{FF2B5EF4-FFF2-40B4-BE49-F238E27FC236}">
                <a16:creationId xmlns:a16="http://schemas.microsoft.com/office/drawing/2014/main" id="{70BFE3F1-8629-404B-1030-F4ECFEFA0862}"/>
              </a:ext>
            </a:extLst>
          </p:cNvPr>
          <p:cNvSpPr txBox="1">
            <a:spLocks/>
          </p:cNvSpPr>
          <p:nvPr/>
        </p:nvSpPr>
        <p:spPr bwMode="auto">
          <a:xfrm>
            <a:off x="678289" y="5296341"/>
            <a:ext cx="7632848" cy="83733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88000" tIns="108000" rIns="251999" bIns="7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a:buNone/>
              <a:tabLst/>
              <a:defRPr/>
            </a:pPr>
            <a:r>
              <a:rPr kumimoji="0" lang="fr-FR" sz="1400" b="1" i="0" u="none" strike="noStrike" kern="0" cap="none" spc="0" normalizeH="0" baseline="0" noProof="0">
                <a:ln>
                  <a:noFill/>
                </a:ln>
                <a:solidFill>
                  <a:srgbClr val="3E454A"/>
                </a:solidFill>
                <a:effectLst/>
                <a:uLnTx/>
                <a:uFillTx/>
                <a:latin typeface="Arial"/>
                <a:ea typeface="+mn-ea"/>
                <a:cs typeface="Arial"/>
              </a:rPr>
              <a:t>Retrouvez tous les détails dans le tuto dédié à l’initiation de virements :</a:t>
            </a:r>
          </a:p>
          <a:p>
            <a:pPr marL="0" marR="0" lvl="0" indent="0" algn="l" defTabSz="914400" rtl="0" eaLnBrk="1" fontAlgn="auto" latinLnBrk="0" hangingPunct="1">
              <a:lnSpc>
                <a:spcPct val="100000"/>
              </a:lnSpc>
              <a:spcBef>
                <a:spcPts val="300"/>
              </a:spcBef>
              <a:spcAft>
                <a:spcPts val="0"/>
              </a:spcAft>
              <a:buClrTx/>
              <a:buSzTx/>
              <a:buFont typeface="Arial"/>
              <a:buNone/>
              <a:tabLst/>
              <a:defRPr/>
            </a:pPr>
            <a:r>
              <a:rPr kumimoji="0" lang="fr-FR" sz="1400" b="1" i="0" u="none" strike="noStrike" kern="0" cap="none" spc="0" normalizeH="0" baseline="0" noProof="0">
                <a:ln>
                  <a:noFill/>
                </a:ln>
                <a:solidFill>
                  <a:srgbClr val="3E454A"/>
                </a:solidFill>
                <a:effectLst/>
                <a:uLnTx/>
                <a:uFillTx/>
                <a:latin typeface="Arial"/>
                <a:ea typeface="+mn-ea"/>
                <a:cs typeface="Arial"/>
                <a:hlinkClick r:id="rId3"/>
              </a:rPr>
              <a:t>https://www.tutos-pulceoconnect.caisse-epargne.fr/</a:t>
            </a:r>
            <a:r>
              <a:rPr kumimoji="0" lang="fr-FR" sz="1400" b="1" i="0" u="none" strike="noStrike" kern="0" cap="none" spc="0" normalizeH="0" baseline="0" noProof="0">
                <a:ln>
                  <a:noFill/>
                </a:ln>
                <a:solidFill>
                  <a:srgbClr val="3E454A"/>
                </a:solidFill>
                <a:effectLst/>
                <a:uLnTx/>
                <a:uFillTx/>
                <a:latin typeface="Arial"/>
                <a:ea typeface="+mn-ea"/>
                <a:cs typeface="Arial"/>
              </a:rPr>
              <a:t>  </a:t>
            </a:r>
            <a:endParaRPr kumimoji="0" lang="fr-FR" sz="1400" b="1" i="0" u="none" strike="noStrike" kern="0" cap="none" spc="0" normalizeH="0" baseline="0" noProof="0" dirty="0">
              <a:ln>
                <a:noFill/>
              </a:ln>
              <a:solidFill>
                <a:srgbClr val="3E454A"/>
              </a:solidFill>
              <a:effectLst/>
              <a:uLnTx/>
              <a:uFillTx/>
              <a:latin typeface="Arial"/>
              <a:ea typeface="+mn-ea"/>
              <a:cs typeface="Arial"/>
            </a:endParaRPr>
          </a:p>
        </p:txBody>
      </p:sp>
      <p:sp>
        <p:nvSpPr>
          <p:cNvPr id="9" name="Espace réservé du texte 9">
            <a:extLst>
              <a:ext uri="{FF2B5EF4-FFF2-40B4-BE49-F238E27FC236}">
                <a16:creationId xmlns:a16="http://schemas.microsoft.com/office/drawing/2014/main" id="{B87BF553-E776-D9F2-B44A-A96AB44FCC50}"/>
              </a:ext>
            </a:extLst>
          </p:cNvPr>
          <p:cNvSpPr txBox="1">
            <a:spLocks/>
          </p:cNvSpPr>
          <p:nvPr/>
        </p:nvSpPr>
        <p:spPr bwMode="auto">
          <a:xfrm>
            <a:off x="7159009" y="836712"/>
            <a:ext cx="4635946" cy="800785"/>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342000" tIns="108000" rIns="342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a:buNone/>
              <a:tabLst/>
              <a:defRPr/>
            </a:pPr>
            <a:r>
              <a:rPr kumimoji="0" lang="fr-FR" sz="1200" b="1" i="0" u="none" strike="noStrike" kern="0" cap="none" spc="0" normalizeH="0" baseline="0" noProof="0" dirty="0">
                <a:ln>
                  <a:noFill/>
                </a:ln>
                <a:solidFill>
                  <a:srgbClr val="3E454A"/>
                </a:solidFill>
                <a:effectLst/>
                <a:uLnTx/>
                <a:uFillTx/>
                <a:latin typeface="Arial"/>
                <a:ea typeface="+mn-ea"/>
                <a:cs typeface="Arial"/>
              </a:rPr>
              <a:t>Vous pouvez effectuer un virement depuis la liste des bénéficiaires à 2 endroits sur l’écran ou depuis le menu virements</a:t>
            </a:r>
          </a:p>
        </p:txBody>
      </p:sp>
      <p:sp>
        <p:nvSpPr>
          <p:cNvPr id="10" name="Ellipse 9">
            <a:extLst>
              <a:ext uri="{FF2B5EF4-FFF2-40B4-BE49-F238E27FC236}">
                <a16:creationId xmlns:a16="http://schemas.microsoft.com/office/drawing/2014/main" id="{00858DC1-00A3-2D8B-BAC2-FA86C8F2998E}"/>
              </a:ext>
            </a:extLst>
          </p:cNvPr>
          <p:cNvSpPr/>
          <p:nvPr/>
        </p:nvSpPr>
        <p:spPr bwMode="auto">
          <a:xfrm>
            <a:off x="753707" y="2852936"/>
            <a:ext cx="1097231" cy="432048"/>
          </a:xfrm>
          <a:prstGeom prst="ellipse">
            <a:avLst/>
          </a:prstGeom>
          <a:solidFill>
            <a:srgbClr val="3E454A">
              <a:alpha val="31000"/>
            </a:srgbClr>
          </a:solidFill>
          <a:ln w="25400" cap="flat" cmpd="sng" algn="ctr">
            <a:solidFill>
              <a:srgbClr val="3E454A"/>
            </a:solidFill>
            <a:prstDash val="solid"/>
            <a:miter lim="800000"/>
          </a:ln>
          <a:effectLst>
            <a:softEdge rad="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ea typeface="+mn-ea"/>
              <a:cs typeface="Arial"/>
            </a:endParaRPr>
          </a:p>
        </p:txBody>
      </p:sp>
      <p:sp>
        <p:nvSpPr>
          <p:cNvPr id="11" name="Ellipse 10">
            <a:extLst>
              <a:ext uri="{FF2B5EF4-FFF2-40B4-BE49-F238E27FC236}">
                <a16:creationId xmlns:a16="http://schemas.microsoft.com/office/drawing/2014/main" id="{397E50C5-B6BA-459B-0235-BCAA7FD79C00}"/>
              </a:ext>
            </a:extLst>
          </p:cNvPr>
          <p:cNvSpPr/>
          <p:nvPr/>
        </p:nvSpPr>
        <p:spPr bwMode="auto">
          <a:xfrm>
            <a:off x="4307989" y="2052612"/>
            <a:ext cx="1096399" cy="432048"/>
          </a:xfrm>
          <a:prstGeom prst="ellipse">
            <a:avLst/>
          </a:prstGeom>
          <a:solidFill>
            <a:srgbClr val="3E454A">
              <a:alpha val="31000"/>
            </a:srgbClr>
          </a:solidFill>
          <a:ln w="25400" cap="flat" cmpd="sng" algn="ctr">
            <a:solidFill>
              <a:srgbClr val="3E454A"/>
            </a:solidFill>
            <a:prstDash val="solid"/>
            <a:miter lim="800000"/>
          </a:ln>
          <a:effectLst>
            <a:softEdge rad="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ea typeface="+mn-ea"/>
              <a:cs typeface="Arial"/>
            </a:endParaRPr>
          </a:p>
        </p:txBody>
      </p:sp>
      <p:cxnSp>
        <p:nvCxnSpPr>
          <p:cNvPr id="12" name="Connecteur droit 11">
            <a:extLst>
              <a:ext uri="{FF2B5EF4-FFF2-40B4-BE49-F238E27FC236}">
                <a16:creationId xmlns:a16="http://schemas.microsoft.com/office/drawing/2014/main" id="{E541D542-0BE2-AF01-51B6-71E7AA3F917B}"/>
              </a:ext>
            </a:extLst>
          </p:cNvPr>
          <p:cNvCxnSpPr>
            <a:cxnSpLocks/>
            <a:stCxn id="11" idx="6"/>
          </p:cNvCxnSpPr>
          <p:nvPr/>
        </p:nvCxnSpPr>
        <p:spPr bwMode="auto">
          <a:xfrm flipV="1">
            <a:off x="5404388" y="1638210"/>
            <a:ext cx="1800201" cy="630426"/>
          </a:xfrm>
          <a:prstGeom prst="line">
            <a:avLst/>
          </a:prstGeom>
          <a:noFill/>
          <a:ln w="25400" cap="flat" cmpd="sng" algn="ctr">
            <a:solidFill>
              <a:srgbClr val="D7000F"/>
            </a:solidFill>
            <a:prstDash val="solid"/>
            <a:miter lim="800000"/>
          </a:ln>
          <a:effectLst/>
        </p:spPr>
      </p:cxnSp>
      <p:sp>
        <p:nvSpPr>
          <p:cNvPr id="13" name="Ellipse 12">
            <a:extLst>
              <a:ext uri="{FF2B5EF4-FFF2-40B4-BE49-F238E27FC236}">
                <a16:creationId xmlns:a16="http://schemas.microsoft.com/office/drawing/2014/main" id="{E8D4078E-6D62-3778-FA95-6B8E5C169516}"/>
              </a:ext>
            </a:extLst>
          </p:cNvPr>
          <p:cNvSpPr/>
          <p:nvPr/>
        </p:nvSpPr>
        <p:spPr bwMode="auto">
          <a:xfrm>
            <a:off x="9477798" y="4797152"/>
            <a:ext cx="1096399" cy="432048"/>
          </a:xfrm>
          <a:prstGeom prst="ellipse">
            <a:avLst/>
          </a:prstGeom>
          <a:solidFill>
            <a:srgbClr val="3E454A">
              <a:alpha val="31000"/>
            </a:srgbClr>
          </a:solidFill>
          <a:ln w="25400" cap="flat" cmpd="sng" algn="ctr">
            <a:solidFill>
              <a:srgbClr val="3E454A"/>
            </a:solidFill>
            <a:prstDash val="solid"/>
            <a:miter lim="800000"/>
          </a:ln>
          <a:effectLst>
            <a:softEdge rad="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ea typeface="+mn-ea"/>
              <a:cs typeface="Arial"/>
            </a:endParaRPr>
          </a:p>
        </p:txBody>
      </p:sp>
      <p:grpSp>
        <p:nvGrpSpPr>
          <p:cNvPr id="14" name="Groupe 13">
            <a:extLst>
              <a:ext uri="{FF2B5EF4-FFF2-40B4-BE49-F238E27FC236}">
                <a16:creationId xmlns:a16="http://schemas.microsoft.com/office/drawing/2014/main" id="{BDCD2742-B3FA-CC26-976E-875D1D51FD74}"/>
              </a:ext>
            </a:extLst>
          </p:cNvPr>
          <p:cNvGrpSpPr/>
          <p:nvPr/>
        </p:nvGrpSpPr>
        <p:grpSpPr>
          <a:xfrm>
            <a:off x="1850938" y="1105516"/>
            <a:ext cx="5308071" cy="1917724"/>
            <a:chOff x="1850938" y="1105516"/>
            <a:chExt cx="5308071" cy="1917724"/>
          </a:xfrm>
        </p:grpSpPr>
        <p:cxnSp>
          <p:nvCxnSpPr>
            <p:cNvPr id="15" name="Connecteur droit 14">
              <a:extLst>
                <a:ext uri="{FF2B5EF4-FFF2-40B4-BE49-F238E27FC236}">
                  <a16:creationId xmlns:a16="http://schemas.microsoft.com/office/drawing/2014/main" id="{32CB1B94-7719-A53A-4646-2AE901B99BC4}"/>
                </a:ext>
              </a:extLst>
            </p:cNvPr>
            <p:cNvCxnSpPr>
              <a:cxnSpLocks/>
            </p:cNvCxnSpPr>
            <p:nvPr/>
          </p:nvCxnSpPr>
          <p:spPr bwMode="auto">
            <a:xfrm flipV="1">
              <a:off x="1850938" y="1107056"/>
              <a:ext cx="3582302" cy="1916184"/>
            </a:xfrm>
            <a:prstGeom prst="line">
              <a:avLst/>
            </a:prstGeom>
            <a:noFill/>
            <a:ln w="25400" cap="flat" cmpd="sng" algn="ctr">
              <a:solidFill>
                <a:srgbClr val="D7000F"/>
              </a:solidFill>
              <a:prstDash val="solid"/>
              <a:miter lim="800000"/>
            </a:ln>
            <a:effectLst/>
          </p:spPr>
        </p:cxnSp>
        <p:cxnSp>
          <p:nvCxnSpPr>
            <p:cNvPr id="16" name="Connecteur droit 15">
              <a:extLst>
                <a:ext uri="{FF2B5EF4-FFF2-40B4-BE49-F238E27FC236}">
                  <a16:creationId xmlns:a16="http://schemas.microsoft.com/office/drawing/2014/main" id="{75B07ADC-F1B8-9FF3-09AB-8F58A37B9221}"/>
                </a:ext>
              </a:extLst>
            </p:cNvPr>
            <p:cNvCxnSpPr>
              <a:cxnSpLocks/>
            </p:cNvCxnSpPr>
            <p:nvPr/>
          </p:nvCxnSpPr>
          <p:spPr bwMode="auto">
            <a:xfrm flipV="1">
              <a:off x="5404388" y="1105516"/>
              <a:ext cx="1754621" cy="4692"/>
            </a:xfrm>
            <a:prstGeom prst="line">
              <a:avLst/>
            </a:prstGeom>
            <a:noFill/>
            <a:ln w="25400" cap="flat" cmpd="sng" algn="ctr">
              <a:solidFill>
                <a:srgbClr val="D7000F"/>
              </a:solidFill>
              <a:prstDash val="solid"/>
              <a:miter lim="800000"/>
            </a:ln>
            <a:effectLst/>
          </p:spPr>
        </p:cxnSp>
      </p:grpSp>
    </p:spTree>
    <p:extLst>
      <p:ext uri="{BB962C8B-B14F-4D97-AF65-F5344CB8AC3E}">
        <p14:creationId xmlns:p14="http://schemas.microsoft.com/office/powerpoint/2010/main" val="19695603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Parcours client – Renouvellement de consentement* tous les 180 jours</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4</a:t>
            </a:r>
          </a:p>
        </p:txBody>
      </p:sp>
      <p:pic>
        <p:nvPicPr>
          <p:cNvPr id="12" name="Espace réservé pour une image  3">
            <a:extLst>
              <a:ext uri="{FF2B5EF4-FFF2-40B4-BE49-F238E27FC236}">
                <a16:creationId xmlns:a16="http://schemas.microsoft.com/office/drawing/2014/main" id="{2E568BF6-2C9D-388D-6B12-E53289A1F432}"/>
              </a:ext>
            </a:extLst>
          </p:cNvPr>
          <p:cNvPicPr>
            <a:picLocks noChangeAspect="1"/>
          </p:cNvPicPr>
          <p:nvPr/>
        </p:nvPicPr>
        <p:blipFill rotWithShape="1">
          <a:blip r:embed="rId2"/>
          <a:srcRect t="-310" b="-47"/>
          <a:stretch/>
        </p:blipFill>
        <p:spPr bwMode="auto">
          <a:xfrm>
            <a:off x="2287478" y="2428913"/>
            <a:ext cx="4312065" cy="36022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Espace réservé du texte 2">
            <a:extLst>
              <a:ext uri="{FF2B5EF4-FFF2-40B4-BE49-F238E27FC236}">
                <a16:creationId xmlns:a16="http://schemas.microsoft.com/office/drawing/2014/main" id="{9315ECC1-5695-1430-E0E7-9FABC6812607}"/>
              </a:ext>
            </a:extLst>
          </p:cNvPr>
          <p:cNvSpPr txBox="1">
            <a:spLocks/>
          </p:cNvSpPr>
          <p:nvPr/>
        </p:nvSpPr>
        <p:spPr bwMode="auto">
          <a:xfrm>
            <a:off x="6600056" y="3140968"/>
            <a:ext cx="4824535" cy="2376264"/>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342000" tIns="252000" rIns="342000" bIns="25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Rien à faire côté Caisse, </a:t>
            </a: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le client renouvelle son consentement en quelques clics directement depuis PUCEO Connect</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Pour cela, le client sera guidé par un </a:t>
            </a: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message à l’ouverture de PULCEO Connect </a:t>
            </a: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quelques jours de l’échéance du consentement</a:t>
            </a:r>
            <a:endPar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14" name="Espace réservé du texte 12">
            <a:extLst>
              <a:ext uri="{FF2B5EF4-FFF2-40B4-BE49-F238E27FC236}">
                <a16:creationId xmlns:a16="http://schemas.microsoft.com/office/drawing/2014/main" id="{2D43990A-189C-8AC5-CED5-29CC76BC5F69}"/>
              </a:ext>
            </a:extLst>
          </p:cNvPr>
          <p:cNvSpPr txBox="1">
            <a:spLocks/>
          </p:cNvSpPr>
          <p:nvPr/>
        </p:nvSpPr>
        <p:spPr bwMode="auto">
          <a:xfrm>
            <a:off x="632383" y="1279782"/>
            <a:ext cx="10800000" cy="90720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1300"/>
              </a:spcBef>
              <a:spcAft>
                <a:spcPts val="0"/>
              </a:spcAft>
              <a:buClr>
                <a:srgbClr val="D7000F"/>
              </a:buClr>
              <a:buSzTx/>
              <a:buFont typeface="Wingdings 2" panose="05020102010507070707" pitchFamily="18" charset="2"/>
              <a:buNone/>
              <a:tabLst/>
              <a:defRPr/>
            </a:pPr>
            <a:r>
              <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rPr>
              <a:t>La directive européenne </a:t>
            </a: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impose à toutes les solutions d’agrégation que le </a:t>
            </a:r>
            <a:r>
              <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rPr>
              <a:t>client renouvelle au moins </a:t>
            </a:r>
            <a:br>
              <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rPr>
            </a:br>
            <a:r>
              <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rPr>
              <a:t>tous les 180 jours </a:t>
            </a: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son authentification forte pour continuer à agréger ses comptes via une solution d’agrégation </a:t>
            </a:r>
            <a:b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b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(pour les clients des Caisses via PULCEO </a:t>
            </a:r>
            <a:r>
              <a:rPr kumimoji="0" lang="fr-FR" sz="1600" b="0" i="0" u="none" strike="noStrike" kern="1200" cap="none" spc="0" normalizeH="0" baseline="0" noProof="0" dirty="0" err="1">
                <a:ln>
                  <a:noFill/>
                </a:ln>
                <a:solidFill>
                  <a:srgbClr val="3E454A"/>
                </a:solidFill>
                <a:effectLst/>
                <a:uLnTx/>
                <a:uFillTx/>
                <a:latin typeface="Arial" panose="020B0604020202020204"/>
                <a:ea typeface="+mn-ea"/>
                <a:cs typeface="+mn-cs"/>
              </a:rPr>
              <a:t>Connect</a:t>
            </a: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a:t>
            </a:r>
          </a:p>
        </p:txBody>
      </p:sp>
      <p:sp>
        <p:nvSpPr>
          <p:cNvPr id="15" name="ZoneTexte 14">
            <a:extLst>
              <a:ext uri="{FF2B5EF4-FFF2-40B4-BE49-F238E27FC236}">
                <a16:creationId xmlns:a16="http://schemas.microsoft.com/office/drawing/2014/main" id="{129751FC-EA56-F25B-683E-66E9435F5D04}"/>
              </a:ext>
            </a:extLst>
          </p:cNvPr>
          <p:cNvSpPr txBox="1"/>
          <p:nvPr/>
        </p:nvSpPr>
        <p:spPr bwMode="auto">
          <a:xfrm>
            <a:off x="452063" y="6089145"/>
            <a:ext cx="4104009"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3E454A"/>
                </a:solidFill>
                <a:effectLst/>
                <a:uLnTx/>
                <a:uFillTx/>
              </a:rPr>
              <a:t>* Selon modalités de la banque teneur de compte</a:t>
            </a:r>
          </a:p>
        </p:txBody>
      </p:sp>
      <p:sp>
        <p:nvSpPr>
          <p:cNvPr id="6" name="Espace réservé du texte 5">
            <a:extLst>
              <a:ext uri="{FF2B5EF4-FFF2-40B4-BE49-F238E27FC236}">
                <a16:creationId xmlns:a16="http://schemas.microsoft.com/office/drawing/2014/main" id="{D4B6C520-7C58-8850-7A21-24E56DBA5A1D}"/>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2111532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1">
            <a:extLst>
              <a:ext uri="{FF2B5EF4-FFF2-40B4-BE49-F238E27FC236}">
                <a16:creationId xmlns:a16="http://schemas.microsoft.com/office/drawing/2014/main" id="{93B5E696-A45C-4047-9315-B27617944D39}"/>
              </a:ext>
            </a:extLst>
          </p:cNvPr>
          <p:cNvSpPr>
            <a:spLocks noGrp="1"/>
          </p:cNvSpPr>
          <p:nvPr>
            <p:ph type="body" sz="quarter" idx="13"/>
          </p:nvPr>
        </p:nvSpPr>
        <p:spPr>
          <a:xfrm>
            <a:off x="3716163" y="1779052"/>
            <a:ext cx="7620201" cy="4023689"/>
          </a:xfrm>
        </p:spPr>
        <p:txBody>
          <a:bodyPr/>
          <a:lstStyle/>
          <a:p>
            <a:pPr>
              <a:buClrTx/>
              <a:buFont typeface="+mj-lt"/>
              <a:buAutoNum type="arabicPeriod"/>
            </a:pPr>
            <a:r>
              <a:rPr lang="fr-FR" sz="2400" dirty="0">
                <a:solidFill>
                  <a:schemeClr val="tx1"/>
                </a:solidFill>
              </a:rPr>
              <a:t>Contexte</a:t>
            </a:r>
          </a:p>
          <a:p>
            <a:pPr>
              <a:buClrTx/>
            </a:pPr>
            <a:r>
              <a:rPr lang="fr-FR" sz="2400" dirty="0">
                <a:solidFill>
                  <a:schemeClr val="tx1"/>
                </a:solidFill>
              </a:rPr>
              <a:t>L’offre </a:t>
            </a:r>
            <a:r>
              <a:rPr lang="fr-FR" sz="2400" dirty="0" err="1">
                <a:solidFill>
                  <a:schemeClr val="tx1"/>
                </a:solidFill>
              </a:rPr>
              <a:t>Pulcéo</a:t>
            </a:r>
            <a:r>
              <a:rPr lang="fr-FR" sz="2400" dirty="0">
                <a:solidFill>
                  <a:schemeClr val="tx1"/>
                </a:solidFill>
              </a:rPr>
              <a:t> </a:t>
            </a:r>
            <a:r>
              <a:rPr lang="fr-FR" sz="2400" dirty="0" err="1">
                <a:solidFill>
                  <a:schemeClr val="tx1"/>
                </a:solidFill>
              </a:rPr>
              <a:t>Connect</a:t>
            </a:r>
            <a:endParaRPr lang="fr-FR" sz="2400" dirty="0">
              <a:solidFill>
                <a:schemeClr val="tx1"/>
              </a:solidFill>
            </a:endParaRPr>
          </a:p>
          <a:p>
            <a:pPr>
              <a:buClrTx/>
            </a:pPr>
            <a:r>
              <a:rPr lang="fr-FR" sz="2400" dirty="0">
                <a:solidFill>
                  <a:schemeClr val="tx1"/>
                </a:solidFill>
              </a:rPr>
              <a:t>Parcours de souscription </a:t>
            </a:r>
          </a:p>
          <a:p>
            <a:pPr>
              <a:buClrTx/>
            </a:pPr>
            <a:r>
              <a:rPr lang="fr-FR" sz="2400" dirty="0">
                <a:solidFill>
                  <a:schemeClr val="tx1"/>
                </a:solidFill>
              </a:rPr>
              <a:t>Vision client</a:t>
            </a:r>
          </a:p>
          <a:p>
            <a:pPr>
              <a:buClrTx/>
            </a:pPr>
            <a:r>
              <a:rPr lang="fr-FR" sz="2400" b="1" dirty="0">
                <a:solidFill>
                  <a:srgbClr val="C00000"/>
                </a:solidFill>
              </a:rPr>
              <a:t>Tarification</a:t>
            </a:r>
          </a:p>
          <a:p>
            <a:pPr>
              <a:buClrTx/>
            </a:pPr>
            <a:r>
              <a:rPr lang="fr-FR" sz="2400" dirty="0">
                <a:solidFill>
                  <a:schemeClr val="tx1"/>
                </a:solidFill>
              </a:rPr>
              <a:t>Le kit commercial</a:t>
            </a:r>
          </a:p>
          <a:p>
            <a:pPr>
              <a:buClrTx/>
            </a:pPr>
            <a:r>
              <a:rPr lang="fr-FR" sz="2400" dirty="0">
                <a:solidFill>
                  <a:schemeClr val="tx1"/>
                </a:solidFill>
              </a:rPr>
              <a:t>Annexe</a:t>
            </a:r>
          </a:p>
          <a:p>
            <a:endParaRPr lang="fr-FR" sz="2400" b="1" dirty="0"/>
          </a:p>
        </p:txBody>
      </p:sp>
      <p:sp>
        <p:nvSpPr>
          <p:cNvPr id="9" name="Rectangle 8">
            <a:extLst>
              <a:ext uri="{FF2B5EF4-FFF2-40B4-BE49-F238E27FC236}">
                <a16:creationId xmlns:a16="http://schemas.microsoft.com/office/drawing/2014/main" id="{3217A397-84FB-4AE4-8E0F-AFD4861E150E}"/>
              </a:ext>
            </a:extLst>
          </p:cNvPr>
          <p:cNvSpPr/>
          <p:nvPr/>
        </p:nvSpPr>
        <p:spPr>
          <a:xfrm>
            <a:off x="3483429" y="3819469"/>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5844361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5A18645-5E37-97C1-45DE-57C7BC70E623}"/>
              </a:ext>
            </a:extLst>
          </p:cNvPr>
          <p:cNvSpPr>
            <a:spLocks noGrp="1"/>
          </p:cNvSpPr>
          <p:nvPr>
            <p:ph type="body" sz="quarter" idx="12"/>
          </p:nvPr>
        </p:nvSpPr>
        <p:spPr/>
        <p:txBody>
          <a:bodyPr/>
          <a:lstStyle/>
          <a:p>
            <a:r>
              <a:rPr lang="fr-FR" dirty="0"/>
              <a:t>La tarification</a:t>
            </a:r>
          </a:p>
        </p:txBody>
      </p:sp>
      <p:sp>
        <p:nvSpPr>
          <p:cNvPr id="4" name="Espace réservé du texte 3">
            <a:extLst>
              <a:ext uri="{FF2B5EF4-FFF2-40B4-BE49-F238E27FC236}">
                <a16:creationId xmlns:a16="http://schemas.microsoft.com/office/drawing/2014/main" id="{DDB5C71D-B31D-6375-3408-DF826BC95D3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3D24BCD8-929E-4C9A-B3FC-9F69A6CF19B3}"/>
              </a:ext>
            </a:extLst>
          </p:cNvPr>
          <p:cNvSpPr>
            <a:spLocks noGrp="1"/>
          </p:cNvSpPr>
          <p:nvPr>
            <p:ph type="body" sz="quarter" idx="16"/>
          </p:nvPr>
        </p:nvSpPr>
        <p:spPr/>
        <p:txBody>
          <a:bodyPr/>
          <a:lstStyle/>
          <a:p>
            <a:r>
              <a:rPr lang="fr-FR" dirty="0"/>
              <a:t>5</a:t>
            </a:r>
          </a:p>
        </p:txBody>
      </p:sp>
      <p:sp>
        <p:nvSpPr>
          <p:cNvPr id="6" name="Espace réservé du texte 6">
            <a:extLst>
              <a:ext uri="{FF2B5EF4-FFF2-40B4-BE49-F238E27FC236}">
                <a16:creationId xmlns:a16="http://schemas.microsoft.com/office/drawing/2014/main" id="{ED9A839C-E57D-C260-8346-7F9A074FD43C}"/>
              </a:ext>
            </a:extLst>
          </p:cNvPr>
          <p:cNvSpPr txBox="1">
            <a:spLocks/>
          </p:cNvSpPr>
          <p:nvPr/>
        </p:nvSpPr>
        <p:spPr bwMode="auto">
          <a:xfrm>
            <a:off x="508636" y="1777866"/>
            <a:ext cx="5594158" cy="1973093"/>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extrusionOk="0">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6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6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6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a:buNone/>
              <a:tabLst/>
              <a:defRPr/>
            </a:pPr>
            <a:r>
              <a:rPr kumimoji="0" lang="fr-FR" sz="2800" b="1" i="0" u="none" strike="noStrike" kern="0" cap="none" spc="0" normalizeH="0" baseline="0" noProof="0">
                <a:ln>
                  <a:noFill/>
                </a:ln>
                <a:solidFill>
                  <a:srgbClr val="3E454A"/>
                </a:solidFill>
                <a:effectLst/>
                <a:uLnTx/>
                <a:uFillTx/>
                <a:latin typeface="Arial"/>
                <a:ea typeface="+mn-ea"/>
                <a:cs typeface="Arial"/>
              </a:rPr>
              <a:t>PULCEO Connect : </a:t>
            </a:r>
            <a:br>
              <a:rPr kumimoji="0" lang="fr-FR" sz="2800" b="1" i="0" u="none" strike="noStrike" kern="0" cap="none" spc="0" normalizeH="0" baseline="0" noProof="0">
                <a:ln>
                  <a:noFill/>
                </a:ln>
                <a:solidFill>
                  <a:srgbClr val="3E454A"/>
                </a:solidFill>
                <a:effectLst/>
                <a:uLnTx/>
                <a:uFillTx/>
                <a:latin typeface="Arial"/>
                <a:ea typeface="+mn-ea"/>
                <a:cs typeface="Arial"/>
              </a:rPr>
            </a:br>
            <a:r>
              <a:rPr kumimoji="0" lang="fr-FR" sz="2800" b="1" i="0" u="none" strike="noStrike" kern="0" cap="none" spc="0" normalizeH="0" baseline="0" noProof="0">
                <a:ln>
                  <a:noFill/>
                </a:ln>
                <a:solidFill>
                  <a:srgbClr val="3E454A"/>
                </a:solidFill>
                <a:effectLst/>
                <a:uLnTx/>
                <a:uFillTx/>
                <a:latin typeface="Arial"/>
                <a:ea typeface="+mn-ea"/>
                <a:cs typeface="Arial"/>
              </a:rPr>
              <a:t>9 € HT/mois</a:t>
            </a:r>
            <a:endParaRPr kumimoji="0" lang="fr-FR" sz="2800" b="1" i="0" u="none" strike="noStrike" kern="0" cap="none" spc="0" normalizeH="0" baseline="0" noProof="0" dirty="0">
              <a:ln>
                <a:noFill/>
              </a:ln>
              <a:solidFill>
                <a:srgbClr val="3E454A"/>
              </a:solidFill>
              <a:effectLst/>
              <a:uLnTx/>
              <a:uFillTx/>
              <a:latin typeface="Arial"/>
              <a:ea typeface="+mn-ea"/>
              <a:cs typeface="Arial"/>
            </a:endParaRPr>
          </a:p>
        </p:txBody>
      </p:sp>
      <p:sp>
        <p:nvSpPr>
          <p:cNvPr id="7" name="Espace réservé du texte 7">
            <a:extLst>
              <a:ext uri="{FF2B5EF4-FFF2-40B4-BE49-F238E27FC236}">
                <a16:creationId xmlns:a16="http://schemas.microsoft.com/office/drawing/2014/main" id="{06026868-D99C-423E-21C9-D61B40988F2A}"/>
              </a:ext>
            </a:extLst>
          </p:cNvPr>
          <p:cNvSpPr txBox="1">
            <a:spLocks/>
          </p:cNvSpPr>
          <p:nvPr/>
        </p:nvSpPr>
        <p:spPr bwMode="auto">
          <a:xfrm>
            <a:off x="6118225" y="1777866"/>
            <a:ext cx="5565074" cy="1973093"/>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extrusionOk="0">
                <a:moveTo>
                  <a:pt x="80490" y="0"/>
                </a:moveTo>
                <a:lnTo>
                  <a:pt x="5565074" y="0"/>
                </a:lnTo>
                <a:lnTo>
                  <a:pt x="5565074" y="2984401"/>
                </a:lnTo>
                <a:lnTo>
                  <a:pt x="0" y="2984401"/>
                </a:lnTo>
                <a:lnTo>
                  <a:pt x="0" y="1532383"/>
                </a:lnTo>
                <a:lnTo>
                  <a:pt x="80490" y="1532383"/>
                </a:lnTo>
                <a:close/>
              </a:path>
            </a:pathLst>
          </a:custGeom>
          <a:solidFill>
            <a:schemeClr val="bg1">
              <a:lumMod val="85000"/>
            </a:schemeClr>
          </a:solidFill>
        </p:spPr>
        <p:txBody>
          <a:bodyPr vert="horz" wrap="square" lIns="540000" tIns="540000" rIns="540000" bIns="540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6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6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6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a:buNone/>
              <a:tabLst/>
              <a:defRPr/>
            </a:pPr>
            <a:r>
              <a:rPr kumimoji="0" lang="fr-FR" sz="2800" b="1" i="0" u="none" strike="noStrike" kern="0" cap="none" spc="0" normalizeH="0" baseline="0" noProof="0">
                <a:ln>
                  <a:noFill/>
                </a:ln>
                <a:solidFill>
                  <a:srgbClr val="3E454A"/>
                </a:solidFill>
                <a:effectLst/>
                <a:uLnTx/>
                <a:uFillTx/>
                <a:latin typeface="Arial"/>
                <a:ea typeface="+mn-ea"/>
                <a:cs typeface="Arial"/>
              </a:rPr>
              <a:t>Option Ellisphere : </a:t>
            </a:r>
            <a:br>
              <a:rPr kumimoji="0" lang="fr-FR" sz="2800" b="1" i="0" u="none" strike="noStrike" kern="0" cap="none" spc="0" normalizeH="0" baseline="0" noProof="0">
                <a:ln>
                  <a:noFill/>
                </a:ln>
                <a:solidFill>
                  <a:srgbClr val="3E454A"/>
                </a:solidFill>
                <a:effectLst/>
                <a:uLnTx/>
                <a:uFillTx/>
                <a:latin typeface="Arial"/>
                <a:ea typeface="+mn-ea"/>
                <a:cs typeface="Arial"/>
              </a:rPr>
            </a:br>
            <a:r>
              <a:rPr kumimoji="0" lang="fr-FR" sz="2800" b="1" i="0" u="none" strike="noStrike" kern="0" cap="none" spc="0" normalizeH="0" baseline="0" noProof="0">
                <a:ln>
                  <a:noFill/>
                </a:ln>
                <a:solidFill>
                  <a:srgbClr val="3E454A"/>
                </a:solidFill>
                <a:effectLst/>
                <a:uLnTx/>
                <a:uFillTx/>
                <a:latin typeface="Arial"/>
                <a:ea typeface="+mn-ea"/>
                <a:cs typeface="Arial"/>
              </a:rPr>
              <a:t>10 € HT/mois</a:t>
            </a:r>
            <a:endParaRPr kumimoji="0" lang="fr-FR" sz="2800" b="1" i="0" u="none" strike="noStrike" kern="0" cap="none" spc="0" normalizeH="0" baseline="0" noProof="0" dirty="0">
              <a:ln>
                <a:noFill/>
              </a:ln>
              <a:solidFill>
                <a:srgbClr val="3E454A"/>
              </a:solidFill>
              <a:effectLst/>
              <a:uLnTx/>
              <a:uFillTx/>
              <a:latin typeface="Arial"/>
              <a:ea typeface="+mn-ea"/>
              <a:cs typeface="Arial"/>
            </a:endParaRPr>
          </a:p>
        </p:txBody>
      </p:sp>
      <p:sp>
        <p:nvSpPr>
          <p:cNvPr id="8" name="Espace réservé du texte 7">
            <a:extLst>
              <a:ext uri="{FF2B5EF4-FFF2-40B4-BE49-F238E27FC236}">
                <a16:creationId xmlns:a16="http://schemas.microsoft.com/office/drawing/2014/main" id="{7C463091-F57B-506A-B919-09766C06C2B7}"/>
              </a:ext>
            </a:extLst>
          </p:cNvPr>
          <p:cNvSpPr txBox="1">
            <a:spLocks/>
          </p:cNvSpPr>
          <p:nvPr/>
        </p:nvSpPr>
        <p:spPr bwMode="auto">
          <a:xfrm>
            <a:off x="1761741" y="3861048"/>
            <a:ext cx="8712968" cy="1299477"/>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extrusionOk="0">
                <a:moveTo>
                  <a:pt x="80490" y="0"/>
                </a:moveTo>
                <a:lnTo>
                  <a:pt x="5565074" y="0"/>
                </a:lnTo>
                <a:lnTo>
                  <a:pt x="5565074" y="2984401"/>
                </a:lnTo>
                <a:lnTo>
                  <a:pt x="0" y="2984401"/>
                </a:lnTo>
                <a:lnTo>
                  <a:pt x="0" y="1532383"/>
                </a:lnTo>
                <a:lnTo>
                  <a:pt x="80490" y="1532383"/>
                </a:lnTo>
                <a:close/>
              </a:path>
            </a:pathLst>
          </a:custGeom>
          <a:solidFill>
            <a:schemeClr val="bg1">
              <a:lumMod val="85000"/>
            </a:schemeClr>
          </a:solidFill>
        </p:spPr>
        <p:txBody>
          <a:bodyPr vert="horz" wrap="square" lIns="540000" tIns="540000" rIns="540000" bIns="540000" rtlCol="0" anchor="ctr">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6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6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6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a:buNone/>
              <a:tabLst/>
              <a:defRPr/>
            </a:pPr>
            <a:r>
              <a:rPr kumimoji="0" lang="fr-FR" sz="2000" b="1" i="0" u="none" strike="noStrike" kern="0" cap="none" spc="0" normalizeH="0" baseline="0" noProof="0" dirty="0">
                <a:ln>
                  <a:noFill/>
                </a:ln>
                <a:solidFill>
                  <a:srgbClr val="3E454A"/>
                </a:solidFill>
                <a:effectLst/>
                <a:uLnTx/>
                <a:uFillTx/>
                <a:latin typeface="Arial"/>
                <a:ea typeface="+mn-ea"/>
                <a:cs typeface="Arial"/>
              </a:rPr>
              <a:t>En complément de l’abonnement Ce Net Comptes/Remises/EDI (PULCEO)</a:t>
            </a:r>
          </a:p>
        </p:txBody>
      </p:sp>
      <p:sp>
        <p:nvSpPr>
          <p:cNvPr id="9" name="Espace réservé du texte 7">
            <a:extLst>
              <a:ext uri="{FF2B5EF4-FFF2-40B4-BE49-F238E27FC236}">
                <a16:creationId xmlns:a16="http://schemas.microsoft.com/office/drawing/2014/main" id="{D28733AA-E3E7-167B-1525-EEDA45F215BF}"/>
              </a:ext>
            </a:extLst>
          </p:cNvPr>
          <p:cNvSpPr txBox="1">
            <a:spLocks/>
          </p:cNvSpPr>
          <p:nvPr/>
        </p:nvSpPr>
        <p:spPr bwMode="auto">
          <a:xfrm>
            <a:off x="1761742" y="5343405"/>
            <a:ext cx="8712968" cy="117858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extrusionOk="0">
                <a:moveTo>
                  <a:pt x="80490" y="0"/>
                </a:moveTo>
                <a:lnTo>
                  <a:pt x="5565074" y="0"/>
                </a:lnTo>
                <a:lnTo>
                  <a:pt x="5565074" y="2984401"/>
                </a:lnTo>
                <a:lnTo>
                  <a:pt x="0" y="2984401"/>
                </a:lnTo>
                <a:lnTo>
                  <a:pt x="0" y="1532383"/>
                </a:lnTo>
                <a:lnTo>
                  <a:pt x="80490" y="1532383"/>
                </a:lnTo>
                <a:close/>
              </a:path>
            </a:pathLst>
          </a:custGeom>
          <a:solidFill>
            <a:srgbClr val="C00000"/>
          </a:solidFill>
        </p:spPr>
        <p:txBody>
          <a:bodyPr vert="horz" wrap="square" lIns="540000" tIns="540000" rIns="540000" bIns="540000" rtlCol="0" anchor="ctr">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6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6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6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lvl="0" algn="ctr">
              <a:defRPr/>
            </a:pPr>
            <a:r>
              <a:rPr lang="fr-FR" sz="2000" kern="0" dirty="0">
                <a:solidFill>
                  <a:schemeClr val="bg1"/>
                </a:solidFill>
                <a:cs typeface="Arial"/>
              </a:rPr>
              <a:t>3 premiers mois offerts. </a:t>
            </a:r>
          </a:p>
          <a:p>
            <a:pPr lvl="0" algn="ctr">
              <a:defRPr/>
            </a:pPr>
            <a:r>
              <a:rPr lang="fr-FR" sz="2000" kern="0" dirty="0">
                <a:solidFill>
                  <a:schemeClr val="bg1"/>
                </a:solidFill>
                <a:cs typeface="Arial"/>
              </a:rPr>
              <a:t>Si souscription en complément de PULCEO : remise pérenne de 50 %.  </a:t>
            </a:r>
          </a:p>
        </p:txBody>
      </p:sp>
    </p:spTree>
    <p:extLst>
      <p:ext uri="{BB962C8B-B14F-4D97-AF65-F5344CB8AC3E}">
        <p14:creationId xmlns:p14="http://schemas.microsoft.com/office/powerpoint/2010/main" val="2073559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additive="base">
                                        <p:cTn id="7" dur="500"/>
                                        <p:tgtEl>
                                          <p:spTgt spid="6">
                                            <p:bg/>
                                          </p:spTgt>
                                        </p:tgtEl>
                                        <p:attrNameLst>
                                          <p:attrName>ppt_y</p:attrName>
                                        </p:attrNameLst>
                                      </p:cBhvr>
                                      <p:tavLst>
                                        <p:tav tm="0">
                                          <p:val>
                                            <p:strVal val="#ppt_y+#ppt_h*1.125000"/>
                                          </p:val>
                                        </p:tav>
                                        <p:tav tm="100000">
                                          <p:val>
                                            <p:strVal val="#ppt_y"/>
                                          </p:val>
                                        </p:tav>
                                      </p:tavLst>
                                    </p:anim>
                                    <p:animEffect transition="in" filter="wipe(up)">
                                      <p:cBhvr>
                                        <p:cTn id="8" dur="500"/>
                                        <p:tgtEl>
                                          <p:spTgt spid="6">
                                            <p:bg/>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7">
                                            <p:bg/>
                                          </p:spTgt>
                                        </p:tgtEl>
                                        <p:attrNameLst>
                                          <p:attrName>style.visibility</p:attrName>
                                        </p:attrNameLst>
                                      </p:cBhvr>
                                      <p:to>
                                        <p:strVal val="visible"/>
                                      </p:to>
                                    </p:set>
                                    <p:anim calcmode="lin" valueType="num">
                                      <p:cBhvr additive="base">
                                        <p:cTn id="17" dur="500"/>
                                        <p:tgtEl>
                                          <p:spTgt spid="7">
                                            <p:bg/>
                                          </p:spTgt>
                                        </p:tgtEl>
                                        <p:attrNameLst>
                                          <p:attrName>ppt_x</p:attrName>
                                        </p:attrNameLst>
                                      </p:cBhvr>
                                      <p:tavLst>
                                        <p:tav tm="0">
                                          <p:val>
                                            <p:strVal val="#ppt_x+#ppt_w*1.125000"/>
                                          </p:val>
                                        </p:tav>
                                        <p:tav tm="100000">
                                          <p:val>
                                            <p:strVal val="#ppt_x"/>
                                          </p:val>
                                        </p:tav>
                                      </p:tavLst>
                                    </p:anim>
                                    <p:animEffect transition="in" filter="wipe(left)">
                                      <p:cBhvr>
                                        <p:cTn id="18" dur="500"/>
                                        <p:tgtEl>
                                          <p:spTgt spid="7">
                                            <p:bg/>
                                          </p:spTgt>
                                        </p:tgtEl>
                                      </p:cBhvr>
                                    </p:animEffect>
                                  </p:childTnLst>
                                </p:cTn>
                              </p:par>
                              <p:par>
                                <p:cTn id="19" presetID="12" presetClass="entr" presetSubtype="2" fill="hold" grpId="0" nodeType="with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 calcmode="lin" valueType="num">
                                      <p:cBhvr additive="base">
                                        <p:cTn id="21" dur="500"/>
                                        <p:tgtEl>
                                          <p:spTgt spid="7">
                                            <p:txEl>
                                              <p:pRg st="0" end="0"/>
                                            </p:txEl>
                                          </p:spTgt>
                                        </p:tgtEl>
                                        <p:attrNameLst>
                                          <p:attrName>ppt_x</p:attrName>
                                        </p:attrNameLst>
                                      </p:cBhvr>
                                      <p:tavLst>
                                        <p:tav tm="0">
                                          <p:val>
                                            <p:strVal val="#ppt_x+#ppt_w*1.125000"/>
                                          </p:val>
                                        </p:tav>
                                        <p:tav tm="100000">
                                          <p:val>
                                            <p:strVal val="#ppt_x"/>
                                          </p:val>
                                        </p:tav>
                                      </p:tavLst>
                                    </p:anim>
                                    <p:animEffect transition="in" filter="wipe(left)">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ppt_y</p:attrName>
                                        </p:attrNameLst>
                                      </p:cBhvr>
                                      <p:tavLst>
                                        <p:tav tm="0">
                                          <p:val>
                                            <p:strVal val="#ppt_y+#ppt_h*1.125000"/>
                                          </p:val>
                                        </p:tav>
                                        <p:tav tm="100000">
                                          <p:val>
                                            <p:strVal val="#ppt_y"/>
                                          </p:val>
                                        </p:tav>
                                      </p:tavLst>
                                    </p:anim>
                                    <p:animEffect transition="in" filter="wipe(up)">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p:tgtEl>
                                          <p:spTgt spid="9"/>
                                        </p:tgtEl>
                                        <p:attrNameLst>
                                          <p:attrName>ppt_y</p:attrName>
                                        </p:attrNameLst>
                                      </p:cBhvr>
                                      <p:tavLst>
                                        <p:tav tm="0">
                                          <p:val>
                                            <p:strVal val="#ppt_y+#ppt_h*1.125000"/>
                                          </p:val>
                                        </p:tav>
                                        <p:tav tm="100000">
                                          <p:val>
                                            <p:strVal val="#ppt_y"/>
                                          </p:val>
                                        </p:tav>
                                      </p:tavLst>
                                    </p:anim>
                                    <p:animEffect transition="in" filter="wipe(up)">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uiExpand="1" build="p" animBg="1"/>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1">
            <a:extLst>
              <a:ext uri="{FF2B5EF4-FFF2-40B4-BE49-F238E27FC236}">
                <a16:creationId xmlns:a16="http://schemas.microsoft.com/office/drawing/2014/main" id="{93B5E696-A45C-4047-9315-B27617944D39}"/>
              </a:ext>
            </a:extLst>
          </p:cNvPr>
          <p:cNvSpPr>
            <a:spLocks noGrp="1"/>
          </p:cNvSpPr>
          <p:nvPr>
            <p:ph type="body" sz="quarter" idx="13"/>
          </p:nvPr>
        </p:nvSpPr>
        <p:spPr>
          <a:xfrm>
            <a:off x="3716163" y="1779052"/>
            <a:ext cx="7620201" cy="4023689"/>
          </a:xfrm>
        </p:spPr>
        <p:txBody>
          <a:bodyPr/>
          <a:lstStyle/>
          <a:p>
            <a:pPr>
              <a:buClrTx/>
              <a:buFont typeface="+mj-lt"/>
              <a:buAutoNum type="arabicPeriod"/>
            </a:pPr>
            <a:r>
              <a:rPr lang="fr-FR" sz="2400" dirty="0">
                <a:solidFill>
                  <a:schemeClr val="tx1"/>
                </a:solidFill>
              </a:rPr>
              <a:t>Contexte</a:t>
            </a:r>
          </a:p>
          <a:p>
            <a:pPr>
              <a:buClrTx/>
            </a:pPr>
            <a:r>
              <a:rPr lang="fr-FR" sz="2400" dirty="0">
                <a:solidFill>
                  <a:schemeClr val="tx1"/>
                </a:solidFill>
              </a:rPr>
              <a:t>L’offre </a:t>
            </a:r>
            <a:r>
              <a:rPr lang="fr-FR" sz="2400" dirty="0" err="1">
                <a:solidFill>
                  <a:schemeClr val="tx1"/>
                </a:solidFill>
              </a:rPr>
              <a:t>Pulcéo</a:t>
            </a:r>
            <a:r>
              <a:rPr lang="fr-FR" sz="2400" dirty="0">
                <a:solidFill>
                  <a:schemeClr val="tx1"/>
                </a:solidFill>
              </a:rPr>
              <a:t> </a:t>
            </a:r>
            <a:r>
              <a:rPr lang="fr-FR" sz="2400" dirty="0" err="1">
                <a:solidFill>
                  <a:schemeClr val="tx1"/>
                </a:solidFill>
              </a:rPr>
              <a:t>Connect</a:t>
            </a:r>
            <a:endParaRPr lang="fr-FR" sz="2400" dirty="0">
              <a:solidFill>
                <a:schemeClr val="tx1"/>
              </a:solidFill>
            </a:endParaRPr>
          </a:p>
          <a:p>
            <a:pPr>
              <a:buClrTx/>
            </a:pPr>
            <a:r>
              <a:rPr lang="fr-FR" sz="2400" dirty="0">
                <a:solidFill>
                  <a:schemeClr val="tx1"/>
                </a:solidFill>
              </a:rPr>
              <a:t>Parcours de souscription </a:t>
            </a:r>
          </a:p>
          <a:p>
            <a:pPr>
              <a:buClrTx/>
            </a:pPr>
            <a:r>
              <a:rPr lang="fr-FR" sz="2400" dirty="0">
                <a:solidFill>
                  <a:schemeClr val="tx1"/>
                </a:solidFill>
              </a:rPr>
              <a:t>Vision client</a:t>
            </a:r>
          </a:p>
          <a:p>
            <a:pPr>
              <a:buClrTx/>
            </a:pPr>
            <a:r>
              <a:rPr lang="fr-FR" sz="2400" dirty="0">
                <a:solidFill>
                  <a:schemeClr val="tx1"/>
                </a:solidFill>
              </a:rPr>
              <a:t>Tarification</a:t>
            </a:r>
          </a:p>
          <a:p>
            <a:pPr>
              <a:buClrTx/>
            </a:pPr>
            <a:r>
              <a:rPr lang="fr-FR" sz="2400" b="1" dirty="0">
                <a:solidFill>
                  <a:srgbClr val="C00000"/>
                </a:solidFill>
              </a:rPr>
              <a:t>Le kit commercial</a:t>
            </a:r>
          </a:p>
          <a:p>
            <a:pPr>
              <a:buClrTx/>
            </a:pPr>
            <a:r>
              <a:rPr lang="fr-FR" sz="2400" dirty="0">
                <a:solidFill>
                  <a:schemeClr val="tx1"/>
                </a:solidFill>
              </a:rPr>
              <a:t>Annexe</a:t>
            </a:r>
          </a:p>
          <a:p>
            <a:endParaRPr lang="fr-FR" sz="2400" b="1" dirty="0"/>
          </a:p>
        </p:txBody>
      </p:sp>
      <p:sp>
        <p:nvSpPr>
          <p:cNvPr id="9" name="Rectangle 8">
            <a:extLst>
              <a:ext uri="{FF2B5EF4-FFF2-40B4-BE49-F238E27FC236}">
                <a16:creationId xmlns:a16="http://schemas.microsoft.com/office/drawing/2014/main" id="{3217A397-84FB-4AE4-8E0F-AFD4861E150E}"/>
              </a:ext>
            </a:extLst>
          </p:cNvPr>
          <p:cNvSpPr/>
          <p:nvPr/>
        </p:nvSpPr>
        <p:spPr>
          <a:xfrm>
            <a:off x="3483429" y="4358965"/>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9071190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4C3666C-1669-02E4-AD4C-003F3033A232}"/>
              </a:ext>
            </a:extLst>
          </p:cNvPr>
          <p:cNvSpPr>
            <a:spLocks noGrp="1"/>
          </p:cNvSpPr>
          <p:nvPr>
            <p:ph type="body" sz="quarter" idx="12"/>
          </p:nvPr>
        </p:nvSpPr>
        <p:spPr/>
        <p:txBody>
          <a:bodyPr/>
          <a:lstStyle/>
          <a:p>
            <a:r>
              <a:rPr lang="fr-FR" dirty="0"/>
              <a:t>Le kit commercial</a:t>
            </a:r>
          </a:p>
        </p:txBody>
      </p:sp>
      <p:sp>
        <p:nvSpPr>
          <p:cNvPr id="4" name="Espace réservé du texte 3">
            <a:extLst>
              <a:ext uri="{FF2B5EF4-FFF2-40B4-BE49-F238E27FC236}">
                <a16:creationId xmlns:a16="http://schemas.microsoft.com/office/drawing/2014/main" id="{1220BAAA-A21F-A491-CB10-2D7C8B742DBC}"/>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2BCEA46F-9F56-D6FD-628D-587BB50C9CAD}"/>
              </a:ext>
            </a:extLst>
          </p:cNvPr>
          <p:cNvSpPr>
            <a:spLocks noGrp="1"/>
          </p:cNvSpPr>
          <p:nvPr>
            <p:ph type="body" sz="quarter" idx="16"/>
          </p:nvPr>
        </p:nvSpPr>
        <p:spPr/>
        <p:txBody>
          <a:bodyPr/>
          <a:lstStyle/>
          <a:p>
            <a:r>
              <a:rPr lang="fr-FR" dirty="0"/>
              <a:t>6</a:t>
            </a:r>
          </a:p>
        </p:txBody>
      </p:sp>
      <p:pic>
        <p:nvPicPr>
          <p:cNvPr id="20" name="Image 19">
            <a:hlinkClick r:id="rId2"/>
            <a:extLst>
              <a:ext uri="{FF2B5EF4-FFF2-40B4-BE49-F238E27FC236}">
                <a16:creationId xmlns:a16="http://schemas.microsoft.com/office/drawing/2014/main" id="{DB9B2225-7ACE-C7F3-353C-6837B907B73F}"/>
              </a:ext>
            </a:extLst>
          </p:cNvPr>
          <p:cNvPicPr>
            <a:picLocks noChangeAspect="1"/>
          </p:cNvPicPr>
          <p:nvPr/>
        </p:nvPicPr>
        <p:blipFill>
          <a:blip r:embed="rId3"/>
          <a:stretch>
            <a:fillRect/>
          </a:stretch>
        </p:blipFill>
        <p:spPr bwMode="auto">
          <a:xfrm>
            <a:off x="10352988" y="1003747"/>
            <a:ext cx="1408062" cy="2924976"/>
          </a:xfrm>
          <a:prstGeom prst="rect">
            <a:avLst/>
          </a:prstGeom>
        </p:spPr>
      </p:pic>
      <p:sp>
        <p:nvSpPr>
          <p:cNvPr id="21" name="Espace réservé du numéro de diapositive 14">
            <a:extLst>
              <a:ext uri="{FF2B5EF4-FFF2-40B4-BE49-F238E27FC236}">
                <a16:creationId xmlns:a16="http://schemas.microsoft.com/office/drawing/2014/main" id="{E9471B81-B366-4ED9-6D2E-0B331261835F}"/>
              </a:ext>
            </a:extLst>
          </p:cNvPr>
          <p:cNvSpPr txBox="1">
            <a:spLocks/>
          </p:cNvSpPr>
          <p:nvPr/>
        </p:nvSpPr>
        <p:spPr bwMode="auto">
          <a:xfrm>
            <a:off x="5736000" y="6477000"/>
            <a:ext cx="720000" cy="252000"/>
          </a:xfrm>
          <a:prstGeom prst="rect">
            <a:avLst/>
          </a:prstGeom>
        </p:spPr>
        <p:txBody>
          <a:bodyPr vert="horz" lIns="91440" tIns="45720" rIns="91440" bIns="45720" rtlCol="0" anchor="ctr">
            <a:noAutofit/>
          </a:bodyPr>
          <a:lstStyle>
            <a:defPPr>
              <a:defRPr lang="fr-FR"/>
            </a:defPPr>
            <a:lvl1pPr marL="0" algn="ctr" defTabSz="914400" rtl="0" eaLnBrk="1" latinLnBrk="0" hangingPunct="1">
              <a:defRPr sz="13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300" b="1" i="0" u="none" strike="noStrike" kern="1200" cap="none" spc="0" normalizeH="0" baseline="0" noProof="0" smtClean="0">
                <a:ln>
                  <a:noFill/>
                </a:ln>
                <a:solidFill>
                  <a:srgbClr val="D7000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fr-FR" sz="1300" b="1" i="0" u="none" strike="noStrike" kern="1200" cap="none" spc="0" normalizeH="0" baseline="0" noProof="0">
              <a:ln>
                <a:noFill/>
              </a:ln>
              <a:solidFill>
                <a:srgbClr val="D7000F"/>
              </a:solidFill>
              <a:effectLst/>
              <a:uLnTx/>
              <a:uFillTx/>
              <a:latin typeface="Arial" panose="020B0604020202020204"/>
              <a:ea typeface="+mn-ea"/>
              <a:cs typeface="+mn-cs"/>
            </a:endParaRPr>
          </a:p>
        </p:txBody>
      </p:sp>
      <p:sp>
        <p:nvSpPr>
          <p:cNvPr id="22" name="Espace réservé du texte 11">
            <a:extLst>
              <a:ext uri="{FF2B5EF4-FFF2-40B4-BE49-F238E27FC236}">
                <a16:creationId xmlns:a16="http://schemas.microsoft.com/office/drawing/2014/main" id="{3F8F0937-AEF4-774D-E329-FC05028BF890}"/>
              </a:ext>
            </a:extLst>
          </p:cNvPr>
          <p:cNvSpPr txBox="1">
            <a:spLocks/>
          </p:cNvSpPr>
          <p:nvPr/>
        </p:nvSpPr>
        <p:spPr bwMode="auto">
          <a:xfrm>
            <a:off x="235453" y="3363004"/>
            <a:ext cx="2959439" cy="428064"/>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000" i="0" u="none" strike="noStrike" kern="1200" cap="none" spc="0" normalizeH="0" baseline="0" noProof="0" dirty="0">
                <a:ln>
                  <a:noFill/>
                </a:ln>
                <a:solidFill>
                  <a:srgbClr val="C00000"/>
                </a:solidFill>
                <a:effectLst/>
                <a:uLnTx/>
                <a:uFillTx/>
                <a:latin typeface="Arial" panose="020B0604020202020204"/>
                <a:ea typeface="+mn-ea"/>
                <a:cs typeface="+mn-cs"/>
              </a:rPr>
              <a:t>Les supports clients</a:t>
            </a:r>
          </a:p>
        </p:txBody>
      </p:sp>
      <p:pic>
        <p:nvPicPr>
          <p:cNvPr id="24" name="Image 23" descr="Une image contenant texte, équipement électronique, capture d’écran, afficher&#10;&#10;Description générée automatiquement">
            <a:extLst>
              <a:ext uri="{FF2B5EF4-FFF2-40B4-BE49-F238E27FC236}">
                <a16:creationId xmlns:a16="http://schemas.microsoft.com/office/drawing/2014/main" id="{49B0C938-6FBD-3213-78FB-9FBF132D5E97}"/>
              </a:ext>
            </a:extLst>
          </p:cNvPr>
          <p:cNvPicPr>
            <a:picLocks noChangeAspect="1"/>
          </p:cNvPicPr>
          <p:nvPr/>
        </p:nvPicPr>
        <p:blipFill>
          <a:blip r:embed="rId4"/>
          <a:stretch>
            <a:fillRect/>
          </a:stretch>
        </p:blipFill>
        <p:spPr bwMode="auto">
          <a:xfrm>
            <a:off x="624608" y="1471810"/>
            <a:ext cx="2832157" cy="1595123"/>
          </a:xfrm>
          <a:prstGeom prst="rect">
            <a:avLst/>
          </a:prstGeom>
          <a:ln>
            <a:solidFill>
              <a:srgbClr val="3E454A"/>
            </a:solidFill>
          </a:ln>
        </p:spPr>
      </p:pic>
      <p:sp>
        <p:nvSpPr>
          <p:cNvPr id="25" name="Espace réservé du texte 2">
            <a:extLst>
              <a:ext uri="{FF2B5EF4-FFF2-40B4-BE49-F238E27FC236}">
                <a16:creationId xmlns:a16="http://schemas.microsoft.com/office/drawing/2014/main" id="{5C9B3EA6-8E33-41B5-3E5C-50E922EBA508}"/>
              </a:ext>
            </a:extLst>
          </p:cNvPr>
          <p:cNvSpPr>
            <a:spLocks noGrp="1"/>
          </p:cNvSpPr>
          <p:nvPr/>
        </p:nvSpPr>
        <p:spPr bwMode="auto">
          <a:xfrm>
            <a:off x="3653037" y="1189609"/>
            <a:ext cx="5313465" cy="272078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chor="t">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panose="020B0604020202020204"/>
                <a:ea typeface="+mn-ea"/>
                <a:cs typeface="+mn-cs"/>
              </a:rPr>
              <a:t>Vidéos : </a:t>
            </a:r>
          </a:p>
          <a:p>
            <a:pPr marL="136525" marR="0" lvl="1" indent="-136525" algn="l" defTabSz="914400" eaLnBrk="1" fontAlgn="auto" latinLnBrk="0" hangingPunct="1">
              <a:lnSpc>
                <a:spcPct val="100000"/>
              </a:lnSpc>
              <a:spcBef>
                <a:spcPts val="0"/>
              </a:spcBef>
              <a:spcAft>
                <a:spcPts val="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2 Vidéos de démonstration (</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rPr>
              <a:t>clic </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hlinkClick r:id="rId5"/>
              </a:rPr>
              <a:t>ici</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rPr>
              <a:t> et </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hlinkClick r:id="rId6"/>
              </a:rPr>
              <a:t>ici</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rPr>
              <a:t>). </a:t>
            </a:r>
            <a:endParaRPr kumimoji="0" lang="fr-FR" sz="1400" b="0" i="0" u="none" strike="noStrike" kern="0" cap="none" spc="0" normalizeH="0" baseline="0" noProof="0" dirty="0">
              <a:ln>
                <a:noFill/>
              </a:ln>
              <a:solidFill>
                <a:srgbClr val="3E454A"/>
              </a:solidFill>
              <a:effectLst/>
              <a:highlight>
                <a:srgbClr val="FFFF00"/>
              </a:highlight>
              <a:uLnTx/>
              <a:uFillTx/>
              <a:latin typeface="Arial" panose="020B0604020202020204"/>
              <a:ea typeface="+mn-ea"/>
              <a:cs typeface="+mn-cs"/>
            </a:endParaRPr>
          </a:p>
          <a:p>
            <a:pPr marL="136525" marR="0" lvl="1" indent="-136525" algn="l" defTabSz="914400" eaLnBrk="1" fontAlgn="auto" latinLnBrk="0" hangingPunct="1">
              <a:lnSpc>
                <a:spcPct val="100000"/>
              </a:lnSpc>
              <a:spcBef>
                <a:spcPts val="0"/>
              </a:spcBef>
              <a:spcAft>
                <a:spcPts val="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Tutos client</a:t>
            </a:r>
          </a:p>
          <a:p>
            <a:pPr marL="336550" marR="0" lvl="1" indent="0" algn="l" defTabSz="914400" eaLnBrk="1" fontAlgn="auto" latinLnBrk="0" hangingPunct="1">
              <a:lnSpc>
                <a:spcPct val="100000"/>
              </a:lnSpc>
              <a:spcBef>
                <a:spcPts val="0"/>
              </a:spcBef>
              <a:spcAft>
                <a:spcPts val="0"/>
              </a:spcAft>
              <a:buClr>
                <a:srgbClr val="D7000F"/>
              </a:buClr>
              <a:buSzTx/>
              <a:buFont typeface="Wingdings 2"/>
              <a:buNone/>
              <a:tabLst/>
              <a:defRPr/>
            </a:pPr>
            <a:r>
              <a:rPr kumimoji="0" lang="fr-FR" sz="1400" b="0" i="0" u="sng" strike="noStrike" kern="0" cap="none" spc="0" normalizeH="0" baseline="0" noProof="0" dirty="0">
                <a:ln>
                  <a:noFill/>
                </a:ln>
                <a:solidFill>
                  <a:srgbClr val="3E454A"/>
                </a:solidFill>
                <a:effectLst/>
                <a:uLnTx/>
                <a:uFillTx/>
                <a:latin typeface="Arial" panose="020B0604020202020204"/>
                <a:ea typeface="+mn-ea"/>
                <a:cs typeface="+mn-cs"/>
                <a:hlinkClick r:id="rId7"/>
              </a:rPr>
              <a:t>https://www.tutos-pulceoconnect.caisse-epargne.fr/</a:t>
            </a:r>
            <a:endParaRPr kumimoji="0" lang="fr-FR" sz="1400" b="0" i="0" u="sng" strike="noStrike" kern="0" cap="none" spc="0" normalizeH="0" baseline="0" noProof="0" dirty="0">
              <a:ln>
                <a:noFill/>
              </a:ln>
              <a:solidFill>
                <a:srgbClr val="3E454A"/>
              </a:solidFill>
              <a:effectLst/>
              <a:uLnTx/>
              <a:uFillTx/>
              <a:latin typeface="Arial" panose="020B0604020202020204"/>
              <a:ea typeface="+mn-ea"/>
              <a:cs typeface="+mn-cs"/>
            </a:endParaRPr>
          </a:p>
          <a:p>
            <a:pPr marL="0" marR="0" lvl="0" indent="0" algn="l" defTabSz="914400" eaLnBrk="0" fontAlgn="base" latinLnBrk="0" hangingPunct="0">
              <a:lnSpc>
                <a:spcPct val="100000"/>
              </a:lnSpc>
              <a:spcBef>
                <a:spcPct val="0"/>
              </a:spcBef>
              <a:spcAft>
                <a:spcPct val="0"/>
              </a:spcAft>
              <a:buClrTx/>
              <a:buSzTx/>
              <a:buFont typeface="Arial"/>
              <a:buNone/>
              <a:tabLst/>
              <a:defRPr/>
            </a:pPr>
            <a:r>
              <a:rPr kumimoji="0" lang="fr-FR" altLang="fr-FR" sz="1100" b="0" i="0" u="none" strike="noStrike" kern="0" cap="none" spc="0" normalizeH="0" baseline="0" noProof="0" dirty="0">
                <a:ln>
                  <a:noFill/>
                </a:ln>
                <a:solidFill>
                  <a:srgbClr val="3E454A"/>
                </a:solidFill>
                <a:effectLst/>
                <a:uLnTx/>
                <a:uFillTx/>
                <a:latin typeface="Arial" panose="020B0604020202020204"/>
                <a:ea typeface="Calibri" panose="020F0502020204030204" pitchFamily="34" charset="0"/>
                <a:cs typeface="+mn-cs"/>
              </a:rPr>
              <a:t>Disponible à l’ouverture de la première connexion. Le lien est accessible </a:t>
            </a:r>
            <a:endParaRPr kumimoji="0" lang="fr-FR" altLang="fr-FR" sz="800" b="0" i="0" u="none" strike="noStrike" kern="0" cap="none" spc="0" normalizeH="0" baseline="0" noProof="0" dirty="0">
              <a:ln>
                <a:noFill/>
              </a:ln>
              <a:solidFill>
                <a:srgbClr val="3E454A"/>
              </a:solidFill>
              <a:effectLst/>
              <a:uLnTx/>
              <a:uFillTx/>
              <a:latin typeface="Arial" panose="020B0604020202020204"/>
              <a:ea typeface="+mn-ea"/>
              <a:cs typeface="+mn-cs"/>
            </a:endParaRPr>
          </a:p>
          <a:p>
            <a:pPr marL="0" marR="0" lvl="0" indent="0" algn="l" defTabSz="914400" eaLnBrk="0" fontAlgn="base" latinLnBrk="0" hangingPunct="0">
              <a:lnSpc>
                <a:spcPct val="100000"/>
              </a:lnSpc>
              <a:spcBef>
                <a:spcPct val="0"/>
              </a:spcBef>
              <a:spcAft>
                <a:spcPct val="0"/>
              </a:spcAft>
              <a:buClrTx/>
              <a:buSzTx/>
              <a:buFont typeface="Arial"/>
              <a:buNone/>
              <a:tabLst/>
              <a:defRPr/>
            </a:pPr>
            <a:r>
              <a:rPr kumimoji="0" lang="fr-FR" altLang="fr-FR" sz="1100" b="0" i="0" u="none" strike="noStrike" kern="0" cap="none" spc="0" normalizeH="0" baseline="0" noProof="0" dirty="0">
                <a:ln>
                  <a:noFill/>
                </a:ln>
                <a:solidFill>
                  <a:srgbClr val="3E454A"/>
                </a:solidFill>
                <a:effectLst/>
                <a:uLnTx/>
                <a:uFillTx/>
                <a:latin typeface="Arial" panose="020B0604020202020204"/>
                <a:ea typeface="Calibri" panose="020F0502020204030204" pitchFamily="34" charset="0"/>
                <a:cs typeface="+mn-cs"/>
              </a:rPr>
              <a:t>depuis la page d’accueil (avec les informations pour contacter sa banque).</a:t>
            </a:r>
            <a:endParaRPr kumimoji="0" lang="fr-FR" altLang="fr-FR" sz="1800" b="0" i="0" u="none" strike="noStrike" kern="0" cap="none" spc="0" normalizeH="0" baseline="0" noProof="0" dirty="0">
              <a:ln>
                <a:noFill/>
              </a:ln>
              <a:solidFill>
                <a:srgbClr val="3E454A"/>
              </a:solidFill>
              <a:effectLst/>
              <a:uLnTx/>
              <a:uFillTx/>
              <a:latin typeface="Arial" panose="020B0604020202020204"/>
              <a:ea typeface="+mn-ea"/>
              <a:cs typeface="+mn-cs"/>
            </a:endParaRPr>
          </a:p>
          <a:p>
            <a:pPr marL="336550" marR="0" lvl="1" indent="0" algn="l" defTabSz="914400" eaLnBrk="1" fontAlgn="auto" latinLnBrk="0" hangingPunct="1">
              <a:lnSpc>
                <a:spcPct val="100000"/>
              </a:lnSpc>
              <a:spcBef>
                <a:spcPts val="0"/>
              </a:spcBef>
              <a:spcAft>
                <a:spcPts val="0"/>
              </a:spcAft>
              <a:buClr>
                <a:srgbClr val="D7000F"/>
              </a:buClr>
              <a:buSzTx/>
              <a:buFont typeface="Wingdings 2"/>
              <a:buNone/>
              <a:tabLst/>
              <a:defRPr/>
            </a:pPr>
            <a:endPar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endParaRPr>
          </a:p>
          <a:p>
            <a:pPr marL="0" marR="0" lvl="0" indent="0" algn="l" defTabSz="914400" eaLnBrk="1" fontAlgn="auto" latinLnBrk="0" hangingPunct="1">
              <a:lnSpc>
                <a:spcPct val="100000"/>
              </a:lnSpc>
              <a:spcBef>
                <a:spcPts val="1500"/>
              </a:spcBef>
              <a:spcAft>
                <a:spcPts val="0"/>
              </a:spcAft>
              <a:buClrTx/>
              <a:buSzTx/>
              <a:buFont typeface="Arial"/>
              <a:buNone/>
              <a:tabLst/>
              <a:defRPr/>
            </a:pPr>
            <a:endParaRPr kumimoji="0" lang="fr-FR" sz="1600" b="1" i="0" u="none" strike="noStrike" kern="0" cap="none" spc="0" normalizeH="0" baseline="0" noProof="0" dirty="0">
              <a:ln>
                <a:noFill/>
              </a:ln>
              <a:solidFill>
                <a:srgbClr val="3E454A"/>
              </a:solidFill>
              <a:effectLst/>
              <a:uLnTx/>
              <a:uFillTx/>
              <a:latin typeface="Arial" panose="020B0604020202020204"/>
              <a:ea typeface="+mn-ea"/>
              <a:cs typeface="+mn-cs"/>
            </a:endParaRPr>
          </a:p>
        </p:txBody>
      </p:sp>
      <p:sp>
        <p:nvSpPr>
          <p:cNvPr id="26" name="Espace réservé du texte 2">
            <a:extLst>
              <a:ext uri="{FF2B5EF4-FFF2-40B4-BE49-F238E27FC236}">
                <a16:creationId xmlns:a16="http://schemas.microsoft.com/office/drawing/2014/main" id="{1E502619-80C2-4EAC-FDF8-4EC45A7A1000}"/>
              </a:ext>
            </a:extLst>
          </p:cNvPr>
          <p:cNvSpPr>
            <a:spLocks noGrp="1"/>
          </p:cNvSpPr>
          <p:nvPr/>
        </p:nvSpPr>
        <p:spPr bwMode="auto">
          <a:xfrm>
            <a:off x="9311558" y="654912"/>
            <a:ext cx="1723894" cy="728883"/>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panose="020B0604020202020204"/>
                <a:ea typeface="+mn-ea"/>
                <a:cs typeface="+mn-cs"/>
              </a:rPr>
              <a:t>2 dépliants</a:t>
            </a:r>
          </a:p>
        </p:txBody>
      </p:sp>
      <p:sp>
        <p:nvSpPr>
          <p:cNvPr id="27" name="Espace réservé du texte 2">
            <a:extLst>
              <a:ext uri="{FF2B5EF4-FFF2-40B4-BE49-F238E27FC236}">
                <a16:creationId xmlns:a16="http://schemas.microsoft.com/office/drawing/2014/main" id="{E615BB36-F40E-074D-7CD1-40D6D9875D59}"/>
              </a:ext>
            </a:extLst>
          </p:cNvPr>
          <p:cNvSpPr>
            <a:spLocks noGrp="1"/>
          </p:cNvSpPr>
          <p:nvPr/>
        </p:nvSpPr>
        <p:spPr bwMode="auto">
          <a:xfrm>
            <a:off x="91154" y="4685860"/>
            <a:ext cx="1745786" cy="1165959"/>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Une landing page sur le site de la Caisse d’Epargne</a:t>
            </a:r>
          </a:p>
        </p:txBody>
      </p:sp>
      <p:sp>
        <p:nvSpPr>
          <p:cNvPr id="28" name="Espace réservé du pied de page 26">
            <a:extLst>
              <a:ext uri="{FF2B5EF4-FFF2-40B4-BE49-F238E27FC236}">
                <a16:creationId xmlns:a16="http://schemas.microsoft.com/office/drawing/2014/main" id="{3631BE73-34BB-BE9C-70CB-703AD31E4534}"/>
              </a:ext>
            </a:extLst>
          </p:cNvPr>
          <p:cNvSpPr>
            <a:spLocks noGrp="1"/>
          </p:cNvSpPr>
          <p:nvPr/>
        </p:nvSpPr>
        <p:spPr bwMode="auto">
          <a:xfrm>
            <a:off x="6095999" y="6468975"/>
            <a:ext cx="4211024" cy="252000"/>
          </a:xfrm>
        </p:spPr>
        <p:txBody>
          <a:bodyPr vert="horz" lIns="91440" tIns="45720" rIns="91440" bIns="45720" rtlCol="0" anchor="ctr">
            <a:noAutofit/>
          </a:bodyPr>
          <a:lstStyle>
            <a:defPPr>
              <a:defRPr lang="fr-FR"/>
            </a:defPPr>
            <a:lvl1pPr marL="0" algn="l" defTabSz="914400">
              <a:defRPr sz="95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50" b="0" i="0" u="none" strike="noStrike" kern="0" cap="none" spc="0" normalizeH="0" baseline="0" noProof="0" dirty="0">
                <a:ln>
                  <a:noFill/>
                </a:ln>
                <a:solidFill>
                  <a:srgbClr val="3E454A"/>
                </a:solidFill>
                <a:effectLst/>
                <a:uLnTx/>
                <a:uFillTx/>
                <a:latin typeface="Arial" panose="020B0604020202020204"/>
                <a:ea typeface="+mn-ea"/>
                <a:cs typeface="+mn-cs"/>
              </a:rPr>
              <a:t>Document à usage strictement interne, ne pas diffuser</a:t>
            </a:r>
            <a:endParaRPr kumimoji="0" sz="950" b="0" i="0" u="none" strike="noStrike" kern="0" cap="none" spc="0" normalizeH="0" baseline="0" noProof="0" dirty="0">
              <a:ln>
                <a:noFill/>
              </a:ln>
              <a:solidFill>
                <a:srgbClr val="3E454A"/>
              </a:solidFill>
              <a:effectLst/>
              <a:uLnTx/>
              <a:uFillTx/>
              <a:latin typeface="Arial" panose="020B0604020202020204"/>
              <a:ea typeface="+mn-ea"/>
              <a:cs typeface="+mn-cs"/>
            </a:endParaRPr>
          </a:p>
        </p:txBody>
      </p:sp>
      <p:pic>
        <p:nvPicPr>
          <p:cNvPr id="29" name="Image 28">
            <a:extLst>
              <a:ext uri="{FF2B5EF4-FFF2-40B4-BE49-F238E27FC236}">
                <a16:creationId xmlns:a16="http://schemas.microsoft.com/office/drawing/2014/main" id="{7259F201-FF55-DA95-9B41-0424D2A4DCA8}"/>
              </a:ext>
            </a:extLst>
          </p:cNvPr>
          <p:cNvPicPr>
            <a:picLocks noChangeAspect="1"/>
          </p:cNvPicPr>
          <p:nvPr/>
        </p:nvPicPr>
        <p:blipFill>
          <a:blip r:embed="rId8"/>
          <a:stretch>
            <a:fillRect/>
          </a:stretch>
        </p:blipFill>
        <p:spPr bwMode="auto">
          <a:xfrm>
            <a:off x="1836940" y="3910395"/>
            <a:ext cx="1951358" cy="2751827"/>
          </a:xfrm>
          <a:prstGeom prst="rect">
            <a:avLst/>
          </a:prstGeom>
        </p:spPr>
      </p:pic>
      <p:pic>
        <p:nvPicPr>
          <p:cNvPr id="30" name="Image 29">
            <a:hlinkClick r:id="rId9"/>
            <a:extLst>
              <a:ext uri="{FF2B5EF4-FFF2-40B4-BE49-F238E27FC236}">
                <a16:creationId xmlns:a16="http://schemas.microsoft.com/office/drawing/2014/main" id="{32C5661F-DD95-F675-89F7-60076826CE42}"/>
              </a:ext>
            </a:extLst>
          </p:cNvPr>
          <p:cNvPicPr>
            <a:picLocks noChangeAspect="1"/>
          </p:cNvPicPr>
          <p:nvPr/>
        </p:nvPicPr>
        <p:blipFill>
          <a:blip r:embed="rId10"/>
          <a:stretch>
            <a:fillRect/>
          </a:stretch>
        </p:blipFill>
        <p:spPr bwMode="auto">
          <a:xfrm>
            <a:off x="9623838" y="3420742"/>
            <a:ext cx="1293510" cy="2682443"/>
          </a:xfrm>
          <a:prstGeom prst="rect">
            <a:avLst/>
          </a:prstGeom>
        </p:spPr>
      </p:pic>
      <p:pic>
        <p:nvPicPr>
          <p:cNvPr id="31" name="Image 30">
            <a:extLst>
              <a:ext uri="{FF2B5EF4-FFF2-40B4-BE49-F238E27FC236}">
                <a16:creationId xmlns:a16="http://schemas.microsoft.com/office/drawing/2014/main" id="{BB685842-5520-8530-4584-9DFCA3F4C6C2}"/>
              </a:ext>
            </a:extLst>
          </p:cNvPr>
          <p:cNvPicPr>
            <a:picLocks noChangeAspect="1"/>
          </p:cNvPicPr>
          <p:nvPr/>
        </p:nvPicPr>
        <p:blipFill>
          <a:blip r:embed="rId11"/>
          <a:stretch>
            <a:fillRect/>
          </a:stretch>
        </p:blipFill>
        <p:spPr bwMode="auto">
          <a:xfrm>
            <a:off x="3788298" y="2807166"/>
            <a:ext cx="3996030" cy="915047"/>
          </a:xfrm>
          <a:prstGeom prst="rect">
            <a:avLst/>
          </a:prstGeom>
        </p:spPr>
      </p:pic>
      <p:sp>
        <p:nvSpPr>
          <p:cNvPr id="32" name="Espace réservé du texte 2">
            <a:extLst>
              <a:ext uri="{FF2B5EF4-FFF2-40B4-BE49-F238E27FC236}">
                <a16:creationId xmlns:a16="http://schemas.microsoft.com/office/drawing/2014/main" id="{FBC7D465-56EC-D1DF-878F-DC987C490A05}"/>
              </a:ext>
            </a:extLst>
          </p:cNvPr>
          <p:cNvSpPr>
            <a:spLocks noGrp="1"/>
          </p:cNvSpPr>
          <p:nvPr/>
        </p:nvSpPr>
        <p:spPr bwMode="auto">
          <a:xfrm>
            <a:off x="4631613" y="4642119"/>
            <a:ext cx="1745786" cy="98776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Des bannières</a:t>
            </a:r>
          </a:p>
        </p:txBody>
      </p:sp>
      <p:pic>
        <p:nvPicPr>
          <p:cNvPr id="33" name="Image 32">
            <a:extLst>
              <a:ext uri="{FF2B5EF4-FFF2-40B4-BE49-F238E27FC236}">
                <a16:creationId xmlns:a16="http://schemas.microsoft.com/office/drawing/2014/main" id="{6721CADC-ED0E-8ADD-B8F7-73AF1B94DA70}"/>
              </a:ext>
            </a:extLst>
          </p:cNvPr>
          <p:cNvPicPr>
            <a:picLocks noChangeAspect="1"/>
          </p:cNvPicPr>
          <p:nvPr/>
        </p:nvPicPr>
        <p:blipFill>
          <a:blip r:embed="rId12"/>
          <a:stretch>
            <a:fillRect/>
          </a:stretch>
        </p:blipFill>
        <p:spPr bwMode="auto">
          <a:xfrm>
            <a:off x="5817880" y="5290167"/>
            <a:ext cx="3163689" cy="788547"/>
          </a:xfrm>
          <a:prstGeom prst="rect">
            <a:avLst/>
          </a:prstGeom>
        </p:spPr>
      </p:pic>
      <p:pic>
        <p:nvPicPr>
          <p:cNvPr id="35" name="Image 34" descr="Une image contenant symbole, clipart, logo, Police&#10;&#10;Description générée automatiquement">
            <a:extLst>
              <a:ext uri="{FF2B5EF4-FFF2-40B4-BE49-F238E27FC236}">
                <a16:creationId xmlns:a16="http://schemas.microsoft.com/office/drawing/2014/main" id="{8C2B140E-7933-0505-4144-276B784A255A}"/>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7497366" y="1748072"/>
            <a:ext cx="1231261" cy="1231261"/>
          </a:xfrm>
          <a:prstGeom prst="rect">
            <a:avLst/>
          </a:prstGeom>
        </p:spPr>
      </p:pic>
      <p:pic>
        <p:nvPicPr>
          <p:cNvPr id="36" name="Image 35" descr="Une image contenant symbole, clipart, logo, Police&#10;&#10;Description générée automatiquement">
            <a:extLst>
              <a:ext uri="{FF2B5EF4-FFF2-40B4-BE49-F238E27FC236}">
                <a16:creationId xmlns:a16="http://schemas.microsoft.com/office/drawing/2014/main" id="{A7D7EAAE-EB29-D476-5E13-32402979C71D}"/>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11145419" y="3332909"/>
            <a:ext cx="1231261" cy="1231261"/>
          </a:xfrm>
          <a:prstGeom prst="rect">
            <a:avLst/>
          </a:prstGeom>
        </p:spPr>
      </p:pic>
      <p:pic>
        <p:nvPicPr>
          <p:cNvPr id="37" name="Image 36" descr="Une image contenant symbole, clipart, logo, Police&#10;&#10;Description générée automatiquement">
            <a:extLst>
              <a:ext uri="{FF2B5EF4-FFF2-40B4-BE49-F238E27FC236}">
                <a16:creationId xmlns:a16="http://schemas.microsoft.com/office/drawing/2014/main" id="{2B6FE142-1DD8-D44D-F068-E2F4AB8FC8FA}"/>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10353658" y="5461854"/>
            <a:ext cx="1231261" cy="1231261"/>
          </a:xfrm>
          <a:prstGeom prst="rect">
            <a:avLst/>
          </a:prstGeom>
        </p:spPr>
      </p:pic>
    </p:spTree>
    <p:extLst>
      <p:ext uri="{BB962C8B-B14F-4D97-AF65-F5344CB8AC3E}">
        <p14:creationId xmlns:p14="http://schemas.microsoft.com/office/powerpoint/2010/main" val="318300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3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4C3666C-1669-02E4-AD4C-003F3033A232}"/>
              </a:ext>
            </a:extLst>
          </p:cNvPr>
          <p:cNvSpPr>
            <a:spLocks noGrp="1"/>
          </p:cNvSpPr>
          <p:nvPr>
            <p:ph type="body" sz="quarter" idx="12"/>
          </p:nvPr>
        </p:nvSpPr>
        <p:spPr/>
        <p:txBody>
          <a:bodyPr/>
          <a:lstStyle/>
          <a:p>
            <a:r>
              <a:rPr lang="fr-FR" dirty="0"/>
              <a:t>Le kit commercial</a:t>
            </a:r>
          </a:p>
        </p:txBody>
      </p:sp>
      <p:sp>
        <p:nvSpPr>
          <p:cNvPr id="4" name="Espace réservé du texte 3">
            <a:extLst>
              <a:ext uri="{FF2B5EF4-FFF2-40B4-BE49-F238E27FC236}">
                <a16:creationId xmlns:a16="http://schemas.microsoft.com/office/drawing/2014/main" id="{1220BAAA-A21F-A491-CB10-2D7C8B742DBC}"/>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2BCEA46F-9F56-D6FD-628D-587BB50C9CAD}"/>
              </a:ext>
            </a:extLst>
          </p:cNvPr>
          <p:cNvSpPr>
            <a:spLocks noGrp="1"/>
          </p:cNvSpPr>
          <p:nvPr>
            <p:ph type="body" sz="quarter" idx="16"/>
          </p:nvPr>
        </p:nvSpPr>
        <p:spPr/>
        <p:txBody>
          <a:bodyPr/>
          <a:lstStyle/>
          <a:p>
            <a:r>
              <a:rPr lang="fr-FR" dirty="0"/>
              <a:t>6</a:t>
            </a:r>
          </a:p>
        </p:txBody>
      </p:sp>
      <p:sp>
        <p:nvSpPr>
          <p:cNvPr id="21" name="Espace réservé du numéro de diapositive 14">
            <a:extLst>
              <a:ext uri="{FF2B5EF4-FFF2-40B4-BE49-F238E27FC236}">
                <a16:creationId xmlns:a16="http://schemas.microsoft.com/office/drawing/2014/main" id="{E9471B81-B366-4ED9-6D2E-0B331261835F}"/>
              </a:ext>
            </a:extLst>
          </p:cNvPr>
          <p:cNvSpPr txBox="1">
            <a:spLocks/>
          </p:cNvSpPr>
          <p:nvPr/>
        </p:nvSpPr>
        <p:spPr bwMode="auto">
          <a:xfrm>
            <a:off x="5736000" y="6477000"/>
            <a:ext cx="720000" cy="252000"/>
          </a:xfrm>
          <a:prstGeom prst="rect">
            <a:avLst/>
          </a:prstGeom>
        </p:spPr>
        <p:txBody>
          <a:bodyPr vert="horz" lIns="91440" tIns="45720" rIns="91440" bIns="45720" rtlCol="0" anchor="ctr">
            <a:noAutofit/>
          </a:bodyPr>
          <a:lstStyle>
            <a:defPPr>
              <a:defRPr lang="fr-FR"/>
            </a:defPPr>
            <a:lvl1pPr marL="0" algn="ctr" defTabSz="914400" rtl="0" eaLnBrk="1" latinLnBrk="0" hangingPunct="1">
              <a:defRPr sz="13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300" b="1" i="0" u="none" strike="noStrike" kern="1200" cap="none" spc="0" normalizeH="0" baseline="0" noProof="0" smtClean="0">
                <a:ln>
                  <a:noFill/>
                </a:ln>
                <a:solidFill>
                  <a:srgbClr val="D7000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fr-FR" sz="1300" b="1" i="0" u="none" strike="noStrike" kern="1200" cap="none" spc="0" normalizeH="0" baseline="0" noProof="0">
              <a:ln>
                <a:noFill/>
              </a:ln>
              <a:solidFill>
                <a:srgbClr val="D7000F"/>
              </a:solidFill>
              <a:effectLst/>
              <a:uLnTx/>
              <a:uFillTx/>
              <a:latin typeface="Arial" panose="020B0604020202020204"/>
              <a:ea typeface="+mn-ea"/>
              <a:cs typeface="+mn-cs"/>
            </a:endParaRPr>
          </a:p>
        </p:txBody>
      </p:sp>
      <p:sp>
        <p:nvSpPr>
          <p:cNvPr id="28" name="Espace réservé du pied de page 26">
            <a:extLst>
              <a:ext uri="{FF2B5EF4-FFF2-40B4-BE49-F238E27FC236}">
                <a16:creationId xmlns:a16="http://schemas.microsoft.com/office/drawing/2014/main" id="{3631BE73-34BB-BE9C-70CB-703AD31E4534}"/>
              </a:ext>
            </a:extLst>
          </p:cNvPr>
          <p:cNvSpPr>
            <a:spLocks noGrp="1"/>
          </p:cNvSpPr>
          <p:nvPr/>
        </p:nvSpPr>
        <p:spPr bwMode="auto">
          <a:xfrm>
            <a:off x="6095999" y="6468975"/>
            <a:ext cx="4211024" cy="252000"/>
          </a:xfrm>
        </p:spPr>
        <p:txBody>
          <a:bodyPr vert="horz" lIns="91440" tIns="45720" rIns="91440" bIns="45720" rtlCol="0" anchor="ctr">
            <a:noAutofit/>
          </a:bodyPr>
          <a:lstStyle>
            <a:defPPr>
              <a:defRPr lang="fr-FR"/>
            </a:defPPr>
            <a:lvl1pPr marL="0" algn="l" defTabSz="914400">
              <a:defRPr sz="95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50" b="0" i="0" u="none" strike="noStrike" kern="0" cap="none" spc="0" normalizeH="0" baseline="0" noProof="0" dirty="0">
                <a:ln>
                  <a:noFill/>
                </a:ln>
                <a:solidFill>
                  <a:srgbClr val="3E454A"/>
                </a:solidFill>
                <a:effectLst/>
                <a:uLnTx/>
                <a:uFillTx/>
                <a:latin typeface="Arial" panose="020B0604020202020204"/>
                <a:ea typeface="+mn-ea"/>
                <a:cs typeface="+mn-cs"/>
              </a:rPr>
              <a:t>Document à usage strictement interne, ne pas diffuser</a:t>
            </a:r>
            <a:endParaRPr kumimoji="0" sz="950" b="0" i="0" u="none" strike="noStrike" kern="0" cap="none" spc="0" normalizeH="0" baseline="0" noProof="0" dirty="0">
              <a:ln>
                <a:noFill/>
              </a:ln>
              <a:solidFill>
                <a:srgbClr val="3E454A"/>
              </a:solidFill>
              <a:effectLst/>
              <a:uLnTx/>
              <a:uFillTx/>
              <a:latin typeface="Arial" panose="020B0604020202020204"/>
              <a:ea typeface="+mn-ea"/>
              <a:cs typeface="+mn-cs"/>
            </a:endParaRPr>
          </a:p>
        </p:txBody>
      </p:sp>
      <p:sp>
        <p:nvSpPr>
          <p:cNvPr id="13" name="Espace réservé du texte 11">
            <a:extLst>
              <a:ext uri="{FF2B5EF4-FFF2-40B4-BE49-F238E27FC236}">
                <a16:creationId xmlns:a16="http://schemas.microsoft.com/office/drawing/2014/main" id="{FE50274C-F8C6-791C-0A95-BAAB419FBF08}"/>
              </a:ext>
            </a:extLst>
          </p:cNvPr>
          <p:cNvSpPr txBox="1">
            <a:spLocks/>
          </p:cNvSpPr>
          <p:nvPr/>
        </p:nvSpPr>
        <p:spPr bwMode="auto">
          <a:xfrm>
            <a:off x="334912" y="1411546"/>
            <a:ext cx="10799999" cy="432000"/>
          </a:xfrm>
          <a:prstGeom prst="rect">
            <a:avLst/>
          </a:prstGeom>
        </p:spPr>
        <p:txBody>
          <a:bodyPr vert="horz" lIns="91440" tIns="45720" rIns="91440" bIns="45720" rtlCol="0" anchor="t">
            <a:noAutofit/>
          </a:bodyPr>
          <a:lstStyle>
            <a:lvl1pPr marL="0" indent="0" algn="l" defTabSz="914400">
              <a:lnSpc>
                <a:spcPct val="100000"/>
              </a:lnSpc>
              <a:spcBef>
                <a:spcPts val="1500"/>
              </a:spcBef>
              <a:buFont typeface="Arial"/>
              <a:buNone/>
              <a:defRPr sz="1900" b="1">
                <a:solidFill>
                  <a:schemeClr val="tx1"/>
                </a:solidFill>
                <a:latin typeface="+mn-lt"/>
                <a:ea typeface="+mn-ea"/>
                <a:cs typeface="+mn-cs"/>
              </a:defRPr>
            </a:lvl1pPr>
            <a:lvl2pPr marL="457200" indent="0" algn="l" defTabSz="914400">
              <a:lnSpc>
                <a:spcPct val="100000"/>
              </a:lnSpc>
              <a:spcBef>
                <a:spcPts val="1300"/>
              </a:spcBef>
              <a:buClr>
                <a:schemeClr val="tx2"/>
              </a:buClr>
              <a:buFont typeface="Wingdings 2"/>
              <a:buNone/>
              <a:defRPr sz="2000" b="1">
                <a:solidFill>
                  <a:schemeClr val="tx1"/>
                </a:solidFill>
                <a:latin typeface="+mn-lt"/>
                <a:ea typeface="+mn-ea"/>
                <a:cs typeface="+mn-cs"/>
              </a:defRPr>
            </a:lvl2pPr>
            <a:lvl3pPr marL="914400" indent="0" algn="l" defTabSz="914400">
              <a:lnSpc>
                <a:spcPct val="100000"/>
              </a:lnSpc>
              <a:spcBef>
                <a:spcPts val="1500"/>
              </a:spcBef>
              <a:buClr>
                <a:schemeClr val="tx2"/>
              </a:buClr>
              <a:buFont typeface="Wingdings 2"/>
              <a:buNone/>
              <a:defRPr sz="1800" b="1" i="0">
                <a:solidFill>
                  <a:schemeClr val="tx1"/>
                </a:solidFill>
                <a:latin typeface="+mn-lt"/>
                <a:ea typeface="+mn-ea"/>
                <a:cs typeface="+mn-cs"/>
              </a:defRPr>
            </a:lvl3pPr>
            <a:lvl4pPr marL="1371600" indent="0" algn="l" defTabSz="914400">
              <a:lnSpc>
                <a:spcPct val="100000"/>
              </a:lnSpc>
              <a:spcBef>
                <a:spcPts val="1300"/>
              </a:spcBef>
              <a:buClr>
                <a:schemeClr val="tx1"/>
              </a:buClr>
              <a:buFont typeface="Arial"/>
              <a:buNone/>
              <a:defRPr sz="1600" b="1">
                <a:solidFill>
                  <a:schemeClr val="tx1"/>
                </a:solidFill>
                <a:latin typeface="+mn-lt"/>
                <a:ea typeface="+mn-ea"/>
                <a:cs typeface="+mn-cs"/>
              </a:defRPr>
            </a:lvl4pPr>
            <a:lvl5pPr marL="1828800" indent="0" algn="l" defTabSz="914400">
              <a:lnSpc>
                <a:spcPct val="100000"/>
              </a:lnSpc>
              <a:spcBef>
                <a:spcPts val="1300"/>
              </a:spcBef>
              <a:buClr>
                <a:schemeClr val="tx1"/>
              </a:buClr>
              <a:buFont typeface="Arial"/>
              <a:buNone/>
              <a:defRPr sz="1600" b="1">
                <a:solidFill>
                  <a:schemeClr val="tx1"/>
                </a:solidFill>
                <a:latin typeface="+mn-lt"/>
                <a:ea typeface="+mn-ea"/>
                <a:cs typeface="+mn-cs"/>
              </a:defRPr>
            </a:lvl5pPr>
            <a:lvl6pPr marL="2286000" indent="0" algn="l" defTabSz="914400">
              <a:lnSpc>
                <a:spcPct val="90000"/>
              </a:lnSpc>
              <a:spcBef>
                <a:spcPts val="500"/>
              </a:spcBef>
              <a:buFont typeface="Arial"/>
              <a:buNone/>
              <a:defRPr sz="1600" b="1">
                <a:solidFill>
                  <a:schemeClr val="tx1"/>
                </a:solidFill>
                <a:latin typeface="+mn-lt"/>
                <a:ea typeface="+mn-ea"/>
                <a:cs typeface="+mn-cs"/>
              </a:defRPr>
            </a:lvl6pPr>
            <a:lvl7pPr marL="2743200" indent="0" algn="l" defTabSz="914400">
              <a:lnSpc>
                <a:spcPct val="90000"/>
              </a:lnSpc>
              <a:spcBef>
                <a:spcPts val="500"/>
              </a:spcBef>
              <a:buFont typeface="Arial"/>
              <a:buNone/>
              <a:defRPr sz="1600" b="1">
                <a:solidFill>
                  <a:schemeClr val="tx1"/>
                </a:solidFill>
                <a:latin typeface="+mn-lt"/>
                <a:ea typeface="+mn-ea"/>
                <a:cs typeface="+mn-cs"/>
              </a:defRPr>
            </a:lvl7pPr>
            <a:lvl8pPr marL="3200400" indent="0" algn="l" defTabSz="914400">
              <a:lnSpc>
                <a:spcPct val="90000"/>
              </a:lnSpc>
              <a:spcBef>
                <a:spcPts val="500"/>
              </a:spcBef>
              <a:buFont typeface="Arial"/>
              <a:buNone/>
              <a:defRPr sz="1600" b="1">
                <a:solidFill>
                  <a:schemeClr val="tx1"/>
                </a:solidFill>
                <a:latin typeface="+mn-lt"/>
                <a:ea typeface="+mn-ea"/>
                <a:cs typeface="+mn-cs"/>
              </a:defRPr>
            </a:lvl8pPr>
            <a:lvl9pPr marL="3657600" indent="0" algn="l" defTabSz="914400">
              <a:lnSpc>
                <a:spcPct val="90000"/>
              </a:lnSpc>
              <a:spcBef>
                <a:spcPts val="500"/>
              </a:spcBef>
              <a:buFont typeface="Arial"/>
              <a:buNone/>
              <a:defRPr sz="1600" b="1">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900" b="1" i="0" u="none" strike="noStrike" kern="0" cap="none" spc="0" normalizeH="0" baseline="0" noProof="0" dirty="0">
                <a:ln>
                  <a:noFill/>
                </a:ln>
                <a:solidFill>
                  <a:srgbClr val="C00000"/>
                </a:solidFill>
                <a:effectLst/>
                <a:uLnTx/>
                <a:uFillTx/>
                <a:latin typeface="Arial"/>
                <a:cs typeface="Arial"/>
              </a:rPr>
              <a:t>Les supports à disposition du conseiller</a:t>
            </a:r>
          </a:p>
        </p:txBody>
      </p:sp>
      <p:pic>
        <p:nvPicPr>
          <p:cNvPr id="14" name="Image 13" descr="Une image contenant texte, équipement électronique, capture d’écran, afficher&#10;&#10;Description générée automatiquement">
            <a:extLst>
              <a:ext uri="{FF2B5EF4-FFF2-40B4-BE49-F238E27FC236}">
                <a16:creationId xmlns:a16="http://schemas.microsoft.com/office/drawing/2014/main" id="{37FCA238-2FBD-CF43-690F-99F3D33D74F1}"/>
              </a:ext>
            </a:extLst>
          </p:cNvPr>
          <p:cNvPicPr>
            <a:picLocks noChangeAspect="1"/>
          </p:cNvPicPr>
          <p:nvPr/>
        </p:nvPicPr>
        <p:blipFill>
          <a:blip r:embed="rId2"/>
          <a:stretch>
            <a:fillRect/>
          </a:stretch>
        </p:blipFill>
        <p:spPr bwMode="auto">
          <a:xfrm>
            <a:off x="461308" y="2041709"/>
            <a:ext cx="3627065" cy="2042830"/>
          </a:xfrm>
          <a:prstGeom prst="rect">
            <a:avLst/>
          </a:prstGeom>
          <a:ln>
            <a:solidFill>
              <a:srgbClr val="3E454A"/>
            </a:solidFill>
          </a:ln>
        </p:spPr>
      </p:pic>
      <p:sp>
        <p:nvSpPr>
          <p:cNvPr id="15" name="Espace réservé du texte 2">
            <a:extLst>
              <a:ext uri="{FF2B5EF4-FFF2-40B4-BE49-F238E27FC236}">
                <a16:creationId xmlns:a16="http://schemas.microsoft.com/office/drawing/2014/main" id="{9384C50D-331F-AC70-4CA5-3D7E02A2EA18}"/>
              </a:ext>
            </a:extLst>
          </p:cNvPr>
          <p:cNvSpPr>
            <a:spLocks noGrp="1"/>
          </p:cNvSpPr>
          <p:nvPr/>
        </p:nvSpPr>
        <p:spPr bwMode="auto">
          <a:xfrm>
            <a:off x="3795531" y="2885420"/>
            <a:ext cx="4725996" cy="1076493"/>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cs typeface="Arial"/>
              </a:rPr>
              <a:t>Vidéos : </a:t>
            </a:r>
          </a:p>
          <a:p>
            <a:pPr marL="136525" marR="0" lvl="1" indent="-136525" algn="l" defTabSz="914400" eaLnBrk="1" fontAlgn="auto" latinLnBrk="0" hangingPunct="1">
              <a:lnSpc>
                <a:spcPct val="100000"/>
              </a:lnSpc>
              <a:spcBef>
                <a:spcPts val="0"/>
              </a:spcBef>
              <a:spcAft>
                <a:spcPts val="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Teaser (clic</a:t>
            </a:r>
            <a:r>
              <a:rPr kumimoji="0" lang="fr-FR" sz="1400" b="0" i="0" u="none" strike="noStrike" kern="0" cap="none" spc="0" normalizeH="0" noProof="0" dirty="0">
                <a:ln>
                  <a:noFill/>
                </a:ln>
                <a:solidFill>
                  <a:srgbClr val="3E454A"/>
                </a:solidFill>
                <a:effectLst/>
                <a:uLnTx/>
                <a:uFillTx/>
                <a:latin typeface="Arial"/>
                <a:cs typeface="Arial"/>
              </a:rPr>
              <a:t> </a:t>
            </a:r>
            <a:r>
              <a:rPr kumimoji="0" lang="fr-FR" sz="1400" b="0" i="0" u="none" strike="noStrike" kern="0" cap="none" spc="0" normalizeH="0" noProof="0" dirty="0">
                <a:ln>
                  <a:noFill/>
                </a:ln>
                <a:solidFill>
                  <a:srgbClr val="3E454A"/>
                </a:solidFill>
                <a:effectLst/>
                <a:uLnTx/>
                <a:uFillTx/>
                <a:latin typeface="Arial"/>
                <a:cs typeface="Arial"/>
                <a:hlinkClick r:id="rId3"/>
              </a:rPr>
              <a:t>ici</a:t>
            </a:r>
            <a:r>
              <a:rPr kumimoji="0" lang="fr-FR" sz="1400" b="0" i="0" u="none" strike="noStrike" kern="0" cap="none" spc="0" normalizeH="0" noProof="0" dirty="0">
                <a:ln>
                  <a:noFill/>
                </a:ln>
                <a:solidFill>
                  <a:srgbClr val="3E454A"/>
                </a:solidFill>
                <a:effectLst/>
                <a:uLnTx/>
                <a:uFillTx/>
                <a:latin typeface="Arial"/>
                <a:cs typeface="Arial"/>
              </a:rPr>
              <a:t> et </a:t>
            </a:r>
            <a:r>
              <a:rPr kumimoji="0" lang="fr-FR" sz="1400" b="0" i="0" u="none" strike="noStrike" kern="0" cap="none" spc="0" normalizeH="0" noProof="0" dirty="0">
                <a:ln>
                  <a:noFill/>
                </a:ln>
                <a:solidFill>
                  <a:srgbClr val="3E454A"/>
                </a:solidFill>
                <a:effectLst/>
                <a:uLnTx/>
                <a:uFillTx/>
                <a:latin typeface="Arial"/>
                <a:cs typeface="Arial"/>
                <a:hlinkClick r:id="rId4"/>
              </a:rPr>
              <a:t>ici</a:t>
            </a:r>
            <a:r>
              <a:rPr kumimoji="0" lang="fr-FR" sz="1400" b="0" i="0" u="none" strike="noStrike" kern="0" cap="none" spc="0" normalizeH="0" noProof="0" dirty="0">
                <a:ln>
                  <a:noFill/>
                </a:ln>
                <a:solidFill>
                  <a:srgbClr val="3E454A"/>
                </a:solidFill>
                <a:effectLst/>
                <a:uLnTx/>
                <a:uFillTx/>
                <a:latin typeface="Arial"/>
                <a:cs typeface="Arial"/>
              </a:rPr>
              <a:t>)</a:t>
            </a:r>
            <a:endParaRPr kumimoji="0" lang="fr-FR" sz="1400" b="0" i="0" u="none" strike="noStrike" kern="0" cap="none" spc="0" normalizeH="0" baseline="0" noProof="0" dirty="0">
              <a:ln>
                <a:noFill/>
              </a:ln>
              <a:solidFill>
                <a:srgbClr val="3E454A"/>
              </a:solidFill>
              <a:effectLst/>
              <a:uLnTx/>
              <a:uFillTx/>
              <a:latin typeface="Arial"/>
              <a:cs typeface="Arial"/>
            </a:endParaRPr>
          </a:p>
          <a:p>
            <a:pPr marL="136525" marR="0" lvl="1" indent="-136525" algn="l" defTabSz="914400" eaLnBrk="1" fontAlgn="auto" latinLnBrk="0" hangingPunct="1">
              <a:lnSpc>
                <a:spcPct val="100000"/>
              </a:lnSpc>
              <a:spcBef>
                <a:spcPts val="0"/>
              </a:spcBef>
              <a:spcAft>
                <a:spcPts val="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 des tutos client (clic </a:t>
            </a:r>
            <a:r>
              <a:rPr kumimoji="0" lang="fr-FR" sz="1400" b="0" i="0" u="none" strike="noStrike" kern="0" cap="none" spc="0" normalizeH="0" baseline="0" noProof="0" dirty="0">
                <a:ln>
                  <a:noFill/>
                </a:ln>
                <a:solidFill>
                  <a:srgbClr val="3E454A"/>
                </a:solidFill>
                <a:effectLst/>
                <a:uLnTx/>
                <a:uFillTx/>
                <a:latin typeface="Arial"/>
                <a:cs typeface="Arial"/>
                <a:hlinkClick r:id="rId5"/>
              </a:rPr>
              <a:t>ici</a:t>
            </a:r>
            <a:r>
              <a:rPr kumimoji="0" lang="fr-FR" sz="1400" b="0" i="0" u="none" strike="noStrike" kern="0" cap="none" spc="0" normalizeH="0" baseline="0" noProof="0" dirty="0">
                <a:ln>
                  <a:noFill/>
                </a:ln>
                <a:solidFill>
                  <a:srgbClr val="3E454A"/>
                </a:solidFill>
                <a:effectLst/>
                <a:uLnTx/>
                <a:uFillTx/>
                <a:latin typeface="Arial"/>
                <a:cs typeface="Arial"/>
              </a:rPr>
              <a:t>)</a:t>
            </a:r>
          </a:p>
          <a:p>
            <a:pPr marL="0" marR="0" lvl="0" indent="0" algn="l" defTabSz="914400" eaLnBrk="1" fontAlgn="auto" latinLnBrk="0" hangingPunct="1">
              <a:lnSpc>
                <a:spcPct val="100000"/>
              </a:lnSpc>
              <a:spcBef>
                <a:spcPts val="1500"/>
              </a:spcBef>
              <a:spcAft>
                <a:spcPts val="0"/>
              </a:spcAft>
              <a:buClrTx/>
              <a:buSzTx/>
              <a:buFont typeface="Arial"/>
              <a:buNone/>
              <a:tabLst/>
              <a:defRPr/>
            </a:pPr>
            <a:endParaRPr kumimoji="0" lang="fr-FR" sz="1600" b="1" i="0" u="none" strike="noStrike" kern="0" cap="none" spc="0" normalizeH="0" baseline="0" noProof="0" dirty="0">
              <a:ln>
                <a:noFill/>
              </a:ln>
              <a:solidFill>
                <a:srgbClr val="3E454A"/>
              </a:solidFill>
              <a:effectLst/>
              <a:uLnTx/>
              <a:uFillTx/>
              <a:latin typeface="Arial"/>
              <a:cs typeface="Arial"/>
            </a:endParaRPr>
          </a:p>
        </p:txBody>
      </p:sp>
      <p:sp>
        <p:nvSpPr>
          <p:cNvPr id="16" name="Espace réservé du texte 2">
            <a:extLst>
              <a:ext uri="{FF2B5EF4-FFF2-40B4-BE49-F238E27FC236}">
                <a16:creationId xmlns:a16="http://schemas.microsoft.com/office/drawing/2014/main" id="{DA9D8E95-D5AA-EEAD-3B40-B59FDEDDC672}"/>
              </a:ext>
            </a:extLst>
          </p:cNvPr>
          <p:cNvSpPr>
            <a:spLocks noGrp="1"/>
          </p:cNvSpPr>
          <p:nvPr/>
        </p:nvSpPr>
        <p:spPr bwMode="auto">
          <a:xfrm>
            <a:off x="7002089" y="1517632"/>
            <a:ext cx="2923432" cy="1169625"/>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cs typeface="Arial"/>
                <a:hlinkClick r:id="rId6"/>
              </a:rPr>
              <a:t>Un dépliant commercial</a:t>
            </a:r>
            <a:endParaRPr kumimoji="0" lang="fr-FR" sz="1600" b="1" i="0" u="none" strike="noStrike" kern="0" cap="none" spc="0" normalizeH="0" baseline="0" noProof="0" dirty="0">
              <a:ln>
                <a:noFill/>
              </a:ln>
              <a:solidFill>
                <a:srgbClr val="3E454A"/>
              </a:solidFill>
              <a:effectLst/>
              <a:uLnTx/>
              <a:uFillTx/>
              <a:latin typeface="Arial"/>
              <a:cs typeface="Arial"/>
            </a:endParaRPr>
          </a:p>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cs typeface="Arial"/>
                <a:hlinkClick r:id="rId7"/>
              </a:rPr>
              <a:t>Une fiche produit conseiller </a:t>
            </a:r>
            <a:endParaRPr kumimoji="0" lang="fr-FR" sz="1600" b="1" i="0" u="none" strike="noStrike" kern="0" cap="none" spc="0" normalizeH="0" baseline="0" noProof="0" dirty="0">
              <a:ln>
                <a:noFill/>
              </a:ln>
              <a:solidFill>
                <a:srgbClr val="3E454A"/>
              </a:solidFill>
              <a:effectLst/>
              <a:uLnTx/>
              <a:uFillTx/>
              <a:latin typeface="Arial"/>
              <a:cs typeface="Arial"/>
            </a:endParaRPr>
          </a:p>
        </p:txBody>
      </p:sp>
      <p:pic>
        <p:nvPicPr>
          <p:cNvPr id="17" name="Image 16">
            <a:extLst>
              <a:ext uri="{FF2B5EF4-FFF2-40B4-BE49-F238E27FC236}">
                <a16:creationId xmlns:a16="http://schemas.microsoft.com/office/drawing/2014/main" id="{B0D2E8FD-8782-95D4-21D4-CA2636BBE48B}"/>
              </a:ext>
            </a:extLst>
          </p:cNvPr>
          <p:cNvPicPr>
            <a:picLocks noChangeAspect="1"/>
          </p:cNvPicPr>
          <p:nvPr/>
        </p:nvPicPr>
        <p:blipFill>
          <a:blip r:embed="rId8"/>
          <a:stretch>
            <a:fillRect/>
          </a:stretch>
        </p:blipFill>
        <p:spPr bwMode="auto">
          <a:xfrm>
            <a:off x="3465504" y="4648548"/>
            <a:ext cx="3451803" cy="1598019"/>
          </a:xfrm>
          <a:prstGeom prst="rect">
            <a:avLst/>
          </a:prstGeom>
          <a:ln>
            <a:solidFill>
              <a:srgbClr val="3E454A"/>
            </a:solidFill>
          </a:ln>
        </p:spPr>
      </p:pic>
      <p:sp>
        <p:nvSpPr>
          <p:cNvPr id="18" name="Espace réservé du texte 2">
            <a:extLst>
              <a:ext uri="{FF2B5EF4-FFF2-40B4-BE49-F238E27FC236}">
                <a16:creationId xmlns:a16="http://schemas.microsoft.com/office/drawing/2014/main" id="{0E232A95-0E43-08B1-E76F-F571FC9AA77F}"/>
              </a:ext>
            </a:extLst>
          </p:cNvPr>
          <p:cNvSpPr>
            <a:spLocks noGrp="1"/>
          </p:cNvSpPr>
          <p:nvPr/>
        </p:nvSpPr>
        <p:spPr bwMode="auto">
          <a:xfrm>
            <a:off x="447147" y="5447557"/>
            <a:ext cx="3408015" cy="728883"/>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400" b="1" i="0" u="none" strike="noStrike" kern="0" cap="none" spc="0" normalizeH="0" baseline="0" noProof="0" dirty="0">
                <a:ln>
                  <a:noFill/>
                </a:ln>
                <a:solidFill>
                  <a:srgbClr val="3E454A"/>
                </a:solidFill>
                <a:effectLst/>
                <a:uLnTx/>
                <a:uFillTx/>
                <a:latin typeface="Arial"/>
                <a:cs typeface="Arial"/>
              </a:rPr>
              <a:t>Une landing page sur le site de la Caisse d’Epargne</a:t>
            </a:r>
          </a:p>
        </p:txBody>
      </p:sp>
      <p:sp>
        <p:nvSpPr>
          <p:cNvPr id="19" name="Espace réservé du texte 2">
            <a:extLst>
              <a:ext uri="{FF2B5EF4-FFF2-40B4-BE49-F238E27FC236}">
                <a16:creationId xmlns:a16="http://schemas.microsoft.com/office/drawing/2014/main" id="{614F5201-B2C4-49FC-062F-8F32E175AAC1}"/>
              </a:ext>
            </a:extLst>
          </p:cNvPr>
          <p:cNvSpPr>
            <a:spLocks noGrp="1"/>
          </p:cNvSpPr>
          <p:nvPr/>
        </p:nvSpPr>
        <p:spPr bwMode="auto">
          <a:xfrm>
            <a:off x="7687935" y="4767852"/>
            <a:ext cx="3496306" cy="1478715"/>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D7000F"/>
                </a:solidFill>
                <a:effectLst/>
                <a:uLnTx/>
                <a:uFillTx/>
                <a:latin typeface="Arial"/>
                <a:cs typeface="Arial"/>
              </a:rPr>
              <a:t>Et pour réviser vos arguments : </a:t>
            </a:r>
          </a:p>
          <a:p>
            <a:pPr marL="136525" marR="0" lvl="1" indent="-136525" algn="l" defTabSz="914400" eaLnBrk="1" fontAlgn="auto" latinLnBrk="0" hangingPunct="1">
              <a:lnSpc>
                <a:spcPct val="100000"/>
              </a:lnSpc>
              <a:spcBef>
                <a:spcPts val="1300"/>
              </a:spcBef>
              <a:spcAft>
                <a:spcPts val="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Un argumentaire commercial</a:t>
            </a:r>
          </a:p>
          <a:p>
            <a:pPr marL="136525" marR="0" lvl="1" indent="-136525" algn="l" defTabSz="914400" eaLnBrk="1" fontAlgn="auto" latinLnBrk="0" hangingPunct="1">
              <a:lnSpc>
                <a:spcPct val="100000"/>
              </a:lnSpc>
              <a:spcBef>
                <a:spcPts val="1300"/>
              </a:spcBef>
              <a:spcAft>
                <a:spcPts val="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hlinkClick r:id="rId9"/>
              </a:rPr>
              <a:t>Une FAQ</a:t>
            </a:r>
            <a:endParaRPr kumimoji="0" lang="fr-FR" sz="1400" b="0" i="0" u="none" strike="noStrike" kern="0" cap="none" spc="0" normalizeH="0" baseline="0" noProof="0" dirty="0">
              <a:ln>
                <a:noFill/>
              </a:ln>
              <a:solidFill>
                <a:srgbClr val="3E454A"/>
              </a:solidFill>
              <a:effectLst/>
              <a:uLnTx/>
              <a:uFillTx/>
              <a:latin typeface="Arial"/>
              <a:cs typeface="Arial"/>
            </a:endParaRPr>
          </a:p>
        </p:txBody>
      </p:sp>
      <p:pic>
        <p:nvPicPr>
          <p:cNvPr id="23" name="Image 22">
            <a:extLst>
              <a:ext uri="{FF2B5EF4-FFF2-40B4-BE49-F238E27FC236}">
                <a16:creationId xmlns:a16="http://schemas.microsoft.com/office/drawing/2014/main" id="{7BBFFEA7-20C4-AD43-F141-A5FE05EEF4BA}"/>
              </a:ext>
            </a:extLst>
          </p:cNvPr>
          <p:cNvPicPr>
            <a:picLocks noChangeAspect="1"/>
          </p:cNvPicPr>
          <p:nvPr/>
        </p:nvPicPr>
        <p:blipFill>
          <a:blip r:embed="rId10"/>
          <a:stretch>
            <a:fillRect/>
          </a:stretch>
        </p:blipFill>
        <p:spPr bwMode="auto">
          <a:xfrm>
            <a:off x="9897243" y="1625174"/>
            <a:ext cx="1408062" cy="2924976"/>
          </a:xfrm>
          <a:prstGeom prst="rect">
            <a:avLst/>
          </a:prstGeom>
        </p:spPr>
      </p:pic>
      <p:pic>
        <p:nvPicPr>
          <p:cNvPr id="34" name="Image 33" descr="Une image contenant symbole, clipart, logo, Police&#10;&#10;Description générée automatiquement">
            <a:extLst>
              <a:ext uri="{FF2B5EF4-FFF2-40B4-BE49-F238E27FC236}">
                <a16:creationId xmlns:a16="http://schemas.microsoft.com/office/drawing/2014/main" id="{23762949-7D87-FD45-B4D5-C586799AB80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rot="14385629">
            <a:off x="8690076" y="920909"/>
            <a:ext cx="1231261" cy="1231261"/>
          </a:xfrm>
          <a:prstGeom prst="rect">
            <a:avLst/>
          </a:prstGeom>
        </p:spPr>
      </p:pic>
      <p:pic>
        <p:nvPicPr>
          <p:cNvPr id="35" name="Image 34" descr="Une image contenant symbole, clipart, logo, Police&#10;&#10;Description générée automatiquement">
            <a:extLst>
              <a:ext uri="{FF2B5EF4-FFF2-40B4-BE49-F238E27FC236}">
                <a16:creationId xmlns:a16="http://schemas.microsoft.com/office/drawing/2014/main" id="{9C64378D-438A-36B0-41B6-35211D3BA225}"/>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7678680" y="1917219"/>
            <a:ext cx="1231261" cy="1321740"/>
          </a:xfrm>
          <a:prstGeom prst="rect">
            <a:avLst/>
          </a:prstGeom>
        </p:spPr>
      </p:pic>
      <p:pic>
        <p:nvPicPr>
          <p:cNvPr id="36" name="Image 35" descr="Une image contenant symbole, clipart, logo, Police&#10;&#10;Description générée automatiquement">
            <a:extLst>
              <a:ext uri="{FF2B5EF4-FFF2-40B4-BE49-F238E27FC236}">
                <a16:creationId xmlns:a16="http://schemas.microsoft.com/office/drawing/2014/main" id="{400AEE87-8DEF-6823-DE7C-DCA2276C27D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8405173" y="5406283"/>
            <a:ext cx="1231261" cy="1231261"/>
          </a:xfrm>
          <a:prstGeom prst="rect">
            <a:avLst/>
          </a:prstGeom>
        </p:spPr>
      </p:pic>
    </p:spTree>
    <p:extLst>
      <p:ext uri="{BB962C8B-B14F-4D97-AF65-F5344CB8AC3E}">
        <p14:creationId xmlns:p14="http://schemas.microsoft.com/office/powerpoint/2010/main" val="424284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9982EF5-9526-0456-2F8F-C617905F42A6}"/>
              </a:ext>
            </a:extLst>
          </p:cNvPr>
          <p:cNvSpPr>
            <a:spLocks noGrp="1"/>
          </p:cNvSpPr>
          <p:nvPr>
            <p:ph type="body" sz="quarter" idx="12"/>
          </p:nvPr>
        </p:nvSpPr>
        <p:spPr/>
        <p:txBody>
          <a:bodyPr/>
          <a:lstStyle/>
          <a:p>
            <a:r>
              <a:rPr lang="fr-FR" dirty="0"/>
              <a:t>Pour conclure </a:t>
            </a:r>
          </a:p>
        </p:txBody>
      </p:sp>
      <p:sp>
        <p:nvSpPr>
          <p:cNvPr id="4" name="Espace réservé du texte 3">
            <a:extLst>
              <a:ext uri="{FF2B5EF4-FFF2-40B4-BE49-F238E27FC236}">
                <a16:creationId xmlns:a16="http://schemas.microsoft.com/office/drawing/2014/main" id="{72016481-141D-5FDF-53F4-8E599A089AB0}"/>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D10B8716-B114-558B-D78F-308902C9C4D8}"/>
              </a:ext>
            </a:extLst>
          </p:cNvPr>
          <p:cNvSpPr>
            <a:spLocks noGrp="1"/>
          </p:cNvSpPr>
          <p:nvPr>
            <p:ph type="body" sz="quarter" idx="16"/>
          </p:nvPr>
        </p:nvSpPr>
        <p:spPr/>
        <p:txBody>
          <a:bodyPr/>
          <a:lstStyle/>
          <a:p>
            <a:r>
              <a:rPr lang="fr-FR" dirty="0"/>
              <a:t>5</a:t>
            </a:r>
          </a:p>
        </p:txBody>
      </p:sp>
      <p:pic>
        <p:nvPicPr>
          <p:cNvPr id="9" name="Image 8">
            <a:extLst>
              <a:ext uri="{FF2B5EF4-FFF2-40B4-BE49-F238E27FC236}">
                <a16:creationId xmlns:a16="http://schemas.microsoft.com/office/drawing/2014/main" id="{C56C2080-BE5D-A763-E163-C6C10F4331BB}"/>
              </a:ext>
            </a:extLst>
          </p:cNvPr>
          <p:cNvPicPr>
            <a:picLocks noChangeAspect="1"/>
          </p:cNvPicPr>
          <p:nvPr/>
        </p:nvPicPr>
        <p:blipFill>
          <a:blip r:embed="rId2"/>
          <a:srcRect t="66" b="66"/>
          <a:stretch/>
        </p:blipFill>
        <p:spPr bwMode="auto">
          <a:xfrm>
            <a:off x="653983" y="1412172"/>
            <a:ext cx="5939336" cy="3961043"/>
          </a:xfrm>
          <a:prstGeom prst="rect">
            <a:avLst/>
          </a:prstGeom>
        </p:spPr>
      </p:pic>
      <p:sp>
        <p:nvSpPr>
          <p:cNvPr id="10" name="Espace réservé du texte 2">
            <a:extLst>
              <a:ext uri="{FF2B5EF4-FFF2-40B4-BE49-F238E27FC236}">
                <a16:creationId xmlns:a16="http://schemas.microsoft.com/office/drawing/2014/main" id="{1DB7A23E-119A-B36D-19F1-55B39C7BE10A}"/>
              </a:ext>
            </a:extLst>
          </p:cNvPr>
          <p:cNvSpPr txBox="1">
            <a:spLocks/>
          </p:cNvSpPr>
          <p:nvPr/>
        </p:nvSpPr>
        <p:spPr bwMode="auto">
          <a:xfrm>
            <a:off x="5159896" y="2934292"/>
            <a:ext cx="5760640"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342000" tIns="252000" rIns="342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ctr" defTabSz="914400" eaLnBrk="1" fontAlgn="auto" latinLnBrk="0" hangingPunct="1">
              <a:lnSpc>
                <a:spcPct val="100000"/>
              </a:lnSpc>
              <a:spcBef>
                <a:spcPts val="1500"/>
              </a:spcBef>
              <a:spcAft>
                <a:spcPts val="0"/>
              </a:spcAft>
              <a:buClrTx/>
              <a:buSzTx/>
              <a:buFont typeface="Arial"/>
              <a:buNone/>
              <a:tabLst/>
              <a:defRPr/>
            </a:pPr>
            <a:r>
              <a:rPr kumimoji="0" lang="fr-FR" sz="2400" b="1" i="0" u="none" strike="noStrike" kern="0" cap="none" spc="0" normalizeH="0" baseline="0" noProof="0">
                <a:ln>
                  <a:noFill/>
                </a:ln>
                <a:solidFill>
                  <a:srgbClr val="3E454A"/>
                </a:solidFill>
                <a:effectLst/>
                <a:uLnTx/>
                <a:uFillTx/>
                <a:latin typeface="Arial"/>
                <a:cs typeface="Arial"/>
              </a:rPr>
              <a:t>Soyez les premiers à proposer </a:t>
            </a:r>
          </a:p>
          <a:p>
            <a:pPr marL="0" marR="0" lvl="0" indent="0" algn="ctr" defTabSz="914400" eaLnBrk="1" fontAlgn="auto" latinLnBrk="0" hangingPunct="1">
              <a:lnSpc>
                <a:spcPct val="100000"/>
              </a:lnSpc>
              <a:spcBef>
                <a:spcPts val="1500"/>
              </a:spcBef>
              <a:spcAft>
                <a:spcPts val="0"/>
              </a:spcAft>
              <a:buClrTx/>
              <a:buSzTx/>
              <a:buFont typeface="Arial"/>
              <a:buNone/>
              <a:tabLst/>
              <a:defRPr/>
            </a:pPr>
            <a:br>
              <a:rPr kumimoji="0" lang="fr-FR" sz="2400" b="1" i="0" u="none" strike="noStrike" kern="0" cap="none" spc="0" normalizeH="0" baseline="0" noProof="0">
                <a:ln>
                  <a:noFill/>
                </a:ln>
                <a:solidFill>
                  <a:srgbClr val="3E454A"/>
                </a:solidFill>
                <a:effectLst/>
                <a:uLnTx/>
                <a:uFillTx/>
                <a:latin typeface="Arial"/>
                <a:cs typeface="Arial"/>
              </a:rPr>
            </a:br>
            <a:r>
              <a:rPr kumimoji="0" lang="fr-FR" sz="2400" b="1" i="0" u="none" strike="noStrike" kern="0" cap="none" spc="0" normalizeH="0" baseline="0" noProof="0">
                <a:ln>
                  <a:noFill/>
                </a:ln>
                <a:solidFill>
                  <a:srgbClr val="3E454A"/>
                </a:solidFill>
                <a:effectLst/>
                <a:uLnTx/>
                <a:uFillTx/>
                <a:latin typeface="Arial"/>
                <a:cs typeface="Arial"/>
              </a:rPr>
              <a:t>pour garder la relation client</a:t>
            </a:r>
            <a:endParaRPr kumimoji="0" lang="fr-FR" sz="2400" b="1" i="0" u="none" strike="noStrike" kern="0" cap="none" spc="0" normalizeH="0" baseline="0" noProof="0" dirty="0">
              <a:ln>
                <a:noFill/>
              </a:ln>
              <a:solidFill>
                <a:srgbClr val="3E454A"/>
              </a:solidFill>
              <a:effectLst/>
              <a:uLnTx/>
              <a:uFillTx/>
              <a:latin typeface="Arial"/>
              <a:cs typeface="Arial"/>
            </a:endParaRPr>
          </a:p>
        </p:txBody>
      </p:sp>
      <p:pic>
        <p:nvPicPr>
          <p:cNvPr id="11" name="Image 10">
            <a:extLst>
              <a:ext uri="{FF2B5EF4-FFF2-40B4-BE49-F238E27FC236}">
                <a16:creationId xmlns:a16="http://schemas.microsoft.com/office/drawing/2014/main" id="{556F354D-F848-15E6-AE04-E288036F3BFE}"/>
              </a:ext>
            </a:extLst>
          </p:cNvPr>
          <p:cNvPicPr>
            <a:picLocks noChangeAspect="1"/>
          </p:cNvPicPr>
          <p:nvPr/>
        </p:nvPicPr>
        <p:blipFill>
          <a:blip r:embed="rId3"/>
          <a:stretch/>
        </p:blipFill>
        <p:spPr bwMode="auto">
          <a:xfrm>
            <a:off x="6453049" y="3645024"/>
            <a:ext cx="3618508" cy="394987"/>
          </a:xfrm>
          <a:prstGeom prst="rect">
            <a:avLst/>
          </a:prstGeom>
        </p:spPr>
      </p:pic>
    </p:spTree>
    <p:extLst>
      <p:ext uri="{BB962C8B-B14F-4D97-AF65-F5344CB8AC3E}">
        <p14:creationId xmlns:p14="http://schemas.microsoft.com/office/powerpoint/2010/main" val="39338619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1">
            <a:extLst>
              <a:ext uri="{FF2B5EF4-FFF2-40B4-BE49-F238E27FC236}">
                <a16:creationId xmlns:a16="http://schemas.microsoft.com/office/drawing/2014/main" id="{93B5E696-A45C-4047-9315-B27617944D39}"/>
              </a:ext>
            </a:extLst>
          </p:cNvPr>
          <p:cNvSpPr>
            <a:spLocks noGrp="1"/>
          </p:cNvSpPr>
          <p:nvPr>
            <p:ph type="body" sz="quarter" idx="13"/>
          </p:nvPr>
        </p:nvSpPr>
        <p:spPr>
          <a:xfrm>
            <a:off x="3716163" y="1779052"/>
            <a:ext cx="7620201" cy="4023689"/>
          </a:xfrm>
        </p:spPr>
        <p:txBody>
          <a:bodyPr/>
          <a:lstStyle/>
          <a:p>
            <a:pPr>
              <a:buClrTx/>
              <a:buFont typeface="+mj-lt"/>
              <a:buAutoNum type="arabicPeriod"/>
            </a:pPr>
            <a:r>
              <a:rPr lang="fr-FR" sz="2400" dirty="0">
                <a:solidFill>
                  <a:schemeClr val="tx1"/>
                </a:solidFill>
              </a:rPr>
              <a:t>Contexte</a:t>
            </a:r>
          </a:p>
          <a:p>
            <a:pPr>
              <a:buClrTx/>
            </a:pPr>
            <a:r>
              <a:rPr lang="fr-FR" sz="2400" dirty="0">
                <a:solidFill>
                  <a:schemeClr val="tx1"/>
                </a:solidFill>
              </a:rPr>
              <a:t>L’offre </a:t>
            </a:r>
            <a:r>
              <a:rPr lang="fr-FR" sz="2400" dirty="0" err="1">
                <a:solidFill>
                  <a:schemeClr val="tx1"/>
                </a:solidFill>
              </a:rPr>
              <a:t>Pulcéo</a:t>
            </a:r>
            <a:r>
              <a:rPr lang="fr-FR" sz="2400" dirty="0">
                <a:solidFill>
                  <a:schemeClr val="tx1"/>
                </a:solidFill>
              </a:rPr>
              <a:t> </a:t>
            </a:r>
            <a:r>
              <a:rPr lang="fr-FR" sz="2400" dirty="0" err="1">
                <a:solidFill>
                  <a:schemeClr val="tx1"/>
                </a:solidFill>
              </a:rPr>
              <a:t>Connect</a:t>
            </a:r>
            <a:endParaRPr lang="fr-FR" sz="2400" dirty="0">
              <a:solidFill>
                <a:schemeClr val="tx1"/>
              </a:solidFill>
            </a:endParaRPr>
          </a:p>
          <a:p>
            <a:pPr>
              <a:buClrTx/>
            </a:pPr>
            <a:r>
              <a:rPr lang="fr-FR" sz="2400" dirty="0">
                <a:solidFill>
                  <a:schemeClr val="tx1"/>
                </a:solidFill>
              </a:rPr>
              <a:t>Parcours de souscription </a:t>
            </a:r>
          </a:p>
          <a:p>
            <a:pPr>
              <a:buClrTx/>
            </a:pPr>
            <a:r>
              <a:rPr lang="fr-FR" sz="2400" dirty="0">
                <a:solidFill>
                  <a:schemeClr val="tx1"/>
                </a:solidFill>
              </a:rPr>
              <a:t>Vision client</a:t>
            </a:r>
          </a:p>
          <a:p>
            <a:pPr>
              <a:buClrTx/>
            </a:pPr>
            <a:r>
              <a:rPr lang="fr-FR" sz="2400" dirty="0">
                <a:solidFill>
                  <a:schemeClr val="tx1"/>
                </a:solidFill>
              </a:rPr>
              <a:t>Tarification</a:t>
            </a:r>
          </a:p>
          <a:p>
            <a:pPr>
              <a:buClrTx/>
            </a:pPr>
            <a:r>
              <a:rPr lang="fr-FR" sz="2400" dirty="0">
                <a:solidFill>
                  <a:schemeClr val="tx1"/>
                </a:solidFill>
              </a:rPr>
              <a:t>Le kit commercial</a:t>
            </a:r>
          </a:p>
          <a:p>
            <a:pPr>
              <a:buClrTx/>
            </a:pPr>
            <a:r>
              <a:rPr lang="fr-FR" sz="2400" b="1" dirty="0">
                <a:solidFill>
                  <a:srgbClr val="C00000"/>
                </a:solidFill>
              </a:rPr>
              <a:t>Annexe</a:t>
            </a:r>
          </a:p>
          <a:p>
            <a:endParaRPr lang="fr-FR" sz="2400" b="1" dirty="0"/>
          </a:p>
        </p:txBody>
      </p:sp>
      <p:sp>
        <p:nvSpPr>
          <p:cNvPr id="9" name="Rectangle 8">
            <a:extLst>
              <a:ext uri="{FF2B5EF4-FFF2-40B4-BE49-F238E27FC236}">
                <a16:creationId xmlns:a16="http://schemas.microsoft.com/office/drawing/2014/main" id="{3217A397-84FB-4AE4-8E0F-AFD4861E150E}"/>
              </a:ext>
            </a:extLst>
          </p:cNvPr>
          <p:cNvSpPr/>
          <p:nvPr/>
        </p:nvSpPr>
        <p:spPr>
          <a:xfrm>
            <a:off x="3529029" y="4865741"/>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4127175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3E1805C-5351-EE1A-2AFD-2EF9AE65CBC3}"/>
              </a:ext>
            </a:extLst>
          </p:cNvPr>
          <p:cNvSpPr>
            <a:spLocks noGrp="1"/>
          </p:cNvSpPr>
          <p:nvPr>
            <p:ph type="body" sz="quarter" idx="12"/>
          </p:nvPr>
        </p:nvSpPr>
        <p:spPr/>
        <p:txBody>
          <a:bodyPr/>
          <a:lstStyle/>
          <a:p>
            <a:r>
              <a:rPr lang="fr-FR" dirty="0"/>
              <a:t>Annexe 1 : La concurrence</a:t>
            </a:r>
          </a:p>
        </p:txBody>
      </p:sp>
      <p:sp>
        <p:nvSpPr>
          <p:cNvPr id="4" name="Espace réservé du texte 3">
            <a:extLst>
              <a:ext uri="{FF2B5EF4-FFF2-40B4-BE49-F238E27FC236}">
                <a16:creationId xmlns:a16="http://schemas.microsoft.com/office/drawing/2014/main" id="{FFFDDB48-BDB7-FD4F-AC3F-9C35793D979A}"/>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802E6985-A623-37C9-0881-6CBFEA16E921}"/>
              </a:ext>
            </a:extLst>
          </p:cNvPr>
          <p:cNvSpPr>
            <a:spLocks noGrp="1"/>
          </p:cNvSpPr>
          <p:nvPr>
            <p:ph type="body" sz="quarter" idx="16"/>
          </p:nvPr>
        </p:nvSpPr>
        <p:spPr/>
        <p:txBody>
          <a:bodyPr/>
          <a:lstStyle/>
          <a:p>
            <a:endParaRPr lang="fr-FR"/>
          </a:p>
        </p:txBody>
      </p:sp>
      <p:sp>
        <p:nvSpPr>
          <p:cNvPr id="79" name="Rectangle 78">
            <a:extLst>
              <a:ext uri="{FF2B5EF4-FFF2-40B4-BE49-F238E27FC236}">
                <a16:creationId xmlns:a16="http://schemas.microsoft.com/office/drawing/2014/main" id="{F3EC7569-84D5-11CC-79B4-94B7D47A903A}"/>
              </a:ext>
            </a:extLst>
          </p:cNvPr>
          <p:cNvSpPr/>
          <p:nvPr/>
        </p:nvSpPr>
        <p:spPr bwMode="auto">
          <a:xfrm>
            <a:off x="479376" y="6156012"/>
            <a:ext cx="11017224" cy="230832"/>
          </a:xfrm>
          <a:prstGeom prst="rect">
            <a:avLst/>
          </a:prstGeom>
        </p:spPr>
        <p:txBody>
          <a:bodyPr wrap="square">
            <a:spAutoFit/>
          </a:bodyPr>
          <a:lstStyle/>
          <a:p>
            <a:pPr marL="47625" marR="0" lvl="0" indent="-4762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0" cap="none" spc="0" normalizeH="0" baseline="0" noProof="0" dirty="0">
                <a:ln>
                  <a:noFill/>
                </a:ln>
                <a:solidFill>
                  <a:srgbClr val="3E454A"/>
                </a:solidFill>
                <a:effectLst/>
                <a:uLnTx/>
                <a:uFillTx/>
              </a:rPr>
              <a:t>Sources : sites vitrines &amp; Infos tirés d’interviews</a:t>
            </a:r>
            <a:endParaRPr kumimoji="0" lang="fr-FR" sz="900" b="0" i="0" u="none" strike="noStrike" kern="0" cap="none" spc="0" normalizeH="0" baseline="0" noProof="0" dirty="0">
              <a:ln>
                <a:noFill/>
              </a:ln>
              <a:solidFill>
                <a:srgbClr val="D7000F">
                  <a:lumMod val="60000"/>
                  <a:lumOff val="40000"/>
                </a:srgbClr>
              </a:solidFill>
              <a:effectLst/>
              <a:uLnTx/>
              <a:uFillTx/>
            </a:endParaRPr>
          </a:p>
        </p:txBody>
      </p:sp>
      <p:graphicFrame>
        <p:nvGraphicFramePr>
          <p:cNvPr id="2" name="Tableau 1">
            <a:extLst>
              <a:ext uri="{FF2B5EF4-FFF2-40B4-BE49-F238E27FC236}">
                <a16:creationId xmlns:a16="http://schemas.microsoft.com/office/drawing/2014/main" id="{B517B03B-5B76-7E1F-63B4-E94EFB914B34}"/>
              </a:ext>
            </a:extLst>
          </p:cNvPr>
          <p:cNvGraphicFramePr>
            <a:graphicFrameLocks noGrp="1"/>
          </p:cNvGraphicFramePr>
          <p:nvPr/>
        </p:nvGraphicFramePr>
        <p:xfrm>
          <a:off x="4785039" y="4679019"/>
          <a:ext cx="7202351" cy="1564482"/>
        </p:xfrm>
        <a:graphic>
          <a:graphicData uri="http://schemas.openxmlformats.org/drawingml/2006/table">
            <a:tbl>
              <a:tblPr/>
              <a:tblGrid>
                <a:gridCol w="1559107">
                  <a:extLst>
                    <a:ext uri="{9D8B030D-6E8A-4147-A177-3AD203B41FA5}">
                      <a16:colId xmlns:a16="http://schemas.microsoft.com/office/drawing/2014/main" val="4170271320"/>
                    </a:ext>
                  </a:extLst>
                </a:gridCol>
                <a:gridCol w="1399032">
                  <a:extLst>
                    <a:ext uri="{9D8B030D-6E8A-4147-A177-3AD203B41FA5}">
                      <a16:colId xmlns:a16="http://schemas.microsoft.com/office/drawing/2014/main" val="2323664655"/>
                    </a:ext>
                  </a:extLst>
                </a:gridCol>
                <a:gridCol w="1423720">
                  <a:extLst>
                    <a:ext uri="{9D8B030D-6E8A-4147-A177-3AD203B41FA5}">
                      <a16:colId xmlns:a16="http://schemas.microsoft.com/office/drawing/2014/main" val="1850876045"/>
                    </a:ext>
                  </a:extLst>
                </a:gridCol>
                <a:gridCol w="1407261">
                  <a:extLst>
                    <a:ext uri="{9D8B030D-6E8A-4147-A177-3AD203B41FA5}">
                      <a16:colId xmlns:a16="http://schemas.microsoft.com/office/drawing/2014/main" val="589596464"/>
                    </a:ext>
                  </a:extLst>
                </a:gridCol>
                <a:gridCol w="1413231">
                  <a:extLst>
                    <a:ext uri="{9D8B030D-6E8A-4147-A177-3AD203B41FA5}">
                      <a16:colId xmlns:a16="http://schemas.microsoft.com/office/drawing/2014/main" val="737939274"/>
                    </a:ext>
                  </a:extLst>
                </a:gridCol>
              </a:tblGrid>
              <a:tr h="315754">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dirty="0">
                          <a:solidFill>
                            <a:srgbClr val="3E454A"/>
                          </a:solidFill>
                          <a:effectLst/>
                          <a:latin typeface="Arial" panose="020B0604020202020204" pitchFamily="34" charset="0"/>
                        </a:rPr>
                        <a:t> Pro 9 €/mois</a:t>
                      </a: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a:solidFill>
                            <a:srgbClr val="3E454A"/>
                          </a:solidFill>
                          <a:effectLst/>
                          <a:latin typeface="Arial" panose="020B0604020202020204" pitchFamily="34" charset="0"/>
                        </a:rPr>
                        <a:t> Pro 8,33 €/mois</a:t>
                      </a: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dirty="0">
                          <a:solidFill>
                            <a:srgbClr val="3E454A"/>
                          </a:solidFill>
                          <a:effectLst/>
                          <a:latin typeface="Arial" panose="020B0604020202020204" pitchFamily="34" charset="0"/>
                        </a:rPr>
                        <a:t>Version Premium </a:t>
                      </a:r>
                      <a:br>
                        <a:rPr lang="fr-FR" sz="1000" b="1" i="0" u="none" strike="noStrike" dirty="0">
                          <a:solidFill>
                            <a:srgbClr val="3E454A"/>
                          </a:solidFill>
                          <a:effectLst/>
                          <a:latin typeface="Arial" panose="020B0604020202020204" pitchFamily="34" charset="0"/>
                        </a:rPr>
                      </a:br>
                      <a:r>
                        <a:rPr lang="fr-FR" sz="1000" b="1" i="0" u="none" strike="noStrike" dirty="0">
                          <a:solidFill>
                            <a:srgbClr val="3E454A"/>
                          </a:solidFill>
                          <a:effectLst/>
                          <a:latin typeface="Arial" panose="020B0604020202020204" pitchFamily="34" charset="0"/>
                        </a:rPr>
                        <a:t>4€/mois</a:t>
                      </a: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dirty="0">
                          <a:solidFill>
                            <a:srgbClr val="3E454A"/>
                          </a:solidFill>
                          <a:effectLst/>
                          <a:latin typeface="Arial" panose="020B0604020202020204" pitchFamily="34" charset="0"/>
                        </a:rPr>
                        <a:t>Boursorama avec agrégation 9€/mois</a:t>
                      </a: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a:solidFill>
                            <a:srgbClr val="3E454A"/>
                          </a:solidFill>
                          <a:effectLst/>
                          <a:latin typeface="Arial" panose="020B0604020202020204" pitchFamily="34" charset="0"/>
                        </a:rPr>
                        <a:t> </a:t>
                      </a: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5248303"/>
                  </a:ext>
                </a:extLst>
              </a:tr>
              <a:tr h="624364">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dirty="0">
                          <a:solidFill>
                            <a:srgbClr val="3E454A"/>
                          </a:solidFill>
                          <a:effectLst/>
                          <a:latin typeface="Arial" panose="020B0604020202020204" pitchFamily="34" charset="0"/>
                        </a:rPr>
                        <a:t> </a:t>
                      </a:r>
                    </a:p>
                    <a:p>
                      <a:pPr algn="ctr" rtl="0" fontAlgn="ctr"/>
                      <a:endParaRPr lang="fr-FR" sz="1000" b="1" i="0" u="none" strike="noStrike" dirty="0">
                        <a:solidFill>
                          <a:srgbClr val="3E454A"/>
                        </a:solidFill>
                        <a:effectLst/>
                        <a:latin typeface="Arial" panose="020B0604020202020204" pitchFamily="34" charset="0"/>
                      </a:endParaRPr>
                    </a:p>
                    <a:p>
                      <a:pPr algn="ctr" rtl="0" fontAlgn="ctr"/>
                      <a:endParaRPr lang="fr-FR" sz="1000" b="1" i="0" u="none" strike="noStrike" dirty="0">
                        <a:solidFill>
                          <a:srgbClr val="3E454A"/>
                        </a:solidFill>
                        <a:effectLst/>
                        <a:latin typeface="Arial" panose="020B0604020202020204" pitchFamily="34" charset="0"/>
                      </a:endParaRPr>
                    </a:p>
                    <a:p>
                      <a:pPr algn="ctr" rtl="0" fontAlgn="ctr"/>
                      <a:endParaRPr lang="fr-FR" sz="1000" b="1" i="0" u="none" strike="noStrike" dirty="0">
                        <a:solidFill>
                          <a:srgbClr val="3E454A"/>
                        </a:solidFill>
                        <a:effectLst/>
                        <a:latin typeface="Arial" panose="020B0604020202020204" pitchFamily="34" charset="0"/>
                      </a:endParaRP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a:solidFill>
                            <a:srgbClr val="3E454A"/>
                          </a:solidFill>
                          <a:effectLst/>
                          <a:latin typeface="Arial" panose="020B0604020202020204" pitchFamily="34" charset="0"/>
                        </a:rPr>
                        <a:t> </a:t>
                      </a: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a:solidFill>
                            <a:srgbClr val="3E454A"/>
                          </a:solidFill>
                          <a:effectLst/>
                          <a:latin typeface="Arial" panose="020B0604020202020204" pitchFamily="34" charset="0"/>
                        </a:rPr>
                        <a:t> </a:t>
                      </a: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a:solidFill>
                            <a:srgbClr val="3E454A"/>
                          </a:solidFill>
                          <a:effectLst/>
                          <a:latin typeface="Arial" panose="020B0604020202020204" pitchFamily="34" charset="0"/>
                        </a:rPr>
                        <a:t> </a:t>
                      </a: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dirty="0">
                          <a:solidFill>
                            <a:srgbClr val="3E454A"/>
                          </a:solidFill>
                          <a:effectLst/>
                          <a:latin typeface="Arial" panose="020B0604020202020204" pitchFamily="34" charset="0"/>
                        </a:rPr>
                        <a:t> </a:t>
                      </a: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2910469"/>
                  </a:ext>
                </a:extLst>
              </a:tr>
              <a:tr h="624364">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dirty="0">
                          <a:solidFill>
                            <a:srgbClr val="3E454A"/>
                          </a:solidFill>
                          <a:effectLst/>
                          <a:latin typeface="Arial" panose="020B0604020202020204" pitchFamily="34" charset="0"/>
                        </a:rPr>
                        <a:t> </a:t>
                      </a:r>
                    </a:p>
                    <a:p>
                      <a:pPr algn="ctr" rtl="0" fontAlgn="ctr"/>
                      <a:endParaRPr lang="fr-FR" sz="1000" b="1" i="0" u="none" strike="noStrike" dirty="0">
                        <a:solidFill>
                          <a:srgbClr val="3E454A"/>
                        </a:solidFill>
                        <a:effectLst/>
                        <a:latin typeface="Arial" panose="020B0604020202020204" pitchFamily="34" charset="0"/>
                      </a:endParaRPr>
                    </a:p>
                    <a:p>
                      <a:pPr algn="ctr" rtl="0" fontAlgn="ctr"/>
                      <a:endParaRPr lang="fr-FR" sz="1000" b="1" i="0" u="none" strike="noStrike" dirty="0">
                        <a:solidFill>
                          <a:srgbClr val="3E454A"/>
                        </a:solidFill>
                        <a:effectLst/>
                        <a:latin typeface="Arial" panose="020B0604020202020204" pitchFamily="34" charset="0"/>
                      </a:endParaRPr>
                    </a:p>
                    <a:p>
                      <a:pPr algn="ctr" rtl="0" fontAlgn="ctr"/>
                      <a:endParaRPr lang="fr-FR" sz="1000" b="1" i="0" u="none" strike="noStrike" dirty="0">
                        <a:solidFill>
                          <a:srgbClr val="3E454A"/>
                        </a:solidFill>
                        <a:effectLst/>
                        <a:latin typeface="Arial" panose="020B0604020202020204" pitchFamily="34" charset="0"/>
                      </a:endParaRP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a:solidFill>
                            <a:srgbClr val="3E454A"/>
                          </a:solidFill>
                          <a:effectLst/>
                          <a:latin typeface="Arial" panose="020B0604020202020204" pitchFamily="34" charset="0"/>
                        </a:rPr>
                        <a:t> </a:t>
                      </a: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a:solidFill>
                            <a:srgbClr val="3E454A"/>
                          </a:solidFill>
                          <a:effectLst/>
                          <a:latin typeface="Arial" panose="020B0604020202020204" pitchFamily="34" charset="0"/>
                        </a:rPr>
                        <a:t> </a:t>
                      </a: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a:solidFill>
                            <a:srgbClr val="3E454A"/>
                          </a:solidFill>
                          <a:effectLst/>
                          <a:latin typeface="Arial" panose="020B0604020202020204" pitchFamily="34" charset="0"/>
                        </a:rPr>
                        <a:t> </a:t>
                      </a: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rtl="0" fontAlgn="ctr"/>
                      <a:r>
                        <a:rPr lang="fr-FR" sz="1000" b="1" i="0" u="none" strike="noStrike" dirty="0">
                          <a:solidFill>
                            <a:srgbClr val="3E454A"/>
                          </a:solidFill>
                          <a:effectLst/>
                          <a:latin typeface="Arial" panose="020B0604020202020204" pitchFamily="34" charset="0"/>
                        </a:rPr>
                        <a:t> </a:t>
                      </a:r>
                    </a:p>
                  </a:txBody>
                  <a:tcPr marL="7144" marR="7144" marT="7144" marB="0" anchor="ctr">
                    <a:lnL w="12700" cap="flat" cmpd="sng" algn="ctr">
                      <a:solidFill>
                        <a:srgbClr val="4764D4"/>
                      </a:solidFill>
                      <a:prstDash val="solid"/>
                      <a:round/>
                      <a:headEnd type="none" w="med" len="med"/>
                      <a:tailEnd type="none" w="med" len="med"/>
                    </a:lnL>
                    <a:lnR w="12700" cap="flat" cmpd="sng" algn="ctr">
                      <a:solidFill>
                        <a:srgbClr val="4764D4"/>
                      </a:solidFill>
                      <a:prstDash val="solid"/>
                      <a:round/>
                      <a:headEnd type="none" w="med" len="med"/>
                      <a:tailEnd type="none" w="med" len="med"/>
                    </a:lnR>
                    <a:lnT w="12700" cap="flat" cmpd="sng" algn="ctr">
                      <a:solidFill>
                        <a:srgbClr val="4764D4"/>
                      </a:solidFill>
                      <a:prstDash val="solid"/>
                      <a:round/>
                      <a:headEnd type="none" w="med" len="med"/>
                      <a:tailEnd type="none" w="med" len="med"/>
                    </a:lnT>
                    <a:lnB w="12700" cap="flat" cmpd="sng" algn="ctr">
                      <a:solidFill>
                        <a:srgbClr val="4764D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8104692"/>
                  </a:ext>
                </a:extLst>
              </a:tr>
            </a:tbl>
          </a:graphicData>
        </a:graphic>
      </p:graphicFrame>
      <p:graphicFrame>
        <p:nvGraphicFramePr>
          <p:cNvPr id="6" name="Tableau 5">
            <a:extLst>
              <a:ext uri="{FF2B5EF4-FFF2-40B4-BE49-F238E27FC236}">
                <a16:creationId xmlns:a16="http://schemas.microsoft.com/office/drawing/2014/main" id="{4765C789-4CFD-9034-A07F-78D6DFD8391B}"/>
              </a:ext>
            </a:extLst>
          </p:cNvPr>
          <p:cNvGraphicFramePr>
            <a:graphicFrameLocks noGrp="1" noChangeAspect="1"/>
          </p:cNvGraphicFramePr>
          <p:nvPr/>
        </p:nvGraphicFramePr>
        <p:xfrm>
          <a:off x="320980" y="2239103"/>
          <a:ext cx="11649953" cy="2464193"/>
        </p:xfrm>
        <a:graphic>
          <a:graphicData uri="http://schemas.openxmlformats.org/drawingml/2006/table">
            <a:tbl>
              <a:tblPr/>
              <a:tblGrid>
                <a:gridCol w="4469392">
                  <a:extLst>
                    <a:ext uri="{9D8B030D-6E8A-4147-A177-3AD203B41FA5}">
                      <a16:colId xmlns:a16="http://schemas.microsoft.com/office/drawing/2014/main" val="20000"/>
                    </a:ext>
                  </a:extLst>
                </a:gridCol>
                <a:gridCol w="1551053">
                  <a:extLst>
                    <a:ext uri="{9D8B030D-6E8A-4147-A177-3AD203B41FA5}">
                      <a16:colId xmlns:a16="http://schemas.microsoft.com/office/drawing/2014/main" val="20001"/>
                    </a:ext>
                  </a:extLst>
                </a:gridCol>
                <a:gridCol w="1407377">
                  <a:extLst>
                    <a:ext uri="{9D8B030D-6E8A-4147-A177-3AD203B41FA5}">
                      <a16:colId xmlns:a16="http://schemas.microsoft.com/office/drawing/2014/main" val="942072946"/>
                    </a:ext>
                  </a:extLst>
                </a:gridCol>
                <a:gridCol w="1407377">
                  <a:extLst>
                    <a:ext uri="{9D8B030D-6E8A-4147-A177-3AD203B41FA5}">
                      <a16:colId xmlns:a16="http://schemas.microsoft.com/office/drawing/2014/main" val="20002"/>
                    </a:ext>
                  </a:extLst>
                </a:gridCol>
                <a:gridCol w="1407377">
                  <a:extLst>
                    <a:ext uri="{9D8B030D-6E8A-4147-A177-3AD203B41FA5}">
                      <a16:colId xmlns:a16="http://schemas.microsoft.com/office/drawing/2014/main" val="1472105227"/>
                    </a:ext>
                  </a:extLst>
                </a:gridCol>
                <a:gridCol w="1407377">
                  <a:extLst>
                    <a:ext uri="{9D8B030D-6E8A-4147-A177-3AD203B41FA5}">
                      <a16:colId xmlns:a16="http://schemas.microsoft.com/office/drawing/2014/main" val="20003"/>
                    </a:ext>
                  </a:extLst>
                </a:gridCol>
              </a:tblGrid>
              <a:tr h="567160">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50000"/>
                        </a:lnSpc>
                        <a:defRPr/>
                      </a:pPr>
                      <a:r>
                        <a:rPr lang="fr-FR" sz="1200" b="1" i="0" u="none" strike="noStrike" dirty="0">
                          <a:solidFill>
                            <a:schemeClr val="tx1"/>
                          </a:solidFill>
                          <a:latin typeface="+mj-lt"/>
                        </a:rPr>
                        <a:t> Fonctionnalités </a:t>
                      </a:r>
                      <a:endParaRPr sz="1200" dirty="0">
                        <a:solidFill>
                          <a:schemeClr val="tx1"/>
                        </a:solidFill>
                        <a:latin typeface="+mj-lt"/>
                      </a:endParaRPr>
                    </a:p>
                  </a:txBody>
                  <a:tcPr marL="0" marR="0" marT="0" marB="0" anchor="b">
                    <a:lnL w="12700" algn="ctr">
                      <a:noFill/>
                    </a:lnL>
                    <a:lnR w="12700" cap="flat" cmpd="sng" algn="ctr">
                      <a:solidFill>
                        <a:srgbClr val="3E454A">
                          <a:lumMod val="60000"/>
                          <a:lumOff val="40000"/>
                        </a:srgbClr>
                      </a:solidFill>
                      <a:prstDash val="solid"/>
                      <a:round/>
                      <a:headEnd type="none" w="med" len="med"/>
                      <a:tailEnd type="none" w="med" len="med"/>
                    </a:lnR>
                    <a:lnT w="6350" algn="ctr">
                      <a:noFill/>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50000"/>
                        </a:lnSpc>
                        <a:defRPr/>
                      </a:pPr>
                      <a:endParaRPr sz="1000" dirty="0">
                        <a:solidFill>
                          <a:schemeClr val="bg2"/>
                        </a:solidFill>
                        <a:latin typeface="+mj-lt"/>
                      </a:endParaRP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50000"/>
                        </a:lnSpc>
                        <a:defRPr/>
                      </a:pPr>
                      <a:endParaRPr sz="1000" dirty="0">
                        <a:solidFill>
                          <a:schemeClr val="bg2"/>
                        </a:solidFill>
                        <a:latin typeface="+mj-lt"/>
                      </a:endParaRP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50000"/>
                        </a:lnSpc>
                        <a:defRPr/>
                      </a:pPr>
                      <a:endParaRPr sz="1000" dirty="0">
                        <a:solidFill>
                          <a:schemeClr val="bg2"/>
                        </a:solidFill>
                        <a:latin typeface="+mj-lt"/>
                      </a:endParaRP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50000"/>
                        </a:lnSpc>
                        <a:defRPr/>
                      </a:pPr>
                      <a:endParaRPr sz="1000" dirty="0">
                        <a:solidFill>
                          <a:schemeClr val="bg2"/>
                        </a:solidFill>
                        <a:latin typeface="+mj-lt"/>
                      </a:endParaRP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50000"/>
                        </a:lnSpc>
                        <a:defRPr/>
                      </a:pPr>
                      <a:endParaRPr sz="1000" dirty="0">
                        <a:solidFill>
                          <a:schemeClr val="bg2"/>
                        </a:solidFill>
                        <a:latin typeface="+mj-lt"/>
                      </a:endParaRP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09642">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00000"/>
                        </a:lnSpc>
                        <a:defRPr/>
                      </a:pPr>
                      <a:r>
                        <a:rPr lang="fr-FR" sz="1000" b="1" i="0" u="none" strike="noStrike" dirty="0">
                          <a:solidFill>
                            <a:schemeClr val="bg2"/>
                          </a:solidFill>
                          <a:latin typeface="+mj-lt"/>
                        </a:rPr>
                        <a:t> Visualisation graphique des comptes</a:t>
                      </a: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mj-lt"/>
                          <a:cs typeface="Arial"/>
                        </a:rPr>
                        <a:t> </a:t>
                      </a: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mj-lt"/>
                        <a:cs typeface="Arial"/>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mj-lt"/>
                        <a:cs typeface="Arial"/>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mj-lt"/>
                        <a:cs typeface="Arial"/>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mj-lt"/>
                        <a:cs typeface="Arial"/>
                      </a:endParaRPr>
                    </a:p>
                  </a:txBody>
                  <a:tcPr marL="0" marR="0" marT="4050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211107">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50000"/>
                        </a:lnSpc>
                        <a:defRPr/>
                      </a:pPr>
                      <a:r>
                        <a:rPr lang="fr-FR" sz="1000" b="1" i="0" u="none" strike="noStrike" dirty="0">
                          <a:solidFill>
                            <a:schemeClr val="tx1">
                              <a:lumMod val="50000"/>
                            </a:schemeClr>
                          </a:solidFill>
                          <a:latin typeface="+mj-lt"/>
                        </a:rPr>
                        <a:t> Catégorisation des opérations</a:t>
                      </a: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dirty="0">
                        <a:solidFill>
                          <a:srgbClr val="000000"/>
                        </a:solidFill>
                        <a:latin typeface="+mj-lt"/>
                      </a:endParaRPr>
                    </a:p>
                  </a:txBody>
                  <a:tcPr marL="0" marR="0" marT="4050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1107">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50000"/>
                        </a:lnSpc>
                        <a:defRPr/>
                      </a:pPr>
                      <a:r>
                        <a:rPr lang="fr-FR" sz="1000" b="1" i="0" u="none" strike="noStrike" dirty="0">
                          <a:solidFill>
                            <a:schemeClr val="bg2"/>
                          </a:solidFill>
                          <a:latin typeface="+mj-lt"/>
                        </a:rPr>
                        <a:t> Sous- catégories personnalisables</a:t>
                      </a: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dirty="0">
                        <a:solidFill>
                          <a:srgbClr val="000000"/>
                        </a:solidFill>
                        <a:latin typeface="+mj-lt"/>
                      </a:endParaRPr>
                    </a:p>
                  </a:txBody>
                  <a:tcPr marL="0" marR="0" marT="4050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211107">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50000"/>
                        </a:lnSpc>
                        <a:defRPr/>
                      </a:pPr>
                      <a:r>
                        <a:rPr lang="fr-FR" sz="1000" b="1" i="0" u="none" strike="noStrike" dirty="0">
                          <a:solidFill>
                            <a:schemeClr val="tx1">
                              <a:lumMod val="50000"/>
                            </a:schemeClr>
                          </a:solidFill>
                          <a:latin typeface="+mj-lt"/>
                        </a:rPr>
                        <a:t> Alertes par push et e-mail</a:t>
                      </a: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defRPr/>
                      </a:pPr>
                      <a:endParaRPr lang="fr-FR" sz="1000" b="0" i="0" u="none" strike="noStrike" dirty="0">
                        <a:solidFill>
                          <a:srgbClr val="000000"/>
                        </a:solidFill>
                        <a:latin typeface="+mj-lt"/>
                      </a:endParaRPr>
                    </a:p>
                  </a:txBody>
                  <a:tcPr marL="0" marR="0" marT="4050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209642">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00000"/>
                        </a:lnSpc>
                        <a:defRPr/>
                      </a:pPr>
                      <a:r>
                        <a:rPr lang="fr-FR" sz="1000" b="1" i="0" u="none" strike="noStrike" dirty="0">
                          <a:solidFill>
                            <a:schemeClr val="bg2"/>
                          </a:solidFill>
                          <a:latin typeface="+mj-lt"/>
                        </a:rPr>
                        <a:t> Virements SEPA unitaires</a:t>
                      </a: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mj-lt"/>
                        <a:cs typeface="Arial"/>
                      </a:endParaRP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mj-lt"/>
                        <a:cs typeface="Arial"/>
                      </a:endParaRP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mj-lt"/>
                        <a:cs typeface="Arial"/>
                      </a:endParaRP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mj-lt"/>
                        <a:cs typeface="Arial"/>
                      </a:endParaRP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mj-lt"/>
                        <a:cs typeface="Arial"/>
                      </a:endParaRPr>
                    </a:p>
                  </a:txBody>
                  <a:tcPr marL="0" marR="0" marT="4050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5"/>
                  </a:ext>
                </a:extLst>
              </a:tr>
              <a:tr h="211107">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50000"/>
                        </a:lnSpc>
                        <a:defRPr/>
                      </a:pPr>
                      <a:r>
                        <a:rPr lang="fr-FR" sz="1000" b="1" i="0" u="none" strike="noStrike" dirty="0">
                          <a:solidFill>
                            <a:schemeClr val="tx1">
                              <a:lumMod val="50000"/>
                            </a:schemeClr>
                          </a:solidFill>
                          <a:latin typeface="+mj-lt"/>
                        </a:rPr>
                        <a:t> Export des données</a:t>
                      </a: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4050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6"/>
                  </a:ext>
                </a:extLst>
              </a:tr>
              <a:tr h="211107">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50000"/>
                        </a:lnSpc>
                        <a:defRPr/>
                      </a:pPr>
                      <a:r>
                        <a:rPr lang="fr-FR" sz="1000" b="1" i="0" u="none" strike="noStrike" dirty="0">
                          <a:solidFill>
                            <a:schemeClr val="bg2"/>
                          </a:solidFill>
                          <a:latin typeface="+mj-lt"/>
                        </a:rPr>
                        <a:t> Prévisions de trésorerie sur la base du passé</a:t>
                      </a: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r>
                        <a:rPr lang="fr-FR" sz="1000" b="1" i="0" u="none" strike="noStrike" dirty="0">
                          <a:solidFill>
                            <a:srgbClr val="000000"/>
                          </a:solidFill>
                          <a:latin typeface="+mj-lt"/>
                        </a:rPr>
                        <a:t>   </a:t>
                      </a: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4050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7"/>
                  </a:ext>
                </a:extLst>
              </a:tr>
              <a:tr h="211107">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50000"/>
                        </a:lnSpc>
                        <a:defRPr/>
                      </a:pPr>
                      <a:r>
                        <a:rPr lang="fr-FR" sz="1000" b="1" i="0" u="none" strike="noStrike" dirty="0">
                          <a:solidFill>
                            <a:schemeClr val="tx1">
                              <a:lumMod val="50000"/>
                            </a:schemeClr>
                          </a:solidFill>
                          <a:latin typeface="+mj-lt"/>
                        </a:rPr>
                        <a:t> Coach financier personnel / Gestion de trésorerie</a:t>
                      </a: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4050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8"/>
                  </a:ext>
                </a:extLst>
              </a:tr>
              <a:tr h="211107">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l">
                        <a:lnSpc>
                          <a:spcPct val="150000"/>
                        </a:lnSpc>
                        <a:defRPr/>
                      </a:pPr>
                      <a:r>
                        <a:rPr lang="fr-FR" sz="1000" b="1" i="0" u="none" strike="noStrike" dirty="0">
                          <a:solidFill>
                            <a:schemeClr val="bg2"/>
                          </a:solidFill>
                          <a:latin typeface="+mj-lt"/>
                        </a:rPr>
                        <a:t> Agrégation de factures</a:t>
                      </a: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0" marB="0" anchor="ctr">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ea typeface="Arial"/>
                          <a:cs typeface="Arial"/>
                        </a:defRPr>
                      </a:lvl1pPr>
                      <a:lvl2pPr marL="457200" algn="l" defTabSz="914400" rtl="0" eaLnBrk="1" latinLnBrk="0" hangingPunct="1">
                        <a:defRPr sz="1800" kern="1200">
                          <a:solidFill>
                            <a:schemeClr val="tx1"/>
                          </a:solidFill>
                          <a:latin typeface="Arial"/>
                          <a:ea typeface="Arial"/>
                          <a:cs typeface="Arial"/>
                        </a:defRPr>
                      </a:lvl2pPr>
                      <a:lvl3pPr marL="914400" algn="l" defTabSz="914400" rtl="0" eaLnBrk="1" latinLnBrk="0" hangingPunct="1">
                        <a:defRPr sz="1800" kern="1200">
                          <a:solidFill>
                            <a:schemeClr val="tx1"/>
                          </a:solidFill>
                          <a:latin typeface="Arial"/>
                          <a:ea typeface="Arial"/>
                          <a:cs typeface="Arial"/>
                        </a:defRPr>
                      </a:lvl3pPr>
                      <a:lvl4pPr marL="1371600" algn="l" defTabSz="914400" rtl="0" eaLnBrk="1" latinLnBrk="0" hangingPunct="1">
                        <a:defRPr sz="1800" kern="1200">
                          <a:solidFill>
                            <a:schemeClr val="tx1"/>
                          </a:solidFill>
                          <a:latin typeface="Arial"/>
                          <a:ea typeface="Arial"/>
                          <a:cs typeface="Arial"/>
                        </a:defRPr>
                      </a:lvl4pPr>
                      <a:lvl5pPr marL="1828800" algn="l" defTabSz="914400" rtl="0" eaLnBrk="1" latinLnBrk="0" hangingPunct="1">
                        <a:defRPr sz="1800" kern="1200">
                          <a:solidFill>
                            <a:schemeClr val="tx1"/>
                          </a:solidFill>
                          <a:latin typeface="Arial"/>
                          <a:ea typeface="Arial"/>
                          <a:cs typeface="Arial"/>
                        </a:defRPr>
                      </a:lvl5pPr>
                      <a:lvl6pPr marL="2286000" algn="l" defTabSz="914400" rtl="0" eaLnBrk="1" latinLnBrk="0" hangingPunct="1">
                        <a:defRPr sz="1800" kern="1200">
                          <a:solidFill>
                            <a:schemeClr val="tx1"/>
                          </a:solidFill>
                          <a:latin typeface="Arial"/>
                          <a:ea typeface="Arial"/>
                          <a:cs typeface="Arial"/>
                        </a:defRPr>
                      </a:lvl6pPr>
                      <a:lvl7pPr marL="2743200" algn="l" defTabSz="914400" rtl="0" eaLnBrk="1" latinLnBrk="0" hangingPunct="1">
                        <a:defRPr sz="1800" kern="1200">
                          <a:solidFill>
                            <a:schemeClr val="tx1"/>
                          </a:solidFill>
                          <a:latin typeface="Arial"/>
                          <a:ea typeface="Arial"/>
                          <a:cs typeface="Arial"/>
                        </a:defRPr>
                      </a:lvl7pPr>
                      <a:lvl8pPr marL="3200400" algn="l" defTabSz="914400" rtl="0" eaLnBrk="1" latinLnBrk="0" hangingPunct="1">
                        <a:defRPr sz="1800" kern="1200">
                          <a:solidFill>
                            <a:schemeClr val="tx1"/>
                          </a:solidFill>
                          <a:latin typeface="Arial"/>
                          <a:ea typeface="Arial"/>
                          <a:cs typeface="Arial"/>
                        </a:defRPr>
                      </a:lvl8pPr>
                      <a:lvl9pPr marL="3657600" algn="l" defTabSz="914400" rtl="0" eaLnBrk="1" latinLnBrk="0" hangingPunct="1">
                        <a:defRPr sz="1800" kern="1200">
                          <a:solidFill>
                            <a:schemeClr val="tx1"/>
                          </a:solidFill>
                          <a:latin typeface="Arial"/>
                          <a:ea typeface="Arial"/>
                          <a:cs typeface="Arial"/>
                        </a:defRPr>
                      </a:lvl9pPr>
                    </a:lstStyle>
                    <a:p>
                      <a:pPr algn="ctr">
                        <a:defRPr/>
                      </a:pPr>
                      <a:endParaRPr lang="fr-FR" sz="1000" b="1" i="0" u="none" strike="noStrike" dirty="0">
                        <a:solidFill>
                          <a:srgbClr val="000000"/>
                        </a:solidFill>
                        <a:latin typeface="+mj-lt"/>
                      </a:endParaRPr>
                    </a:p>
                  </a:txBody>
                  <a:tcPr marL="0" marR="0" marT="40500" marB="0" anchor="b">
                    <a:lnL w="12700" cap="flat" cmpd="sng" algn="ctr">
                      <a:solidFill>
                        <a:srgbClr val="3E454A">
                          <a:lumMod val="60000"/>
                          <a:lumOff val="40000"/>
                        </a:srgbClr>
                      </a:solidFill>
                      <a:prstDash val="solid"/>
                      <a:round/>
                      <a:headEnd type="none" w="med" len="med"/>
                      <a:tailEnd type="none" w="med" len="med"/>
                    </a:lnL>
                    <a:lnR w="12700" cap="flat" cmpd="sng" algn="ctr">
                      <a:solidFill>
                        <a:srgbClr val="3E454A">
                          <a:lumMod val="60000"/>
                          <a:lumOff val="40000"/>
                        </a:srgbClr>
                      </a:solidFill>
                      <a:prstDash val="solid"/>
                      <a:round/>
                      <a:headEnd type="none" w="med" len="med"/>
                      <a:tailEnd type="none" w="med" len="med"/>
                    </a:lnR>
                    <a:lnT w="12700" cap="flat" cmpd="sng" algn="ctr">
                      <a:solidFill>
                        <a:srgbClr val="3E454A">
                          <a:lumMod val="60000"/>
                          <a:lumOff val="40000"/>
                        </a:srgbClr>
                      </a:solidFill>
                      <a:prstDash val="solid"/>
                      <a:round/>
                      <a:headEnd type="none" w="med" len="med"/>
                      <a:tailEnd type="none" w="med" len="med"/>
                    </a:lnT>
                    <a:lnB w="12700" cap="flat" cmpd="sng" algn="ctr">
                      <a:solidFill>
                        <a:srgbClr val="3E454A">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9"/>
                  </a:ext>
                </a:extLst>
              </a:tr>
            </a:tbl>
          </a:graphicData>
        </a:graphic>
      </p:graphicFrame>
      <p:pic>
        <p:nvPicPr>
          <p:cNvPr id="7" name="Image 6">
            <a:extLst>
              <a:ext uri="{FF2B5EF4-FFF2-40B4-BE49-F238E27FC236}">
                <a16:creationId xmlns:a16="http://schemas.microsoft.com/office/drawing/2014/main" id="{24EC4058-0952-5E0B-6309-9A4638CD8C8B}"/>
              </a:ext>
            </a:extLst>
          </p:cNvPr>
          <p:cNvPicPr>
            <a:picLocks noChangeAspect="1"/>
          </p:cNvPicPr>
          <p:nvPr/>
        </p:nvPicPr>
        <p:blipFill>
          <a:blip r:embed="rId2"/>
          <a:stretch/>
        </p:blipFill>
        <p:spPr bwMode="auto">
          <a:xfrm>
            <a:off x="8096198" y="5860700"/>
            <a:ext cx="727998" cy="164426"/>
          </a:xfrm>
          <a:prstGeom prst="rect">
            <a:avLst/>
          </a:prstGeom>
        </p:spPr>
      </p:pic>
      <p:pic>
        <p:nvPicPr>
          <p:cNvPr id="8" name="Image 7">
            <a:extLst>
              <a:ext uri="{FF2B5EF4-FFF2-40B4-BE49-F238E27FC236}">
                <a16:creationId xmlns:a16="http://schemas.microsoft.com/office/drawing/2014/main" id="{9471C345-D513-66AB-B4AF-242FA509DA1F}"/>
              </a:ext>
            </a:extLst>
          </p:cNvPr>
          <p:cNvPicPr>
            <a:picLocks noChangeAspect="1"/>
          </p:cNvPicPr>
          <p:nvPr/>
        </p:nvPicPr>
        <p:blipFill>
          <a:blip r:embed="rId3"/>
          <a:stretch/>
        </p:blipFill>
        <p:spPr bwMode="auto">
          <a:xfrm>
            <a:off x="9376948" y="5191147"/>
            <a:ext cx="1014242" cy="206530"/>
          </a:xfrm>
          <a:prstGeom prst="rect">
            <a:avLst/>
          </a:prstGeom>
        </p:spPr>
      </p:pic>
      <p:pic>
        <p:nvPicPr>
          <p:cNvPr id="9" name="Picture 79" descr="RÃ©sultat de recherche d'images pour &quot;credit mutuel arkea logo&quot;">
            <a:extLst>
              <a:ext uri="{FF2B5EF4-FFF2-40B4-BE49-F238E27FC236}">
                <a16:creationId xmlns:a16="http://schemas.microsoft.com/office/drawing/2014/main" id="{4A9FCC45-850C-8C9E-86FF-4112955DD611}"/>
              </a:ext>
            </a:extLst>
          </p:cNvPr>
          <p:cNvPicPr>
            <a:picLocks noChangeAspect="1" noChangeArrowheads="1"/>
          </p:cNvPicPr>
          <p:nvPr/>
        </p:nvPicPr>
        <p:blipFill>
          <a:blip r:embed="rId4"/>
          <a:stretch/>
        </p:blipFill>
        <p:spPr bwMode="auto">
          <a:xfrm>
            <a:off x="10879214" y="5843745"/>
            <a:ext cx="703427" cy="203380"/>
          </a:xfrm>
          <a:prstGeom prst="rect">
            <a:avLst/>
          </a:prstGeom>
          <a:noFill/>
        </p:spPr>
      </p:pic>
      <p:sp>
        <p:nvSpPr>
          <p:cNvPr id="10" name="ZoneTexte 9">
            <a:extLst>
              <a:ext uri="{FF2B5EF4-FFF2-40B4-BE49-F238E27FC236}">
                <a16:creationId xmlns:a16="http://schemas.microsoft.com/office/drawing/2014/main" id="{BA674B3D-CA6B-E6C9-C38B-1129E48BBCD5}"/>
              </a:ext>
            </a:extLst>
          </p:cNvPr>
          <p:cNvSpPr txBox="1"/>
          <p:nvPr/>
        </p:nvSpPr>
        <p:spPr bwMode="auto">
          <a:xfrm>
            <a:off x="3285310" y="4752778"/>
            <a:ext cx="773375" cy="282834"/>
          </a:xfrm>
          <a:prstGeom prst="rect">
            <a:avLst/>
          </a:prstGeom>
          <a:noFill/>
        </p:spPr>
        <p:txBody>
          <a:bodyPr wrap="square" rIns="40500">
            <a:spAutoFit/>
          </a:bodyPr>
          <a:lstStyle/>
          <a:p>
            <a:pPr algn="r"/>
            <a:r>
              <a:rPr lang="fr-FR" sz="1238" b="1" kern="0" dirty="0">
                <a:solidFill>
                  <a:srgbClr val="3E454A"/>
                </a:solidFill>
                <a:cs typeface="Times New Roman"/>
              </a:rPr>
              <a:t>Prix</a:t>
            </a:r>
            <a:endParaRPr lang="fr-FR" sz="1238" kern="0" dirty="0">
              <a:solidFill>
                <a:srgbClr val="3E454A"/>
              </a:solidFill>
              <a:cs typeface="Arial"/>
            </a:endParaRPr>
          </a:p>
        </p:txBody>
      </p:sp>
      <p:sp>
        <p:nvSpPr>
          <p:cNvPr id="11" name="ZoneTexte 10">
            <a:extLst>
              <a:ext uri="{FF2B5EF4-FFF2-40B4-BE49-F238E27FC236}">
                <a16:creationId xmlns:a16="http://schemas.microsoft.com/office/drawing/2014/main" id="{2017316E-25E5-6DC6-1BBD-9EBC5AAB818F}"/>
              </a:ext>
            </a:extLst>
          </p:cNvPr>
          <p:cNvSpPr txBox="1"/>
          <p:nvPr/>
        </p:nvSpPr>
        <p:spPr bwMode="auto">
          <a:xfrm>
            <a:off x="3527206" y="2245858"/>
            <a:ext cx="1127123" cy="473335"/>
          </a:xfrm>
          <a:prstGeom prst="rect">
            <a:avLst/>
          </a:prstGeom>
          <a:noFill/>
        </p:spPr>
        <p:txBody>
          <a:bodyPr wrap="square" rIns="40500">
            <a:spAutoFit/>
          </a:bodyPr>
          <a:lstStyle/>
          <a:p>
            <a:pPr algn="r"/>
            <a:r>
              <a:rPr lang="fr-FR" sz="1238" b="1" kern="0" dirty="0">
                <a:solidFill>
                  <a:srgbClr val="3E454A"/>
                </a:solidFill>
                <a:cs typeface="Times New Roman"/>
              </a:rPr>
              <a:t>Agrégateur</a:t>
            </a:r>
          </a:p>
          <a:p>
            <a:pPr algn="r"/>
            <a:endParaRPr lang="fr-FR" sz="1238" kern="0" dirty="0">
              <a:solidFill>
                <a:srgbClr val="C30F0F"/>
              </a:solidFill>
              <a:cs typeface="Arial"/>
            </a:endParaRPr>
          </a:p>
        </p:txBody>
      </p:sp>
      <p:sp>
        <p:nvSpPr>
          <p:cNvPr id="12" name="ZoneTexte 11">
            <a:extLst>
              <a:ext uri="{FF2B5EF4-FFF2-40B4-BE49-F238E27FC236}">
                <a16:creationId xmlns:a16="http://schemas.microsoft.com/office/drawing/2014/main" id="{BEA04A61-BD90-A68C-0159-1F64D11B8492}"/>
              </a:ext>
            </a:extLst>
          </p:cNvPr>
          <p:cNvSpPr txBox="1"/>
          <p:nvPr/>
        </p:nvSpPr>
        <p:spPr bwMode="auto">
          <a:xfrm>
            <a:off x="3527206" y="5804750"/>
            <a:ext cx="1062960" cy="473335"/>
          </a:xfrm>
          <a:prstGeom prst="rect">
            <a:avLst/>
          </a:prstGeom>
          <a:noFill/>
        </p:spPr>
        <p:txBody>
          <a:bodyPr wrap="square" rIns="40500">
            <a:spAutoFit/>
          </a:bodyPr>
          <a:lstStyle/>
          <a:p>
            <a:pPr algn="r"/>
            <a:r>
              <a:rPr lang="fr-FR" sz="1238" b="1" kern="0" dirty="0">
                <a:solidFill>
                  <a:srgbClr val="3E454A"/>
                </a:solidFill>
                <a:cs typeface="Times New Roman"/>
              </a:rPr>
              <a:t>Actionnariat</a:t>
            </a:r>
          </a:p>
          <a:p>
            <a:pPr algn="r"/>
            <a:endParaRPr lang="fr-FR" sz="1238" kern="0" dirty="0">
              <a:solidFill>
                <a:srgbClr val="C30F0F"/>
              </a:solidFill>
              <a:cs typeface="Arial"/>
            </a:endParaRPr>
          </a:p>
        </p:txBody>
      </p:sp>
      <p:grpSp>
        <p:nvGrpSpPr>
          <p:cNvPr id="13" name="Groupe 12">
            <a:extLst>
              <a:ext uri="{FF2B5EF4-FFF2-40B4-BE49-F238E27FC236}">
                <a16:creationId xmlns:a16="http://schemas.microsoft.com/office/drawing/2014/main" id="{7717C739-6309-E078-53E9-7DE49CBD5416}"/>
              </a:ext>
            </a:extLst>
          </p:cNvPr>
          <p:cNvGrpSpPr/>
          <p:nvPr/>
        </p:nvGrpSpPr>
        <p:grpSpPr>
          <a:xfrm>
            <a:off x="8323967" y="2785552"/>
            <a:ext cx="280544" cy="1926229"/>
            <a:chOff x="7419795" y="3422774"/>
            <a:chExt cx="249372" cy="1745065"/>
          </a:xfrm>
        </p:grpSpPr>
        <p:pic>
          <p:nvPicPr>
            <p:cNvPr id="14" name="Image 13">
              <a:extLst>
                <a:ext uri="{FF2B5EF4-FFF2-40B4-BE49-F238E27FC236}">
                  <a16:creationId xmlns:a16="http://schemas.microsoft.com/office/drawing/2014/main" id="{6964303B-D61E-0FCE-0854-9D0BAB15FDD7}"/>
                </a:ext>
              </a:extLst>
            </p:cNvPr>
            <p:cNvPicPr>
              <a:picLocks noChangeAspect="1"/>
            </p:cNvPicPr>
            <p:nvPr/>
          </p:nvPicPr>
          <p:blipFill>
            <a:blip r:embed="rId5"/>
            <a:stretch>
              <a:fillRect/>
            </a:stretch>
          </p:blipFill>
          <p:spPr>
            <a:xfrm>
              <a:off x="7419795" y="3422774"/>
              <a:ext cx="249372" cy="233980"/>
            </a:xfrm>
            <a:prstGeom prst="rect">
              <a:avLst/>
            </a:prstGeom>
          </p:spPr>
        </p:pic>
        <p:pic>
          <p:nvPicPr>
            <p:cNvPr id="15" name="Image 14">
              <a:extLst>
                <a:ext uri="{FF2B5EF4-FFF2-40B4-BE49-F238E27FC236}">
                  <a16:creationId xmlns:a16="http://schemas.microsoft.com/office/drawing/2014/main" id="{8AE7DF72-E738-B88C-7101-AB4D10D37001}"/>
                </a:ext>
              </a:extLst>
            </p:cNvPr>
            <p:cNvPicPr>
              <a:picLocks noChangeAspect="1"/>
            </p:cNvPicPr>
            <p:nvPr/>
          </p:nvPicPr>
          <p:blipFill>
            <a:blip r:embed="rId5"/>
            <a:stretch>
              <a:fillRect/>
            </a:stretch>
          </p:blipFill>
          <p:spPr>
            <a:xfrm>
              <a:off x="7419795" y="3609636"/>
              <a:ext cx="249372" cy="233980"/>
            </a:xfrm>
            <a:prstGeom prst="rect">
              <a:avLst/>
            </a:prstGeom>
          </p:spPr>
        </p:pic>
        <p:pic>
          <p:nvPicPr>
            <p:cNvPr id="16" name="Image 15">
              <a:extLst>
                <a:ext uri="{FF2B5EF4-FFF2-40B4-BE49-F238E27FC236}">
                  <a16:creationId xmlns:a16="http://schemas.microsoft.com/office/drawing/2014/main" id="{3B3F7859-C1E1-5033-43D2-C8FF0DFD4773}"/>
                </a:ext>
              </a:extLst>
            </p:cNvPr>
            <p:cNvPicPr>
              <a:picLocks noChangeAspect="1"/>
            </p:cNvPicPr>
            <p:nvPr/>
          </p:nvPicPr>
          <p:blipFill>
            <a:blip r:embed="rId5"/>
            <a:stretch>
              <a:fillRect/>
            </a:stretch>
          </p:blipFill>
          <p:spPr>
            <a:xfrm>
              <a:off x="7419795" y="3801424"/>
              <a:ext cx="249372" cy="233980"/>
            </a:xfrm>
            <a:prstGeom prst="rect">
              <a:avLst/>
            </a:prstGeom>
          </p:spPr>
        </p:pic>
        <p:pic>
          <p:nvPicPr>
            <p:cNvPr id="17" name="Image 16">
              <a:extLst>
                <a:ext uri="{FF2B5EF4-FFF2-40B4-BE49-F238E27FC236}">
                  <a16:creationId xmlns:a16="http://schemas.microsoft.com/office/drawing/2014/main" id="{EDCB97F5-BCBE-5E8C-E829-68F302C1CC99}"/>
                </a:ext>
              </a:extLst>
            </p:cNvPr>
            <p:cNvPicPr>
              <a:picLocks noChangeAspect="1"/>
            </p:cNvPicPr>
            <p:nvPr/>
          </p:nvPicPr>
          <p:blipFill>
            <a:blip r:embed="rId5"/>
            <a:stretch>
              <a:fillRect/>
            </a:stretch>
          </p:blipFill>
          <p:spPr>
            <a:xfrm>
              <a:off x="7419795" y="3989009"/>
              <a:ext cx="249372" cy="233980"/>
            </a:xfrm>
            <a:prstGeom prst="rect">
              <a:avLst/>
            </a:prstGeom>
          </p:spPr>
        </p:pic>
        <p:pic>
          <p:nvPicPr>
            <p:cNvPr id="18" name="Image 17">
              <a:extLst>
                <a:ext uri="{FF2B5EF4-FFF2-40B4-BE49-F238E27FC236}">
                  <a16:creationId xmlns:a16="http://schemas.microsoft.com/office/drawing/2014/main" id="{9BB46822-CE2E-7A6D-B9CE-58B6BF16FEED}"/>
                </a:ext>
              </a:extLst>
            </p:cNvPr>
            <p:cNvPicPr>
              <a:picLocks noChangeAspect="1"/>
            </p:cNvPicPr>
            <p:nvPr/>
          </p:nvPicPr>
          <p:blipFill>
            <a:blip r:embed="rId5"/>
            <a:stretch>
              <a:fillRect/>
            </a:stretch>
          </p:blipFill>
          <p:spPr>
            <a:xfrm>
              <a:off x="7419795" y="4182067"/>
              <a:ext cx="249372" cy="233980"/>
            </a:xfrm>
            <a:prstGeom prst="rect">
              <a:avLst/>
            </a:prstGeom>
          </p:spPr>
        </p:pic>
        <p:pic>
          <p:nvPicPr>
            <p:cNvPr id="19" name="Image 18">
              <a:extLst>
                <a:ext uri="{FF2B5EF4-FFF2-40B4-BE49-F238E27FC236}">
                  <a16:creationId xmlns:a16="http://schemas.microsoft.com/office/drawing/2014/main" id="{31BE295C-78A2-926F-41FD-476C7B58425A}"/>
                </a:ext>
              </a:extLst>
            </p:cNvPr>
            <p:cNvPicPr>
              <a:picLocks noChangeAspect="1"/>
            </p:cNvPicPr>
            <p:nvPr/>
          </p:nvPicPr>
          <p:blipFill>
            <a:blip r:embed="rId5"/>
            <a:stretch>
              <a:fillRect/>
            </a:stretch>
          </p:blipFill>
          <p:spPr>
            <a:xfrm>
              <a:off x="7419795" y="4360158"/>
              <a:ext cx="249372" cy="233980"/>
            </a:xfrm>
            <a:prstGeom prst="rect">
              <a:avLst/>
            </a:prstGeom>
          </p:spPr>
        </p:pic>
        <p:pic>
          <p:nvPicPr>
            <p:cNvPr id="20" name="Image 19">
              <a:extLst>
                <a:ext uri="{FF2B5EF4-FFF2-40B4-BE49-F238E27FC236}">
                  <a16:creationId xmlns:a16="http://schemas.microsoft.com/office/drawing/2014/main" id="{FF872053-B6F4-4AA7-8B1F-E9F2316DB4E7}"/>
                </a:ext>
              </a:extLst>
            </p:cNvPr>
            <p:cNvPicPr>
              <a:picLocks noChangeAspect="1"/>
            </p:cNvPicPr>
            <p:nvPr/>
          </p:nvPicPr>
          <p:blipFill>
            <a:blip r:embed="rId5"/>
            <a:stretch>
              <a:fillRect/>
            </a:stretch>
          </p:blipFill>
          <p:spPr>
            <a:xfrm>
              <a:off x="7419795" y="4553216"/>
              <a:ext cx="249372" cy="233980"/>
            </a:xfrm>
            <a:prstGeom prst="rect">
              <a:avLst/>
            </a:prstGeom>
          </p:spPr>
        </p:pic>
        <p:pic>
          <p:nvPicPr>
            <p:cNvPr id="21" name="Image 20">
              <a:extLst>
                <a:ext uri="{FF2B5EF4-FFF2-40B4-BE49-F238E27FC236}">
                  <a16:creationId xmlns:a16="http://schemas.microsoft.com/office/drawing/2014/main" id="{6EC16C32-7D4E-AD00-874E-EEAAE078360B}"/>
                </a:ext>
              </a:extLst>
            </p:cNvPr>
            <p:cNvPicPr>
              <a:picLocks noChangeAspect="1"/>
            </p:cNvPicPr>
            <p:nvPr/>
          </p:nvPicPr>
          <p:blipFill>
            <a:blip r:embed="rId5"/>
            <a:stretch>
              <a:fillRect/>
            </a:stretch>
          </p:blipFill>
          <p:spPr>
            <a:xfrm>
              <a:off x="7419795" y="4750372"/>
              <a:ext cx="249372" cy="233980"/>
            </a:xfrm>
            <a:prstGeom prst="rect">
              <a:avLst/>
            </a:prstGeom>
          </p:spPr>
        </p:pic>
        <p:pic>
          <p:nvPicPr>
            <p:cNvPr id="22" name="Image 21">
              <a:extLst>
                <a:ext uri="{FF2B5EF4-FFF2-40B4-BE49-F238E27FC236}">
                  <a16:creationId xmlns:a16="http://schemas.microsoft.com/office/drawing/2014/main" id="{B3ADDA37-FBB7-38FE-BB73-28BD247CFC50}"/>
                </a:ext>
              </a:extLst>
            </p:cNvPr>
            <p:cNvPicPr>
              <a:picLocks noChangeAspect="1"/>
            </p:cNvPicPr>
            <p:nvPr/>
          </p:nvPicPr>
          <p:blipFill>
            <a:blip r:embed="rId5"/>
            <a:stretch>
              <a:fillRect/>
            </a:stretch>
          </p:blipFill>
          <p:spPr>
            <a:xfrm>
              <a:off x="7419795" y="4933859"/>
              <a:ext cx="249372" cy="233980"/>
            </a:xfrm>
            <a:prstGeom prst="rect">
              <a:avLst/>
            </a:prstGeom>
          </p:spPr>
        </p:pic>
      </p:grpSp>
      <p:grpSp>
        <p:nvGrpSpPr>
          <p:cNvPr id="23" name="Groupe 22">
            <a:extLst>
              <a:ext uri="{FF2B5EF4-FFF2-40B4-BE49-F238E27FC236}">
                <a16:creationId xmlns:a16="http://schemas.microsoft.com/office/drawing/2014/main" id="{866D4BCD-E487-4BE6-2477-7732F393C40B}"/>
              </a:ext>
            </a:extLst>
          </p:cNvPr>
          <p:cNvGrpSpPr/>
          <p:nvPr/>
        </p:nvGrpSpPr>
        <p:grpSpPr>
          <a:xfrm>
            <a:off x="9743797" y="2785552"/>
            <a:ext cx="280544" cy="1926229"/>
            <a:chOff x="8639986" y="3422774"/>
            <a:chExt cx="249372" cy="1745065"/>
          </a:xfrm>
        </p:grpSpPr>
        <p:pic>
          <p:nvPicPr>
            <p:cNvPr id="24" name="Image 23">
              <a:extLst>
                <a:ext uri="{FF2B5EF4-FFF2-40B4-BE49-F238E27FC236}">
                  <a16:creationId xmlns:a16="http://schemas.microsoft.com/office/drawing/2014/main" id="{AB0FC8AF-6C08-0890-73F4-344DB8CBAD04}"/>
                </a:ext>
              </a:extLst>
            </p:cNvPr>
            <p:cNvPicPr>
              <a:picLocks noChangeAspect="1"/>
            </p:cNvPicPr>
            <p:nvPr/>
          </p:nvPicPr>
          <p:blipFill>
            <a:blip r:embed="rId5"/>
            <a:stretch>
              <a:fillRect/>
            </a:stretch>
          </p:blipFill>
          <p:spPr>
            <a:xfrm>
              <a:off x="8639986" y="3422774"/>
              <a:ext cx="249372" cy="233980"/>
            </a:xfrm>
            <a:prstGeom prst="rect">
              <a:avLst/>
            </a:prstGeom>
          </p:spPr>
        </p:pic>
        <p:pic>
          <p:nvPicPr>
            <p:cNvPr id="25" name="Image 24">
              <a:extLst>
                <a:ext uri="{FF2B5EF4-FFF2-40B4-BE49-F238E27FC236}">
                  <a16:creationId xmlns:a16="http://schemas.microsoft.com/office/drawing/2014/main" id="{04AAAAB3-E2E4-EBBC-3232-3E56A3E74E0F}"/>
                </a:ext>
              </a:extLst>
            </p:cNvPr>
            <p:cNvPicPr>
              <a:picLocks noChangeAspect="1"/>
            </p:cNvPicPr>
            <p:nvPr/>
          </p:nvPicPr>
          <p:blipFill>
            <a:blip r:embed="rId5"/>
            <a:stretch>
              <a:fillRect/>
            </a:stretch>
          </p:blipFill>
          <p:spPr>
            <a:xfrm>
              <a:off x="8639986" y="3609636"/>
              <a:ext cx="249372" cy="233980"/>
            </a:xfrm>
            <a:prstGeom prst="rect">
              <a:avLst/>
            </a:prstGeom>
          </p:spPr>
        </p:pic>
        <p:pic>
          <p:nvPicPr>
            <p:cNvPr id="26" name="Image 25">
              <a:extLst>
                <a:ext uri="{FF2B5EF4-FFF2-40B4-BE49-F238E27FC236}">
                  <a16:creationId xmlns:a16="http://schemas.microsoft.com/office/drawing/2014/main" id="{BB5F68AE-1135-7CF6-CB61-72188AB3CEAF}"/>
                </a:ext>
              </a:extLst>
            </p:cNvPr>
            <p:cNvPicPr>
              <a:picLocks noChangeAspect="1"/>
            </p:cNvPicPr>
            <p:nvPr/>
          </p:nvPicPr>
          <p:blipFill>
            <a:blip r:embed="rId5"/>
            <a:stretch>
              <a:fillRect/>
            </a:stretch>
          </p:blipFill>
          <p:spPr>
            <a:xfrm>
              <a:off x="8639986" y="3801424"/>
              <a:ext cx="249372" cy="233980"/>
            </a:xfrm>
            <a:prstGeom prst="rect">
              <a:avLst/>
            </a:prstGeom>
          </p:spPr>
        </p:pic>
        <p:pic>
          <p:nvPicPr>
            <p:cNvPr id="27" name="Image 26">
              <a:extLst>
                <a:ext uri="{FF2B5EF4-FFF2-40B4-BE49-F238E27FC236}">
                  <a16:creationId xmlns:a16="http://schemas.microsoft.com/office/drawing/2014/main" id="{16D3C003-E54C-D3F6-30BB-2B40140FB06A}"/>
                </a:ext>
              </a:extLst>
            </p:cNvPr>
            <p:cNvPicPr>
              <a:picLocks noChangeAspect="1"/>
            </p:cNvPicPr>
            <p:nvPr/>
          </p:nvPicPr>
          <p:blipFill>
            <a:blip r:embed="rId5"/>
            <a:stretch>
              <a:fillRect/>
            </a:stretch>
          </p:blipFill>
          <p:spPr>
            <a:xfrm>
              <a:off x="8639986" y="3989009"/>
              <a:ext cx="249372" cy="233980"/>
            </a:xfrm>
            <a:prstGeom prst="rect">
              <a:avLst/>
            </a:prstGeom>
          </p:spPr>
        </p:pic>
        <p:pic>
          <p:nvPicPr>
            <p:cNvPr id="28" name="Image 27">
              <a:extLst>
                <a:ext uri="{FF2B5EF4-FFF2-40B4-BE49-F238E27FC236}">
                  <a16:creationId xmlns:a16="http://schemas.microsoft.com/office/drawing/2014/main" id="{36094B70-86C4-C949-1E3D-85D27C06FA70}"/>
                </a:ext>
              </a:extLst>
            </p:cNvPr>
            <p:cNvPicPr>
              <a:picLocks noChangeAspect="1"/>
            </p:cNvPicPr>
            <p:nvPr/>
          </p:nvPicPr>
          <p:blipFill>
            <a:blip r:embed="rId5"/>
            <a:stretch>
              <a:fillRect/>
            </a:stretch>
          </p:blipFill>
          <p:spPr>
            <a:xfrm>
              <a:off x="8639986" y="4182067"/>
              <a:ext cx="249372" cy="233980"/>
            </a:xfrm>
            <a:prstGeom prst="rect">
              <a:avLst/>
            </a:prstGeom>
          </p:spPr>
        </p:pic>
        <p:pic>
          <p:nvPicPr>
            <p:cNvPr id="29" name="Image 28">
              <a:extLst>
                <a:ext uri="{FF2B5EF4-FFF2-40B4-BE49-F238E27FC236}">
                  <a16:creationId xmlns:a16="http://schemas.microsoft.com/office/drawing/2014/main" id="{FA14C1BD-6128-870A-927A-2AEE2FBBFBF9}"/>
                </a:ext>
              </a:extLst>
            </p:cNvPr>
            <p:cNvPicPr>
              <a:picLocks noChangeAspect="1"/>
            </p:cNvPicPr>
            <p:nvPr/>
          </p:nvPicPr>
          <p:blipFill>
            <a:blip r:embed="rId5"/>
            <a:stretch>
              <a:fillRect/>
            </a:stretch>
          </p:blipFill>
          <p:spPr>
            <a:xfrm>
              <a:off x="8639986" y="4360158"/>
              <a:ext cx="249372" cy="233980"/>
            </a:xfrm>
            <a:prstGeom prst="rect">
              <a:avLst/>
            </a:prstGeom>
          </p:spPr>
        </p:pic>
        <p:pic>
          <p:nvPicPr>
            <p:cNvPr id="30" name="Image 29">
              <a:extLst>
                <a:ext uri="{FF2B5EF4-FFF2-40B4-BE49-F238E27FC236}">
                  <a16:creationId xmlns:a16="http://schemas.microsoft.com/office/drawing/2014/main" id="{B022C34D-9805-1945-0FCF-03B199051046}"/>
                </a:ext>
              </a:extLst>
            </p:cNvPr>
            <p:cNvPicPr>
              <a:picLocks noChangeAspect="1"/>
            </p:cNvPicPr>
            <p:nvPr/>
          </p:nvPicPr>
          <p:blipFill>
            <a:blip r:embed="rId5"/>
            <a:stretch>
              <a:fillRect/>
            </a:stretch>
          </p:blipFill>
          <p:spPr>
            <a:xfrm>
              <a:off x="8639986" y="4553216"/>
              <a:ext cx="249372" cy="233980"/>
            </a:xfrm>
            <a:prstGeom prst="rect">
              <a:avLst/>
            </a:prstGeom>
          </p:spPr>
        </p:pic>
        <p:pic>
          <p:nvPicPr>
            <p:cNvPr id="31" name="Image 30">
              <a:extLst>
                <a:ext uri="{FF2B5EF4-FFF2-40B4-BE49-F238E27FC236}">
                  <a16:creationId xmlns:a16="http://schemas.microsoft.com/office/drawing/2014/main" id="{B4E7F926-3625-EDB5-D8C9-E42DA431460A}"/>
                </a:ext>
              </a:extLst>
            </p:cNvPr>
            <p:cNvPicPr>
              <a:picLocks noChangeAspect="1"/>
            </p:cNvPicPr>
            <p:nvPr/>
          </p:nvPicPr>
          <p:blipFill>
            <a:blip r:embed="rId5"/>
            <a:stretch>
              <a:fillRect/>
            </a:stretch>
          </p:blipFill>
          <p:spPr>
            <a:xfrm>
              <a:off x="8639986" y="4750372"/>
              <a:ext cx="249372" cy="233980"/>
            </a:xfrm>
            <a:prstGeom prst="rect">
              <a:avLst/>
            </a:prstGeom>
          </p:spPr>
        </p:pic>
        <p:pic>
          <p:nvPicPr>
            <p:cNvPr id="64" name="Image 63">
              <a:extLst>
                <a:ext uri="{FF2B5EF4-FFF2-40B4-BE49-F238E27FC236}">
                  <a16:creationId xmlns:a16="http://schemas.microsoft.com/office/drawing/2014/main" id="{F6E6B583-FCA9-D6A8-6A0B-8A366F2EB33E}"/>
                </a:ext>
              </a:extLst>
            </p:cNvPr>
            <p:cNvPicPr>
              <a:picLocks noChangeAspect="1"/>
            </p:cNvPicPr>
            <p:nvPr/>
          </p:nvPicPr>
          <p:blipFill>
            <a:blip r:embed="rId5"/>
            <a:stretch>
              <a:fillRect/>
            </a:stretch>
          </p:blipFill>
          <p:spPr>
            <a:xfrm>
              <a:off x="8639986" y="4933859"/>
              <a:ext cx="249372" cy="233980"/>
            </a:xfrm>
            <a:prstGeom prst="rect">
              <a:avLst/>
            </a:prstGeom>
          </p:spPr>
        </p:pic>
      </p:grpSp>
      <p:grpSp>
        <p:nvGrpSpPr>
          <p:cNvPr id="65" name="Groupe 64">
            <a:extLst>
              <a:ext uri="{FF2B5EF4-FFF2-40B4-BE49-F238E27FC236}">
                <a16:creationId xmlns:a16="http://schemas.microsoft.com/office/drawing/2014/main" id="{DAADEB37-2928-9D74-6369-8E278E8C9A8B}"/>
              </a:ext>
            </a:extLst>
          </p:cNvPr>
          <p:cNvGrpSpPr/>
          <p:nvPr/>
        </p:nvGrpSpPr>
        <p:grpSpPr>
          <a:xfrm>
            <a:off x="11090656" y="2785552"/>
            <a:ext cx="280544" cy="1926229"/>
            <a:chOff x="9837194" y="3422774"/>
            <a:chExt cx="249372" cy="1745065"/>
          </a:xfrm>
        </p:grpSpPr>
        <p:pic>
          <p:nvPicPr>
            <p:cNvPr id="66" name="Image 65">
              <a:extLst>
                <a:ext uri="{FF2B5EF4-FFF2-40B4-BE49-F238E27FC236}">
                  <a16:creationId xmlns:a16="http://schemas.microsoft.com/office/drawing/2014/main" id="{6E04722B-997D-DB67-898A-12DF25042BE0}"/>
                </a:ext>
              </a:extLst>
            </p:cNvPr>
            <p:cNvPicPr>
              <a:picLocks noChangeAspect="1"/>
            </p:cNvPicPr>
            <p:nvPr/>
          </p:nvPicPr>
          <p:blipFill>
            <a:blip r:embed="rId5"/>
            <a:stretch>
              <a:fillRect/>
            </a:stretch>
          </p:blipFill>
          <p:spPr>
            <a:xfrm>
              <a:off x="9837194" y="3422774"/>
              <a:ext cx="249372" cy="233980"/>
            </a:xfrm>
            <a:prstGeom prst="rect">
              <a:avLst/>
            </a:prstGeom>
          </p:spPr>
        </p:pic>
        <p:pic>
          <p:nvPicPr>
            <p:cNvPr id="67" name="Image 66">
              <a:extLst>
                <a:ext uri="{FF2B5EF4-FFF2-40B4-BE49-F238E27FC236}">
                  <a16:creationId xmlns:a16="http://schemas.microsoft.com/office/drawing/2014/main" id="{A5488E9C-B774-7A8C-7A9E-7274482E4CE1}"/>
                </a:ext>
              </a:extLst>
            </p:cNvPr>
            <p:cNvPicPr>
              <a:picLocks noChangeAspect="1"/>
            </p:cNvPicPr>
            <p:nvPr/>
          </p:nvPicPr>
          <p:blipFill>
            <a:blip r:embed="rId5"/>
            <a:stretch>
              <a:fillRect/>
            </a:stretch>
          </p:blipFill>
          <p:spPr>
            <a:xfrm>
              <a:off x="9837194" y="3609636"/>
              <a:ext cx="249372" cy="233980"/>
            </a:xfrm>
            <a:prstGeom prst="rect">
              <a:avLst/>
            </a:prstGeom>
          </p:spPr>
        </p:pic>
        <p:pic>
          <p:nvPicPr>
            <p:cNvPr id="68" name="Image 67">
              <a:extLst>
                <a:ext uri="{FF2B5EF4-FFF2-40B4-BE49-F238E27FC236}">
                  <a16:creationId xmlns:a16="http://schemas.microsoft.com/office/drawing/2014/main" id="{E60F032E-EEE1-BFE2-D53D-B2D9D80E89A6}"/>
                </a:ext>
              </a:extLst>
            </p:cNvPr>
            <p:cNvPicPr>
              <a:picLocks noChangeAspect="1"/>
            </p:cNvPicPr>
            <p:nvPr/>
          </p:nvPicPr>
          <p:blipFill>
            <a:blip r:embed="rId5"/>
            <a:stretch>
              <a:fillRect/>
            </a:stretch>
          </p:blipFill>
          <p:spPr>
            <a:xfrm>
              <a:off x="9837194" y="3801424"/>
              <a:ext cx="249372" cy="233980"/>
            </a:xfrm>
            <a:prstGeom prst="rect">
              <a:avLst/>
            </a:prstGeom>
          </p:spPr>
        </p:pic>
        <p:pic>
          <p:nvPicPr>
            <p:cNvPr id="69" name="Image 68">
              <a:extLst>
                <a:ext uri="{FF2B5EF4-FFF2-40B4-BE49-F238E27FC236}">
                  <a16:creationId xmlns:a16="http://schemas.microsoft.com/office/drawing/2014/main" id="{52AA848E-C5BB-9582-42C3-DFDA2FC6FAFC}"/>
                </a:ext>
              </a:extLst>
            </p:cNvPr>
            <p:cNvPicPr>
              <a:picLocks noChangeAspect="1"/>
            </p:cNvPicPr>
            <p:nvPr/>
          </p:nvPicPr>
          <p:blipFill>
            <a:blip r:embed="rId5"/>
            <a:stretch>
              <a:fillRect/>
            </a:stretch>
          </p:blipFill>
          <p:spPr>
            <a:xfrm>
              <a:off x="9837194" y="3989009"/>
              <a:ext cx="249372" cy="233980"/>
            </a:xfrm>
            <a:prstGeom prst="rect">
              <a:avLst/>
            </a:prstGeom>
          </p:spPr>
        </p:pic>
        <p:pic>
          <p:nvPicPr>
            <p:cNvPr id="70" name="Image 69">
              <a:extLst>
                <a:ext uri="{FF2B5EF4-FFF2-40B4-BE49-F238E27FC236}">
                  <a16:creationId xmlns:a16="http://schemas.microsoft.com/office/drawing/2014/main" id="{E0CDFDA9-B731-BB5A-EAD2-8B4DFAA58D2C}"/>
                </a:ext>
              </a:extLst>
            </p:cNvPr>
            <p:cNvPicPr>
              <a:picLocks noChangeAspect="1"/>
            </p:cNvPicPr>
            <p:nvPr/>
          </p:nvPicPr>
          <p:blipFill>
            <a:blip r:embed="rId5"/>
            <a:stretch>
              <a:fillRect/>
            </a:stretch>
          </p:blipFill>
          <p:spPr>
            <a:xfrm>
              <a:off x="9837194" y="4182067"/>
              <a:ext cx="249372" cy="233980"/>
            </a:xfrm>
            <a:prstGeom prst="rect">
              <a:avLst/>
            </a:prstGeom>
          </p:spPr>
        </p:pic>
        <p:pic>
          <p:nvPicPr>
            <p:cNvPr id="71" name="Image 70">
              <a:extLst>
                <a:ext uri="{FF2B5EF4-FFF2-40B4-BE49-F238E27FC236}">
                  <a16:creationId xmlns:a16="http://schemas.microsoft.com/office/drawing/2014/main" id="{17326C8E-8B4D-9C3D-4588-81FFAE2CECC0}"/>
                </a:ext>
              </a:extLst>
            </p:cNvPr>
            <p:cNvPicPr>
              <a:picLocks noChangeAspect="1"/>
            </p:cNvPicPr>
            <p:nvPr/>
          </p:nvPicPr>
          <p:blipFill>
            <a:blip r:embed="rId5"/>
            <a:stretch>
              <a:fillRect/>
            </a:stretch>
          </p:blipFill>
          <p:spPr>
            <a:xfrm>
              <a:off x="9837194" y="4360158"/>
              <a:ext cx="249372" cy="233980"/>
            </a:xfrm>
            <a:prstGeom prst="rect">
              <a:avLst/>
            </a:prstGeom>
          </p:spPr>
        </p:pic>
        <p:pic>
          <p:nvPicPr>
            <p:cNvPr id="72" name="Image 71">
              <a:extLst>
                <a:ext uri="{FF2B5EF4-FFF2-40B4-BE49-F238E27FC236}">
                  <a16:creationId xmlns:a16="http://schemas.microsoft.com/office/drawing/2014/main" id="{93C1663D-D5E4-9CDD-CFDB-494849D20A8B}"/>
                </a:ext>
              </a:extLst>
            </p:cNvPr>
            <p:cNvPicPr>
              <a:picLocks noChangeAspect="1"/>
            </p:cNvPicPr>
            <p:nvPr/>
          </p:nvPicPr>
          <p:blipFill>
            <a:blip r:embed="rId5"/>
            <a:stretch>
              <a:fillRect/>
            </a:stretch>
          </p:blipFill>
          <p:spPr>
            <a:xfrm>
              <a:off x="9837194" y="4553216"/>
              <a:ext cx="249372" cy="233980"/>
            </a:xfrm>
            <a:prstGeom prst="rect">
              <a:avLst/>
            </a:prstGeom>
          </p:spPr>
        </p:pic>
        <p:pic>
          <p:nvPicPr>
            <p:cNvPr id="73" name="Image 72">
              <a:extLst>
                <a:ext uri="{FF2B5EF4-FFF2-40B4-BE49-F238E27FC236}">
                  <a16:creationId xmlns:a16="http://schemas.microsoft.com/office/drawing/2014/main" id="{7DBD4A1F-0DC8-5D0A-24E0-72EB75240548}"/>
                </a:ext>
              </a:extLst>
            </p:cNvPr>
            <p:cNvPicPr>
              <a:picLocks noChangeAspect="1"/>
            </p:cNvPicPr>
            <p:nvPr/>
          </p:nvPicPr>
          <p:blipFill>
            <a:blip r:embed="rId5"/>
            <a:stretch>
              <a:fillRect/>
            </a:stretch>
          </p:blipFill>
          <p:spPr>
            <a:xfrm>
              <a:off x="9837194" y="4750372"/>
              <a:ext cx="249372" cy="233980"/>
            </a:xfrm>
            <a:prstGeom prst="rect">
              <a:avLst/>
            </a:prstGeom>
          </p:spPr>
        </p:pic>
        <p:pic>
          <p:nvPicPr>
            <p:cNvPr id="74" name="Image 73">
              <a:extLst>
                <a:ext uri="{FF2B5EF4-FFF2-40B4-BE49-F238E27FC236}">
                  <a16:creationId xmlns:a16="http://schemas.microsoft.com/office/drawing/2014/main" id="{1B3C91C1-F99B-67B5-50E8-FDCFE6C104C7}"/>
                </a:ext>
              </a:extLst>
            </p:cNvPr>
            <p:cNvPicPr>
              <a:picLocks noChangeAspect="1"/>
            </p:cNvPicPr>
            <p:nvPr/>
          </p:nvPicPr>
          <p:blipFill>
            <a:blip r:embed="rId5"/>
            <a:stretch>
              <a:fillRect/>
            </a:stretch>
          </p:blipFill>
          <p:spPr>
            <a:xfrm>
              <a:off x="9837194" y="4933859"/>
              <a:ext cx="249372" cy="233980"/>
            </a:xfrm>
            <a:prstGeom prst="rect">
              <a:avLst/>
            </a:prstGeom>
          </p:spPr>
        </p:pic>
      </p:grpSp>
      <p:pic>
        <p:nvPicPr>
          <p:cNvPr id="75" name="Picture 2" descr="RÃ©sultat de recherche d'images pour &quot;bankin pro logo&quot;">
            <a:extLst>
              <a:ext uri="{FF2B5EF4-FFF2-40B4-BE49-F238E27FC236}">
                <a16:creationId xmlns:a16="http://schemas.microsoft.com/office/drawing/2014/main" id="{3CFCAFE6-9B60-BF60-17DB-1A0F43B56208}"/>
              </a:ext>
            </a:extLst>
          </p:cNvPr>
          <p:cNvPicPr>
            <a:picLocks noChangeAspect="1" noChangeArrowheads="1"/>
          </p:cNvPicPr>
          <p:nvPr/>
        </p:nvPicPr>
        <p:blipFill>
          <a:blip r:embed="rId6"/>
          <a:stretch/>
        </p:blipFill>
        <p:spPr bwMode="auto">
          <a:xfrm>
            <a:off x="6833402" y="2268664"/>
            <a:ext cx="375868" cy="533904"/>
          </a:xfrm>
          <a:prstGeom prst="rect">
            <a:avLst/>
          </a:prstGeom>
          <a:noFill/>
        </p:spPr>
      </p:pic>
      <p:pic>
        <p:nvPicPr>
          <p:cNvPr id="76" name="Image 4">
            <a:extLst>
              <a:ext uri="{FF2B5EF4-FFF2-40B4-BE49-F238E27FC236}">
                <a16:creationId xmlns:a16="http://schemas.microsoft.com/office/drawing/2014/main" id="{6D18A1DE-E7E0-1608-294A-FD505810A4A3}"/>
              </a:ext>
            </a:extLst>
          </p:cNvPr>
          <p:cNvPicPr>
            <a:picLocks noChangeAspect="1" noChangeArrowheads="1"/>
          </p:cNvPicPr>
          <p:nvPr/>
        </p:nvPicPr>
        <p:blipFill>
          <a:blip r:embed="rId7"/>
          <a:srcRect l="42548" t="22900"/>
          <a:stretch/>
        </p:blipFill>
        <p:spPr bwMode="auto">
          <a:xfrm>
            <a:off x="8041395" y="2266234"/>
            <a:ext cx="837605" cy="462557"/>
          </a:xfrm>
          <a:prstGeom prst="rect">
            <a:avLst/>
          </a:prstGeom>
          <a:noFill/>
          <a:ln>
            <a:noFill/>
          </a:ln>
        </p:spPr>
      </p:pic>
      <p:pic>
        <p:nvPicPr>
          <p:cNvPr id="77" name="Picture 2" descr="RÃ©sultat de recherche d'images pour &quot;wicount logo&quot;">
            <a:extLst>
              <a:ext uri="{FF2B5EF4-FFF2-40B4-BE49-F238E27FC236}">
                <a16:creationId xmlns:a16="http://schemas.microsoft.com/office/drawing/2014/main" id="{9165B1ED-B303-4915-9981-CAA493BD6139}"/>
              </a:ext>
            </a:extLst>
          </p:cNvPr>
          <p:cNvPicPr>
            <a:picLocks noChangeAspect="1" noChangeArrowheads="1"/>
          </p:cNvPicPr>
          <p:nvPr/>
        </p:nvPicPr>
        <p:blipFill rotWithShape="1">
          <a:blip r:embed="rId8"/>
          <a:srcRect t="36234" r="65769" b="34538"/>
          <a:stretch/>
        </p:blipFill>
        <p:spPr bwMode="auto">
          <a:xfrm>
            <a:off x="9270571" y="2239101"/>
            <a:ext cx="962093" cy="498156"/>
          </a:xfrm>
          <a:prstGeom prst="rect">
            <a:avLst/>
          </a:prstGeom>
          <a:noFill/>
        </p:spPr>
      </p:pic>
      <p:pic>
        <p:nvPicPr>
          <p:cNvPr id="78" name="Picture 2" descr="Résultat de recherche d'images pour &quot;budgea pro&quot;">
            <a:hlinkClick r:id="rId9"/>
            <a:extLst>
              <a:ext uri="{FF2B5EF4-FFF2-40B4-BE49-F238E27FC236}">
                <a16:creationId xmlns:a16="http://schemas.microsoft.com/office/drawing/2014/main" id="{7EF95FD1-C3D1-E3E3-5698-5B952A392202}"/>
              </a:ext>
            </a:extLst>
          </p:cNvPr>
          <p:cNvPicPr>
            <a:picLocks noChangeAspect="1" noChangeArrowheads="1"/>
          </p:cNvPicPr>
          <p:nvPr/>
        </p:nvPicPr>
        <p:blipFill>
          <a:blip r:embed="rId10"/>
          <a:stretch/>
        </p:blipFill>
        <p:spPr bwMode="auto">
          <a:xfrm>
            <a:off x="10476133" y="2298996"/>
            <a:ext cx="1586917" cy="397032"/>
          </a:xfrm>
          <a:prstGeom prst="rect">
            <a:avLst/>
          </a:prstGeom>
          <a:noFill/>
          <a:ln>
            <a:noFill/>
          </a:ln>
        </p:spPr>
      </p:pic>
      <p:pic>
        <p:nvPicPr>
          <p:cNvPr id="80" name="Image 79">
            <a:extLst>
              <a:ext uri="{FF2B5EF4-FFF2-40B4-BE49-F238E27FC236}">
                <a16:creationId xmlns:a16="http://schemas.microsoft.com/office/drawing/2014/main" id="{C39A5254-82A6-C167-58E3-CF303BAE4178}"/>
              </a:ext>
            </a:extLst>
          </p:cNvPr>
          <p:cNvPicPr>
            <a:picLocks noChangeAspect="1"/>
          </p:cNvPicPr>
          <p:nvPr/>
        </p:nvPicPr>
        <p:blipFill>
          <a:blip r:embed="rId11"/>
          <a:stretch>
            <a:fillRect/>
          </a:stretch>
        </p:blipFill>
        <p:spPr>
          <a:xfrm>
            <a:off x="5588143" y="5067248"/>
            <a:ext cx="507858" cy="478558"/>
          </a:xfrm>
          <a:prstGeom prst="rect">
            <a:avLst/>
          </a:prstGeom>
        </p:spPr>
      </p:pic>
      <p:pic>
        <p:nvPicPr>
          <p:cNvPr id="81" name="Image 80">
            <a:extLst>
              <a:ext uri="{FF2B5EF4-FFF2-40B4-BE49-F238E27FC236}">
                <a16:creationId xmlns:a16="http://schemas.microsoft.com/office/drawing/2014/main" id="{47CDCF0C-2CB8-7A50-F53D-EED40A600E52}"/>
              </a:ext>
            </a:extLst>
          </p:cNvPr>
          <p:cNvPicPr>
            <a:picLocks noChangeAspect="1"/>
          </p:cNvPicPr>
          <p:nvPr/>
        </p:nvPicPr>
        <p:blipFill>
          <a:blip r:embed="rId12"/>
          <a:stretch>
            <a:fillRect/>
          </a:stretch>
        </p:blipFill>
        <p:spPr>
          <a:xfrm>
            <a:off x="5142669" y="5097280"/>
            <a:ext cx="460522" cy="422755"/>
          </a:xfrm>
          <a:prstGeom prst="rect">
            <a:avLst/>
          </a:prstGeom>
        </p:spPr>
      </p:pic>
      <p:sp>
        <p:nvSpPr>
          <p:cNvPr id="82" name="ZoneTexte 81">
            <a:extLst>
              <a:ext uri="{FF2B5EF4-FFF2-40B4-BE49-F238E27FC236}">
                <a16:creationId xmlns:a16="http://schemas.microsoft.com/office/drawing/2014/main" id="{C6C5C1CD-374A-19B5-42AF-72E825793FF2}"/>
              </a:ext>
            </a:extLst>
          </p:cNvPr>
          <p:cNvSpPr txBox="1"/>
          <p:nvPr/>
        </p:nvSpPr>
        <p:spPr bwMode="auto">
          <a:xfrm>
            <a:off x="3597461" y="5022364"/>
            <a:ext cx="1178630" cy="784830"/>
          </a:xfrm>
          <a:prstGeom prst="rect">
            <a:avLst/>
          </a:prstGeom>
          <a:noFill/>
        </p:spPr>
        <p:txBody>
          <a:bodyPr wrap="square" rIns="40500">
            <a:spAutoFit/>
          </a:bodyPr>
          <a:lstStyle/>
          <a:p>
            <a:r>
              <a:rPr lang="fr-FR" sz="1125" kern="0" dirty="0">
                <a:solidFill>
                  <a:srgbClr val="3E454A"/>
                </a:solidFill>
                <a:cs typeface="Times New Roman"/>
              </a:rPr>
              <a:t>Qui commercialise sur les Pros ?</a:t>
            </a:r>
          </a:p>
          <a:p>
            <a:endParaRPr lang="fr-FR" sz="1125" kern="0" dirty="0">
              <a:solidFill>
                <a:srgbClr val="C30F0F"/>
              </a:solidFill>
              <a:cs typeface="Arial"/>
            </a:endParaRPr>
          </a:p>
        </p:txBody>
      </p:sp>
      <p:pic>
        <p:nvPicPr>
          <p:cNvPr id="83" name="Image 82">
            <a:extLst>
              <a:ext uri="{FF2B5EF4-FFF2-40B4-BE49-F238E27FC236}">
                <a16:creationId xmlns:a16="http://schemas.microsoft.com/office/drawing/2014/main" id="{516014E9-269E-6550-409F-A23C40354050}"/>
              </a:ext>
            </a:extLst>
          </p:cNvPr>
          <p:cNvPicPr>
            <a:picLocks noChangeAspect="1"/>
          </p:cNvPicPr>
          <p:nvPr/>
        </p:nvPicPr>
        <p:blipFill>
          <a:blip r:embed="rId13"/>
          <a:stretch>
            <a:fillRect/>
          </a:stretch>
        </p:blipFill>
        <p:spPr>
          <a:xfrm>
            <a:off x="6806038" y="5110981"/>
            <a:ext cx="360027" cy="366863"/>
          </a:xfrm>
          <a:prstGeom prst="rect">
            <a:avLst/>
          </a:prstGeom>
        </p:spPr>
      </p:pic>
      <p:sp>
        <p:nvSpPr>
          <p:cNvPr id="84" name="Espace réservé du texte 7">
            <a:extLst>
              <a:ext uri="{FF2B5EF4-FFF2-40B4-BE49-F238E27FC236}">
                <a16:creationId xmlns:a16="http://schemas.microsoft.com/office/drawing/2014/main" id="{2E956014-B31E-66F3-5512-780C807AEAFD}"/>
              </a:ext>
            </a:extLst>
          </p:cNvPr>
          <p:cNvSpPr txBox="1">
            <a:spLocks/>
          </p:cNvSpPr>
          <p:nvPr/>
        </p:nvSpPr>
        <p:spPr>
          <a:xfrm>
            <a:off x="339608" y="1189869"/>
            <a:ext cx="11355363" cy="957617"/>
          </a:xfrm>
          <a:custGeom>
            <a:avLst/>
            <a:gdLst>
              <a:gd name="connsiteX0" fmla="*/ 0 w 2412205"/>
              <a:gd name="connsiteY0" fmla="*/ 0 h 2971801"/>
              <a:gd name="connsiteX1" fmla="*/ 2412205 w 2412205"/>
              <a:gd name="connsiteY1" fmla="*/ 0 h 2971801"/>
              <a:gd name="connsiteX2" fmla="*/ 2412205 w 2412205"/>
              <a:gd name="connsiteY2" fmla="*/ 2731641 h 2971801"/>
              <a:gd name="connsiteX3" fmla="*/ 2175305 w 2412205"/>
              <a:gd name="connsiteY3" fmla="*/ 2971801 h 2971801"/>
              <a:gd name="connsiteX4" fmla="*/ 0 w 2412205"/>
              <a:gd name="connsiteY4" fmla="*/ 2971801 h 2971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2205" h="2971801">
                <a:moveTo>
                  <a:pt x="0" y="0"/>
                </a:moveTo>
                <a:lnTo>
                  <a:pt x="2412205" y="0"/>
                </a:lnTo>
                <a:lnTo>
                  <a:pt x="2412205" y="2731641"/>
                </a:lnTo>
                <a:lnTo>
                  <a:pt x="2175305" y="2971801"/>
                </a:lnTo>
                <a:lnTo>
                  <a:pt x="0" y="2971801"/>
                </a:lnTo>
                <a:close/>
              </a:path>
            </a:pathLst>
          </a:custGeom>
          <a:noFill/>
          <a:ln w="25400">
            <a:solidFill>
              <a:srgbClr val="C30F0F"/>
            </a:solidFill>
            <a:miter lim="800000"/>
          </a:ln>
        </p:spPr>
        <p:txBody>
          <a:bodyPr wrap="square" lIns="202500" tIns="243000" rIns="202500" bIns="243000">
            <a:noAutofit/>
          </a:bodyPr>
          <a:lstStyle>
            <a:lvl1pPr algn="l" defTabSz="681822" rtl="0" eaLnBrk="1" fontAlgn="base" hangingPunct="1">
              <a:lnSpc>
                <a:spcPct val="100000"/>
              </a:lnSpc>
              <a:spcBef>
                <a:spcPts val="1519"/>
              </a:spcBef>
              <a:spcAft>
                <a:spcPct val="0"/>
              </a:spcAft>
              <a:buFont typeface="Arial" panose="020B0604020202020204" pitchFamily="34" charset="0"/>
              <a:defRPr sz="1013" b="1" kern="1200" cap="all" baseline="0">
                <a:solidFill>
                  <a:schemeClr val="tx1"/>
                </a:solidFill>
                <a:latin typeface="+mn-lt"/>
                <a:ea typeface="+mn-ea"/>
                <a:cs typeface="+mn-cs"/>
              </a:defRPr>
            </a:lvl1pPr>
            <a:lvl2pPr algn="l" defTabSz="681822" rtl="0" eaLnBrk="1" fontAlgn="base" hangingPunct="1">
              <a:lnSpc>
                <a:spcPct val="100000"/>
              </a:lnSpc>
              <a:spcBef>
                <a:spcPts val="338"/>
              </a:spcBef>
              <a:spcAft>
                <a:spcPct val="0"/>
              </a:spcAft>
              <a:buFont typeface="Arial" panose="020B0604020202020204" pitchFamily="34" charset="0"/>
              <a:defRPr lang="fr-FR" sz="844" b="1" kern="1200">
                <a:solidFill>
                  <a:schemeClr val="bg2"/>
                </a:solidFill>
                <a:latin typeface="+mn-lt"/>
                <a:ea typeface="+mn-ea"/>
                <a:cs typeface="+mn-cs"/>
              </a:defRPr>
            </a:lvl2pPr>
            <a:lvl3pPr marL="151368" indent="-151368" algn="l" defTabSz="681822" rtl="0" eaLnBrk="1" fontAlgn="base" hangingPunct="1">
              <a:lnSpc>
                <a:spcPct val="95000"/>
              </a:lnSpc>
              <a:spcBef>
                <a:spcPts val="928"/>
              </a:spcBef>
              <a:spcAft>
                <a:spcPct val="0"/>
              </a:spcAft>
              <a:buFont typeface="Arial" panose="020B0604020202020204" pitchFamily="34" charset="0"/>
              <a:buChar char="■"/>
              <a:defRPr lang="fr-FR" sz="1181" kern="1200" dirty="0">
                <a:solidFill>
                  <a:schemeClr val="tx1"/>
                </a:solidFill>
                <a:latin typeface="+mn-lt"/>
                <a:ea typeface="+mn-ea"/>
                <a:cs typeface="+mn-cs"/>
              </a:defRPr>
            </a:lvl3pPr>
            <a:lvl4pPr marL="242456" indent="-91088" algn="l" defTabSz="681822" rtl="0" eaLnBrk="1" fontAlgn="base" hangingPunct="1">
              <a:lnSpc>
                <a:spcPct val="95000"/>
              </a:lnSpc>
              <a:spcBef>
                <a:spcPts val="844"/>
              </a:spcBef>
              <a:spcAft>
                <a:spcPct val="0"/>
              </a:spcAft>
              <a:buFont typeface="Arial" panose="020B0604020202020204" pitchFamily="34" charset="0"/>
              <a:buChar char="•"/>
              <a:defRPr lang="fr-FR" sz="1013" kern="1200" dirty="0">
                <a:solidFill>
                  <a:schemeClr val="tx1"/>
                </a:solidFill>
                <a:latin typeface="+mn-lt"/>
                <a:ea typeface="+mn-ea"/>
                <a:cs typeface="+mn-cs"/>
              </a:defRPr>
            </a:lvl4pPr>
            <a:lvl5pPr marL="447404" indent="-144670" algn="l" defTabSz="681822" rtl="0" eaLnBrk="1" fontAlgn="base" hangingPunct="1">
              <a:lnSpc>
                <a:spcPct val="95000"/>
              </a:lnSpc>
              <a:spcBef>
                <a:spcPts val="844"/>
              </a:spcBef>
              <a:spcAft>
                <a:spcPct val="0"/>
              </a:spcAft>
              <a:buFont typeface="Calibri" panose="020F0502020204030204" pitchFamily="34" charset="0"/>
              <a:buChar char="‐"/>
              <a:defRPr sz="1013" kern="1200">
                <a:solidFill>
                  <a:schemeClr val="tx1"/>
                </a:solidFill>
                <a:latin typeface="+mn-lt"/>
                <a:ea typeface="+mn-ea"/>
                <a:cs typeface="+mn-cs"/>
              </a:defRPr>
            </a:lvl5pPr>
            <a:lvl6pPr marL="1878659" indent="-170787" algn="l" defTabSz="683149" rtl="0" eaLnBrk="1" latinLnBrk="0" hangingPunct="1">
              <a:lnSpc>
                <a:spcPct val="90000"/>
              </a:lnSpc>
              <a:spcBef>
                <a:spcPts val="374"/>
              </a:spcBef>
              <a:buFont typeface="Arial" panose="020B0604020202020204" pitchFamily="34" charset="0"/>
              <a:buChar char="•"/>
              <a:defRPr sz="1345" kern="1200">
                <a:solidFill>
                  <a:schemeClr val="tx1"/>
                </a:solidFill>
                <a:latin typeface="+mn-lt"/>
                <a:ea typeface="+mn-ea"/>
                <a:cs typeface="+mn-cs"/>
              </a:defRPr>
            </a:lvl6pPr>
            <a:lvl7pPr marL="2220234" indent="-170787" algn="l" defTabSz="683149" rtl="0" eaLnBrk="1" latinLnBrk="0" hangingPunct="1">
              <a:lnSpc>
                <a:spcPct val="90000"/>
              </a:lnSpc>
              <a:spcBef>
                <a:spcPts val="374"/>
              </a:spcBef>
              <a:buFont typeface="Arial" panose="020B0604020202020204" pitchFamily="34" charset="0"/>
              <a:buChar char="•"/>
              <a:defRPr sz="1345" kern="1200">
                <a:solidFill>
                  <a:schemeClr val="tx1"/>
                </a:solidFill>
                <a:latin typeface="+mn-lt"/>
                <a:ea typeface="+mn-ea"/>
                <a:cs typeface="+mn-cs"/>
              </a:defRPr>
            </a:lvl7pPr>
            <a:lvl8pPr marL="2561808" indent="-170787" algn="l" defTabSz="683149" rtl="0" eaLnBrk="1" latinLnBrk="0" hangingPunct="1">
              <a:lnSpc>
                <a:spcPct val="90000"/>
              </a:lnSpc>
              <a:spcBef>
                <a:spcPts val="374"/>
              </a:spcBef>
              <a:buFont typeface="Arial" panose="020B0604020202020204" pitchFamily="34" charset="0"/>
              <a:buChar char="•"/>
              <a:defRPr sz="1345" kern="1200">
                <a:solidFill>
                  <a:schemeClr val="tx1"/>
                </a:solidFill>
                <a:latin typeface="+mn-lt"/>
                <a:ea typeface="+mn-ea"/>
                <a:cs typeface="+mn-cs"/>
              </a:defRPr>
            </a:lvl8pPr>
            <a:lvl9pPr marL="2903382" indent="-170787" algn="l" defTabSz="683149" rtl="0" eaLnBrk="1" latinLnBrk="0" hangingPunct="1">
              <a:lnSpc>
                <a:spcPct val="90000"/>
              </a:lnSpc>
              <a:spcBef>
                <a:spcPts val="374"/>
              </a:spcBef>
              <a:buFont typeface="Arial" panose="020B0604020202020204" pitchFamily="34" charset="0"/>
              <a:buChar char="•"/>
              <a:defRPr sz="1345" kern="1200">
                <a:solidFill>
                  <a:schemeClr val="tx1"/>
                </a:solidFill>
                <a:latin typeface="+mn-lt"/>
                <a:ea typeface="+mn-ea"/>
                <a:cs typeface="+mn-cs"/>
              </a:defRPr>
            </a:lvl9pPr>
          </a:lstStyle>
          <a:p>
            <a:pPr marL="0" marR="0" lvl="0" indent="0" algn="l" defTabSz="681822" rtl="0" eaLnBrk="1" fontAlgn="base" latinLnBrk="0" hangingPunct="1">
              <a:lnSpc>
                <a:spcPct val="100000"/>
              </a:lnSpc>
              <a:spcBef>
                <a:spcPts val="675"/>
              </a:spcBef>
              <a:spcAft>
                <a:spcPct val="0"/>
              </a:spcAft>
              <a:buClrTx/>
              <a:buSzTx/>
              <a:buFont typeface="Arial" panose="020B0604020202020204" pitchFamily="34" charset="0"/>
              <a:buNone/>
              <a:tabLst/>
              <a:defRPr/>
            </a:pPr>
            <a:r>
              <a:rPr kumimoji="0" lang="fr-FR" sz="1181" b="1" i="0" u="none" strike="noStrike" kern="1200" cap="all" spc="0" normalizeH="0" baseline="0" noProof="0" dirty="0">
                <a:ln>
                  <a:noFill/>
                </a:ln>
                <a:solidFill>
                  <a:srgbClr val="3E454A"/>
                </a:solidFill>
                <a:effectLst/>
                <a:uLnTx/>
                <a:uFillTx/>
                <a:latin typeface="Arial"/>
                <a:cs typeface="Arial"/>
              </a:rPr>
              <a:t>4 acteurs principaux sur l’agrégation de comptes et l’initiation de paiements : </a:t>
            </a:r>
            <a:r>
              <a:rPr kumimoji="0" lang="fr-FR" sz="1181" b="1" i="0" u="none" strike="noStrike" kern="1200" cap="all" spc="0" normalizeH="0" baseline="0" noProof="0" dirty="0" err="1">
                <a:ln>
                  <a:noFill/>
                </a:ln>
                <a:solidFill>
                  <a:srgbClr val="3E454A"/>
                </a:solidFill>
                <a:effectLst/>
                <a:uLnTx/>
                <a:uFillTx/>
                <a:latin typeface="Arial"/>
                <a:cs typeface="Arial"/>
              </a:rPr>
              <a:t>LEs</a:t>
            </a:r>
            <a:r>
              <a:rPr kumimoji="0" lang="fr-FR" sz="1181" b="1" i="0" u="none" strike="noStrike" kern="1200" cap="all" spc="0" normalizeH="0" baseline="0" noProof="0" dirty="0">
                <a:ln>
                  <a:noFill/>
                </a:ln>
                <a:solidFill>
                  <a:srgbClr val="3E454A"/>
                </a:solidFill>
                <a:effectLst/>
                <a:uLnTx/>
                <a:uFillTx/>
                <a:latin typeface="Arial"/>
                <a:cs typeface="Arial"/>
              </a:rPr>
              <a:t> Fintechs</a:t>
            </a:r>
          </a:p>
          <a:p>
            <a:pPr marL="0" marR="0" lvl="0" indent="0" algn="l" defTabSz="681822" rtl="0" eaLnBrk="1" fontAlgn="base" latinLnBrk="0" hangingPunct="1">
              <a:lnSpc>
                <a:spcPct val="100000"/>
              </a:lnSpc>
              <a:spcBef>
                <a:spcPts val="675"/>
              </a:spcBef>
              <a:spcAft>
                <a:spcPct val="0"/>
              </a:spcAft>
              <a:buClrTx/>
              <a:buSzTx/>
              <a:buFont typeface="Arial" panose="020B0604020202020204" pitchFamily="34" charset="0"/>
              <a:buNone/>
              <a:tabLst/>
              <a:defRPr/>
            </a:pPr>
            <a:r>
              <a:rPr kumimoji="0" lang="fr-FR" sz="1181" b="0" i="0" u="none" strike="noStrike" kern="1200" cap="none" spc="0" normalizeH="0" baseline="0" noProof="0" dirty="0">
                <a:ln>
                  <a:noFill/>
                </a:ln>
                <a:solidFill>
                  <a:srgbClr val="3E454A"/>
                </a:solidFill>
                <a:effectLst/>
                <a:uLnTx/>
                <a:uFillTx/>
                <a:latin typeface="Arial"/>
                <a:cs typeface="Arial"/>
              </a:rPr>
              <a:t>Des acteurs bancaires se positionnant sur des participations dans des </a:t>
            </a:r>
            <a:r>
              <a:rPr kumimoji="0" lang="fr-FR" sz="1181" b="0" i="0" u="none" strike="noStrike" kern="1200" cap="none" spc="0" normalizeH="0" baseline="0" noProof="0" dirty="0" err="1">
                <a:ln>
                  <a:noFill/>
                </a:ln>
                <a:solidFill>
                  <a:srgbClr val="3E454A"/>
                </a:solidFill>
                <a:effectLst/>
                <a:uLnTx/>
                <a:uFillTx/>
                <a:latin typeface="Arial"/>
                <a:cs typeface="Arial"/>
              </a:rPr>
              <a:t>FinTechs</a:t>
            </a:r>
            <a:r>
              <a:rPr kumimoji="0" lang="fr-FR" sz="1181" b="0" i="0" u="none" strike="noStrike" kern="1200" cap="none" spc="0" normalizeH="0" baseline="0" noProof="0" dirty="0">
                <a:ln>
                  <a:noFill/>
                </a:ln>
                <a:solidFill>
                  <a:srgbClr val="3E454A"/>
                </a:solidFill>
                <a:effectLst/>
                <a:uLnTx/>
                <a:uFillTx/>
                <a:latin typeface="Arial"/>
                <a:cs typeface="Arial"/>
              </a:rPr>
              <a:t> pour réagir rapidement si l’agrégation prend de l’ampleur sur le marché des Professionnels (Personnes Morales)</a:t>
            </a:r>
          </a:p>
          <a:p>
            <a:pPr marL="0" marR="0" lvl="0" indent="0" algn="l" defTabSz="681822" rtl="0" eaLnBrk="1" fontAlgn="base" latinLnBrk="0" hangingPunct="1">
              <a:lnSpc>
                <a:spcPct val="100000"/>
              </a:lnSpc>
              <a:spcBef>
                <a:spcPts val="675"/>
              </a:spcBef>
              <a:spcAft>
                <a:spcPct val="0"/>
              </a:spcAft>
              <a:buClrTx/>
              <a:buSzTx/>
              <a:buFont typeface="Arial" panose="020B0604020202020204" pitchFamily="34" charset="0"/>
              <a:buNone/>
              <a:tabLst/>
              <a:defRPr/>
            </a:pPr>
            <a:endParaRPr kumimoji="0" lang="fr-FR" sz="1181" b="0" i="0" u="none" strike="noStrike" kern="1200" cap="none" spc="0" normalizeH="0" baseline="0" noProof="0" dirty="0">
              <a:ln>
                <a:noFill/>
              </a:ln>
              <a:solidFill>
                <a:srgbClr val="3E454A"/>
              </a:solidFill>
              <a:effectLst/>
              <a:uLnTx/>
              <a:uFillTx/>
              <a:latin typeface="Arial"/>
              <a:cs typeface="Arial"/>
            </a:endParaRPr>
          </a:p>
          <a:p>
            <a:pPr marL="0" marR="0" lvl="0" indent="0" algn="l" defTabSz="681822" rtl="0" eaLnBrk="1" fontAlgn="base" latinLnBrk="0" hangingPunct="1">
              <a:lnSpc>
                <a:spcPct val="100000"/>
              </a:lnSpc>
              <a:spcBef>
                <a:spcPts val="1519"/>
              </a:spcBef>
              <a:spcAft>
                <a:spcPct val="0"/>
              </a:spcAft>
              <a:buClrTx/>
              <a:buSzTx/>
              <a:buFont typeface="Arial" panose="020B0604020202020204" pitchFamily="34" charset="0"/>
              <a:buNone/>
              <a:tabLst/>
              <a:defRPr/>
            </a:pPr>
            <a:r>
              <a:rPr kumimoji="0" lang="fr-FR" sz="1181" b="0" i="0" u="none" strike="noStrike" kern="1200" cap="none" spc="0" normalizeH="0" baseline="0" noProof="0" dirty="0">
                <a:ln>
                  <a:noFill/>
                </a:ln>
                <a:solidFill>
                  <a:srgbClr val="3E454A"/>
                </a:solidFill>
                <a:effectLst/>
                <a:uLnTx/>
                <a:uFillTx/>
                <a:latin typeface="Arial"/>
                <a:cs typeface="Arial"/>
              </a:rPr>
              <a:t> </a:t>
            </a:r>
          </a:p>
        </p:txBody>
      </p:sp>
      <p:sp>
        <p:nvSpPr>
          <p:cNvPr id="85" name="ZoneTexte 84">
            <a:extLst>
              <a:ext uri="{FF2B5EF4-FFF2-40B4-BE49-F238E27FC236}">
                <a16:creationId xmlns:a16="http://schemas.microsoft.com/office/drawing/2014/main" id="{343DCD56-1AA5-95DF-5F70-215960228719}"/>
              </a:ext>
            </a:extLst>
          </p:cNvPr>
          <p:cNvSpPr txBox="1"/>
          <p:nvPr/>
        </p:nvSpPr>
        <p:spPr>
          <a:xfrm>
            <a:off x="5121331" y="4419418"/>
            <a:ext cx="813043" cy="282834"/>
          </a:xfrm>
          <a:prstGeom prst="rect">
            <a:avLst/>
          </a:prstGeom>
          <a:noFill/>
        </p:spPr>
        <p:txBody>
          <a:bodyPr wrap="square" rtlCol="0">
            <a:spAutoFit/>
          </a:bodyPr>
          <a:lstStyle/>
          <a:p>
            <a:r>
              <a:rPr lang="fr-FR" sz="1238" kern="0" dirty="0">
                <a:solidFill>
                  <a:srgbClr val="3E454A"/>
                </a:solidFill>
                <a:cs typeface="Arial"/>
              </a:rPr>
              <a:t>En cours</a:t>
            </a:r>
          </a:p>
        </p:txBody>
      </p:sp>
      <p:pic>
        <p:nvPicPr>
          <p:cNvPr id="86" name="Image 85">
            <a:extLst>
              <a:ext uri="{FF2B5EF4-FFF2-40B4-BE49-F238E27FC236}">
                <a16:creationId xmlns:a16="http://schemas.microsoft.com/office/drawing/2014/main" id="{1958A87E-D07E-756D-7647-8CCD016100D0}"/>
              </a:ext>
            </a:extLst>
          </p:cNvPr>
          <p:cNvPicPr>
            <a:picLocks noChangeAspect="1"/>
          </p:cNvPicPr>
          <p:nvPr/>
        </p:nvPicPr>
        <p:blipFill>
          <a:blip r:embed="rId14"/>
          <a:stretch/>
        </p:blipFill>
        <p:spPr bwMode="auto">
          <a:xfrm>
            <a:off x="4864746" y="2322731"/>
            <a:ext cx="1584752" cy="313048"/>
          </a:xfrm>
          <a:prstGeom prst="rect">
            <a:avLst/>
          </a:prstGeom>
        </p:spPr>
      </p:pic>
      <p:pic>
        <p:nvPicPr>
          <p:cNvPr id="87" name="Image 86">
            <a:extLst>
              <a:ext uri="{FF2B5EF4-FFF2-40B4-BE49-F238E27FC236}">
                <a16:creationId xmlns:a16="http://schemas.microsoft.com/office/drawing/2014/main" id="{924C9464-C48B-9B1D-19F1-4F9FF97B0E1F}"/>
              </a:ext>
            </a:extLst>
          </p:cNvPr>
          <p:cNvPicPr>
            <a:picLocks noChangeAspect="1"/>
          </p:cNvPicPr>
          <p:nvPr/>
        </p:nvPicPr>
        <p:blipFill>
          <a:blip r:embed="rId15"/>
          <a:stretch>
            <a:fillRect/>
          </a:stretch>
        </p:blipFill>
        <p:spPr>
          <a:xfrm>
            <a:off x="5178915" y="5806075"/>
            <a:ext cx="818456" cy="307603"/>
          </a:xfrm>
          <a:prstGeom prst="rect">
            <a:avLst/>
          </a:prstGeom>
        </p:spPr>
      </p:pic>
      <p:grpSp>
        <p:nvGrpSpPr>
          <p:cNvPr id="88" name="Groupe 87">
            <a:extLst>
              <a:ext uri="{FF2B5EF4-FFF2-40B4-BE49-F238E27FC236}">
                <a16:creationId xmlns:a16="http://schemas.microsoft.com/office/drawing/2014/main" id="{403B2A01-28F1-AE1A-1372-9046FF5C0B7A}"/>
              </a:ext>
            </a:extLst>
          </p:cNvPr>
          <p:cNvGrpSpPr/>
          <p:nvPr/>
        </p:nvGrpSpPr>
        <p:grpSpPr>
          <a:xfrm>
            <a:off x="6904137" y="2785356"/>
            <a:ext cx="280544" cy="1926229"/>
            <a:chOff x="7419795" y="3422774"/>
            <a:chExt cx="249372" cy="1745065"/>
          </a:xfrm>
        </p:grpSpPr>
        <p:pic>
          <p:nvPicPr>
            <p:cNvPr id="89" name="Image 88">
              <a:extLst>
                <a:ext uri="{FF2B5EF4-FFF2-40B4-BE49-F238E27FC236}">
                  <a16:creationId xmlns:a16="http://schemas.microsoft.com/office/drawing/2014/main" id="{1A318259-8899-79FE-5EEF-D0DEE65FE16C}"/>
                </a:ext>
              </a:extLst>
            </p:cNvPr>
            <p:cNvPicPr>
              <a:picLocks noChangeAspect="1"/>
            </p:cNvPicPr>
            <p:nvPr/>
          </p:nvPicPr>
          <p:blipFill>
            <a:blip r:embed="rId5"/>
            <a:stretch>
              <a:fillRect/>
            </a:stretch>
          </p:blipFill>
          <p:spPr>
            <a:xfrm>
              <a:off x="7419795" y="3422774"/>
              <a:ext cx="249372" cy="233980"/>
            </a:xfrm>
            <a:prstGeom prst="rect">
              <a:avLst/>
            </a:prstGeom>
          </p:spPr>
        </p:pic>
        <p:pic>
          <p:nvPicPr>
            <p:cNvPr id="90" name="Image 89">
              <a:extLst>
                <a:ext uri="{FF2B5EF4-FFF2-40B4-BE49-F238E27FC236}">
                  <a16:creationId xmlns:a16="http://schemas.microsoft.com/office/drawing/2014/main" id="{26646AA6-4D74-94DA-76CC-7C0D5647A90B}"/>
                </a:ext>
              </a:extLst>
            </p:cNvPr>
            <p:cNvPicPr>
              <a:picLocks noChangeAspect="1"/>
            </p:cNvPicPr>
            <p:nvPr/>
          </p:nvPicPr>
          <p:blipFill>
            <a:blip r:embed="rId5"/>
            <a:stretch>
              <a:fillRect/>
            </a:stretch>
          </p:blipFill>
          <p:spPr>
            <a:xfrm>
              <a:off x="7419795" y="3609636"/>
              <a:ext cx="249372" cy="233980"/>
            </a:xfrm>
            <a:prstGeom prst="rect">
              <a:avLst/>
            </a:prstGeom>
          </p:spPr>
        </p:pic>
        <p:pic>
          <p:nvPicPr>
            <p:cNvPr id="91" name="Image 90">
              <a:extLst>
                <a:ext uri="{FF2B5EF4-FFF2-40B4-BE49-F238E27FC236}">
                  <a16:creationId xmlns:a16="http://schemas.microsoft.com/office/drawing/2014/main" id="{1AE992E3-6013-D920-A71D-CBC13C0E928A}"/>
                </a:ext>
              </a:extLst>
            </p:cNvPr>
            <p:cNvPicPr>
              <a:picLocks noChangeAspect="1"/>
            </p:cNvPicPr>
            <p:nvPr/>
          </p:nvPicPr>
          <p:blipFill>
            <a:blip r:embed="rId5"/>
            <a:stretch>
              <a:fillRect/>
            </a:stretch>
          </p:blipFill>
          <p:spPr>
            <a:xfrm>
              <a:off x="7419795" y="3801424"/>
              <a:ext cx="249372" cy="233980"/>
            </a:xfrm>
            <a:prstGeom prst="rect">
              <a:avLst/>
            </a:prstGeom>
          </p:spPr>
        </p:pic>
        <p:pic>
          <p:nvPicPr>
            <p:cNvPr id="92" name="Image 91">
              <a:extLst>
                <a:ext uri="{FF2B5EF4-FFF2-40B4-BE49-F238E27FC236}">
                  <a16:creationId xmlns:a16="http://schemas.microsoft.com/office/drawing/2014/main" id="{93F3949D-0DBE-98B3-7729-CB4BC29E94EF}"/>
                </a:ext>
              </a:extLst>
            </p:cNvPr>
            <p:cNvPicPr>
              <a:picLocks noChangeAspect="1"/>
            </p:cNvPicPr>
            <p:nvPr/>
          </p:nvPicPr>
          <p:blipFill>
            <a:blip r:embed="rId5"/>
            <a:stretch>
              <a:fillRect/>
            </a:stretch>
          </p:blipFill>
          <p:spPr>
            <a:xfrm>
              <a:off x="7419795" y="3989009"/>
              <a:ext cx="249372" cy="233980"/>
            </a:xfrm>
            <a:prstGeom prst="rect">
              <a:avLst/>
            </a:prstGeom>
          </p:spPr>
        </p:pic>
        <p:pic>
          <p:nvPicPr>
            <p:cNvPr id="93" name="Image 92">
              <a:extLst>
                <a:ext uri="{FF2B5EF4-FFF2-40B4-BE49-F238E27FC236}">
                  <a16:creationId xmlns:a16="http://schemas.microsoft.com/office/drawing/2014/main" id="{45BA48FE-F56F-EEDD-B444-C18F59BD3B15}"/>
                </a:ext>
              </a:extLst>
            </p:cNvPr>
            <p:cNvPicPr>
              <a:picLocks noChangeAspect="1"/>
            </p:cNvPicPr>
            <p:nvPr/>
          </p:nvPicPr>
          <p:blipFill>
            <a:blip r:embed="rId5"/>
            <a:stretch>
              <a:fillRect/>
            </a:stretch>
          </p:blipFill>
          <p:spPr>
            <a:xfrm>
              <a:off x="7419795" y="4182067"/>
              <a:ext cx="249372" cy="233980"/>
            </a:xfrm>
            <a:prstGeom prst="rect">
              <a:avLst/>
            </a:prstGeom>
          </p:spPr>
        </p:pic>
        <p:pic>
          <p:nvPicPr>
            <p:cNvPr id="94" name="Image 93">
              <a:extLst>
                <a:ext uri="{FF2B5EF4-FFF2-40B4-BE49-F238E27FC236}">
                  <a16:creationId xmlns:a16="http://schemas.microsoft.com/office/drawing/2014/main" id="{3E9D3CE4-6BB2-B4CA-870C-B0B95E501197}"/>
                </a:ext>
              </a:extLst>
            </p:cNvPr>
            <p:cNvPicPr>
              <a:picLocks noChangeAspect="1"/>
            </p:cNvPicPr>
            <p:nvPr/>
          </p:nvPicPr>
          <p:blipFill>
            <a:blip r:embed="rId5"/>
            <a:stretch>
              <a:fillRect/>
            </a:stretch>
          </p:blipFill>
          <p:spPr>
            <a:xfrm>
              <a:off x="7419795" y="4360158"/>
              <a:ext cx="249372" cy="233980"/>
            </a:xfrm>
            <a:prstGeom prst="rect">
              <a:avLst/>
            </a:prstGeom>
          </p:spPr>
        </p:pic>
        <p:pic>
          <p:nvPicPr>
            <p:cNvPr id="95" name="Image 94">
              <a:extLst>
                <a:ext uri="{FF2B5EF4-FFF2-40B4-BE49-F238E27FC236}">
                  <a16:creationId xmlns:a16="http://schemas.microsoft.com/office/drawing/2014/main" id="{2280860E-19E2-820F-F0D4-8DBD81215729}"/>
                </a:ext>
              </a:extLst>
            </p:cNvPr>
            <p:cNvPicPr>
              <a:picLocks noChangeAspect="1"/>
            </p:cNvPicPr>
            <p:nvPr/>
          </p:nvPicPr>
          <p:blipFill>
            <a:blip r:embed="rId5"/>
            <a:stretch>
              <a:fillRect/>
            </a:stretch>
          </p:blipFill>
          <p:spPr>
            <a:xfrm>
              <a:off x="7419795" y="4553216"/>
              <a:ext cx="249372" cy="233980"/>
            </a:xfrm>
            <a:prstGeom prst="rect">
              <a:avLst/>
            </a:prstGeom>
          </p:spPr>
        </p:pic>
        <p:pic>
          <p:nvPicPr>
            <p:cNvPr id="128" name="Image 127">
              <a:extLst>
                <a:ext uri="{FF2B5EF4-FFF2-40B4-BE49-F238E27FC236}">
                  <a16:creationId xmlns:a16="http://schemas.microsoft.com/office/drawing/2014/main" id="{6CD8235E-944B-055F-8F39-62B3071B8C0F}"/>
                </a:ext>
              </a:extLst>
            </p:cNvPr>
            <p:cNvPicPr>
              <a:picLocks noChangeAspect="1"/>
            </p:cNvPicPr>
            <p:nvPr/>
          </p:nvPicPr>
          <p:blipFill>
            <a:blip r:embed="rId5"/>
            <a:stretch>
              <a:fillRect/>
            </a:stretch>
          </p:blipFill>
          <p:spPr>
            <a:xfrm>
              <a:off x="7419795" y="4750372"/>
              <a:ext cx="249372" cy="233980"/>
            </a:xfrm>
            <a:prstGeom prst="rect">
              <a:avLst/>
            </a:prstGeom>
          </p:spPr>
        </p:pic>
        <p:pic>
          <p:nvPicPr>
            <p:cNvPr id="129" name="Image 128">
              <a:extLst>
                <a:ext uri="{FF2B5EF4-FFF2-40B4-BE49-F238E27FC236}">
                  <a16:creationId xmlns:a16="http://schemas.microsoft.com/office/drawing/2014/main" id="{69C5AC30-0D12-0080-C339-9F2BC40A2F76}"/>
                </a:ext>
              </a:extLst>
            </p:cNvPr>
            <p:cNvPicPr>
              <a:picLocks noChangeAspect="1"/>
            </p:cNvPicPr>
            <p:nvPr/>
          </p:nvPicPr>
          <p:blipFill>
            <a:blip r:embed="rId5"/>
            <a:stretch>
              <a:fillRect/>
            </a:stretch>
          </p:blipFill>
          <p:spPr>
            <a:xfrm>
              <a:off x="7419795" y="4933859"/>
              <a:ext cx="249372" cy="233980"/>
            </a:xfrm>
            <a:prstGeom prst="rect">
              <a:avLst/>
            </a:prstGeom>
          </p:spPr>
        </p:pic>
      </p:grpSp>
      <p:grpSp>
        <p:nvGrpSpPr>
          <p:cNvPr id="130" name="Groupe 129">
            <a:extLst>
              <a:ext uri="{FF2B5EF4-FFF2-40B4-BE49-F238E27FC236}">
                <a16:creationId xmlns:a16="http://schemas.microsoft.com/office/drawing/2014/main" id="{DB99026F-A3C1-3CD9-1286-A4B2128A34C3}"/>
              </a:ext>
            </a:extLst>
          </p:cNvPr>
          <p:cNvGrpSpPr/>
          <p:nvPr/>
        </p:nvGrpSpPr>
        <p:grpSpPr>
          <a:xfrm>
            <a:off x="5390499" y="2775312"/>
            <a:ext cx="280544" cy="1723693"/>
            <a:chOff x="7419795" y="3422774"/>
            <a:chExt cx="249372" cy="1561578"/>
          </a:xfrm>
        </p:grpSpPr>
        <p:pic>
          <p:nvPicPr>
            <p:cNvPr id="131" name="Image 130">
              <a:extLst>
                <a:ext uri="{FF2B5EF4-FFF2-40B4-BE49-F238E27FC236}">
                  <a16:creationId xmlns:a16="http://schemas.microsoft.com/office/drawing/2014/main" id="{82F2D105-1926-4280-686D-985ACFE09FDD}"/>
                </a:ext>
              </a:extLst>
            </p:cNvPr>
            <p:cNvPicPr>
              <a:picLocks noChangeAspect="1"/>
            </p:cNvPicPr>
            <p:nvPr/>
          </p:nvPicPr>
          <p:blipFill>
            <a:blip r:embed="rId5"/>
            <a:stretch>
              <a:fillRect/>
            </a:stretch>
          </p:blipFill>
          <p:spPr>
            <a:xfrm>
              <a:off x="7419795" y="3422774"/>
              <a:ext cx="249372" cy="233980"/>
            </a:xfrm>
            <a:prstGeom prst="rect">
              <a:avLst/>
            </a:prstGeom>
          </p:spPr>
        </p:pic>
        <p:pic>
          <p:nvPicPr>
            <p:cNvPr id="132" name="Image 131">
              <a:extLst>
                <a:ext uri="{FF2B5EF4-FFF2-40B4-BE49-F238E27FC236}">
                  <a16:creationId xmlns:a16="http://schemas.microsoft.com/office/drawing/2014/main" id="{62B83482-DB34-EF2F-F6A9-05415D470006}"/>
                </a:ext>
              </a:extLst>
            </p:cNvPr>
            <p:cNvPicPr>
              <a:picLocks noChangeAspect="1"/>
            </p:cNvPicPr>
            <p:nvPr/>
          </p:nvPicPr>
          <p:blipFill>
            <a:blip r:embed="rId5"/>
            <a:stretch>
              <a:fillRect/>
            </a:stretch>
          </p:blipFill>
          <p:spPr>
            <a:xfrm>
              <a:off x="7419795" y="3609636"/>
              <a:ext cx="249372" cy="233980"/>
            </a:xfrm>
            <a:prstGeom prst="rect">
              <a:avLst/>
            </a:prstGeom>
          </p:spPr>
        </p:pic>
        <p:pic>
          <p:nvPicPr>
            <p:cNvPr id="133" name="Image 132">
              <a:extLst>
                <a:ext uri="{FF2B5EF4-FFF2-40B4-BE49-F238E27FC236}">
                  <a16:creationId xmlns:a16="http://schemas.microsoft.com/office/drawing/2014/main" id="{C2E25861-4B2A-199D-C254-2B2F8C8D5631}"/>
                </a:ext>
              </a:extLst>
            </p:cNvPr>
            <p:cNvPicPr>
              <a:picLocks noChangeAspect="1"/>
            </p:cNvPicPr>
            <p:nvPr/>
          </p:nvPicPr>
          <p:blipFill>
            <a:blip r:embed="rId5"/>
            <a:stretch>
              <a:fillRect/>
            </a:stretch>
          </p:blipFill>
          <p:spPr>
            <a:xfrm>
              <a:off x="7419795" y="3801424"/>
              <a:ext cx="249372" cy="233980"/>
            </a:xfrm>
            <a:prstGeom prst="rect">
              <a:avLst/>
            </a:prstGeom>
          </p:spPr>
        </p:pic>
        <p:pic>
          <p:nvPicPr>
            <p:cNvPr id="134" name="Image 133">
              <a:extLst>
                <a:ext uri="{FF2B5EF4-FFF2-40B4-BE49-F238E27FC236}">
                  <a16:creationId xmlns:a16="http://schemas.microsoft.com/office/drawing/2014/main" id="{5ACD5ACA-07FB-D64E-E1B8-FBD342FCB3A8}"/>
                </a:ext>
              </a:extLst>
            </p:cNvPr>
            <p:cNvPicPr>
              <a:picLocks noChangeAspect="1"/>
            </p:cNvPicPr>
            <p:nvPr/>
          </p:nvPicPr>
          <p:blipFill>
            <a:blip r:embed="rId5"/>
            <a:stretch>
              <a:fillRect/>
            </a:stretch>
          </p:blipFill>
          <p:spPr>
            <a:xfrm>
              <a:off x="7419795" y="3989009"/>
              <a:ext cx="249372" cy="233980"/>
            </a:xfrm>
            <a:prstGeom prst="rect">
              <a:avLst/>
            </a:prstGeom>
          </p:spPr>
        </p:pic>
        <p:pic>
          <p:nvPicPr>
            <p:cNvPr id="135" name="Image 134">
              <a:extLst>
                <a:ext uri="{FF2B5EF4-FFF2-40B4-BE49-F238E27FC236}">
                  <a16:creationId xmlns:a16="http://schemas.microsoft.com/office/drawing/2014/main" id="{C0785840-7EA7-7E93-F99E-C8A93A2D938B}"/>
                </a:ext>
              </a:extLst>
            </p:cNvPr>
            <p:cNvPicPr>
              <a:picLocks noChangeAspect="1"/>
            </p:cNvPicPr>
            <p:nvPr/>
          </p:nvPicPr>
          <p:blipFill>
            <a:blip r:embed="rId5"/>
            <a:stretch>
              <a:fillRect/>
            </a:stretch>
          </p:blipFill>
          <p:spPr>
            <a:xfrm>
              <a:off x="7419795" y="4182067"/>
              <a:ext cx="249372" cy="233980"/>
            </a:xfrm>
            <a:prstGeom prst="rect">
              <a:avLst/>
            </a:prstGeom>
          </p:spPr>
        </p:pic>
        <p:pic>
          <p:nvPicPr>
            <p:cNvPr id="136" name="Image 135">
              <a:extLst>
                <a:ext uri="{FF2B5EF4-FFF2-40B4-BE49-F238E27FC236}">
                  <a16:creationId xmlns:a16="http://schemas.microsoft.com/office/drawing/2014/main" id="{9D491A76-7595-3395-7725-DFFCA8D6A2AF}"/>
                </a:ext>
              </a:extLst>
            </p:cNvPr>
            <p:cNvPicPr>
              <a:picLocks noChangeAspect="1"/>
            </p:cNvPicPr>
            <p:nvPr/>
          </p:nvPicPr>
          <p:blipFill>
            <a:blip r:embed="rId5"/>
            <a:stretch>
              <a:fillRect/>
            </a:stretch>
          </p:blipFill>
          <p:spPr>
            <a:xfrm>
              <a:off x="7419795" y="4360158"/>
              <a:ext cx="249372" cy="233980"/>
            </a:xfrm>
            <a:prstGeom prst="rect">
              <a:avLst/>
            </a:prstGeom>
          </p:spPr>
        </p:pic>
        <p:pic>
          <p:nvPicPr>
            <p:cNvPr id="137" name="Image 136">
              <a:extLst>
                <a:ext uri="{FF2B5EF4-FFF2-40B4-BE49-F238E27FC236}">
                  <a16:creationId xmlns:a16="http://schemas.microsoft.com/office/drawing/2014/main" id="{8E558C36-4BCA-891A-A9CF-C1E506F4138B}"/>
                </a:ext>
              </a:extLst>
            </p:cNvPr>
            <p:cNvPicPr>
              <a:picLocks noChangeAspect="1"/>
            </p:cNvPicPr>
            <p:nvPr/>
          </p:nvPicPr>
          <p:blipFill>
            <a:blip r:embed="rId5"/>
            <a:stretch>
              <a:fillRect/>
            </a:stretch>
          </p:blipFill>
          <p:spPr>
            <a:xfrm>
              <a:off x="7419795" y="4553216"/>
              <a:ext cx="249372" cy="233980"/>
            </a:xfrm>
            <a:prstGeom prst="rect">
              <a:avLst/>
            </a:prstGeom>
          </p:spPr>
        </p:pic>
        <p:pic>
          <p:nvPicPr>
            <p:cNvPr id="138" name="Image 137">
              <a:extLst>
                <a:ext uri="{FF2B5EF4-FFF2-40B4-BE49-F238E27FC236}">
                  <a16:creationId xmlns:a16="http://schemas.microsoft.com/office/drawing/2014/main" id="{6C6C71FA-B7EE-CFC3-4A32-4E3543E314E4}"/>
                </a:ext>
              </a:extLst>
            </p:cNvPr>
            <p:cNvPicPr>
              <a:picLocks noChangeAspect="1"/>
            </p:cNvPicPr>
            <p:nvPr/>
          </p:nvPicPr>
          <p:blipFill>
            <a:blip r:embed="rId5"/>
            <a:stretch>
              <a:fillRect/>
            </a:stretch>
          </p:blipFill>
          <p:spPr>
            <a:xfrm>
              <a:off x="7419795" y="4750372"/>
              <a:ext cx="249372" cy="233980"/>
            </a:xfrm>
            <a:prstGeom prst="rect">
              <a:avLst/>
            </a:prstGeom>
          </p:spPr>
        </p:pic>
      </p:grpSp>
    </p:spTree>
    <p:extLst>
      <p:ext uri="{BB962C8B-B14F-4D97-AF65-F5344CB8AC3E}">
        <p14:creationId xmlns:p14="http://schemas.microsoft.com/office/powerpoint/2010/main" val="21556343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85A75BB-3E29-12F9-6104-F1CABE7CFA7F}"/>
              </a:ext>
            </a:extLst>
          </p:cNvPr>
          <p:cNvSpPr>
            <a:spLocks noGrp="1"/>
          </p:cNvSpPr>
          <p:nvPr>
            <p:ph type="body" sz="quarter" idx="12"/>
          </p:nvPr>
        </p:nvSpPr>
        <p:spPr/>
        <p:txBody>
          <a:bodyPr/>
          <a:lstStyle/>
          <a:p>
            <a:r>
              <a:rPr lang="fr-FR" dirty="0"/>
              <a:t>Annexe 2 : </a:t>
            </a:r>
          </a:p>
        </p:txBody>
      </p:sp>
      <p:sp>
        <p:nvSpPr>
          <p:cNvPr id="4" name="Espace réservé du texte 3">
            <a:extLst>
              <a:ext uri="{FF2B5EF4-FFF2-40B4-BE49-F238E27FC236}">
                <a16:creationId xmlns:a16="http://schemas.microsoft.com/office/drawing/2014/main" id="{3CC195AD-67AD-BF38-C874-23293F5DF705}"/>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3010CC1A-CE61-EC48-323E-0A0EC030C0BB}"/>
              </a:ext>
            </a:extLst>
          </p:cNvPr>
          <p:cNvSpPr>
            <a:spLocks noGrp="1"/>
          </p:cNvSpPr>
          <p:nvPr>
            <p:ph type="body" sz="quarter" idx="16"/>
          </p:nvPr>
        </p:nvSpPr>
        <p:spPr/>
        <p:txBody>
          <a:bodyPr/>
          <a:lstStyle/>
          <a:p>
            <a:endParaRPr lang="fr-FR"/>
          </a:p>
        </p:txBody>
      </p:sp>
      <p:graphicFrame>
        <p:nvGraphicFramePr>
          <p:cNvPr id="6" name="Tableau 5">
            <a:extLst>
              <a:ext uri="{FF2B5EF4-FFF2-40B4-BE49-F238E27FC236}">
                <a16:creationId xmlns:a16="http://schemas.microsoft.com/office/drawing/2014/main" id="{7F84A998-089B-0CFF-8DAC-4D4B1EB6A0F2}"/>
              </a:ext>
            </a:extLst>
          </p:cNvPr>
          <p:cNvGraphicFramePr>
            <a:graphicFrameLocks noGrp="1"/>
          </p:cNvGraphicFramePr>
          <p:nvPr>
            <p:extLst>
              <p:ext uri="{D42A27DB-BD31-4B8C-83A1-F6EECF244321}">
                <p14:modId xmlns:p14="http://schemas.microsoft.com/office/powerpoint/2010/main" val="1515228116"/>
              </p:ext>
            </p:extLst>
          </p:nvPr>
        </p:nvGraphicFramePr>
        <p:xfrm>
          <a:off x="695325" y="1510395"/>
          <a:ext cx="8236053" cy="4976680"/>
        </p:xfrm>
        <a:graphic>
          <a:graphicData uri="http://schemas.openxmlformats.org/drawingml/2006/table">
            <a:tbl>
              <a:tblPr firstRow="1" firstCol="1" bandRow="1">
                <a:tableStyleId>{5C22544A-7EE6-4342-B048-85BDC9FD1C3A}</a:tableStyleId>
              </a:tblPr>
              <a:tblGrid>
                <a:gridCol w="476939">
                  <a:extLst>
                    <a:ext uri="{9D8B030D-6E8A-4147-A177-3AD203B41FA5}">
                      <a16:colId xmlns:a16="http://schemas.microsoft.com/office/drawing/2014/main" val="2668479973"/>
                    </a:ext>
                  </a:extLst>
                </a:gridCol>
                <a:gridCol w="2312423">
                  <a:extLst>
                    <a:ext uri="{9D8B030D-6E8A-4147-A177-3AD203B41FA5}">
                      <a16:colId xmlns:a16="http://schemas.microsoft.com/office/drawing/2014/main" val="1406821321"/>
                    </a:ext>
                  </a:extLst>
                </a:gridCol>
                <a:gridCol w="3122250">
                  <a:extLst>
                    <a:ext uri="{9D8B030D-6E8A-4147-A177-3AD203B41FA5}">
                      <a16:colId xmlns:a16="http://schemas.microsoft.com/office/drawing/2014/main" val="2079460274"/>
                    </a:ext>
                  </a:extLst>
                </a:gridCol>
                <a:gridCol w="1095965">
                  <a:extLst>
                    <a:ext uri="{9D8B030D-6E8A-4147-A177-3AD203B41FA5}">
                      <a16:colId xmlns:a16="http://schemas.microsoft.com/office/drawing/2014/main" val="4139785824"/>
                    </a:ext>
                  </a:extLst>
                </a:gridCol>
                <a:gridCol w="1228476">
                  <a:extLst>
                    <a:ext uri="{9D8B030D-6E8A-4147-A177-3AD203B41FA5}">
                      <a16:colId xmlns:a16="http://schemas.microsoft.com/office/drawing/2014/main" val="1661883064"/>
                    </a:ext>
                  </a:extLst>
                </a:gridCol>
              </a:tblGrid>
              <a:tr h="353565">
                <a:tc>
                  <a:txBody>
                    <a:bodyPr/>
                    <a:lstStyle/>
                    <a:p>
                      <a:r>
                        <a:rPr lang="fr-FR" sz="900" dirty="0">
                          <a:effectLst/>
                        </a:rPr>
                        <a:t>Code   </a:t>
                      </a:r>
                    </a:p>
                    <a:p>
                      <a:r>
                        <a:rPr lang="fr-FR" sz="900" dirty="0" err="1">
                          <a:effectLst/>
                        </a:rPr>
                        <a:t>ostr</a:t>
                      </a:r>
                      <a:endParaRPr lang="fr-FR" sz="900" dirty="0">
                        <a:effectLst/>
                        <a:latin typeface="Calibri" panose="020F0502020204030204" pitchFamily="34" charset="0"/>
                        <a:ea typeface="Calibri" panose="020F0502020204030204" pitchFamily="34" charset="0"/>
                      </a:endParaRPr>
                    </a:p>
                  </a:txBody>
                  <a:tcPr marL="26926" marR="26926" marT="5770" marB="0" anchor="ctr">
                    <a:solidFill>
                      <a:srgbClr val="7030A0"/>
                    </a:solidFill>
                  </a:tcPr>
                </a:tc>
                <a:tc>
                  <a:txBody>
                    <a:bodyPr/>
                    <a:lstStyle/>
                    <a:p>
                      <a:r>
                        <a:rPr lang="fr-FR" sz="900">
                          <a:effectLst/>
                        </a:rPr>
                        <a:t>Intitulé nature de compte CCE </a:t>
                      </a:r>
                    </a:p>
                    <a:p>
                      <a:r>
                        <a:rPr lang="fr-FR" sz="900">
                          <a:effectLst/>
                        </a:rPr>
                        <a:t>(libellé long informatif) </a:t>
                      </a:r>
                      <a:endParaRPr lang="fr-FR" sz="900">
                        <a:effectLst/>
                        <a:latin typeface="Calibri" panose="020F0502020204030204" pitchFamily="34" charset="0"/>
                        <a:ea typeface="Calibri" panose="020F0502020204030204" pitchFamily="34" charset="0"/>
                      </a:endParaRPr>
                    </a:p>
                  </a:txBody>
                  <a:tcPr marL="26926" marR="26926" marT="5770" marB="0" anchor="ctr">
                    <a:solidFill>
                      <a:srgbClr val="7030A0"/>
                    </a:solidFill>
                  </a:tcPr>
                </a:tc>
                <a:tc>
                  <a:txBody>
                    <a:bodyPr/>
                    <a:lstStyle/>
                    <a:p>
                      <a:r>
                        <a:rPr lang="fr-FR" sz="900" dirty="0">
                          <a:effectLst/>
                        </a:rPr>
                        <a:t>Code produit national</a:t>
                      </a:r>
                      <a:endParaRPr lang="fr-FR" sz="900" dirty="0">
                        <a:effectLst/>
                        <a:latin typeface="Calibri" panose="020F0502020204030204" pitchFamily="34" charset="0"/>
                        <a:ea typeface="Calibri" panose="020F0502020204030204" pitchFamily="34" charset="0"/>
                      </a:endParaRPr>
                    </a:p>
                  </a:txBody>
                  <a:tcPr marL="26926" marR="26926" marT="5770" marB="0" anchor="ctr">
                    <a:solidFill>
                      <a:srgbClr val="7030A0"/>
                    </a:solidFill>
                  </a:tcPr>
                </a:tc>
                <a:tc gridSpan="2">
                  <a:txBody>
                    <a:bodyPr/>
                    <a:lstStyle/>
                    <a:p>
                      <a:pPr algn="ctr"/>
                      <a:r>
                        <a:rPr lang="fr-FR" sz="900" dirty="0">
                          <a:solidFill>
                            <a:schemeClr val="bg1"/>
                          </a:solidFill>
                          <a:effectLst/>
                        </a:rPr>
                        <a:t>Eligibilité DSP2 </a:t>
                      </a:r>
                    </a:p>
                  </a:txBody>
                  <a:tcPr marL="0" marR="0" marT="0" marB="0" anchor="ctr">
                    <a:solidFill>
                      <a:srgbClr val="7030A0"/>
                    </a:solidFill>
                  </a:tcPr>
                </a:tc>
                <a:tc hMerge="1">
                  <a:txBody>
                    <a:bodyPr/>
                    <a:lstStyle/>
                    <a:p>
                      <a:endParaRPr lang="fr-FR"/>
                    </a:p>
                  </a:txBody>
                  <a:tcPr/>
                </a:tc>
                <a:extLst>
                  <a:ext uri="{0D108BD9-81ED-4DB2-BD59-A6C34878D82A}">
                    <a16:rowId xmlns:a16="http://schemas.microsoft.com/office/drawing/2014/main" val="1796346720"/>
                  </a:ext>
                </a:extLst>
              </a:tr>
              <a:tr h="269151">
                <a:tc>
                  <a:txBody>
                    <a:bodyPr/>
                    <a:lstStyle/>
                    <a:p>
                      <a:endParaRPr lang="fr-FR" sz="900" dirty="0">
                        <a:effectLst/>
                        <a:latin typeface="Times New Roman" panose="02020603050405020304" pitchFamily="18" charset="0"/>
                      </a:endParaRPr>
                    </a:p>
                  </a:txBody>
                  <a:tcPr marL="26926" marR="26926" marT="5770" marB="0" anchor="ctr">
                    <a:solidFill>
                      <a:srgbClr val="7030A0"/>
                    </a:solidFill>
                  </a:tcPr>
                </a:tc>
                <a:tc>
                  <a:txBody>
                    <a:bodyPr/>
                    <a:lstStyle/>
                    <a:p>
                      <a:endParaRPr lang="fr-FR" sz="900" dirty="0">
                        <a:effectLst/>
                        <a:latin typeface="Times New Roman" panose="02020603050405020304" pitchFamily="18" charset="0"/>
                      </a:endParaRPr>
                    </a:p>
                  </a:txBody>
                  <a:tcPr marL="26926" marR="26926" marT="5770" marB="0" anchor="ctr">
                    <a:solidFill>
                      <a:srgbClr val="B29CE8"/>
                    </a:solidFill>
                  </a:tcPr>
                </a:tc>
                <a:tc>
                  <a:txBody>
                    <a:bodyPr/>
                    <a:lstStyle/>
                    <a:p>
                      <a:r>
                        <a:rPr lang="fr-FR" sz="900" dirty="0">
                          <a:effectLst/>
                        </a:rPr>
                        <a:t> </a:t>
                      </a:r>
                      <a:endParaRPr lang="fr-FR" sz="900" dirty="0">
                        <a:effectLst/>
                        <a:latin typeface="Calibri" panose="020F0502020204030204" pitchFamily="34" charset="0"/>
                        <a:ea typeface="Calibri" panose="020F0502020204030204" pitchFamily="34" charset="0"/>
                      </a:endParaRPr>
                    </a:p>
                  </a:txBody>
                  <a:tcPr marL="26926" marR="26926" marT="5770" marB="0" anchor="b">
                    <a:solidFill>
                      <a:srgbClr val="B29CE8"/>
                    </a:solidFill>
                  </a:tcPr>
                </a:tc>
                <a:tc>
                  <a:txBody>
                    <a:bodyPr/>
                    <a:lstStyle/>
                    <a:p>
                      <a:pPr algn="ctr"/>
                      <a:r>
                        <a:rPr lang="fr-FR" sz="900" b="1" dirty="0">
                          <a:effectLst/>
                        </a:rPr>
                        <a:t>Agrégation  (*B)</a:t>
                      </a:r>
                      <a:endParaRPr lang="fr-FR" sz="900" b="1" dirty="0">
                        <a:effectLst/>
                        <a:latin typeface="Calibri" panose="020F0502020204030204" pitchFamily="34" charset="0"/>
                        <a:ea typeface="Calibri" panose="020F0502020204030204" pitchFamily="34" charset="0"/>
                      </a:endParaRPr>
                    </a:p>
                  </a:txBody>
                  <a:tcPr marL="0" marR="0" marT="0" marB="0" anchor="b">
                    <a:solidFill>
                      <a:srgbClr val="B29CE8"/>
                    </a:solidFill>
                  </a:tcPr>
                </a:tc>
                <a:tc>
                  <a:txBody>
                    <a:bodyPr/>
                    <a:lstStyle/>
                    <a:p>
                      <a:pPr algn="ctr"/>
                      <a:r>
                        <a:rPr lang="fr-FR" sz="900" b="1" dirty="0">
                          <a:effectLst/>
                        </a:rPr>
                        <a:t>Initiation de paiement (**)</a:t>
                      </a:r>
                      <a:endParaRPr lang="fr-FR" sz="900" b="1" dirty="0">
                        <a:effectLst/>
                        <a:latin typeface="Calibri" panose="020F0502020204030204" pitchFamily="34" charset="0"/>
                        <a:ea typeface="Calibri" panose="020F0502020204030204" pitchFamily="34" charset="0"/>
                      </a:endParaRPr>
                    </a:p>
                  </a:txBody>
                  <a:tcPr marL="26926" marR="26926" marT="5770" marB="0" anchor="b">
                    <a:solidFill>
                      <a:srgbClr val="B29CE8"/>
                    </a:solidFill>
                  </a:tcPr>
                </a:tc>
                <a:extLst>
                  <a:ext uri="{0D108BD9-81ED-4DB2-BD59-A6C34878D82A}">
                    <a16:rowId xmlns:a16="http://schemas.microsoft.com/office/drawing/2014/main" val="2434680914"/>
                  </a:ext>
                </a:extLst>
              </a:tr>
              <a:tr h="198152">
                <a:tc>
                  <a:txBody>
                    <a:bodyPr/>
                    <a:lstStyle/>
                    <a:p>
                      <a:r>
                        <a:rPr lang="fr-FR" sz="900" dirty="0">
                          <a:effectLst/>
                        </a:rPr>
                        <a:t>B</a:t>
                      </a:r>
                      <a:endParaRPr lang="fr-FR" sz="900" dirty="0">
                        <a:effectLst/>
                        <a:latin typeface="Calibri" panose="020F0502020204030204" pitchFamily="34" charset="0"/>
                        <a:ea typeface="Calibri" panose="020F0502020204030204" pitchFamily="34" charset="0"/>
                      </a:endParaRPr>
                    </a:p>
                  </a:txBody>
                  <a:tcPr marL="26926" marR="26926" marT="5770" marB="0" anchor="ctr">
                    <a:solidFill>
                      <a:srgbClr val="7030A0"/>
                    </a:solidFill>
                  </a:tcPr>
                </a:tc>
                <a:tc>
                  <a:txBody>
                    <a:bodyPr/>
                    <a:lstStyle/>
                    <a:p>
                      <a:r>
                        <a:rPr lang="fr-FR" sz="900" dirty="0">
                          <a:effectLst/>
                        </a:rPr>
                        <a:t>COMPTE COURANT</a:t>
                      </a:r>
                      <a:endParaRPr lang="fr-FR" sz="900" dirty="0">
                        <a:effectLst/>
                        <a:latin typeface="Calibri" panose="020F0502020204030204" pitchFamily="34" charset="0"/>
                        <a:ea typeface="Calibri" panose="020F0502020204030204" pitchFamily="34" charset="0"/>
                      </a:endParaRPr>
                    </a:p>
                  </a:txBody>
                  <a:tcPr marL="26926" marR="26926" marT="5770" marB="0" anchor="ctr"/>
                </a:tc>
                <a:tc>
                  <a:txBody>
                    <a:bodyPr/>
                    <a:lstStyle/>
                    <a:p>
                      <a:r>
                        <a:rPr lang="fr-FR" sz="900" dirty="0">
                          <a:effectLst/>
                        </a:rPr>
                        <a:t>A08050 - Compte courant classique </a:t>
                      </a:r>
                      <a:r>
                        <a:rPr lang="fr-FR" sz="900">
                          <a:effectLst/>
                        </a:rPr>
                        <a:t>(hors SCI)</a:t>
                      </a:r>
                      <a:endParaRPr lang="fr-FR" sz="900" dirty="0">
                        <a:effectLst/>
                        <a:latin typeface="Calibri" panose="020F0502020204030204" pitchFamily="34" charset="0"/>
                        <a:ea typeface="Calibri" panose="020F0502020204030204" pitchFamily="34" charset="0"/>
                      </a:endParaRPr>
                    </a:p>
                  </a:txBody>
                  <a:tcPr marL="26926" marR="26926" marT="5770" marB="0"/>
                </a:tc>
                <a:tc>
                  <a:txBody>
                    <a:bodyPr/>
                    <a:lstStyle/>
                    <a:p>
                      <a:pPr algn="ctr"/>
                      <a:r>
                        <a:rPr lang="fr-FR" sz="900">
                          <a:effectLst/>
                        </a:rPr>
                        <a:t>Oui</a:t>
                      </a:r>
                      <a:endParaRPr lang="fr-FR" sz="900">
                        <a:effectLst/>
                        <a:latin typeface="Calibri" panose="020F0502020204030204" pitchFamily="34" charset="0"/>
                        <a:ea typeface="Calibri" panose="020F0502020204030204" pitchFamily="34" charset="0"/>
                      </a:endParaRPr>
                    </a:p>
                  </a:txBody>
                  <a:tcPr marL="0" marR="0" marT="0" marB="0"/>
                </a:tc>
                <a:tc>
                  <a:txBody>
                    <a:bodyPr/>
                    <a:lstStyle/>
                    <a:p>
                      <a:pPr algn="ctr"/>
                      <a:r>
                        <a:rPr lang="fr-FR" sz="900" dirty="0">
                          <a:effectLst/>
                        </a:rPr>
                        <a:t>Oui</a:t>
                      </a:r>
                      <a:endParaRPr lang="fr-FR" sz="900" dirty="0">
                        <a:effectLst/>
                        <a:latin typeface="Calibri" panose="020F0502020204030204" pitchFamily="34" charset="0"/>
                        <a:ea typeface="Calibri" panose="020F0502020204030204" pitchFamily="34" charset="0"/>
                      </a:endParaRPr>
                    </a:p>
                  </a:txBody>
                  <a:tcPr marL="26926" marR="26926" marT="5770" marB="0"/>
                </a:tc>
                <a:extLst>
                  <a:ext uri="{0D108BD9-81ED-4DB2-BD59-A6C34878D82A}">
                    <a16:rowId xmlns:a16="http://schemas.microsoft.com/office/drawing/2014/main" val="2532840266"/>
                  </a:ext>
                </a:extLst>
              </a:tr>
              <a:tr h="198152">
                <a:tc>
                  <a:txBody>
                    <a:bodyPr/>
                    <a:lstStyle/>
                    <a:p>
                      <a:r>
                        <a:rPr lang="fr-FR" sz="900">
                          <a:effectLst/>
                        </a:rPr>
                        <a:t>E</a:t>
                      </a:r>
                      <a:endParaRPr lang="fr-FR" sz="900">
                        <a:effectLst/>
                        <a:latin typeface="Calibri" panose="020F0502020204030204" pitchFamily="34" charset="0"/>
                        <a:ea typeface="Calibri" panose="020F0502020204030204" pitchFamily="34" charset="0"/>
                      </a:endParaRPr>
                    </a:p>
                  </a:txBody>
                  <a:tcPr marL="26926" marR="26926" marT="5770" marB="0" anchor="ctr">
                    <a:solidFill>
                      <a:srgbClr val="7030A0"/>
                    </a:solidFill>
                  </a:tcPr>
                </a:tc>
                <a:tc>
                  <a:txBody>
                    <a:bodyPr/>
                    <a:lstStyle/>
                    <a:p>
                      <a:r>
                        <a:rPr lang="fr-FR" sz="900" dirty="0">
                          <a:effectLst/>
                        </a:rPr>
                        <a:t>COMPTE DE DEPOT PROFESSIONNEL</a:t>
                      </a:r>
                      <a:endParaRPr lang="fr-FR" sz="900" dirty="0">
                        <a:effectLst/>
                        <a:latin typeface="Calibri" panose="020F0502020204030204" pitchFamily="34" charset="0"/>
                        <a:ea typeface="Calibri" panose="020F0502020204030204" pitchFamily="34" charset="0"/>
                      </a:endParaRPr>
                    </a:p>
                  </a:txBody>
                  <a:tcPr marL="26926" marR="26926" marT="5770" marB="0" anchor="ctr">
                    <a:solidFill>
                      <a:srgbClr val="B29CE8"/>
                    </a:solidFill>
                  </a:tcPr>
                </a:tc>
                <a:tc>
                  <a:txBody>
                    <a:bodyPr/>
                    <a:lstStyle/>
                    <a:p>
                      <a:r>
                        <a:rPr lang="fr-FR" sz="900" dirty="0">
                          <a:effectLst/>
                        </a:rPr>
                        <a:t>A08050 - Compte courant classique</a:t>
                      </a:r>
                      <a:endParaRPr lang="fr-FR" sz="900" dirty="0">
                        <a:effectLst/>
                        <a:latin typeface="Calibri" panose="020F0502020204030204" pitchFamily="34" charset="0"/>
                        <a:ea typeface="Calibri" panose="020F0502020204030204" pitchFamily="34" charset="0"/>
                      </a:endParaRPr>
                    </a:p>
                  </a:txBody>
                  <a:tcPr marL="26926" marR="26926" marT="5770" marB="0">
                    <a:solidFill>
                      <a:srgbClr val="B29CE8"/>
                    </a:solidFill>
                  </a:tcPr>
                </a:tc>
                <a:tc>
                  <a:txBody>
                    <a:bodyPr/>
                    <a:lstStyle/>
                    <a:p>
                      <a:pPr algn="ctr"/>
                      <a:r>
                        <a:rPr lang="fr-FR" sz="900" dirty="0">
                          <a:effectLst/>
                        </a:rPr>
                        <a:t>Oui</a:t>
                      </a:r>
                      <a:endParaRPr lang="fr-FR" sz="900" dirty="0">
                        <a:effectLst/>
                        <a:latin typeface="Calibri" panose="020F0502020204030204" pitchFamily="34" charset="0"/>
                        <a:ea typeface="Calibri" panose="020F0502020204030204" pitchFamily="34" charset="0"/>
                      </a:endParaRPr>
                    </a:p>
                  </a:txBody>
                  <a:tcPr marL="0" marR="0" marT="0" marB="0">
                    <a:solidFill>
                      <a:srgbClr val="B29CE8"/>
                    </a:solidFill>
                  </a:tcPr>
                </a:tc>
                <a:tc>
                  <a:txBody>
                    <a:bodyPr/>
                    <a:lstStyle/>
                    <a:p>
                      <a:pPr algn="ctr"/>
                      <a:r>
                        <a:rPr lang="fr-FR" sz="900" dirty="0">
                          <a:effectLst/>
                        </a:rPr>
                        <a:t>Oui</a:t>
                      </a:r>
                      <a:endParaRPr lang="fr-FR" sz="900" dirty="0">
                        <a:effectLst/>
                        <a:latin typeface="Calibri" panose="020F0502020204030204" pitchFamily="34" charset="0"/>
                        <a:ea typeface="Calibri" panose="020F0502020204030204" pitchFamily="34" charset="0"/>
                      </a:endParaRPr>
                    </a:p>
                  </a:txBody>
                  <a:tcPr marL="26926" marR="26926" marT="5770" marB="0">
                    <a:solidFill>
                      <a:srgbClr val="B29CE8"/>
                    </a:solidFill>
                  </a:tcPr>
                </a:tc>
                <a:extLst>
                  <a:ext uri="{0D108BD9-81ED-4DB2-BD59-A6C34878D82A}">
                    <a16:rowId xmlns:a16="http://schemas.microsoft.com/office/drawing/2014/main" val="445043392"/>
                  </a:ext>
                </a:extLst>
              </a:tr>
              <a:tr h="198152">
                <a:tc>
                  <a:txBody>
                    <a:bodyPr/>
                    <a:lstStyle/>
                    <a:p>
                      <a:r>
                        <a:rPr lang="fr-FR" sz="900" dirty="0">
                          <a:effectLst/>
                        </a:rPr>
                        <a:t>J</a:t>
                      </a:r>
                      <a:endParaRPr lang="fr-FR" sz="900" dirty="0">
                        <a:effectLst/>
                        <a:latin typeface="Calibri" panose="020F0502020204030204" pitchFamily="34" charset="0"/>
                        <a:ea typeface="Calibri" panose="020F0502020204030204" pitchFamily="34" charset="0"/>
                      </a:endParaRPr>
                    </a:p>
                  </a:txBody>
                  <a:tcPr marL="26926" marR="26926" marT="5770" marB="0" anchor="ctr">
                    <a:solidFill>
                      <a:srgbClr val="7030A0"/>
                    </a:solidFill>
                  </a:tcPr>
                </a:tc>
                <a:tc>
                  <a:txBody>
                    <a:bodyPr/>
                    <a:lstStyle/>
                    <a:p>
                      <a:r>
                        <a:rPr lang="fr-FR" sz="900">
                          <a:effectLst/>
                        </a:rPr>
                        <a:t>FRANCAISE DES JEUX</a:t>
                      </a:r>
                      <a:endParaRPr lang="fr-FR" sz="900">
                        <a:effectLst/>
                        <a:latin typeface="Calibri" panose="020F0502020204030204" pitchFamily="34" charset="0"/>
                        <a:ea typeface="Calibri" panose="020F0502020204030204" pitchFamily="34" charset="0"/>
                      </a:endParaRPr>
                    </a:p>
                  </a:txBody>
                  <a:tcPr marL="26926" marR="26926" marT="5770" marB="0" anchor="ctr"/>
                </a:tc>
                <a:tc>
                  <a:txBody>
                    <a:bodyPr/>
                    <a:lstStyle/>
                    <a:p>
                      <a:r>
                        <a:rPr lang="fr-FR" sz="900" dirty="0">
                          <a:effectLst/>
                        </a:rPr>
                        <a:t>E08050 - Compte courant spécialisé</a:t>
                      </a:r>
                      <a:endParaRPr lang="fr-FR" sz="900" dirty="0">
                        <a:effectLst/>
                        <a:latin typeface="Calibri" panose="020F0502020204030204" pitchFamily="34" charset="0"/>
                        <a:ea typeface="Calibri" panose="020F0502020204030204" pitchFamily="34" charset="0"/>
                      </a:endParaRPr>
                    </a:p>
                  </a:txBody>
                  <a:tcPr marL="26926" marR="26926" marT="5770" marB="0"/>
                </a:tc>
                <a:tc>
                  <a:txBody>
                    <a:bodyPr/>
                    <a:lstStyle/>
                    <a:p>
                      <a:pPr algn="ctr"/>
                      <a:r>
                        <a:rPr lang="fr-FR" sz="900" dirty="0">
                          <a:effectLst/>
                        </a:rPr>
                        <a:t>Oui</a:t>
                      </a:r>
                      <a:endParaRPr lang="fr-FR" sz="900" dirty="0">
                        <a:effectLst/>
                        <a:latin typeface="Calibri" panose="020F0502020204030204" pitchFamily="34" charset="0"/>
                        <a:ea typeface="Calibri" panose="020F0502020204030204" pitchFamily="34" charset="0"/>
                      </a:endParaRPr>
                    </a:p>
                  </a:txBody>
                  <a:tcPr marL="0" marR="0" marT="0" marB="0"/>
                </a:tc>
                <a:tc>
                  <a:txBody>
                    <a:bodyPr/>
                    <a:lstStyle/>
                    <a:p>
                      <a:pPr algn="ctr"/>
                      <a:r>
                        <a:rPr lang="fr-FR" sz="900">
                          <a:effectLst/>
                        </a:rPr>
                        <a:t>NON</a:t>
                      </a:r>
                      <a:endParaRPr lang="fr-FR" sz="900">
                        <a:effectLst/>
                        <a:latin typeface="Calibri" panose="020F0502020204030204" pitchFamily="34" charset="0"/>
                        <a:ea typeface="Calibri" panose="020F0502020204030204" pitchFamily="34" charset="0"/>
                      </a:endParaRPr>
                    </a:p>
                  </a:txBody>
                  <a:tcPr marL="26926" marR="26926" marT="5770" marB="0"/>
                </a:tc>
                <a:extLst>
                  <a:ext uri="{0D108BD9-81ED-4DB2-BD59-A6C34878D82A}">
                    <a16:rowId xmlns:a16="http://schemas.microsoft.com/office/drawing/2014/main" val="1830530597"/>
                  </a:ext>
                </a:extLst>
              </a:tr>
              <a:tr h="198152">
                <a:tc>
                  <a:txBody>
                    <a:bodyPr/>
                    <a:lstStyle/>
                    <a:p>
                      <a:r>
                        <a:rPr lang="fr-FR" sz="900" dirty="0">
                          <a:effectLst/>
                        </a:rPr>
                        <a:t>S</a:t>
                      </a:r>
                      <a:endParaRPr lang="fr-FR" sz="900" dirty="0">
                        <a:effectLst/>
                        <a:latin typeface="Calibri" panose="020F0502020204030204" pitchFamily="34" charset="0"/>
                        <a:ea typeface="Calibri" panose="020F0502020204030204" pitchFamily="34" charset="0"/>
                      </a:endParaRPr>
                    </a:p>
                  </a:txBody>
                  <a:tcPr marL="26926" marR="26926" marT="5770" marB="0" anchor="ctr">
                    <a:solidFill>
                      <a:srgbClr val="7030A0"/>
                    </a:solidFill>
                  </a:tcPr>
                </a:tc>
                <a:tc>
                  <a:txBody>
                    <a:bodyPr/>
                    <a:lstStyle/>
                    <a:p>
                      <a:r>
                        <a:rPr lang="fr-FR" sz="900" dirty="0">
                          <a:effectLst/>
                        </a:rPr>
                        <a:t>COMPTE COURANT EN DEVISE</a:t>
                      </a:r>
                      <a:endParaRPr lang="fr-FR" sz="900" dirty="0">
                        <a:effectLst/>
                        <a:latin typeface="Calibri" panose="020F0502020204030204" pitchFamily="34" charset="0"/>
                        <a:ea typeface="Calibri" panose="020F0502020204030204" pitchFamily="34" charset="0"/>
                      </a:endParaRPr>
                    </a:p>
                  </a:txBody>
                  <a:tcPr marL="26926" marR="26926" marT="5770" marB="0" anchor="ctr">
                    <a:solidFill>
                      <a:srgbClr val="B29CE8"/>
                    </a:solidFill>
                  </a:tcPr>
                </a:tc>
                <a:tc>
                  <a:txBody>
                    <a:bodyPr/>
                    <a:lstStyle/>
                    <a:p>
                      <a:r>
                        <a:rPr lang="fr-FR" sz="900" dirty="0">
                          <a:effectLst/>
                        </a:rPr>
                        <a:t>C08050 - Compte en devises</a:t>
                      </a:r>
                      <a:endParaRPr lang="fr-FR" sz="900" dirty="0">
                        <a:effectLst/>
                        <a:latin typeface="Calibri" panose="020F0502020204030204" pitchFamily="34" charset="0"/>
                        <a:ea typeface="Calibri" panose="020F0502020204030204" pitchFamily="34" charset="0"/>
                      </a:endParaRPr>
                    </a:p>
                  </a:txBody>
                  <a:tcPr marL="26926" marR="26926" marT="5770" marB="0">
                    <a:solidFill>
                      <a:srgbClr val="B29CE8"/>
                    </a:solidFill>
                  </a:tcPr>
                </a:tc>
                <a:tc>
                  <a:txBody>
                    <a:bodyPr/>
                    <a:lstStyle/>
                    <a:p>
                      <a:pPr algn="ctr"/>
                      <a:r>
                        <a:rPr lang="fr-FR" sz="900" dirty="0">
                          <a:effectLst/>
                        </a:rPr>
                        <a:t>Oui</a:t>
                      </a:r>
                      <a:endParaRPr lang="fr-FR" sz="900" dirty="0">
                        <a:effectLst/>
                        <a:latin typeface="Calibri" panose="020F0502020204030204" pitchFamily="34" charset="0"/>
                        <a:ea typeface="Calibri" panose="020F0502020204030204" pitchFamily="34" charset="0"/>
                      </a:endParaRPr>
                    </a:p>
                  </a:txBody>
                  <a:tcPr marL="0" marR="0" marT="0" marB="0">
                    <a:solidFill>
                      <a:srgbClr val="B29CE8"/>
                    </a:solidFill>
                  </a:tcPr>
                </a:tc>
                <a:tc>
                  <a:txBody>
                    <a:bodyPr/>
                    <a:lstStyle/>
                    <a:p>
                      <a:pPr algn="ctr"/>
                      <a:r>
                        <a:rPr lang="fr-FR" sz="900" dirty="0">
                          <a:effectLst/>
                        </a:rPr>
                        <a:t>NON</a:t>
                      </a:r>
                      <a:endParaRPr lang="fr-FR" sz="900" dirty="0">
                        <a:effectLst/>
                        <a:latin typeface="Calibri" panose="020F0502020204030204" pitchFamily="34" charset="0"/>
                        <a:ea typeface="Calibri" panose="020F0502020204030204" pitchFamily="34" charset="0"/>
                      </a:endParaRPr>
                    </a:p>
                  </a:txBody>
                  <a:tcPr marL="26926" marR="26926" marT="5770" marB="0">
                    <a:solidFill>
                      <a:srgbClr val="B29CE8"/>
                    </a:solidFill>
                  </a:tcPr>
                </a:tc>
                <a:extLst>
                  <a:ext uri="{0D108BD9-81ED-4DB2-BD59-A6C34878D82A}">
                    <a16:rowId xmlns:a16="http://schemas.microsoft.com/office/drawing/2014/main" val="785167528"/>
                  </a:ext>
                </a:extLst>
              </a:tr>
              <a:tr h="198152">
                <a:tc>
                  <a:txBody>
                    <a:bodyPr/>
                    <a:lstStyle/>
                    <a:p>
                      <a:r>
                        <a:rPr lang="fr-FR" sz="900" dirty="0">
                          <a:effectLst/>
                        </a:rPr>
                        <a:t>U</a:t>
                      </a:r>
                      <a:endParaRPr lang="fr-FR" sz="900" dirty="0">
                        <a:effectLst/>
                        <a:latin typeface="Calibri" panose="020F0502020204030204" pitchFamily="34" charset="0"/>
                        <a:ea typeface="Calibri" panose="020F0502020204030204" pitchFamily="34" charset="0"/>
                      </a:endParaRPr>
                    </a:p>
                  </a:txBody>
                  <a:tcPr marL="26926" marR="26926" marT="5770" marB="0" anchor="ctr">
                    <a:solidFill>
                      <a:srgbClr val="7030A0"/>
                    </a:solidFill>
                  </a:tcPr>
                </a:tc>
                <a:tc>
                  <a:txBody>
                    <a:bodyPr/>
                    <a:lstStyle/>
                    <a:p>
                      <a:r>
                        <a:rPr lang="fr-FR" sz="900">
                          <a:effectLst/>
                        </a:rPr>
                        <a:t>PMU</a:t>
                      </a:r>
                      <a:endParaRPr lang="fr-FR" sz="900">
                        <a:effectLst/>
                        <a:latin typeface="Calibri" panose="020F0502020204030204" pitchFamily="34" charset="0"/>
                        <a:ea typeface="Calibri" panose="020F0502020204030204" pitchFamily="34" charset="0"/>
                      </a:endParaRPr>
                    </a:p>
                  </a:txBody>
                  <a:tcPr marL="26926" marR="26926" marT="5770" marB="0" anchor="ctr"/>
                </a:tc>
                <a:tc>
                  <a:txBody>
                    <a:bodyPr/>
                    <a:lstStyle/>
                    <a:p>
                      <a:r>
                        <a:rPr lang="fr-FR" sz="900" dirty="0">
                          <a:effectLst/>
                        </a:rPr>
                        <a:t>E08080 - Compte Spécial PMU</a:t>
                      </a:r>
                      <a:endParaRPr lang="fr-FR" sz="900" dirty="0">
                        <a:effectLst/>
                        <a:latin typeface="Calibri" panose="020F0502020204030204" pitchFamily="34" charset="0"/>
                        <a:ea typeface="Calibri" panose="020F0502020204030204" pitchFamily="34" charset="0"/>
                      </a:endParaRPr>
                    </a:p>
                  </a:txBody>
                  <a:tcPr marL="26926" marR="26926" marT="5770" marB="0"/>
                </a:tc>
                <a:tc>
                  <a:txBody>
                    <a:bodyPr/>
                    <a:lstStyle/>
                    <a:p>
                      <a:pPr algn="ctr"/>
                      <a:r>
                        <a:rPr lang="fr-FR" sz="900" dirty="0">
                          <a:effectLst/>
                        </a:rPr>
                        <a:t>Oui</a:t>
                      </a:r>
                      <a:endParaRPr lang="fr-FR" sz="900" dirty="0">
                        <a:effectLst/>
                        <a:latin typeface="Calibri" panose="020F0502020204030204" pitchFamily="34" charset="0"/>
                        <a:ea typeface="Calibri" panose="020F0502020204030204" pitchFamily="34" charset="0"/>
                      </a:endParaRPr>
                    </a:p>
                  </a:txBody>
                  <a:tcPr marL="0" marR="0" marT="0" marB="0"/>
                </a:tc>
                <a:tc>
                  <a:txBody>
                    <a:bodyPr/>
                    <a:lstStyle/>
                    <a:p>
                      <a:pPr algn="ctr"/>
                      <a:r>
                        <a:rPr lang="fr-FR" sz="900">
                          <a:effectLst/>
                        </a:rPr>
                        <a:t>NON</a:t>
                      </a:r>
                      <a:endParaRPr lang="fr-FR" sz="900">
                        <a:effectLst/>
                        <a:latin typeface="Calibri" panose="020F0502020204030204" pitchFamily="34" charset="0"/>
                        <a:ea typeface="Calibri" panose="020F0502020204030204" pitchFamily="34" charset="0"/>
                      </a:endParaRPr>
                    </a:p>
                  </a:txBody>
                  <a:tcPr marL="26926" marR="26926" marT="5770" marB="0"/>
                </a:tc>
                <a:extLst>
                  <a:ext uri="{0D108BD9-81ED-4DB2-BD59-A6C34878D82A}">
                    <a16:rowId xmlns:a16="http://schemas.microsoft.com/office/drawing/2014/main" val="2148204450"/>
                  </a:ext>
                </a:extLst>
              </a:tr>
              <a:tr h="252775">
                <a:tc>
                  <a:txBody>
                    <a:bodyPr/>
                    <a:lstStyle/>
                    <a:p>
                      <a:r>
                        <a:rPr lang="fr-FR" sz="900" dirty="0">
                          <a:effectLst/>
                        </a:rPr>
                        <a:t>AB</a:t>
                      </a:r>
                      <a:endParaRPr lang="fr-FR" sz="900" dirty="0">
                        <a:effectLst/>
                        <a:latin typeface="Calibri" panose="020F0502020204030204" pitchFamily="34" charset="0"/>
                        <a:ea typeface="Calibri" panose="020F0502020204030204" pitchFamily="34" charset="0"/>
                      </a:endParaRPr>
                    </a:p>
                  </a:txBody>
                  <a:tcPr marL="26926" marR="26926" marT="5770" marB="0" anchor="ctr">
                    <a:solidFill>
                      <a:srgbClr val="7030A0"/>
                    </a:solidFill>
                  </a:tcPr>
                </a:tc>
                <a:tc>
                  <a:txBody>
                    <a:bodyPr/>
                    <a:lstStyle/>
                    <a:p>
                      <a:r>
                        <a:rPr lang="fr-FR" sz="900" dirty="0">
                          <a:effectLst/>
                        </a:rPr>
                        <a:t>COMPTE DE CANTONNEMENT</a:t>
                      </a:r>
                      <a:endParaRPr lang="fr-FR" sz="900" dirty="0">
                        <a:effectLst/>
                        <a:latin typeface="Calibri" panose="020F0502020204030204" pitchFamily="34" charset="0"/>
                        <a:ea typeface="Calibri" panose="020F0502020204030204" pitchFamily="34" charset="0"/>
                      </a:endParaRPr>
                    </a:p>
                  </a:txBody>
                  <a:tcPr marL="26926" marR="26926" marT="5770" marB="0" anchor="ctr">
                    <a:solidFill>
                      <a:srgbClr val="B29CE8"/>
                    </a:solidFill>
                  </a:tcPr>
                </a:tc>
                <a:tc>
                  <a:txBody>
                    <a:bodyPr/>
                    <a:lstStyle/>
                    <a:p>
                      <a:r>
                        <a:rPr lang="fr-FR" sz="900" dirty="0">
                          <a:effectLst/>
                        </a:rPr>
                        <a:t>X01235 – Compte de cantonnement EP-EME</a:t>
                      </a:r>
                      <a:endParaRPr lang="fr-FR" sz="900" dirty="0">
                        <a:effectLst/>
                        <a:latin typeface="Calibri" panose="020F0502020204030204" pitchFamily="34" charset="0"/>
                        <a:ea typeface="Calibri" panose="020F0502020204030204" pitchFamily="34" charset="0"/>
                      </a:endParaRPr>
                    </a:p>
                  </a:txBody>
                  <a:tcPr marL="26926" marR="26926" marT="5770" marB="0">
                    <a:solidFill>
                      <a:srgbClr val="B29CE8"/>
                    </a:solidFill>
                  </a:tcPr>
                </a:tc>
                <a:tc>
                  <a:txBody>
                    <a:bodyPr/>
                    <a:lstStyle/>
                    <a:p>
                      <a:pPr algn="ctr"/>
                      <a:r>
                        <a:rPr lang="fr-FR" sz="900" dirty="0">
                          <a:effectLst/>
                        </a:rPr>
                        <a:t>Oui</a:t>
                      </a:r>
                      <a:endParaRPr lang="fr-FR" sz="900" dirty="0">
                        <a:effectLst/>
                        <a:latin typeface="Calibri" panose="020F0502020204030204" pitchFamily="34" charset="0"/>
                        <a:ea typeface="Calibri" panose="020F0502020204030204" pitchFamily="34" charset="0"/>
                      </a:endParaRPr>
                    </a:p>
                  </a:txBody>
                  <a:tcPr marL="0" marR="0" marT="0" marB="0">
                    <a:solidFill>
                      <a:srgbClr val="B29CE8"/>
                    </a:solidFill>
                  </a:tcPr>
                </a:tc>
                <a:tc>
                  <a:txBody>
                    <a:bodyPr/>
                    <a:lstStyle/>
                    <a:p>
                      <a:pPr algn="ctr"/>
                      <a:r>
                        <a:rPr lang="fr-FR" sz="900" dirty="0">
                          <a:effectLst/>
                        </a:rPr>
                        <a:t>NON</a:t>
                      </a:r>
                      <a:endParaRPr lang="fr-FR" sz="900" dirty="0">
                        <a:effectLst/>
                        <a:latin typeface="Calibri" panose="020F0502020204030204" pitchFamily="34" charset="0"/>
                        <a:ea typeface="Calibri" panose="020F0502020204030204" pitchFamily="34" charset="0"/>
                      </a:endParaRPr>
                    </a:p>
                  </a:txBody>
                  <a:tcPr marL="26926" marR="26926" marT="5770" marB="0">
                    <a:solidFill>
                      <a:srgbClr val="B29CE8"/>
                    </a:solidFill>
                  </a:tcPr>
                </a:tc>
                <a:extLst>
                  <a:ext uri="{0D108BD9-81ED-4DB2-BD59-A6C34878D82A}">
                    <a16:rowId xmlns:a16="http://schemas.microsoft.com/office/drawing/2014/main" val="1493639322"/>
                  </a:ext>
                </a:extLst>
              </a:tr>
              <a:tr h="2978437">
                <a:tc>
                  <a:txBody>
                    <a:bodyPr/>
                    <a:lstStyle/>
                    <a:p>
                      <a:r>
                        <a:rPr lang="fr-FR" sz="900" dirty="0">
                          <a:effectLst/>
                        </a:rPr>
                        <a:t> </a:t>
                      </a:r>
                      <a:endParaRPr lang="fr-FR" sz="900" dirty="0">
                        <a:effectLst/>
                        <a:latin typeface="Calibri" panose="020F0502020204030204" pitchFamily="34" charset="0"/>
                        <a:ea typeface="Calibri" panose="020F0502020204030204" pitchFamily="34" charset="0"/>
                      </a:endParaRPr>
                    </a:p>
                  </a:txBody>
                  <a:tcPr marL="26926" marR="26926" marT="5770" marB="0" anchor="ctr">
                    <a:solidFill>
                      <a:srgbClr val="7030A0"/>
                    </a:solidFill>
                  </a:tcPr>
                </a:tc>
                <a:tc>
                  <a:txBody>
                    <a:bodyPr/>
                    <a:lstStyle/>
                    <a:p>
                      <a:r>
                        <a:rPr lang="fr-FR" sz="900" dirty="0">
                          <a:effectLst/>
                        </a:rPr>
                        <a:t>Tous les autres natures de comptes</a:t>
                      </a:r>
                      <a:endParaRPr lang="fr-FR" sz="900" dirty="0">
                        <a:effectLst/>
                        <a:latin typeface="Calibri" panose="020F0502020204030204" pitchFamily="34" charset="0"/>
                        <a:ea typeface="Calibri" panose="020F0502020204030204" pitchFamily="34" charset="0"/>
                      </a:endParaRPr>
                    </a:p>
                  </a:txBody>
                  <a:tcPr marL="26926" marR="26926" marT="5770" marB="0" anchor="ctr"/>
                </a:tc>
                <a:tc>
                  <a:txBody>
                    <a:bodyPr/>
                    <a:lstStyle/>
                    <a:p>
                      <a:r>
                        <a:rPr lang="fr-FR" sz="700" dirty="0">
                          <a:effectLst/>
                        </a:rPr>
                        <a:t>COMPTE D'AVANCE</a:t>
                      </a:r>
                    </a:p>
                    <a:p>
                      <a:r>
                        <a:rPr lang="fr-FR" sz="700" dirty="0">
                          <a:effectLst/>
                        </a:rPr>
                        <a:t>LIGNE D'EQUIPEMENT</a:t>
                      </a:r>
                    </a:p>
                    <a:p>
                      <a:r>
                        <a:rPr lang="fr-FR" sz="700" dirty="0">
                          <a:effectLst/>
                        </a:rPr>
                        <a:t>COMPTE DE DEPOT EN GARANTIE</a:t>
                      </a:r>
                    </a:p>
                    <a:p>
                      <a:r>
                        <a:rPr lang="fr-FR" sz="700" dirty="0">
                          <a:effectLst/>
                        </a:rPr>
                        <a:t>COMPTE DE DEPOT EN CAPITAL</a:t>
                      </a:r>
                    </a:p>
                    <a:p>
                      <a:r>
                        <a:rPr lang="fr-FR" sz="700" dirty="0">
                          <a:effectLst/>
                        </a:rPr>
                        <a:t>COMPTE PRE-CONTENTIEUX ET CONTENTIEUX</a:t>
                      </a:r>
                    </a:p>
                    <a:p>
                      <a:r>
                        <a:rPr lang="fr-FR" sz="700" dirty="0">
                          <a:effectLst/>
                        </a:rPr>
                        <a:t>COMPTE DE SEQUESTRE</a:t>
                      </a:r>
                    </a:p>
                    <a:p>
                      <a:r>
                        <a:rPr lang="fr-FR" sz="700" dirty="0">
                          <a:effectLst/>
                        </a:rPr>
                        <a:t>COMPTE DE REDRESSEMENT JUDICIAIRE </a:t>
                      </a:r>
                    </a:p>
                    <a:p>
                      <a:r>
                        <a:rPr lang="fr-FR" sz="700" dirty="0">
                          <a:effectLst/>
                        </a:rPr>
                        <a:t>LIQUIDATION JUDICIAIRE</a:t>
                      </a:r>
                    </a:p>
                    <a:p>
                      <a:r>
                        <a:rPr lang="fr-FR" sz="700" dirty="0">
                          <a:effectLst/>
                        </a:rPr>
                        <a:t>COMPTE DAILLY</a:t>
                      </a:r>
                    </a:p>
                    <a:p>
                      <a:r>
                        <a:rPr lang="fr-FR" sz="700" dirty="0">
                          <a:effectLst/>
                        </a:rPr>
                        <a:t>COMPTE SEQUESTRE ARTICLE 55</a:t>
                      </a:r>
                    </a:p>
                    <a:p>
                      <a:r>
                        <a:rPr lang="fr-FR" sz="700" dirty="0">
                          <a:effectLst/>
                        </a:rPr>
                        <a:t>COMPTE DE PROMOTION IMMOBILIERE</a:t>
                      </a:r>
                    </a:p>
                    <a:p>
                      <a:r>
                        <a:rPr lang="fr-FR" sz="700" dirty="0">
                          <a:effectLst/>
                        </a:rPr>
                        <a:t>LIGNE DE CREDIT GARANTIE A USAGE PRIVE</a:t>
                      </a:r>
                    </a:p>
                    <a:p>
                      <a:r>
                        <a:rPr lang="fr-FR" sz="700" dirty="0">
                          <a:effectLst/>
                        </a:rPr>
                        <a:t>LIGNE DE CREDIT GARANTIE A USAGE PROFESSIONNEL</a:t>
                      </a:r>
                    </a:p>
                    <a:p>
                      <a:r>
                        <a:rPr lang="fr-FR" sz="700" dirty="0">
                          <a:effectLst/>
                        </a:rPr>
                        <a:t>LTI - Lignes de trésorerie </a:t>
                      </a:r>
                      <a:r>
                        <a:rPr lang="fr-FR" sz="700" dirty="0" err="1">
                          <a:effectLst/>
                        </a:rPr>
                        <a:t>Intéractive</a:t>
                      </a:r>
                      <a:endParaRPr lang="fr-FR" sz="700" dirty="0">
                        <a:effectLst/>
                      </a:endParaRPr>
                    </a:p>
                    <a:p>
                      <a:r>
                        <a:rPr lang="fr-FR" sz="700" dirty="0">
                          <a:effectLst/>
                        </a:rPr>
                        <a:t>SUPPORT CARTE ACHAT PUBLIC</a:t>
                      </a:r>
                    </a:p>
                    <a:p>
                      <a:r>
                        <a:rPr lang="fr-FR" sz="700" dirty="0">
                          <a:effectLst/>
                        </a:rPr>
                        <a:t>COMPTE SAUVEGARDE</a:t>
                      </a:r>
                    </a:p>
                    <a:p>
                      <a:r>
                        <a:rPr lang="fr-FR" sz="700" dirty="0">
                          <a:effectLst/>
                        </a:rPr>
                        <a:t>COMPTE HUISSIER AFFECTE ART.64</a:t>
                      </a:r>
                    </a:p>
                    <a:p>
                      <a:r>
                        <a:rPr lang="fr-FR" sz="700" dirty="0">
                          <a:effectLst/>
                        </a:rPr>
                        <a:t>COMPTE MIROIR CRYSTALIS (DIAMANT)</a:t>
                      </a:r>
                    </a:p>
                    <a:p>
                      <a:r>
                        <a:rPr lang="fr-FR" sz="700" dirty="0">
                          <a:effectLst/>
                        </a:rPr>
                        <a:t>COMPTE DE RESERVATAIRES</a:t>
                      </a:r>
                    </a:p>
                    <a:p>
                      <a:r>
                        <a:rPr lang="fr-FR" sz="700" dirty="0">
                          <a:effectLst/>
                        </a:rPr>
                        <a:t>COMPTES NOSTRI</a:t>
                      </a:r>
                    </a:p>
                    <a:p>
                      <a:r>
                        <a:rPr lang="fr-FR" sz="700" dirty="0">
                          <a:effectLst/>
                        </a:rPr>
                        <a:t>COMPTES NOSTRI EN DEVISE</a:t>
                      </a:r>
                    </a:p>
                    <a:p>
                      <a:r>
                        <a:rPr lang="fr-FR" sz="700" dirty="0">
                          <a:effectLst/>
                        </a:rPr>
                        <a:t>COMPTE REFLET CASH POOLIG PHYSIQUE INDIRECT</a:t>
                      </a:r>
                    </a:p>
                    <a:p>
                      <a:r>
                        <a:rPr lang="fr-FR" sz="700" dirty="0">
                          <a:effectLst/>
                        </a:rPr>
                        <a:t>COMPTE CENTREC</a:t>
                      </a:r>
                    </a:p>
                    <a:p>
                      <a:r>
                        <a:rPr lang="fr-FR" sz="700" dirty="0">
                          <a:effectLst/>
                        </a:rPr>
                        <a:t>COMPTE COURANT ASSOCIE SLE</a:t>
                      </a:r>
                    </a:p>
                    <a:p>
                      <a:r>
                        <a:rPr lang="fr-FR" sz="700" dirty="0">
                          <a:effectLst/>
                        </a:rPr>
                        <a:t>COMPTE DEDIE GSM</a:t>
                      </a:r>
                    </a:p>
                    <a:p>
                      <a:r>
                        <a:rPr lang="fr-FR" sz="700" dirty="0">
                          <a:effectLst/>
                        </a:rPr>
                        <a:t>COMPTE AVANCE DAILLY</a:t>
                      </a:r>
                    </a:p>
                    <a:p>
                      <a:r>
                        <a:rPr lang="fr-FR" sz="700" dirty="0">
                          <a:effectLst/>
                        </a:rPr>
                        <a:t>COMPTE D'EXIGIBILITE DAILLY</a:t>
                      </a:r>
                    </a:p>
                    <a:p>
                      <a:r>
                        <a:rPr lang="fr-FR" sz="700" dirty="0">
                          <a:effectLst/>
                        </a:rPr>
                        <a:t>COMPTE DE REGLEMENT  DAILLY</a:t>
                      </a:r>
                    </a:p>
                    <a:p>
                      <a:r>
                        <a:rPr lang="fr-FR" sz="700" dirty="0">
                          <a:effectLst/>
                        </a:rPr>
                        <a:t>COMPTE DE RETENUE DE GARANTIE DAILLY</a:t>
                      </a:r>
                      <a:endParaRPr lang="fr-FR" sz="700" dirty="0">
                        <a:effectLst/>
                        <a:latin typeface="Calibri" panose="020F0502020204030204" pitchFamily="34" charset="0"/>
                        <a:ea typeface="Calibri" panose="020F0502020204030204" pitchFamily="34" charset="0"/>
                      </a:endParaRPr>
                    </a:p>
                  </a:txBody>
                  <a:tcPr marL="26926" marR="26926" marT="5770" marB="0"/>
                </a:tc>
                <a:tc>
                  <a:txBody>
                    <a:bodyPr/>
                    <a:lstStyle/>
                    <a:p>
                      <a:pPr algn="ctr"/>
                      <a:r>
                        <a:rPr lang="fr-FR" sz="900" dirty="0">
                          <a:effectLst/>
                        </a:rPr>
                        <a:t>NON</a:t>
                      </a:r>
                      <a:endParaRPr lang="fr-FR" sz="900" dirty="0">
                        <a:effectLst/>
                        <a:latin typeface="Calibri" panose="020F0502020204030204" pitchFamily="34" charset="0"/>
                        <a:ea typeface="Calibri" panose="020F0502020204030204" pitchFamily="34" charset="0"/>
                      </a:endParaRPr>
                    </a:p>
                  </a:txBody>
                  <a:tcPr marL="0" marR="0" marT="0" marB="0"/>
                </a:tc>
                <a:tc>
                  <a:txBody>
                    <a:bodyPr/>
                    <a:lstStyle/>
                    <a:p>
                      <a:pPr algn="ctr"/>
                      <a:r>
                        <a:rPr lang="fr-FR" sz="900" dirty="0">
                          <a:effectLst/>
                        </a:rPr>
                        <a:t>NON</a:t>
                      </a:r>
                      <a:endParaRPr lang="fr-FR" sz="900" dirty="0">
                        <a:effectLst/>
                        <a:latin typeface="Calibri" panose="020F0502020204030204" pitchFamily="34" charset="0"/>
                        <a:ea typeface="Calibri" panose="020F0502020204030204" pitchFamily="34" charset="0"/>
                      </a:endParaRPr>
                    </a:p>
                  </a:txBody>
                  <a:tcPr marL="26926" marR="26926" marT="5770" marB="0"/>
                </a:tc>
                <a:extLst>
                  <a:ext uri="{0D108BD9-81ED-4DB2-BD59-A6C34878D82A}">
                    <a16:rowId xmlns:a16="http://schemas.microsoft.com/office/drawing/2014/main" val="4024664698"/>
                  </a:ext>
                </a:extLst>
              </a:tr>
            </a:tbl>
          </a:graphicData>
        </a:graphic>
      </p:graphicFrame>
      <p:sp>
        <p:nvSpPr>
          <p:cNvPr id="7" name="ZoneTexte 6">
            <a:extLst>
              <a:ext uri="{FF2B5EF4-FFF2-40B4-BE49-F238E27FC236}">
                <a16:creationId xmlns:a16="http://schemas.microsoft.com/office/drawing/2014/main" id="{40DC2384-603F-5F1D-F198-4B2A16CA23F7}"/>
              </a:ext>
            </a:extLst>
          </p:cNvPr>
          <p:cNvSpPr txBox="1"/>
          <p:nvPr/>
        </p:nvSpPr>
        <p:spPr>
          <a:xfrm>
            <a:off x="9359343" y="1888067"/>
            <a:ext cx="2681510" cy="4097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8" name="Rectangle 4">
            <a:extLst>
              <a:ext uri="{FF2B5EF4-FFF2-40B4-BE49-F238E27FC236}">
                <a16:creationId xmlns:a16="http://schemas.microsoft.com/office/drawing/2014/main" id="{3E9532F3-95E9-CDAF-7BFA-46B995614E18}"/>
              </a:ext>
            </a:extLst>
          </p:cNvPr>
          <p:cNvSpPr>
            <a:spLocks noChangeArrowheads="1"/>
          </p:cNvSpPr>
          <p:nvPr/>
        </p:nvSpPr>
        <p:spPr bwMode="auto">
          <a:xfrm>
            <a:off x="9256531" y="2094017"/>
            <a:ext cx="2887133" cy="381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800" b="1" i="0" u="none" strike="noStrike" kern="1200" cap="none" spc="0" normalizeH="0" baseline="0" noProof="0" dirty="0">
                <a:ln>
                  <a:noFill/>
                </a:ln>
                <a:solidFill>
                  <a:srgbClr val="3E454A"/>
                </a:solidFill>
                <a:effectLst/>
                <a:uLnTx/>
                <a:uFillTx/>
                <a:latin typeface="Arial" panose="020B0604020202020204" pitchFamily="34" charset="0"/>
                <a:ea typeface="Calibri" panose="020F0502020204030204" pitchFamily="34" charset="0"/>
                <a:cs typeface="+mn-cs"/>
              </a:rPr>
              <a:t>(*) règles de gestion appliquées pour les opérations d’agrégation </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800" b="1" i="0" u="none" strike="noStrike" kern="1200" cap="none" spc="0" normalizeH="0" baseline="0" noProof="0" dirty="0">
                <a:ln>
                  <a:noFill/>
                </a:ln>
                <a:solidFill>
                  <a:srgbClr val="3E454A"/>
                </a:solidFill>
                <a:effectLst/>
                <a:uLnTx/>
                <a:uFillTx/>
                <a:latin typeface="Arial" panose="020B0604020202020204" pitchFamily="34" charset="0"/>
                <a:ea typeface="Calibri" panose="020F0502020204030204" pitchFamily="34" charset="0"/>
                <a:cs typeface="+mn-cs"/>
              </a:rPr>
              <a:t> </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AutoNum type="arabicPeriod"/>
              <a:tabLst/>
              <a:defRPr/>
            </a:pPr>
            <a:r>
              <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comptes type "08" </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a:p>
            <a:pPr marL="457200" marR="0" lvl="1" indent="0" algn="l" defTabSz="914400" rtl="0" eaLnBrk="0" fontAlgn="base" latinLnBrk="0" hangingPunct="0">
              <a:lnSpc>
                <a:spcPct val="100000"/>
              </a:lnSpc>
              <a:spcBef>
                <a:spcPct val="0"/>
              </a:spcBef>
              <a:spcAft>
                <a:spcPct val="0"/>
              </a:spcAft>
              <a:buClr>
                <a:srgbClr val="1F497D"/>
              </a:buClr>
              <a:buSzTx/>
              <a:buFontTx/>
              <a:buAutoNum type="alphaUcParenR"/>
              <a:tabLst/>
              <a:defRPr/>
            </a:pPr>
            <a:r>
              <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de nature "B" ou "E" </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Calibri" panose="020F0502020204030204" pitchFamily="34" charset="0"/>
              <a:cs typeface="+mn-cs"/>
            </a:endParaRPr>
          </a:p>
          <a:p>
            <a:pPr marL="457200" marR="0" lvl="1" indent="0" algn="l" defTabSz="914400" rtl="0" eaLnBrk="0" fontAlgn="base" latinLnBrk="0" hangingPunct="0">
              <a:lnSpc>
                <a:spcPct val="100000"/>
              </a:lnSpc>
              <a:spcBef>
                <a:spcPct val="0"/>
              </a:spcBef>
              <a:spcAft>
                <a:spcPct val="0"/>
              </a:spcAft>
              <a:buClr>
                <a:srgbClr val="1F497D"/>
              </a:buClr>
              <a:buSzTx/>
              <a:buFontTx/>
              <a:buAutoNum type="alphaUcParenR"/>
              <a:tabLst/>
              <a:defRPr/>
            </a:pPr>
            <a:r>
              <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avec prélèvement possible </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Calibri" panose="020F0502020204030204" pitchFamily="34" charset="0"/>
                <a:cs typeface="+mn-cs"/>
              </a:rPr>
              <a:t> </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AutoNum type="arabicPeriod"/>
              <a:tabLst/>
              <a:defRPr/>
            </a:pPr>
            <a:r>
              <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comptes type "08"  avec </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a:p>
            <a:pPr marL="457200" marR="0" lvl="1" indent="0" algn="l" defTabSz="914400" rtl="0" eaLnBrk="0" fontAlgn="base" latinLnBrk="0" hangingPunct="0">
              <a:lnSpc>
                <a:spcPct val="100000"/>
              </a:lnSpc>
              <a:spcBef>
                <a:spcPct val="0"/>
              </a:spcBef>
              <a:spcAft>
                <a:spcPct val="0"/>
              </a:spcAft>
              <a:buClr>
                <a:srgbClr val="1F497D"/>
              </a:buClr>
              <a:buSzTx/>
              <a:buFontTx/>
              <a:buAutoNum type="alphaUcParenR"/>
              <a:tabLst/>
              <a:defRPr/>
            </a:pPr>
            <a:r>
              <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nature = "B" ou "E" ou  "J" ou  "S" ou "U" ou "AB"  </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Calibri" panose="020F0502020204030204" pitchFamily="34" charset="0"/>
              <a:cs typeface="+mn-cs"/>
            </a:endParaRPr>
          </a:p>
          <a:p>
            <a:pPr marL="457200" marR="0" lvl="1" indent="0" algn="l" defTabSz="914400" rtl="0" eaLnBrk="0" fontAlgn="base" latinLnBrk="0" hangingPunct="0">
              <a:lnSpc>
                <a:spcPct val="100000"/>
              </a:lnSpc>
              <a:spcBef>
                <a:spcPct val="0"/>
              </a:spcBef>
              <a:spcAft>
                <a:spcPct val="0"/>
              </a:spcAft>
              <a:buClr>
                <a:srgbClr val="1F497D"/>
              </a:buClr>
              <a:buSzTx/>
              <a:buFontTx/>
              <a:buAutoNum type="alphaUcParenR"/>
              <a:tabLst/>
              <a:defRPr/>
            </a:pPr>
            <a:r>
              <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et (prélèvement ou (virement interne ou externe)) possible</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Calibri" panose="020F0502020204030204" pitchFamily="34" charset="0"/>
                <a:cs typeface="+mn-cs"/>
              </a:rPr>
              <a:t> </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800" b="1" i="0" u="none" strike="noStrike" kern="1200" cap="none" spc="0" normalizeH="0" baseline="0" noProof="0" dirty="0">
                <a:ln>
                  <a:noFill/>
                </a:ln>
                <a:solidFill>
                  <a:srgbClr val="3E454A"/>
                </a:solidFill>
                <a:effectLst/>
                <a:uLnTx/>
                <a:uFillTx/>
                <a:latin typeface="Arial" panose="020B0604020202020204" pitchFamily="34" charset="0"/>
                <a:ea typeface="Calibri" panose="020F0502020204030204" pitchFamily="34" charset="0"/>
                <a:cs typeface="+mn-cs"/>
              </a:rPr>
              <a:t>(**) règles de gestion appliquées pour les opérations d’initiation de paiement (nivellement de compte/virement de compte à compte, transactions e-commerce) = celles de la banque en ligne :</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fr-FR" altLang="fr-FR" sz="800" b="0" i="1"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limité aux bénéficiaires enregistrés </a:t>
            </a:r>
            <a:r>
              <a:rPr kumimoji="0" lang="fr-FR" altLang="fr-FR" sz="800" b="1" i="1" u="sng"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SAUF</a:t>
            </a:r>
            <a:r>
              <a:rPr kumimoji="0" lang="fr-FR" altLang="fr-FR" sz="800" b="0" i="1"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 </a:t>
            </a:r>
            <a:r>
              <a:rPr kumimoji="0" lang="fr-FR" altLang="fr-FR" sz="800" b="1" i="1"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pour les opérations toppés « e-commerce »</a:t>
            </a:r>
            <a:r>
              <a:rPr kumimoji="0" lang="fr-FR" altLang="fr-FR" sz="800" b="0" i="1"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 (=virement à la volée autorisé sous condition que le client soit équipé d’un moyen d’authentification forte ayant un niveau de sécurité suffisant)</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Calibri" panose="020F0502020204030204" pitchFamily="34" charset="0"/>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fr-FR" altLang="fr-FR" sz="800" b="0" i="1"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montant min/max applicables aux SCT </a:t>
            </a:r>
            <a:r>
              <a:rPr kumimoji="0" lang="fr-FR" altLang="fr-FR" sz="800" b="0" i="1" u="none" strike="noStrike" kern="1200" cap="none" spc="0" normalizeH="0" baseline="0" noProof="0" dirty="0" err="1">
                <a:ln>
                  <a:noFill/>
                </a:ln>
                <a:solidFill>
                  <a:srgbClr val="3E454A"/>
                </a:solidFill>
                <a:effectLst/>
                <a:uLnTx/>
                <a:uFillTx/>
                <a:latin typeface="Arial" panose="020B0604020202020204" pitchFamily="34" charset="0"/>
                <a:ea typeface="Times New Roman" panose="02020603050405020304" pitchFamily="18" charset="0"/>
                <a:cs typeface="+mn-cs"/>
              </a:rPr>
              <a:t>core</a:t>
            </a:r>
            <a:r>
              <a:rPr kumimoji="0" lang="fr-FR" altLang="fr-FR" sz="800" b="0" i="1"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 (unitaire, différé, permanent) et Instant </a:t>
            </a:r>
            <a:r>
              <a:rPr kumimoji="0" lang="fr-FR" altLang="fr-FR" sz="800" b="0" i="1" u="none" strike="noStrike" kern="1200" cap="none" spc="0" normalizeH="0" baseline="0" noProof="0" dirty="0" err="1">
                <a:ln>
                  <a:noFill/>
                </a:ln>
                <a:solidFill>
                  <a:srgbClr val="3E454A"/>
                </a:solidFill>
                <a:effectLst/>
                <a:uLnTx/>
                <a:uFillTx/>
                <a:latin typeface="Arial" panose="020B0604020202020204" pitchFamily="34" charset="0"/>
                <a:ea typeface="Times New Roman" panose="02020603050405020304" pitchFamily="18" charset="0"/>
                <a:cs typeface="+mn-cs"/>
              </a:rPr>
              <a:t>Payment</a:t>
            </a:r>
            <a:r>
              <a:rPr kumimoji="0" lang="fr-FR" altLang="fr-FR" sz="800" b="0" i="1"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 </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Calibri" panose="020F0502020204030204" pitchFamily="34" charset="0"/>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fr-FR" altLang="fr-FR" sz="800" b="0" i="1"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même date/heure limite de demande d’exécution (</a:t>
            </a:r>
            <a:r>
              <a:rPr kumimoji="0" lang="fr-FR" altLang="fr-FR" sz="800" b="0" i="1" u="none" strike="noStrike" kern="1200" cap="none" spc="0" normalizeH="0" baseline="0" noProof="0" dirty="0" err="1">
                <a:ln>
                  <a:noFill/>
                </a:ln>
                <a:solidFill>
                  <a:srgbClr val="3E454A"/>
                </a:solidFill>
                <a:effectLst/>
                <a:uLnTx/>
                <a:uFillTx/>
                <a:latin typeface="Arial" panose="020B0604020202020204" pitchFamily="34" charset="0"/>
                <a:ea typeface="Times New Roman" panose="02020603050405020304" pitchFamily="18" charset="0"/>
                <a:cs typeface="+mn-cs"/>
              </a:rPr>
              <a:t>cut</a:t>
            </a:r>
            <a:r>
              <a:rPr kumimoji="0" lang="fr-FR" altLang="fr-FR" sz="800" b="0" i="1"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-off)</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Calibri" panose="020F0502020204030204" pitchFamily="34" charset="0"/>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fr-FR" altLang="fr-FR" sz="800" b="0" i="1"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même délai d’exécution</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Calibri" panose="020F0502020204030204" pitchFamily="34" charset="0"/>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fr-FR" altLang="fr-FR" sz="800" b="0" i="1"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même règles de gestion métiers / clients et sécuritaires</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Calibri" panose="020F0502020204030204" pitchFamily="34" charset="0"/>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fr-FR" altLang="fr-FR" sz="800" b="0" i="1" u="none" strike="noStrike" kern="1200" cap="none" spc="0" normalizeH="0" baseline="0" noProof="0" dirty="0">
                <a:ln>
                  <a:noFill/>
                </a:ln>
                <a:solidFill>
                  <a:srgbClr val="3E454A"/>
                </a:solidFill>
                <a:effectLst/>
                <a:uLnTx/>
                <a:uFillTx/>
                <a:latin typeface="Arial" panose="020B0604020202020204" pitchFamily="34" charset="0"/>
                <a:ea typeface="Times New Roman" panose="02020603050405020304" pitchFamily="18" charset="0"/>
                <a:cs typeface="+mn-cs"/>
              </a:rPr>
              <a:t>etc…</a:t>
            </a:r>
            <a:endParaRPr kumimoji="0" lang="fr-FR" altLang="fr-FR" sz="800" b="0"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altLang="fr-FR" sz="1800" b="0"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p:txBody>
      </p:sp>
      <p:sp>
        <p:nvSpPr>
          <p:cNvPr id="9" name="Espace réservé du texte 4">
            <a:extLst>
              <a:ext uri="{FF2B5EF4-FFF2-40B4-BE49-F238E27FC236}">
                <a16:creationId xmlns:a16="http://schemas.microsoft.com/office/drawing/2014/main" id="{6EC6EDE6-2D7A-9EFB-A048-3DACC9B7512C}"/>
              </a:ext>
            </a:extLst>
          </p:cNvPr>
          <p:cNvSpPr txBox="1">
            <a:spLocks/>
          </p:cNvSpPr>
          <p:nvPr/>
        </p:nvSpPr>
        <p:spPr>
          <a:xfrm>
            <a:off x="614920" y="1174097"/>
            <a:ext cx="10799999" cy="432000"/>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Liste des comptes disponibles</a:t>
            </a:r>
          </a:p>
        </p:txBody>
      </p:sp>
    </p:spTree>
    <p:extLst>
      <p:ext uri="{BB962C8B-B14F-4D97-AF65-F5344CB8AC3E}">
        <p14:creationId xmlns:p14="http://schemas.microsoft.com/office/powerpoint/2010/main" val="29883995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CF1864B0-3D4E-4B65-B7FC-819A385FB87B}"/>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927A869F-3AE8-479E-8594-E06AB283FBCE}"/>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9E056450-088D-4FC9-84F4-787DC1DE508A}"/>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AF03EC4B-CEC8-4680-ADA2-1844576FD0AF}"/>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4E19F3B7-8B0F-417A-888F-C9D97FA5DEBB}"/>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7779AC40-68FD-451C-A581-9CC95E880FA3}"/>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D0092C64-F9EC-4643-90C4-F3522E66D739}"/>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803713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F1B93D31-E97C-4757-816B-1C2F6C0AAF71}"/>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719DF98A-4E16-48D1-BA40-A4833E521EEB}"/>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36F23D84-A91B-4349-9125-E60CB3A0E7EE}"/>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63A0EC83-6A64-46C7-A2F5-526EBE17882D}"/>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C77FFB29-8749-4CAB-9EBF-CEF9E9385880}"/>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D04684C2-7125-4BF8-9231-4D76228BF754}"/>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2A0DA5C2-2FC4-4035-90E9-0CBA4082399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40934099"/>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01 06 - TEMPLATE BDD_16-9_V-JO.pptx  -  Lecture seule" id="{236E67B3-F0FD-4D04-BC84-BEF8CB2997ED}" vid="{A7B9A8D6-29C6-45ED-9945-E3020DBB42FA}"/>
    </a:ext>
  </a:extLst>
</a:theme>
</file>

<file path=ppt/theme/theme2.xml><?xml version="1.0" encoding="utf-8"?>
<a:theme xmlns:a="http://schemas.openxmlformats.org/drawingml/2006/main" name="1_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 OFFICIEL CEGEE 2021 2022.pptx  -  Lecture seule" id="{53D4FB61-12F4-444D-8F61-65FC809D45A3}" vid="{6B579B34-AB82-4C60-A2B3-3EDC0050A8D2}"/>
    </a:ext>
  </a:extLst>
</a:theme>
</file>

<file path=ppt/theme/theme4.xml><?xml version="1.0" encoding="utf-8"?>
<a:theme xmlns:a="http://schemas.openxmlformats.org/drawingml/2006/main" name="1_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tx2"/>
        </a:solidFill>
        <a:ln>
          <a:noFill/>
        </a:ln>
      </a:spPr>
      <a:bodyPr/>
      <a:lstStyle/>
      <a:style>
        <a:lnRef idx="2">
          <a:schemeClr val="accent1">
            <a:shade val="50000"/>
          </a:schemeClr>
        </a:lnRef>
        <a:fillRef idx="1">
          <a:schemeClr val="accent1"/>
        </a:fillRef>
        <a:effectRef idx="0">
          <a:schemeClr val="accent1"/>
        </a:effectRef>
        <a:fontRef idx="minor">
          <a:schemeClr val="lt1"/>
        </a:fontRef>
      </a:style>
    </a:spDef>
    <a:lnDef>
      <a:spPr bwMode="auto">
        <a:prstGeom prst="rect">
          <a:avLst/>
        </a:prstGeom>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xml><?xml version="1.0" encoding="utf-8"?>
<a:theme xmlns:a="http://schemas.openxmlformats.org/drawingml/2006/main" name="2_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2023 01 06 - TEMPLATE BDD_16-9_V-JO</Template>
  <TotalTime>1225</TotalTime>
  <Words>3337</Words>
  <Application>Microsoft Office PowerPoint</Application>
  <PresentationFormat>Grand écran</PresentationFormat>
  <Paragraphs>531</Paragraphs>
  <Slides>41</Slides>
  <Notes>3</Notes>
  <HiddenSlides>0</HiddenSlides>
  <MMClips>0</MMClips>
  <ScaleCrop>false</ScaleCrop>
  <HeadingPairs>
    <vt:vector size="8" baseType="variant">
      <vt:variant>
        <vt:lpstr>Polices utilisées</vt:lpstr>
      </vt:variant>
      <vt:variant>
        <vt:i4>11</vt:i4>
      </vt:variant>
      <vt:variant>
        <vt:lpstr>Thème</vt:lpstr>
      </vt:variant>
      <vt:variant>
        <vt:i4>5</vt:i4>
      </vt:variant>
      <vt:variant>
        <vt:lpstr>Serveurs OLE incorporés</vt:lpstr>
      </vt:variant>
      <vt:variant>
        <vt:i4>1</vt:i4>
      </vt:variant>
      <vt:variant>
        <vt:lpstr>Titres des diapositives</vt:lpstr>
      </vt:variant>
      <vt:variant>
        <vt:i4>41</vt:i4>
      </vt:variant>
    </vt:vector>
  </HeadingPairs>
  <TitlesOfParts>
    <vt:vector size="58" baseType="lpstr">
      <vt:lpstr>Arial</vt:lpstr>
      <vt:lpstr>Arial Black</vt:lpstr>
      <vt:lpstr>Arial Narrow</vt:lpstr>
      <vt:lpstr>Calibri</vt:lpstr>
      <vt:lpstr>Fira Sans Extra Condensed Medium</vt:lpstr>
      <vt:lpstr>Montserrat</vt:lpstr>
      <vt:lpstr>Montserrat Black</vt:lpstr>
      <vt:lpstr>Segoe UI</vt:lpstr>
      <vt:lpstr>Times New Roman</vt:lpstr>
      <vt:lpstr>Wingdings</vt:lpstr>
      <vt:lpstr>Wingdings 2</vt:lpstr>
      <vt:lpstr>Thème Office</vt:lpstr>
      <vt:lpstr>1_Thème Office</vt:lpstr>
      <vt:lpstr>Caisse d'Epargne</vt:lpstr>
      <vt:lpstr>1_Caisse d'Epargne</vt:lpstr>
      <vt:lpstr>2_Thème Office</vt:lpstr>
      <vt:lpstr>Objet d’environnement du Gestionnaire de liaisons</vt:lpstr>
      <vt:lpstr>PulCEo connect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PulCEo connect </dc:title>
  <dc:creator>ZINCK Yves [CEGEE]</dc:creator>
  <cp:lastModifiedBy>ZINCK Yves [CEGEE]</cp:lastModifiedBy>
  <cp:revision>1</cp:revision>
  <dcterms:created xsi:type="dcterms:W3CDTF">2023-08-28T14:41:49Z</dcterms:created>
  <dcterms:modified xsi:type="dcterms:W3CDTF">2023-09-29T14:48:22Z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