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Lst>
  <p:notesMasterIdLst>
    <p:notesMasterId r:id="rId7"/>
  </p:notesMasterIdLst>
  <p:handoutMasterIdLst>
    <p:handoutMasterId r:id="rId8"/>
  </p:handoutMasterIdLst>
  <p:sldIdLst>
    <p:sldId id="284" r:id="rId5"/>
    <p:sldId id="285" r:id="rId6"/>
  </p:sldIdLst>
  <p:sldSz cx="6858000" cy="9906000" type="A4"/>
  <p:notesSz cx="7099300" cy="10234613"/>
  <p:defaultTextStyle>
    <a:defPPr>
      <a:defRPr lang="fr-FR"/>
    </a:defPPr>
    <a:lvl1pPr algn="l" rtl="0" eaLnBrk="0" fontAlgn="base" hangingPunct="0">
      <a:spcBef>
        <a:spcPct val="0"/>
      </a:spcBef>
      <a:spcAft>
        <a:spcPct val="0"/>
      </a:spcAft>
      <a:defRPr sz="2500" kern="1200">
        <a:solidFill>
          <a:schemeClr val="tx1"/>
        </a:solidFill>
        <a:latin typeface="Times" pitchFamily="18" charset="0"/>
        <a:ea typeface="ＭＳ Ｐゴシック" pitchFamily="34" charset="-128"/>
        <a:cs typeface="+mn-cs"/>
      </a:defRPr>
    </a:lvl1pPr>
    <a:lvl2pPr marL="473075" indent="-15875" algn="l" rtl="0" eaLnBrk="0" fontAlgn="base" hangingPunct="0">
      <a:spcBef>
        <a:spcPct val="0"/>
      </a:spcBef>
      <a:spcAft>
        <a:spcPct val="0"/>
      </a:spcAft>
      <a:defRPr sz="2500" kern="1200">
        <a:solidFill>
          <a:schemeClr val="tx1"/>
        </a:solidFill>
        <a:latin typeface="Times" pitchFamily="18" charset="0"/>
        <a:ea typeface="ＭＳ Ｐゴシック" pitchFamily="34" charset="-128"/>
        <a:cs typeface="+mn-cs"/>
      </a:defRPr>
    </a:lvl2pPr>
    <a:lvl3pPr marL="946150" indent="-31750" algn="l" rtl="0" eaLnBrk="0" fontAlgn="base" hangingPunct="0">
      <a:spcBef>
        <a:spcPct val="0"/>
      </a:spcBef>
      <a:spcAft>
        <a:spcPct val="0"/>
      </a:spcAft>
      <a:defRPr sz="2500" kern="1200">
        <a:solidFill>
          <a:schemeClr val="tx1"/>
        </a:solidFill>
        <a:latin typeface="Times" pitchFamily="18" charset="0"/>
        <a:ea typeface="ＭＳ Ｐゴシック" pitchFamily="34" charset="-128"/>
        <a:cs typeface="+mn-cs"/>
      </a:defRPr>
    </a:lvl3pPr>
    <a:lvl4pPr marL="1419225" indent="-47625" algn="l" rtl="0" eaLnBrk="0" fontAlgn="base" hangingPunct="0">
      <a:spcBef>
        <a:spcPct val="0"/>
      </a:spcBef>
      <a:spcAft>
        <a:spcPct val="0"/>
      </a:spcAft>
      <a:defRPr sz="2500" kern="1200">
        <a:solidFill>
          <a:schemeClr val="tx1"/>
        </a:solidFill>
        <a:latin typeface="Times" pitchFamily="18" charset="0"/>
        <a:ea typeface="ＭＳ Ｐゴシック" pitchFamily="34" charset="-128"/>
        <a:cs typeface="+mn-cs"/>
      </a:defRPr>
    </a:lvl4pPr>
    <a:lvl5pPr marL="1892300" indent="-63500" algn="l" rtl="0" eaLnBrk="0" fontAlgn="base" hangingPunct="0">
      <a:spcBef>
        <a:spcPct val="0"/>
      </a:spcBef>
      <a:spcAft>
        <a:spcPct val="0"/>
      </a:spcAft>
      <a:defRPr sz="25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5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5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5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500" kern="1200">
        <a:solidFill>
          <a:schemeClr val="tx1"/>
        </a:solidFill>
        <a:latin typeface="Times"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3219">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MAS Philippe" initials="DP" lastIdx="2" clrIdx="0">
    <p:extLst>
      <p:ext uri="{19B8F6BF-5375-455C-9EA6-DF929625EA0E}">
        <p15:presenceInfo xmlns:p15="http://schemas.microsoft.com/office/powerpoint/2012/main" userId="S::Philippe.DELMAS@bpce.fr::5937ba3e-5864-424c-a3d7-9b1fd40e111f" providerId="AD"/>
      </p:ext>
    </p:extLst>
  </p:cmAuthor>
  <p:cmAuthor id="2" name="DARTHUYS Isabelle" initials="DI" lastIdx="2" clrIdx="1">
    <p:extLst>
      <p:ext uri="{19B8F6BF-5375-455C-9EA6-DF929625EA0E}">
        <p15:presenceInfo xmlns:p15="http://schemas.microsoft.com/office/powerpoint/2012/main" userId="S::Isabelle.DARTHUYS@bpce.fr::7d3590a8-ae37-4a89-8fec-63969d023259" providerId="AD"/>
      </p:ext>
    </p:extLst>
  </p:cmAuthor>
  <p:cmAuthor id="3" name="MEZIANE Nabila" initials="MN" lastIdx="1" clrIdx="2">
    <p:extLst>
      <p:ext uri="{19B8F6BF-5375-455C-9EA6-DF929625EA0E}">
        <p15:presenceInfo xmlns:p15="http://schemas.microsoft.com/office/powerpoint/2012/main" userId="S::nabila.meziane@bpce.fr::4cd4cba1-0e1f-4b88-83e8-aac59856ea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765F"/>
    <a:srgbClr val="E37523"/>
    <a:srgbClr val="BAB29C"/>
    <a:srgbClr val="6D2221"/>
    <a:srgbClr val="D3D3D3"/>
    <a:srgbClr val="FF0000"/>
    <a:srgbClr val="B11116"/>
    <a:srgbClr val="625B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3" autoAdjust="0"/>
    <p:restoredTop sz="95171" autoAdjust="0"/>
  </p:normalViewPr>
  <p:slideViewPr>
    <p:cSldViewPr>
      <p:cViewPr varScale="1">
        <p:scale>
          <a:sx n="77" d="100"/>
          <a:sy n="77" d="100"/>
        </p:scale>
        <p:origin x="3150" y="90"/>
      </p:cViewPr>
      <p:guideLst>
        <p:guide orient="horz" pos="3219"/>
        <p:guide/>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4988" cy="512763"/>
          </a:xfrm>
          <a:prstGeom prst="rect">
            <a:avLst/>
          </a:prstGeom>
          <a:noFill/>
          <a:ln w="9525">
            <a:noFill/>
            <a:miter lim="800000"/>
            <a:headEnd/>
            <a:tailEnd/>
          </a:ln>
          <a:effectLst/>
        </p:spPr>
        <p:txBody>
          <a:bodyPr vert="horz" wrap="square" lIns="95500" tIns="47750" rIns="95500" bIns="47750" numCol="1" anchor="t" anchorCtr="0" compatLnSpc="1">
            <a:prstTxWarp prst="textNoShape">
              <a:avLst/>
            </a:prstTxWarp>
          </a:bodyPr>
          <a:lstStyle>
            <a:lvl1pPr>
              <a:defRPr sz="1300">
                <a:latin typeface="Times" charset="0"/>
                <a:ea typeface="+mn-ea"/>
                <a:cs typeface="+mn-cs"/>
              </a:defRPr>
            </a:lvl1pPr>
          </a:lstStyle>
          <a:p>
            <a:pPr>
              <a:defRPr/>
            </a:pPr>
            <a:endParaRPr lang="fr-FR" dirty="0"/>
          </a:p>
        </p:txBody>
      </p:sp>
      <p:sp>
        <p:nvSpPr>
          <p:cNvPr id="3075" name="Rectangle 3"/>
          <p:cNvSpPr>
            <a:spLocks noGrp="1" noChangeArrowheads="1"/>
          </p:cNvSpPr>
          <p:nvPr>
            <p:ph type="dt" sz="quarter" idx="1"/>
          </p:nvPr>
        </p:nvSpPr>
        <p:spPr bwMode="auto">
          <a:xfrm>
            <a:off x="4024313" y="0"/>
            <a:ext cx="3074987" cy="512763"/>
          </a:xfrm>
          <a:prstGeom prst="rect">
            <a:avLst/>
          </a:prstGeom>
          <a:noFill/>
          <a:ln w="9525">
            <a:noFill/>
            <a:miter lim="800000"/>
            <a:headEnd/>
            <a:tailEnd/>
          </a:ln>
          <a:effectLst/>
        </p:spPr>
        <p:txBody>
          <a:bodyPr vert="horz" wrap="square" lIns="95500" tIns="47750" rIns="95500" bIns="47750" numCol="1" anchor="t" anchorCtr="0" compatLnSpc="1">
            <a:prstTxWarp prst="textNoShape">
              <a:avLst/>
            </a:prstTxWarp>
          </a:bodyPr>
          <a:lstStyle>
            <a:lvl1pPr algn="r">
              <a:defRPr sz="1300">
                <a:latin typeface="Times" charset="0"/>
                <a:ea typeface="+mn-ea"/>
                <a:cs typeface="+mn-cs"/>
              </a:defRPr>
            </a:lvl1pPr>
          </a:lstStyle>
          <a:p>
            <a:pPr>
              <a:defRPr/>
            </a:pPr>
            <a:endParaRPr lang="fr-FR" dirty="0"/>
          </a:p>
        </p:txBody>
      </p:sp>
      <p:sp>
        <p:nvSpPr>
          <p:cNvPr id="3076" name="Rectangle 4"/>
          <p:cNvSpPr>
            <a:spLocks noGrp="1" noChangeArrowheads="1"/>
          </p:cNvSpPr>
          <p:nvPr>
            <p:ph type="ftr" sz="quarter" idx="2"/>
          </p:nvPr>
        </p:nvSpPr>
        <p:spPr bwMode="auto">
          <a:xfrm>
            <a:off x="0" y="9721850"/>
            <a:ext cx="3074988" cy="512763"/>
          </a:xfrm>
          <a:prstGeom prst="rect">
            <a:avLst/>
          </a:prstGeom>
          <a:noFill/>
          <a:ln w="9525">
            <a:noFill/>
            <a:miter lim="800000"/>
            <a:headEnd/>
            <a:tailEnd/>
          </a:ln>
          <a:effectLst/>
        </p:spPr>
        <p:txBody>
          <a:bodyPr vert="horz" wrap="square" lIns="95500" tIns="47750" rIns="95500" bIns="47750" numCol="1" anchor="b" anchorCtr="0" compatLnSpc="1">
            <a:prstTxWarp prst="textNoShape">
              <a:avLst/>
            </a:prstTxWarp>
          </a:bodyPr>
          <a:lstStyle>
            <a:lvl1pPr>
              <a:defRPr sz="1300">
                <a:latin typeface="Times" charset="0"/>
                <a:ea typeface="+mn-ea"/>
                <a:cs typeface="+mn-cs"/>
              </a:defRPr>
            </a:lvl1pPr>
          </a:lstStyle>
          <a:p>
            <a:pPr>
              <a:defRPr/>
            </a:pPr>
            <a:r>
              <a:rPr lang="en-US" dirty="0"/>
              <a:t>pied de page</a:t>
            </a:r>
            <a:endParaRPr lang="fr-FR" dirty="0"/>
          </a:p>
        </p:txBody>
      </p:sp>
      <p:sp>
        <p:nvSpPr>
          <p:cNvPr id="3077" name="Rectangle 5"/>
          <p:cNvSpPr>
            <a:spLocks noGrp="1" noChangeArrowheads="1"/>
          </p:cNvSpPr>
          <p:nvPr>
            <p:ph type="sldNum" sz="quarter" idx="3"/>
          </p:nvPr>
        </p:nvSpPr>
        <p:spPr bwMode="auto">
          <a:xfrm>
            <a:off x="4024313" y="9721850"/>
            <a:ext cx="3074987" cy="512763"/>
          </a:xfrm>
          <a:prstGeom prst="rect">
            <a:avLst/>
          </a:prstGeom>
          <a:noFill/>
          <a:ln w="9525">
            <a:noFill/>
            <a:miter lim="800000"/>
            <a:headEnd/>
            <a:tailEnd/>
          </a:ln>
          <a:effectLst/>
        </p:spPr>
        <p:txBody>
          <a:bodyPr vert="horz" wrap="square" lIns="95500" tIns="47750" rIns="95500" bIns="47750" numCol="1" anchor="b" anchorCtr="0" compatLnSpc="1">
            <a:prstTxWarp prst="textNoShape">
              <a:avLst/>
            </a:prstTxWarp>
          </a:bodyPr>
          <a:lstStyle>
            <a:lvl1pPr algn="r">
              <a:defRPr sz="1300">
                <a:latin typeface="Times" charset="0"/>
                <a:ea typeface="ＭＳ Ｐゴシック" charset="-128"/>
              </a:defRPr>
            </a:lvl1pPr>
          </a:lstStyle>
          <a:p>
            <a:pPr>
              <a:defRPr/>
            </a:pPr>
            <a:fld id="{9E72D618-0D4D-4986-8167-E8FC189A046F}" type="slidenum">
              <a:rPr lang="fr-FR"/>
              <a:pPr>
                <a:defRPr/>
              </a:pPr>
              <a:t>‹N°›</a:t>
            </a:fld>
            <a:endParaRPr lang="fr-FR" dirty="0"/>
          </a:p>
        </p:txBody>
      </p:sp>
    </p:spTree>
    <p:extLst>
      <p:ext uri="{BB962C8B-B14F-4D97-AF65-F5344CB8AC3E}">
        <p14:creationId xmlns:p14="http://schemas.microsoft.com/office/powerpoint/2010/main" val="26078945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74988" cy="512763"/>
          </a:xfrm>
          <a:prstGeom prst="rect">
            <a:avLst/>
          </a:prstGeom>
          <a:noFill/>
          <a:ln w="9525">
            <a:noFill/>
            <a:miter lim="800000"/>
            <a:headEnd/>
            <a:tailEnd/>
          </a:ln>
          <a:effectLst/>
        </p:spPr>
        <p:txBody>
          <a:bodyPr vert="horz" wrap="square" lIns="95500" tIns="47750" rIns="95500" bIns="47750" numCol="1" anchor="t" anchorCtr="0" compatLnSpc="1">
            <a:prstTxWarp prst="textNoShape">
              <a:avLst/>
            </a:prstTxWarp>
          </a:bodyPr>
          <a:lstStyle>
            <a:lvl1pPr>
              <a:defRPr sz="1300">
                <a:latin typeface="Times" charset="0"/>
                <a:ea typeface="+mn-ea"/>
                <a:cs typeface="+mn-cs"/>
              </a:defRPr>
            </a:lvl1pPr>
          </a:lstStyle>
          <a:p>
            <a:pPr>
              <a:defRPr/>
            </a:pPr>
            <a:endParaRPr lang="fr-FR" dirty="0"/>
          </a:p>
        </p:txBody>
      </p:sp>
      <p:sp>
        <p:nvSpPr>
          <p:cNvPr id="15363" name="Rectangle 3"/>
          <p:cNvSpPr>
            <a:spLocks noGrp="1" noChangeArrowheads="1"/>
          </p:cNvSpPr>
          <p:nvPr>
            <p:ph type="dt" idx="1"/>
          </p:nvPr>
        </p:nvSpPr>
        <p:spPr bwMode="auto">
          <a:xfrm>
            <a:off x="4024313" y="0"/>
            <a:ext cx="3074987" cy="512763"/>
          </a:xfrm>
          <a:prstGeom prst="rect">
            <a:avLst/>
          </a:prstGeom>
          <a:noFill/>
          <a:ln w="9525">
            <a:noFill/>
            <a:miter lim="800000"/>
            <a:headEnd/>
            <a:tailEnd/>
          </a:ln>
          <a:effectLst/>
        </p:spPr>
        <p:txBody>
          <a:bodyPr vert="horz" wrap="square" lIns="95500" tIns="47750" rIns="95500" bIns="47750" numCol="1" anchor="t" anchorCtr="0" compatLnSpc="1">
            <a:prstTxWarp prst="textNoShape">
              <a:avLst/>
            </a:prstTxWarp>
          </a:bodyPr>
          <a:lstStyle>
            <a:lvl1pPr algn="r">
              <a:defRPr sz="1300">
                <a:latin typeface="Times" charset="0"/>
                <a:ea typeface="+mn-ea"/>
                <a:cs typeface="+mn-cs"/>
              </a:defRPr>
            </a:lvl1pPr>
          </a:lstStyle>
          <a:p>
            <a:pPr>
              <a:defRPr/>
            </a:pPr>
            <a:endParaRPr lang="fr-FR" dirty="0"/>
          </a:p>
        </p:txBody>
      </p:sp>
      <p:sp>
        <p:nvSpPr>
          <p:cNvPr id="11268" name="Rectangle 4"/>
          <p:cNvSpPr>
            <a:spLocks noGrp="1" noRot="1" noChangeAspect="1" noChangeArrowheads="1" noTextEdit="1"/>
          </p:cNvSpPr>
          <p:nvPr>
            <p:ph type="sldImg" idx="2"/>
          </p:nvPr>
        </p:nvSpPr>
        <p:spPr bwMode="auto">
          <a:xfrm>
            <a:off x="2220913" y="768350"/>
            <a:ext cx="26574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5500" tIns="47750" rIns="95500" bIns="4775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5366" name="Rectangle 6"/>
          <p:cNvSpPr>
            <a:spLocks noGrp="1" noChangeArrowheads="1"/>
          </p:cNvSpPr>
          <p:nvPr>
            <p:ph type="ftr" sz="quarter" idx="4"/>
          </p:nvPr>
        </p:nvSpPr>
        <p:spPr bwMode="auto">
          <a:xfrm>
            <a:off x="0" y="9721850"/>
            <a:ext cx="3074988" cy="512763"/>
          </a:xfrm>
          <a:prstGeom prst="rect">
            <a:avLst/>
          </a:prstGeom>
          <a:noFill/>
          <a:ln w="9525">
            <a:noFill/>
            <a:miter lim="800000"/>
            <a:headEnd/>
            <a:tailEnd/>
          </a:ln>
          <a:effectLst/>
        </p:spPr>
        <p:txBody>
          <a:bodyPr vert="horz" wrap="square" lIns="95500" tIns="47750" rIns="95500" bIns="47750" numCol="1" anchor="b" anchorCtr="0" compatLnSpc="1">
            <a:prstTxWarp prst="textNoShape">
              <a:avLst/>
            </a:prstTxWarp>
          </a:bodyPr>
          <a:lstStyle>
            <a:lvl1pPr>
              <a:defRPr sz="1300">
                <a:latin typeface="Times" charset="0"/>
                <a:ea typeface="+mn-ea"/>
                <a:cs typeface="+mn-cs"/>
              </a:defRPr>
            </a:lvl1pPr>
          </a:lstStyle>
          <a:p>
            <a:pPr>
              <a:defRPr/>
            </a:pPr>
            <a:r>
              <a:rPr lang="en-US" dirty="0"/>
              <a:t>pied de page</a:t>
            </a:r>
            <a:endParaRPr lang="fr-FR" dirty="0"/>
          </a:p>
        </p:txBody>
      </p:sp>
      <p:sp>
        <p:nvSpPr>
          <p:cNvPr id="15367" name="Rectangle 7"/>
          <p:cNvSpPr>
            <a:spLocks noGrp="1" noChangeArrowheads="1"/>
          </p:cNvSpPr>
          <p:nvPr>
            <p:ph type="sldNum" sz="quarter" idx="5"/>
          </p:nvPr>
        </p:nvSpPr>
        <p:spPr bwMode="auto">
          <a:xfrm>
            <a:off x="4024313" y="9721850"/>
            <a:ext cx="3074987" cy="512763"/>
          </a:xfrm>
          <a:prstGeom prst="rect">
            <a:avLst/>
          </a:prstGeom>
          <a:noFill/>
          <a:ln w="9525">
            <a:noFill/>
            <a:miter lim="800000"/>
            <a:headEnd/>
            <a:tailEnd/>
          </a:ln>
          <a:effectLst/>
        </p:spPr>
        <p:txBody>
          <a:bodyPr vert="horz" wrap="square" lIns="95500" tIns="47750" rIns="95500" bIns="47750" numCol="1" anchor="b" anchorCtr="0" compatLnSpc="1">
            <a:prstTxWarp prst="textNoShape">
              <a:avLst/>
            </a:prstTxWarp>
          </a:bodyPr>
          <a:lstStyle>
            <a:lvl1pPr algn="r">
              <a:defRPr sz="1300">
                <a:latin typeface="Times" charset="0"/>
                <a:ea typeface="ＭＳ Ｐゴシック" charset="-128"/>
              </a:defRPr>
            </a:lvl1pPr>
          </a:lstStyle>
          <a:p>
            <a:pPr>
              <a:defRPr/>
            </a:pPr>
            <a:fld id="{7A51CB5F-E690-49C5-B8AF-55AEDA09C5E6}" type="slidenum">
              <a:rPr lang="fr-FR"/>
              <a:pPr>
                <a:defRPr/>
              </a:pPr>
              <a:t>‹N°›</a:t>
            </a:fld>
            <a:endParaRPr lang="fr-FR" dirty="0"/>
          </a:p>
        </p:txBody>
      </p:sp>
    </p:spTree>
    <p:extLst>
      <p:ext uri="{BB962C8B-B14F-4D97-AF65-F5344CB8AC3E}">
        <p14:creationId xmlns:p14="http://schemas.microsoft.com/office/powerpoint/2010/main" val="63930204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charset="0"/>
        <a:ea typeface="ＭＳ Ｐゴシック" pitchFamily="34" charset="-128"/>
        <a:cs typeface="ＭＳ Ｐゴシック" charset="0"/>
      </a:defRPr>
    </a:lvl1pPr>
    <a:lvl2pPr marL="473075" algn="l" rtl="0" eaLnBrk="0" fontAlgn="base" hangingPunct="0">
      <a:spcBef>
        <a:spcPct val="30000"/>
      </a:spcBef>
      <a:spcAft>
        <a:spcPct val="0"/>
      </a:spcAft>
      <a:defRPr sz="1200" kern="1200">
        <a:solidFill>
          <a:schemeClr val="tx1"/>
        </a:solidFill>
        <a:latin typeface="Times" charset="0"/>
        <a:ea typeface="ＭＳ Ｐゴシック" pitchFamily="34" charset="-128"/>
        <a:cs typeface="+mn-cs"/>
      </a:defRPr>
    </a:lvl2pPr>
    <a:lvl3pPr marL="946150" algn="l" rtl="0" eaLnBrk="0" fontAlgn="base" hangingPunct="0">
      <a:spcBef>
        <a:spcPct val="30000"/>
      </a:spcBef>
      <a:spcAft>
        <a:spcPct val="0"/>
      </a:spcAft>
      <a:defRPr sz="1200" kern="1200">
        <a:solidFill>
          <a:schemeClr val="tx1"/>
        </a:solidFill>
        <a:latin typeface="Times" charset="0"/>
        <a:ea typeface="ＭＳ Ｐゴシック" pitchFamily="34" charset="-128"/>
        <a:cs typeface="+mn-cs"/>
      </a:defRPr>
    </a:lvl3pPr>
    <a:lvl4pPr marL="1419225" algn="l" rtl="0" eaLnBrk="0" fontAlgn="base" hangingPunct="0">
      <a:spcBef>
        <a:spcPct val="30000"/>
      </a:spcBef>
      <a:spcAft>
        <a:spcPct val="0"/>
      </a:spcAft>
      <a:defRPr sz="1200" kern="1200">
        <a:solidFill>
          <a:schemeClr val="tx1"/>
        </a:solidFill>
        <a:latin typeface="Times" charset="0"/>
        <a:ea typeface="ＭＳ Ｐゴシック" pitchFamily="34" charset="-128"/>
        <a:cs typeface="+mn-cs"/>
      </a:defRPr>
    </a:lvl4pPr>
    <a:lvl5pPr marL="1892300" algn="l" rtl="0" eaLnBrk="0" fontAlgn="base" hangingPunct="0">
      <a:spcBef>
        <a:spcPct val="30000"/>
      </a:spcBef>
      <a:spcAft>
        <a:spcPct val="0"/>
      </a:spcAft>
      <a:defRPr sz="1200" kern="1200">
        <a:solidFill>
          <a:schemeClr val="tx1"/>
        </a:solidFill>
        <a:latin typeface="Times" charset="0"/>
        <a:ea typeface="ＭＳ Ｐゴシック" pitchFamily="34" charset="-128"/>
        <a:cs typeface="+mn-cs"/>
      </a:defRPr>
    </a:lvl5pPr>
    <a:lvl6pPr marL="2366010" algn="l" defTabSz="946404" rtl="0" eaLnBrk="1" latinLnBrk="0" hangingPunct="1">
      <a:defRPr sz="1200" kern="1200">
        <a:solidFill>
          <a:schemeClr val="tx1"/>
        </a:solidFill>
        <a:latin typeface="+mn-lt"/>
        <a:ea typeface="+mn-ea"/>
        <a:cs typeface="+mn-cs"/>
      </a:defRPr>
    </a:lvl6pPr>
    <a:lvl7pPr marL="2839212" algn="l" defTabSz="946404" rtl="0" eaLnBrk="1" latinLnBrk="0" hangingPunct="1">
      <a:defRPr sz="1200" kern="1200">
        <a:solidFill>
          <a:schemeClr val="tx1"/>
        </a:solidFill>
        <a:latin typeface="+mn-lt"/>
        <a:ea typeface="+mn-ea"/>
        <a:cs typeface="+mn-cs"/>
      </a:defRPr>
    </a:lvl7pPr>
    <a:lvl8pPr marL="3312414" algn="l" defTabSz="946404" rtl="0" eaLnBrk="1" latinLnBrk="0" hangingPunct="1">
      <a:defRPr sz="1200" kern="1200">
        <a:solidFill>
          <a:schemeClr val="tx1"/>
        </a:solidFill>
        <a:latin typeface="+mn-lt"/>
        <a:ea typeface="+mn-ea"/>
        <a:cs typeface="+mn-cs"/>
      </a:defRPr>
    </a:lvl8pPr>
    <a:lvl9pPr marL="3785616" algn="l" defTabSz="94640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latin typeface="Times" pitchFamily="18" charset="0"/>
            </a:endParaRPr>
          </a:p>
        </p:txBody>
      </p:sp>
      <p:sp>
        <p:nvSpPr>
          <p:cNvPr id="4" name="Espace réservé du pied de page 3"/>
          <p:cNvSpPr>
            <a:spLocks noGrp="1"/>
          </p:cNvSpPr>
          <p:nvPr>
            <p:ph type="ftr" sz="quarter" idx="4"/>
          </p:nvPr>
        </p:nvSpPr>
        <p:spPr/>
        <p:txBody>
          <a:bodyPr/>
          <a:lstStyle/>
          <a:p>
            <a:pPr>
              <a:defRPr/>
            </a:pPr>
            <a:r>
              <a:rPr lang="en-US" dirty="0"/>
              <a:t>pied de page</a:t>
            </a:r>
            <a:endParaRPr lang="fr-FR" dirty="0"/>
          </a:p>
        </p:txBody>
      </p:sp>
      <p:sp>
        <p:nvSpPr>
          <p:cNvPr id="12293"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fld id="{F2ABA7A1-0B8E-4516-BCFD-0B2B886445CE}" type="slidenum">
              <a:rPr lang="fr-FR" altLang="fr-FR" sz="1300" smtClean="0"/>
              <a:pPr/>
              <a:t>1</a:t>
            </a:fld>
            <a:endParaRPr lang="fr-FR" altLang="fr-FR" sz="13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p:cNvSpPr>
            <a:spLocks noGrp="1" noRot="1" noChangeAspect="1" noTextEdit="1"/>
          </p:cNvSpPr>
          <p:nvPr>
            <p:ph type="sldImg"/>
          </p:nvPr>
        </p:nvSpPr>
        <p:spPr>
          <a:ln/>
        </p:spPr>
      </p:sp>
      <p:sp>
        <p:nvSpPr>
          <p:cNvPr id="133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latin typeface="Times" pitchFamily="18" charset="0"/>
            </a:endParaRPr>
          </a:p>
        </p:txBody>
      </p:sp>
      <p:sp>
        <p:nvSpPr>
          <p:cNvPr id="4" name="Espace réservé du pied de page 3"/>
          <p:cNvSpPr>
            <a:spLocks noGrp="1"/>
          </p:cNvSpPr>
          <p:nvPr>
            <p:ph type="ftr" sz="quarter" idx="4"/>
          </p:nvPr>
        </p:nvSpPr>
        <p:spPr/>
        <p:txBody>
          <a:bodyPr/>
          <a:lstStyle/>
          <a:p>
            <a:pPr>
              <a:defRPr/>
            </a:pPr>
            <a:r>
              <a:rPr lang="en-US" dirty="0"/>
              <a:t>pied de page</a:t>
            </a:r>
            <a:endParaRPr lang="fr-FR" dirty="0"/>
          </a:p>
        </p:txBody>
      </p:sp>
      <p:sp>
        <p:nvSpPr>
          <p:cNvPr id="13317"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fld id="{8B42CCE8-CB3D-4F63-922C-08B00918F796}" type="slidenum">
              <a:rPr lang="fr-FR" altLang="fr-FR" sz="1300" smtClean="0"/>
              <a:pPr/>
              <a:t>2</a:t>
            </a:fld>
            <a:endParaRPr lang="fr-FR" altLang="fr-FR" sz="13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98730" y="3288815"/>
            <a:ext cx="4800600" cy="2531533"/>
          </a:xfrm>
        </p:spPr>
        <p:txBody>
          <a:bodyPr/>
          <a:lstStyle>
            <a:lvl1pPr marL="0" indent="0" algn="ctr">
              <a:buNone/>
              <a:defRPr/>
            </a:lvl1pPr>
            <a:lvl2pPr marL="473202" indent="0" algn="ctr">
              <a:buNone/>
              <a:defRPr/>
            </a:lvl2pPr>
            <a:lvl3pPr marL="946404" indent="0" algn="ctr">
              <a:buNone/>
              <a:defRPr/>
            </a:lvl3pPr>
            <a:lvl4pPr marL="1419606" indent="0" algn="ctr">
              <a:buNone/>
              <a:defRPr/>
            </a:lvl4pPr>
            <a:lvl5pPr marL="1892808" indent="0" algn="ctr">
              <a:buNone/>
              <a:defRPr/>
            </a:lvl5pPr>
            <a:lvl6pPr marL="2366010" indent="0" algn="ctr">
              <a:buNone/>
              <a:defRPr/>
            </a:lvl6pPr>
            <a:lvl7pPr marL="2839212" indent="0" algn="ctr">
              <a:buNone/>
              <a:defRPr/>
            </a:lvl7pPr>
            <a:lvl8pPr marL="3312414" indent="0" algn="ctr">
              <a:buNone/>
              <a:defRPr/>
            </a:lvl8pPr>
            <a:lvl9pPr marL="3785616" indent="0" algn="ctr">
              <a:buNone/>
              <a:defRPr/>
            </a:lvl9pPr>
          </a:lstStyle>
          <a:p>
            <a:r>
              <a:rPr lang="fr-FR"/>
              <a:t>Cliquez pour modifier le style des sous-titres du masque</a:t>
            </a:r>
          </a:p>
        </p:txBody>
      </p:sp>
      <p:sp>
        <p:nvSpPr>
          <p:cNvPr id="5"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4" name="Rectangle 6"/>
          <p:cNvSpPr>
            <a:spLocks noGrp="1" noChangeArrowheads="1"/>
          </p:cNvSpPr>
          <p:nvPr>
            <p:ph type="sldNum" sz="quarter" idx="10"/>
          </p:nvPr>
        </p:nvSpPr>
        <p:spPr>
          <a:ln/>
        </p:spPr>
        <p:txBody>
          <a:bodyPr/>
          <a:lstStyle>
            <a:lvl1pPr>
              <a:defRPr/>
            </a:lvl1pPr>
          </a:lstStyle>
          <a:p>
            <a:pPr>
              <a:defRPr/>
            </a:pPr>
            <a:fld id="{9D903D1A-AF23-42C8-A071-9FB9AD220AAF}" type="slidenum">
              <a:rPr lang="fr-FR"/>
              <a:pPr>
                <a:defRPr/>
              </a:pPr>
              <a:t>‹N°›</a:t>
            </a:fld>
            <a:endParaRPr lang="fr-FR" dirty="0"/>
          </a:p>
        </p:txBody>
      </p:sp>
    </p:spTree>
    <p:extLst>
      <p:ext uri="{BB962C8B-B14F-4D97-AF65-F5344CB8AC3E}">
        <p14:creationId xmlns:p14="http://schemas.microsoft.com/office/powerpoint/2010/main" val="33395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6D2221"/>
                </a:solidFill>
              </a:defRPr>
            </a:lvl1pPr>
            <a:lvl2pPr marL="589860" indent="-200454">
              <a:buClrTx/>
              <a:buFont typeface="Wingdings" charset="2"/>
              <a:buChar char="ü"/>
              <a:defRPr>
                <a:solidFill>
                  <a:srgbClr val="000000"/>
                </a:solidFill>
                <a:latin typeface="Eurostile"/>
                <a:cs typeface="Eurostile"/>
              </a:defRPr>
            </a:lvl2pPr>
            <a:lvl3pPr>
              <a:defRPr>
                <a:solidFill>
                  <a:schemeClr val="tx1"/>
                </a:solidFill>
                <a:latin typeface="Eurostile"/>
                <a:cs typeface="Eurostile"/>
              </a:defRPr>
            </a:lvl3pPr>
            <a:lvl4pPr>
              <a:defRPr>
                <a:latin typeface="Eurostile"/>
                <a:cs typeface="Eurostile"/>
              </a:defRPr>
            </a:lvl4pPr>
            <a:lvl5pPr>
              <a:defRPr>
                <a:latin typeface="Eurostile"/>
                <a:cs typeface="Eurostile"/>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Espace réservé du texte 6"/>
          <p:cNvSpPr>
            <a:spLocks noGrp="1"/>
          </p:cNvSpPr>
          <p:nvPr>
            <p:ph type="body" sz="quarter" idx="11"/>
          </p:nvPr>
        </p:nvSpPr>
        <p:spPr>
          <a:xfrm>
            <a:off x="998936" y="9321274"/>
            <a:ext cx="3024188" cy="417336"/>
          </a:xfrm>
        </p:spPr>
        <p:txBody>
          <a:bodyPr/>
          <a:lstStyle>
            <a:lvl1pPr marL="0" indent="0">
              <a:buNone/>
              <a:defRPr sz="1400">
                <a:solidFill>
                  <a:srgbClr val="81765F"/>
                </a:solidFill>
              </a:defRPr>
            </a:lvl1pPr>
          </a:lstStyle>
          <a:p>
            <a:pPr lvl="0"/>
            <a:r>
              <a:rPr lang="fr-FR" dirty="0"/>
              <a:t>Cliquez pour modifier les styles du texte du masque</a:t>
            </a:r>
          </a:p>
        </p:txBody>
      </p:sp>
      <p:sp>
        <p:nvSpPr>
          <p:cNvPr id="6"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5" name="Rectangle 6"/>
          <p:cNvSpPr>
            <a:spLocks noGrp="1" noChangeArrowheads="1"/>
          </p:cNvSpPr>
          <p:nvPr>
            <p:ph type="sldNum" sz="quarter" idx="12"/>
          </p:nvPr>
        </p:nvSpPr>
        <p:spPr>
          <a:ln/>
        </p:spPr>
        <p:txBody>
          <a:bodyPr/>
          <a:lstStyle>
            <a:lvl1pPr>
              <a:defRPr/>
            </a:lvl1pPr>
          </a:lstStyle>
          <a:p>
            <a:pPr>
              <a:defRPr/>
            </a:pPr>
            <a:fld id="{598B4EE1-C8DD-469F-871C-F4B8F1CB840E}" type="slidenum">
              <a:rPr lang="fr-FR"/>
              <a:pPr>
                <a:defRPr/>
              </a:pPr>
              <a:t>‹N°›</a:t>
            </a:fld>
            <a:endParaRPr lang="fr-FR" dirty="0"/>
          </a:p>
        </p:txBody>
      </p:sp>
    </p:spTree>
    <p:extLst>
      <p:ext uri="{BB962C8B-B14F-4D97-AF65-F5344CB8AC3E}">
        <p14:creationId xmlns:p14="http://schemas.microsoft.com/office/powerpoint/2010/main" val="156274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re de section">
    <p:spTree>
      <p:nvGrpSpPr>
        <p:cNvPr id="1" name=""/>
        <p:cNvGrpSpPr/>
        <p:nvPr/>
      </p:nvGrpSpPr>
      <p:grpSpPr>
        <a:xfrm>
          <a:off x="0" y="0"/>
          <a:ext cx="0" cy="0"/>
          <a:chOff x="0" y="0"/>
          <a:chExt cx="0" cy="0"/>
        </a:xfrm>
      </p:grpSpPr>
      <p:pic>
        <p:nvPicPr>
          <p:cNvPr id="3"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userDrawn="1"/>
        </p:nvSpPr>
        <p:spPr bwMode="auto">
          <a:xfrm>
            <a:off x="0" y="0"/>
            <a:ext cx="4645025" cy="895350"/>
          </a:xfrm>
          <a:prstGeom prst="rect">
            <a:avLst/>
          </a:prstGeom>
          <a:noFill/>
          <a:ln>
            <a:noFill/>
          </a:ln>
          <a:extLst>
            <a:ext uri="{FAA26D3D-D897-4be2-8F04-BA451C77F1D7}"/>
          </a:extLst>
        </p:spPr>
        <p:txBody>
          <a:bodyPr lIns="94640" tIns="47320" rIns="94640" bIns="47320" anchor="ctr"/>
          <a:lstStyle>
            <a:lvl1pPr algn="l" rtl="0" eaLnBrk="0" fontAlgn="base" hangingPunct="0">
              <a:spcBef>
                <a:spcPct val="0"/>
              </a:spcBef>
              <a:spcAft>
                <a:spcPct val="0"/>
              </a:spcAft>
              <a:defRPr sz="2000" b="1">
                <a:solidFill>
                  <a:srgbClr val="625B44"/>
                </a:solidFill>
                <a:latin typeface="Eurostile"/>
                <a:ea typeface="ＭＳ Ｐゴシック" charset="0"/>
                <a:cs typeface="Eurostile"/>
              </a:defRPr>
            </a:lvl1pPr>
            <a:lvl2pPr algn="l" rtl="0" eaLnBrk="0" fontAlgn="base" hangingPunct="0">
              <a:spcBef>
                <a:spcPct val="0"/>
              </a:spcBef>
              <a:spcAft>
                <a:spcPct val="0"/>
              </a:spcAft>
              <a:defRPr sz="2000" b="1">
                <a:solidFill>
                  <a:srgbClr val="625B44"/>
                </a:solidFill>
                <a:latin typeface="Eurostile" charset="0"/>
                <a:ea typeface="ＭＳ Ｐゴシック" charset="0"/>
                <a:cs typeface="Eurostile" charset="0"/>
              </a:defRPr>
            </a:lvl2pPr>
            <a:lvl3pPr algn="l" rtl="0" eaLnBrk="0" fontAlgn="base" hangingPunct="0">
              <a:spcBef>
                <a:spcPct val="0"/>
              </a:spcBef>
              <a:spcAft>
                <a:spcPct val="0"/>
              </a:spcAft>
              <a:defRPr sz="2000" b="1">
                <a:solidFill>
                  <a:srgbClr val="625B44"/>
                </a:solidFill>
                <a:latin typeface="Eurostile" charset="0"/>
                <a:ea typeface="ＭＳ Ｐゴシック" charset="0"/>
                <a:cs typeface="Eurostile" charset="0"/>
              </a:defRPr>
            </a:lvl3pPr>
            <a:lvl4pPr algn="l" rtl="0" eaLnBrk="0" fontAlgn="base" hangingPunct="0">
              <a:spcBef>
                <a:spcPct val="0"/>
              </a:spcBef>
              <a:spcAft>
                <a:spcPct val="0"/>
              </a:spcAft>
              <a:defRPr sz="2000" b="1">
                <a:solidFill>
                  <a:srgbClr val="625B44"/>
                </a:solidFill>
                <a:latin typeface="Eurostile" charset="0"/>
                <a:ea typeface="ＭＳ Ｐゴシック" charset="0"/>
                <a:cs typeface="Eurostile" charset="0"/>
              </a:defRPr>
            </a:lvl4pPr>
            <a:lvl5pPr algn="l" rtl="0" eaLnBrk="0" fontAlgn="base" hangingPunct="0">
              <a:spcBef>
                <a:spcPct val="0"/>
              </a:spcBef>
              <a:spcAft>
                <a:spcPct val="0"/>
              </a:spcAft>
              <a:defRPr sz="2000" b="1">
                <a:solidFill>
                  <a:srgbClr val="625B44"/>
                </a:solidFill>
                <a:latin typeface="Eurostile" charset="0"/>
                <a:ea typeface="ＭＳ Ｐゴシック" charset="0"/>
                <a:cs typeface="Eurostile" charset="0"/>
              </a:defRPr>
            </a:lvl5pPr>
            <a:lvl6pPr marL="457200" algn="l" rtl="0" fontAlgn="base">
              <a:spcBef>
                <a:spcPct val="0"/>
              </a:spcBef>
              <a:spcAft>
                <a:spcPct val="0"/>
              </a:spcAft>
              <a:defRPr sz="2500">
                <a:solidFill>
                  <a:schemeClr val="bg1"/>
                </a:solidFill>
                <a:latin typeface="Arial" pitchFamily="34" charset="0"/>
              </a:defRPr>
            </a:lvl6pPr>
            <a:lvl7pPr marL="914400" algn="l" rtl="0" fontAlgn="base">
              <a:spcBef>
                <a:spcPct val="0"/>
              </a:spcBef>
              <a:spcAft>
                <a:spcPct val="0"/>
              </a:spcAft>
              <a:defRPr sz="2500">
                <a:solidFill>
                  <a:schemeClr val="bg1"/>
                </a:solidFill>
                <a:latin typeface="Arial" pitchFamily="34" charset="0"/>
              </a:defRPr>
            </a:lvl7pPr>
            <a:lvl8pPr marL="1371600" algn="l" rtl="0" fontAlgn="base">
              <a:spcBef>
                <a:spcPct val="0"/>
              </a:spcBef>
              <a:spcAft>
                <a:spcPct val="0"/>
              </a:spcAft>
              <a:defRPr sz="2500">
                <a:solidFill>
                  <a:schemeClr val="bg1"/>
                </a:solidFill>
                <a:latin typeface="Arial" pitchFamily="34" charset="0"/>
              </a:defRPr>
            </a:lvl8pPr>
            <a:lvl9pPr marL="1828800" algn="l" rtl="0" fontAlgn="base">
              <a:spcBef>
                <a:spcPct val="0"/>
              </a:spcBef>
              <a:spcAft>
                <a:spcPct val="0"/>
              </a:spcAft>
              <a:defRPr sz="2500">
                <a:solidFill>
                  <a:schemeClr val="bg1"/>
                </a:solidFill>
                <a:latin typeface="Arial" pitchFamily="34" charset="0"/>
              </a:defRPr>
            </a:lvl9pPr>
          </a:lstStyle>
          <a:p>
            <a:pPr>
              <a:defRPr/>
            </a:pPr>
            <a:r>
              <a:rPr lang="fr-FR" sz="2500" dirty="0">
                <a:solidFill>
                  <a:srgbClr val="81765F"/>
                </a:solidFill>
              </a:rPr>
              <a:t>Cliquez et modifiez le titre</a:t>
            </a:r>
          </a:p>
        </p:txBody>
      </p:sp>
      <p:sp>
        <p:nvSpPr>
          <p:cNvPr id="2" name="Titre 1"/>
          <p:cNvSpPr>
            <a:spLocks noGrp="1"/>
          </p:cNvSpPr>
          <p:nvPr>
            <p:ph type="title"/>
          </p:nvPr>
        </p:nvSpPr>
        <p:spPr>
          <a:xfrm>
            <a:off x="620688" y="2985559"/>
            <a:ext cx="5829300" cy="1967442"/>
          </a:xfrm>
        </p:spPr>
        <p:txBody>
          <a:bodyPr anchor="t"/>
          <a:lstStyle>
            <a:lvl1pPr algn="l">
              <a:defRPr sz="4100" b="1" cap="all"/>
            </a:lvl1pPr>
          </a:lstStyle>
          <a:p>
            <a:r>
              <a:rPr lang="fr-FR"/>
              <a:t>Cliquez pour modifier le style du titre</a:t>
            </a:r>
          </a:p>
        </p:txBody>
      </p:sp>
      <p:sp>
        <p:nvSpPr>
          <p:cNvPr id="8" name="Rectangle 6"/>
          <p:cNvSpPr>
            <a:spLocks noGrp="1" noChangeArrowheads="1"/>
          </p:cNvSpPr>
          <p:nvPr>
            <p:ph type="sldNum" sz="quarter" idx="10"/>
          </p:nvPr>
        </p:nvSpPr>
        <p:spPr/>
        <p:txBody>
          <a:bodyPr/>
          <a:lstStyle>
            <a:lvl1pPr>
              <a:defRPr/>
            </a:lvl1pPr>
          </a:lstStyle>
          <a:p>
            <a:pPr>
              <a:defRPr/>
            </a:pPr>
            <a:fld id="{72F62171-7580-43A4-8E05-EDF49D091600}" type="slidenum">
              <a:rPr lang="fr-FR"/>
              <a:pPr>
                <a:defRPr/>
              </a:pPr>
              <a:t>‹N°›</a:t>
            </a:fld>
            <a:endParaRPr lang="fr-FR" dirty="0"/>
          </a:p>
        </p:txBody>
      </p:sp>
    </p:spTree>
    <p:extLst>
      <p:ext uri="{BB962C8B-B14F-4D97-AF65-F5344CB8AC3E}">
        <p14:creationId xmlns:p14="http://schemas.microsoft.com/office/powerpoint/2010/main" val="417641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7385" y="-144462"/>
            <a:ext cx="4644629" cy="728978"/>
          </a:xfrm>
        </p:spPr>
        <p:txBody>
          <a:bodyPr/>
          <a:lstStyle>
            <a:lvl1pPr>
              <a:defRPr sz="2100"/>
            </a:lvl1pPr>
          </a:lstStyle>
          <a:p>
            <a:r>
              <a:rPr lang="fr-FR" dirty="0"/>
              <a:t>Cliquez pour modifier le style du titre</a:t>
            </a:r>
          </a:p>
        </p:txBody>
      </p:sp>
      <p:sp>
        <p:nvSpPr>
          <p:cNvPr id="3" name="Espace réservé du contenu 2"/>
          <p:cNvSpPr>
            <a:spLocks noGrp="1"/>
          </p:cNvSpPr>
          <p:nvPr>
            <p:ph sz="half" idx="1"/>
          </p:nvPr>
        </p:nvSpPr>
        <p:spPr>
          <a:xfrm>
            <a:off x="228600" y="1430867"/>
            <a:ext cx="2857500" cy="5943600"/>
          </a:xfrm>
        </p:spPr>
        <p:txBody>
          <a:bodyPr/>
          <a:lstStyle>
            <a:lvl1pPr>
              <a:defRPr sz="1900"/>
            </a:lvl1pPr>
            <a:lvl2pPr>
              <a:defRPr sz="1700"/>
            </a:lvl2pPr>
            <a:lvl3pPr>
              <a:defRPr sz="1400"/>
            </a:lvl3pPr>
            <a:lvl4pPr>
              <a:defRPr sz="1200"/>
            </a:lvl4pPr>
            <a:lvl5pPr>
              <a:defRPr sz="1200"/>
            </a:lvl5pPr>
            <a:lvl6pPr>
              <a:defRPr sz="1900"/>
            </a:lvl6pPr>
            <a:lvl7pPr>
              <a:defRPr sz="1900"/>
            </a:lvl7pPr>
            <a:lvl8pPr>
              <a:defRPr sz="1900"/>
            </a:lvl8pPr>
            <a:lvl9pPr>
              <a:defRPr sz="19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3200400" y="1430867"/>
            <a:ext cx="2857500" cy="5943600"/>
          </a:xfrm>
        </p:spPr>
        <p:txBody>
          <a:bodyPr/>
          <a:lstStyle>
            <a:lvl1pPr>
              <a:defRPr sz="1900"/>
            </a:lvl1pPr>
            <a:lvl2pPr>
              <a:defRPr sz="1700"/>
            </a:lvl2pPr>
            <a:lvl3pPr>
              <a:defRPr sz="1400"/>
            </a:lvl3pPr>
            <a:lvl4pPr>
              <a:defRPr sz="1200"/>
            </a:lvl4pPr>
            <a:lvl5pPr>
              <a:defRPr sz="1200"/>
            </a:lvl5pPr>
            <a:lvl6pPr>
              <a:defRPr sz="1900"/>
            </a:lvl6pPr>
            <a:lvl7pPr>
              <a:defRPr sz="1900"/>
            </a:lvl7pPr>
            <a:lvl8pPr>
              <a:defRPr sz="1900"/>
            </a:lvl8pPr>
            <a:lvl9pPr>
              <a:defRPr sz="19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Rectangle 6"/>
          <p:cNvSpPr>
            <a:spLocks noGrp="1" noChangeArrowheads="1"/>
          </p:cNvSpPr>
          <p:nvPr>
            <p:ph type="sldNum" sz="quarter" idx="10"/>
          </p:nvPr>
        </p:nvSpPr>
        <p:spPr>
          <a:ln/>
        </p:spPr>
        <p:txBody>
          <a:bodyPr/>
          <a:lstStyle>
            <a:lvl1pPr>
              <a:defRPr/>
            </a:lvl1pPr>
          </a:lstStyle>
          <a:p>
            <a:pPr>
              <a:defRPr/>
            </a:pPr>
            <a:fld id="{2B94340E-BF04-4AEF-B3C3-2249DF000999}" type="slidenum">
              <a:rPr lang="fr-FR"/>
              <a:pPr>
                <a:defRPr/>
              </a:pPr>
              <a:t>‹N°›</a:t>
            </a:fld>
            <a:endParaRPr lang="fr-FR" dirty="0"/>
          </a:p>
        </p:txBody>
      </p:sp>
    </p:spTree>
    <p:extLst>
      <p:ext uri="{BB962C8B-B14F-4D97-AF65-F5344CB8AC3E}">
        <p14:creationId xmlns:p14="http://schemas.microsoft.com/office/powerpoint/2010/main" val="37651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6652" y="1728642"/>
            <a:ext cx="3030141" cy="924101"/>
          </a:xfrm>
        </p:spPr>
        <p:txBody>
          <a:bodyPr anchor="b"/>
          <a:lstStyle>
            <a:lvl1pPr marL="0" indent="0">
              <a:buNone/>
              <a:defRPr sz="2100" b="1"/>
            </a:lvl1pPr>
            <a:lvl2pPr marL="473202" indent="0">
              <a:buNone/>
              <a:defRPr sz="2100" b="1"/>
            </a:lvl2pPr>
            <a:lvl3pPr marL="946404" indent="0">
              <a:buNone/>
              <a:defRPr sz="1900" b="1"/>
            </a:lvl3pPr>
            <a:lvl4pPr marL="1419606" indent="0">
              <a:buNone/>
              <a:defRPr sz="1700" b="1"/>
            </a:lvl4pPr>
            <a:lvl5pPr marL="1892808" indent="0">
              <a:buNone/>
              <a:defRPr sz="1700" b="1"/>
            </a:lvl5pPr>
            <a:lvl6pPr marL="2366010" indent="0">
              <a:buNone/>
              <a:defRPr sz="1700" b="1"/>
            </a:lvl6pPr>
            <a:lvl7pPr marL="2839212" indent="0">
              <a:buNone/>
              <a:defRPr sz="1700" b="1"/>
            </a:lvl7pPr>
            <a:lvl8pPr marL="3312414" indent="0">
              <a:buNone/>
              <a:defRPr sz="1700" b="1"/>
            </a:lvl8pPr>
            <a:lvl9pPr marL="3785616" indent="0">
              <a:buNone/>
              <a:defRPr sz="1700" b="1"/>
            </a:lvl9pPr>
          </a:lstStyle>
          <a:p>
            <a:pPr lvl="0"/>
            <a:r>
              <a:rPr lang="fr-FR" dirty="0"/>
              <a:t>Cliquez pour modifier les styles du texte du masque</a:t>
            </a:r>
          </a:p>
        </p:txBody>
      </p:sp>
      <p:sp>
        <p:nvSpPr>
          <p:cNvPr id="4" name="Espace réservé du contenu 3"/>
          <p:cNvSpPr>
            <a:spLocks noGrp="1"/>
          </p:cNvSpPr>
          <p:nvPr>
            <p:ph sz="half" idx="2"/>
          </p:nvPr>
        </p:nvSpPr>
        <p:spPr>
          <a:xfrm>
            <a:off x="342901" y="3141486"/>
            <a:ext cx="3030141" cy="5707416"/>
          </a:xfrm>
        </p:spPr>
        <p:txBody>
          <a:bodyPr/>
          <a:lstStyle>
            <a:lvl1pPr>
              <a:defRPr sz="1700"/>
            </a:lvl1pPr>
            <a:lvl2pPr>
              <a:defRPr sz="1400"/>
            </a:lvl2pPr>
            <a:lvl3pPr>
              <a:defRPr sz="1900"/>
            </a:lvl3pPr>
            <a:lvl4pPr>
              <a:defRPr sz="1200"/>
            </a:lvl4pPr>
            <a:lvl5pPr>
              <a:defRPr sz="1200"/>
            </a:lvl5pPr>
            <a:lvl6pPr>
              <a:defRPr sz="1700"/>
            </a:lvl6pPr>
            <a:lvl7pPr>
              <a:defRPr sz="1700"/>
            </a:lvl7pPr>
            <a:lvl8pPr>
              <a:defRPr sz="1700"/>
            </a:lvl8pPr>
            <a:lvl9pPr>
              <a:defRPr sz="17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3429001" y="1728642"/>
            <a:ext cx="3031331" cy="924101"/>
          </a:xfrm>
        </p:spPr>
        <p:txBody>
          <a:bodyPr anchor="b"/>
          <a:lstStyle>
            <a:lvl1pPr marL="0" indent="0">
              <a:buNone/>
              <a:defRPr sz="2100" b="1"/>
            </a:lvl1pPr>
            <a:lvl2pPr marL="473202" indent="0">
              <a:buNone/>
              <a:defRPr sz="2100" b="1"/>
            </a:lvl2pPr>
            <a:lvl3pPr marL="946404" indent="0">
              <a:buNone/>
              <a:defRPr sz="1900" b="1"/>
            </a:lvl3pPr>
            <a:lvl4pPr marL="1419606" indent="0">
              <a:buNone/>
              <a:defRPr sz="1700" b="1"/>
            </a:lvl4pPr>
            <a:lvl5pPr marL="1892808" indent="0">
              <a:buNone/>
              <a:defRPr sz="1700" b="1"/>
            </a:lvl5pPr>
            <a:lvl6pPr marL="2366010" indent="0">
              <a:buNone/>
              <a:defRPr sz="1700" b="1"/>
            </a:lvl6pPr>
            <a:lvl7pPr marL="2839212" indent="0">
              <a:buNone/>
              <a:defRPr sz="1700" b="1"/>
            </a:lvl7pPr>
            <a:lvl8pPr marL="3312414" indent="0">
              <a:buNone/>
              <a:defRPr sz="1700" b="1"/>
            </a:lvl8pPr>
            <a:lvl9pPr marL="3785616" indent="0">
              <a:buNone/>
              <a:defRPr sz="1700" b="1"/>
            </a:lvl9pPr>
          </a:lstStyle>
          <a:p>
            <a:pPr lvl="0"/>
            <a:r>
              <a:rPr lang="fr-FR" dirty="0"/>
              <a:t>Cliquez pour modifier les styles du texte du masque</a:t>
            </a:r>
          </a:p>
        </p:txBody>
      </p:sp>
      <p:sp>
        <p:nvSpPr>
          <p:cNvPr id="6" name="Espace réservé du contenu 5"/>
          <p:cNvSpPr>
            <a:spLocks noGrp="1"/>
          </p:cNvSpPr>
          <p:nvPr>
            <p:ph sz="quarter" idx="4"/>
          </p:nvPr>
        </p:nvSpPr>
        <p:spPr>
          <a:xfrm>
            <a:off x="3483770" y="3141486"/>
            <a:ext cx="3031331" cy="5707416"/>
          </a:xfrm>
        </p:spPr>
        <p:txBody>
          <a:bodyPr/>
          <a:lstStyle>
            <a:lvl1pPr>
              <a:defRPr sz="1700"/>
            </a:lvl1pPr>
            <a:lvl2pPr>
              <a:defRPr sz="1400"/>
            </a:lvl2pPr>
            <a:lvl3pPr>
              <a:defRPr sz="1900"/>
            </a:lvl3pPr>
            <a:lvl4pPr>
              <a:defRPr sz="1200"/>
            </a:lvl4pPr>
            <a:lvl5pPr>
              <a:defRPr sz="1200"/>
            </a:lvl5pPr>
            <a:lvl6pPr>
              <a:defRPr sz="1700"/>
            </a:lvl6pPr>
            <a:lvl7pPr>
              <a:defRPr sz="1700"/>
            </a:lvl7pPr>
            <a:lvl8pPr>
              <a:defRPr sz="1700"/>
            </a:lvl8pPr>
            <a:lvl9pPr>
              <a:defRPr sz="17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7" name="Rectangle 6"/>
          <p:cNvSpPr>
            <a:spLocks noGrp="1" noChangeArrowheads="1"/>
          </p:cNvSpPr>
          <p:nvPr>
            <p:ph type="sldNum" sz="quarter" idx="10"/>
          </p:nvPr>
        </p:nvSpPr>
        <p:spPr>
          <a:ln/>
        </p:spPr>
        <p:txBody>
          <a:bodyPr/>
          <a:lstStyle>
            <a:lvl1pPr>
              <a:defRPr/>
            </a:lvl1pPr>
          </a:lstStyle>
          <a:p>
            <a:pPr>
              <a:defRPr/>
            </a:pPr>
            <a:fld id="{0A70F328-71D9-4D16-AEB1-89DE67E25EFB}" type="slidenum">
              <a:rPr lang="fr-FR"/>
              <a:pPr>
                <a:defRPr/>
              </a:pPr>
              <a:t>‹N°›</a:t>
            </a:fld>
            <a:endParaRPr lang="fr-FR" dirty="0"/>
          </a:p>
        </p:txBody>
      </p:sp>
    </p:spTree>
    <p:extLst>
      <p:ext uri="{BB962C8B-B14F-4D97-AF65-F5344CB8AC3E}">
        <p14:creationId xmlns:p14="http://schemas.microsoft.com/office/powerpoint/2010/main" val="296870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3" name="Rectangle 6"/>
          <p:cNvSpPr>
            <a:spLocks noGrp="1" noChangeArrowheads="1"/>
          </p:cNvSpPr>
          <p:nvPr>
            <p:ph type="sldNum" sz="quarter" idx="10"/>
          </p:nvPr>
        </p:nvSpPr>
        <p:spPr>
          <a:ln/>
        </p:spPr>
        <p:txBody>
          <a:bodyPr/>
          <a:lstStyle>
            <a:lvl1pPr>
              <a:defRPr/>
            </a:lvl1pPr>
          </a:lstStyle>
          <a:p>
            <a:pPr>
              <a:defRPr/>
            </a:pPr>
            <a:fld id="{4460487F-C419-4DC7-8646-2CA656FD90C3}" type="slidenum">
              <a:rPr lang="fr-FR"/>
              <a:pPr>
                <a:defRPr/>
              </a:pPr>
              <a:t>‹N°›</a:t>
            </a:fld>
            <a:endParaRPr lang="fr-FR" dirty="0"/>
          </a:p>
        </p:txBody>
      </p:sp>
    </p:spTree>
    <p:extLst>
      <p:ext uri="{BB962C8B-B14F-4D97-AF65-F5344CB8AC3E}">
        <p14:creationId xmlns:p14="http://schemas.microsoft.com/office/powerpoint/2010/main" val="3372479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Vide">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5"/>
          <p:cNvSpPr>
            <a:spLocks noGrp="1"/>
          </p:cNvSpPr>
          <p:nvPr>
            <p:ph sz="quarter" idx="12"/>
          </p:nvPr>
        </p:nvSpPr>
        <p:spPr>
          <a:xfrm>
            <a:off x="296466" y="1417109"/>
            <a:ext cx="6210300" cy="73836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10" name="Rectangle 5"/>
          <p:cNvSpPr>
            <a:spLocks noGrp="1" noChangeArrowheads="1"/>
          </p:cNvSpPr>
          <p:nvPr>
            <p:ph type="ftr" sz="quarter" idx="13"/>
          </p:nvPr>
        </p:nvSpPr>
        <p:spPr>
          <a:xfrm>
            <a:off x="742950" y="9355138"/>
            <a:ext cx="1371600" cy="439737"/>
          </a:xfrm>
          <a:prstGeom prst="rect">
            <a:avLst/>
          </a:prstGeom>
        </p:spPr>
        <p:txBody>
          <a:bodyPr lIns="94640" tIns="47320" rIns="94640" bIns="47320"/>
          <a:lstStyle>
            <a:lvl1pPr>
              <a:defRPr>
                <a:latin typeface="Times" charset="0"/>
                <a:ea typeface="ＭＳ Ｐゴシック" charset="0"/>
                <a:cs typeface="+mn-cs"/>
              </a:defRPr>
            </a:lvl1pPr>
          </a:lstStyle>
          <a:p>
            <a:pPr>
              <a:defRPr/>
            </a:pPr>
            <a:endParaRPr lang="fr-FR" dirty="0"/>
          </a:p>
        </p:txBody>
      </p:sp>
      <p:sp>
        <p:nvSpPr>
          <p:cNvPr id="11" name="Rectangle 10"/>
          <p:cNvSpPr>
            <a:spLocks noGrp="1" noChangeArrowheads="1"/>
          </p:cNvSpPr>
          <p:nvPr>
            <p:ph type="sldNum" sz="quarter" idx="14"/>
          </p:nvPr>
        </p:nvSpPr>
        <p:spPr/>
        <p:txBody>
          <a:bodyPr/>
          <a:lstStyle>
            <a:lvl1pPr>
              <a:defRPr/>
            </a:lvl1pPr>
          </a:lstStyle>
          <a:p>
            <a:pPr>
              <a:defRPr/>
            </a:pPr>
            <a:fld id="{C7F53B25-D372-4A48-AFA2-FCEF3BA5C499}" type="slidenum">
              <a:rPr lang="fr-FR"/>
              <a:pPr>
                <a:defRPr/>
              </a:pPr>
              <a:t>‹N°›</a:t>
            </a:fld>
            <a:endParaRPr lang="fr-FR" dirty="0"/>
          </a:p>
        </p:txBody>
      </p:sp>
    </p:spTree>
    <p:extLst>
      <p:ext uri="{BB962C8B-B14F-4D97-AF65-F5344CB8AC3E}">
        <p14:creationId xmlns:p14="http://schemas.microsoft.com/office/powerpoint/2010/main" val="2266288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u avec légende">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contenu 2"/>
          <p:cNvSpPr>
            <a:spLocks noGrp="1"/>
          </p:cNvSpPr>
          <p:nvPr>
            <p:ph idx="1"/>
          </p:nvPr>
        </p:nvSpPr>
        <p:spPr>
          <a:xfrm>
            <a:off x="2681288" y="1936667"/>
            <a:ext cx="3833813" cy="6950860"/>
          </a:xfrm>
        </p:spPr>
        <p:txBody>
          <a:bodyPr/>
          <a:lstStyle>
            <a:lvl1pPr>
              <a:defRPr sz="1700"/>
            </a:lvl1pPr>
            <a:lvl2pPr>
              <a:defRPr sz="1400"/>
            </a:lvl2pPr>
            <a:lvl3pPr>
              <a:defRPr sz="1200"/>
            </a:lvl3pPr>
            <a:lvl4pPr>
              <a:defRPr sz="1200"/>
            </a:lvl4pPr>
            <a:lvl5pPr>
              <a:defRPr sz="1200"/>
            </a:lvl5pPr>
            <a:lvl6pPr>
              <a:defRPr sz="2100"/>
            </a:lvl6pPr>
            <a:lvl7pPr>
              <a:defRPr sz="2100"/>
            </a:lvl7pPr>
            <a:lvl8pPr>
              <a:defRPr sz="2100"/>
            </a:lvl8pPr>
            <a:lvl9pPr>
              <a:defRPr sz="21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3"/>
          <p:cNvSpPr>
            <a:spLocks noGrp="1"/>
          </p:cNvSpPr>
          <p:nvPr>
            <p:ph type="body" sz="half" idx="2"/>
          </p:nvPr>
        </p:nvSpPr>
        <p:spPr>
          <a:xfrm>
            <a:off x="342901" y="2072924"/>
            <a:ext cx="2256235" cy="6775980"/>
          </a:xfrm>
        </p:spPr>
        <p:txBody>
          <a:bodyPr/>
          <a:lstStyle>
            <a:lvl1pPr marL="0" indent="0">
              <a:buNone/>
              <a:defRPr sz="1400"/>
            </a:lvl1pPr>
            <a:lvl2pPr marL="473202" indent="0">
              <a:buNone/>
              <a:defRPr sz="1200"/>
            </a:lvl2pPr>
            <a:lvl3pPr marL="946404" indent="0">
              <a:buNone/>
              <a:defRPr sz="1000"/>
            </a:lvl3pPr>
            <a:lvl4pPr marL="1419606" indent="0">
              <a:buNone/>
              <a:defRPr sz="900"/>
            </a:lvl4pPr>
            <a:lvl5pPr marL="1892808" indent="0">
              <a:buNone/>
              <a:defRPr sz="900"/>
            </a:lvl5pPr>
            <a:lvl6pPr marL="2366010" indent="0">
              <a:buNone/>
              <a:defRPr sz="900"/>
            </a:lvl6pPr>
            <a:lvl7pPr marL="2839212" indent="0">
              <a:buNone/>
              <a:defRPr sz="900"/>
            </a:lvl7pPr>
            <a:lvl8pPr marL="3312414" indent="0">
              <a:buNone/>
              <a:defRPr sz="900"/>
            </a:lvl8pPr>
            <a:lvl9pPr marL="3785616" indent="0">
              <a:buNone/>
              <a:defRPr sz="900"/>
            </a:lvl9pPr>
          </a:lstStyle>
          <a:p>
            <a:pPr lvl="0"/>
            <a:r>
              <a:rPr lang="fr-FR"/>
              <a:t>Cliquez pour modifier les styles du texte du masque</a:t>
            </a:r>
          </a:p>
        </p:txBody>
      </p:sp>
      <p:sp>
        <p:nvSpPr>
          <p:cNvPr id="7"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10" name="Rectangle 5"/>
          <p:cNvSpPr>
            <a:spLocks noGrp="1" noChangeArrowheads="1"/>
          </p:cNvSpPr>
          <p:nvPr>
            <p:ph type="ftr" sz="quarter" idx="10"/>
          </p:nvPr>
        </p:nvSpPr>
        <p:spPr>
          <a:xfrm>
            <a:off x="742950" y="9355138"/>
            <a:ext cx="1371600" cy="439737"/>
          </a:xfrm>
          <a:prstGeom prst="rect">
            <a:avLst/>
          </a:prstGeom>
        </p:spPr>
        <p:txBody>
          <a:bodyPr lIns="94640" tIns="47320" rIns="94640" bIns="47320"/>
          <a:lstStyle>
            <a:lvl1pPr>
              <a:defRPr>
                <a:latin typeface="Times" charset="0"/>
                <a:ea typeface="ＭＳ Ｐゴシック" charset="0"/>
                <a:cs typeface="+mn-cs"/>
              </a:defRPr>
            </a:lvl1pPr>
          </a:lstStyle>
          <a:p>
            <a:pPr>
              <a:defRPr/>
            </a:pPr>
            <a:endParaRPr lang="fr-FR" dirty="0"/>
          </a:p>
        </p:txBody>
      </p:sp>
      <p:sp>
        <p:nvSpPr>
          <p:cNvPr id="11" name="Rectangle 6"/>
          <p:cNvSpPr>
            <a:spLocks noGrp="1" noChangeArrowheads="1"/>
          </p:cNvSpPr>
          <p:nvPr>
            <p:ph type="sldNum" sz="quarter" idx="11"/>
          </p:nvPr>
        </p:nvSpPr>
        <p:spPr/>
        <p:txBody>
          <a:bodyPr/>
          <a:lstStyle>
            <a:lvl1pPr>
              <a:defRPr/>
            </a:lvl1pPr>
          </a:lstStyle>
          <a:p>
            <a:pPr>
              <a:defRPr/>
            </a:pPr>
            <a:fld id="{94A8EDE8-0EA9-4C0B-8374-81C13559AFDC}" type="slidenum">
              <a:rPr lang="fr-FR"/>
              <a:pPr>
                <a:defRPr/>
              </a:pPr>
              <a:t>‹N°›</a:t>
            </a:fld>
            <a:endParaRPr lang="fr-FR" dirty="0"/>
          </a:p>
        </p:txBody>
      </p:sp>
    </p:spTree>
    <p:extLst>
      <p:ext uri="{BB962C8B-B14F-4D97-AF65-F5344CB8AC3E}">
        <p14:creationId xmlns:p14="http://schemas.microsoft.com/office/powerpoint/2010/main" val="28321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mage avec légende">
    <p:spTree>
      <p:nvGrpSpPr>
        <p:cNvPr id="1" name=""/>
        <p:cNvGrpSpPr/>
        <p:nvPr/>
      </p:nvGrpSpPr>
      <p:grpSpPr>
        <a:xfrm>
          <a:off x="0" y="0"/>
          <a:ext cx="0" cy="0"/>
          <a:chOff x="0" y="0"/>
          <a:chExt cx="0" cy="0"/>
        </a:xfrm>
      </p:grpSpPr>
      <p:pic>
        <p:nvPicPr>
          <p:cNvPr id="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7"/>
          <p:cNvSpPr>
            <a:spLocks noGrp="1"/>
          </p:cNvSpPr>
          <p:nvPr>
            <p:ph sz="quarter" idx="12"/>
          </p:nvPr>
        </p:nvSpPr>
        <p:spPr>
          <a:xfrm>
            <a:off x="134542" y="1311628"/>
            <a:ext cx="6588919" cy="31208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pour une image  9"/>
          <p:cNvSpPr>
            <a:spLocks noGrp="1"/>
          </p:cNvSpPr>
          <p:nvPr>
            <p:ph type="pic" sz="quarter" idx="13"/>
          </p:nvPr>
        </p:nvSpPr>
        <p:spPr>
          <a:xfrm>
            <a:off x="404665" y="3808874"/>
            <a:ext cx="5941033" cy="4783315"/>
          </a:xfrm>
        </p:spPr>
        <p:txBody>
          <a:bodyPr/>
          <a:lstStyle/>
          <a:p>
            <a:pPr lvl="0"/>
            <a:endParaRPr lang="fr-FR" noProof="0" dirty="0"/>
          </a:p>
        </p:txBody>
      </p:sp>
      <p:sp>
        <p:nvSpPr>
          <p:cNvPr id="7"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12" name="Rectangle 5"/>
          <p:cNvSpPr>
            <a:spLocks noGrp="1" noChangeArrowheads="1"/>
          </p:cNvSpPr>
          <p:nvPr>
            <p:ph type="ftr" sz="quarter" idx="14"/>
          </p:nvPr>
        </p:nvSpPr>
        <p:spPr>
          <a:xfrm>
            <a:off x="742950" y="9355138"/>
            <a:ext cx="1371600" cy="439737"/>
          </a:xfrm>
          <a:prstGeom prst="rect">
            <a:avLst/>
          </a:prstGeom>
        </p:spPr>
        <p:txBody>
          <a:bodyPr lIns="94640" tIns="47320" rIns="94640" bIns="47320"/>
          <a:lstStyle>
            <a:lvl1pPr>
              <a:defRPr>
                <a:latin typeface="Times" charset="0"/>
                <a:ea typeface="ＭＳ Ｐゴシック" charset="0"/>
                <a:cs typeface="+mn-cs"/>
              </a:defRPr>
            </a:lvl1pPr>
          </a:lstStyle>
          <a:p>
            <a:pPr>
              <a:defRPr/>
            </a:pPr>
            <a:endParaRPr lang="fr-FR" dirty="0"/>
          </a:p>
        </p:txBody>
      </p:sp>
      <p:sp>
        <p:nvSpPr>
          <p:cNvPr id="13" name="Rectangle 6"/>
          <p:cNvSpPr>
            <a:spLocks noGrp="1" noChangeArrowheads="1"/>
          </p:cNvSpPr>
          <p:nvPr>
            <p:ph type="sldNum" sz="quarter" idx="15"/>
          </p:nvPr>
        </p:nvSpPr>
        <p:spPr/>
        <p:txBody>
          <a:bodyPr/>
          <a:lstStyle>
            <a:lvl1pPr>
              <a:defRPr/>
            </a:lvl1pPr>
          </a:lstStyle>
          <a:p>
            <a:pPr>
              <a:defRPr/>
            </a:pPr>
            <a:fld id="{EC56FD2F-D642-4CF0-908A-3199C47E59B6}" type="slidenum">
              <a:rPr lang="fr-FR"/>
              <a:pPr>
                <a:defRPr/>
              </a:pPr>
              <a:t>‹N°›</a:t>
            </a:fld>
            <a:endParaRPr lang="fr-FR" dirty="0"/>
          </a:p>
        </p:txBody>
      </p:sp>
    </p:spTree>
    <p:extLst>
      <p:ext uri="{BB962C8B-B14F-4D97-AF65-F5344CB8AC3E}">
        <p14:creationId xmlns:p14="http://schemas.microsoft.com/office/powerpoint/2010/main" val="399327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re et texte vertical">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9" name="Rectangle 5"/>
          <p:cNvSpPr>
            <a:spLocks noGrp="1" noChangeArrowheads="1"/>
          </p:cNvSpPr>
          <p:nvPr>
            <p:ph type="ftr" sz="quarter" idx="10"/>
          </p:nvPr>
        </p:nvSpPr>
        <p:spPr>
          <a:xfrm>
            <a:off x="742950" y="9355138"/>
            <a:ext cx="1371600" cy="439737"/>
          </a:xfrm>
          <a:prstGeom prst="rect">
            <a:avLst/>
          </a:prstGeom>
        </p:spPr>
        <p:txBody>
          <a:bodyPr lIns="94640" tIns="47320" rIns="94640" bIns="47320"/>
          <a:lstStyle>
            <a:lvl1pPr>
              <a:defRPr>
                <a:latin typeface="Times" charset="0"/>
                <a:ea typeface="ＭＳ Ｐゴシック" charset="0"/>
                <a:cs typeface="+mn-cs"/>
              </a:defRPr>
            </a:lvl1pPr>
          </a:lstStyle>
          <a:p>
            <a:pPr>
              <a:defRPr/>
            </a:pPr>
            <a:endParaRPr lang="fr-FR" dirty="0"/>
          </a:p>
        </p:txBody>
      </p:sp>
      <p:sp>
        <p:nvSpPr>
          <p:cNvPr id="10" name="Rectangle 6"/>
          <p:cNvSpPr>
            <a:spLocks noGrp="1" noChangeArrowheads="1"/>
          </p:cNvSpPr>
          <p:nvPr>
            <p:ph type="sldNum" sz="quarter" idx="11"/>
          </p:nvPr>
        </p:nvSpPr>
        <p:spPr/>
        <p:txBody>
          <a:bodyPr/>
          <a:lstStyle>
            <a:lvl1pPr>
              <a:defRPr/>
            </a:lvl1pPr>
          </a:lstStyle>
          <a:p>
            <a:pPr>
              <a:defRPr/>
            </a:pPr>
            <a:fld id="{35EC90C8-AEEE-4413-AEB6-3CD7822A4636}" type="slidenum">
              <a:rPr lang="fr-FR"/>
              <a:pPr>
                <a:defRPr/>
              </a:pPr>
              <a:t>‹N°›</a:t>
            </a:fld>
            <a:endParaRPr lang="fr-FR" dirty="0"/>
          </a:p>
        </p:txBody>
      </p:sp>
    </p:spTree>
    <p:extLst>
      <p:ext uri="{BB962C8B-B14F-4D97-AF65-F5344CB8AC3E}">
        <p14:creationId xmlns:p14="http://schemas.microsoft.com/office/powerpoint/2010/main" val="1203689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re vertical et texte">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l="36316" t="-3410" b="-2"/>
          <a:stretch>
            <a:fillRect/>
          </a:stretch>
        </p:blipFill>
        <p:spPr bwMode="auto">
          <a:xfrm>
            <a:off x="0" y="584200"/>
            <a:ext cx="6858000"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fond2-4.png                                                    00238B2AMacintosh HD                   BE12278A:"/>
          <p:cNvPicPr>
            <a:picLocks noChangeAspect="1" noChangeArrowheads="1"/>
          </p:cNvPicPr>
          <p:nvPr userDrawn="1"/>
        </p:nvPicPr>
        <p:blipFill>
          <a:blip r:embed="rId3">
            <a:extLst>
              <a:ext uri="{28A0092B-C50C-407E-A947-70E740481C1C}">
                <a14:useLocalDpi xmlns:a14="http://schemas.microsoft.com/office/drawing/2010/main" val="0"/>
              </a:ext>
            </a:extLst>
          </a:blip>
          <a:srcRect l="4153" t="55502" r="48245" b="33868"/>
          <a:stretch>
            <a:fillRect/>
          </a:stretch>
        </p:blipFill>
        <p:spPr bwMode="auto">
          <a:xfrm>
            <a:off x="0" y="9223375"/>
            <a:ext cx="6858000"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9"/>
          <p:cNvPicPr>
            <a:picLocks/>
          </p:cNvPicPr>
          <p:nvPr userDrawn="1"/>
        </p:nvPicPr>
        <p:blipFill>
          <a:blip r:embed="rId4">
            <a:extLst>
              <a:ext uri="{28A0092B-C50C-407E-A947-70E740481C1C}">
                <a14:useLocalDpi xmlns:a14="http://schemas.microsoft.com/office/drawing/2010/main" val="0"/>
              </a:ext>
            </a:extLst>
          </a:blip>
          <a:srcRect t="6818" r="46" b="10396"/>
          <a:stretch>
            <a:fillRect/>
          </a:stretch>
        </p:blipFill>
        <p:spPr bwMode="auto">
          <a:xfrm>
            <a:off x="4076700" y="106363"/>
            <a:ext cx="271462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3" descr="logo_CE_hori.pdf"/>
          <p:cNvPicPr>
            <a:picLocks noChangeAspect="1"/>
          </p:cNvPicPr>
          <p:nvPr userDrawn="1"/>
        </p:nvPicPr>
        <p:blipFill>
          <a:blip r:embed="rId5">
            <a:extLst>
              <a:ext uri="{28A0092B-C50C-407E-A947-70E740481C1C}">
                <a14:useLocalDpi xmlns:a14="http://schemas.microsoft.com/office/drawing/2010/main" val="0"/>
              </a:ext>
            </a:extLst>
          </a:blip>
          <a:srcRect l="20999" t="33827" r="45807" b="60988"/>
          <a:stretch>
            <a:fillRect/>
          </a:stretch>
        </p:blipFill>
        <p:spPr bwMode="auto">
          <a:xfrm>
            <a:off x="4538663" y="9339263"/>
            <a:ext cx="2319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texte vertical 2"/>
          <p:cNvSpPr>
            <a:spLocks noGrp="1"/>
          </p:cNvSpPr>
          <p:nvPr>
            <p:ph type="body" orient="vert" idx="1"/>
          </p:nvPr>
        </p:nvSpPr>
        <p:spPr>
          <a:xfrm>
            <a:off x="242647" y="1104572"/>
            <a:ext cx="4257675" cy="7264400"/>
          </a:xfrm>
        </p:spPr>
        <p:txBody>
          <a:bodyPr vert="eaVert"/>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Rectangle 2"/>
          <p:cNvSpPr>
            <a:spLocks noGrp="1" noChangeArrowheads="1"/>
          </p:cNvSpPr>
          <p:nvPr>
            <p:ph type="title"/>
          </p:nvPr>
        </p:nvSpPr>
        <p:spPr bwMode="auto">
          <a:xfrm>
            <a:off x="1" y="0"/>
            <a:ext cx="4644629" cy="896549"/>
          </a:xfrm>
          <a:prstGeom prst="rect">
            <a:avLst/>
          </a:prstGeom>
          <a:noFill/>
          <a:ln>
            <a:noFill/>
          </a:ln>
          <a:extLst>
            <a:ext uri="{FAA26D3D-D897-4be2-8F04-BA451C77F1D7}"/>
          </a:extLst>
        </p:spPr>
        <p:txBody>
          <a:bodyPr/>
          <a:lstStyle/>
          <a:p>
            <a:pPr lvl="0"/>
            <a:r>
              <a:rPr lang="fr-FR" dirty="0"/>
              <a:t>Cliquez et modifiez le titre</a:t>
            </a:r>
          </a:p>
        </p:txBody>
      </p:sp>
      <p:sp>
        <p:nvSpPr>
          <p:cNvPr id="9" name="Rectangle 5"/>
          <p:cNvSpPr>
            <a:spLocks noGrp="1" noChangeArrowheads="1"/>
          </p:cNvSpPr>
          <p:nvPr>
            <p:ph type="ftr" sz="quarter" idx="10"/>
          </p:nvPr>
        </p:nvSpPr>
        <p:spPr>
          <a:xfrm>
            <a:off x="742950" y="9355138"/>
            <a:ext cx="1371600" cy="439737"/>
          </a:xfrm>
          <a:prstGeom prst="rect">
            <a:avLst/>
          </a:prstGeom>
        </p:spPr>
        <p:txBody>
          <a:bodyPr lIns="94640" tIns="47320" rIns="94640" bIns="47320"/>
          <a:lstStyle>
            <a:lvl1pPr>
              <a:defRPr>
                <a:latin typeface="Times" charset="0"/>
                <a:ea typeface="ＭＳ Ｐゴシック" charset="0"/>
                <a:cs typeface="+mn-cs"/>
              </a:defRPr>
            </a:lvl1pPr>
          </a:lstStyle>
          <a:p>
            <a:pPr>
              <a:defRPr/>
            </a:pPr>
            <a:endParaRPr lang="fr-FR" dirty="0"/>
          </a:p>
        </p:txBody>
      </p:sp>
      <p:sp>
        <p:nvSpPr>
          <p:cNvPr id="10" name="Rectangle 6"/>
          <p:cNvSpPr>
            <a:spLocks noGrp="1" noChangeArrowheads="1"/>
          </p:cNvSpPr>
          <p:nvPr>
            <p:ph type="sldNum" sz="quarter" idx="11"/>
          </p:nvPr>
        </p:nvSpPr>
        <p:spPr/>
        <p:txBody>
          <a:bodyPr/>
          <a:lstStyle>
            <a:lvl1pPr>
              <a:defRPr/>
            </a:lvl1pPr>
          </a:lstStyle>
          <a:p>
            <a:pPr>
              <a:defRPr/>
            </a:pPr>
            <a:fld id="{4F2417D1-2E93-45E5-ABA6-A3520FABDD50}" type="slidenum">
              <a:rPr lang="fr-FR"/>
              <a:pPr>
                <a:defRPr/>
              </a:pPr>
              <a:t>‹N°›</a:t>
            </a:fld>
            <a:endParaRPr lang="fr-FR" dirty="0"/>
          </a:p>
        </p:txBody>
      </p:sp>
    </p:spTree>
    <p:extLst>
      <p:ext uri="{BB962C8B-B14F-4D97-AF65-F5344CB8AC3E}">
        <p14:creationId xmlns:p14="http://schemas.microsoft.com/office/powerpoint/2010/main" val="251717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28600" y="1431925"/>
            <a:ext cx="5829300" cy="594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40" tIns="47320" rIns="94640" bIns="473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endParaRPr lang="fr-FR" altLang="fr-FR"/>
          </a:p>
        </p:txBody>
      </p:sp>
      <p:sp>
        <p:nvSpPr>
          <p:cNvPr id="2" name="Rectangle 6"/>
          <p:cNvSpPr>
            <a:spLocks noGrp="1" noChangeArrowheads="1"/>
          </p:cNvSpPr>
          <p:nvPr>
            <p:ph type="sldNum" sz="quarter" idx="4"/>
          </p:nvPr>
        </p:nvSpPr>
        <p:spPr bwMode="auto">
          <a:xfrm>
            <a:off x="171450" y="9355138"/>
            <a:ext cx="514350" cy="439737"/>
          </a:xfrm>
          <a:prstGeom prst="rect">
            <a:avLst/>
          </a:prstGeom>
          <a:noFill/>
          <a:ln w="9525">
            <a:noFill/>
            <a:miter lim="800000"/>
            <a:headEnd/>
            <a:tailEnd/>
          </a:ln>
          <a:effectLst/>
        </p:spPr>
        <p:txBody>
          <a:bodyPr vert="horz" wrap="square" lIns="94640" tIns="47320" rIns="94640" bIns="47320" numCol="1" anchor="t" anchorCtr="0" compatLnSpc="1">
            <a:prstTxWarp prst="textNoShape">
              <a:avLst/>
            </a:prstTxWarp>
          </a:bodyPr>
          <a:lstStyle>
            <a:lvl1pPr>
              <a:defRPr sz="1000" b="1">
                <a:solidFill>
                  <a:srgbClr val="463D3E"/>
                </a:solidFill>
                <a:latin typeface="Arial" pitchFamily="34" charset="0"/>
                <a:ea typeface="ＭＳ Ｐゴシック" charset="-128"/>
              </a:defRPr>
            </a:lvl1pPr>
          </a:lstStyle>
          <a:p>
            <a:pPr>
              <a:defRPr/>
            </a:pPr>
            <a:fld id="{6EF6F0EE-6489-4C34-AACE-5D808D748776}" type="slidenum">
              <a:rPr lang="fr-FR"/>
              <a:pPr>
                <a:defRPr/>
              </a:pPr>
              <a:t>‹N°›</a:t>
            </a:fld>
            <a:endParaRPr lang="fr-FR" dirty="0"/>
          </a:p>
        </p:txBody>
      </p:sp>
      <p:sp>
        <p:nvSpPr>
          <p:cNvPr id="1028" name="Rectangle 2"/>
          <p:cNvSpPr>
            <a:spLocks noGrp="1" noChangeArrowheads="1"/>
          </p:cNvSpPr>
          <p:nvPr>
            <p:ph type="title"/>
          </p:nvPr>
        </p:nvSpPr>
        <p:spPr bwMode="auto">
          <a:xfrm>
            <a:off x="0" y="0"/>
            <a:ext cx="464502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40" tIns="47320" rIns="94640" bIns="47320" numCol="1" anchor="ctr" anchorCtr="0" compatLnSpc="1">
            <a:prstTxWarp prst="textNoShape">
              <a:avLst/>
            </a:prstTxWarp>
          </a:bodyPr>
          <a:lstStyle/>
          <a:p>
            <a:pPr lvl="0"/>
            <a:r>
              <a:rPr lang="fr-FR" altLang="fr-FR"/>
              <a:t>Cliquez et modifiez le titre</a:t>
            </a:r>
          </a:p>
        </p:txBody>
      </p:sp>
      <p:sp>
        <p:nvSpPr>
          <p:cNvPr id="1029" name="Line 9"/>
          <p:cNvSpPr>
            <a:spLocks noChangeShapeType="1"/>
          </p:cNvSpPr>
          <p:nvPr userDrawn="1"/>
        </p:nvSpPr>
        <p:spPr bwMode="auto">
          <a:xfrm>
            <a:off x="0" y="631825"/>
            <a:ext cx="6858000"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4640" tIns="47320" rIns="94640" bIns="47320"/>
          <a:lstStyle/>
          <a:p>
            <a:endParaRPr lang="fr-FR" dirty="0"/>
          </a:p>
        </p:txBody>
      </p:sp>
      <p:pic>
        <p:nvPicPr>
          <p:cNvPr id="1030" name="Picture 8"/>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l="32390" t="38570" r="48769" b="48965"/>
          <a:stretch>
            <a:fillRect/>
          </a:stretch>
        </p:blipFill>
        <p:spPr bwMode="auto">
          <a:xfrm>
            <a:off x="5773738" y="47625"/>
            <a:ext cx="968375"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213" r:id="rId1"/>
    <p:sldLayoutId id="2147485214" r:id="rId2"/>
    <p:sldLayoutId id="2147485218" r:id="rId3"/>
    <p:sldLayoutId id="2147485215" r:id="rId4"/>
    <p:sldLayoutId id="2147485216" r:id="rId5"/>
    <p:sldLayoutId id="2147485217" r:id="rId6"/>
    <p:sldLayoutId id="2147485219" r:id="rId7"/>
    <p:sldLayoutId id="2147485220" r:id="rId8"/>
    <p:sldLayoutId id="2147485221" r:id="rId9"/>
    <p:sldLayoutId id="2147485222" r:id="rId10"/>
    <p:sldLayoutId id="2147485223" r:id="rId11"/>
  </p:sldLayoutIdLst>
  <p:hf hdr="0" ftr="0"/>
  <p:txStyles>
    <p:titleStyle>
      <a:lvl1pPr algn="l" rtl="0" eaLnBrk="0" fontAlgn="base" hangingPunct="0">
        <a:spcBef>
          <a:spcPct val="0"/>
        </a:spcBef>
        <a:spcAft>
          <a:spcPct val="0"/>
        </a:spcAft>
        <a:defRPr sz="2100" b="1">
          <a:solidFill>
            <a:srgbClr val="625B44"/>
          </a:solidFill>
          <a:latin typeface="Eurostile"/>
          <a:ea typeface="ＭＳ Ｐゴシック" pitchFamily="34" charset="-128"/>
          <a:cs typeface="Eurostile"/>
        </a:defRPr>
      </a:lvl1pPr>
      <a:lvl2pPr algn="l" rtl="0" eaLnBrk="0" fontAlgn="base" hangingPunct="0">
        <a:spcBef>
          <a:spcPct val="0"/>
        </a:spcBef>
        <a:spcAft>
          <a:spcPct val="0"/>
        </a:spcAft>
        <a:defRPr sz="2100" b="1">
          <a:solidFill>
            <a:srgbClr val="625B44"/>
          </a:solidFill>
          <a:latin typeface="Eurostile" charset="0"/>
          <a:ea typeface="ＭＳ Ｐゴシック" pitchFamily="34" charset="-128"/>
          <a:cs typeface="Eurostile" charset="0"/>
        </a:defRPr>
      </a:lvl2pPr>
      <a:lvl3pPr algn="l" rtl="0" eaLnBrk="0" fontAlgn="base" hangingPunct="0">
        <a:spcBef>
          <a:spcPct val="0"/>
        </a:spcBef>
        <a:spcAft>
          <a:spcPct val="0"/>
        </a:spcAft>
        <a:defRPr sz="2100" b="1">
          <a:solidFill>
            <a:srgbClr val="625B44"/>
          </a:solidFill>
          <a:latin typeface="Eurostile" charset="0"/>
          <a:ea typeface="ＭＳ Ｐゴシック" pitchFamily="34" charset="-128"/>
          <a:cs typeface="Eurostile" charset="0"/>
        </a:defRPr>
      </a:lvl3pPr>
      <a:lvl4pPr algn="l" rtl="0" eaLnBrk="0" fontAlgn="base" hangingPunct="0">
        <a:spcBef>
          <a:spcPct val="0"/>
        </a:spcBef>
        <a:spcAft>
          <a:spcPct val="0"/>
        </a:spcAft>
        <a:defRPr sz="2100" b="1">
          <a:solidFill>
            <a:srgbClr val="625B44"/>
          </a:solidFill>
          <a:latin typeface="Eurostile" charset="0"/>
          <a:ea typeface="ＭＳ Ｐゴシック" pitchFamily="34" charset="-128"/>
          <a:cs typeface="Eurostile" charset="0"/>
        </a:defRPr>
      </a:lvl4pPr>
      <a:lvl5pPr algn="l" rtl="0" eaLnBrk="0" fontAlgn="base" hangingPunct="0">
        <a:spcBef>
          <a:spcPct val="0"/>
        </a:spcBef>
        <a:spcAft>
          <a:spcPct val="0"/>
        </a:spcAft>
        <a:defRPr sz="2100" b="1">
          <a:solidFill>
            <a:srgbClr val="625B44"/>
          </a:solidFill>
          <a:latin typeface="Eurostile" charset="0"/>
          <a:ea typeface="ＭＳ Ｐゴシック" pitchFamily="34" charset="-128"/>
          <a:cs typeface="Eurostile" charset="0"/>
        </a:defRPr>
      </a:lvl5pPr>
      <a:lvl6pPr marL="473202" algn="l" rtl="0" fontAlgn="base">
        <a:spcBef>
          <a:spcPct val="0"/>
        </a:spcBef>
        <a:spcAft>
          <a:spcPct val="0"/>
        </a:spcAft>
        <a:defRPr sz="2600">
          <a:solidFill>
            <a:schemeClr val="bg1"/>
          </a:solidFill>
          <a:latin typeface="Arial" pitchFamily="34" charset="0"/>
        </a:defRPr>
      </a:lvl6pPr>
      <a:lvl7pPr marL="946404" algn="l" rtl="0" fontAlgn="base">
        <a:spcBef>
          <a:spcPct val="0"/>
        </a:spcBef>
        <a:spcAft>
          <a:spcPct val="0"/>
        </a:spcAft>
        <a:defRPr sz="2600">
          <a:solidFill>
            <a:schemeClr val="bg1"/>
          </a:solidFill>
          <a:latin typeface="Arial" pitchFamily="34" charset="0"/>
        </a:defRPr>
      </a:lvl7pPr>
      <a:lvl8pPr marL="1419606" algn="l" rtl="0" fontAlgn="base">
        <a:spcBef>
          <a:spcPct val="0"/>
        </a:spcBef>
        <a:spcAft>
          <a:spcPct val="0"/>
        </a:spcAft>
        <a:defRPr sz="2600">
          <a:solidFill>
            <a:schemeClr val="bg1"/>
          </a:solidFill>
          <a:latin typeface="Arial" pitchFamily="34" charset="0"/>
        </a:defRPr>
      </a:lvl8pPr>
      <a:lvl9pPr marL="1892808" algn="l" rtl="0" fontAlgn="base">
        <a:spcBef>
          <a:spcPct val="0"/>
        </a:spcBef>
        <a:spcAft>
          <a:spcPct val="0"/>
        </a:spcAft>
        <a:defRPr sz="2600">
          <a:solidFill>
            <a:schemeClr val="bg1"/>
          </a:solidFill>
          <a:latin typeface="Arial" pitchFamily="34" charset="0"/>
        </a:defRPr>
      </a:lvl9pPr>
    </p:titleStyle>
    <p:bodyStyle>
      <a:lvl1pPr marL="192088" indent="-192088" algn="l" rtl="0" eaLnBrk="0" fontAlgn="base" hangingPunct="0">
        <a:lnSpc>
          <a:spcPct val="130000"/>
        </a:lnSpc>
        <a:spcBef>
          <a:spcPct val="20000"/>
        </a:spcBef>
        <a:spcAft>
          <a:spcPct val="0"/>
        </a:spcAft>
        <a:buSzPct val="100000"/>
        <a:buFont typeface="Wingdings" pitchFamily="2" charset="2"/>
        <a:buChar char="§"/>
        <a:defRPr sz="2100" b="1">
          <a:solidFill>
            <a:srgbClr val="6D2221"/>
          </a:solidFill>
          <a:latin typeface="Eurostile"/>
          <a:ea typeface="ＭＳ Ｐゴシック" pitchFamily="34" charset="-128"/>
          <a:cs typeface="Eurostile"/>
        </a:defRPr>
      </a:lvl1pPr>
      <a:lvl2pPr marL="588963" indent="-200025" algn="l" rtl="0" eaLnBrk="0" fontAlgn="base" hangingPunct="0">
        <a:lnSpc>
          <a:spcPct val="130000"/>
        </a:lnSpc>
        <a:spcBef>
          <a:spcPct val="20000"/>
        </a:spcBef>
        <a:spcAft>
          <a:spcPct val="0"/>
        </a:spcAft>
        <a:buFont typeface="Wingdings" pitchFamily="2" charset="2"/>
        <a:buChar char="ü"/>
        <a:defRPr sz="1700">
          <a:solidFill>
            <a:schemeClr val="tx1"/>
          </a:solidFill>
          <a:latin typeface="Arial Bold" charset="0"/>
          <a:ea typeface="ＭＳ Ｐゴシック" pitchFamily="34" charset="-128"/>
        </a:defRPr>
      </a:lvl2pPr>
      <a:lvl3pPr marL="882650" indent="-96838" algn="l" rtl="0" eaLnBrk="0" fontAlgn="base" hangingPunct="0">
        <a:lnSpc>
          <a:spcPct val="130000"/>
        </a:lnSpc>
        <a:spcBef>
          <a:spcPct val="20000"/>
        </a:spcBef>
        <a:spcAft>
          <a:spcPct val="0"/>
        </a:spcAft>
        <a:buChar char="•"/>
        <a:defRPr sz="1400">
          <a:solidFill>
            <a:schemeClr val="tx1"/>
          </a:solidFill>
          <a:latin typeface="+mn-lt"/>
          <a:ea typeface="ＭＳ Ｐゴシック" pitchFamily="34" charset="-128"/>
        </a:defRPr>
      </a:lvl3pPr>
      <a:lvl4pPr marL="1177925" indent="-96838" algn="l" rtl="0" eaLnBrk="0" fontAlgn="base" hangingPunct="0">
        <a:lnSpc>
          <a:spcPct val="130000"/>
        </a:lnSpc>
        <a:spcBef>
          <a:spcPct val="20000"/>
        </a:spcBef>
        <a:spcAft>
          <a:spcPct val="0"/>
        </a:spcAft>
        <a:buChar char="–"/>
        <a:defRPr sz="1200">
          <a:solidFill>
            <a:schemeClr val="tx1"/>
          </a:solidFill>
          <a:latin typeface="+mn-lt"/>
          <a:ea typeface="ＭＳ Ｐゴシック" pitchFamily="34" charset="-128"/>
        </a:defRPr>
      </a:lvl4pPr>
      <a:lvl5pPr marL="2241550" indent="-236538" algn="l" rtl="0" eaLnBrk="0" fontAlgn="base" hangingPunct="0">
        <a:spcBef>
          <a:spcPct val="20000"/>
        </a:spcBef>
        <a:spcAft>
          <a:spcPct val="0"/>
        </a:spcAft>
        <a:defRPr sz="1200">
          <a:solidFill>
            <a:schemeClr val="tx1"/>
          </a:solidFill>
          <a:latin typeface="Times" charset="0"/>
          <a:ea typeface="ＭＳ Ｐゴシック" pitchFamily="34" charset="-128"/>
        </a:defRPr>
      </a:lvl5pPr>
      <a:lvl6pPr marL="2715983" indent="-236601" algn="l" rtl="0" fontAlgn="base">
        <a:spcBef>
          <a:spcPct val="20000"/>
        </a:spcBef>
        <a:spcAft>
          <a:spcPct val="0"/>
        </a:spcAft>
        <a:defRPr sz="2100">
          <a:solidFill>
            <a:schemeClr val="tx1"/>
          </a:solidFill>
          <a:latin typeface="Times" charset="0"/>
        </a:defRPr>
      </a:lvl6pPr>
      <a:lvl7pPr marL="3189185" indent="-236601" algn="l" rtl="0" fontAlgn="base">
        <a:spcBef>
          <a:spcPct val="20000"/>
        </a:spcBef>
        <a:spcAft>
          <a:spcPct val="0"/>
        </a:spcAft>
        <a:defRPr sz="2100">
          <a:solidFill>
            <a:schemeClr val="tx1"/>
          </a:solidFill>
          <a:latin typeface="Times" charset="0"/>
        </a:defRPr>
      </a:lvl7pPr>
      <a:lvl8pPr marL="3662387" indent="-236601" algn="l" rtl="0" fontAlgn="base">
        <a:spcBef>
          <a:spcPct val="20000"/>
        </a:spcBef>
        <a:spcAft>
          <a:spcPct val="0"/>
        </a:spcAft>
        <a:defRPr sz="2100">
          <a:solidFill>
            <a:schemeClr val="tx1"/>
          </a:solidFill>
          <a:latin typeface="Times" charset="0"/>
        </a:defRPr>
      </a:lvl8pPr>
      <a:lvl9pPr marL="4135589" indent="-236601" algn="l" rtl="0" fontAlgn="base">
        <a:spcBef>
          <a:spcPct val="20000"/>
        </a:spcBef>
        <a:spcAft>
          <a:spcPct val="0"/>
        </a:spcAft>
        <a:defRPr sz="2100">
          <a:solidFill>
            <a:schemeClr val="tx1"/>
          </a:solidFill>
          <a:latin typeface="Times" charset="0"/>
        </a:defRPr>
      </a:lvl9pPr>
    </p:bodyStyle>
    <p:otherStyle>
      <a:defPPr>
        <a:defRPr lang="fr-FR"/>
      </a:defPPr>
      <a:lvl1pPr marL="0" algn="l" defTabSz="946404" rtl="0" eaLnBrk="1" latinLnBrk="0" hangingPunct="1">
        <a:defRPr sz="1900" kern="1200">
          <a:solidFill>
            <a:schemeClr val="tx1"/>
          </a:solidFill>
          <a:latin typeface="+mn-lt"/>
          <a:ea typeface="+mn-ea"/>
          <a:cs typeface="+mn-cs"/>
        </a:defRPr>
      </a:lvl1pPr>
      <a:lvl2pPr marL="473202" algn="l" defTabSz="946404" rtl="0" eaLnBrk="1" latinLnBrk="0" hangingPunct="1">
        <a:defRPr sz="1900" kern="1200">
          <a:solidFill>
            <a:schemeClr val="tx1"/>
          </a:solidFill>
          <a:latin typeface="+mn-lt"/>
          <a:ea typeface="+mn-ea"/>
          <a:cs typeface="+mn-cs"/>
        </a:defRPr>
      </a:lvl2pPr>
      <a:lvl3pPr marL="946404" algn="l" defTabSz="946404" rtl="0" eaLnBrk="1" latinLnBrk="0" hangingPunct="1">
        <a:defRPr sz="1900" kern="1200">
          <a:solidFill>
            <a:schemeClr val="tx1"/>
          </a:solidFill>
          <a:latin typeface="+mn-lt"/>
          <a:ea typeface="+mn-ea"/>
          <a:cs typeface="+mn-cs"/>
        </a:defRPr>
      </a:lvl3pPr>
      <a:lvl4pPr marL="1419606" algn="l" defTabSz="946404" rtl="0" eaLnBrk="1" latinLnBrk="0" hangingPunct="1">
        <a:defRPr sz="1900" kern="1200">
          <a:solidFill>
            <a:schemeClr val="tx1"/>
          </a:solidFill>
          <a:latin typeface="+mn-lt"/>
          <a:ea typeface="+mn-ea"/>
          <a:cs typeface="+mn-cs"/>
        </a:defRPr>
      </a:lvl4pPr>
      <a:lvl5pPr marL="1892808" algn="l" defTabSz="946404" rtl="0" eaLnBrk="1" latinLnBrk="0" hangingPunct="1">
        <a:defRPr sz="1900" kern="1200">
          <a:solidFill>
            <a:schemeClr val="tx1"/>
          </a:solidFill>
          <a:latin typeface="+mn-lt"/>
          <a:ea typeface="+mn-ea"/>
          <a:cs typeface="+mn-cs"/>
        </a:defRPr>
      </a:lvl5pPr>
      <a:lvl6pPr marL="2366010" algn="l" defTabSz="946404" rtl="0" eaLnBrk="1" latinLnBrk="0" hangingPunct="1">
        <a:defRPr sz="1900" kern="1200">
          <a:solidFill>
            <a:schemeClr val="tx1"/>
          </a:solidFill>
          <a:latin typeface="+mn-lt"/>
          <a:ea typeface="+mn-ea"/>
          <a:cs typeface="+mn-cs"/>
        </a:defRPr>
      </a:lvl6pPr>
      <a:lvl7pPr marL="2839212" algn="l" defTabSz="946404" rtl="0" eaLnBrk="1" latinLnBrk="0" hangingPunct="1">
        <a:defRPr sz="1900" kern="1200">
          <a:solidFill>
            <a:schemeClr val="tx1"/>
          </a:solidFill>
          <a:latin typeface="+mn-lt"/>
          <a:ea typeface="+mn-ea"/>
          <a:cs typeface="+mn-cs"/>
        </a:defRPr>
      </a:lvl7pPr>
      <a:lvl8pPr marL="3312414" algn="l" defTabSz="946404" rtl="0" eaLnBrk="1" latinLnBrk="0" hangingPunct="1">
        <a:defRPr sz="1900" kern="1200">
          <a:solidFill>
            <a:schemeClr val="tx1"/>
          </a:solidFill>
          <a:latin typeface="+mn-lt"/>
          <a:ea typeface="+mn-ea"/>
          <a:cs typeface="+mn-cs"/>
        </a:defRPr>
      </a:lvl8pPr>
      <a:lvl9pPr marL="3785616" algn="l" defTabSz="94640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0" y="-15875"/>
            <a:ext cx="4645025" cy="895350"/>
          </a:xfrm>
        </p:spPr>
        <p:txBody>
          <a:bodyPr anchor="t"/>
          <a:lstStyle/>
          <a:p>
            <a:br>
              <a:rPr lang="fr-FR" altLang="fr-FR" dirty="0">
                <a:solidFill>
                  <a:srgbClr val="C00000"/>
                </a:solidFill>
                <a:latin typeface="Eurostile" charset="0"/>
                <a:cs typeface="Eurostile" charset="0"/>
              </a:rPr>
            </a:br>
            <a:endParaRPr lang="fr-FR" altLang="fr-FR" sz="1700" dirty="0">
              <a:solidFill>
                <a:schemeClr val="bg2"/>
              </a:solidFill>
              <a:latin typeface="Eurostile" charset="0"/>
              <a:cs typeface="Eurostile" charset="0"/>
            </a:endParaRPr>
          </a:p>
        </p:txBody>
      </p:sp>
      <p:sp>
        <p:nvSpPr>
          <p:cNvPr id="8195" name="Rectangle 1"/>
          <p:cNvSpPr>
            <a:spLocks noChangeArrowheads="1"/>
          </p:cNvSpPr>
          <p:nvPr/>
        </p:nvSpPr>
        <p:spPr bwMode="auto">
          <a:xfrm>
            <a:off x="204001" y="1015093"/>
            <a:ext cx="6480175" cy="2593554"/>
          </a:xfrm>
          <a:prstGeom prst="rect">
            <a:avLst/>
          </a:prstGeom>
          <a:solidFill>
            <a:schemeClr val="bg1"/>
          </a:solidFill>
          <a:ln w="28575" algn="ctr">
            <a:solidFill>
              <a:srgbClr val="81765F"/>
            </a:solidFill>
            <a:round/>
            <a:headEnd/>
            <a:tailEnd/>
          </a:ln>
        </p:spPr>
        <p:txBody>
          <a:bodyPr lIns="94640" tIns="47320" rIns="94640" bIns="47320"/>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endParaRPr lang="fr-FR" altLang="fr-FR" dirty="0"/>
          </a:p>
        </p:txBody>
      </p:sp>
      <p:sp>
        <p:nvSpPr>
          <p:cNvPr id="8196" name="ZoneTexte 4"/>
          <p:cNvSpPr txBox="1">
            <a:spLocks noChangeArrowheads="1"/>
          </p:cNvSpPr>
          <p:nvPr/>
        </p:nvSpPr>
        <p:spPr bwMode="auto">
          <a:xfrm>
            <a:off x="327025" y="800100"/>
            <a:ext cx="2071688" cy="357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r>
              <a:rPr lang="fr-FR" altLang="fr-FR" sz="1700" b="1" dirty="0">
                <a:solidFill>
                  <a:srgbClr val="C00000"/>
                </a:solidFill>
                <a:latin typeface="Eurostile" charset="0"/>
              </a:rPr>
              <a:t>En quelques mots</a:t>
            </a:r>
          </a:p>
        </p:txBody>
      </p:sp>
      <p:sp>
        <p:nvSpPr>
          <p:cNvPr id="8197" name="Rectangle 17"/>
          <p:cNvSpPr>
            <a:spLocks noChangeArrowheads="1"/>
          </p:cNvSpPr>
          <p:nvPr/>
        </p:nvSpPr>
        <p:spPr bwMode="auto">
          <a:xfrm>
            <a:off x="311150" y="1211263"/>
            <a:ext cx="6326188" cy="258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40" tIns="47320" rIns="94640" bIns="47320">
            <a:spAutoFit/>
          </a:bodyPr>
          <a:lstStyle>
            <a:lvl1pPr marL="342900" indent="-342900">
              <a:defRPr sz="2500">
                <a:solidFill>
                  <a:schemeClr val="tx1"/>
                </a:solidFill>
                <a:latin typeface="Times" charset="0"/>
                <a:ea typeface="MS PGothic" pitchFamily="34" charset="-128"/>
              </a:defRPr>
            </a:lvl1pPr>
            <a:lvl2pPr>
              <a:defRPr sz="2500">
                <a:solidFill>
                  <a:schemeClr val="tx1"/>
                </a:solidFill>
                <a:latin typeface="Times" charset="0"/>
                <a:ea typeface="MS PGothic" pitchFamily="34" charset="-128"/>
              </a:defRPr>
            </a:lvl2pPr>
            <a:lvl3pPr>
              <a:defRPr sz="2500">
                <a:solidFill>
                  <a:schemeClr val="tx1"/>
                </a:solidFill>
                <a:latin typeface="Times" charset="0"/>
                <a:ea typeface="MS PGothic" pitchFamily="34" charset="-128"/>
              </a:defRPr>
            </a:lvl3pPr>
            <a:lvl4pPr marL="376238" indent="-373063">
              <a:defRPr sz="2500">
                <a:solidFill>
                  <a:schemeClr val="tx1"/>
                </a:solidFill>
                <a:latin typeface="Times" charset="0"/>
                <a:ea typeface="MS PGothic" pitchFamily="34" charset="-128"/>
              </a:defRPr>
            </a:lvl4pPr>
            <a:lvl5pPr marL="769938" indent="-295275">
              <a:defRPr sz="2500">
                <a:solidFill>
                  <a:schemeClr val="tx1"/>
                </a:solidFill>
                <a:latin typeface="Times" charset="0"/>
                <a:ea typeface="MS PGothic" pitchFamily="34" charset="-128"/>
              </a:defRPr>
            </a:lvl5pPr>
            <a:lvl6pPr marL="1227138" indent="-295275" eaLnBrk="0" fontAlgn="base" hangingPunct="0">
              <a:spcBef>
                <a:spcPct val="0"/>
              </a:spcBef>
              <a:spcAft>
                <a:spcPct val="0"/>
              </a:spcAft>
              <a:defRPr sz="2500">
                <a:solidFill>
                  <a:schemeClr val="tx1"/>
                </a:solidFill>
                <a:latin typeface="Times" charset="0"/>
                <a:ea typeface="MS PGothic" pitchFamily="34" charset="-128"/>
              </a:defRPr>
            </a:lvl6pPr>
            <a:lvl7pPr marL="1684338" indent="-295275" eaLnBrk="0" fontAlgn="base" hangingPunct="0">
              <a:spcBef>
                <a:spcPct val="0"/>
              </a:spcBef>
              <a:spcAft>
                <a:spcPct val="0"/>
              </a:spcAft>
              <a:defRPr sz="2500">
                <a:solidFill>
                  <a:schemeClr val="tx1"/>
                </a:solidFill>
                <a:latin typeface="Times" charset="0"/>
                <a:ea typeface="MS PGothic" pitchFamily="34" charset="-128"/>
              </a:defRPr>
            </a:lvl7pPr>
            <a:lvl8pPr marL="2141538" indent="-295275" eaLnBrk="0" fontAlgn="base" hangingPunct="0">
              <a:spcBef>
                <a:spcPct val="0"/>
              </a:spcBef>
              <a:spcAft>
                <a:spcPct val="0"/>
              </a:spcAft>
              <a:defRPr sz="2500">
                <a:solidFill>
                  <a:schemeClr val="tx1"/>
                </a:solidFill>
                <a:latin typeface="Times" charset="0"/>
                <a:ea typeface="MS PGothic" pitchFamily="34" charset="-128"/>
              </a:defRPr>
            </a:lvl8pPr>
            <a:lvl9pPr marL="2598738" indent="-295275" eaLnBrk="0" fontAlgn="base" hangingPunct="0">
              <a:spcBef>
                <a:spcPct val="0"/>
              </a:spcBef>
              <a:spcAft>
                <a:spcPct val="0"/>
              </a:spcAft>
              <a:defRPr sz="2500">
                <a:solidFill>
                  <a:schemeClr val="tx1"/>
                </a:solidFill>
                <a:latin typeface="Times" charset="0"/>
                <a:ea typeface="MS PGothic" pitchFamily="34" charset="-128"/>
              </a:defRPr>
            </a:lvl9pPr>
          </a:lstStyle>
          <a:p>
            <a:pPr lvl="3" algn="just">
              <a:spcBef>
                <a:spcPct val="20000"/>
              </a:spcBef>
              <a:buClr>
                <a:srgbClr val="E6001A"/>
              </a:buClr>
              <a:buSzPct val="80000"/>
              <a:buFont typeface="Wingdings" pitchFamily="2" charset="2"/>
              <a:buChar char="n"/>
              <a:defRPr/>
            </a:pPr>
            <a:r>
              <a:rPr lang="fr-FR" sz="900" dirty="0">
                <a:solidFill>
                  <a:schemeClr val="accent1"/>
                </a:solidFill>
                <a:latin typeface="Helvetica" pitchFamily="34" charset="0"/>
              </a:rPr>
              <a:t>Accessible depuis le site www.caisse-epargne.fr, disponible 7 J / 7 et 24 h / 24, l’offre de banque en ligne CE net Comptes permet de consulter les comptes et de gérer les opérations à distance pour les marchés Pro et BDR.</a:t>
            </a:r>
            <a:endParaRPr lang="fr-FR" altLang="fr-FR" sz="900"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r>
              <a:rPr lang="fr-FR" sz="900" dirty="0">
                <a:solidFill>
                  <a:schemeClr val="accent1"/>
                </a:solidFill>
                <a:latin typeface="Helvetica" pitchFamily="34" charset="0"/>
              </a:rPr>
              <a:t>CE net Comptes offre une sécurisation avec des moyens d’authentification forte DSP2 pour se connecter et réaliser les  opérations sensibles comme l’ajout de compte destinataire, la commande de chéquier et la gestion des habilitations</a:t>
            </a:r>
            <a:endParaRPr lang="fr-FR" altLang="fr-FR" sz="900"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Moderne et facile d’utilisation, CE net Comptes offre une expérience de navigation fluide et un accès rapide en quelques clics à : </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La consultation des informations relatives aux comptes et produits/services détenus, </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La réalisation et le suivi des opérations bancaires : virement unitaire (de compte à compte, SEPA, permanent), suivi des effets de commerce et prélèvements reçus. </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La gestion des droits pour chacun des collaborateurs.</a:t>
            </a:r>
          </a:p>
          <a:p>
            <a:pPr lvl="3"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De nouvelles fonctionnalités qui simplifient la communication et le partage de documents avec le Client</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Une Messagerie Sécurisée sur Internet (MSI)</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Une Digital Box pour la mise à disposition des courriers dématérialisés * </a:t>
            </a:r>
          </a:p>
          <a:p>
            <a:pPr lvl="4" algn="just">
              <a:spcBef>
                <a:spcPct val="20000"/>
              </a:spcBef>
              <a:buClr>
                <a:srgbClr val="E6001A"/>
              </a:buClr>
              <a:buSzPct val="80000"/>
              <a:buFont typeface="Wingdings" pitchFamily="2" charset="2"/>
              <a:buChar char="n"/>
              <a:defRPr/>
            </a:pPr>
            <a:r>
              <a:rPr lang="fr-FR" altLang="fr-FR" sz="900" dirty="0">
                <a:solidFill>
                  <a:schemeClr val="accent1"/>
                </a:solidFill>
                <a:latin typeface="Helvetica" pitchFamily="34" charset="0"/>
              </a:rPr>
              <a:t>Un espace d’échange de documents </a:t>
            </a:r>
          </a:p>
          <a:p>
            <a:pPr marL="3175" lvl="3" indent="0" algn="just">
              <a:spcBef>
                <a:spcPct val="20000"/>
              </a:spcBef>
              <a:buClr>
                <a:srgbClr val="E6001A"/>
              </a:buClr>
              <a:buSzPct val="80000"/>
              <a:defRPr/>
            </a:pPr>
            <a:endParaRPr lang="fr-FR" altLang="fr-FR" sz="900" b="1" dirty="0">
              <a:solidFill>
                <a:srgbClr val="00B050"/>
              </a:solidFill>
              <a:latin typeface="Helvetica" pitchFamily="34" charset="0"/>
            </a:endParaRPr>
          </a:p>
        </p:txBody>
      </p:sp>
      <p:sp>
        <p:nvSpPr>
          <p:cNvPr id="8198" name="Rectangle 1"/>
          <p:cNvSpPr>
            <a:spLocks noChangeArrowheads="1"/>
          </p:cNvSpPr>
          <p:nvPr/>
        </p:nvSpPr>
        <p:spPr bwMode="auto">
          <a:xfrm>
            <a:off x="177800" y="3849015"/>
            <a:ext cx="6480175" cy="3063962"/>
          </a:xfrm>
          <a:prstGeom prst="rect">
            <a:avLst/>
          </a:prstGeom>
          <a:solidFill>
            <a:schemeClr val="bg1"/>
          </a:solidFill>
          <a:ln w="28575" algn="ctr">
            <a:solidFill>
              <a:srgbClr val="81765F"/>
            </a:solidFill>
            <a:round/>
            <a:headEnd/>
            <a:tailEnd/>
          </a:ln>
        </p:spPr>
        <p:txBody>
          <a:bodyPr lIns="94640" tIns="47320" rIns="94640" bIns="47320"/>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endParaRPr lang="fr-FR" altLang="fr-FR" dirty="0"/>
          </a:p>
        </p:txBody>
      </p:sp>
      <p:sp>
        <p:nvSpPr>
          <p:cNvPr id="8199" name="ZoneTexte 4"/>
          <p:cNvSpPr txBox="1">
            <a:spLocks noChangeArrowheads="1"/>
          </p:cNvSpPr>
          <p:nvPr/>
        </p:nvSpPr>
        <p:spPr bwMode="auto">
          <a:xfrm>
            <a:off x="292100" y="3656856"/>
            <a:ext cx="2174875" cy="357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r>
              <a:rPr lang="fr-FR" altLang="fr-FR" sz="1700" b="1" dirty="0">
                <a:solidFill>
                  <a:srgbClr val="C00000"/>
                </a:solidFill>
                <a:latin typeface="Helvetica" pitchFamily="34" charset="0"/>
              </a:rPr>
              <a:t>Les + pour le client</a:t>
            </a:r>
          </a:p>
        </p:txBody>
      </p:sp>
      <p:sp>
        <p:nvSpPr>
          <p:cNvPr id="9226" name="Rectangle 23"/>
          <p:cNvSpPr>
            <a:spLocks noChangeArrowheads="1"/>
          </p:cNvSpPr>
          <p:nvPr/>
        </p:nvSpPr>
        <p:spPr bwMode="auto">
          <a:xfrm>
            <a:off x="311150" y="4042774"/>
            <a:ext cx="6200651" cy="308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40" tIns="47320" rIns="94640" bIns="47320">
            <a:spAutoFit/>
          </a:bodyPr>
          <a:lstStyle>
            <a:lvl1pPr marL="342900" indent="-342900">
              <a:defRPr sz="2500">
                <a:solidFill>
                  <a:schemeClr val="tx1"/>
                </a:solidFill>
                <a:latin typeface="Times" charset="0"/>
                <a:ea typeface="MS PGothic" pitchFamily="34" charset="-128"/>
              </a:defRPr>
            </a:lvl1pPr>
            <a:lvl2pPr marL="742950" indent="-285750">
              <a:defRPr sz="2500">
                <a:solidFill>
                  <a:schemeClr val="tx1"/>
                </a:solidFill>
                <a:latin typeface="Times" charset="0"/>
                <a:ea typeface="MS PGothic" pitchFamily="34" charset="-128"/>
              </a:defRPr>
            </a:lvl2pPr>
            <a:lvl3pPr marL="1143000" indent="-228600">
              <a:defRPr sz="2500">
                <a:solidFill>
                  <a:schemeClr val="tx1"/>
                </a:solidFill>
                <a:latin typeface="Times" charset="0"/>
                <a:ea typeface="MS PGothic" pitchFamily="34" charset="-128"/>
              </a:defRPr>
            </a:lvl3pPr>
            <a:lvl4pPr marL="376238" indent="-373063">
              <a:defRPr sz="2500">
                <a:solidFill>
                  <a:schemeClr val="tx1"/>
                </a:solidFill>
                <a:latin typeface="Times" charset="0"/>
                <a:ea typeface="MS PGothic" pitchFamily="34" charset="-128"/>
              </a:defRPr>
            </a:lvl4pPr>
            <a:lvl5pPr marL="769938" indent="-295275">
              <a:defRPr sz="2500">
                <a:solidFill>
                  <a:schemeClr val="tx1"/>
                </a:solidFill>
                <a:latin typeface="Times" charset="0"/>
                <a:ea typeface="MS PGothic" pitchFamily="34" charset="-128"/>
              </a:defRPr>
            </a:lvl5pPr>
            <a:lvl6pPr marL="1227138" indent="-295275" eaLnBrk="0" fontAlgn="base" hangingPunct="0">
              <a:spcBef>
                <a:spcPct val="0"/>
              </a:spcBef>
              <a:spcAft>
                <a:spcPct val="0"/>
              </a:spcAft>
              <a:defRPr sz="2500">
                <a:solidFill>
                  <a:schemeClr val="tx1"/>
                </a:solidFill>
                <a:latin typeface="Times" charset="0"/>
                <a:ea typeface="MS PGothic" pitchFamily="34" charset="-128"/>
              </a:defRPr>
            </a:lvl6pPr>
            <a:lvl7pPr marL="1684338" indent="-295275" eaLnBrk="0" fontAlgn="base" hangingPunct="0">
              <a:spcBef>
                <a:spcPct val="0"/>
              </a:spcBef>
              <a:spcAft>
                <a:spcPct val="0"/>
              </a:spcAft>
              <a:defRPr sz="2500">
                <a:solidFill>
                  <a:schemeClr val="tx1"/>
                </a:solidFill>
                <a:latin typeface="Times" charset="0"/>
                <a:ea typeface="MS PGothic" pitchFamily="34" charset="-128"/>
              </a:defRPr>
            </a:lvl7pPr>
            <a:lvl8pPr marL="2141538" indent="-295275" eaLnBrk="0" fontAlgn="base" hangingPunct="0">
              <a:spcBef>
                <a:spcPct val="0"/>
              </a:spcBef>
              <a:spcAft>
                <a:spcPct val="0"/>
              </a:spcAft>
              <a:defRPr sz="2500">
                <a:solidFill>
                  <a:schemeClr val="tx1"/>
                </a:solidFill>
                <a:latin typeface="Times" charset="0"/>
                <a:ea typeface="MS PGothic" pitchFamily="34" charset="-128"/>
              </a:defRPr>
            </a:lvl8pPr>
            <a:lvl9pPr marL="2598738" indent="-295275" eaLnBrk="0" fontAlgn="base" hangingPunct="0">
              <a:spcBef>
                <a:spcPct val="0"/>
              </a:spcBef>
              <a:spcAft>
                <a:spcPct val="0"/>
              </a:spcAft>
              <a:defRPr sz="2500">
                <a:solidFill>
                  <a:schemeClr val="tx1"/>
                </a:solidFill>
                <a:latin typeface="Times" charset="0"/>
                <a:ea typeface="MS PGothic" pitchFamily="34" charset="-128"/>
              </a:defRPr>
            </a:lvl9pPr>
          </a:lstStyle>
          <a:p>
            <a:pPr lvl="3"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CE net Comptes offre à l’abonné tous les services pour une gestion à distance optimale, simple et intuitive de ses comptes : </a:t>
            </a: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4"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Meilleure visibilité des fonctionnalités classées en univers de besoins</a:t>
            </a:r>
            <a:r>
              <a:rPr lang="fr-FR" altLang="fr-FR" sz="900" dirty="0">
                <a:solidFill>
                  <a:schemeClr val="accent1"/>
                </a:solidFill>
                <a:latin typeface="Helvetica" pitchFamily="34" charset="0"/>
              </a:rPr>
              <a:t> (Comptes et Relevés, Opérations, Financements, Mes documents, Offre et Produits, Moyens de paiement et Paramétrage) </a:t>
            </a: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4" algn="just">
              <a:spcBef>
                <a:spcPct val="20000"/>
              </a:spcBef>
              <a:buClr>
                <a:srgbClr val="E6001A"/>
              </a:buClr>
              <a:buSzPct val="80000"/>
              <a:buFont typeface="Wingdings" pitchFamily="2" charset="2"/>
              <a:buChar char="q"/>
              <a:defRPr/>
            </a:pPr>
            <a:r>
              <a:rPr lang="fr-FR" altLang="fr-FR" sz="900" b="1" dirty="0">
                <a:solidFill>
                  <a:schemeClr val="accent1"/>
                </a:solidFill>
                <a:latin typeface="Helvetica" pitchFamily="34" charset="0"/>
              </a:rPr>
              <a:t>Meilleure accessibilité aux contacts (</a:t>
            </a:r>
            <a:r>
              <a:rPr lang="fr-FR" altLang="fr-FR" sz="900" dirty="0">
                <a:solidFill>
                  <a:schemeClr val="accent1"/>
                </a:solidFill>
                <a:latin typeface="Helvetica" pitchFamily="34" charset="0"/>
              </a:rPr>
              <a:t>MSI, Notification, FAQ, Interlocuteur Caisse</a:t>
            </a:r>
            <a:r>
              <a:rPr lang="fr-FR" altLang="fr-FR" sz="900" b="1" dirty="0">
                <a:solidFill>
                  <a:schemeClr val="accent1"/>
                </a:solidFill>
                <a:latin typeface="Helvetica" pitchFamily="34" charset="0"/>
              </a:rPr>
              <a:t>) et aux conseils </a:t>
            </a:r>
            <a:r>
              <a:rPr lang="fr-FR" altLang="fr-FR" sz="900" dirty="0">
                <a:solidFill>
                  <a:schemeClr val="accent1"/>
                </a:solidFill>
                <a:latin typeface="Helvetica" pitchFamily="34" charset="0"/>
              </a:rPr>
              <a:t>de la Caisses d’Epargne </a:t>
            </a:r>
            <a:endParaRPr lang="fr-FR" altLang="fr-FR" sz="900" b="1" dirty="0">
              <a:solidFill>
                <a:schemeClr val="accent1"/>
              </a:solidFill>
              <a:latin typeface="Helvetica" pitchFamily="34" charset="0"/>
            </a:endParaRPr>
          </a:p>
          <a:p>
            <a:pPr lvl="4" algn="just">
              <a:spcBef>
                <a:spcPct val="20000"/>
              </a:spcBef>
              <a:buClr>
                <a:srgbClr val="E6001A"/>
              </a:buClr>
              <a:buSzPct val="80000"/>
              <a:buFont typeface="Wingdings" pitchFamily="2" charset="2"/>
              <a:buChar char="q"/>
              <a:defRPr/>
            </a:pPr>
            <a:endParaRPr lang="fr-FR" altLang="fr-FR" sz="900" b="1" dirty="0">
              <a:solidFill>
                <a:schemeClr val="accent1"/>
              </a:solidFill>
              <a:latin typeface="Helvetica" pitchFamily="34" charset="0"/>
            </a:endParaRPr>
          </a:p>
          <a:p>
            <a:pPr lvl="4" algn="just">
              <a:spcBef>
                <a:spcPct val="20000"/>
              </a:spcBef>
              <a:buClr>
                <a:srgbClr val="E6001A"/>
              </a:buClr>
              <a:buSzPct val="80000"/>
              <a:buFont typeface="Wingdings" pitchFamily="2" charset="2"/>
              <a:buChar char="q"/>
              <a:defRPr/>
            </a:pPr>
            <a:r>
              <a:rPr lang="fr-FR" altLang="fr-FR" sz="900" b="1" dirty="0">
                <a:solidFill>
                  <a:schemeClr val="accent1"/>
                </a:solidFill>
                <a:latin typeface="Helvetica" pitchFamily="34" charset="0"/>
              </a:rPr>
              <a:t>Renforcement de la sécurité et de la gestion des droits : </a:t>
            </a:r>
          </a:p>
          <a:p>
            <a:pPr lvl="5" algn="just">
              <a:spcBef>
                <a:spcPct val="20000"/>
              </a:spcBef>
              <a:buClr>
                <a:srgbClr val="E6001A"/>
              </a:buClr>
              <a:buSzPct val="80000"/>
              <a:buFont typeface="Wingdings" pitchFamily="2" charset="2"/>
              <a:buChar char="q"/>
              <a:defRPr/>
            </a:pPr>
            <a:r>
              <a:rPr lang="fr-FR" altLang="fr-FR" sz="900" dirty="0">
                <a:solidFill>
                  <a:schemeClr val="accent1"/>
                </a:solidFill>
                <a:latin typeface="Helvetica" pitchFamily="34" charset="0"/>
              </a:rPr>
              <a:t>Moyen d’authentification forte DSP2</a:t>
            </a:r>
          </a:p>
          <a:p>
            <a:pPr lvl="5" algn="just">
              <a:spcBef>
                <a:spcPct val="20000"/>
              </a:spcBef>
              <a:buClr>
                <a:srgbClr val="E6001A"/>
              </a:buClr>
              <a:buSzPct val="80000"/>
              <a:buFont typeface="Wingdings" pitchFamily="2" charset="2"/>
              <a:buChar char="q"/>
              <a:defRPr/>
            </a:pPr>
            <a:r>
              <a:rPr lang="fr-FR" sz="900" dirty="0">
                <a:solidFill>
                  <a:schemeClr val="accent1"/>
                </a:solidFill>
                <a:latin typeface="Helvetica" pitchFamily="34" charset="0"/>
              </a:rPr>
              <a:t>Gestion des habilitations </a:t>
            </a:r>
            <a:r>
              <a:rPr lang="fr-FR" altLang="fr-FR" sz="900" dirty="0">
                <a:solidFill>
                  <a:schemeClr val="accent1"/>
                </a:solidFill>
                <a:latin typeface="Helvetica" pitchFamily="34" charset="0"/>
              </a:rPr>
              <a:t>au travers des notions d’utilisateur principal / d’administrateur permettant de paramétrer finement un profil utilisateur</a:t>
            </a:r>
          </a:p>
          <a:p>
            <a:pPr lvl="3" algn="just">
              <a:spcBef>
                <a:spcPct val="20000"/>
              </a:spcBef>
              <a:buClr>
                <a:srgbClr val="E6001A"/>
              </a:buClr>
              <a:buSzPct val="80000"/>
              <a:buFont typeface="Wingdings" pitchFamily="2" charset="2"/>
              <a:buChar char="q"/>
              <a:defRPr/>
            </a:pPr>
            <a:endParaRPr lang="fr-FR" altLang="fr-FR" sz="900" dirty="0">
              <a:solidFill>
                <a:schemeClr val="accent1"/>
              </a:solidFill>
              <a:latin typeface="Helvetica" pitchFamily="34" charset="0"/>
            </a:endParaRPr>
          </a:p>
          <a:p>
            <a:pPr lvl="4" algn="just">
              <a:spcBef>
                <a:spcPct val="20000"/>
              </a:spcBef>
              <a:buClr>
                <a:srgbClr val="E6001A"/>
              </a:buClr>
              <a:buSzPct val="80000"/>
              <a:buFont typeface="Wingdings" pitchFamily="2" charset="2"/>
              <a:buChar char="q"/>
              <a:defRPr/>
            </a:pPr>
            <a:r>
              <a:rPr lang="fr-FR" sz="900" b="1" dirty="0">
                <a:solidFill>
                  <a:schemeClr val="accent1"/>
                </a:solidFill>
                <a:latin typeface="Helvetica" pitchFamily="34" charset="0"/>
              </a:rPr>
              <a:t>Selon les marchés Pro &amp; BDR, la tarification peut s’adapter en fonction de l’abonnement et de l’utilisation faite par le client. </a:t>
            </a:r>
          </a:p>
          <a:p>
            <a:pPr lvl="4" algn="just">
              <a:spcBef>
                <a:spcPct val="20000"/>
              </a:spcBef>
              <a:buClr>
                <a:srgbClr val="E6001A"/>
              </a:buClr>
              <a:buSzPct val="80000"/>
              <a:buFont typeface="Wingdings" pitchFamily="2" charset="2"/>
              <a:buChar char="q"/>
              <a:defRPr/>
            </a:pPr>
            <a:r>
              <a:rPr lang="fr-FR" sz="900" b="1" dirty="0">
                <a:solidFill>
                  <a:schemeClr val="accent1"/>
                </a:solidFill>
                <a:latin typeface="Helvetica" pitchFamily="34" charset="0"/>
              </a:rPr>
              <a:t>CE net Comptes est inclus dans les forfaits de services</a:t>
            </a:r>
          </a:p>
          <a:p>
            <a:pPr lvl="3" algn="just">
              <a:spcBef>
                <a:spcPct val="20000"/>
              </a:spcBef>
              <a:buClr>
                <a:srgbClr val="E6001A"/>
              </a:buClr>
              <a:buSzPct val="80000"/>
              <a:buFont typeface="Wingdings" pitchFamily="2" charset="2"/>
              <a:buChar char="q"/>
              <a:defRPr/>
            </a:pPr>
            <a:endParaRPr lang="fr-FR" sz="900" dirty="0">
              <a:solidFill>
                <a:schemeClr val="accent1"/>
              </a:solidFill>
              <a:latin typeface="Helvetica" pitchFamily="34" charset="0"/>
            </a:endParaRPr>
          </a:p>
          <a:p>
            <a:pPr marL="931863" lvl="5" indent="0" algn="just">
              <a:spcBef>
                <a:spcPct val="20000"/>
              </a:spcBef>
              <a:buClr>
                <a:srgbClr val="E6001A"/>
              </a:buClr>
              <a:buSzPct val="80000"/>
              <a:defRPr/>
            </a:pPr>
            <a:endParaRPr lang="fr-FR" altLang="fr-FR" sz="900" dirty="0">
              <a:solidFill>
                <a:schemeClr val="accent1"/>
              </a:solidFill>
              <a:latin typeface="Helvetica" pitchFamily="34" charset="0"/>
            </a:endParaRPr>
          </a:p>
        </p:txBody>
      </p:sp>
      <p:pic>
        <p:nvPicPr>
          <p:cNvPr id="8201" name="Picture 2"/>
          <p:cNvPicPr>
            <a:picLocks noChangeAspect="1" noChangeArrowheads="1"/>
          </p:cNvPicPr>
          <p:nvPr/>
        </p:nvPicPr>
        <p:blipFill>
          <a:blip r:embed="rId3">
            <a:extLst>
              <a:ext uri="{28A0092B-C50C-407E-A947-70E740481C1C}">
                <a14:useLocalDpi xmlns:a14="http://schemas.microsoft.com/office/drawing/2010/main" val="0"/>
              </a:ext>
            </a:extLst>
          </a:blip>
          <a:srcRect l="37663" t="41212" r="32500" b="51970"/>
          <a:stretch>
            <a:fillRect/>
          </a:stretch>
        </p:blipFill>
        <p:spPr bwMode="auto">
          <a:xfrm>
            <a:off x="-4763" y="0"/>
            <a:ext cx="3073401" cy="560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05" name="ZoneTexte 1"/>
          <p:cNvSpPr txBox="1">
            <a:spLocks noChangeArrowheads="1"/>
          </p:cNvSpPr>
          <p:nvPr/>
        </p:nvSpPr>
        <p:spPr bwMode="auto">
          <a:xfrm>
            <a:off x="2276475" y="9718675"/>
            <a:ext cx="20161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altLang="fr-FR" sz="800" dirty="0">
                <a:solidFill>
                  <a:schemeClr val="accent1"/>
                </a:solidFill>
                <a:latin typeface="Helvetica" pitchFamily="34" charset="0"/>
              </a:rPr>
              <a:t>Document à usage strictement interne</a:t>
            </a:r>
            <a:endParaRPr lang="fr-FR" altLang="fr-FR" sz="1200" dirty="0">
              <a:solidFill>
                <a:schemeClr val="accent1"/>
              </a:solidFill>
            </a:endParaRPr>
          </a:p>
        </p:txBody>
      </p:sp>
      <p:sp>
        <p:nvSpPr>
          <p:cNvPr id="14" name="Rectangle 1">
            <a:extLst>
              <a:ext uri="{FF2B5EF4-FFF2-40B4-BE49-F238E27FC236}">
                <a16:creationId xmlns:a16="http://schemas.microsoft.com/office/drawing/2014/main" id="{8C049FB2-99EF-4A60-B69A-A92453CA5195}"/>
              </a:ext>
            </a:extLst>
          </p:cNvPr>
          <p:cNvSpPr>
            <a:spLocks noChangeArrowheads="1"/>
          </p:cNvSpPr>
          <p:nvPr/>
        </p:nvSpPr>
        <p:spPr bwMode="auto">
          <a:xfrm>
            <a:off x="177801" y="7318374"/>
            <a:ext cx="6480174" cy="2315146"/>
          </a:xfrm>
          <a:prstGeom prst="rect">
            <a:avLst/>
          </a:prstGeom>
          <a:solidFill>
            <a:schemeClr val="bg1"/>
          </a:solidFill>
          <a:ln w="28575" algn="ctr">
            <a:solidFill>
              <a:srgbClr val="81765F"/>
            </a:solidFill>
            <a:round/>
            <a:headEnd/>
            <a:tailEnd/>
          </a:ln>
        </p:spPr>
        <p:txBody>
          <a:bodyPr lIns="94640" tIns="47320" rIns="94640" bIns="47320"/>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endParaRPr lang="fr-FR" altLang="fr-FR" dirty="0"/>
          </a:p>
        </p:txBody>
      </p:sp>
      <p:sp>
        <p:nvSpPr>
          <p:cNvPr id="16" name="ZoneTexte 4">
            <a:extLst>
              <a:ext uri="{FF2B5EF4-FFF2-40B4-BE49-F238E27FC236}">
                <a16:creationId xmlns:a16="http://schemas.microsoft.com/office/drawing/2014/main" id="{9F26A395-132A-45A8-90C3-AAF64A77830B}"/>
              </a:ext>
            </a:extLst>
          </p:cNvPr>
          <p:cNvSpPr txBox="1">
            <a:spLocks noChangeArrowheads="1"/>
          </p:cNvSpPr>
          <p:nvPr/>
        </p:nvSpPr>
        <p:spPr bwMode="auto">
          <a:xfrm>
            <a:off x="427038" y="7102473"/>
            <a:ext cx="1705818" cy="357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r>
              <a:rPr lang="fr-FR" altLang="fr-FR" sz="1700" b="1" dirty="0">
                <a:solidFill>
                  <a:srgbClr val="C00000"/>
                </a:solidFill>
                <a:latin typeface="Eurostile" charset="0"/>
              </a:rPr>
              <a:t>Sur les écrans </a:t>
            </a:r>
          </a:p>
        </p:txBody>
      </p:sp>
      <p:pic>
        <p:nvPicPr>
          <p:cNvPr id="17" name="Picture 2" descr="http://www.hogbaysoftware.com/static/taskpaper/mac_os_screen.jpg">
            <a:extLst>
              <a:ext uri="{FF2B5EF4-FFF2-40B4-BE49-F238E27FC236}">
                <a16:creationId xmlns:a16="http://schemas.microsoft.com/office/drawing/2014/main" id="{44ED2503-F34D-4C2B-9F03-12E556BD1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0891" y="7389812"/>
            <a:ext cx="261449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http://boutique.orange.fr/media-cms/mediatheque/636x900-iphone-5s-gris-sideral-16go-9615.jpg">
            <a:extLst>
              <a:ext uri="{FF2B5EF4-FFF2-40B4-BE49-F238E27FC236}">
                <a16:creationId xmlns:a16="http://schemas.microsoft.com/office/drawing/2014/main" id="{AA6C14C6-6959-48D5-A1BE-4996284570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1424" y="8211943"/>
            <a:ext cx="872197" cy="99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4">
            <a:extLst>
              <a:ext uri="{FF2B5EF4-FFF2-40B4-BE49-F238E27FC236}">
                <a16:creationId xmlns:a16="http://schemas.microsoft.com/office/drawing/2014/main" id="{34D2869B-8C8E-4B59-9C2D-AF92D209B04F}"/>
              </a:ext>
            </a:extLst>
          </p:cNvPr>
          <p:cNvPicPr preferRelativeResize="0">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80835" y="8347560"/>
            <a:ext cx="453375" cy="643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6">
            <a:extLst>
              <a:ext uri="{FF2B5EF4-FFF2-40B4-BE49-F238E27FC236}">
                <a16:creationId xmlns:a16="http://schemas.microsoft.com/office/drawing/2014/main" id="{36882661-9204-4958-B0CB-3264FA94F737}"/>
              </a:ext>
            </a:extLst>
          </p:cNvPr>
          <p:cNvPicPr preferRelativeResize="0">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54079" y="7458134"/>
            <a:ext cx="2428121" cy="1127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a:extLst>
              <a:ext uri="{FF2B5EF4-FFF2-40B4-BE49-F238E27FC236}">
                <a16:creationId xmlns:a16="http://schemas.microsoft.com/office/drawing/2014/main" id="{AC8C811A-1DEF-4357-BEEF-6C4B22828444}"/>
              </a:ext>
            </a:extLst>
          </p:cNvPr>
          <p:cNvSpPr/>
          <p:nvPr/>
        </p:nvSpPr>
        <p:spPr>
          <a:xfrm>
            <a:off x="-1035496" y="8017641"/>
            <a:ext cx="3507926" cy="1200329"/>
          </a:xfrm>
          <a:prstGeom prst="rect">
            <a:avLst/>
          </a:prstGeom>
        </p:spPr>
        <p:txBody>
          <a:bodyPr wrap="square">
            <a:spAutoFit/>
          </a:bodyPr>
          <a:lstStyle/>
          <a:p>
            <a:pPr lvl="3"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 CE net Comptes offre au client une expérience de navigation plus fluide et plus intuitive</a:t>
            </a:r>
            <a:r>
              <a:rPr lang="fr-FR" altLang="fr-FR" sz="900" dirty="0">
                <a:solidFill>
                  <a:schemeClr val="accent1"/>
                </a:solidFill>
                <a:latin typeface="Helvetica" pitchFamily="34" charset="0"/>
              </a:rPr>
              <a:t>. L’espace de banque en ligne a donc été entièrement repensé en terme d’ergonomie, de design et de parcours clients ainsi que l’application mobile</a:t>
            </a:r>
          </a:p>
        </p:txBody>
      </p:sp>
      <p:sp>
        <p:nvSpPr>
          <p:cNvPr id="2" name="ZoneTexte 1">
            <a:extLst>
              <a:ext uri="{FF2B5EF4-FFF2-40B4-BE49-F238E27FC236}">
                <a16:creationId xmlns:a16="http://schemas.microsoft.com/office/drawing/2014/main" id="{59F716D3-6D74-4EB8-89E0-55F76FDA89E4}"/>
              </a:ext>
            </a:extLst>
          </p:cNvPr>
          <p:cNvSpPr txBox="1"/>
          <p:nvPr/>
        </p:nvSpPr>
        <p:spPr>
          <a:xfrm>
            <a:off x="209081" y="3595901"/>
            <a:ext cx="6574903" cy="215444"/>
          </a:xfrm>
          <a:prstGeom prst="rect">
            <a:avLst/>
          </a:prstGeom>
          <a:noFill/>
        </p:spPr>
        <p:txBody>
          <a:bodyPr wrap="square" rtlCol="0">
            <a:spAutoFit/>
          </a:bodyPr>
          <a:lstStyle/>
          <a:p>
            <a:r>
              <a:rPr lang="fr-FR" sz="800" i="1" dirty="0"/>
              <a:t>* Les clients utilisant le format OFX pourront convertir les relevés récupérés dans CE net via des outils de conversion disponible sur Internet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44450" y="-15875"/>
            <a:ext cx="4645025" cy="895350"/>
          </a:xfrm>
        </p:spPr>
        <p:txBody>
          <a:bodyPr anchor="t"/>
          <a:lstStyle/>
          <a:p>
            <a:pPr>
              <a:defRPr/>
            </a:pPr>
            <a:br>
              <a:rPr lang="fr-FR" dirty="0">
                <a:solidFill>
                  <a:srgbClr val="C00000"/>
                </a:solidFill>
                <a:latin typeface="Eurostile" charset="0"/>
                <a:ea typeface="MS PGothic" pitchFamily="34" charset="-128"/>
                <a:cs typeface="Eurostile" charset="0"/>
              </a:rPr>
            </a:br>
            <a:endParaRPr lang="fr-FR" sz="1700" dirty="0">
              <a:solidFill>
                <a:schemeClr val="bg1">
                  <a:lumMod val="50000"/>
                </a:schemeClr>
              </a:solidFill>
              <a:latin typeface="Eurostile" charset="0"/>
              <a:ea typeface="MS PGothic" pitchFamily="34" charset="-128"/>
              <a:cs typeface="Eurostile" charset="0"/>
            </a:endParaRPr>
          </a:p>
        </p:txBody>
      </p:sp>
      <p:sp>
        <p:nvSpPr>
          <p:cNvPr id="9219" name="Rectangle 1"/>
          <p:cNvSpPr>
            <a:spLocks noChangeArrowheads="1"/>
          </p:cNvSpPr>
          <p:nvPr/>
        </p:nvSpPr>
        <p:spPr bwMode="auto">
          <a:xfrm>
            <a:off x="188913" y="733168"/>
            <a:ext cx="6419936" cy="6408530"/>
          </a:xfrm>
          <a:prstGeom prst="rect">
            <a:avLst/>
          </a:prstGeom>
          <a:solidFill>
            <a:schemeClr val="bg1"/>
          </a:solidFill>
          <a:ln w="28575" algn="ctr">
            <a:solidFill>
              <a:srgbClr val="81765F"/>
            </a:solidFill>
            <a:round/>
            <a:headEnd/>
            <a:tailEnd/>
          </a:ln>
        </p:spPr>
        <p:txBody>
          <a:bodyPr lIns="94640" tIns="47320" rIns="94640" bIns="47320"/>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endParaRPr lang="fr-FR" altLang="fr-FR" dirty="0"/>
          </a:p>
        </p:txBody>
      </p:sp>
      <p:sp>
        <p:nvSpPr>
          <p:cNvPr id="9220" name="ZoneTexte 4"/>
          <p:cNvSpPr txBox="1">
            <a:spLocks noChangeArrowheads="1"/>
          </p:cNvSpPr>
          <p:nvPr/>
        </p:nvSpPr>
        <p:spPr bwMode="auto">
          <a:xfrm>
            <a:off x="312738" y="776288"/>
            <a:ext cx="2900362" cy="357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r>
              <a:rPr lang="fr-FR" altLang="fr-FR" sz="1700" b="1" dirty="0">
                <a:solidFill>
                  <a:srgbClr val="C00000"/>
                </a:solidFill>
                <a:latin typeface="Helvetica" pitchFamily="34" charset="0"/>
              </a:rPr>
              <a:t>Les fonctions accessibles</a:t>
            </a:r>
          </a:p>
        </p:txBody>
      </p:sp>
      <p:sp>
        <p:nvSpPr>
          <p:cNvPr id="9227" name="Rectangle 23"/>
          <p:cNvSpPr>
            <a:spLocks noChangeArrowheads="1"/>
          </p:cNvSpPr>
          <p:nvPr/>
        </p:nvSpPr>
        <p:spPr bwMode="auto">
          <a:xfrm>
            <a:off x="325439" y="1055112"/>
            <a:ext cx="6271914" cy="762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40" tIns="47320" rIns="94640" bIns="47320">
            <a:spAutoFit/>
          </a:bodyPr>
          <a:lstStyle>
            <a:lvl1pPr marL="342900" indent="-342900">
              <a:defRPr sz="2500">
                <a:solidFill>
                  <a:schemeClr val="tx1"/>
                </a:solidFill>
                <a:latin typeface="Times" charset="0"/>
                <a:ea typeface="MS PGothic" pitchFamily="34" charset="-128"/>
              </a:defRPr>
            </a:lvl1pPr>
            <a:lvl2pPr marL="742950" indent="-285750">
              <a:defRPr sz="2500">
                <a:solidFill>
                  <a:schemeClr val="tx1"/>
                </a:solidFill>
                <a:latin typeface="Times" charset="0"/>
                <a:ea typeface="MS PGothic" pitchFamily="34" charset="-128"/>
              </a:defRPr>
            </a:lvl2pPr>
            <a:lvl3pPr marL="1143000" indent="-228600">
              <a:defRPr sz="2500">
                <a:solidFill>
                  <a:schemeClr val="tx1"/>
                </a:solidFill>
                <a:latin typeface="Times" charset="0"/>
                <a:ea typeface="MS PGothic" pitchFamily="34" charset="-128"/>
              </a:defRPr>
            </a:lvl3pPr>
            <a:lvl4pPr marL="376238" indent="-373063">
              <a:defRPr sz="2500">
                <a:solidFill>
                  <a:schemeClr val="tx1"/>
                </a:solidFill>
                <a:latin typeface="Times" charset="0"/>
                <a:ea typeface="MS PGothic" pitchFamily="34" charset="-128"/>
              </a:defRPr>
            </a:lvl4pPr>
            <a:lvl5pPr marL="769938" indent="-295275">
              <a:defRPr sz="2500">
                <a:solidFill>
                  <a:schemeClr val="tx1"/>
                </a:solidFill>
                <a:latin typeface="Times" charset="0"/>
                <a:ea typeface="MS PGothic" pitchFamily="34" charset="-128"/>
              </a:defRPr>
            </a:lvl5pPr>
            <a:lvl6pPr marL="1227138" indent="-295275" eaLnBrk="0" fontAlgn="base" hangingPunct="0">
              <a:spcBef>
                <a:spcPct val="0"/>
              </a:spcBef>
              <a:spcAft>
                <a:spcPct val="0"/>
              </a:spcAft>
              <a:defRPr sz="2500">
                <a:solidFill>
                  <a:schemeClr val="tx1"/>
                </a:solidFill>
                <a:latin typeface="Times" charset="0"/>
                <a:ea typeface="MS PGothic" pitchFamily="34" charset="-128"/>
              </a:defRPr>
            </a:lvl6pPr>
            <a:lvl7pPr marL="1684338" indent="-295275" eaLnBrk="0" fontAlgn="base" hangingPunct="0">
              <a:spcBef>
                <a:spcPct val="0"/>
              </a:spcBef>
              <a:spcAft>
                <a:spcPct val="0"/>
              </a:spcAft>
              <a:defRPr sz="2500">
                <a:solidFill>
                  <a:schemeClr val="tx1"/>
                </a:solidFill>
                <a:latin typeface="Times" charset="0"/>
                <a:ea typeface="MS PGothic" pitchFamily="34" charset="-128"/>
              </a:defRPr>
            </a:lvl7pPr>
            <a:lvl8pPr marL="2141538" indent="-295275" eaLnBrk="0" fontAlgn="base" hangingPunct="0">
              <a:spcBef>
                <a:spcPct val="0"/>
              </a:spcBef>
              <a:spcAft>
                <a:spcPct val="0"/>
              </a:spcAft>
              <a:defRPr sz="2500">
                <a:solidFill>
                  <a:schemeClr val="tx1"/>
                </a:solidFill>
                <a:latin typeface="Times" charset="0"/>
                <a:ea typeface="MS PGothic" pitchFamily="34" charset="-128"/>
              </a:defRPr>
            </a:lvl8pPr>
            <a:lvl9pPr marL="2598738" indent="-295275" eaLnBrk="0" fontAlgn="base" hangingPunct="0">
              <a:spcBef>
                <a:spcPct val="0"/>
              </a:spcBef>
              <a:spcAft>
                <a:spcPct val="0"/>
              </a:spcAft>
              <a:defRPr sz="2500">
                <a:solidFill>
                  <a:schemeClr val="tx1"/>
                </a:solidFill>
                <a:latin typeface="Times" charset="0"/>
                <a:ea typeface="MS PGothic" pitchFamily="34" charset="-128"/>
              </a:defRPr>
            </a:lvl9pPr>
          </a:lstStyle>
          <a:p>
            <a:pPr marL="474663" lvl="4" indent="0" algn="just">
              <a:spcBef>
                <a:spcPct val="20000"/>
              </a:spcBef>
              <a:buClr>
                <a:srgbClr val="E6001A"/>
              </a:buClr>
              <a:buSzPct val="80000"/>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Avec CE net Comptes, le chef d’entreprise accède  à un socle de base de fonctionnalités. Après s’être identifié de manière sécurisée, il arrive directement sur la synthèse des comptes. </a:t>
            </a: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Un bandeau thématique vertical lui permet d’accéder aux fonctionnalités suivantes :</a:t>
            </a:r>
          </a:p>
          <a:p>
            <a:pPr marL="568325" lvl="4" indent="-171450" algn="just">
              <a:spcBef>
                <a:spcPct val="20000"/>
              </a:spcBef>
              <a:buClr>
                <a:srgbClr val="E6001A"/>
              </a:buClr>
              <a:buSzPct val="80000"/>
              <a:buFont typeface="Symbol" pitchFamily="18" charset="2"/>
              <a:buChar char="Þ"/>
              <a:defRPr/>
            </a:pPr>
            <a:r>
              <a:rPr lang="fr-FR" altLang="fr-FR" sz="900" b="1" dirty="0">
                <a:solidFill>
                  <a:schemeClr val="accent1"/>
                </a:solidFill>
                <a:latin typeface="Helvetica" pitchFamily="34" charset="0"/>
              </a:rPr>
              <a:t>Consulter et suivre ses comptes : </a:t>
            </a:r>
            <a:r>
              <a:rPr lang="fr-FR" altLang="fr-FR" sz="900" dirty="0">
                <a:solidFill>
                  <a:schemeClr val="accent1"/>
                </a:solidFill>
                <a:latin typeface="Helvetica" pitchFamily="34" charset="0"/>
              </a:rPr>
              <a:t>Consultation du solde des comptes sur 90 jours, consultation du solde fusionné * en valeur et prévisionnel, téléchargement de l’historique des opérations, recherche d’opérations, impression relevé d’identité bancaire, consultation et téléchargement des relevés de comptes électroniques. </a:t>
            </a:r>
            <a:br>
              <a:rPr lang="fr-FR" altLang="fr-FR" sz="900" dirty="0">
                <a:solidFill>
                  <a:schemeClr val="accent1"/>
                </a:solidFill>
                <a:latin typeface="Helvetica" pitchFamily="34" charset="0"/>
              </a:rPr>
            </a:br>
            <a:r>
              <a:rPr lang="fr-FR" altLang="fr-FR" sz="900" b="1" dirty="0">
                <a:solidFill>
                  <a:schemeClr val="accent1"/>
                </a:solidFill>
                <a:latin typeface="Helvetica" pitchFamily="34" charset="0"/>
              </a:rPr>
              <a:t>En option gérer son portefeuille en bourse : </a:t>
            </a:r>
            <a:r>
              <a:rPr lang="fr-FR" altLang="fr-FR" sz="900" dirty="0">
                <a:solidFill>
                  <a:schemeClr val="accent1"/>
                </a:solidFill>
                <a:latin typeface="Helvetica" pitchFamily="34" charset="0"/>
              </a:rPr>
              <a:t>Consultation, suivi et passage d’ordres.</a:t>
            </a:r>
            <a:endParaRPr lang="fr-FR" altLang="fr-FR" sz="900" b="1" dirty="0">
              <a:solidFill>
                <a:schemeClr val="accent1"/>
              </a:solidFill>
              <a:latin typeface="Helvetica" pitchFamily="34" charset="0"/>
            </a:endParaRPr>
          </a:p>
          <a:p>
            <a:pPr marL="568325" lvl="4" indent="-171450" algn="just">
              <a:spcBef>
                <a:spcPct val="20000"/>
              </a:spcBef>
              <a:buClr>
                <a:srgbClr val="E6001A"/>
              </a:buClr>
              <a:buSzPct val="80000"/>
              <a:buFont typeface="Symbol" pitchFamily="18" charset="2"/>
              <a:buChar char="Þ"/>
              <a:defRPr/>
            </a:pPr>
            <a:r>
              <a:rPr lang="fr-FR" altLang="fr-FR" sz="900" b="1" dirty="0">
                <a:solidFill>
                  <a:schemeClr val="accent1"/>
                </a:solidFill>
                <a:latin typeface="Helvetica" pitchFamily="34" charset="0"/>
              </a:rPr>
              <a:t>Effectuer et suivre des opérations de paiement : </a:t>
            </a:r>
            <a:r>
              <a:rPr lang="fr-FR" altLang="fr-FR" sz="900" dirty="0">
                <a:solidFill>
                  <a:schemeClr val="accent1"/>
                </a:solidFill>
                <a:latin typeface="Helvetica" pitchFamily="34" charset="0"/>
              </a:rPr>
              <a:t>Virement unitaire de compte à compte ou vers des destinataires préenregistrés de la zone SEPA, ajout de compte bénéficiaire , suivi des effets de commerce, suivi des prélèvements reçus. Le client devra souscrire CE net Remises pour effectuer une liste de virement. </a:t>
            </a:r>
            <a:endParaRPr lang="fr-FR" altLang="fr-FR" sz="900" b="1" dirty="0">
              <a:solidFill>
                <a:schemeClr val="accent1"/>
              </a:solidFill>
              <a:latin typeface="Helvetica" pitchFamily="34" charset="0"/>
            </a:endParaRPr>
          </a:p>
          <a:p>
            <a:pPr marL="568325" lvl="4" indent="-171450" algn="just">
              <a:spcBef>
                <a:spcPct val="20000"/>
              </a:spcBef>
              <a:buClr>
                <a:srgbClr val="E6001A"/>
              </a:buClr>
              <a:buSzPct val="80000"/>
              <a:buFont typeface="Symbol" pitchFamily="18" charset="2"/>
              <a:buChar char="Þ"/>
              <a:defRPr/>
            </a:pPr>
            <a:r>
              <a:rPr lang="fr-FR" altLang="fr-FR" sz="900" b="1" dirty="0">
                <a:solidFill>
                  <a:schemeClr val="accent1"/>
                </a:solidFill>
                <a:latin typeface="Helvetica" pitchFamily="34" charset="0"/>
              </a:rPr>
              <a:t>Suivre ses financements : </a:t>
            </a:r>
            <a:r>
              <a:rPr lang="fr-FR" altLang="fr-FR" sz="900" dirty="0">
                <a:solidFill>
                  <a:schemeClr val="accent1"/>
                </a:solidFill>
                <a:latin typeface="Helvetica" pitchFamily="34" charset="0"/>
              </a:rPr>
              <a:t>Suivi des crédits court, moyen, long terme, engagements par signature, contrats affacturage.</a:t>
            </a:r>
            <a:endParaRPr lang="fr-FR" altLang="fr-FR" sz="900" b="1" dirty="0">
              <a:solidFill>
                <a:schemeClr val="accent1"/>
              </a:solidFill>
              <a:latin typeface="Helvetica" pitchFamily="34" charset="0"/>
            </a:endParaRPr>
          </a:p>
          <a:p>
            <a:pPr marL="568325" lvl="4" indent="-171450" algn="just">
              <a:spcBef>
                <a:spcPct val="20000"/>
              </a:spcBef>
              <a:buClr>
                <a:srgbClr val="E6001A"/>
              </a:buClr>
              <a:buSzPct val="80000"/>
              <a:buFont typeface="Symbol" pitchFamily="18" charset="2"/>
              <a:buChar char="Þ"/>
              <a:defRPr/>
            </a:pPr>
            <a:r>
              <a:rPr lang="fr-FR" altLang="fr-FR" sz="900" b="1" dirty="0">
                <a:solidFill>
                  <a:schemeClr val="accent1"/>
                </a:solidFill>
                <a:latin typeface="Helvetica" pitchFamily="34" charset="0"/>
              </a:rPr>
              <a:t>Gérer ses moyens de paiement : </a:t>
            </a:r>
            <a:r>
              <a:rPr lang="fr-FR" altLang="fr-FR" sz="900" dirty="0">
                <a:solidFill>
                  <a:schemeClr val="accent1"/>
                </a:solidFill>
                <a:latin typeface="Helvetica" pitchFamily="34" charset="0"/>
              </a:rPr>
              <a:t>Suivi des encours et historique d’opérations sur carte, commande de chéquier, commande de bordereaux personnalisés de remise de chèques, opposition sur carte bancaire</a:t>
            </a:r>
          </a:p>
          <a:p>
            <a:pPr lvl="3" algn="just">
              <a:spcBef>
                <a:spcPct val="20000"/>
              </a:spcBef>
              <a:buClr>
                <a:srgbClr val="E6001A"/>
              </a:buClr>
              <a:buSzPct val="80000"/>
              <a:buFont typeface="Wingdings" pitchFamily="2" charset="2"/>
              <a:buChar char="n"/>
              <a:defRPr/>
            </a:pPr>
            <a:r>
              <a:rPr lang="fr-FR" altLang="fr-FR" sz="900" b="1" dirty="0">
                <a:solidFill>
                  <a:schemeClr val="accent1"/>
                </a:solidFill>
                <a:latin typeface="Helvetica" pitchFamily="34" charset="0"/>
              </a:rPr>
              <a:t>L’accès des utilisateurs aux services CE net est défini lors de la souscription par le client et via l’espace personnel CE net en cliquant sur Paramétrage.</a:t>
            </a:r>
          </a:p>
          <a:p>
            <a:pPr marL="568325"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Le chef d’entreprise utilisateur principal et les administrateurs équipés d’un moyen d’authentification forte - lecteur peuvent administrer les droits des utilisateurs et leur attribuer en temps réel des habilitations pour réaliser des opérations, les modifier et réinitialiser leur code confidentiel. </a:t>
            </a:r>
          </a:p>
          <a:p>
            <a:pPr marL="174625" lvl="3" indent="-171450" algn="just">
              <a:spcBef>
                <a:spcPct val="20000"/>
              </a:spcBef>
              <a:buClr>
                <a:srgbClr val="E6001A"/>
              </a:buClr>
              <a:buSzPct val="80000"/>
              <a:buFont typeface="Wingdings" panose="05000000000000000000" pitchFamily="2" charset="2"/>
              <a:buChar char="§"/>
              <a:defRPr/>
            </a:pPr>
            <a:r>
              <a:rPr lang="fr-FR" altLang="fr-FR" sz="900" b="1" dirty="0">
                <a:solidFill>
                  <a:schemeClr val="accent1"/>
                </a:solidFill>
                <a:latin typeface="Helvetica" pitchFamily="34" charset="0"/>
              </a:rPr>
              <a:t>Le client peut échanger à tout moment avec la Caisse</a:t>
            </a:r>
          </a:p>
          <a:p>
            <a:pPr marL="568325"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Via la messagerie internet sécurisée (MSI)</a:t>
            </a:r>
          </a:p>
          <a:p>
            <a:pPr marL="568325"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Via la notification</a:t>
            </a:r>
          </a:p>
          <a:p>
            <a:pPr marL="568325"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Via la rubrique Contact</a:t>
            </a:r>
          </a:p>
          <a:p>
            <a:pPr marL="3175" lvl="3" indent="0" algn="just">
              <a:spcBef>
                <a:spcPct val="20000"/>
              </a:spcBef>
              <a:buClr>
                <a:srgbClr val="E6001A"/>
              </a:buClr>
              <a:buSzPct val="80000"/>
              <a:defRPr/>
            </a:pPr>
            <a:endParaRPr lang="fr-FR" altLang="fr-FR" sz="300" b="1" i="1" dirty="0">
              <a:solidFill>
                <a:schemeClr val="accent1"/>
              </a:solidFill>
              <a:latin typeface="Helvetica" pitchFamily="34" charset="0"/>
            </a:endParaRPr>
          </a:p>
          <a:p>
            <a:pPr marL="174625" lvl="3" indent="-171450" algn="just">
              <a:spcBef>
                <a:spcPct val="20000"/>
              </a:spcBef>
              <a:buClr>
                <a:srgbClr val="E6001A"/>
              </a:buClr>
              <a:buSzPct val="80000"/>
              <a:buFont typeface="Arial" panose="020B0604020202020204" pitchFamily="34" charset="0"/>
              <a:buChar char="•"/>
              <a:defRPr/>
            </a:pPr>
            <a:r>
              <a:rPr lang="fr-FR" altLang="fr-FR" sz="800" b="1" i="1" dirty="0">
                <a:solidFill>
                  <a:schemeClr val="accent1"/>
                </a:solidFill>
                <a:latin typeface="Helvetica" pitchFamily="34" charset="0"/>
              </a:rPr>
              <a:t>Solde fusionné : solde résultant du cumul, en date comptable, des soldes des comptes courants ouverts dans</a:t>
            </a:r>
          </a:p>
          <a:p>
            <a:pPr marL="3175" lvl="3" indent="0" algn="just">
              <a:spcBef>
                <a:spcPct val="20000"/>
              </a:spcBef>
              <a:buClr>
                <a:srgbClr val="E6001A"/>
              </a:buClr>
              <a:buSzPct val="80000"/>
              <a:defRPr/>
            </a:pPr>
            <a:r>
              <a:rPr lang="fr-FR" altLang="fr-FR" sz="800" b="1" i="1" dirty="0">
                <a:solidFill>
                  <a:schemeClr val="accent1"/>
                </a:solidFill>
                <a:latin typeface="Helvetica" pitchFamily="34" charset="0"/>
              </a:rPr>
              <a:t>      l’établissement et appartenant à une même entité juridique (SIREN)</a:t>
            </a:r>
          </a:p>
          <a:p>
            <a:pPr marL="3175" lvl="3" indent="0" algn="just">
              <a:spcBef>
                <a:spcPct val="20000"/>
              </a:spcBef>
              <a:buClr>
                <a:srgbClr val="E6001A"/>
              </a:buClr>
              <a:buSzPct val="80000"/>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lvl="3" algn="just">
              <a:spcBef>
                <a:spcPct val="20000"/>
              </a:spcBef>
              <a:buClr>
                <a:srgbClr val="E6001A"/>
              </a:buClr>
              <a:buSzPct val="80000"/>
              <a:buFont typeface="Wingdings" pitchFamily="2" charset="2"/>
              <a:buChar char="n"/>
              <a:defRPr/>
            </a:pPr>
            <a:endParaRPr lang="fr-FR" altLang="fr-FR" sz="900" b="1" dirty="0">
              <a:solidFill>
                <a:schemeClr val="accent1"/>
              </a:solidFill>
              <a:latin typeface="Helvetica" pitchFamily="34" charset="0"/>
            </a:endParaRPr>
          </a:p>
          <a:p>
            <a:pPr marL="568325" lvl="4" indent="-171450" algn="just">
              <a:spcBef>
                <a:spcPct val="20000"/>
              </a:spcBef>
              <a:buClr>
                <a:srgbClr val="E6001A"/>
              </a:buClr>
              <a:buSzPct val="80000"/>
              <a:buFont typeface="Symbol" pitchFamily="18" charset="2"/>
              <a:buChar char="Þ"/>
              <a:defRPr/>
            </a:pPr>
            <a:endParaRPr lang="fr-FR" altLang="fr-FR" sz="900" b="1" dirty="0">
              <a:solidFill>
                <a:schemeClr val="accent1"/>
              </a:solidFill>
              <a:latin typeface="Helvetica" pitchFamily="34" charset="0"/>
            </a:endParaRPr>
          </a:p>
          <a:p>
            <a:pPr marL="474663" lvl="4" indent="0" algn="just">
              <a:spcBef>
                <a:spcPct val="20000"/>
              </a:spcBef>
              <a:buClr>
                <a:srgbClr val="E6001A"/>
              </a:buClr>
              <a:buSzPct val="80000"/>
              <a:defRPr/>
            </a:pPr>
            <a:endParaRPr lang="fr-FR" altLang="fr-FR" sz="1000" dirty="0">
              <a:solidFill>
                <a:schemeClr val="accent1"/>
              </a:solidFill>
              <a:latin typeface="Helvetica" pitchFamily="34" charset="0"/>
            </a:endParaRPr>
          </a:p>
          <a:p>
            <a:pPr marL="474663" lvl="4" indent="0" algn="just">
              <a:spcBef>
                <a:spcPct val="20000"/>
              </a:spcBef>
              <a:buClr>
                <a:srgbClr val="E6001A"/>
              </a:buClr>
              <a:buSzPct val="80000"/>
              <a:defRPr/>
            </a:pPr>
            <a:endParaRPr lang="fr-FR" altLang="fr-FR" sz="1000" dirty="0">
              <a:solidFill>
                <a:schemeClr val="accent1"/>
              </a:solidFill>
              <a:latin typeface="Helvetica" pitchFamily="34" charset="0"/>
            </a:endParaRPr>
          </a:p>
        </p:txBody>
      </p:sp>
      <p:pic>
        <p:nvPicPr>
          <p:cNvPr id="9222" name="Picture 2"/>
          <p:cNvPicPr>
            <a:picLocks noChangeAspect="1" noChangeArrowheads="1"/>
          </p:cNvPicPr>
          <p:nvPr/>
        </p:nvPicPr>
        <p:blipFill>
          <a:blip r:embed="rId3">
            <a:extLst>
              <a:ext uri="{28A0092B-C50C-407E-A947-70E740481C1C}">
                <a14:useLocalDpi xmlns:a14="http://schemas.microsoft.com/office/drawing/2010/main" val="0"/>
              </a:ext>
            </a:extLst>
          </a:blip>
          <a:srcRect l="37663" t="41212" r="32500" b="51970"/>
          <a:stretch>
            <a:fillRect/>
          </a:stretch>
        </p:blipFill>
        <p:spPr bwMode="auto">
          <a:xfrm>
            <a:off x="-4763" y="0"/>
            <a:ext cx="3073401" cy="560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a:extLst>
              <a:ext uri="{FF2B5EF4-FFF2-40B4-BE49-F238E27FC236}">
                <a16:creationId xmlns:a16="http://schemas.microsoft.com/office/drawing/2014/main" id="{B6B0BB54-696E-49C0-B373-64BBFFEFB336}"/>
              </a:ext>
            </a:extLst>
          </p:cNvPr>
          <p:cNvPicPr>
            <a:picLocks noChangeAspect="1"/>
          </p:cNvPicPr>
          <p:nvPr/>
        </p:nvPicPr>
        <p:blipFill>
          <a:blip r:embed="rId4"/>
          <a:stretch>
            <a:fillRect/>
          </a:stretch>
        </p:blipFill>
        <p:spPr>
          <a:xfrm>
            <a:off x="286048" y="3587335"/>
            <a:ext cx="456459" cy="2719470"/>
          </a:xfrm>
          <a:prstGeom prst="rect">
            <a:avLst/>
          </a:prstGeom>
        </p:spPr>
      </p:pic>
      <p:pic>
        <p:nvPicPr>
          <p:cNvPr id="5" name="Image 4">
            <a:extLst>
              <a:ext uri="{FF2B5EF4-FFF2-40B4-BE49-F238E27FC236}">
                <a16:creationId xmlns:a16="http://schemas.microsoft.com/office/drawing/2014/main" id="{6551EF24-0388-4CA4-94DE-0918FCA392A9}"/>
              </a:ext>
            </a:extLst>
          </p:cNvPr>
          <p:cNvPicPr>
            <a:picLocks noChangeAspect="1"/>
          </p:cNvPicPr>
          <p:nvPr/>
        </p:nvPicPr>
        <p:blipFill>
          <a:blip r:embed="rId5"/>
          <a:stretch>
            <a:fillRect/>
          </a:stretch>
        </p:blipFill>
        <p:spPr>
          <a:xfrm>
            <a:off x="1167885" y="1628381"/>
            <a:ext cx="4581128" cy="1714105"/>
          </a:xfrm>
          <a:prstGeom prst="rect">
            <a:avLst/>
          </a:prstGeom>
        </p:spPr>
      </p:pic>
      <p:sp>
        <p:nvSpPr>
          <p:cNvPr id="24" name="Rectangle 1">
            <a:extLst>
              <a:ext uri="{FF2B5EF4-FFF2-40B4-BE49-F238E27FC236}">
                <a16:creationId xmlns:a16="http://schemas.microsoft.com/office/drawing/2014/main" id="{12C48115-6430-4CB7-9EBD-09E03E6A3770}"/>
              </a:ext>
            </a:extLst>
          </p:cNvPr>
          <p:cNvSpPr>
            <a:spLocks noChangeArrowheads="1"/>
          </p:cNvSpPr>
          <p:nvPr/>
        </p:nvSpPr>
        <p:spPr bwMode="auto">
          <a:xfrm>
            <a:off x="212810" y="7507958"/>
            <a:ext cx="6396038" cy="1889360"/>
          </a:xfrm>
          <a:prstGeom prst="rect">
            <a:avLst/>
          </a:prstGeom>
          <a:solidFill>
            <a:schemeClr val="bg1"/>
          </a:solidFill>
          <a:ln w="28575" algn="ctr">
            <a:solidFill>
              <a:srgbClr val="81765F"/>
            </a:solidFill>
            <a:round/>
            <a:headEnd/>
            <a:tailEnd/>
          </a:ln>
        </p:spPr>
        <p:txBody>
          <a:bodyPr lIns="94640" tIns="47320" rIns="94640" bIns="47320"/>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pPr marL="3175" lvl="3" indent="0" algn="just">
              <a:spcBef>
                <a:spcPct val="20000"/>
              </a:spcBef>
              <a:buClr>
                <a:srgbClr val="E6001A"/>
              </a:buClr>
              <a:buSzPct val="80000"/>
              <a:defRPr/>
            </a:pPr>
            <a:r>
              <a:rPr lang="fr-FR" altLang="fr-FR" sz="900" b="1" u="sng" dirty="0">
                <a:solidFill>
                  <a:schemeClr val="accent1"/>
                </a:solidFill>
                <a:latin typeface="Helvetica" pitchFamily="34" charset="0"/>
              </a:rPr>
              <a:t>Moyens d’authentification forte disponibles pour accéder à CE net Comptes et réaliser des opérations sensibles : </a:t>
            </a:r>
          </a:p>
          <a:p>
            <a:pPr marL="647700"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SOL SMS renforcé (code reçu par SMS et mot de passe </a:t>
            </a:r>
            <a:r>
              <a:rPr lang="fr-FR" altLang="fr-FR" sz="900" dirty="0" err="1">
                <a:solidFill>
                  <a:schemeClr val="accent1"/>
                </a:solidFill>
                <a:latin typeface="Helvetica" pitchFamily="34" charset="0"/>
              </a:rPr>
              <a:t>BaD</a:t>
            </a:r>
            <a:r>
              <a:rPr lang="fr-FR" altLang="fr-FR" sz="900" dirty="0">
                <a:solidFill>
                  <a:schemeClr val="accent1"/>
                </a:solidFill>
                <a:latin typeface="Helvetica" pitchFamily="34" charset="0"/>
              </a:rPr>
              <a:t>  )</a:t>
            </a:r>
          </a:p>
          <a:p>
            <a:pPr marL="476250" lvl="4" indent="0" algn="just">
              <a:spcBef>
                <a:spcPct val="20000"/>
              </a:spcBef>
              <a:buClr>
                <a:srgbClr val="E6001A"/>
              </a:buClr>
              <a:buSzPct val="80000"/>
              <a:defRPr/>
            </a:pPr>
            <a:r>
              <a:rPr lang="fr-FR" altLang="fr-FR" sz="900" dirty="0">
                <a:solidFill>
                  <a:schemeClr val="accent1"/>
                </a:solidFill>
                <a:latin typeface="Helvetica" pitchFamily="34" charset="0"/>
              </a:rPr>
              <a:t>Ou </a:t>
            </a:r>
          </a:p>
          <a:p>
            <a:pPr marL="647700" lvl="4" indent="-171450" algn="just">
              <a:spcBef>
                <a:spcPct val="20000"/>
              </a:spcBef>
              <a:buClr>
                <a:srgbClr val="E6001A"/>
              </a:buClr>
              <a:buSzPct val="80000"/>
              <a:buFont typeface="Symbol" pitchFamily="18" charset="2"/>
              <a:buChar char="Þ"/>
              <a:defRPr/>
            </a:pPr>
            <a:r>
              <a:rPr lang="fr-FR" altLang="fr-FR" sz="900" dirty="0">
                <a:solidFill>
                  <a:schemeClr val="accent1"/>
                </a:solidFill>
                <a:latin typeface="Helvetica" pitchFamily="34" charset="0"/>
              </a:rPr>
              <a:t>Lecteur cap (avec CB ou carte </a:t>
            </a:r>
            <a:r>
              <a:rPr lang="fr-FR" altLang="fr-FR" sz="900" dirty="0" err="1">
                <a:solidFill>
                  <a:schemeClr val="accent1"/>
                </a:solidFill>
                <a:latin typeface="Helvetica" pitchFamily="34" charset="0"/>
              </a:rPr>
              <a:t>Secur@ccès</a:t>
            </a:r>
            <a:r>
              <a:rPr lang="fr-FR" altLang="fr-FR" sz="900">
                <a:solidFill>
                  <a:schemeClr val="accent1"/>
                </a:solidFill>
                <a:latin typeface="Helvetica" pitchFamily="34" charset="0"/>
              </a:rPr>
              <a:t>) </a:t>
            </a:r>
            <a:endParaRPr lang="fr-FR" altLang="fr-FR" sz="900" dirty="0">
              <a:solidFill>
                <a:schemeClr val="accent1"/>
              </a:solidFill>
              <a:latin typeface="Helvetica" pitchFamily="34" charset="0"/>
            </a:endParaRPr>
          </a:p>
          <a:p>
            <a:pPr marL="476250" lvl="4" indent="0" algn="just">
              <a:spcBef>
                <a:spcPct val="20000"/>
              </a:spcBef>
              <a:buClr>
                <a:srgbClr val="E6001A"/>
              </a:buClr>
              <a:buSzPct val="80000"/>
              <a:defRPr/>
            </a:pPr>
            <a:r>
              <a:rPr lang="fr-FR" altLang="fr-FR" sz="900">
                <a:solidFill>
                  <a:schemeClr val="accent1"/>
                </a:solidFill>
                <a:latin typeface="Helvetica" pitchFamily="34" charset="0"/>
              </a:rPr>
              <a:t>Ou</a:t>
            </a:r>
            <a:endParaRPr lang="fr-FR" altLang="fr-FR" sz="900" dirty="0">
              <a:solidFill>
                <a:schemeClr val="accent1"/>
              </a:solidFill>
              <a:latin typeface="Helvetica" pitchFamily="34" charset="0"/>
            </a:endParaRPr>
          </a:p>
          <a:p>
            <a:pPr marL="647700" lvl="4" indent="-171450" algn="just">
              <a:spcBef>
                <a:spcPct val="20000"/>
              </a:spcBef>
              <a:buClr>
                <a:srgbClr val="E6001A"/>
              </a:buClr>
              <a:buSzPct val="80000"/>
              <a:buFont typeface="Symbol" pitchFamily="18" charset="2"/>
              <a:buChar char="Þ"/>
              <a:defRPr/>
            </a:pPr>
            <a:r>
              <a:rPr lang="fr-FR" altLang="fr-FR" sz="900">
                <a:solidFill>
                  <a:schemeClr val="accent1"/>
                </a:solidFill>
                <a:latin typeface="Helvetica" pitchFamily="34" charset="0"/>
              </a:rPr>
              <a:t>Certificat (certiceo ou multi-acceptance) </a:t>
            </a:r>
          </a:p>
          <a:p>
            <a:pPr marL="476250" lvl="4" indent="0" algn="just">
              <a:spcBef>
                <a:spcPct val="20000"/>
              </a:spcBef>
              <a:buClr>
                <a:srgbClr val="E6001A"/>
              </a:buClr>
              <a:buSzPct val="80000"/>
              <a:defRPr/>
            </a:pPr>
            <a:r>
              <a:rPr lang="fr-FR" altLang="fr-FR" sz="900">
                <a:solidFill>
                  <a:schemeClr val="accent1"/>
                </a:solidFill>
                <a:latin typeface="Helvetica" pitchFamily="34" charset="0"/>
              </a:rPr>
              <a:t>Ou</a:t>
            </a:r>
          </a:p>
          <a:p>
            <a:pPr marL="647700" lvl="4" indent="-171450" algn="just">
              <a:spcBef>
                <a:spcPct val="20000"/>
              </a:spcBef>
              <a:buClr>
                <a:srgbClr val="E6001A"/>
              </a:buClr>
              <a:buSzPct val="80000"/>
              <a:buFont typeface="Symbol" pitchFamily="18" charset="2"/>
              <a:buChar char="Þ"/>
              <a:defRPr/>
            </a:pPr>
            <a:r>
              <a:rPr lang="fr-FR" altLang="fr-FR" sz="900">
                <a:solidFill>
                  <a:schemeClr val="accent1"/>
                </a:solidFill>
                <a:latin typeface="Helvetica" pitchFamily="34" charset="0"/>
              </a:rPr>
              <a:t>Secur Pass Pro</a:t>
            </a:r>
          </a:p>
          <a:p>
            <a:pPr marL="476250" lvl="4" indent="0" algn="just">
              <a:spcBef>
                <a:spcPct val="20000"/>
              </a:spcBef>
              <a:buClr>
                <a:srgbClr val="E6001A"/>
              </a:buClr>
              <a:buSzPct val="80000"/>
              <a:defRPr/>
            </a:pPr>
            <a:endParaRPr lang="fr-FR" altLang="fr-FR" sz="900" b="1">
              <a:solidFill>
                <a:schemeClr val="accent1"/>
              </a:solidFill>
              <a:latin typeface="Helvetica" pitchFamily="34" charset="0"/>
            </a:endParaRPr>
          </a:p>
          <a:p>
            <a:pPr marL="476250" lvl="4" indent="0" algn="just">
              <a:spcBef>
                <a:spcPct val="20000"/>
              </a:spcBef>
              <a:buClr>
                <a:srgbClr val="E6001A"/>
              </a:buClr>
              <a:buSzPct val="80000"/>
              <a:defRPr/>
            </a:pPr>
            <a:endParaRPr lang="fr-FR" altLang="fr-FR" sz="900" b="1" dirty="0">
              <a:solidFill>
                <a:schemeClr val="accent1"/>
              </a:solidFill>
              <a:latin typeface="Helvetica" pitchFamily="34" charset="0"/>
            </a:endParaRPr>
          </a:p>
          <a:p>
            <a:pPr marL="3175" lvl="3" indent="0" algn="just">
              <a:spcBef>
                <a:spcPct val="20000"/>
              </a:spcBef>
              <a:buClr>
                <a:srgbClr val="E6001A"/>
              </a:buClr>
              <a:buSzPct val="80000"/>
              <a:defRPr/>
            </a:pPr>
            <a:endParaRPr lang="fr-FR" altLang="fr-FR" sz="900" dirty="0">
              <a:solidFill>
                <a:schemeClr val="accent1"/>
              </a:solidFill>
              <a:latin typeface="Helvetica" pitchFamily="34" charset="0"/>
            </a:endParaRPr>
          </a:p>
          <a:p>
            <a:pPr marL="3175" lvl="3" indent="0" algn="just">
              <a:spcBef>
                <a:spcPct val="20000"/>
              </a:spcBef>
              <a:buClr>
                <a:srgbClr val="E6001A"/>
              </a:buClr>
              <a:buSzPct val="80000"/>
              <a:defRPr/>
            </a:pPr>
            <a:endParaRPr lang="fr-FR" altLang="fr-FR" sz="900" u="sng" dirty="0">
              <a:solidFill>
                <a:schemeClr val="accent1"/>
              </a:solidFill>
              <a:latin typeface="Helvetica" pitchFamily="34" charset="0"/>
            </a:endParaRPr>
          </a:p>
          <a:p>
            <a:pPr marL="3175" lvl="3" indent="0" algn="just">
              <a:spcBef>
                <a:spcPct val="20000"/>
              </a:spcBef>
              <a:buClr>
                <a:srgbClr val="E6001A"/>
              </a:buClr>
              <a:buSzPct val="80000"/>
              <a:defRPr/>
            </a:pPr>
            <a:r>
              <a:rPr lang="fr-FR" altLang="fr-FR" sz="900" u="sng" dirty="0">
                <a:solidFill>
                  <a:schemeClr val="accent1"/>
                </a:solidFill>
                <a:latin typeface="Helvetica" pitchFamily="34" charset="0"/>
              </a:rPr>
              <a:t>Bon à savoir </a:t>
            </a:r>
            <a:r>
              <a:rPr lang="fr-FR" altLang="fr-FR" sz="900" dirty="0">
                <a:solidFill>
                  <a:schemeClr val="accent1"/>
                </a:solidFill>
                <a:latin typeface="Helvetica" pitchFamily="34" charset="0"/>
              </a:rPr>
              <a:t>: le code confidentiel (8 chiffres) permet de se connecter à CE net Comptes au max. à 90J. </a:t>
            </a:r>
          </a:p>
        </p:txBody>
      </p:sp>
      <p:sp>
        <p:nvSpPr>
          <p:cNvPr id="25" name="ZoneTexte 4">
            <a:extLst>
              <a:ext uri="{FF2B5EF4-FFF2-40B4-BE49-F238E27FC236}">
                <a16:creationId xmlns:a16="http://schemas.microsoft.com/office/drawing/2014/main" id="{E8DF74F7-B297-47A8-98F5-F045AEC23BEB}"/>
              </a:ext>
            </a:extLst>
          </p:cNvPr>
          <p:cNvSpPr txBox="1">
            <a:spLocks noChangeArrowheads="1"/>
          </p:cNvSpPr>
          <p:nvPr/>
        </p:nvSpPr>
        <p:spPr bwMode="auto">
          <a:xfrm>
            <a:off x="260647" y="7190824"/>
            <a:ext cx="5238750" cy="357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r>
              <a:rPr lang="fr-FR" altLang="fr-FR" sz="1700" b="1" dirty="0">
                <a:solidFill>
                  <a:srgbClr val="C00000"/>
                </a:solidFill>
                <a:latin typeface="Eurostile" charset="0"/>
              </a:rPr>
              <a:t>Moyens d’authentification / opérations sensibles</a:t>
            </a:r>
          </a:p>
        </p:txBody>
      </p:sp>
      <p:pic>
        <p:nvPicPr>
          <p:cNvPr id="6" name="Image 5">
            <a:extLst>
              <a:ext uri="{FF2B5EF4-FFF2-40B4-BE49-F238E27FC236}">
                <a16:creationId xmlns:a16="http://schemas.microsoft.com/office/drawing/2014/main" id="{2ADA2B65-7A6A-46D4-8925-8DBE4866CB54}"/>
              </a:ext>
            </a:extLst>
          </p:cNvPr>
          <p:cNvPicPr>
            <a:picLocks noChangeAspect="1"/>
          </p:cNvPicPr>
          <p:nvPr/>
        </p:nvPicPr>
        <p:blipFill>
          <a:blip r:embed="rId6"/>
          <a:stretch>
            <a:fillRect/>
          </a:stretch>
        </p:blipFill>
        <p:spPr>
          <a:xfrm>
            <a:off x="3573016" y="6476707"/>
            <a:ext cx="2783334" cy="413524"/>
          </a:xfrm>
          <a:prstGeom prst="rect">
            <a:avLst/>
          </a:prstGeom>
        </p:spPr>
      </p:pic>
      <p:sp>
        <p:nvSpPr>
          <p:cNvPr id="28" name="ZoneTexte 4">
            <a:extLst>
              <a:ext uri="{FF2B5EF4-FFF2-40B4-BE49-F238E27FC236}">
                <a16:creationId xmlns:a16="http://schemas.microsoft.com/office/drawing/2014/main" id="{AEEEC717-59C9-46B0-85A2-793549664CE5}"/>
              </a:ext>
            </a:extLst>
          </p:cNvPr>
          <p:cNvSpPr txBox="1">
            <a:spLocks noChangeArrowheads="1"/>
          </p:cNvSpPr>
          <p:nvPr/>
        </p:nvSpPr>
        <p:spPr bwMode="auto">
          <a:xfrm>
            <a:off x="176242" y="9451139"/>
            <a:ext cx="6493118" cy="4648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4640" tIns="47320" rIns="94640" bIns="47320">
            <a:spAutoFit/>
          </a:bodyPr>
          <a:lstStyle>
            <a:lvl1pPr>
              <a:defRPr sz="2500">
                <a:solidFill>
                  <a:schemeClr val="tx1"/>
                </a:solidFill>
                <a:latin typeface="Times" pitchFamily="18" charset="0"/>
                <a:ea typeface="ＭＳ Ｐゴシック" pitchFamily="34" charset="-128"/>
              </a:defRPr>
            </a:lvl1pPr>
            <a:lvl2pPr marL="742950" indent="-285750">
              <a:defRPr sz="2500">
                <a:solidFill>
                  <a:schemeClr val="tx1"/>
                </a:solidFill>
                <a:latin typeface="Times" pitchFamily="18" charset="0"/>
                <a:ea typeface="ＭＳ Ｐゴシック" pitchFamily="34" charset="-128"/>
              </a:defRPr>
            </a:lvl2pPr>
            <a:lvl3pPr marL="1143000" indent="-228600">
              <a:defRPr sz="2500">
                <a:solidFill>
                  <a:schemeClr val="tx1"/>
                </a:solidFill>
                <a:latin typeface="Times" pitchFamily="18" charset="0"/>
                <a:ea typeface="ＭＳ Ｐゴシック" pitchFamily="34" charset="-128"/>
              </a:defRPr>
            </a:lvl3pPr>
            <a:lvl4pPr marL="1600200" indent="-228600">
              <a:defRPr sz="2500">
                <a:solidFill>
                  <a:schemeClr val="tx1"/>
                </a:solidFill>
                <a:latin typeface="Times" pitchFamily="18" charset="0"/>
                <a:ea typeface="ＭＳ Ｐゴシック" pitchFamily="34" charset="-128"/>
              </a:defRPr>
            </a:lvl4pPr>
            <a:lvl5pPr marL="2057400" indent="-228600">
              <a:defRPr sz="25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500">
                <a:solidFill>
                  <a:schemeClr val="tx1"/>
                </a:solidFill>
                <a:latin typeface="Times" pitchFamily="18" charset="0"/>
                <a:ea typeface="ＭＳ Ｐゴシック" pitchFamily="34" charset="-128"/>
              </a:defRPr>
            </a:lvl9pPr>
          </a:lstStyle>
          <a:p>
            <a:pPr algn="ctr"/>
            <a:r>
              <a:rPr lang="fr-FR" altLang="fr-FR" sz="1200" b="1" dirty="0">
                <a:solidFill>
                  <a:srgbClr val="C00000"/>
                </a:solidFill>
                <a:latin typeface="Eurostile" charset="0"/>
              </a:rPr>
              <a:t>Et prochainement un accès multi-bancaire permettant l’agrégation de comptes (</a:t>
            </a:r>
            <a:r>
              <a:rPr lang="fr-FR" altLang="fr-FR" sz="1200" b="1" dirty="0" err="1">
                <a:solidFill>
                  <a:srgbClr val="C00000"/>
                </a:solidFill>
                <a:latin typeface="Eurostile" charset="0"/>
              </a:rPr>
              <a:t>Pulcéo</a:t>
            </a:r>
            <a:r>
              <a:rPr lang="fr-FR" altLang="fr-FR" sz="1200" b="1" dirty="0">
                <a:solidFill>
                  <a:srgbClr val="C00000"/>
                </a:solidFill>
                <a:latin typeface="Eurostile" charset="0"/>
              </a:rPr>
              <a:t> </a:t>
            </a:r>
            <a:r>
              <a:rPr lang="fr-FR" altLang="fr-FR" sz="1200" b="1" dirty="0" err="1">
                <a:solidFill>
                  <a:srgbClr val="C00000"/>
                </a:solidFill>
                <a:latin typeface="Eurostile" charset="0"/>
              </a:rPr>
              <a:t>Connect</a:t>
            </a:r>
            <a:r>
              <a:rPr lang="fr-FR" altLang="fr-FR" sz="1200" b="1" dirty="0">
                <a:solidFill>
                  <a:srgbClr val="C00000"/>
                </a:solidFill>
                <a:latin typeface="Eurostile" charset="0"/>
              </a:rPr>
              <a:t>)</a:t>
            </a:r>
          </a:p>
        </p:txBody>
      </p:sp>
    </p:spTree>
  </p:cSld>
  <p:clrMapOvr>
    <a:masterClrMapping/>
  </p:clrMapOvr>
</p:sld>
</file>

<file path=ppt/theme/theme1.xml><?xml version="1.0" encoding="utf-8"?>
<a:theme xmlns:a="http://schemas.openxmlformats.org/drawingml/2006/main" name="Nouvelle présentation">
  <a:themeElements>
    <a:clrScheme name="Personnalisé 5">
      <a:dk1>
        <a:srgbClr val="000000"/>
      </a:dk1>
      <a:lt1>
        <a:srgbClr val="FFFFFF"/>
      </a:lt1>
      <a:dk2>
        <a:srgbClr val="000000"/>
      </a:dk2>
      <a:lt2>
        <a:srgbClr val="808080"/>
      </a:lt2>
      <a:accent1>
        <a:srgbClr val="626464"/>
      </a:accent1>
      <a:accent2>
        <a:srgbClr val="4B3942"/>
      </a:accent2>
      <a:accent3>
        <a:srgbClr val="FFFFFF"/>
      </a:accent3>
      <a:accent4>
        <a:srgbClr val="000000"/>
      </a:accent4>
      <a:accent5>
        <a:srgbClr val="B7B8B8"/>
      </a:accent5>
      <a:accent6>
        <a:srgbClr val="43333B"/>
      </a:accent6>
      <a:hlink>
        <a:srgbClr val="0033CC"/>
      </a:hlink>
      <a:folHlink>
        <a:srgbClr val="0033CC"/>
      </a:folHlink>
    </a:clrScheme>
    <a:fontScheme name="Nouvelle pré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charset="0"/>
          </a:defRPr>
        </a:defPPr>
      </a:lstStyle>
    </a:lnDef>
  </a:objectDefaults>
  <a:extraClrSchemeLst>
    <a:extraClrScheme>
      <a:clrScheme name="Nouvelle présentation 1">
        <a:dk1>
          <a:srgbClr val="000000"/>
        </a:dk1>
        <a:lt1>
          <a:srgbClr val="FFFFFF"/>
        </a:lt1>
        <a:dk2>
          <a:srgbClr val="000000"/>
        </a:dk2>
        <a:lt2>
          <a:srgbClr val="808080"/>
        </a:lt2>
        <a:accent1>
          <a:srgbClr val="81765F"/>
        </a:accent1>
        <a:accent2>
          <a:srgbClr val="4B3942"/>
        </a:accent2>
        <a:accent3>
          <a:srgbClr val="FFFFFF"/>
        </a:accent3>
        <a:accent4>
          <a:srgbClr val="000000"/>
        </a:accent4>
        <a:accent5>
          <a:srgbClr val="C1BDB6"/>
        </a:accent5>
        <a:accent6>
          <a:srgbClr val="43333B"/>
        </a:accent6>
        <a:hlink>
          <a:srgbClr val="5A1326"/>
        </a:hlink>
        <a:folHlink>
          <a:srgbClr val="72325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7D66EB-2646-41C9-88E1-AB6168DF0C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D44B60-5524-4797-808D-B7D92E632139}">
  <ds:schemaRefs>
    <ds:schemaRef ds:uri="http://purl.org/dc/terms/"/>
    <ds:schemaRef ds:uri="df2096ab-7d57-4ad3-817e-19c322fe2331"/>
    <ds:schemaRef ds:uri="http://schemas.microsoft.com/office/2006/documentManagement/types"/>
    <ds:schemaRef ds:uri="a6eaa20e-8785-4f6a-ad54-680d61602c43"/>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A8E0A8E3-F055-4078-B9AC-2D1A20F116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28876</TotalTime>
  <Words>868</Words>
  <Application>Microsoft Office PowerPoint</Application>
  <PresentationFormat>Format A4 (210 x 297 mm)</PresentationFormat>
  <Paragraphs>85</Paragraphs>
  <Slides>2</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vt:i4>
      </vt:variant>
    </vt:vector>
  </HeadingPairs>
  <TitlesOfParts>
    <vt:vector size="10" baseType="lpstr">
      <vt:lpstr>Arial</vt:lpstr>
      <vt:lpstr>Arial Bold</vt:lpstr>
      <vt:lpstr>Eurostile</vt:lpstr>
      <vt:lpstr>Helvetica</vt:lpstr>
      <vt:lpstr>Symbol</vt:lpstr>
      <vt:lpstr>Times</vt:lpstr>
      <vt:lpstr>Wingdings</vt:lpstr>
      <vt:lpstr>Nouvelle présentation</vt:lpstr>
      <vt:lpstr> </vt:lpstr>
      <vt:lpstr> </vt:lpstr>
    </vt:vector>
  </TitlesOfParts>
  <Company>freelance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BCAMUS</dc:creator>
  <cp:keywords>CE net Comptes</cp:keywords>
  <cp:lastModifiedBy>ZINCK Yves [CEGEE]</cp:lastModifiedBy>
  <cp:revision>438</cp:revision>
  <cp:lastPrinted>2012-12-11T10:20:49Z</cp:lastPrinted>
  <dcterms:created xsi:type="dcterms:W3CDTF">2010-12-04T08:20:27Z</dcterms:created>
  <dcterms:modified xsi:type="dcterms:W3CDTF">2023-01-12T13:56:35Z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2023-01-12T13:56:35Z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