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4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31" r:id="rId4"/>
    <p:sldMasterId id="2147483741" r:id="rId5"/>
    <p:sldMasterId id="2147483779" r:id="rId6"/>
    <p:sldMasterId id="2147483790" r:id="rId7"/>
    <p:sldMasterId id="2147483827" r:id="rId8"/>
  </p:sldMasterIdLst>
  <p:notesMasterIdLst>
    <p:notesMasterId r:id="rId29"/>
  </p:notesMasterIdLst>
  <p:handoutMasterIdLst>
    <p:handoutMasterId r:id="rId30"/>
  </p:handoutMasterIdLst>
  <p:sldIdLst>
    <p:sldId id="313" r:id="rId9"/>
    <p:sldId id="310" r:id="rId10"/>
    <p:sldId id="263" r:id="rId11"/>
    <p:sldId id="2145704367" r:id="rId12"/>
    <p:sldId id="2145704352" r:id="rId13"/>
    <p:sldId id="2145704354" r:id="rId14"/>
    <p:sldId id="2145704353" r:id="rId15"/>
    <p:sldId id="2145704363" r:id="rId16"/>
    <p:sldId id="2145704368" r:id="rId17"/>
    <p:sldId id="2145704357" r:id="rId18"/>
    <p:sldId id="2145704358" r:id="rId19"/>
    <p:sldId id="2145704362" r:id="rId20"/>
    <p:sldId id="2134804944" r:id="rId21"/>
    <p:sldId id="2145704365" r:id="rId22"/>
    <p:sldId id="2145704364" r:id="rId23"/>
    <p:sldId id="2145704359" r:id="rId24"/>
    <p:sldId id="2145704361" r:id="rId25"/>
    <p:sldId id="2145704356" r:id="rId26"/>
    <p:sldId id="2145704360" r:id="rId27"/>
    <p:sldId id="2145704369" r:id="rId28"/>
  </p:sldIdLst>
  <p:sldSz cx="9144000" cy="5143500" type="screen16x9"/>
  <p:notesSz cx="6797675" cy="9874250"/>
  <p:embeddedFontLst>
    <p:embeddedFont>
      <p:font typeface="Arial Black" panose="020B0A04020102020204" pitchFamily="34" charset="0"/>
      <p:bold r:id="rId31"/>
    </p:embeddedFont>
    <p:embeddedFont>
      <p:font typeface="Arial Narrow" panose="020B0606020202030204" pitchFamily="34" charset="0"/>
      <p:regular r:id="rId32"/>
      <p:bold r:id="rId33"/>
      <p:italic r:id="rId34"/>
      <p:boldItalic r:id="rId35"/>
    </p:embeddedFont>
    <p:embeddedFont>
      <p:font typeface="Cabin Condensed" panose="020B0604020202020204" charset="0"/>
      <p:regular r:id="rId36"/>
      <p:bold r:id="rId37"/>
      <p:italic r:id="rId38"/>
      <p:boldItalic r:id="rId39"/>
    </p:embeddedFont>
    <p:embeddedFont>
      <p:font typeface="Cambria Math" panose="02040503050406030204" pitchFamily="18" charset="0"/>
      <p:regular r:id="rId40"/>
    </p:embeddedFont>
    <p:embeddedFont>
      <p:font typeface="Montserrat ExtraBold" panose="00000900000000000000" pitchFamily="2" charset="0"/>
      <p:bold r:id="rId41"/>
      <p:boldItalic r:id="rId42"/>
    </p:embeddedFont>
    <p:embeddedFont>
      <p:font typeface="Montserrat SemiBold" panose="00000700000000000000" pitchFamily="2" charset="0"/>
      <p:bold r:id="rId43"/>
      <p:boldItalic r:id="rId44"/>
    </p:embeddedFont>
    <p:embeddedFont>
      <p:font typeface="Wingdings 2" panose="05020102010507070707" pitchFamily="18" charset="2"/>
      <p:regular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INCK Yves [CEGEE]" initials="ZY[" lastIdx="1" clrIdx="0">
    <p:extLst>
      <p:ext uri="{19B8F6BF-5375-455C-9EA6-DF929625EA0E}">
        <p15:presenceInfo xmlns:p15="http://schemas.microsoft.com/office/powerpoint/2012/main" userId="S::yves.zinck@cegee.caisse-epargne.fr::58ab786b-eff3-4fb5-b8c5-161f6b44608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27A"/>
    <a:srgbClr val="EAEAEA"/>
    <a:srgbClr val="6694CE"/>
    <a:srgbClr val="BABADA"/>
    <a:srgbClr val="DCE288"/>
    <a:srgbClr val="705889"/>
    <a:srgbClr val="BF76AA"/>
    <a:srgbClr val="8A5599"/>
    <a:srgbClr val="8AB973"/>
    <a:srgbClr val="0074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174EB3-D574-42D6-98AD-FC3B8F8FD64A}" v="180" dt="2022-02-12T07:22:12.830"/>
  </p1510:revLst>
</p1510:revInfo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89" autoAdjust="0"/>
  </p:normalViewPr>
  <p:slideViewPr>
    <p:cSldViewPr showGuides="1">
      <p:cViewPr varScale="1">
        <p:scale>
          <a:sx n="90" d="100"/>
          <a:sy n="90" d="100"/>
        </p:scale>
        <p:origin x="756" y="78"/>
      </p:cViewPr>
      <p:guideLst>
        <p:guide orient="horz" pos="1439"/>
        <p:guide orient="horz" pos="169"/>
        <p:guide pos="1383"/>
        <p:guide pos="44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6" d="100"/>
          <a:sy n="56" d="100"/>
        </p:scale>
        <p:origin x="3288" y="62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notesMaster" Target="notesMasters/notesMaster1.xml"/><Relationship Id="rId41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font" Target="fonts/font6.fntdata"/><Relationship Id="rId49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E8174EB3-D574-42D6-98AD-FC3B8F8FD64A}"/>
    <pc:docChg chg="undo custSel addSld delSld modSld sldOrd">
      <pc:chgData name="ZINCK Yves [CEGEE]" userId="58ab786b-eff3-4fb5-b8c5-161f6b44608b" providerId="ADAL" clId="{E8174EB3-D574-42D6-98AD-FC3B8F8FD64A}" dt="2022-02-12T07:22:12.830" v="3186"/>
      <pc:docMkLst>
        <pc:docMk/>
      </pc:docMkLst>
      <pc:sldChg chg="modSp add mod">
        <pc:chgData name="ZINCK Yves [CEGEE]" userId="58ab786b-eff3-4fb5-b8c5-161f6b44608b" providerId="ADAL" clId="{E8174EB3-D574-42D6-98AD-FC3B8F8FD64A}" dt="2022-02-12T06:33:08.213" v="3152"/>
        <pc:sldMkLst>
          <pc:docMk/>
          <pc:sldMk cId="436617331" sldId="263"/>
        </pc:sldMkLst>
        <pc:spChg chg="mod">
          <ac:chgData name="ZINCK Yves [CEGEE]" userId="58ab786b-eff3-4fb5-b8c5-161f6b44608b" providerId="ADAL" clId="{E8174EB3-D574-42D6-98AD-FC3B8F8FD64A}" dt="2022-02-10T13:38:16.701" v="2590" actId="20577"/>
          <ac:spMkLst>
            <pc:docMk/>
            <pc:sldMk cId="436617331" sldId="263"/>
            <ac:spMk id="3" creationId="{8C924062-A396-40E3-995A-DB6AE541F0C9}"/>
          </ac:spMkLst>
        </pc:spChg>
        <pc:spChg chg="mod">
          <ac:chgData name="ZINCK Yves [CEGEE]" userId="58ab786b-eff3-4fb5-b8c5-161f6b44608b" providerId="ADAL" clId="{E8174EB3-D574-42D6-98AD-FC3B8F8FD64A}" dt="2022-02-12T06:33:08.213" v="3152"/>
          <ac:spMkLst>
            <pc:docMk/>
            <pc:sldMk cId="436617331" sldId="263"/>
            <ac:spMk id="6" creationId="{2F3774E1-4C93-40A2-AB74-2089636ECAF0}"/>
          </ac:spMkLst>
        </pc:spChg>
      </pc:sldChg>
      <pc:sldChg chg="addSp modSp mod ord">
        <pc:chgData name="ZINCK Yves [CEGEE]" userId="58ab786b-eff3-4fb5-b8c5-161f6b44608b" providerId="ADAL" clId="{E8174EB3-D574-42D6-98AD-FC3B8F8FD64A}" dt="2022-02-12T06:35:50.100" v="3165" actId="255"/>
        <pc:sldMkLst>
          <pc:docMk/>
          <pc:sldMk cId="1474275444" sldId="271"/>
        </pc:sldMkLst>
        <pc:spChg chg="add mod">
          <ac:chgData name="ZINCK Yves [CEGEE]" userId="58ab786b-eff3-4fb5-b8c5-161f6b44608b" providerId="ADAL" clId="{E8174EB3-D574-42D6-98AD-FC3B8F8FD64A}" dt="2022-02-09T07:50:54.343" v="1616" actId="1076"/>
          <ac:spMkLst>
            <pc:docMk/>
            <pc:sldMk cId="1474275444" sldId="271"/>
            <ac:spMk id="3" creationId="{356CE8A4-3DD7-45B3-A937-E6821C32F3DD}"/>
          </ac:spMkLst>
        </pc:spChg>
        <pc:spChg chg="mod">
          <ac:chgData name="ZINCK Yves [CEGEE]" userId="58ab786b-eff3-4fb5-b8c5-161f6b44608b" providerId="ADAL" clId="{E8174EB3-D574-42D6-98AD-FC3B8F8FD64A}" dt="2022-02-10T13:50:21.037" v="2956" actId="13926"/>
          <ac:spMkLst>
            <pc:docMk/>
            <pc:sldMk cId="1474275444" sldId="271"/>
            <ac:spMk id="5" creationId="{00000000-0000-0000-0000-000000000000}"/>
          </ac:spMkLst>
        </pc:spChg>
        <pc:spChg chg="mod">
          <ac:chgData name="ZINCK Yves [CEGEE]" userId="58ab786b-eff3-4fb5-b8c5-161f6b44608b" providerId="ADAL" clId="{E8174EB3-D574-42D6-98AD-FC3B8F8FD64A}" dt="2022-02-09T07:36:44.432" v="1494" actId="20577"/>
          <ac:spMkLst>
            <pc:docMk/>
            <pc:sldMk cId="1474275444" sldId="271"/>
            <ac:spMk id="14" creationId="{00000000-0000-0000-0000-000000000000}"/>
          </ac:spMkLst>
        </pc:spChg>
        <pc:spChg chg="add mod">
          <ac:chgData name="ZINCK Yves [CEGEE]" userId="58ab786b-eff3-4fb5-b8c5-161f6b44608b" providerId="ADAL" clId="{E8174EB3-D574-42D6-98AD-FC3B8F8FD64A}" dt="2022-02-12T06:35:50.100" v="3165" actId="255"/>
          <ac:spMkLst>
            <pc:docMk/>
            <pc:sldMk cId="1474275444" sldId="271"/>
            <ac:spMk id="16" creationId="{BB263932-C5EA-40D0-BD24-C90A41AFAC35}"/>
          </ac:spMkLst>
        </pc:spChg>
        <pc:spChg chg="mod">
          <ac:chgData name="ZINCK Yves [CEGEE]" userId="58ab786b-eff3-4fb5-b8c5-161f6b44608b" providerId="ADAL" clId="{E8174EB3-D574-42D6-98AD-FC3B8F8FD64A}" dt="2022-02-10T13:48:39.168" v="2950" actId="20577"/>
          <ac:spMkLst>
            <pc:docMk/>
            <pc:sldMk cId="1474275444" sldId="271"/>
            <ac:spMk id="19" creationId="{00000000-0000-0000-0000-000000000000}"/>
          </ac:spMkLst>
        </pc:spChg>
      </pc:sldChg>
      <pc:sldChg chg="addSp delSp modSp add mod">
        <pc:chgData name="ZINCK Yves [CEGEE]" userId="58ab786b-eff3-4fb5-b8c5-161f6b44608b" providerId="ADAL" clId="{E8174EB3-D574-42D6-98AD-FC3B8F8FD64A}" dt="2022-02-10T13:46:01.355" v="2901" actId="478"/>
        <pc:sldMkLst>
          <pc:docMk/>
          <pc:sldMk cId="233739478" sldId="310"/>
        </pc:sldMkLst>
        <pc:spChg chg="mod">
          <ac:chgData name="ZINCK Yves [CEGEE]" userId="58ab786b-eff3-4fb5-b8c5-161f6b44608b" providerId="ADAL" clId="{E8174EB3-D574-42D6-98AD-FC3B8F8FD64A}" dt="2022-02-10T13:38:04.443" v="2567" actId="20577"/>
          <ac:spMkLst>
            <pc:docMk/>
            <pc:sldMk cId="233739478" sldId="310"/>
            <ac:spMk id="4" creationId="{B4FDDBF1-0270-41EC-823D-CC7ECB6F32D8}"/>
          </ac:spMkLst>
        </pc:spChg>
        <pc:spChg chg="mod">
          <ac:chgData name="ZINCK Yves [CEGEE]" userId="58ab786b-eff3-4fb5-b8c5-161f6b44608b" providerId="ADAL" clId="{E8174EB3-D574-42D6-98AD-FC3B8F8FD64A}" dt="2022-02-10T13:44:26.665" v="2783" actId="20577"/>
          <ac:spMkLst>
            <pc:docMk/>
            <pc:sldMk cId="233739478" sldId="310"/>
            <ac:spMk id="7" creationId="{8B884F33-15FE-4EA1-B09E-3D5115C5FEA7}"/>
          </ac:spMkLst>
        </pc:spChg>
        <pc:spChg chg="mod">
          <ac:chgData name="ZINCK Yves [CEGEE]" userId="58ab786b-eff3-4fb5-b8c5-161f6b44608b" providerId="ADAL" clId="{E8174EB3-D574-42D6-98AD-FC3B8F8FD64A}" dt="2022-02-10T13:44:56.782" v="2837" actId="20577"/>
          <ac:spMkLst>
            <pc:docMk/>
            <pc:sldMk cId="233739478" sldId="310"/>
            <ac:spMk id="9" creationId="{1FDF7B8C-6CFA-4842-BA56-7AAB4A6F8053}"/>
          </ac:spMkLst>
        </pc:spChg>
        <pc:spChg chg="mod">
          <ac:chgData name="ZINCK Yves [CEGEE]" userId="58ab786b-eff3-4fb5-b8c5-161f6b44608b" providerId="ADAL" clId="{E8174EB3-D574-42D6-98AD-FC3B8F8FD64A}" dt="2022-02-10T13:45:24.220" v="2872" actId="20577"/>
          <ac:spMkLst>
            <pc:docMk/>
            <pc:sldMk cId="233739478" sldId="310"/>
            <ac:spMk id="11" creationId="{4FFC0C4E-3880-4272-80C3-88D4B105A109}"/>
          </ac:spMkLst>
        </pc:spChg>
        <pc:spChg chg="mod">
          <ac:chgData name="ZINCK Yves [CEGEE]" userId="58ab786b-eff3-4fb5-b8c5-161f6b44608b" providerId="ADAL" clId="{E8174EB3-D574-42D6-98AD-FC3B8F8FD64A}" dt="2022-02-10T13:45:51.280" v="2897" actId="20577"/>
          <ac:spMkLst>
            <pc:docMk/>
            <pc:sldMk cId="233739478" sldId="310"/>
            <ac:spMk id="13" creationId="{CFABE2AA-DFBF-455D-92DC-DA7395D1D587}"/>
          </ac:spMkLst>
        </pc:spChg>
        <pc:spChg chg="del">
          <ac:chgData name="ZINCK Yves [CEGEE]" userId="58ab786b-eff3-4fb5-b8c5-161f6b44608b" providerId="ADAL" clId="{E8174EB3-D574-42D6-98AD-FC3B8F8FD64A}" dt="2022-02-10T13:45:56.532" v="2899" actId="478"/>
          <ac:spMkLst>
            <pc:docMk/>
            <pc:sldMk cId="233739478" sldId="310"/>
            <ac:spMk id="14" creationId="{6457C385-E4A4-426E-B274-09C049CF6350}"/>
          </ac:spMkLst>
        </pc:spChg>
        <pc:spChg chg="del">
          <ac:chgData name="ZINCK Yves [CEGEE]" userId="58ab786b-eff3-4fb5-b8c5-161f6b44608b" providerId="ADAL" clId="{E8174EB3-D574-42D6-98AD-FC3B8F8FD64A}" dt="2022-02-10T13:45:54.835" v="2898" actId="478"/>
          <ac:spMkLst>
            <pc:docMk/>
            <pc:sldMk cId="233739478" sldId="310"/>
            <ac:spMk id="15" creationId="{4DFB427D-D9BE-4737-9388-0662A0A35FED}"/>
          </ac:spMkLst>
        </pc:spChg>
        <pc:spChg chg="add del mod">
          <ac:chgData name="ZINCK Yves [CEGEE]" userId="58ab786b-eff3-4fb5-b8c5-161f6b44608b" providerId="ADAL" clId="{E8174EB3-D574-42D6-98AD-FC3B8F8FD64A}" dt="2022-02-10T13:46:01.355" v="2901" actId="478"/>
          <ac:spMkLst>
            <pc:docMk/>
            <pc:sldMk cId="233739478" sldId="310"/>
            <ac:spMk id="16" creationId="{A059DB9F-A3FB-4CD2-BE54-8AC962A3AF25}"/>
          </ac:spMkLst>
        </pc:spChg>
        <pc:spChg chg="add del mod">
          <ac:chgData name="ZINCK Yves [CEGEE]" userId="58ab786b-eff3-4fb5-b8c5-161f6b44608b" providerId="ADAL" clId="{E8174EB3-D574-42D6-98AD-FC3B8F8FD64A}" dt="2022-02-10T13:45:59.926" v="2900" actId="478"/>
          <ac:spMkLst>
            <pc:docMk/>
            <pc:sldMk cId="233739478" sldId="310"/>
            <ac:spMk id="18" creationId="{0E5B175C-0AE3-4B3F-8E79-73120494498D}"/>
          </ac:spMkLst>
        </pc:spChg>
      </pc:sldChg>
      <pc:sldChg chg="addSp modSp mod">
        <pc:chgData name="ZINCK Yves [CEGEE]" userId="58ab786b-eff3-4fb5-b8c5-161f6b44608b" providerId="ADAL" clId="{E8174EB3-D574-42D6-98AD-FC3B8F8FD64A}" dt="2022-02-12T06:38:27.834" v="3184" actId="1076"/>
        <pc:sldMkLst>
          <pc:docMk/>
          <pc:sldMk cId="4192763142" sldId="313"/>
        </pc:sldMkLst>
        <pc:spChg chg="mod">
          <ac:chgData name="ZINCK Yves [CEGEE]" userId="58ab786b-eff3-4fb5-b8c5-161f6b44608b" providerId="ADAL" clId="{E8174EB3-D574-42D6-98AD-FC3B8F8FD64A}" dt="2022-02-10T12:46:38.009" v="2113" actId="20577"/>
          <ac:spMkLst>
            <pc:docMk/>
            <pc:sldMk cId="4192763142" sldId="313"/>
            <ac:spMk id="3" creationId="{AC9E5945-562A-4F86-8939-9137C0B5A1D2}"/>
          </ac:spMkLst>
        </pc:spChg>
        <pc:spChg chg="add mod">
          <ac:chgData name="ZINCK Yves [CEGEE]" userId="58ab786b-eff3-4fb5-b8c5-161f6b44608b" providerId="ADAL" clId="{E8174EB3-D574-42D6-98AD-FC3B8F8FD64A}" dt="2022-02-12T06:27:57.274" v="3034"/>
          <ac:spMkLst>
            <pc:docMk/>
            <pc:sldMk cId="4192763142" sldId="313"/>
            <ac:spMk id="5" creationId="{6031044F-DF51-400A-95A2-6A90D290AD9C}"/>
          </ac:spMkLst>
        </pc:spChg>
        <pc:spChg chg="add mod">
          <ac:chgData name="ZINCK Yves [CEGEE]" userId="58ab786b-eff3-4fb5-b8c5-161f6b44608b" providerId="ADAL" clId="{E8174EB3-D574-42D6-98AD-FC3B8F8FD64A}" dt="2022-02-12T06:38:27.834" v="3184" actId="1076"/>
          <ac:spMkLst>
            <pc:docMk/>
            <pc:sldMk cId="4192763142" sldId="313"/>
            <ac:spMk id="11" creationId="{D2CAB50D-F78F-4308-ABF0-021159109F07}"/>
          </ac:spMkLst>
        </pc:spChg>
        <pc:picChg chg="mod">
          <ac:chgData name="ZINCK Yves [CEGEE]" userId="58ab786b-eff3-4fb5-b8c5-161f6b44608b" providerId="ADAL" clId="{E8174EB3-D574-42D6-98AD-FC3B8F8FD64A}" dt="2022-02-12T06:38:19.336" v="3183" actId="1076"/>
          <ac:picMkLst>
            <pc:docMk/>
            <pc:sldMk cId="4192763142" sldId="313"/>
            <ac:picMk id="12" creationId="{49757E1F-9F99-48A3-ACB0-10C1DD48849D}"/>
          </ac:picMkLst>
        </pc:picChg>
      </pc:sldChg>
      <pc:sldChg chg="addSp modSp del mod">
        <pc:chgData name="ZINCK Yves [CEGEE]" userId="58ab786b-eff3-4fb5-b8c5-161f6b44608b" providerId="ADAL" clId="{E8174EB3-D574-42D6-98AD-FC3B8F8FD64A}" dt="2022-02-12T06:37:35.837" v="3180" actId="255"/>
        <pc:sldMkLst>
          <pc:docMk/>
          <pc:sldMk cId="2497581715" sldId="9603"/>
        </pc:sldMkLst>
        <pc:spChg chg="mod">
          <ac:chgData name="ZINCK Yves [CEGEE]" userId="58ab786b-eff3-4fb5-b8c5-161f6b44608b" providerId="ADAL" clId="{E8174EB3-D574-42D6-98AD-FC3B8F8FD64A}" dt="2022-02-12T06:25:18.246" v="3031" actId="207"/>
          <ac:spMkLst>
            <pc:docMk/>
            <pc:sldMk cId="2497581715" sldId="9603"/>
            <ac:spMk id="2" creationId="{00000000-0000-0000-0000-000000000000}"/>
          </ac:spMkLst>
        </pc:spChg>
        <pc:spChg chg="add mod">
          <ac:chgData name="ZINCK Yves [CEGEE]" userId="58ab786b-eff3-4fb5-b8c5-161f6b44608b" providerId="ADAL" clId="{E8174EB3-D574-42D6-98AD-FC3B8F8FD64A}" dt="2022-02-12T06:37:35.837" v="3180" actId="255"/>
          <ac:spMkLst>
            <pc:docMk/>
            <pc:sldMk cId="2497581715" sldId="9603"/>
            <ac:spMk id="12" creationId="{7505DD37-7A07-479B-9A3D-E929B838089C}"/>
          </ac:spMkLst>
        </pc:spChg>
      </pc:sldChg>
      <pc:sldChg chg="del">
        <pc:chgData name="ZINCK Yves [CEGEE]" userId="58ab786b-eff3-4fb5-b8c5-161f6b44608b" providerId="ADAL" clId="{E8174EB3-D574-42D6-98AD-FC3B8F8FD64A}" dt="2022-02-01T09:21:42.248" v="107" actId="47"/>
        <pc:sldMkLst>
          <pc:docMk/>
          <pc:sldMk cId="1113253677" sldId="2134804920"/>
        </pc:sldMkLst>
      </pc:sldChg>
      <pc:sldChg chg="del">
        <pc:chgData name="ZINCK Yves [CEGEE]" userId="58ab786b-eff3-4fb5-b8c5-161f6b44608b" providerId="ADAL" clId="{E8174EB3-D574-42D6-98AD-FC3B8F8FD64A}" dt="2022-02-01T10:19:26.024" v="1283" actId="47"/>
        <pc:sldMkLst>
          <pc:docMk/>
          <pc:sldMk cId="2473262497" sldId="2134804922"/>
        </pc:sldMkLst>
      </pc:sldChg>
      <pc:sldChg chg="del">
        <pc:chgData name="ZINCK Yves [CEGEE]" userId="58ab786b-eff3-4fb5-b8c5-161f6b44608b" providerId="ADAL" clId="{E8174EB3-D574-42D6-98AD-FC3B8F8FD64A}" dt="2022-02-01T09:53:21.644" v="934" actId="47"/>
        <pc:sldMkLst>
          <pc:docMk/>
          <pc:sldMk cId="2135652590" sldId="2134804923"/>
        </pc:sldMkLst>
      </pc:sldChg>
      <pc:sldChg chg="del">
        <pc:chgData name="ZINCK Yves [CEGEE]" userId="58ab786b-eff3-4fb5-b8c5-161f6b44608b" providerId="ADAL" clId="{E8174EB3-D574-42D6-98AD-FC3B8F8FD64A}" dt="2022-02-10T12:54:02.594" v="2121" actId="47"/>
        <pc:sldMkLst>
          <pc:docMk/>
          <pc:sldMk cId="4076000083" sldId="2134804940"/>
        </pc:sldMkLst>
      </pc:sldChg>
      <pc:sldChg chg="add del">
        <pc:chgData name="ZINCK Yves [CEGEE]" userId="58ab786b-eff3-4fb5-b8c5-161f6b44608b" providerId="ADAL" clId="{E8174EB3-D574-42D6-98AD-FC3B8F8FD64A}" dt="2022-02-07T17:13:35.696" v="1361" actId="47"/>
        <pc:sldMkLst>
          <pc:docMk/>
          <pc:sldMk cId="1092861648" sldId="2134804941"/>
        </pc:sldMkLst>
      </pc:sldChg>
      <pc:sldChg chg="addSp delSp modSp add mod">
        <pc:chgData name="ZINCK Yves [CEGEE]" userId="58ab786b-eff3-4fb5-b8c5-161f6b44608b" providerId="ADAL" clId="{E8174EB3-D574-42D6-98AD-FC3B8F8FD64A}" dt="2022-02-12T07:21:50.149" v="3185"/>
        <pc:sldMkLst>
          <pc:docMk/>
          <pc:sldMk cId="1962350332" sldId="2134804944"/>
        </pc:sldMkLst>
        <pc:spChg chg="add mod">
          <ac:chgData name="ZINCK Yves [CEGEE]" userId="58ab786b-eff3-4fb5-b8c5-161f6b44608b" providerId="ADAL" clId="{E8174EB3-D574-42D6-98AD-FC3B8F8FD64A}" dt="2022-02-12T06:36:28.332" v="3171" actId="255"/>
          <ac:spMkLst>
            <pc:docMk/>
            <pc:sldMk cId="1962350332" sldId="2134804944"/>
            <ac:spMk id="9" creationId="{17A14449-40E4-428D-A6E9-8E7DBC067005}"/>
          </ac:spMkLst>
        </pc:spChg>
        <pc:picChg chg="add mod">
          <ac:chgData name="ZINCK Yves [CEGEE]" userId="58ab786b-eff3-4fb5-b8c5-161f6b44608b" providerId="ADAL" clId="{E8174EB3-D574-42D6-98AD-FC3B8F8FD64A}" dt="2022-02-12T07:21:50.149" v="3185"/>
          <ac:picMkLst>
            <pc:docMk/>
            <pc:sldMk cId="1962350332" sldId="2134804944"/>
            <ac:picMk id="3" creationId="{ABFA0B2E-722D-4983-9846-82B9C207ACA8}"/>
          </ac:picMkLst>
        </pc:picChg>
        <pc:picChg chg="del mod">
          <ac:chgData name="ZINCK Yves [CEGEE]" userId="58ab786b-eff3-4fb5-b8c5-161f6b44608b" providerId="ADAL" clId="{E8174EB3-D574-42D6-98AD-FC3B8F8FD64A}" dt="2022-02-12T06:30:47.095" v="3139" actId="478"/>
          <ac:picMkLst>
            <pc:docMk/>
            <pc:sldMk cId="1962350332" sldId="2134804944"/>
            <ac:picMk id="7" creationId="{00000000-0000-0000-0000-000000000000}"/>
          </ac:picMkLst>
        </pc:picChg>
        <pc:picChg chg="add mod ord">
          <ac:chgData name="ZINCK Yves [CEGEE]" userId="58ab786b-eff3-4fb5-b8c5-161f6b44608b" providerId="ADAL" clId="{E8174EB3-D574-42D6-98AD-FC3B8F8FD64A}" dt="2022-02-12T06:31:06.939" v="3148" actId="166"/>
          <ac:picMkLst>
            <pc:docMk/>
            <pc:sldMk cId="1962350332" sldId="2134804944"/>
            <ac:picMk id="8" creationId="{C2DD8D81-BAE0-4628-84C6-6A018148EC92}"/>
          </ac:picMkLst>
        </pc:picChg>
      </pc:sldChg>
      <pc:sldChg chg="addSp delSp modSp mod">
        <pc:chgData name="ZINCK Yves [CEGEE]" userId="58ab786b-eff3-4fb5-b8c5-161f6b44608b" providerId="ADAL" clId="{E8174EB3-D574-42D6-98AD-FC3B8F8FD64A}" dt="2022-02-12T06:34:15.062" v="3155" actId="255"/>
        <pc:sldMkLst>
          <pc:docMk/>
          <pc:sldMk cId="1857040557" sldId="2134804945"/>
        </pc:sldMkLst>
        <pc:spChg chg="mod">
          <ac:chgData name="ZINCK Yves [CEGEE]" userId="58ab786b-eff3-4fb5-b8c5-161f6b44608b" providerId="ADAL" clId="{E8174EB3-D574-42D6-98AD-FC3B8F8FD64A}" dt="2022-02-01T09:25:54.402" v="155" actId="5793"/>
          <ac:spMkLst>
            <pc:docMk/>
            <pc:sldMk cId="1857040557" sldId="2134804945"/>
            <ac:spMk id="4" creationId="{00000000-0000-0000-0000-000000000000}"/>
          </ac:spMkLst>
        </pc:spChg>
        <pc:spChg chg="add mod">
          <ac:chgData name="ZINCK Yves [CEGEE]" userId="58ab786b-eff3-4fb5-b8c5-161f6b44608b" providerId="ADAL" clId="{E8174EB3-D574-42D6-98AD-FC3B8F8FD64A}" dt="2022-02-01T09:29:18.252" v="200" actId="1076"/>
          <ac:spMkLst>
            <pc:docMk/>
            <pc:sldMk cId="1857040557" sldId="2134804945"/>
            <ac:spMk id="8" creationId="{0D99C600-000B-483B-8938-F08D7910E1BE}"/>
          </ac:spMkLst>
        </pc:spChg>
        <pc:spChg chg="mod">
          <ac:chgData name="ZINCK Yves [CEGEE]" userId="58ab786b-eff3-4fb5-b8c5-161f6b44608b" providerId="ADAL" clId="{E8174EB3-D574-42D6-98AD-FC3B8F8FD64A}" dt="2022-02-01T09:27:21.558" v="175" actId="20577"/>
          <ac:spMkLst>
            <pc:docMk/>
            <pc:sldMk cId="1857040557" sldId="2134804945"/>
            <ac:spMk id="13" creationId="{AA1361CF-AEFA-4F90-BC85-5F6EC004BA6E}"/>
          </ac:spMkLst>
        </pc:spChg>
        <pc:spChg chg="add del mod">
          <ac:chgData name="ZINCK Yves [CEGEE]" userId="58ab786b-eff3-4fb5-b8c5-161f6b44608b" providerId="ADAL" clId="{E8174EB3-D574-42D6-98AD-FC3B8F8FD64A}" dt="2022-02-12T06:33:40.530" v="3153" actId="478"/>
          <ac:spMkLst>
            <pc:docMk/>
            <pc:sldMk cId="1857040557" sldId="2134804945"/>
            <ac:spMk id="44" creationId="{13463871-AC94-4F26-BC77-4BC18BA77663}"/>
          </ac:spMkLst>
        </pc:spChg>
        <pc:spChg chg="add mod">
          <ac:chgData name="ZINCK Yves [CEGEE]" userId="58ab786b-eff3-4fb5-b8c5-161f6b44608b" providerId="ADAL" clId="{E8174EB3-D574-42D6-98AD-FC3B8F8FD64A}" dt="2022-02-12T06:34:15.062" v="3155" actId="255"/>
          <ac:spMkLst>
            <pc:docMk/>
            <pc:sldMk cId="1857040557" sldId="2134804945"/>
            <ac:spMk id="45" creationId="{3C287447-96BF-44AD-9415-6D16EB0335E3}"/>
          </ac:spMkLst>
        </pc:spChg>
      </pc:sldChg>
      <pc:sldChg chg="del">
        <pc:chgData name="ZINCK Yves [CEGEE]" userId="58ab786b-eff3-4fb5-b8c5-161f6b44608b" providerId="ADAL" clId="{E8174EB3-D574-42D6-98AD-FC3B8F8FD64A}" dt="2022-02-01T10:19:19.575" v="1282" actId="47"/>
        <pc:sldMkLst>
          <pc:docMk/>
          <pc:sldMk cId="2889167164" sldId="2145704351"/>
        </pc:sldMkLst>
      </pc:sldChg>
      <pc:sldChg chg="addSp delSp modSp add mod">
        <pc:chgData name="ZINCK Yves [CEGEE]" userId="58ab786b-eff3-4fb5-b8c5-161f6b44608b" providerId="ADAL" clId="{E8174EB3-D574-42D6-98AD-FC3B8F8FD64A}" dt="2022-02-12T06:34:41.562" v="3157" actId="255"/>
        <pc:sldMkLst>
          <pc:docMk/>
          <pc:sldMk cId="848580936" sldId="2145704352"/>
        </pc:sldMkLst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2" creationId="{E5FD1B17-E0FF-4F6B-9E7F-F91E347E22BC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3" creationId="{9287E3B0-E6D8-4D57-A67C-0E1859016D9A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6" creationId="{B5C2505D-78D2-47C6-9ED2-8CAAB64B5D41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7" creationId="{0D413948-D93D-468D-A236-993F8EA94B65}"/>
          </ac:spMkLst>
        </pc:spChg>
        <pc:spChg chg="add mod">
          <ac:chgData name="ZINCK Yves [CEGEE]" userId="58ab786b-eff3-4fb5-b8c5-161f6b44608b" providerId="ADAL" clId="{E8174EB3-D574-42D6-98AD-FC3B8F8FD64A}" dt="2022-02-12T06:34:41.562" v="3157" actId="255"/>
          <ac:spMkLst>
            <pc:docMk/>
            <pc:sldMk cId="848580936" sldId="2145704352"/>
            <ac:spMk id="7" creationId="{6F177EAA-615A-4E98-9772-3936B77F691B}"/>
          </ac:spMkLst>
        </pc:spChg>
        <pc:spChg chg="mod">
          <ac:chgData name="ZINCK Yves [CEGEE]" userId="58ab786b-eff3-4fb5-b8c5-161f6b44608b" providerId="ADAL" clId="{E8174EB3-D574-42D6-98AD-FC3B8F8FD64A}" dt="2022-02-01T09:31:21.308" v="320" actId="20577"/>
          <ac:spMkLst>
            <pc:docMk/>
            <pc:sldMk cId="848580936" sldId="2145704352"/>
            <ac:spMk id="8" creationId="{0D99C600-000B-483B-8938-F08D7910E1BE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9" creationId="{CDD01D63-EB6B-4586-A5B8-84C4D00733B6}"/>
          </ac:spMkLst>
        </pc:spChg>
        <pc:spChg chg="mod">
          <ac:chgData name="ZINCK Yves [CEGEE]" userId="58ab786b-eff3-4fb5-b8c5-161f6b44608b" providerId="ADAL" clId="{E8174EB3-D574-42D6-98AD-FC3B8F8FD64A}" dt="2022-02-01T09:30:33.825" v="261" actId="20577"/>
          <ac:spMkLst>
            <pc:docMk/>
            <pc:sldMk cId="848580936" sldId="2145704352"/>
            <ac:spMk id="13" creationId="{AA1361CF-AEFA-4F90-BC85-5F6EC004BA6E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35" creationId="{20137824-371D-4750-B1F0-3A25AEB02D3E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36" creationId="{AECE5482-8E54-49CB-93A4-DD6546438AFD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37" creationId="{1294067C-EFCA-45AF-B35A-534297D8FF0E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38" creationId="{709D8178-17DB-49EB-8F41-2F4047BF2F01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39" creationId="{42C36908-53F0-4C3B-9A9B-7BD6719A1177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40" creationId="{45A3C119-ABA1-4113-8D59-B3C8B6CABD92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41" creationId="{40650040-AE51-4886-AFF9-5C6C579EAE70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42" creationId="{7FCC2608-3CAB-47F5-8B42-97848D8BEF24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43" creationId="{B4D21AE8-27BB-4012-B311-A8B2A4DB3FED}"/>
          </ac:spMkLst>
        </pc:spChg>
        <pc:spChg chg="add mod">
          <ac:chgData name="ZINCK Yves [CEGEE]" userId="58ab786b-eff3-4fb5-b8c5-161f6b44608b" providerId="ADAL" clId="{E8174EB3-D574-42D6-98AD-FC3B8F8FD64A}" dt="2022-02-09T09:52:00.767" v="2075" actId="20577"/>
          <ac:spMkLst>
            <pc:docMk/>
            <pc:sldMk cId="848580936" sldId="2145704352"/>
            <ac:spMk id="44" creationId="{30330894-78A0-4FC7-87ED-D4F310342269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51" creationId="{0D587C75-432A-4D74-9752-F8CFD560538C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53" creationId="{9BCEC159-A337-4DE3-9215-7FD5FE099ECB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54" creationId="{5917A9C8-07EE-41E7-B21E-4E46A004E430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55" creationId="{C3BD5E6D-A24C-498A-ABAC-F07DF6151BF7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56" creationId="{8CA6ED7F-BF01-423D-A3B0-BEF196F7ED62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58" creationId="{8DE1A4EB-3438-4349-B920-E789195D6C0C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65" creationId="{0537BA63-83F4-42DD-8F59-B32A75A42E95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66" creationId="{0ABE82D3-41D2-4D98-886A-F5CAECAB4894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67" creationId="{AAE776BF-672A-4638-AD98-79FF1F39F9E0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68" creationId="{3B9B1A22-0CC0-4D23-A15B-C056B942E70B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69" creationId="{936BA122-0115-4CEF-A879-1FFBB3101ABF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70" creationId="{F4BB5C4C-C98A-4BD0-91FD-891F5C122E8F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71" creationId="{67E11439-2016-4CC6-B5B9-BAA1FD4D6648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73" creationId="{D337EE9F-C26B-44BC-9552-2F14A415A780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74" creationId="{A3E2E0C1-FEF3-411D-B115-76727C82C1F0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75" creationId="{E89B5E81-DD6B-4AFE-8770-501291F36E9F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77" creationId="{5966CD94-8E80-4F30-AD35-43E7BFD50AB8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78" creationId="{D2610781-96B1-4B2D-A22B-B49A91322B58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79" creationId="{3A63DF5E-EEA4-423F-9CDE-189E62D2F46E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84" creationId="{D25FECA3-50C0-4D00-8245-29F74BDF86C3}"/>
          </ac:spMkLst>
        </pc:spChg>
        <pc:spChg chg="del">
          <ac:chgData name="ZINCK Yves [CEGEE]" userId="58ab786b-eff3-4fb5-b8c5-161f6b44608b" providerId="ADAL" clId="{E8174EB3-D574-42D6-98AD-FC3B8F8FD64A}" dt="2022-02-01T09:31:49.255" v="321" actId="478"/>
          <ac:spMkLst>
            <pc:docMk/>
            <pc:sldMk cId="848580936" sldId="2145704352"/>
            <ac:spMk id="87" creationId="{455EA20D-C1FB-4E7B-8360-E5F7D186A85B}"/>
          </ac:spMkLst>
        </pc:spChg>
        <pc:graphicFrameChg chg="add del mod modGraphic">
          <ac:chgData name="ZINCK Yves [CEGEE]" userId="58ab786b-eff3-4fb5-b8c5-161f6b44608b" providerId="ADAL" clId="{E8174EB3-D574-42D6-98AD-FC3B8F8FD64A}" dt="2022-02-01T09:51:52.687" v="802" actId="478"/>
          <ac:graphicFrameMkLst>
            <pc:docMk/>
            <pc:sldMk cId="848580936" sldId="2145704352"/>
            <ac:graphicFrameMk id="10" creationId="{2FEAC225-2DD6-4999-8154-23C6F79B6CB4}"/>
          </ac:graphicFrameMkLst>
        </pc:graphicFrameChg>
        <pc:picChg chg="del">
          <ac:chgData name="ZINCK Yves [CEGEE]" userId="58ab786b-eff3-4fb5-b8c5-161f6b44608b" providerId="ADAL" clId="{E8174EB3-D574-42D6-98AD-FC3B8F8FD64A}" dt="2022-02-01T09:31:49.255" v="321" actId="478"/>
          <ac:picMkLst>
            <pc:docMk/>
            <pc:sldMk cId="848580936" sldId="2145704352"/>
            <ac:picMk id="62" creationId="{6D4B9EA3-CC7C-4B7F-9FA5-04243B417194}"/>
          </ac:picMkLst>
        </pc:picChg>
        <pc:picChg chg="del">
          <ac:chgData name="ZINCK Yves [CEGEE]" userId="58ab786b-eff3-4fb5-b8c5-161f6b44608b" providerId="ADAL" clId="{E8174EB3-D574-42D6-98AD-FC3B8F8FD64A}" dt="2022-02-01T09:31:49.255" v="321" actId="478"/>
          <ac:picMkLst>
            <pc:docMk/>
            <pc:sldMk cId="848580936" sldId="2145704352"/>
            <ac:picMk id="64" creationId="{2BF21A68-46A5-4823-B8A3-1A9015143C37}"/>
          </ac:picMkLst>
        </pc:picChg>
      </pc:sldChg>
      <pc:sldChg chg="addSp delSp modSp new mod ord">
        <pc:chgData name="ZINCK Yves [CEGEE]" userId="58ab786b-eff3-4fb5-b8c5-161f6b44608b" providerId="ADAL" clId="{E8174EB3-D574-42D6-98AD-FC3B8F8FD64A}" dt="2022-02-12T06:35:28.759" v="3163" actId="255"/>
        <pc:sldMkLst>
          <pc:docMk/>
          <pc:sldMk cId="504899959" sldId="2145704353"/>
        </pc:sldMkLst>
        <pc:spChg chg="mod">
          <ac:chgData name="ZINCK Yves [CEGEE]" userId="58ab786b-eff3-4fb5-b8c5-161f6b44608b" providerId="ADAL" clId="{E8174EB3-D574-42D6-98AD-FC3B8F8FD64A}" dt="2022-02-01T10:05:12.096" v="1249" actId="6549"/>
          <ac:spMkLst>
            <pc:docMk/>
            <pc:sldMk cId="504899959" sldId="2145704353"/>
            <ac:spMk id="2" creationId="{C56A0BD4-9C78-4E98-A70E-B0FECB2E0D31}"/>
          </ac:spMkLst>
        </pc:spChg>
        <pc:spChg chg="add del mod">
          <ac:chgData name="ZINCK Yves [CEGEE]" userId="58ab786b-eff3-4fb5-b8c5-161f6b44608b" providerId="ADAL" clId="{E8174EB3-D574-42D6-98AD-FC3B8F8FD64A}" dt="2022-02-09T08:13:57.748" v="1750"/>
          <ac:spMkLst>
            <pc:docMk/>
            <pc:sldMk cId="504899959" sldId="2145704353"/>
            <ac:spMk id="3" creationId="{0FE49877-31A6-4212-BD17-8B841DC6743E}"/>
          </ac:spMkLst>
        </pc:spChg>
        <pc:spChg chg="del">
          <ac:chgData name="ZINCK Yves [CEGEE]" userId="58ab786b-eff3-4fb5-b8c5-161f6b44608b" providerId="ADAL" clId="{E8174EB3-D574-42D6-98AD-FC3B8F8FD64A}" dt="2022-02-01T09:53:32.771" v="936" actId="478"/>
          <ac:spMkLst>
            <pc:docMk/>
            <pc:sldMk cId="504899959" sldId="2145704353"/>
            <ac:spMk id="3" creationId="{17635AEA-889A-4AF3-BCFF-5E07644D78F8}"/>
          </ac:spMkLst>
        </pc:spChg>
        <pc:spChg chg="del">
          <ac:chgData name="ZINCK Yves [CEGEE]" userId="58ab786b-eff3-4fb5-b8c5-161f6b44608b" providerId="ADAL" clId="{E8174EB3-D574-42D6-98AD-FC3B8F8FD64A}" dt="2022-02-01T09:53:26.094" v="935" actId="478"/>
          <ac:spMkLst>
            <pc:docMk/>
            <pc:sldMk cId="504899959" sldId="2145704353"/>
            <ac:spMk id="4" creationId="{C3DDDF63-F173-45F8-A40D-8D40FA3BD1C1}"/>
          </ac:spMkLst>
        </pc:spChg>
        <pc:spChg chg="add mod">
          <ac:chgData name="ZINCK Yves [CEGEE]" userId="58ab786b-eff3-4fb5-b8c5-161f6b44608b" providerId="ADAL" clId="{E8174EB3-D574-42D6-98AD-FC3B8F8FD64A}" dt="2022-02-09T08:24:17.625" v="1993" actId="20577"/>
          <ac:spMkLst>
            <pc:docMk/>
            <pc:sldMk cId="504899959" sldId="2145704353"/>
            <ac:spMk id="4" creationId="{EA1A5E2C-F326-4CD2-93DB-3987D82578F8}"/>
          </ac:spMkLst>
        </pc:spChg>
        <pc:spChg chg="add mod">
          <ac:chgData name="ZINCK Yves [CEGEE]" userId="58ab786b-eff3-4fb5-b8c5-161f6b44608b" providerId="ADAL" clId="{E8174EB3-D574-42D6-98AD-FC3B8F8FD64A}" dt="2022-02-12T06:35:28.759" v="3163" actId="255"/>
          <ac:spMkLst>
            <pc:docMk/>
            <pc:sldMk cId="504899959" sldId="2145704353"/>
            <ac:spMk id="20" creationId="{B78E153A-87BC-4A57-B494-615C64A7054D}"/>
          </ac:spMkLst>
        </pc:spChg>
        <pc:graphicFrameChg chg="add mod modGraphic">
          <ac:chgData name="ZINCK Yves [CEGEE]" userId="58ab786b-eff3-4fb5-b8c5-161f6b44608b" providerId="ADAL" clId="{E8174EB3-D574-42D6-98AD-FC3B8F8FD64A}" dt="2022-02-09T08:14:23.874" v="1756" actId="20577"/>
          <ac:graphicFrameMkLst>
            <pc:docMk/>
            <pc:sldMk cId="504899959" sldId="2145704353"/>
            <ac:graphicFrameMk id="5" creationId="{B1E616BD-283B-458A-BEE0-410BBD77DA3F}"/>
          </ac:graphicFrameMkLst>
        </pc:graphicFrameChg>
        <pc:graphicFrameChg chg="add del mod">
          <ac:chgData name="ZINCK Yves [CEGEE]" userId="58ab786b-eff3-4fb5-b8c5-161f6b44608b" providerId="ADAL" clId="{E8174EB3-D574-42D6-98AD-FC3B8F8FD64A}" dt="2022-02-01T10:12:51.773" v="1272" actId="478"/>
          <ac:graphicFrameMkLst>
            <pc:docMk/>
            <pc:sldMk cId="504899959" sldId="2145704353"/>
            <ac:graphicFrameMk id="20" creationId="{1099DB27-62EC-45B8-8DA1-F8649A273626}"/>
          </ac:graphicFrameMkLst>
        </pc:graphicFrameChg>
        <pc:graphicFrameChg chg="add del mod">
          <ac:chgData name="ZINCK Yves [CEGEE]" userId="58ab786b-eff3-4fb5-b8c5-161f6b44608b" providerId="ADAL" clId="{E8174EB3-D574-42D6-98AD-FC3B8F8FD64A}" dt="2022-02-01T10:11:33.696" v="1265"/>
          <ac:graphicFrameMkLst>
            <pc:docMk/>
            <pc:sldMk cId="504899959" sldId="2145704353"/>
            <ac:graphicFrameMk id="21" creationId="{5B596FFA-6E24-49E3-AB09-943883C84A22}"/>
          </ac:graphicFrameMkLst>
        </pc:graphicFrameChg>
        <pc:graphicFrameChg chg="add del mod">
          <ac:chgData name="ZINCK Yves [CEGEE]" userId="58ab786b-eff3-4fb5-b8c5-161f6b44608b" providerId="ADAL" clId="{E8174EB3-D574-42D6-98AD-FC3B8F8FD64A}" dt="2022-02-01T10:11:50.279" v="1269"/>
          <ac:graphicFrameMkLst>
            <pc:docMk/>
            <pc:sldMk cId="504899959" sldId="2145704353"/>
            <ac:graphicFrameMk id="22" creationId="{A74B3E74-C19D-42BC-99EE-2831617C46FF}"/>
          </ac:graphicFrameMkLst>
        </pc:graphicFrameChg>
        <pc:picChg chg="add mod ord">
          <ac:chgData name="ZINCK Yves [CEGEE]" userId="58ab786b-eff3-4fb5-b8c5-161f6b44608b" providerId="ADAL" clId="{E8174EB3-D574-42D6-98AD-FC3B8F8FD64A}" dt="2022-02-09T06:50:14.169" v="1363" actId="167"/>
          <ac:picMkLst>
            <pc:docMk/>
            <pc:sldMk cId="504899959" sldId="2145704353"/>
            <ac:picMk id="7" creationId="{B2486F69-DF05-4FAA-A831-CD3A8FC9326F}"/>
          </ac:picMkLst>
        </pc:picChg>
        <pc:picChg chg="add mod">
          <ac:chgData name="ZINCK Yves [CEGEE]" userId="58ab786b-eff3-4fb5-b8c5-161f6b44608b" providerId="ADAL" clId="{E8174EB3-D574-42D6-98AD-FC3B8F8FD64A}" dt="2022-02-01T10:18:30.140" v="1281" actId="408"/>
          <ac:picMkLst>
            <pc:docMk/>
            <pc:sldMk cId="504899959" sldId="2145704353"/>
            <ac:picMk id="8" creationId="{13A14ADC-B06F-42D8-921B-2B06B0EB3FE2}"/>
          </ac:picMkLst>
        </pc:picChg>
        <pc:picChg chg="add mod ord">
          <ac:chgData name="ZINCK Yves [CEGEE]" userId="58ab786b-eff3-4fb5-b8c5-161f6b44608b" providerId="ADAL" clId="{E8174EB3-D574-42D6-98AD-FC3B8F8FD64A}" dt="2022-02-01T09:55:50.638" v="1044" actId="167"/>
          <ac:picMkLst>
            <pc:docMk/>
            <pc:sldMk cId="504899959" sldId="2145704353"/>
            <ac:picMk id="9" creationId="{512842F2-D36F-48C0-8AA3-521C262FBECA}"/>
          </ac:picMkLst>
        </pc:picChg>
        <pc:picChg chg="add mod ord">
          <ac:chgData name="ZINCK Yves [CEGEE]" userId="58ab786b-eff3-4fb5-b8c5-161f6b44608b" providerId="ADAL" clId="{E8174EB3-D574-42D6-98AD-FC3B8F8FD64A}" dt="2022-02-09T06:50:34.278" v="1366" actId="167"/>
          <ac:picMkLst>
            <pc:docMk/>
            <pc:sldMk cId="504899959" sldId="2145704353"/>
            <ac:picMk id="10" creationId="{4F159EEC-EA21-4B3A-9E70-6FBAEC1C6B8F}"/>
          </ac:picMkLst>
        </pc:picChg>
        <pc:picChg chg="add mod">
          <ac:chgData name="ZINCK Yves [CEGEE]" userId="58ab786b-eff3-4fb5-b8c5-161f6b44608b" providerId="ADAL" clId="{E8174EB3-D574-42D6-98AD-FC3B8F8FD64A}" dt="2022-02-01T10:18:29.526" v="1280" actId="465"/>
          <ac:picMkLst>
            <pc:docMk/>
            <pc:sldMk cId="504899959" sldId="2145704353"/>
            <ac:picMk id="11" creationId="{D9DDDF95-984E-4315-95A3-B2480CF80C31}"/>
          </ac:picMkLst>
        </pc:picChg>
        <pc:picChg chg="add mod ord">
          <ac:chgData name="ZINCK Yves [CEGEE]" userId="58ab786b-eff3-4fb5-b8c5-161f6b44608b" providerId="ADAL" clId="{E8174EB3-D574-42D6-98AD-FC3B8F8FD64A}" dt="2022-02-09T06:50:38.643" v="1367" actId="167"/>
          <ac:picMkLst>
            <pc:docMk/>
            <pc:sldMk cId="504899959" sldId="2145704353"/>
            <ac:picMk id="12" creationId="{BD88DACF-47DE-4FA6-9DAE-EA0C0358A15E}"/>
          </ac:picMkLst>
        </pc:picChg>
        <pc:picChg chg="add mod ord">
          <ac:chgData name="ZINCK Yves [CEGEE]" userId="58ab786b-eff3-4fb5-b8c5-161f6b44608b" providerId="ADAL" clId="{E8174EB3-D574-42D6-98AD-FC3B8F8FD64A}" dt="2022-02-09T06:50:25.186" v="1365" actId="167"/>
          <ac:picMkLst>
            <pc:docMk/>
            <pc:sldMk cId="504899959" sldId="2145704353"/>
            <ac:picMk id="13" creationId="{5CB0003F-4FF7-4206-909E-4285E97725E7}"/>
          </ac:picMkLst>
        </pc:picChg>
        <pc:picChg chg="add mod ord">
          <ac:chgData name="ZINCK Yves [CEGEE]" userId="58ab786b-eff3-4fb5-b8c5-161f6b44608b" providerId="ADAL" clId="{E8174EB3-D574-42D6-98AD-FC3B8F8FD64A}" dt="2022-02-09T06:50:19.596" v="1364" actId="167"/>
          <ac:picMkLst>
            <pc:docMk/>
            <pc:sldMk cId="504899959" sldId="2145704353"/>
            <ac:picMk id="14" creationId="{ABFE64EF-78E4-431A-A35F-B7805867A5F0}"/>
          </ac:picMkLst>
        </pc:picChg>
        <pc:picChg chg="add mod ord">
          <ac:chgData name="ZINCK Yves [CEGEE]" userId="58ab786b-eff3-4fb5-b8c5-161f6b44608b" providerId="ADAL" clId="{E8174EB3-D574-42D6-98AD-FC3B8F8FD64A}" dt="2022-02-09T06:50:43.675" v="1368" actId="167"/>
          <ac:picMkLst>
            <pc:docMk/>
            <pc:sldMk cId="504899959" sldId="2145704353"/>
            <ac:picMk id="16" creationId="{DC356CB8-5BBA-45A0-9C74-28FA05044827}"/>
          </ac:picMkLst>
        </pc:picChg>
        <pc:picChg chg="add mod">
          <ac:chgData name="ZINCK Yves [CEGEE]" userId="58ab786b-eff3-4fb5-b8c5-161f6b44608b" providerId="ADAL" clId="{E8174EB3-D574-42D6-98AD-FC3B8F8FD64A}" dt="2022-02-01T10:18:30.140" v="1281" actId="408"/>
          <ac:picMkLst>
            <pc:docMk/>
            <pc:sldMk cId="504899959" sldId="2145704353"/>
            <ac:picMk id="17" creationId="{B91E3409-7E06-4F4B-9AFA-88C686BC1531}"/>
          </ac:picMkLst>
        </pc:picChg>
        <pc:picChg chg="add mod ord">
          <ac:chgData name="ZINCK Yves [CEGEE]" userId="58ab786b-eff3-4fb5-b8c5-161f6b44608b" providerId="ADAL" clId="{E8174EB3-D574-42D6-98AD-FC3B8F8FD64A}" dt="2022-02-09T06:50:47.732" v="1369" actId="167"/>
          <ac:picMkLst>
            <pc:docMk/>
            <pc:sldMk cId="504899959" sldId="2145704353"/>
            <ac:picMk id="18" creationId="{7DE6FDF1-B516-40F4-9CF2-697EBF7831A7}"/>
          </ac:picMkLst>
        </pc:picChg>
        <pc:picChg chg="add mod ord">
          <ac:chgData name="ZINCK Yves [CEGEE]" userId="58ab786b-eff3-4fb5-b8c5-161f6b44608b" providerId="ADAL" clId="{E8174EB3-D574-42D6-98AD-FC3B8F8FD64A}" dt="2022-02-09T06:50:50.145" v="1370" actId="167"/>
          <ac:picMkLst>
            <pc:docMk/>
            <pc:sldMk cId="504899959" sldId="2145704353"/>
            <ac:picMk id="19" creationId="{55FBFDED-6F87-40A6-A273-BB20378E8978}"/>
          </ac:picMkLst>
        </pc:picChg>
      </pc:sldChg>
      <pc:sldChg chg="addSp modSp mod ord">
        <pc:chgData name="ZINCK Yves [CEGEE]" userId="58ab786b-eff3-4fb5-b8c5-161f6b44608b" providerId="ADAL" clId="{E8174EB3-D574-42D6-98AD-FC3B8F8FD64A}" dt="2022-02-12T06:35:12.977" v="3159" actId="255"/>
        <pc:sldMkLst>
          <pc:docMk/>
          <pc:sldMk cId="2940915510" sldId="2145704354"/>
        </pc:sldMkLst>
        <pc:spChg chg="mod">
          <ac:chgData name="ZINCK Yves [CEGEE]" userId="58ab786b-eff3-4fb5-b8c5-161f6b44608b" providerId="ADAL" clId="{E8174EB3-D574-42D6-98AD-FC3B8F8FD64A}" dt="2022-02-09T06:51:37.807" v="1371" actId="20577"/>
          <ac:spMkLst>
            <pc:docMk/>
            <pc:sldMk cId="2940915510" sldId="2145704354"/>
            <ac:spMk id="5" creationId="{2627ED58-7837-4D21-8A6E-AF49D709F5DF}"/>
          </ac:spMkLst>
        </pc:spChg>
        <pc:spChg chg="add mod">
          <ac:chgData name="ZINCK Yves [CEGEE]" userId="58ab786b-eff3-4fb5-b8c5-161f6b44608b" providerId="ADAL" clId="{E8174EB3-D574-42D6-98AD-FC3B8F8FD64A}" dt="2022-02-12T06:35:12.977" v="3159" actId="255"/>
          <ac:spMkLst>
            <pc:docMk/>
            <pc:sldMk cId="2940915510" sldId="2145704354"/>
            <ac:spMk id="8" creationId="{7FB6BD83-A1C2-45F9-A446-17A6C6D60F62}"/>
          </ac:spMkLst>
        </pc:spChg>
      </pc:sldChg>
      <pc:sldChg chg="modSp del mod">
        <pc:chgData name="ZINCK Yves [CEGEE]" userId="58ab786b-eff3-4fb5-b8c5-161f6b44608b" providerId="ADAL" clId="{E8174EB3-D574-42D6-98AD-FC3B8F8FD64A}" dt="2022-02-09T13:01:31.879" v="2111" actId="47"/>
        <pc:sldMkLst>
          <pc:docMk/>
          <pc:sldMk cId="1466684771" sldId="2145704355"/>
        </pc:sldMkLst>
        <pc:spChg chg="mod">
          <ac:chgData name="ZINCK Yves [CEGEE]" userId="58ab786b-eff3-4fb5-b8c5-161f6b44608b" providerId="ADAL" clId="{E8174EB3-D574-42D6-98AD-FC3B8F8FD64A}" dt="2022-02-09T06:52:44.314" v="1372" actId="207"/>
          <ac:spMkLst>
            <pc:docMk/>
            <pc:sldMk cId="1466684771" sldId="2145704355"/>
            <ac:spMk id="2" creationId="{00000000-0000-0000-0000-000000000000}"/>
          </ac:spMkLst>
        </pc:spChg>
        <pc:spChg chg="mod">
          <ac:chgData name="ZINCK Yves [CEGEE]" userId="58ab786b-eff3-4fb5-b8c5-161f6b44608b" providerId="ADAL" clId="{E8174EB3-D574-42D6-98AD-FC3B8F8FD64A}" dt="2022-02-09T12:59:13.752" v="2108" actId="20577"/>
          <ac:spMkLst>
            <pc:docMk/>
            <pc:sldMk cId="1466684771" sldId="2145704355"/>
            <ac:spMk id="38" creationId="{00000000-0000-0000-0000-000000000000}"/>
          </ac:spMkLst>
        </pc:spChg>
        <pc:spChg chg="mod">
          <ac:chgData name="ZINCK Yves [CEGEE]" userId="58ab786b-eff3-4fb5-b8c5-161f6b44608b" providerId="ADAL" clId="{E8174EB3-D574-42D6-98AD-FC3B8F8FD64A}" dt="2022-02-09T12:59:32.724" v="2110" actId="20577"/>
          <ac:spMkLst>
            <pc:docMk/>
            <pc:sldMk cId="1466684771" sldId="2145704355"/>
            <ac:spMk id="39" creationId="{00000000-0000-0000-0000-000000000000}"/>
          </ac:spMkLst>
        </pc:spChg>
        <pc:spChg chg="mod">
          <ac:chgData name="ZINCK Yves [CEGEE]" userId="58ab786b-eff3-4fb5-b8c5-161f6b44608b" providerId="ADAL" clId="{E8174EB3-D574-42D6-98AD-FC3B8F8FD64A}" dt="2022-02-09T12:59:00.412" v="2106" actId="20577"/>
          <ac:spMkLst>
            <pc:docMk/>
            <pc:sldMk cId="1466684771" sldId="2145704355"/>
            <ac:spMk id="40" creationId="{00000000-0000-0000-0000-000000000000}"/>
          </ac:spMkLst>
        </pc:spChg>
        <pc:picChg chg="mod">
          <ac:chgData name="ZINCK Yves [CEGEE]" userId="58ab786b-eff3-4fb5-b8c5-161f6b44608b" providerId="ADAL" clId="{E8174EB3-D574-42D6-98AD-FC3B8F8FD64A}" dt="2022-02-09T07:07:07.877" v="1490" actId="1076"/>
          <ac:picMkLst>
            <pc:docMk/>
            <pc:sldMk cId="1466684771" sldId="2145704355"/>
            <ac:picMk id="6" creationId="{5074E710-CD46-4E94-A74B-2BEC6F2ED267}"/>
          </ac:picMkLst>
        </pc:picChg>
      </pc:sldChg>
      <pc:sldChg chg="addSp delSp modSp add mod">
        <pc:chgData name="ZINCK Yves [CEGEE]" userId="58ab786b-eff3-4fb5-b8c5-161f6b44608b" providerId="ADAL" clId="{E8174EB3-D574-42D6-98AD-FC3B8F8FD64A}" dt="2022-02-12T07:22:12.830" v="3186"/>
        <pc:sldMkLst>
          <pc:docMk/>
          <pc:sldMk cId="1161721533" sldId="2145704356"/>
        </pc:sldMkLst>
        <pc:spChg chg="mod">
          <ac:chgData name="ZINCK Yves [CEGEE]" userId="58ab786b-eff3-4fb5-b8c5-161f6b44608b" providerId="ADAL" clId="{E8174EB3-D574-42D6-98AD-FC3B8F8FD64A}" dt="2022-02-09T06:53:57.077" v="1425" actId="20577"/>
          <ac:spMkLst>
            <pc:docMk/>
            <pc:sldMk cId="1161721533" sldId="2145704356"/>
            <ac:spMk id="2" creationId="{00000000-0000-0000-0000-000000000000}"/>
          </ac:spMkLst>
        </pc:spChg>
        <pc:spChg chg="mod">
          <ac:chgData name="ZINCK Yves [CEGEE]" userId="58ab786b-eff3-4fb5-b8c5-161f6b44608b" providerId="ADAL" clId="{E8174EB3-D574-42D6-98AD-FC3B8F8FD64A}" dt="2022-02-09T06:53:46.963" v="1390" actId="207"/>
          <ac:spMkLst>
            <pc:docMk/>
            <pc:sldMk cId="1161721533" sldId="2145704356"/>
            <ac:spMk id="5" creationId="{BDBB5CC4-100B-4970-8070-53112550E17E}"/>
          </ac:spMkLst>
        </pc:spChg>
        <pc:spChg chg="mod">
          <ac:chgData name="ZINCK Yves [CEGEE]" userId="58ab786b-eff3-4fb5-b8c5-161f6b44608b" providerId="ADAL" clId="{E8174EB3-D574-42D6-98AD-FC3B8F8FD64A}" dt="2022-02-09T06:54:03.747" v="1426" actId="20577"/>
          <ac:spMkLst>
            <pc:docMk/>
            <pc:sldMk cId="1161721533" sldId="2145704356"/>
            <ac:spMk id="6" creationId="{8D3FE74C-7F85-4E07-8C84-A18ADAF12D08}"/>
          </ac:spMkLst>
        </pc:spChg>
        <pc:spChg chg="add mod">
          <ac:chgData name="ZINCK Yves [CEGEE]" userId="58ab786b-eff3-4fb5-b8c5-161f6b44608b" providerId="ADAL" clId="{E8174EB3-D574-42D6-98AD-FC3B8F8FD64A}" dt="2022-02-12T06:37:18.960" v="3178" actId="255"/>
          <ac:spMkLst>
            <pc:docMk/>
            <pc:sldMk cId="1161721533" sldId="2145704356"/>
            <ac:spMk id="8" creationId="{D5121790-A515-466C-98A0-9716F968ACD6}"/>
          </ac:spMkLst>
        </pc:spChg>
        <pc:picChg chg="add mod">
          <ac:chgData name="ZINCK Yves [CEGEE]" userId="58ab786b-eff3-4fb5-b8c5-161f6b44608b" providerId="ADAL" clId="{E8174EB3-D574-42D6-98AD-FC3B8F8FD64A}" dt="2022-02-12T07:22:12.830" v="3186"/>
          <ac:picMkLst>
            <pc:docMk/>
            <pc:sldMk cId="1161721533" sldId="2145704356"/>
            <ac:picMk id="3" creationId="{69909D22-943F-4191-9CE8-97C141DE805C}"/>
          </ac:picMkLst>
        </pc:picChg>
        <pc:picChg chg="del">
          <ac:chgData name="ZINCK Yves [CEGEE]" userId="58ab786b-eff3-4fb5-b8c5-161f6b44608b" providerId="ADAL" clId="{E8174EB3-D574-42D6-98AD-FC3B8F8FD64A}" dt="2022-02-09T06:54:12.461" v="1427" actId="478"/>
          <ac:picMkLst>
            <pc:docMk/>
            <pc:sldMk cId="1161721533" sldId="2145704356"/>
            <ac:picMk id="7" creationId="{00000000-0000-0000-0000-000000000000}"/>
          </ac:picMkLst>
        </pc:picChg>
        <pc:picChg chg="add mod">
          <ac:chgData name="ZINCK Yves [CEGEE]" userId="58ab786b-eff3-4fb5-b8c5-161f6b44608b" providerId="ADAL" clId="{E8174EB3-D574-42D6-98AD-FC3B8F8FD64A}" dt="2022-02-10T12:53:48.562" v="2120" actId="1076"/>
          <ac:picMkLst>
            <pc:docMk/>
            <pc:sldMk cId="1161721533" sldId="2145704356"/>
            <ac:picMk id="7" creationId="{F327A338-6217-4233-909D-431CA10F7590}"/>
          </ac:picMkLst>
        </pc:picChg>
        <pc:picChg chg="add del">
          <ac:chgData name="ZINCK Yves [CEGEE]" userId="58ab786b-eff3-4fb5-b8c5-161f6b44608b" providerId="ADAL" clId="{E8174EB3-D574-42D6-98AD-FC3B8F8FD64A}" dt="2022-02-09T08:08:51.551" v="1723"/>
          <ac:picMkLst>
            <pc:docMk/>
            <pc:sldMk cId="1161721533" sldId="2145704356"/>
            <ac:picMk id="1026" creationId="{61B8FD14-6D93-401B-B9BE-7AC69F68FA22}"/>
          </ac:picMkLst>
        </pc:picChg>
      </pc:sldChg>
      <pc:sldChg chg="addSp delSp modSp add mod ord addCm delCm">
        <pc:chgData name="ZINCK Yves [CEGEE]" userId="58ab786b-eff3-4fb5-b8c5-161f6b44608b" providerId="ADAL" clId="{E8174EB3-D574-42D6-98AD-FC3B8F8FD64A}" dt="2022-02-12T06:36:04.945" v="3167" actId="255"/>
        <pc:sldMkLst>
          <pc:docMk/>
          <pc:sldMk cId="329869767" sldId="2145704357"/>
        </pc:sldMkLst>
        <pc:spChg chg="del">
          <ac:chgData name="ZINCK Yves [CEGEE]" userId="58ab786b-eff3-4fb5-b8c5-161f6b44608b" providerId="ADAL" clId="{E8174EB3-D574-42D6-98AD-FC3B8F8FD64A}" dt="2022-02-09T07:54:36.148" v="1620" actId="478"/>
          <ac:spMkLst>
            <pc:docMk/>
            <pc:sldMk cId="329869767" sldId="2145704357"/>
            <ac:spMk id="3" creationId="{356CE8A4-3DD7-45B3-A937-E6821C32F3DD}"/>
          </ac:spMkLst>
        </pc:spChg>
        <pc:spChg chg="del">
          <ac:chgData name="ZINCK Yves [CEGEE]" userId="58ab786b-eff3-4fb5-b8c5-161f6b44608b" providerId="ADAL" clId="{E8174EB3-D574-42D6-98AD-FC3B8F8FD64A}" dt="2022-02-09T07:54:41.542" v="1621" actId="478"/>
          <ac:spMkLst>
            <pc:docMk/>
            <pc:sldMk cId="329869767" sldId="2145704357"/>
            <ac:spMk id="4" creationId="{00000000-0000-0000-0000-000000000000}"/>
          </ac:spMkLst>
        </pc:spChg>
        <pc:spChg chg="add mod">
          <ac:chgData name="ZINCK Yves [CEGEE]" userId="58ab786b-eff3-4fb5-b8c5-161f6b44608b" providerId="ADAL" clId="{E8174EB3-D574-42D6-98AD-FC3B8F8FD64A}" dt="2022-02-12T06:29:25.347" v="3138" actId="14861"/>
          <ac:spMkLst>
            <pc:docMk/>
            <pc:sldMk cId="329869767" sldId="2145704357"/>
            <ac:spMk id="4" creationId="{B77FC6BE-DD86-4159-81BF-1119E7E697A5}"/>
          </ac:spMkLst>
        </pc:spChg>
        <pc:spChg chg="del">
          <ac:chgData name="ZINCK Yves [CEGEE]" userId="58ab786b-eff3-4fb5-b8c5-161f6b44608b" providerId="ADAL" clId="{E8174EB3-D574-42D6-98AD-FC3B8F8FD64A}" dt="2022-02-09T07:54:36.148" v="1620" actId="478"/>
          <ac:spMkLst>
            <pc:docMk/>
            <pc:sldMk cId="329869767" sldId="2145704357"/>
            <ac:spMk id="5" creationId="{00000000-0000-0000-0000-000000000000}"/>
          </ac:spMkLst>
        </pc:spChg>
        <pc:spChg chg="add del mod">
          <ac:chgData name="ZINCK Yves [CEGEE]" userId="58ab786b-eff3-4fb5-b8c5-161f6b44608b" providerId="ADAL" clId="{E8174EB3-D574-42D6-98AD-FC3B8F8FD64A}" dt="2022-02-10T13:20:25.922" v="2243" actId="478"/>
          <ac:spMkLst>
            <pc:docMk/>
            <pc:sldMk cId="329869767" sldId="2145704357"/>
            <ac:spMk id="7" creationId="{EFE9A818-4B98-4414-9B9E-DC8891AF37DD}"/>
          </ac:spMkLst>
        </pc:spChg>
        <pc:spChg chg="add mod ord">
          <ac:chgData name="ZINCK Yves [CEGEE]" userId="58ab786b-eff3-4fb5-b8c5-161f6b44608b" providerId="ADAL" clId="{E8174EB3-D574-42D6-98AD-FC3B8F8FD64A}" dt="2022-02-10T13:35:51.750" v="2547" actId="208"/>
          <ac:spMkLst>
            <pc:docMk/>
            <pc:sldMk cId="329869767" sldId="2145704357"/>
            <ac:spMk id="8" creationId="{E3D34267-26AE-4D8F-965C-604AA53FB996}"/>
          </ac:spMkLst>
        </pc:spChg>
        <pc:spChg chg="del">
          <ac:chgData name="ZINCK Yves [CEGEE]" userId="58ab786b-eff3-4fb5-b8c5-161f6b44608b" providerId="ADAL" clId="{E8174EB3-D574-42D6-98AD-FC3B8F8FD64A}" dt="2022-02-09T07:54:36.148" v="1620" actId="478"/>
          <ac:spMkLst>
            <pc:docMk/>
            <pc:sldMk cId="329869767" sldId="2145704357"/>
            <ac:spMk id="9" creationId="{00000000-0000-0000-0000-000000000000}"/>
          </ac:spMkLst>
        </pc:spChg>
        <pc:spChg chg="del">
          <ac:chgData name="ZINCK Yves [CEGEE]" userId="58ab786b-eff3-4fb5-b8c5-161f6b44608b" providerId="ADAL" clId="{E8174EB3-D574-42D6-98AD-FC3B8F8FD64A}" dt="2022-02-09T07:54:36.148" v="1620" actId="478"/>
          <ac:spMkLst>
            <pc:docMk/>
            <pc:sldMk cId="329869767" sldId="2145704357"/>
            <ac:spMk id="10" creationId="{00000000-0000-0000-0000-000000000000}"/>
          </ac:spMkLst>
        </pc:spChg>
        <pc:spChg chg="add del mod">
          <ac:chgData name="ZINCK Yves [CEGEE]" userId="58ab786b-eff3-4fb5-b8c5-161f6b44608b" providerId="ADAL" clId="{E8174EB3-D574-42D6-98AD-FC3B8F8FD64A}" dt="2022-02-10T13:20:28.571" v="2244" actId="478"/>
          <ac:spMkLst>
            <pc:docMk/>
            <pc:sldMk cId="329869767" sldId="2145704357"/>
            <ac:spMk id="10" creationId="{B6A8C237-AB8B-4A86-93F1-810440F6CE9D}"/>
          </ac:spMkLst>
        </pc:spChg>
        <pc:spChg chg="del">
          <ac:chgData name="ZINCK Yves [CEGEE]" userId="58ab786b-eff3-4fb5-b8c5-161f6b44608b" providerId="ADAL" clId="{E8174EB3-D574-42D6-98AD-FC3B8F8FD64A}" dt="2022-02-09T07:54:36.148" v="1620" actId="478"/>
          <ac:spMkLst>
            <pc:docMk/>
            <pc:sldMk cId="329869767" sldId="2145704357"/>
            <ac:spMk id="11" creationId="{00000000-0000-0000-0000-000000000000}"/>
          </ac:spMkLst>
        </pc:spChg>
        <pc:spChg chg="add del mod">
          <ac:chgData name="ZINCK Yves [CEGEE]" userId="58ab786b-eff3-4fb5-b8c5-161f6b44608b" providerId="ADAL" clId="{E8174EB3-D574-42D6-98AD-FC3B8F8FD64A}" dt="2022-02-10T13:23:41.387" v="2333" actId="478"/>
          <ac:spMkLst>
            <pc:docMk/>
            <pc:sldMk cId="329869767" sldId="2145704357"/>
            <ac:spMk id="11" creationId="{69A3EC64-7BD2-4F24-BD56-2AA2529A8483}"/>
          </ac:spMkLst>
        </pc:spChg>
        <pc:spChg chg="add mod">
          <ac:chgData name="ZINCK Yves [CEGEE]" userId="58ab786b-eff3-4fb5-b8c5-161f6b44608b" providerId="ADAL" clId="{E8174EB3-D574-42D6-98AD-FC3B8F8FD64A}" dt="2022-02-10T13:27:13.343" v="2369" actId="1076"/>
          <ac:spMkLst>
            <pc:docMk/>
            <pc:sldMk cId="329869767" sldId="2145704357"/>
            <ac:spMk id="12" creationId="{486B1165-5FE4-4081-AA4E-A0F2848BD016}"/>
          </ac:spMkLst>
        </pc:spChg>
        <pc:spChg chg="del">
          <ac:chgData name="ZINCK Yves [CEGEE]" userId="58ab786b-eff3-4fb5-b8c5-161f6b44608b" providerId="ADAL" clId="{E8174EB3-D574-42D6-98AD-FC3B8F8FD64A}" dt="2022-02-09T07:54:36.148" v="1620" actId="478"/>
          <ac:spMkLst>
            <pc:docMk/>
            <pc:sldMk cId="329869767" sldId="2145704357"/>
            <ac:spMk id="13" creationId="{00000000-0000-0000-0000-000000000000}"/>
          </ac:spMkLst>
        </pc:spChg>
        <pc:spChg chg="add mod">
          <ac:chgData name="ZINCK Yves [CEGEE]" userId="58ab786b-eff3-4fb5-b8c5-161f6b44608b" providerId="ADAL" clId="{E8174EB3-D574-42D6-98AD-FC3B8F8FD64A}" dt="2022-02-10T13:27:43.574" v="2374" actId="207"/>
          <ac:spMkLst>
            <pc:docMk/>
            <pc:sldMk cId="329869767" sldId="2145704357"/>
            <ac:spMk id="13" creationId="{E26CA48F-A816-4A04-84DF-01526781E559}"/>
          </ac:spMkLst>
        </pc:spChg>
        <pc:spChg chg="del">
          <ac:chgData name="ZINCK Yves [CEGEE]" userId="58ab786b-eff3-4fb5-b8c5-161f6b44608b" providerId="ADAL" clId="{E8174EB3-D574-42D6-98AD-FC3B8F8FD64A}" dt="2022-02-09T07:54:36.148" v="1620" actId="478"/>
          <ac:spMkLst>
            <pc:docMk/>
            <pc:sldMk cId="329869767" sldId="2145704357"/>
            <ac:spMk id="14" creationId="{00000000-0000-0000-0000-000000000000}"/>
          </ac:spMkLst>
        </pc:spChg>
        <pc:spChg chg="add mod">
          <ac:chgData name="ZINCK Yves [CEGEE]" userId="58ab786b-eff3-4fb5-b8c5-161f6b44608b" providerId="ADAL" clId="{E8174EB3-D574-42D6-98AD-FC3B8F8FD64A}" dt="2022-02-10T13:33:54.426" v="2545" actId="20577"/>
          <ac:spMkLst>
            <pc:docMk/>
            <pc:sldMk cId="329869767" sldId="2145704357"/>
            <ac:spMk id="14" creationId="{2A512184-5C7F-4695-AFB9-F0D6B75215C1}"/>
          </ac:spMkLst>
        </pc:spChg>
        <pc:spChg chg="del">
          <ac:chgData name="ZINCK Yves [CEGEE]" userId="58ab786b-eff3-4fb5-b8c5-161f6b44608b" providerId="ADAL" clId="{E8174EB3-D574-42D6-98AD-FC3B8F8FD64A}" dt="2022-02-09T07:54:36.148" v="1620" actId="478"/>
          <ac:spMkLst>
            <pc:docMk/>
            <pc:sldMk cId="329869767" sldId="2145704357"/>
            <ac:spMk id="15" creationId="{00000000-0000-0000-0000-000000000000}"/>
          </ac:spMkLst>
        </pc:spChg>
        <pc:spChg chg="add mod ord">
          <ac:chgData name="ZINCK Yves [CEGEE]" userId="58ab786b-eff3-4fb5-b8c5-161f6b44608b" providerId="ADAL" clId="{E8174EB3-D574-42D6-98AD-FC3B8F8FD64A}" dt="2022-02-10T13:35:55.043" v="2548" actId="208"/>
          <ac:spMkLst>
            <pc:docMk/>
            <pc:sldMk cId="329869767" sldId="2145704357"/>
            <ac:spMk id="15" creationId="{3A61DF65-CD1F-4017-BE91-D3545144E21F}"/>
          </ac:spMkLst>
        </pc:spChg>
        <pc:spChg chg="add mod">
          <ac:chgData name="ZINCK Yves [CEGEE]" userId="58ab786b-eff3-4fb5-b8c5-161f6b44608b" providerId="ADAL" clId="{E8174EB3-D574-42D6-98AD-FC3B8F8FD64A}" dt="2022-02-12T06:36:04.945" v="3167" actId="255"/>
          <ac:spMkLst>
            <pc:docMk/>
            <pc:sldMk cId="329869767" sldId="2145704357"/>
            <ac:spMk id="17" creationId="{FC3135E0-2B70-4563-89A0-D57A20ECE334}"/>
          </ac:spMkLst>
        </pc:spChg>
        <pc:spChg chg="del">
          <ac:chgData name="ZINCK Yves [CEGEE]" userId="58ab786b-eff3-4fb5-b8c5-161f6b44608b" providerId="ADAL" clId="{E8174EB3-D574-42D6-98AD-FC3B8F8FD64A}" dt="2022-02-09T07:54:36.148" v="1620" actId="478"/>
          <ac:spMkLst>
            <pc:docMk/>
            <pc:sldMk cId="329869767" sldId="2145704357"/>
            <ac:spMk id="18" creationId="{00000000-0000-0000-0000-000000000000}"/>
          </ac:spMkLst>
        </pc:spChg>
        <pc:spChg chg="add mod">
          <ac:chgData name="ZINCK Yves [CEGEE]" userId="58ab786b-eff3-4fb5-b8c5-161f6b44608b" providerId="ADAL" clId="{E8174EB3-D574-42D6-98AD-FC3B8F8FD64A}" dt="2022-02-10T13:32:59.841" v="2541" actId="20577"/>
          <ac:spMkLst>
            <pc:docMk/>
            <pc:sldMk cId="329869767" sldId="2145704357"/>
            <ac:spMk id="18" creationId="{8DAE2D89-C68D-4A9A-87B1-162C54CE8912}"/>
          </ac:spMkLst>
        </pc:spChg>
        <pc:spChg chg="del">
          <ac:chgData name="ZINCK Yves [CEGEE]" userId="58ab786b-eff3-4fb5-b8c5-161f6b44608b" providerId="ADAL" clId="{E8174EB3-D574-42D6-98AD-FC3B8F8FD64A}" dt="2022-02-09T07:54:36.148" v="1620" actId="478"/>
          <ac:spMkLst>
            <pc:docMk/>
            <pc:sldMk cId="329869767" sldId="2145704357"/>
            <ac:spMk id="19" creationId="{00000000-0000-0000-0000-000000000000}"/>
          </ac:spMkLst>
        </pc:spChg>
        <pc:spChg chg="add mod">
          <ac:chgData name="ZINCK Yves [CEGEE]" userId="58ab786b-eff3-4fb5-b8c5-161f6b44608b" providerId="ADAL" clId="{E8174EB3-D574-42D6-98AD-FC3B8F8FD64A}" dt="2022-02-12T06:28:01.455" v="3035" actId="313"/>
          <ac:spMkLst>
            <pc:docMk/>
            <pc:sldMk cId="329869767" sldId="2145704357"/>
            <ac:spMk id="20" creationId="{01933F95-A86B-4CFA-87EE-F4246F9DAA89}"/>
          </ac:spMkLst>
        </pc:spChg>
        <pc:graphicFrameChg chg="del">
          <ac:chgData name="ZINCK Yves [CEGEE]" userId="58ab786b-eff3-4fb5-b8c5-161f6b44608b" providerId="ADAL" clId="{E8174EB3-D574-42D6-98AD-FC3B8F8FD64A}" dt="2022-02-09T07:54:36.148" v="1620" actId="478"/>
          <ac:graphicFrameMkLst>
            <pc:docMk/>
            <pc:sldMk cId="329869767" sldId="2145704357"/>
            <ac:graphicFrameMk id="17" creationId="{00000000-0000-0000-0000-000000000000}"/>
          </ac:graphicFrameMkLst>
        </pc:graphicFrameChg>
        <pc:picChg chg="add del mod">
          <ac:chgData name="ZINCK Yves [CEGEE]" userId="58ab786b-eff3-4fb5-b8c5-161f6b44608b" providerId="ADAL" clId="{E8174EB3-D574-42D6-98AD-FC3B8F8FD64A}" dt="2022-02-10T13:18:32.133" v="2218" actId="478"/>
          <ac:picMkLst>
            <pc:docMk/>
            <pc:sldMk cId="329869767" sldId="2145704357"/>
            <ac:picMk id="2" creationId="{2C63FD53-3A59-40EC-A08E-79A973EA0CB5}"/>
          </ac:picMkLst>
        </pc:picChg>
        <pc:picChg chg="del">
          <ac:chgData name="ZINCK Yves [CEGEE]" userId="58ab786b-eff3-4fb5-b8c5-161f6b44608b" providerId="ADAL" clId="{E8174EB3-D574-42D6-98AD-FC3B8F8FD64A}" dt="2022-02-09T07:54:36.148" v="1620" actId="478"/>
          <ac:picMkLst>
            <pc:docMk/>
            <pc:sldMk cId="329869767" sldId="2145704357"/>
            <ac:picMk id="2" creationId="{344B3002-0E2C-47C1-A91A-26852EEC6695}"/>
          </ac:picMkLst>
        </pc:picChg>
        <pc:picChg chg="add mod">
          <ac:chgData name="ZINCK Yves [CEGEE]" userId="58ab786b-eff3-4fb5-b8c5-161f6b44608b" providerId="ADAL" clId="{E8174EB3-D574-42D6-98AD-FC3B8F8FD64A}" dt="2022-02-10T13:27:13.343" v="2369" actId="1076"/>
          <ac:picMkLst>
            <pc:docMk/>
            <pc:sldMk cId="329869767" sldId="2145704357"/>
            <ac:picMk id="3" creationId="{3546EF39-C5A6-4E0C-A0FD-12E3CD06296E}"/>
          </ac:picMkLst>
        </pc:picChg>
        <pc:picChg chg="add del mod">
          <ac:chgData name="ZINCK Yves [CEGEE]" userId="58ab786b-eff3-4fb5-b8c5-161f6b44608b" providerId="ADAL" clId="{E8174EB3-D574-42D6-98AD-FC3B8F8FD64A}" dt="2022-02-10T13:11:30.478" v="2195" actId="478"/>
          <ac:picMkLst>
            <pc:docMk/>
            <pc:sldMk cId="329869767" sldId="2145704357"/>
            <ac:picMk id="5" creationId="{CEDC02D0-413C-4508-B05D-29D96BB1F7F9}"/>
          </ac:picMkLst>
        </pc:picChg>
        <pc:picChg chg="add mod">
          <ac:chgData name="ZINCK Yves [CEGEE]" userId="58ab786b-eff3-4fb5-b8c5-161f6b44608b" providerId="ADAL" clId="{E8174EB3-D574-42D6-98AD-FC3B8F8FD64A}" dt="2022-02-10T13:27:13.343" v="2369" actId="1076"/>
          <ac:picMkLst>
            <pc:docMk/>
            <pc:sldMk cId="329869767" sldId="2145704357"/>
            <ac:picMk id="6" creationId="{065ED16B-8487-42E1-8F04-5112D4FA1874}"/>
          </ac:picMkLst>
        </pc:picChg>
        <pc:picChg chg="add mod">
          <ac:chgData name="ZINCK Yves [CEGEE]" userId="58ab786b-eff3-4fb5-b8c5-161f6b44608b" providerId="ADAL" clId="{E8174EB3-D574-42D6-98AD-FC3B8F8FD64A}" dt="2022-02-10T13:31:39.877" v="2472" actId="1076"/>
          <ac:picMkLst>
            <pc:docMk/>
            <pc:sldMk cId="329869767" sldId="2145704357"/>
            <ac:picMk id="16" creationId="{2D1B0774-53C4-439C-A7F3-06168C8F931D}"/>
          </ac:picMkLst>
        </pc:picChg>
        <pc:picChg chg="add mod">
          <ac:chgData name="ZINCK Yves [CEGEE]" userId="58ab786b-eff3-4fb5-b8c5-161f6b44608b" providerId="ADAL" clId="{E8174EB3-D574-42D6-98AD-FC3B8F8FD64A}" dt="2022-02-10T13:33:37.761" v="2543" actId="1076"/>
          <ac:picMkLst>
            <pc:docMk/>
            <pc:sldMk cId="329869767" sldId="2145704357"/>
            <ac:picMk id="19" creationId="{C8839421-9C8F-4BFE-8552-23458F071807}"/>
          </ac:picMkLst>
        </pc:picChg>
      </pc:sldChg>
      <pc:sldChg chg="addSp delSp modSp add mod">
        <pc:chgData name="ZINCK Yves [CEGEE]" userId="58ab786b-eff3-4fb5-b8c5-161f6b44608b" providerId="ADAL" clId="{E8174EB3-D574-42D6-98AD-FC3B8F8FD64A}" dt="2022-02-12T06:36:17.328" v="3169" actId="255"/>
        <pc:sldMkLst>
          <pc:docMk/>
          <pc:sldMk cId="1691303906" sldId="2145704358"/>
        </pc:sldMkLst>
        <pc:spChg chg="mod">
          <ac:chgData name="ZINCK Yves [CEGEE]" userId="58ab786b-eff3-4fb5-b8c5-161f6b44608b" providerId="ADAL" clId="{E8174EB3-D574-42D6-98AD-FC3B8F8FD64A}" dt="2022-02-09T08:09:48.522" v="1728" actId="313"/>
          <ac:spMkLst>
            <pc:docMk/>
            <pc:sldMk cId="1691303906" sldId="2145704358"/>
            <ac:spMk id="4" creationId="{00000000-0000-0000-0000-000000000000}"/>
          </ac:spMkLst>
        </pc:spChg>
        <pc:spChg chg="del">
          <ac:chgData name="ZINCK Yves [CEGEE]" userId="58ab786b-eff3-4fb5-b8c5-161f6b44608b" providerId="ADAL" clId="{E8174EB3-D574-42D6-98AD-FC3B8F8FD64A}" dt="2022-02-09T07:58:34.351" v="1643" actId="478"/>
          <ac:spMkLst>
            <pc:docMk/>
            <pc:sldMk cId="1691303906" sldId="2145704358"/>
            <ac:spMk id="8" creationId="{0D99C600-000B-483B-8938-F08D7910E1BE}"/>
          </ac:spMkLst>
        </pc:spChg>
        <pc:spChg chg="add mod">
          <ac:chgData name="ZINCK Yves [CEGEE]" userId="58ab786b-eff3-4fb5-b8c5-161f6b44608b" providerId="ADAL" clId="{E8174EB3-D574-42D6-98AD-FC3B8F8FD64A}" dt="2022-02-12T06:36:17.328" v="3169" actId="255"/>
          <ac:spMkLst>
            <pc:docMk/>
            <pc:sldMk cId="1691303906" sldId="2145704358"/>
            <ac:spMk id="8" creationId="{35069A7B-33BD-4332-B4D1-7AE67A439BED}"/>
          </ac:spMkLst>
        </pc:spChg>
        <pc:spChg chg="add del mod">
          <ac:chgData name="ZINCK Yves [CEGEE]" userId="58ab786b-eff3-4fb5-b8c5-161f6b44608b" providerId="ADAL" clId="{E8174EB3-D574-42D6-98AD-FC3B8F8FD64A}" dt="2022-02-09T07:59:12.679" v="1712" actId="20577"/>
          <ac:spMkLst>
            <pc:docMk/>
            <pc:sldMk cId="1691303906" sldId="2145704358"/>
            <ac:spMk id="13" creationId="{AA1361CF-AEFA-4F90-BC85-5F6EC004BA6E}"/>
          </ac:spMkLst>
        </pc:spChg>
        <pc:spChg chg="del">
          <ac:chgData name="ZINCK Yves [CEGEE]" userId="58ab786b-eff3-4fb5-b8c5-161f6b44608b" providerId="ADAL" clId="{E8174EB3-D574-42D6-98AD-FC3B8F8FD64A}" dt="2022-02-09T07:58:58.720" v="1676" actId="478"/>
          <ac:spMkLst>
            <pc:docMk/>
            <pc:sldMk cId="1691303906" sldId="2145704358"/>
            <ac:spMk id="44" creationId="{30330894-78A0-4FC7-87ED-D4F310342269}"/>
          </ac:spMkLst>
        </pc:spChg>
        <pc:picChg chg="add mod">
          <ac:chgData name="ZINCK Yves [CEGEE]" userId="58ab786b-eff3-4fb5-b8c5-161f6b44608b" providerId="ADAL" clId="{E8174EB3-D574-42D6-98AD-FC3B8F8FD64A}" dt="2022-02-09T08:10:43.985" v="1729"/>
          <ac:picMkLst>
            <pc:docMk/>
            <pc:sldMk cId="1691303906" sldId="2145704358"/>
            <ac:picMk id="2" creationId="{B205F6EF-80BF-4823-8E17-CE1374B614F2}"/>
          </ac:picMkLst>
        </pc:picChg>
        <pc:picChg chg="add mod">
          <ac:chgData name="ZINCK Yves [CEGEE]" userId="58ab786b-eff3-4fb5-b8c5-161f6b44608b" providerId="ADAL" clId="{E8174EB3-D574-42D6-98AD-FC3B8F8FD64A}" dt="2022-02-09T08:02:04.961" v="1718" actId="1076"/>
          <ac:picMkLst>
            <pc:docMk/>
            <pc:sldMk cId="1691303906" sldId="2145704358"/>
            <ac:picMk id="3" creationId="{C677A84D-CA8A-496E-BED7-73AE15E666D9}"/>
          </ac:picMkLst>
        </pc:picChg>
        <pc:picChg chg="add mod">
          <ac:chgData name="ZINCK Yves [CEGEE]" userId="58ab786b-eff3-4fb5-b8c5-161f6b44608b" providerId="ADAL" clId="{E8174EB3-D574-42D6-98AD-FC3B8F8FD64A}" dt="2022-02-10T12:47:30.820" v="2115" actId="1076"/>
          <ac:picMkLst>
            <pc:docMk/>
            <pc:sldMk cId="1691303906" sldId="2145704358"/>
            <ac:picMk id="7" creationId="{6A36140B-5561-40BA-9693-BF00F01E02A6}"/>
          </ac:picMkLst>
        </pc:picChg>
      </pc:sldChg>
      <pc:sldChg chg="addSp delSp modSp add mod ord">
        <pc:chgData name="ZINCK Yves [CEGEE]" userId="58ab786b-eff3-4fb5-b8c5-161f6b44608b" providerId="ADAL" clId="{E8174EB3-D574-42D6-98AD-FC3B8F8FD64A}" dt="2022-02-12T06:24:51.290" v="3028" actId="313"/>
        <pc:sldMkLst>
          <pc:docMk/>
          <pc:sldMk cId="4088580472" sldId="2145704359"/>
        </pc:sldMkLst>
        <pc:spChg chg="del">
          <ac:chgData name="ZINCK Yves [CEGEE]" userId="58ab786b-eff3-4fb5-b8c5-161f6b44608b" providerId="ADAL" clId="{E8174EB3-D574-42D6-98AD-FC3B8F8FD64A}" dt="2022-02-10T13:57:33.033" v="2961" actId="478"/>
          <ac:spMkLst>
            <pc:docMk/>
            <pc:sldMk cId="4088580472" sldId="2145704359"/>
            <ac:spMk id="2" creationId="{00000000-0000-0000-0000-000000000000}"/>
          </ac:spMkLst>
        </pc:spChg>
        <pc:spChg chg="del">
          <ac:chgData name="ZINCK Yves [CEGEE]" userId="58ab786b-eff3-4fb5-b8c5-161f6b44608b" providerId="ADAL" clId="{E8174EB3-D574-42D6-98AD-FC3B8F8FD64A}" dt="2022-02-10T13:57:27.741" v="2959" actId="478"/>
          <ac:spMkLst>
            <pc:docMk/>
            <pc:sldMk cId="4088580472" sldId="2145704359"/>
            <ac:spMk id="5" creationId="{BDBB5CC4-100B-4970-8070-53112550E17E}"/>
          </ac:spMkLst>
        </pc:spChg>
        <pc:spChg chg="add del mod">
          <ac:chgData name="ZINCK Yves [CEGEE]" userId="58ab786b-eff3-4fb5-b8c5-161f6b44608b" providerId="ADAL" clId="{E8174EB3-D574-42D6-98AD-FC3B8F8FD64A}" dt="2022-02-10T13:57:30.202" v="2960" actId="478"/>
          <ac:spMkLst>
            <pc:docMk/>
            <pc:sldMk cId="4088580472" sldId="2145704359"/>
            <ac:spMk id="7" creationId="{04C262F0-9659-4EF5-ADEA-32F29CC12DF5}"/>
          </ac:spMkLst>
        </pc:spChg>
        <pc:spChg chg="add mod">
          <ac:chgData name="ZINCK Yves [CEGEE]" userId="58ab786b-eff3-4fb5-b8c5-161f6b44608b" providerId="ADAL" clId="{E8174EB3-D574-42D6-98AD-FC3B8F8FD64A}" dt="2022-02-12T06:24:51.290" v="3028" actId="313"/>
          <ac:spMkLst>
            <pc:docMk/>
            <pc:sldMk cId="4088580472" sldId="2145704359"/>
            <ac:spMk id="9" creationId="{994F7A5A-A4D3-4FD9-9F76-031FBC0F060E}"/>
          </ac:spMkLst>
        </pc:spChg>
        <pc:picChg chg="del">
          <ac:chgData name="ZINCK Yves [CEGEE]" userId="58ab786b-eff3-4fb5-b8c5-161f6b44608b" providerId="ADAL" clId="{E8174EB3-D574-42D6-98AD-FC3B8F8FD64A}" dt="2022-02-10T13:57:24.787" v="2958" actId="478"/>
          <ac:picMkLst>
            <pc:docMk/>
            <pc:sldMk cId="4088580472" sldId="2145704359"/>
            <ac:picMk id="3" creationId="{69909D22-943F-4191-9CE8-97C141DE805C}"/>
          </ac:picMkLst>
        </pc:picChg>
        <pc:picChg chg="add mod">
          <ac:chgData name="ZINCK Yves [CEGEE]" userId="58ab786b-eff3-4fb5-b8c5-161f6b44608b" providerId="ADAL" clId="{E8174EB3-D574-42D6-98AD-FC3B8F8FD64A}" dt="2022-02-10T13:57:41.279" v="2963" actId="14100"/>
          <ac:picMkLst>
            <pc:docMk/>
            <pc:sldMk cId="4088580472" sldId="2145704359"/>
            <ac:picMk id="10" creationId="{01BA2765-73F7-46B1-93CE-7C31C82563C1}"/>
          </ac:picMkLst>
        </pc:picChg>
        <pc:picChg chg="add mod">
          <ac:chgData name="ZINCK Yves [CEGEE]" userId="58ab786b-eff3-4fb5-b8c5-161f6b44608b" providerId="ADAL" clId="{E8174EB3-D574-42D6-98AD-FC3B8F8FD64A}" dt="2022-02-10T14:02:17.151" v="2990" actId="1076"/>
          <ac:picMkLst>
            <pc:docMk/>
            <pc:sldMk cId="4088580472" sldId="2145704359"/>
            <ac:picMk id="11" creationId="{8F264A9C-681E-4174-9571-462B8E176705}"/>
          </ac:picMkLst>
        </pc:picChg>
        <pc:picChg chg="add del mod">
          <ac:chgData name="ZINCK Yves [CEGEE]" userId="58ab786b-eff3-4fb5-b8c5-161f6b44608b" providerId="ADAL" clId="{E8174EB3-D574-42D6-98AD-FC3B8F8FD64A}" dt="2022-02-10T13:57:15.632" v="2957" actId="478"/>
          <ac:picMkLst>
            <pc:docMk/>
            <pc:sldMk cId="4088580472" sldId="2145704359"/>
            <ac:picMk id="2050" creationId="{23AE6FDA-75AD-4129-88CE-A5595F943379}"/>
          </ac:picMkLst>
        </pc:picChg>
      </pc:sldChg>
      <pc:sldChg chg="addSp modSp add del">
        <pc:chgData name="ZINCK Yves [CEGEE]" userId="58ab786b-eff3-4fb5-b8c5-161f6b44608b" providerId="ADAL" clId="{E8174EB3-D574-42D6-98AD-FC3B8F8FD64A}" dt="2022-02-10T13:34:08.622" v="2546" actId="47"/>
        <pc:sldMkLst>
          <pc:docMk/>
          <pc:sldMk cId="1224492924" sldId="2145704360"/>
        </pc:sldMkLst>
        <pc:picChg chg="add mod">
          <ac:chgData name="ZINCK Yves [CEGEE]" userId="58ab786b-eff3-4fb5-b8c5-161f6b44608b" providerId="ADAL" clId="{E8174EB3-D574-42D6-98AD-FC3B8F8FD64A}" dt="2022-02-10T13:06:58.612" v="2123"/>
          <ac:picMkLst>
            <pc:docMk/>
            <pc:sldMk cId="1224492924" sldId="2145704360"/>
            <ac:picMk id="4" creationId="{2A275002-A793-4BCF-973F-EA039F751900}"/>
          </ac:picMkLst>
        </pc:picChg>
      </pc:sldChg>
      <pc:sldChg chg="modSp add mod ord">
        <pc:chgData name="ZINCK Yves [CEGEE]" userId="58ab786b-eff3-4fb5-b8c5-161f6b44608b" providerId="ADAL" clId="{E8174EB3-D574-42D6-98AD-FC3B8F8FD64A}" dt="2022-02-10T13:45:39.286" v="2876" actId="20577"/>
        <pc:sldMkLst>
          <pc:docMk/>
          <pc:sldMk cId="2810534949" sldId="2145704360"/>
        </pc:sldMkLst>
        <pc:spChg chg="mod">
          <ac:chgData name="ZINCK Yves [CEGEE]" userId="58ab786b-eff3-4fb5-b8c5-161f6b44608b" providerId="ADAL" clId="{E8174EB3-D574-42D6-98AD-FC3B8F8FD64A}" dt="2022-02-10T13:45:39.286" v="2876" actId="20577"/>
          <ac:spMkLst>
            <pc:docMk/>
            <pc:sldMk cId="2810534949" sldId="2145704360"/>
            <ac:spMk id="2" creationId="{9719B918-8322-485D-972F-742FE203B24E}"/>
          </ac:spMkLst>
        </pc:spChg>
        <pc:spChg chg="mod">
          <ac:chgData name="ZINCK Yves [CEGEE]" userId="58ab786b-eff3-4fb5-b8c5-161f6b44608b" providerId="ADAL" clId="{E8174EB3-D574-42D6-98AD-FC3B8F8FD64A}" dt="2022-02-10T13:42:18.738" v="2751" actId="20577"/>
          <ac:spMkLst>
            <pc:docMk/>
            <pc:sldMk cId="2810534949" sldId="2145704360"/>
            <ac:spMk id="3" creationId="{8C924062-A396-40E3-995A-DB6AE541F0C9}"/>
          </ac:spMkLst>
        </pc:spChg>
      </pc:sldChg>
      <pc:sldChg chg="modSp add mod ord">
        <pc:chgData name="ZINCK Yves [CEGEE]" userId="58ab786b-eff3-4fb5-b8c5-161f6b44608b" providerId="ADAL" clId="{E8174EB3-D574-42D6-98AD-FC3B8F8FD64A}" dt="2022-02-10T13:45:32.198" v="2874" actId="20577"/>
        <pc:sldMkLst>
          <pc:docMk/>
          <pc:sldMk cId="2442232347" sldId="2145704361"/>
        </pc:sldMkLst>
        <pc:spChg chg="mod">
          <ac:chgData name="ZINCK Yves [CEGEE]" userId="58ab786b-eff3-4fb5-b8c5-161f6b44608b" providerId="ADAL" clId="{E8174EB3-D574-42D6-98AD-FC3B8F8FD64A}" dt="2022-02-10T13:45:32.198" v="2874" actId="20577"/>
          <ac:spMkLst>
            <pc:docMk/>
            <pc:sldMk cId="2442232347" sldId="2145704361"/>
            <ac:spMk id="2" creationId="{9719B918-8322-485D-972F-742FE203B24E}"/>
          </ac:spMkLst>
        </pc:spChg>
        <pc:spChg chg="mod">
          <ac:chgData name="ZINCK Yves [CEGEE]" userId="58ab786b-eff3-4fb5-b8c5-161f6b44608b" providerId="ADAL" clId="{E8174EB3-D574-42D6-98AD-FC3B8F8FD64A}" dt="2022-02-10T13:41:52.051" v="2728" actId="20577"/>
          <ac:spMkLst>
            <pc:docMk/>
            <pc:sldMk cId="2442232347" sldId="2145704361"/>
            <ac:spMk id="3" creationId="{8C924062-A396-40E3-995A-DB6AE541F0C9}"/>
          </ac:spMkLst>
        </pc:spChg>
      </pc:sldChg>
      <pc:sldChg chg="modSp add mod ord">
        <pc:chgData name="ZINCK Yves [CEGEE]" userId="58ab786b-eff3-4fb5-b8c5-161f6b44608b" providerId="ADAL" clId="{E8174EB3-D574-42D6-98AD-FC3B8F8FD64A}" dt="2022-02-10T13:44:37.227" v="2785" actId="20577"/>
        <pc:sldMkLst>
          <pc:docMk/>
          <pc:sldMk cId="2969167899" sldId="2145704362"/>
        </pc:sldMkLst>
        <pc:spChg chg="mod">
          <ac:chgData name="ZINCK Yves [CEGEE]" userId="58ab786b-eff3-4fb5-b8c5-161f6b44608b" providerId="ADAL" clId="{E8174EB3-D574-42D6-98AD-FC3B8F8FD64A}" dt="2022-02-10T13:44:37.227" v="2785" actId="20577"/>
          <ac:spMkLst>
            <pc:docMk/>
            <pc:sldMk cId="2969167899" sldId="2145704362"/>
            <ac:spMk id="2" creationId="{9719B918-8322-485D-972F-742FE203B24E}"/>
          </ac:spMkLst>
        </pc:spChg>
        <pc:spChg chg="mod">
          <ac:chgData name="ZINCK Yves [CEGEE]" userId="58ab786b-eff3-4fb5-b8c5-161f6b44608b" providerId="ADAL" clId="{E8174EB3-D574-42D6-98AD-FC3B8F8FD64A}" dt="2022-02-10T13:41:30.760" v="2693" actId="20577"/>
          <ac:spMkLst>
            <pc:docMk/>
            <pc:sldMk cId="2969167899" sldId="2145704362"/>
            <ac:spMk id="3" creationId="{8C924062-A396-40E3-995A-DB6AE541F0C9}"/>
          </ac:spMkLst>
        </pc:spChg>
      </pc:sldChg>
      <pc:sldChg chg="modSp add mod ord">
        <pc:chgData name="ZINCK Yves [CEGEE]" userId="58ab786b-eff3-4fb5-b8c5-161f6b44608b" providerId="ADAL" clId="{E8174EB3-D574-42D6-98AD-FC3B8F8FD64A}" dt="2022-02-10T13:40:57.718" v="2631" actId="20577"/>
        <pc:sldMkLst>
          <pc:docMk/>
          <pc:sldMk cId="2505547767" sldId="2145704363"/>
        </pc:sldMkLst>
        <pc:spChg chg="mod">
          <ac:chgData name="ZINCK Yves [CEGEE]" userId="58ab786b-eff3-4fb5-b8c5-161f6b44608b" providerId="ADAL" clId="{E8174EB3-D574-42D6-98AD-FC3B8F8FD64A}" dt="2022-02-10T13:40:47.454" v="2604" actId="20577"/>
          <ac:spMkLst>
            <pc:docMk/>
            <pc:sldMk cId="2505547767" sldId="2145704363"/>
            <ac:spMk id="2" creationId="{9719B918-8322-485D-972F-742FE203B24E}"/>
          </ac:spMkLst>
        </pc:spChg>
        <pc:spChg chg="mod">
          <ac:chgData name="ZINCK Yves [CEGEE]" userId="58ab786b-eff3-4fb5-b8c5-161f6b44608b" providerId="ADAL" clId="{E8174EB3-D574-42D6-98AD-FC3B8F8FD64A}" dt="2022-02-10T13:40:57.718" v="2631" actId="20577"/>
          <ac:spMkLst>
            <pc:docMk/>
            <pc:sldMk cId="2505547767" sldId="2145704363"/>
            <ac:spMk id="3" creationId="{8C924062-A396-40E3-995A-DB6AE541F0C9}"/>
          </ac:spMkLst>
        </pc:spChg>
      </pc:sldChg>
      <pc:sldChg chg="addSp delSp modSp add mod">
        <pc:chgData name="ZINCK Yves [CEGEE]" userId="58ab786b-eff3-4fb5-b8c5-161f6b44608b" providerId="ADAL" clId="{E8174EB3-D574-42D6-98AD-FC3B8F8FD64A}" dt="2022-02-12T06:36:46.664" v="3173" actId="255"/>
        <pc:sldMkLst>
          <pc:docMk/>
          <pc:sldMk cId="2464771787" sldId="2145704364"/>
        </pc:sldMkLst>
        <pc:spChg chg="add mod">
          <ac:chgData name="ZINCK Yves [CEGEE]" userId="58ab786b-eff3-4fb5-b8c5-161f6b44608b" providerId="ADAL" clId="{E8174EB3-D574-42D6-98AD-FC3B8F8FD64A}" dt="2022-02-12T06:36:46.664" v="3173" actId="255"/>
          <ac:spMkLst>
            <pc:docMk/>
            <pc:sldMk cId="2464771787" sldId="2145704364"/>
            <ac:spMk id="5" creationId="{7B5B1D23-E585-49A9-9357-60B453EC81EF}"/>
          </ac:spMkLst>
        </pc:spChg>
        <pc:spChg chg="mod">
          <ac:chgData name="ZINCK Yves [CEGEE]" userId="58ab786b-eff3-4fb5-b8c5-161f6b44608b" providerId="ADAL" clId="{E8174EB3-D574-42D6-98AD-FC3B8F8FD64A}" dt="2022-02-12T06:24:59.989" v="3029"/>
          <ac:spMkLst>
            <pc:docMk/>
            <pc:sldMk cId="2464771787" sldId="2145704364"/>
            <ac:spMk id="9" creationId="{994F7A5A-A4D3-4FD9-9F76-031FBC0F060E}"/>
          </ac:spMkLst>
        </pc:spChg>
        <pc:picChg chg="add mod">
          <ac:chgData name="ZINCK Yves [CEGEE]" userId="58ab786b-eff3-4fb5-b8c5-161f6b44608b" providerId="ADAL" clId="{E8174EB3-D574-42D6-98AD-FC3B8F8FD64A}" dt="2022-02-10T14:00:53.468" v="2982" actId="1036"/>
          <ac:picMkLst>
            <pc:docMk/>
            <pc:sldMk cId="2464771787" sldId="2145704364"/>
            <ac:picMk id="2" creationId="{FA4BDF12-A286-4020-91AE-EA2D7C39E9F0}"/>
          </ac:picMkLst>
        </pc:picChg>
        <pc:picChg chg="del">
          <ac:chgData name="ZINCK Yves [CEGEE]" userId="58ab786b-eff3-4fb5-b8c5-161f6b44608b" providerId="ADAL" clId="{E8174EB3-D574-42D6-98AD-FC3B8F8FD64A}" dt="2022-02-10T13:57:51.153" v="2966" actId="478"/>
          <ac:picMkLst>
            <pc:docMk/>
            <pc:sldMk cId="2464771787" sldId="2145704364"/>
            <ac:picMk id="10" creationId="{01BA2765-73F7-46B1-93CE-7C31C82563C1}"/>
          </ac:picMkLst>
        </pc:picChg>
      </pc:sldChg>
      <pc:sldChg chg="addSp delSp modSp add mod">
        <pc:chgData name="ZINCK Yves [CEGEE]" userId="58ab786b-eff3-4fb5-b8c5-161f6b44608b" providerId="ADAL" clId="{E8174EB3-D574-42D6-98AD-FC3B8F8FD64A}" dt="2022-02-12T06:37:04.417" v="3176" actId="478"/>
        <pc:sldMkLst>
          <pc:docMk/>
          <pc:sldMk cId="3968445839" sldId="2145704365"/>
        </pc:sldMkLst>
        <pc:spChg chg="add del mod">
          <ac:chgData name="ZINCK Yves [CEGEE]" userId="58ab786b-eff3-4fb5-b8c5-161f6b44608b" providerId="ADAL" clId="{E8174EB3-D574-42D6-98AD-FC3B8F8FD64A}" dt="2022-02-12T06:37:04.417" v="3176" actId="478"/>
          <ac:spMkLst>
            <pc:docMk/>
            <pc:sldMk cId="3968445839" sldId="2145704365"/>
            <ac:spMk id="7" creationId="{26C2A08C-C5A5-41E1-A590-2EB3137BF955}"/>
          </ac:spMkLst>
        </pc:spChg>
        <pc:spChg chg="mod">
          <ac:chgData name="ZINCK Yves [CEGEE]" userId="58ab786b-eff3-4fb5-b8c5-161f6b44608b" providerId="ADAL" clId="{E8174EB3-D574-42D6-98AD-FC3B8F8FD64A}" dt="2022-02-12T06:25:02.894" v="3030"/>
          <ac:spMkLst>
            <pc:docMk/>
            <pc:sldMk cId="3968445839" sldId="2145704365"/>
            <ac:spMk id="9" creationId="{994F7A5A-A4D3-4FD9-9F76-031FBC0F060E}"/>
          </ac:spMkLst>
        </pc:spChg>
        <pc:picChg chg="add del mod">
          <ac:chgData name="ZINCK Yves [CEGEE]" userId="58ab786b-eff3-4fb5-b8c5-161f6b44608b" providerId="ADAL" clId="{E8174EB3-D574-42D6-98AD-FC3B8F8FD64A}" dt="2022-02-10T14:00:56.455" v="2983" actId="478"/>
          <ac:picMkLst>
            <pc:docMk/>
            <pc:sldMk cId="3968445839" sldId="2145704365"/>
            <ac:picMk id="2" creationId="{88AEFA87-E63C-4833-BD39-8C303F6AAAC3}"/>
          </ac:picMkLst>
        </pc:picChg>
        <pc:picChg chg="add mod">
          <ac:chgData name="ZINCK Yves [CEGEE]" userId="58ab786b-eff3-4fb5-b8c5-161f6b44608b" providerId="ADAL" clId="{E8174EB3-D574-42D6-98AD-FC3B8F8FD64A}" dt="2022-02-10T14:01:41.375" v="2986" actId="14100"/>
          <ac:picMkLst>
            <pc:docMk/>
            <pc:sldMk cId="3968445839" sldId="2145704365"/>
            <ac:picMk id="3" creationId="{814A4699-49CD-4C5D-9287-E82C64741A02}"/>
          </ac:picMkLst>
        </pc:picChg>
        <pc:picChg chg="add mod">
          <ac:chgData name="ZINCK Yves [CEGEE]" userId="58ab786b-eff3-4fb5-b8c5-161f6b44608b" providerId="ADAL" clId="{E8174EB3-D574-42D6-98AD-FC3B8F8FD64A}" dt="2022-02-10T14:02:06.150" v="2988" actId="1076"/>
          <ac:picMkLst>
            <pc:docMk/>
            <pc:sldMk cId="3968445839" sldId="2145704365"/>
            <ac:picMk id="4" creationId="{6D1F4F4C-1A5E-450B-890F-F19302B1A3AD}"/>
          </ac:picMkLst>
        </pc:picChg>
        <pc:picChg chg="del">
          <ac:chgData name="ZINCK Yves [CEGEE]" userId="58ab786b-eff3-4fb5-b8c5-161f6b44608b" providerId="ADAL" clId="{E8174EB3-D574-42D6-98AD-FC3B8F8FD64A}" dt="2022-02-10T13:57:52.846" v="2967" actId="478"/>
          <ac:picMkLst>
            <pc:docMk/>
            <pc:sldMk cId="3968445839" sldId="2145704365"/>
            <ac:picMk id="10" creationId="{01BA2765-73F7-46B1-93CE-7C31C82563C1}"/>
          </ac:picMkLst>
        </pc:picChg>
      </pc:sldChg>
      <pc:sldMasterChg chg="delSldLayout">
        <pc:chgData name="ZINCK Yves [CEGEE]" userId="58ab786b-eff3-4fb5-b8c5-161f6b44608b" providerId="ADAL" clId="{E8174EB3-D574-42D6-98AD-FC3B8F8FD64A}" dt="2022-02-10T12:54:02.594" v="2121" actId="47"/>
        <pc:sldMasterMkLst>
          <pc:docMk/>
          <pc:sldMasterMk cId="3028553734" sldId="2147483741"/>
        </pc:sldMasterMkLst>
        <pc:sldLayoutChg chg="del">
          <pc:chgData name="ZINCK Yves [CEGEE]" userId="58ab786b-eff3-4fb5-b8c5-161f6b44608b" providerId="ADAL" clId="{E8174EB3-D574-42D6-98AD-FC3B8F8FD64A}" dt="2022-02-01T10:19:19.575" v="1282" actId="47"/>
          <pc:sldLayoutMkLst>
            <pc:docMk/>
            <pc:sldMasterMk cId="3028553734" sldId="2147483741"/>
            <pc:sldLayoutMk cId="3789769058" sldId="2147483767"/>
          </pc:sldLayoutMkLst>
        </pc:sldLayoutChg>
        <pc:sldLayoutChg chg="del">
          <pc:chgData name="ZINCK Yves [CEGEE]" userId="58ab786b-eff3-4fb5-b8c5-161f6b44608b" providerId="ADAL" clId="{E8174EB3-D574-42D6-98AD-FC3B8F8FD64A}" dt="2022-02-10T12:54:02.594" v="2121" actId="47"/>
          <pc:sldLayoutMkLst>
            <pc:docMk/>
            <pc:sldMasterMk cId="3028553734" sldId="2147483741"/>
            <pc:sldLayoutMk cId="1075144615" sldId="2147483790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F40CDD-5A5C-4027-A9EC-97547DCC257A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6BC52C6-FEB7-4E91-B203-B2D2E2BD6E22}">
      <dgm:prSet phldrT="[Texte]"/>
      <dgm:spPr/>
      <dgm:t>
        <a:bodyPr/>
        <a:lstStyle/>
        <a:p>
          <a:r>
            <a:rPr lang="fr-FR" dirty="0"/>
            <a:t>PM</a:t>
          </a:r>
        </a:p>
      </dgm:t>
    </dgm:pt>
    <dgm:pt modelId="{E804C6C3-8428-4B3A-8459-11DE17AA3889}" type="parTrans" cxnId="{2C7F2970-E857-4AB6-91F5-DC8F6964A3EE}">
      <dgm:prSet/>
      <dgm:spPr/>
      <dgm:t>
        <a:bodyPr/>
        <a:lstStyle/>
        <a:p>
          <a:endParaRPr lang="fr-FR"/>
        </a:p>
      </dgm:t>
    </dgm:pt>
    <dgm:pt modelId="{BC7EE248-3E19-4F7A-A716-DD8F711B99BE}" type="sibTrans" cxnId="{2C7F2970-E857-4AB6-91F5-DC8F6964A3EE}">
      <dgm:prSet/>
      <dgm:spPr/>
      <dgm:t>
        <a:bodyPr/>
        <a:lstStyle/>
        <a:p>
          <a:endParaRPr lang="fr-FR"/>
        </a:p>
      </dgm:t>
    </dgm:pt>
    <dgm:pt modelId="{A630AD6D-0F92-40B4-A335-86695C72D6B9}">
      <dgm:prSet phldrT="[Texte]"/>
      <dgm:spPr/>
      <dgm:t>
        <a:bodyPr/>
        <a:lstStyle/>
        <a:p>
          <a:r>
            <a:rPr lang="fr-FR" dirty="0">
              <a:solidFill>
                <a:srgbClr val="FF0000"/>
              </a:solidFill>
            </a:rPr>
            <a:t>CE net comptes et + </a:t>
          </a:r>
          <a:r>
            <a:rPr lang="fr-FR" baseline="30000" dirty="0">
              <a:solidFill>
                <a:srgbClr val="FF0000"/>
              </a:solidFill>
            </a:rPr>
            <a:t>3</a:t>
          </a:r>
        </a:p>
      </dgm:t>
    </dgm:pt>
    <dgm:pt modelId="{ABC80904-2872-48F7-8A84-EE3BE907B243}" type="parTrans" cxnId="{EDCD4E78-54C0-41CC-82EA-7338E931CC53}">
      <dgm:prSet/>
      <dgm:spPr/>
      <dgm:t>
        <a:bodyPr/>
        <a:lstStyle/>
        <a:p>
          <a:endParaRPr lang="fr-FR"/>
        </a:p>
      </dgm:t>
    </dgm:pt>
    <dgm:pt modelId="{EABC52FB-0DF2-4567-8357-E25134E81584}" type="sibTrans" cxnId="{EDCD4E78-54C0-41CC-82EA-7338E931CC53}">
      <dgm:prSet/>
      <dgm:spPr/>
      <dgm:t>
        <a:bodyPr/>
        <a:lstStyle/>
        <a:p>
          <a:endParaRPr lang="fr-FR"/>
        </a:p>
      </dgm:t>
    </dgm:pt>
    <dgm:pt modelId="{9BC3526F-B160-4B35-B25B-CE42A873C602}" type="pres">
      <dgm:prSet presAssocID="{76F40CDD-5A5C-4027-A9EC-97547DCC257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30AF0D3-B117-472A-97B2-62C0BD4FEBDE}" type="pres">
      <dgm:prSet presAssocID="{A6BC52C6-FEB7-4E91-B203-B2D2E2BD6E22}" presName="singleCycle" presStyleCnt="0"/>
      <dgm:spPr/>
    </dgm:pt>
    <dgm:pt modelId="{370EA1CC-594B-451E-8830-00043196CFB7}" type="pres">
      <dgm:prSet presAssocID="{A6BC52C6-FEB7-4E91-B203-B2D2E2BD6E22}" presName="singleCenter" presStyleLbl="node1" presStyleIdx="0" presStyleCnt="2" custScaleX="48922" custScaleY="65619" custLinFactNeighborX="-14822" custLinFactNeighborY="-1689">
        <dgm:presLayoutVars>
          <dgm:chMax val="7"/>
          <dgm:chPref val="7"/>
        </dgm:presLayoutVars>
      </dgm:prSet>
      <dgm:spPr/>
    </dgm:pt>
    <dgm:pt modelId="{1DF94793-39B0-490A-9100-25FB1FDF3823}" type="pres">
      <dgm:prSet presAssocID="{ABC80904-2872-48F7-8A84-EE3BE907B243}" presName="Name56" presStyleLbl="parChTrans1D2" presStyleIdx="0" presStyleCnt="1"/>
      <dgm:spPr/>
    </dgm:pt>
    <dgm:pt modelId="{0E0B1532-61BB-4B6E-A977-B8A0C97FF3DE}" type="pres">
      <dgm:prSet presAssocID="{A630AD6D-0F92-40B4-A335-86695C72D6B9}" presName="text0" presStyleLbl="node1" presStyleIdx="1" presStyleCnt="2" custScaleX="93517" custScaleY="76793" custRadScaleRad="81668" custRadScaleInc="-2445">
        <dgm:presLayoutVars>
          <dgm:bulletEnabled val="1"/>
        </dgm:presLayoutVars>
      </dgm:prSet>
      <dgm:spPr/>
    </dgm:pt>
  </dgm:ptLst>
  <dgm:cxnLst>
    <dgm:cxn modelId="{BAAC2A1C-322A-4CAC-B6B8-0D98AC3ED84C}" type="presOf" srcId="{ABC80904-2872-48F7-8A84-EE3BE907B243}" destId="{1DF94793-39B0-490A-9100-25FB1FDF3823}" srcOrd="0" destOrd="0" presId="urn:microsoft.com/office/officeart/2008/layout/RadialCluster"/>
    <dgm:cxn modelId="{2BF5F96B-4232-449D-8433-E67DD732E1A5}" type="presOf" srcId="{76F40CDD-5A5C-4027-A9EC-97547DCC257A}" destId="{9BC3526F-B160-4B35-B25B-CE42A873C602}" srcOrd="0" destOrd="0" presId="urn:microsoft.com/office/officeart/2008/layout/RadialCluster"/>
    <dgm:cxn modelId="{DE1F3D4F-C262-45B2-87B0-386B3AC6A8DD}" type="presOf" srcId="{A630AD6D-0F92-40B4-A335-86695C72D6B9}" destId="{0E0B1532-61BB-4B6E-A977-B8A0C97FF3DE}" srcOrd="0" destOrd="0" presId="urn:microsoft.com/office/officeart/2008/layout/RadialCluster"/>
    <dgm:cxn modelId="{2C7F2970-E857-4AB6-91F5-DC8F6964A3EE}" srcId="{76F40CDD-5A5C-4027-A9EC-97547DCC257A}" destId="{A6BC52C6-FEB7-4E91-B203-B2D2E2BD6E22}" srcOrd="0" destOrd="0" parTransId="{E804C6C3-8428-4B3A-8459-11DE17AA3889}" sibTransId="{BC7EE248-3E19-4F7A-A716-DD8F711B99BE}"/>
    <dgm:cxn modelId="{EDCD4E78-54C0-41CC-82EA-7338E931CC53}" srcId="{A6BC52C6-FEB7-4E91-B203-B2D2E2BD6E22}" destId="{A630AD6D-0F92-40B4-A335-86695C72D6B9}" srcOrd="0" destOrd="0" parTransId="{ABC80904-2872-48F7-8A84-EE3BE907B243}" sibTransId="{EABC52FB-0DF2-4567-8357-E25134E81584}"/>
    <dgm:cxn modelId="{341A407B-4BE7-466D-8534-6C31733209A9}" type="presOf" srcId="{A6BC52C6-FEB7-4E91-B203-B2D2E2BD6E22}" destId="{370EA1CC-594B-451E-8830-00043196CFB7}" srcOrd="0" destOrd="0" presId="urn:microsoft.com/office/officeart/2008/layout/RadialCluster"/>
    <dgm:cxn modelId="{9D26F2C9-0018-4ECE-A5ED-8B06C189D9F6}" type="presParOf" srcId="{9BC3526F-B160-4B35-B25B-CE42A873C602}" destId="{130AF0D3-B117-472A-97B2-62C0BD4FEBDE}" srcOrd="0" destOrd="0" presId="urn:microsoft.com/office/officeart/2008/layout/RadialCluster"/>
    <dgm:cxn modelId="{6518152F-C8EF-4FB1-BFD5-F287917AE2F9}" type="presParOf" srcId="{130AF0D3-B117-472A-97B2-62C0BD4FEBDE}" destId="{370EA1CC-594B-451E-8830-00043196CFB7}" srcOrd="0" destOrd="0" presId="urn:microsoft.com/office/officeart/2008/layout/RadialCluster"/>
    <dgm:cxn modelId="{48C6ED39-0ABE-4C48-9A37-8170614A7A13}" type="presParOf" srcId="{130AF0D3-B117-472A-97B2-62C0BD4FEBDE}" destId="{1DF94793-39B0-490A-9100-25FB1FDF3823}" srcOrd="1" destOrd="0" presId="urn:microsoft.com/office/officeart/2008/layout/RadialCluster"/>
    <dgm:cxn modelId="{78C8AFB0-A3DA-450D-88EB-42D7ED9C3EBA}" type="presParOf" srcId="{130AF0D3-B117-472A-97B2-62C0BD4FEBDE}" destId="{0E0B1532-61BB-4B6E-A977-B8A0C97FF3DE}" srcOrd="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89A015-C901-4B9D-BB9D-EC748C2C8E11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6782CAD-1D90-4B91-87A8-5E38E22E57CF}">
      <dgm:prSet phldrT="[Texte]"/>
      <dgm:spPr/>
      <dgm:t>
        <a:bodyPr/>
        <a:lstStyle/>
        <a:p>
          <a:r>
            <a:rPr lang="fr-FR" dirty="0"/>
            <a:t>EI</a:t>
          </a:r>
        </a:p>
      </dgm:t>
    </dgm:pt>
    <dgm:pt modelId="{B94D4FF5-D375-45EE-B4A1-6CCE5EBD77BB}" type="parTrans" cxnId="{37D241B1-CF3C-4EFA-96F3-DC65BA0A7223}">
      <dgm:prSet/>
      <dgm:spPr/>
      <dgm:t>
        <a:bodyPr/>
        <a:lstStyle/>
        <a:p>
          <a:endParaRPr lang="fr-FR"/>
        </a:p>
      </dgm:t>
    </dgm:pt>
    <dgm:pt modelId="{BC20F74F-7AA2-419F-832F-2FD6A99AA11F}" type="sibTrans" cxnId="{37D241B1-CF3C-4EFA-96F3-DC65BA0A7223}">
      <dgm:prSet/>
      <dgm:spPr/>
      <dgm:t>
        <a:bodyPr/>
        <a:lstStyle/>
        <a:p>
          <a:endParaRPr lang="fr-FR"/>
        </a:p>
      </dgm:t>
    </dgm:pt>
    <dgm:pt modelId="{AFDA0FF0-D132-4054-A629-7924A17C3037}">
      <dgm:prSet phldrT="[Texte]" custT="1"/>
      <dgm:spPr/>
      <dgm:t>
        <a:bodyPr/>
        <a:lstStyle/>
        <a:p>
          <a:r>
            <a:rPr lang="fr-FR" sz="1200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BESOINS COMPLEXES =      </a:t>
          </a:r>
          <a:r>
            <a:rPr lang="fr-FR" sz="1200" kern="12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CE net comptes </a:t>
          </a:r>
          <a:r>
            <a:rPr lang="fr-FR" sz="1200" kern="1200" baseline="300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(1,2) </a:t>
          </a:r>
        </a:p>
        <a:p>
          <a:r>
            <a:rPr lang="fr-FR" sz="1200" kern="12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et + </a:t>
          </a:r>
          <a:r>
            <a:rPr lang="fr-FR" sz="1200" kern="1200" baseline="300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3</a:t>
          </a:r>
        </a:p>
      </dgm:t>
    </dgm:pt>
    <dgm:pt modelId="{E2F83ACB-C9FC-403E-B0FF-968877A55D1D}" type="parTrans" cxnId="{6479FD34-FF48-4E6D-807F-40DAC7A3B834}">
      <dgm:prSet/>
      <dgm:spPr/>
      <dgm:t>
        <a:bodyPr/>
        <a:lstStyle/>
        <a:p>
          <a:endParaRPr lang="fr-FR"/>
        </a:p>
      </dgm:t>
    </dgm:pt>
    <dgm:pt modelId="{6D57D8F4-4286-4CC7-8925-5D802A3B4779}" type="sibTrans" cxnId="{6479FD34-FF48-4E6D-807F-40DAC7A3B834}">
      <dgm:prSet/>
      <dgm:spPr/>
      <dgm:t>
        <a:bodyPr/>
        <a:lstStyle/>
        <a:p>
          <a:endParaRPr lang="fr-FR"/>
        </a:p>
      </dgm:t>
    </dgm:pt>
    <dgm:pt modelId="{70023CEC-05C3-4469-8095-DE1BD348339C}">
      <dgm:prSet phldrT="[Texte]" custT="1"/>
      <dgm:spPr/>
      <dgm:t>
        <a:bodyPr/>
        <a:lstStyle/>
        <a:p>
          <a:r>
            <a:rPr lang="fr-FR" sz="1200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BESOIN SIMPLES = </a:t>
          </a:r>
          <a:r>
            <a:rPr lang="fr-FR" sz="1200" kern="12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DEI PRO</a:t>
          </a:r>
        </a:p>
      </dgm:t>
    </dgm:pt>
    <dgm:pt modelId="{4795133D-A2C8-4A86-9CA2-2F9D3CB1D49B}" type="parTrans" cxnId="{391D0C12-0D94-49D7-BEDB-AFC6C3015250}">
      <dgm:prSet/>
      <dgm:spPr/>
      <dgm:t>
        <a:bodyPr/>
        <a:lstStyle/>
        <a:p>
          <a:endParaRPr lang="fr-FR"/>
        </a:p>
      </dgm:t>
    </dgm:pt>
    <dgm:pt modelId="{3DE9F800-3D00-4BAA-A95C-7619F2EF1EFE}" type="sibTrans" cxnId="{391D0C12-0D94-49D7-BEDB-AFC6C3015250}">
      <dgm:prSet/>
      <dgm:spPr/>
      <dgm:t>
        <a:bodyPr/>
        <a:lstStyle/>
        <a:p>
          <a:endParaRPr lang="fr-FR"/>
        </a:p>
      </dgm:t>
    </dgm:pt>
    <dgm:pt modelId="{8CB7FF0D-53DE-48A4-936A-4E22700212FE}" type="pres">
      <dgm:prSet presAssocID="{0089A015-C901-4B9D-BB9D-EC748C2C8E1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DE8AD6FC-C03D-4FFC-BECF-D677D4950ADF}" type="pres">
      <dgm:prSet presAssocID="{76782CAD-1D90-4B91-87A8-5E38E22E57CF}" presName="singleCycle" presStyleCnt="0"/>
      <dgm:spPr/>
    </dgm:pt>
    <dgm:pt modelId="{79367BA7-5498-41A9-ABCC-74838A46348F}" type="pres">
      <dgm:prSet presAssocID="{76782CAD-1D90-4B91-87A8-5E38E22E57CF}" presName="singleCenter" presStyleLbl="node1" presStyleIdx="0" presStyleCnt="3" custAng="0" custScaleX="99383" custScaleY="115630" custLinFactNeighborX="-51500" custLinFactNeighborY="-223">
        <dgm:presLayoutVars>
          <dgm:chMax val="7"/>
          <dgm:chPref val="7"/>
        </dgm:presLayoutVars>
      </dgm:prSet>
      <dgm:spPr/>
    </dgm:pt>
    <dgm:pt modelId="{B1D96748-A53A-404A-BC8E-77248A18E780}" type="pres">
      <dgm:prSet presAssocID="{E2F83ACB-C9FC-403E-B0FF-968877A55D1D}" presName="Name56" presStyleLbl="parChTrans1D2" presStyleIdx="0" presStyleCnt="2"/>
      <dgm:spPr/>
    </dgm:pt>
    <dgm:pt modelId="{63D07262-5E46-4D77-B018-AED8A7E577C3}" type="pres">
      <dgm:prSet presAssocID="{AFDA0FF0-D132-4054-A629-7924A17C3037}" presName="text0" presStyleLbl="node1" presStyleIdx="1" presStyleCnt="3" custScaleX="235641" custScaleY="155574" custRadScaleRad="105930" custRadScaleInc="34345">
        <dgm:presLayoutVars>
          <dgm:bulletEnabled val="1"/>
        </dgm:presLayoutVars>
      </dgm:prSet>
      <dgm:spPr/>
    </dgm:pt>
    <dgm:pt modelId="{55C28FB3-CB0A-4E22-889C-253DEE349D93}" type="pres">
      <dgm:prSet presAssocID="{4795133D-A2C8-4A86-9CA2-2F9D3CB1D49B}" presName="Name56" presStyleLbl="parChTrans1D2" presStyleIdx="1" presStyleCnt="2"/>
      <dgm:spPr/>
    </dgm:pt>
    <dgm:pt modelId="{0C369DD0-C889-487F-A652-089233E9F232}" type="pres">
      <dgm:prSet presAssocID="{70023CEC-05C3-4469-8095-DE1BD348339C}" presName="text0" presStyleLbl="node1" presStyleIdx="2" presStyleCnt="3" custScaleX="223870" custScaleY="152310" custRadScaleRad="107347" custRadScaleInc="-33256">
        <dgm:presLayoutVars>
          <dgm:bulletEnabled val="1"/>
        </dgm:presLayoutVars>
      </dgm:prSet>
      <dgm:spPr/>
    </dgm:pt>
  </dgm:ptLst>
  <dgm:cxnLst>
    <dgm:cxn modelId="{2A78A207-417C-435C-87FC-6C47103456F6}" type="presOf" srcId="{0089A015-C901-4B9D-BB9D-EC748C2C8E11}" destId="{8CB7FF0D-53DE-48A4-936A-4E22700212FE}" srcOrd="0" destOrd="0" presId="urn:microsoft.com/office/officeart/2008/layout/RadialCluster"/>
    <dgm:cxn modelId="{391D0C12-0D94-49D7-BEDB-AFC6C3015250}" srcId="{76782CAD-1D90-4B91-87A8-5E38E22E57CF}" destId="{70023CEC-05C3-4469-8095-DE1BD348339C}" srcOrd="1" destOrd="0" parTransId="{4795133D-A2C8-4A86-9CA2-2F9D3CB1D49B}" sibTransId="{3DE9F800-3D00-4BAA-A95C-7619F2EF1EFE}"/>
    <dgm:cxn modelId="{25A2D412-D08D-4624-B66E-980EB5F5166F}" type="presOf" srcId="{E2F83ACB-C9FC-403E-B0FF-968877A55D1D}" destId="{B1D96748-A53A-404A-BC8E-77248A18E780}" srcOrd="0" destOrd="0" presId="urn:microsoft.com/office/officeart/2008/layout/RadialCluster"/>
    <dgm:cxn modelId="{6479FD34-FF48-4E6D-807F-40DAC7A3B834}" srcId="{76782CAD-1D90-4B91-87A8-5E38E22E57CF}" destId="{AFDA0FF0-D132-4054-A629-7924A17C3037}" srcOrd="0" destOrd="0" parTransId="{E2F83ACB-C9FC-403E-B0FF-968877A55D1D}" sibTransId="{6D57D8F4-4286-4CC7-8925-5D802A3B4779}"/>
    <dgm:cxn modelId="{31E98864-EFBB-498D-9214-D9519ACBD5CF}" type="presOf" srcId="{AFDA0FF0-D132-4054-A629-7924A17C3037}" destId="{63D07262-5E46-4D77-B018-AED8A7E577C3}" srcOrd="0" destOrd="0" presId="urn:microsoft.com/office/officeart/2008/layout/RadialCluster"/>
    <dgm:cxn modelId="{822F937B-F661-46D6-A355-073D40F4C069}" type="presOf" srcId="{76782CAD-1D90-4B91-87A8-5E38E22E57CF}" destId="{79367BA7-5498-41A9-ABCC-74838A46348F}" srcOrd="0" destOrd="0" presId="urn:microsoft.com/office/officeart/2008/layout/RadialCluster"/>
    <dgm:cxn modelId="{EDC8E581-D31F-4B01-8A7E-862D37A35954}" type="presOf" srcId="{70023CEC-05C3-4469-8095-DE1BD348339C}" destId="{0C369DD0-C889-487F-A652-089233E9F232}" srcOrd="0" destOrd="0" presId="urn:microsoft.com/office/officeart/2008/layout/RadialCluster"/>
    <dgm:cxn modelId="{37D241B1-CF3C-4EFA-96F3-DC65BA0A7223}" srcId="{0089A015-C901-4B9D-BB9D-EC748C2C8E11}" destId="{76782CAD-1D90-4B91-87A8-5E38E22E57CF}" srcOrd="0" destOrd="0" parTransId="{B94D4FF5-D375-45EE-B4A1-6CCE5EBD77BB}" sibTransId="{BC20F74F-7AA2-419F-832F-2FD6A99AA11F}"/>
    <dgm:cxn modelId="{F3D2CDD9-A36F-449B-AA4A-64D2B0A22EF6}" type="presOf" srcId="{4795133D-A2C8-4A86-9CA2-2F9D3CB1D49B}" destId="{55C28FB3-CB0A-4E22-889C-253DEE349D93}" srcOrd="0" destOrd="0" presId="urn:microsoft.com/office/officeart/2008/layout/RadialCluster"/>
    <dgm:cxn modelId="{D5F78F24-7065-4D68-B494-DB682C9914E3}" type="presParOf" srcId="{8CB7FF0D-53DE-48A4-936A-4E22700212FE}" destId="{DE8AD6FC-C03D-4FFC-BECF-D677D4950ADF}" srcOrd="0" destOrd="0" presId="urn:microsoft.com/office/officeart/2008/layout/RadialCluster"/>
    <dgm:cxn modelId="{CE4EC3DA-0D42-4519-8BB2-76BE1816C2F4}" type="presParOf" srcId="{DE8AD6FC-C03D-4FFC-BECF-D677D4950ADF}" destId="{79367BA7-5498-41A9-ABCC-74838A46348F}" srcOrd="0" destOrd="0" presId="urn:microsoft.com/office/officeart/2008/layout/RadialCluster"/>
    <dgm:cxn modelId="{4531364F-BD1F-45DF-B56D-D0125E575DD9}" type="presParOf" srcId="{DE8AD6FC-C03D-4FFC-BECF-D677D4950ADF}" destId="{B1D96748-A53A-404A-BC8E-77248A18E780}" srcOrd="1" destOrd="0" presId="urn:microsoft.com/office/officeart/2008/layout/RadialCluster"/>
    <dgm:cxn modelId="{07A3E707-183E-4F49-8256-ED105FEDE0FD}" type="presParOf" srcId="{DE8AD6FC-C03D-4FFC-BECF-D677D4950ADF}" destId="{63D07262-5E46-4D77-B018-AED8A7E577C3}" srcOrd="2" destOrd="0" presId="urn:microsoft.com/office/officeart/2008/layout/RadialCluster"/>
    <dgm:cxn modelId="{8FB4A589-9460-4530-AC16-F5DA47AE9D45}" type="presParOf" srcId="{DE8AD6FC-C03D-4FFC-BECF-D677D4950ADF}" destId="{55C28FB3-CB0A-4E22-889C-253DEE349D93}" srcOrd="3" destOrd="0" presId="urn:microsoft.com/office/officeart/2008/layout/RadialCluster"/>
    <dgm:cxn modelId="{E65CAD4F-83A7-46F2-8EB2-E99FB7EF670D}" type="presParOf" srcId="{DE8AD6FC-C03D-4FFC-BECF-D677D4950ADF}" destId="{0C369DD0-C889-487F-A652-089233E9F232}" srcOrd="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9A78BA-B913-4B47-8DB3-A284E694A9D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4A02B37-45AB-45D4-A74A-17C5A3207FD8}">
      <dgm:prSet phldrT="[Texte]"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fr-FR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Solution simple, aucune formation nécessaire</a:t>
          </a:r>
        </a:p>
      </dgm:t>
    </dgm:pt>
    <dgm:pt modelId="{A9131FBD-FFA2-4E09-8488-F473814C4747}" type="parTrans" cxnId="{46E41D2B-69B4-4C35-B155-846ADA640F1E}">
      <dgm:prSet/>
      <dgm:spPr/>
      <dgm:t>
        <a:bodyPr/>
        <a:lstStyle/>
        <a:p>
          <a:endParaRPr lang="fr-F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142D13-8EF6-45AE-84BD-FDF3E6FBB79B}" type="sibTrans" cxnId="{46E41D2B-69B4-4C35-B155-846ADA640F1E}">
      <dgm:prSet custT="1"/>
      <dgm:spPr>
        <a:solidFill>
          <a:schemeClr val="accent1"/>
        </a:solidFill>
        <a:ln>
          <a:solidFill>
            <a:schemeClr val="accent1"/>
          </a:solidFill>
        </a:ln>
      </dgm:spPr>
      <dgm:t>
        <a:bodyPr/>
        <a:lstStyle/>
        <a:p>
          <a:endParaRPr lang="fr-FR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9CEE68-F41F-421E-92E2-07BBE705677C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fr-FR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Renforcement de la sécurisation des transactions</a:t>
          </a:r>
        </a:p>
      </dgm:t>
    </dgm:pt>
    <dgm:pt modelId="{214AB667-F49C-42BA-9D67-A4B1DDDD843E}" type="parTrans" cxnId="{789E017C-0E50-466D-8E6A-2A643BBEBAA3}">
      <dgm:prSet/>
      <dgm:spPr/>
      <dgm:t>
        <a:bodyPr/>
        <a:lstStyle/>
        <a:p>
          <a:endParaRPr lang="fr-F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19528A-C8BB-468D-8440-4A5290668DAA}" type="sibTrans" cxnId="{789E017C-0E50-466D-8E6A-2A643BBEBAA3}">
      <dgm:prSet/>
      <dgm:spPr>
        <a:solidFill>
          <a:schemeClr val="accent1"/>
        </a:solidFill>
        <a:ln>
          <a:solidFill>
            <a:schemeClr val="accent1"/>
          </a:solidFill>
        </a:ln>
      </dgm:spPr>
      <dgm:t>
        <a:bodyPr/>
        <a:lstStyle/>
        <a:p>
          <a:endParaRPr lang="fr-FR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AB3C84-FBC8-4B36-9C93-4885BDB5FE70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fr-FR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Optimisation du temps de traitement  des transactions</a:t>
          </a:r>
        </a:p>
      </dgm:t>
    </dgm:pt>
    <dgm:pt modelId="{345E2041-5359-435F-BF21-1F4DFABC8C7C}" type="sibTrans" cxnId="{345560A5-3550-498F-AD9A-360F0FD0B8BB}">
      <dgm:prSet custT="1"/>
      <dgm:spPr>
        <a:solidFill>
          <a:schemeClr val="accent1"/>
        </a:solidFill>
        <a:ln>
          <a:solidFill>
            <a:schemeClr val="accent1"/>
          </a:solidFill>
        </a:ln>
      </dgm:spPr>
      <dgm:t>
        <a:bodyPr/>
        <a:lstStyle/>
        <a:p>
          <a:endParaRPr lang="fr-FR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62DDEE-8107-4CE5-9592-8C952A028CEB}" type="parTrans" cxnId="{345560A5-3550-498F-AD9A-360F0FD0B8BB}">
      <dgm:prSet/>
      <dgm:spPr/>
      <dgm:t>
        <a:bodyPr/>
        <a:lstStyle/>
        <a:p>
          <a:endParaRPr lang="fr-F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FEB61F-A717-4016-B19F-8ADDB0BDB67B}" type="pres">
      <dgm:prSet presAssocID="{369A78BA-B913-4B47-8DB3-A284E694A9D4}" presName="Name0" presStyleCnt="0">
        <dgm:presLayoutVars>
          <dgm:dir/>
          <dgm:resizeHandles val="exact"/>
        </dgm:presLayoutVars>
      </dgm:prSet>
      <dgm:spPr/>
    </dgm:pt>
    <dgm:pt modelId="{1F91120B-730F-4F56-8895-981559ADBB5F}" type="pres">
      <dgm:prSet presAssocID="{74A02B37-45AB-45D4-A74A-17C5A3207FD8}" presName="node" presStyleLbl="node1" presStyleIdx="0" presStyleCnt="3" custLinFactNeighborX="-806" custLinFactNeighborY="0">
        <dgm:presLayoutVars>
          <dgm:bulletEnabled val="1"/>
        </dgm:presLayoutVars>
      </dgm:prSet>
      <dgm:spPr/>
    </dgm:pt>
    <dgm:pt modelId="{9FB39E37-EA01-4516-8072-CB006735B4C3}" type="pres">
      <dgm:prSet presAssocID="{F3142D13-8EF6-45AE-84BD-FDF3E6FBB79B}" presName="sibTrans" presStyleLbl="sibTrans2D1" presStyleIdx="0" presStyleCnt="2"/>
      <dgm:spPr>
        <a:prstGeom prst="mathPlus">
          <a:avLst/>
        </a:prstGeom>
      </dgm:spPr>
    </dgm:pt>
    <dgm:pt modelId="{46D1E4F7-CEAA-49F0-B3F6-CBFF20A84A4D}" type="pres">
      <dgm:prSet presAssocID="{F3142D13-8EF6-45AE-84BD-FDF3E6FBB79B}" presName="connectorText" presStyleLbl="sibTrans2D1" presStyleIdx="0" presStyleCnt="2"/>
      <dgm:spPr/>
    </dgm:pt>
    <dgm:pt modelId="{F7CE148F-21D9-46F3-8670-1E5DC195945C}" type="pres">
      <dgm:prSet presAssocID="{9CAB3C84-FBC8-4B36-9C93-4885BDB5FE70}" presName="node" presStyleLbl="node1" presStyleIdx="1" presStyleCnt="3">
        <dgm:presLayoutVars>
          <dgm:bulletEnabled val="1"/>
        </dgm:presLayoutVars>
      </dgm:prSet>
      <dgm:spPr/>
    </dgm:pt>
    <dgm:pt modelId="{4230B00A-B940-4311-A545-111ACD8C2FC4}" type="pres">
      <dgm:prSet presAssocID="{345E2041-5359-435F-BF21-1F4DFABC8C7C}" presName="sibTrans" presStyleLbl="sibTrans2D1" presStyleIdx="1" presStyleCnt="2"/>
      <dgm:spPr>
        <a:prstGeom prst="mathPlus">
          <a:avLst/>
        </a:prstGeom>
      </dgm:spPr>
    </dgm:pt>
    <dgm:pt modelId="{20AF0AC2-DB90-4FFA-87C2-DE25CB3F1819}" type="pres">
      <dgm:prSet presAssocID="{345E2041-5359-435F-BF21-1F4DFABC8C7C}" presName="connectorText" presStyleLbl="sibTrans2D1" presStyleIdx="1" presStyleCnt="2"/>
      <dgm:spPr/>
    </dgm:pt>
    <dgm:pt modelId="{636A2A35-2B0A-4E82-BBC5-732750C6CD76}" type="pres">
      <dgm:prSet presAssocID="{0C9CEE68-F41F-421E-92E2-07BBE705677C}" presName="node" presStyleLbl="node1" presStyleIdx="2" presStyleCnt="3">
        <dgm:presLayoutVars>
          <dgm:bulletEnabled val="1"/>
        </dgm:presLayoutVars>
      </dgm:prSet>
      <dgm:spPr/>
    </dgm:pt>
  </dgm:ptLst>
  <dgm:cxnLst>
    <dgm:cxn modelId="{46E41D2B-69B4-4C35-B155-846ADA640F1E}" srcId="{369A78BA-B913-4B47-8DB3-A284E694A9D4}" destId="{74A02B37-45AB-45D4-A74A-17C5A3207FD8}" srcOrd="0" destOrd="0" parTransId="{A9131FBD-FFA2-4E09-8488-F473814C4747}" sibTransId="{F3142D13-8EF6-45AE-84BD-FDF3E6FBB79B}"/>
    <dgm:cxn modelId="{8BFBB937-5872-4940-9414-4AB5FE3CB426}" type="presOf" srcId="{F3142D13-8EF6-45AE-84BD-FDF3E6FBB79B}" destId="{46D1E4F7-CEAA-49F0-B3F6-CBFF20A84A4D}" srcOrd="1" destOrd="0" presId="urn:microsoft.com/office/officeart/2005/8/layout/process1"/>
    <dgm:cxn modelId="{7AD15158-385D-49A5-9E78-F2F9A90C4BA9}" type="presOf" srcId="{345E2041-5359-435F-BF21-1F4DFABC8C7C}" destId="{4230B00A-B940-4311-A545-111ACD8C2FC4}" srcOrd="0" destOrd="0" presId="urn:microsoft.com/office/officeart/2005/8/layout/process1"/>
    <dgm:cxn modelId="{080F9A58-8773-466C-AD29-DF3903A8AE55}" type="presOf" srcId="{345E2041-5359-435F-BF21-1F4DFABC8C7C}" destId="{20AF0AC2-DB90-4FFA-87C2-DE25CB3F1819}" srcOrd="1" destOrd="0" presId="urn:microsoft.com/office/officeart/2005/8/layout/process1"/>
    <dgm:cxn modelId="{789E017C-0E50-466D-8E6A-2A643BBEBAA3}" srcId="{369A78BA-B913-4B47-8DB3-A284E694A9D4}" destId="{0C9CEE68-F41F-421E-92E2-07BBE705677C}" srcOrd="2" destOrd="0" parTransId="{214AB667-F49C-42BA-9D67-A4B1DDDD843E}" sibTransId="{C619528A-C8BB-468D-8440-4A5290668DAA}"/>
    <dgm:cxn modelId="{CC4AC58B-40B2-4657-9F95-F91AF56DC497}" type="presOf" srcId="{F3142D13-8EF6-45AE-84BD-FDF3E6FBB79B}" destId="{9FB39E37-EA01-4516-8072-CB006735B4C3}" srcOrd="0" destOrd="0" presId="urn:microsoft.com/office/officeart/2005/8/layout/process1"/>
    <dgm:cxn modelId="{F2028493-1F77-4433-8024-7007028F3F27}" type="presOf" srcId="{0C9CEE68-F41F-421E-92E2-07BBE705677C}" destId="{636A2A35-2B0A-4E82-BBC5-732750C6CD76}" srcOrd="0" destOrd="0" presId="urn:microsoft.com/office/officeart/2005/8/layout/process1"/>
    <dgm:cxn modelId="{6F1E39A5-9278-4AFC-B287-4C554BF7B0F6}" type="presOf" srcId="{369A78BA-B913-4B47-8DB3-A284E694A9D4}" destId="{BEFEB61F-A717-4016-B19F-8ADDB0BDB67B}" srcOrd="0" destOrd="0" presId="urn:microsoft.com/office/officeart/2005/8/layout/process1"/>
    <dgm:cxn modelId="{345560A5-3550-498F-AD9A-360F0FD0B8BB}" srcId="{369A78BA-B913-4B47-8DB3-A284E694A9D4}" destId="{9CAB3C84-FBC8-4B36-9C93-4885BDB5FE70}" srcOrd="1" destOrd="0" parTransId="{AF62DDEE-8107-4CE5-9592-8C952A028CEB}" sibTransId="{345E2041-5359-435F-BF21-1F4DFABC8C7C}"/>
    <dgm:cxn modelId="{EEB54DC4-3F48-4E27-B61E-F59C48D06EB3}" type="presOf" srcId="{9CAB3C84-FBC8-4B36-9C93-4885BDB5FE70}" destId="{F7CE148F-21D9-46F3-8670-1E5DC195945C}" srcOrd="0" destOrd="0" presId="urn:microsoft.com/office/officeart/2005/8/layout/process1"/>
    <dgm:cxn modelId="{F60423E5-90BC-43F5-89FE-76261E0576D6}" type="presOf" srcId="{74A02B37-45AB-45D4-A74A-17C5A3207FD8}" destId="{1F91120B-730F-4F56-8895-981559ADBB5F}" srcOrd="0" destOrd="0" presId="urn:microsoft.com/office/officeart/2005/8/layout/process1"/>
    <dgm:cxn modelId="{4FA90E66-0372-48EE-854D-FAE2D1F91F7C}" type="presParOf" srcId="{BEFEB61F-A717-4016-B19F-8ADDB0BDB67B}" destId="{1F91120B-730F-4F56-8895-981559ADBB5F}" srcOrd="0" destOrd="0" presId="urn:microsoft.com/office/officeart/2005/8/layout/process1"/>
    <dgm:cxn modelId="{BAFF9CA4-BD6D-4459-8D41-8AE089BE96D2}" type="presParOf" srcId="{BEFEB61F-A717-4016-B19F-8ADDB0BDB67B}" destId="{9FB39E37-EA01-4516-8072-CB006735B4C3}" srcOrd="1" destOrd="0" presId="urn:microsoft.com/office/officeart/2005/8/layout/process1"/>
    <dgm:cxn modelId="{5D258499-D658-488B-8723-45258798C454}" type="presParOf" srcId="{9FB39E37-EA01-4516-8072-CB006735B4C3}" destId="{46D1E4F7-CEAA-49F0-B3F6-CBFF20A84A4D}" srcOrd="0" destOrd="0" presId="urn:microsoft.com/office/officeart/2005/8/layout/process1"/>
    <dgm:cxn modelId="{EC0600D8-CDDF-4155-BB1D-DCA3930E71BD}" type="presParOf" srcId="{BEFEB61F-A717-4016-B19F-8ADDB0BDB67B}" destId="{F7CE148F-21D9-46F3-8670-1E5DC195945C}" srcOrd="2" destOrd="0" presId="urn:microsoft.com/office/officeart/2005/8/layout/process1"/>
    <dgm:cxn modelId="{568A5CE5-D049-4817-B002-07118D045518}" type="presParOf" srcId="{BEFEB61F-A717-4016-B19F-8ADDB0BDB67B}" destId="{4230B00A-B940-4311-A545-111ACD8C2FC4}" srcOrd="3" destOrd="0" presId="urn:microsoft.com/office/officeart/2005/8/layout/process1"/>
    <dgm:cxn modelId="{FE8E4577-839B-44E1-8422-35DE359FBE6D}" type="presParOf" srcId="{4230B00A-B940-4311-A545-111ACD8C2FC4}" destId="{20AF0AC2-DB90-4FFA-87C2-DE25CB3F1819}" srcOrd="0" destOrd="0" presId="urn:microsoft.com/office/officeart/2005/8/layout/process1"/>
    <dgm:cxn modelId="{1CD1BB00-960A-4812-8D84-4F1B82930175}" type="presParOf" srcId="{BEFEB61F-A717-4016-B19F-8ADDB0BDB67B}" destId="{636A2A35-2B0A-4E82-BBC5-732750C6CD76}" srcOrd="4" destOrd="0" presId="urn:microsoft.com/office/officeart/2005/8/layout/process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0EA1CC-594B-451E-8830-00043196CFB7}">
      <dsp:nvSpPr>
        <dsp:cNvPr id="0" name=""/>
        <dsp:cNvSpPr/>
      </dsp:nvSpPr>
      <dsp:spPr>
        <a:xfrm>
          <a:off x="0" y="1224136"/>
          <a:ext cx="946709" cy="12698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500" kern="1200" dirty="0"/>
            <a:t>PM</a:t>
          </a:r>
        </a:p>
      </dsp:txBody>
      <dsp:txXfrm>
        <a:off x="46215" y="1270351"/>
        <a:ext cx="854279" cy="1177389"/>
      </dsp:txXfrm>
    </dsp:sp>
    <dsp:sp modelId="{1DF94793-39B0-490A-9100-25FB1FDF3823}">
      <dsp:nvSpPr>
        <dsp:cNvPr id="0" name=""/>
        <dsp:cNvSpPr/>
      </dsp:nvSpPr>
      <dsp:spPr>
        <a:xfrm rot="21503943">
          <a:off x="946465" y="1828365"/>
          <a:ext cx="124926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4926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0B1532-61BB-4B6E-A977-B8A0C97FF3DE}">
      <dsp:nvSpPr>
        <dsp:cNvPr id="0" name=""/>
        <dsp:cNvSpPr/>
      </dsp:nvSpPr>
      <dsp:spPr>
        <a:xfrm>
          <a:off x="2195487" y="1296142"/>
          <a:ext cx="1212488" cy="9956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rgbClr val="FF0000"/>
              </a:solidFill>
            </a:rPr>
            <a:t>CE net comptes et + </a:t>
          </a:r>
          <a:r>
            <a:rPr lang="fr-FR" sz="2000" kern="1200" baseline="30000" dirty="0">
              <a:solidFill>
                <a:srgbClr val="FF0000"/>
              </a:solidFill>
            </a:rPr>
            <a:t>3</a:t>
          </a:r>
        </a:p>
      </dsp:txBody>
      <dsp:txXfrm>
        <a:off x="2244091" y="1344746"/>
        <a:ext cx="1115280" cy="8984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367BA7-5498-41A9-ABCC-74838A46348F}">
      <dsp:nvSpPr>
        <dsp:cNvPr id="0" name=""/>
        <dsp:cNvSpPr/>
      </dsp:nvSpPr>
      <dsp:spPr>
        <a:xfrm>
          <a:off x="309011" y="1162014"/>
          <a:ext cx="1061393" cy="12349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EI</a:t>
          </a:r>
        </a:p>
      </dsp:txBody>
      <dsp:txXfrm>
        <a:off x="360824" y="1213827"/>
        <a:ext cx="957767" cy="1131282"/>
      </dsp:txXfrm>
    </dsp:sp>
    <dsp:sp modelId="{B1D96748-A53A-404A-BC8E-77248A18E780}">
      <dsp:nvSpPr>
        <dsp:cNvPr id="0" name=""/>
        <dsp:cNvSpPr/>
      </dsp:nvSpPr>
      <dsp:spPr>
        <a:xfrm rot="19807304">
          <a:off x="1304143" y="1226228"/>
          <a:ext cx="99704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704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D07262-5E46-4D77-B018-AED8A7E577C3}">
      <dsp:nvSpPr>
        <dsp:cNvPr id="0" name=""/>
        <dsp:cNvSpPr/>
      </dsp:nvSpPr>
      <dsp:spPr>
        <a:xfrm>
          <a:off x="2234930" y="-63077"/>
          <a:ext cx="1686125" cy="11132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BESOINS COMPLEXES =      </a:t>
          </a:r>
          <a:r>
            <a:rPr lang="fr-FR" sz="1200" kern="12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CE net comptes </a:t>
          </a:r>
          <a:r>
            <a:rPr lang="fr-FR" sz="1200" kern="1200" baseline="300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(1,2)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et + </a:t>
          </a:r>
          <a:r>
            <a:rPr lang="fr-FR" sz="1200" kern="1200" baseline="300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3</a:t>
          </a:r>
        </a:p>
      </dsp:txBody>
      <dsp:txXfrm>
        <a:off x="2289272" y="-8735"/>
        <a:ext cx="1577441" cy="1004523"/>
      </dsp:txXfrm>
    </dsp:sp>
    <dsp:sp modelId="{55C28FB3-CB0A-4E22-889C-253DEE349D93}">
      <dsp:nvSpPr>
        <dsp:cNvPr id="0" name=""/>
        <dsp:cNvSpPr/>
      </dsp:nvSpPr>
      <dsp:spPr>
        <a:xfrm rot="1850389">
          <a:off x="1296752" y="2363356"/>
          <a:ext cx="10417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41778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369DD0-C889-487F-A652-089233E9F232}">
      <dsp:nvSpPr>
        <dsp:cNvPr id="0" name=""/>
        <dsp:cNvSpPr/>
      </dsp:nvSpPr>
      <dsp:spPr>
        <a:xfrm>
          <a:off x="2264879" y="2563674"/>
          <a:ext cx="1601898" cy="10898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BESOIN SIMPLES = </a:t>
          </a:r>
          <a:r>
            <a:rPr lang="fr-FR" sz="1200" kern="12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DEI PRO</a:t>
          </a:r>
        </a:p>
      </dsp:txBody>
      <dsp:txXfrm>
        <a:off x="2318081" y="2616876"/>
        <a:ext cx="1495494" cy="9834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91120B-730F-4F56-8895-981559ADBB5F}">
      <dsp:nvSpPr>
        <dsp:cNvPr id="0" name=""/>
        <dsp:cNvSpPr/>
      </dsp:nvSpPr>
      <dsp:spPr>
        <a:xfrm>
          <a:off x="2810" y="0"/>
          <a:ext cx="1417659" cy="466127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Solution simple, aucune formation nécessaire</a:t>
          </a:r>
        </a:p>
      </dsp:txBody>
      <dsp:txXfrm>
        <a:off x="16462" y="13652"/>
        <a:ext cx="1390355" cy="438823"/>
      </dsp:txXfrm>
    </dsp:sp>
    <dsp:sp modelId="{9FB39E37-EA01-4516-8072-CB006735B4C3}">
      <dsp:nvSpPr>
        <dsp:cNvPr id="0" name=""/>
        <dsp:cNvSpPr/>
      </dsp:nvSpPr>
      <dsp:spPr>
        <a:xfrm>
          <a:off x="1563377" y="57273"/>
          <a:ext cx="302966" cy="351579"/>
        </a:xfrm>
        <a:prstGeom prst="mathPlus">
          <a:avLst/>
        </a:prstGeom>
        <a:solidFill>
          <a:schemeClr val="accent1"/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63377" y="127589"/>
        <a:ext cx="212076" cy="210947"/>
      </dsp:txXfrm>
    </dsp:sp>
    <dsp:sp modelId="{F7CE148F-21D9-46F3-8670-1E5DC195945C}">
      <dsp:nvSpPr>
        <dsp:cNvPr id="0" name=""/>
        <dsp:cNvSpPr/>
      </dsp:nvSpPr>
      <dsp:spPr>
        <a:xfrm>
          <a:off x="1992103" y="0"/>
          <a:ext cx="1417659" cy="466127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Optimisation du temps de traitement  des transactions</a:t>
          </a:r>
        </a:p>
      </dsp:txBody>
      <dsp:txXfrm>
        <a:off x="2005755" y="13652"/>
        <a:ext cx="1390355" cy="438823"/>
      </dsp:txXfrm>
    </dsp:sp>
    <dsp:sp modelId="{4230B00A-B940-4311-A545-111ACD8C2FC4}">
      <dsp:nvSpPr>
        <dsp:cNvPr id="0" name=""/>
        <dsp:cNvSpPr/>
      </dsp:nvSpPr>
      <dsp:spPr>
        <a:xfrm>
          <a:off x="3551528" y="57273"/>
          <a:ext cx="300543" cy="351579"/>
        </a:xfrm>
        <a:prstGeom prst="mathPlus">
          <a:avLst/>
        </a:prstGeom>
        <a:solidFill>
          <a:schemeClr val="accent1"/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51528" y="127589"/>
        <a:ext cx="210380" cy="210947"/>
      </dsp:txXfrm>
    </dsp:sp>
    <dsp:sp modelId="{636A2A35-2B0A-4E82-BBC5-732750C6CD76}">
      <dsp:nvSpPr>
        <dsp:cNvPr id="0" name=""/>
        <dsp:cNvSpPr/>
      </dsp:nvSpPr>
      <dsp:spPr>
        <a:xfrm>
          <a:off x="3976826" y="0"/>
          <a:ext cx="1417659" cy="466127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Renforcement de la sécurisation des transactions</a:t>
          </a:r>
        </a:p>
      </dsp:txBody>
      <dsp:txXfrm>
        <a:off x="3990478" y="13652"/>
        <a:ext cx="1390355" cy="4388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81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3714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919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8219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278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4969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8145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0344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783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64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23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55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9068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755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0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990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18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9144900" cy="51435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3204650" y="824200"/>
            <a:ext cx="5583613" cy="29061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62816" y="1130263"/>
            <a:ext cx="5130000" cy="1350000"/>
          </a:xfrm>
        </p:spPr>
        <p:txBody>
          <a:bodyPr anchor="b"/>
          <a:lstStyle>
            <a:lvl1pPr algn="l">
              <a:lnSpc>
                <a:spcPct val="72000"/>
              </a:lnSpc>
              <a:defRPr sz="3525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2816" y="2460663"/>
            <a:ext cx="5130000" cy="675000"/>
          </a:xfrm>
        </p:spPr>
        <p:txBody>
          <a:bodyPr anchor="t"/>
          <a:lstStyle>
            <a:lvl1pPr marL="0" indent="0" algn="l">
              <a:buNone/>
              <a:defRPr sz="1725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62816" y="3158729"/>
            <a:ext cx="1890000" cy="405000"/>
          </a:xfrm>
        </p:spPr>
        <p:txBody>
          <a:bodyPr/>
          <a:lstStyle>
            <a:lvl1pPr>
              <a:defRPr sz="1725" b="1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6F696D-69AD-4CF5-AEE5-0F7C853CA6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4764" y="3729037"/>
            <a:ext cx="2107406" cy="871538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485506"/>
            <a:ext cx="1845057" cy="165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748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97633"/>
            <a:ext cx="1737360" cy="15452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960ED2-A6B8-4899-9F3A-7BF5AEB5B0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6123" y="3560109"/>
            <a:ext cx="2183467" cy="958103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400994" y="401299"/>
            <a:ext cx="8370000" cy="3196334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653" y="795977"/>
            <a:ext cx="7560000" cy="1350000"/>
          </a:xfrm>
        </p:spPr>
        <p:txBody>
          <a:bodyPr anchor="b"/>
          <a:lstStyle>
            <a:lvl1pPr algn="l">
              <a:lnSpc>
                <a:spcPct val="72000"/>
              </a:lnSpc>
              <a:defRPr sz="3525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2653" y="2126378"/>
            <a:ext cx="7560000" cy="675000"/>
          </a:xfrm>
        </p:spPr>
        <p:txBody>
          <a:bodyPr anchor="t"/>
          <a:lstStyle>
            <a:lvl1pPr marL="0" indent="0" algn="l">
              <a:buNone/>
              <a:defRPr sz="1725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2655" y="3045899"/>
            <a:ext cx="1890000" cy="405000"/>
          </a:xfrm>
        </p:spPr>
        <p:txBody>
          <a:bodyPr/>
          <a:lstStyle>
            <a:lvl1pPr>
              <a:defRPr sz="1725" b="1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4779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64A227C-7AB3-4617-B474-1686A08A1F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97633"/>
            <a:ext cx="1737360" cy="15452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D2D3DD-51B5-4033-A1D9-DDC7997861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6123" y="3560109"/>
            <a:ext cx="2183467" cy="958103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402300" y="403085"/>
            <a:ext cx="8370000" cy="3196334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653" y="795977"/>
            <a:ext cx="7560000" cy="1350000"/>
          </a:xfrm>
        </p:spPr>
        <p:txBody>
          <a:bodyPr anchor="b"/>
          <a:lstStyle>
            <a:lvl1pPr algn="l">
              <a:lnSpc>
                <a:spcPct val="72000"/>
              </a:lnSpc>
              <a:defRPr sz="3525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2653" y="2126378"/>
            <a:ext cx="7560000" cy="675000"/>
          </a:xfrm>
        </p:spPr>
        <p:txBody>
          <a:bodyPr anchor="t"/>
          <a:lstStyle>
            <a:lvl1pPr marL="0" indent="0" algn="l">
              <a:buNone/>
              <a:defRPr sz="1725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2655" y="3045899"/>
            <a:ext cx="1890000" cy="405000"/>
          </a:xfrm>
        </p:spPr>
        <p:txBody>
          <a:bodyPr/>
          <a:lstStyle>
            <a:lvl1pPr>
              <a:defRPr sz="1725" b="1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14347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8CCEA4F-CBAA-483C-A7F0-9EA0D5CE51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1311" y="4693443"/>
            <a:ext cx="980480" cy="382192"/>
          </a:xfrm>
          <a:prstGeom prst="rect">
            <a:avLst/>
          </a:prstGeom>
        </p:spPr>
      </p:pic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 userDrawn="1"/>
        </p:nvSpPr>
        <p:spPr>
          <a:xfrm>
            <a:off x="402300" y="402300"/>
            <a:ext cx="8370000" cy="4354127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35" y="525780"/>
            <a:ext cx="7965000" cy="377905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50893" y="1346807"/>
            <a:ext cx="2160000" cy="432000"/>
          </a:xfrm>
        </p:spPr>
        <p:txBody>
          <a:bodyPr anchor="t"/>
          <a:lstStyle>
            <a:lvl1pPr marL="0" indent="0">
              <a:buNone/>
              <a:defRPr sz="247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250892" y="1821867"/>
            <a:ext cx="2160000" cy="2430000"/>
          </a:xfrm>
        </p:spPr>
        <p:txBody>
          <a:bodyPr anchor="t"/>
          <a:lstStyle>
            <a:lvl1pPr marL="0" indent="0">
              <a:buNone/>
              <a:defRPr sz="11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48088" y="1346807"/>
            <a:ext cx="2160000" cy="432000"/>
          </a:xfrm>
        </p:spPr>
        <p:txBody>
          <a:bodyPr/>
          <a:lstStyle>
            <a:lvl1pPr>
              <a:defRPr sz="24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48088" y="1821867"/>
            <a:ext cx="2160000" cy="2430000"/>
          </a:xfrm>
        </p:spPr>
        <p:txBody>
          <a:bodyPr/>
          <a:lstStyle>
            <a:lvl1pPr>
              <a:defRPr sz="112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57330" y="1346807"/>
            <a:ext cx="2160000" cy="432000"/>
          </a:xfrm>
        </p:spPr>
        <p:txBody>
          <a:bodyPr anchor="t"/>
          <a:lstStyle>
            <a:lvl1pPr marL="0" indent="0">
              <a:buNone/>
              <a:defRPr sz="247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7330" y="1821867"/>
            <a:ext cx="2160000" cy="2430000"/>
          </a:xfrm>
        </p:spPr>
        <p:txBody>
          <a:bodyPr/>
          <a:lstStyle>
            <a:lvl1pPr>
              <a:defRPr sz="112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01434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1311" y="4693443"/>
            <a:ext cx="980480" cy="382192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402257" y="402258"/>
            <a:ext cx="8370044" cy="4354006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35" y="526500"/>
            <a:ext cx="7965000" cy="378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11589" y="1271798"/>
            <a:ext cx="999000" cy="432000"/>
          </a:xfrm>
        </p:spPr>
        <p:txBody>
          <a:bodyPr anchor="ctr"/>
          <a:lstStyle>
            <a:lvl1pPr marL="0" indent="-216000"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882519" y="1070834"/>
            <a:ext cx="1620000" cy="81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975" b="1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11589" y="2297819"/>
            <a:ext cx="999000" cy="432000"/>
          </a:xfrm>
        </p:spPr>
        <p:txBody>
          <a:bodyPr anchor="ctr"/>
          <a:lstStyle>
            <a:lvl1pPr marL="0" indent="-216000">
              <a:buClr>
                <a:schemeClr val="tx2"/>
              </a:buClr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82519" y="2099627"/>
            <a:ext cx="1620000" cy="810000"/>
          </a:xfrm>
        </p:spPr>
        <p:txBody>
          <a:bodyPr anchor="ctr"/>
          <a:lstStyle>
            <a:lvl1pPr>
              <a:defRPr sz="9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11589" y="3323840"/>
            <a:ext cx="999000" cy="432000"/>
          </a:xfrm>
        </p:spPr>
        <p:txBody>
          <a:bodyPr anchor="ctr"/>
          <a:lstStyle>
            <a:lvl1pPr marL="0" indent="-216000"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82519" y="3125684"/>
            <a:ext cx="1620000" cy="810000"/>
          </a:xfrm>
        </p:spPr>
        <p:txBody>
          <a:bodyPr anchor="ctr"/>
          <a:lstStyle>
            <a:lvl1pPr>
              <a:defRPr sz="9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835864" y="1271798"/>
            <a:ext cx="999000" cy="432000"/>
          </a:xfrm>
        </p:spPr>
        <p:txBody>
          <a:bodyPr anchor="ctr"/>
          <a:lstStyle>
            <a:lvl1pPr marL="0" indent="-216000"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6794" y="1070834"/>
            <a:ext cx="1620000" cy="81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975" b="1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35864" y="2297819"/>
            <a:ext cx="999000" cy="432000"/>
          </a:xfrm>
        </p:spPr>
        <p:txBody>
          <a:bodyPr anchor="ctr"/>
          <a:lstStyle>
            <a:lvl1pPr marL="0" indent="-216000">
              <a:buClr>
                <a:schemeClr val="tx2"/>
              </a:buClr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06794" y="2099627"/>
            <a:ext cx="1620000" cy="810000"/>
          </a:xfrm>
        </p:spPr>
        <p:txBody>
          <a:bodyPr anchor="ctr"/>
          <a:lstStyle>
            <a:lvl1pPr>
              <a:defRPr sz="9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35864" y="3323840"/>
            <a:ext cx="999000" cy="432000"/>
          </a:xfrm>
        </p:spPr>
        <p:txBody>
          <a:bodyPr anchor="ctr"/>
          <a:lstStyle>
            <a:lvl1pPr marL="0" indent="-216000"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06794" y="3125684"/>
            <a:ext cx="1620000" cy="810000"/>
          </a:xfrm>
        </p:spPr>
        <p:txBody>
          <a:bodyPr anchor="ctr"/>
          <a:lstStyle>
            <a:lvl1pPr>
              <a:defRPr sz="9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74558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4133" y="4592902"/>
            <a:ext cx="1318020" cy="513765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402257" y="402259"/>
            <a:ext cx="8370002" cy="4275830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2840" y="1705213"/>
            <a:ext cx="2160000" cy="810000"/>
          </a:xfrm>
        </p:spPr>
        <p:txBody>
          <a:bodyPr anchor="b"/>
          <a:lstStyle>
            <a:lvl1pPr algn="l">
              <a:defRPr sz="5175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2840" y="2451972"/>
            <a:ext cx="5940000" cy="1620000"/>
          </a:xfrm>
        </p:spPr>
        <p:txBody>
          <a:bodyPr anchor="t"/>
          <a:lstStyle>
            <a:lvl1pPr marL="0" indent="0" algn="l">
              <a:buNone/>
              <a:defRPr sz="1725" b="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1362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1311" y="4693443"/>
            <a:ext cx="980480" cy="382192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387000" y="4670654"/>
            <a:ext cx="8370000" cy="93460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714" y="1406128"/>
            <a:ext cx="7560000" cy="994172"/>
          </a:xfrm>
        </p:spPr>
        <p:txBody>
          <a:bodyPr anchor="t"/>
          <a:lstStyle>
            <a:lvl1pPr>
              <a:defRPr sz="2925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52714" y="969169"/>
            <a:ext cx="7560000" cy="513000"/>
          </a:xfrm>
        </p:spPr>
        <p:txBody>
          <a:bodyPr anchor="b"/>
          <a:lstStyle>
            <a:lvl1pPr marL="0" indent="0">
              <a:buNone/>
              <a:defRPr sz="29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01428" y="3142296"/>
            <a:ext cx="4968130" cy="1080000"/>
          </a:xfrm>
        </p:spPr>
        <p:txBody>
          <a:bodyPr/>
          <a:lstStyle>
            <a:lvl1pPr>
              <a:lnSpc>
                <a:spcPct val="90000"/>
              </a:lnSpc>
              <a:defRPr sz="2250" b="0">
                <a:solidFill>
                  <a:schemeClr val="tx1"/>
                </a:solidFill>
              </a:defRPr>
            </a:lvl1pPr>
            <a:lvl2pPr marL="3645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402300" y="402300"/>
            <a:ext cx="8370000" cy="2473384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 sz="105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1906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E1642822-4E7F-4714-A42D-A5746939ED9A}"/>
              </a:ext>
            </a:extLst>
          </p:cNvPr>
          <p:cNvSpPr txBox="1">
            <a:spLocks/>
          </p:cNvSpPr>
          <p:nvPr userDrawn="1"/>
        </p:nvSpPr>
        <p:spPr>
          <a:xfrm>
            <a:off x="702888" y="5080333"/>
            <a:ext cx="2700000" cy="1890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713"/>
          </a:p>
        </p:txBody>
      </p:sp>
    </p:spTree>
    <p:extLst>
      <p:ext uri="{BB962C8B-B14F-4D97-AF65-F5344CB8AC3E}">
        <p14:creationId xmlns:p14="http://schemas.microsoft.com/office/powerpoint/2010/main" val="15759096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8" y="1135260"/>
            <a:ext cx="3871800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03388" y="1135260"/>
            <a:ext cx="3870899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416726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8" y="1135260"/>
            <a:ext cx="5400000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04017" y="1130025"/>
            <a:ext cx="2622230" cy="3146777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671617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8" y="1135260"/>
            <a:ext cx="5400000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04017" y="1130025"/>
            <a:ext cx="2622230" cy="3146777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889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F22452-8D8B-4CD2-ABF0-FDA79A65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485274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03388" y="1135260"/>
            <a:ext cx="3870899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6618" y="1135260"/>
            <a:ext cx="3906440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287" y="4326729"/>
            <a:ext cx="3988771" cy="216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445970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7" y="1135260"/>
            <a:ext cx="3949301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667847" y="1135260"/>
            <a:ext cx="3906440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85516" y="4326729"/>
            <a:ext cx="3988771" cy="216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003492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7" y="1135260"/>
            <a:ext cx="3949301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659287" y="1135259"/>
            <a:ext cx="3915000" cy="3240000"/>
          </a:xfrm>
        </p:spPr>
        <p:txBody>
          <a:bodyPr/>
          <a:lstStyle>
            <a:lvl1pPr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970909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4287" y="1135259"/>
            <a:ext cx="3915000" cy="3240000"/>
          </a:xfrm>
        </p:spPr>
        <p:txBody>
          <a:bodyPr/>
          <a:lstStyle>
            <a:lvl1pPr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659287" y="1135259"/>
            <a:ext cx="3915000" cy="3240000"/>
          </a:xfrm>
        </p:spPr>
        <p:txBody>
          <a:bodyPr/>
          <a:lstStyle>
            <a:lvl1pPr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046638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2">
            <a:extLst>
              <a:ext uri="{FF2B5EF4-FFF2-40B4-BE49-F238E27FC236}">
                <a16:creationId xmlns:a16="http://schemas.microsoft.com/office/drawing/2014/main" id="{6FAD1E3E-5599-4855-8130-D4E37882446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209055" y="1135260"/>
            <a:ext cx="3283079" cy="2374422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8" y="1135260"/>
            <a:ext cx="4320000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FEF8AE-852D-4D67-B2DF-EB296BAF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6518E20-988A-46F9-8273-DC874CD2DD9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104017" y="2835575"/>
            <a:ext cx="2622230" cy="1580532"/>
          </a:xfrm>
          <a:custGeom>
            <a:avLst/>
            <a:gdLst>
              <a:gd name="connsiteX0" fmla="*/ 8442 w 3496306"/>
              <a:gd name="connsiteY0" fmla="*/ 0 h 2107376"/>
              <a:gd name="connsiteX1" fmla="*/ 8789 w 3496306"/>
              <a:gd name="connsiteY1" fmla="*/ 0 h 2107376"/>
              <a:gd name="connsiteX2" fmla="*/ 3493846 w 3496306"/>
              <a:gd name="connsiteY2" fmla="*/ 0 h 2107376"/>
              <a:gd name="connsiteX3" fmla="*/ 3496306 w 3496306"/>
              <a:gd name="connsiteY3" fmla="*/ 8430 h 2107376"/>
              <a:gd name="connsiteX4" fmla="*/ 3496306 w 3496306"/>
              <a:gd name="connsiteY4" fmla="*/ 1999877 h 2107376"/>
              <a:gd name="connsiteX5" fmla="*/ 3487171 w 3496306"/>
              <a:gd name="connsiteY5" fmla="*/ 2008659 h 2107376"/>
              <a:gd name="connsiteX6" fmla="*/ 1791889 w 3496306"/>
              <a:gd name="connsiteY6" fmla="*/ 2008659 h 2107376"/>
              <a:gd name="connsiteX7" fmla="*/ 1782758 w 3496306"/>
              <a:gd name="connsiteY7" fmla="*/ 2017790 h 2107376"/>
              <a:gd name="connsiteX8" fmla="*/ 1782758 w 3496306"/>
              <a:gd name="connsiteY8" fmla="*/ 2098232 h 2107376"/>
              <a:gd name="connsiteX9" fmla="*/ 1773626 w 3496306"/>
              <a:gd name="connsiteY9" fmla="*/ 2107368 h 2107376"/>
              <a:gd name="connsiteX10" fmla="*/ 9143 w 3496306"/>
              <a:gd name="connsiteY10" fmla="*/ 2107368 h 2107376"/>
              <a:gd name="connsiteX11" fmla="*/ 8 w 3496306"/>
              <a:gd name="connsiteY11" fmla="*/ 2098937 h 2107376"/>
              <a:gd name="connsiteX12" fmla="*/ 8 w 3496306"/>
              <a:gd name="connsiteY12" fmla="*/ 2098232 h 2107376"/>
              <a:gd name="connsiteX13" fmla="*/ 8 w 3496306"/>
              <a:gd name="connsiteY13" fmla="*/ 9131 h 2107376"/>
              <a:gd name="connsiteX14" fmla="*/ 8442 w 3496306"/>
              <a:gd name="connsiteY14" fmla="*/ 0 h 21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2107376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1999877"/>
                </a:lnTo>
                <a:cubicBezTo>
                  <a:pt x="3496130" y="2004793"/>
                  <a:pt x="3492091" y="2008659"/>
                  <a:pt x="3487171" y="2008659"/>
                </a:cubicBezTo>
                <a:lnTo>
                  <a:pt x="1791889" y="2008659"/>
                </a:lnTo>
                <a:cubicBezTo>
                  <a:pt x="1786833" y="2008659"/>
                  <a:pt x="1782758" y="2012734"/>
                  <a:pt x="1782758" y="2017790"/>
                </a:cubicBezTo>
                <a:lnTo>
                  <a:pt x="1782758" y="2098232"/>
                </a:lnTo>
                <a:cubicBezTo>
                  <a:pt x="1782758" y="2103292"/>
                  <a:pt x="1778683" y="2107368"/>
                  <a:pt x="1773626" y="2107368"/>
                </a:cubicBezTo>
                <a:lnTo>
                  <a:pt x="9143" y="2107368"/>
                </a:lnTo>
                <a:cubicBezTo>
                  <a:pt x="4293" y="2107578"/>
                  <a:pt x="222" y="2103783"/>
                  <a:pt x="8" y="2098937"/>
                </a:cubicBezTo>
                <a:lnTo>
                  <a:pt x="8" y="2098232"/>
                </a:ln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/>
          </a:solidFill>
          <a:ln w="15240">
            <a:solidFill>
              <a:schemeClr val="tx2"/>
            </a:solidFill>
          </a:ln>
        </p:spPr>
        <p:txBody>
          <a:bodyPr wrap="square" lIns="342000" tIns="252000" rIns="342000" bIns="25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5273899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6618" y="1135260"/>
            <a:ext cx="3906440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03400" y="2332800"/>
            <a:ext cx="3871800" cy="220860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  <a:lvl2pPr>
              <a:spcBef>
                <a:spcPts val="975"/>
              </a:spcBef>
              <a:defRPr sz="105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4287" y="4326729"/>
            <a:ext cx="3989189" cy="216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3516483" y="1482232"/>
            <a:ext cx="4039582" cy="585296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025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1256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6618" y="1135260"/>
            <a:ext cx="2872383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966566" y="1385430"/>
            <a:ext cx="1203724" cy="1203724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3225">
                <a:solidFill>
                  <a:schemeClr val="tx2"/>
                </a:solidFill>
              </a:defRPr>
            </a:lvl1pPr>
            <a:lvl2pPr algn="ctr">
              <a:defRPr sz="75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668783" y="1385430"/>
            <a:ext cx="1203724" cy="1203724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3225">
                <a:solidFill>
                  <a:schemeClr val="tx2"/>
                </a:solidFill>
              </a:defRPr>
            </a:lvl1pPr>
            <a:lvl2pPr algn="ctr">
              <a:defRPr sz="75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7371000" y="1385430"/>
            <a:ext cx="1203724" cy="1203724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3225">
                <a:solidFill>
                  <a:schemeClr val="tx2"/>
                </a:solidFill>
              </a:defRPr>
            </a:lvl1pPr>
            <a:lvl2pPr algn="ctr">
              <a:defRPr sz="75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96100" y="3010500"/>
            <a:ext cx="4678187" cy="156060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  <a:lvl2pPr>
              <a:spcBef>
                <a:spcPts val="975"/>
              </a:spcBef>
              <a:defRPr sz="105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5200" y="4328100"/>
            <a:ext cx="2953801" cy="243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282696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6618" y="1135260"/>
            <a:ext cx="2872383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E2D4FDB-D783-412B-9295-5544C396C8E1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969250" y="1385429"/>
            <a:ext cx="1517649" cy="1282761"/>
          </a:xfrm>
          <a:custGeom>
            <a:avLst/>
            <a:gdLst>
              <a:gd name="connsiteX0" fmla="*/ 0 w 2023532"/>
              <a:gd name="connsiteY0" fmla="*/ 0 h 1710348"/>
              <a:gd name="connsiteX1" fmla="*/ 1953344 w 2023532"/>
              <a:gd name="connsiteY1" fmla="*/ 0 h 1710348"/>
              <a:gd name="connsiteX2" fmla="*/ 1956132 w 2023532"/>
              <a:gd name="connsiteY2" fmla="*/ 0 h 1710348"/>
              <a:gd name="connsiteX3" fmla="*/ 1956132 w 2023532"/>
              <a:gd name="connsiteY3" fmla="*/ 889001 h 1710348"/>
              <a:gd name="connsiteX4" fmla="*/ 2023532 w 2023532"/>
              <a:gd name="connsiteY4" fmla="*/ 889001 h 1710348"/>
              <a:gd name="connsiteX5" fmla="*/ 2023532 w 2023532"/>
              <a:gd name="connsiteY5" fmla="*/ 1710348 h 1710348"/>
              <a:gd name="connsiteX6" fmla="*/ 1956132 w 2023532"/>
              <a:gd name="connsiteY6" fmla="*/ 1710348 h 1710348"/>
              <a:gd name="connsiteX7" fmla="*/ 0 w 2023532"/>
              <a:gd name="connsiteY7" fmla="*/ 1710348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3532" h="1710348">
                <a:moveTo>
                  <a:pt x="0" y="0"/>
                </a:moveTo>
                <a:lnTo>
                  <a:pt x="1953344" y="0"/>
                </a:lnTo>
                <a:lnTo>
                  <a:pt x="1956132" y="0"/>
                </a:lnTo>
                <a:lnTo>
                  <a:pt x="1956132" y="889001"/>
                </a:lnTo>
                <a:lnTo>
                  <a:pt x="2023532" y="889001"/>
                </a:lnTo>
                <a:lnTo>
                  <a:pt x="2023532" y="1710348"/>
                </a:lnTo>
                <a:lnTo>
                  <a:pt x="1956132" y="1710348"/>
                </a:lnTo>
                <a:lnTo>
                  <a:pt x="0" y="17103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3750">
                <a:solidFill>
                  <a:schemeClr val="tx2"/>
                </a:solidFill>
              </a:defRPr>
            </a:lvl1pPr>
            <a:lvl2pPr algn="l">
              <a:spcBef>
                <a:spcPts val="825"/>
              </a:spcBef>
              <a:defRPr sz="825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F4C1017C-CD78-41B9-AE8E-395E32A4184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489371" y="1385429"/>
            <a:ext cx="1575800" cy="1282761"/>
          </a:xfrm>
          <a:custGeom>
            <a:avLst/>
            <a:gdLst>
              <a:gd name="connsiteX0" fmla="*/ 0 w 2101067"/>
              <a:gd name="connsiteY0" fmla="*/ 0 h 1710348"/>
              <a:gd name="connsiteX1" fmla="*/ 931317 w 2101067"/>
              <a:gd name="connsiteY1" fmla="*/ 0 h 1710348"/>
              <a:gd name="connsiteX2" fmla="*/ 2026320 w 2101067"/>
              <a:gd name="connsiteY2" fmla="*/ 0 h 1710348"/>
              <a:gd name="connsiteX3" fmla="*/ 2030880 w 2101067"/>
              <a:gd name="connsiteY3" fmla="*/ 0 h 1710348"/>
              <a:gd name="connsiteX4" fmla="*/ 2033541 w 2101067"/>
              <a:gd name="connsiteY4" fmla="*/ 0 h 1710348"/>
              <a:gd name="connsiteX5" fmla="*/ 2033541 w 2101067"/>
              <a:gd name="connsiteY5" fmla="*/ 889001 h 1710348"/>
              <a:gd name="connsiteX6" fmla="*/ 2101067 w 2101067"/>
              <a:gd name="connsiteY6" fmla="*/ 889001 h 1710348"/>
              <a:gd name="connsiteX7" fmla="*/ 2101067 w 2101067"/>
              <a:gd name="connsiteY7" fmla="*/ 1710348 h 1710348"/>
              <a:gd name="connsiteX8" fmla="*/ 2033541 w 2101067"/>
              <a:gd name="connsiteY8" fmla="*/ 1710348 h 1710348"/>
              <a:gd name="connsiteX9" fmla="*/ 2026320 w 2101067"/>
              <a:gd name="connsiteY9" fmla="*/ 1710348 h 1710348"/>
              <a:gd name="connsiteX10" fmla="*/ 931317 w 2101067"/>
              <a:gd name="connsiteY10" fmla="*/ 1710348 h 1710348"/>
              <a:gd name="connsiteX11" fmla="*/ 70188 w 2101067"/>
              <a:gd name="connsiteY11" fmla="*/ 1710348 h 1710348"/>
              <a:gd name="connsiteX12" fmla="*/ 70188 w 2101067"/>
              <a:gd name="connsiteY12" fmla="*/ 821474 h 1710348"/>
              <a:gd name="connsiteX13" fmla="*/ 0 w 2101067"/>
              <a:gd name="connsiteY13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1067" h="1710348">
                <a:moveTo>
                  <a:pt x="0" y="0"/>
                </a:moveTo>
                <a:lnTo>
                  <a:pt x="931317" y="0"/>
                </a:lnTo>
                <a:lnTo>
                  <a:pt x="2026320" y="0"/>
                </a:lnTo>
                <a:lnTo>
                  <a:pt x="2030880" y="0"/>
                </a:lnTo>
                <a:lnTo>
                  <a:pt x="2033541" y="0"/>
                </a:lnTo>
                <a:lnTo>
                  <a:pt x="2033541" y="889001"/>
                </a:lnTo>
                <a:lnTo>
                  <a:pt x="2101067" y="889001"/>
                </a:lnTo>
                <a:lnTo>
                  <a:pt x="2101067" y="1710348"/>
                </a:lnTo>
                <a:lnTo>
                  <a:pt x="2033541" y="1710348"/>
                </a:lnTo>
                <a:lnTo>
                  <a:pt x="2026320" y="1710348"/>
                </a:lnTo>
                <a:lnTo>
                  <a:pt x="931317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3750">
                <a:solidFill>
                  <a:schemeClr val="tx2"/>
                </a:solidFill>
              </a:defRPr>
            </a:lvl1pPr>
            <a:lvl2pPr algn="l">
              <a:spcBef>
                <a:spcPts val="825"/>
              </a:spcBef>
              <a:defRPr sz="825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DAFB4CE-E8C3-4430-9B94-C9DB692A5BC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7067644" y="1385429"/>
            <a:ext cx="1519739" cy="1282761"/>
          </a:xfrm>
          <a:custGeom>
            <a:avLst/>
            <a:gdLst>
              <a:gd name="connsiteX0" fmla="*/ 0 w 2026319"/>
              <a:gd name="connsiteY0" fmla="*/ 0 h 1710348"/>
              <a:gd name="connsiteX1" fmla="*/ 2026319 w 2026319"/>
              <a:gd name="connsiteY1" fmla="*/ 0 h 1710348"/>
              <a:gd name="connsiteX2" fmla="*/ 2026319 w 2026319"/>
              <a:gd name="connsiteY2" fmla="*/ 1710348 h 1710348"/>
              <a:gd name="connsiteX3" fmla="*/ 70188 w 2026319"/>
              <a:gd name="connsiteY3" fmla="*/ 1710348 h 1710348"/>
              <a:gd name="connsiteX4" fmla="*/ 70188 w 2026319"/>
              <a:gd name="connsiteY4" fmla="*/ 821474 h 1710348"/>
              <a:gd name="connsiteX5" fmla="*/ 0 w 2026319"/>
              <a:gd name="connsiteY5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319" h="1710348">
                <a:moveTo>
                  <a:pt x="0" y="0"/>
                </a:moveTo>
                <a:lnTo>
                  <a:pt x="2026319" y="0"/>
                </a:lnTo>
                <a:lnTo>
                  <a:pt x="2026319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3750">
                <a:solidFill>
                  <a:schemeClr val="tx2"/>
                </a:solidFill>
              </a:defRPr>
            </a:lvl1pPr>
            <a:lvl2pPr algn="l">
              <a:spcBef>
                <a:spcPts val="825"/>
              </a:spcBef>
              <a:defRPr sz="825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96100" y="3010500"/>
            <a:ext cx="4678187" cy="156060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  <a:lvl2pPr>
              <a:spcBef>
                <a:spcPts val="975"/>
              </a:spcBef>
              <a:defRPr sz="1050"/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5200" y="4328100"/>
            <a:ext cx="2953801" cy="243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97793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E7308C-04C9-48C9-A1AA-CECB91DEC84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81477" y="1631990"/>
            <a:ext cx="4195619" cy="2237066"/>
          </a:xfrm>
          <a:custGeom>
            <a:avLst/>
            <a:gdLst>
              <a:gd name="connsiteX0" fmla="*/ 0 w 5594158"/>
              <a:gd name="connsiteY0" fmla="*/ 0 h 2982754"/>
              <a:gd name="connsiteX1" fmla="*/ 5594158 w 5594158"/>
              <a:gd name="connsiteY1" fmla="*/ 0 h 2982754"/>
              <a:gd name="connsiteX2" fmla="*/ 5594158 w 5594158"/>
              <a:gd name="connsiteY2" fmla="*/ 1451091 h 2982754"/>
              <a:gd name="connsiteX3" fmla="*/ 5513710 w 5594158"/>
              <a:gd name="connsiteY3" fmla="*/ 1451091 h 2982754"/>
              <a:gd name="connsiteX4" fmla="*/ 5513710 w 5594158"/>
              <a:gd name="connsiteY4" fmla="*/ 2982754 h 2982754"/>
              <a:gd name="connsiteX5" fmla="*/ 0 w 5594158"/>
              <a:gd name="connsiteY5" fmla="*/ 2982754 h 29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4158" h="2982754">
                <a:moveTo>
                  <a:pt x="0" y="0"/>
                </a:moveTo>
                <a:lnTo>
                  <a:pt x="5594158" y="0"/>
                </a:lnTo>
                <a:lnTo>
                  <a:pt x="5594158" y="1451091"/>
                </a:lnTo>
                <a:lnTo>
                  <a:pt x="5513710" y="1451091"/>
                </a:lnTo>
                <a:lnTo>
                  <a:pt x="5513710" y="2982754"/>
                </a:lnTo>
                <a:lnTo>
                  <a:pt x="0" y="29827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450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450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45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B3AFC8C-852A-45CE-9871-A2C31B552FB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588669" y="1631991"/>
            <a:ext cx="4173806" cy="2238301"/>
          </a:xfrm>
          <a:custGeom>
            <a:avLst/>
            <a:gdLst>
              <a:gd name="connsiteX0" fmla="*/ 80490 w 5565074"/>
              <a:gd name="connsiteY0" fmla="*/ 0 h 2984401"/>
              <a:gd name="connsiteX1" fmla="*/ 5565074 w 5565074"/>
              <a:gd name="connsiteY1" fmla="*/ 0 h 2984401"/>
              <a:gd name="connsiteX2" fmla="*/ 5565074 w 5565074"/>
              <a:gd name="connsiteY2" fmla="*/ 2984401 h 2984401"/>
              <a:gd name="connsiteX3" fmla="*/ 0 w 5565074"/>
              <a:gd name="connsiteY3" fmla="*/ 2984401 h 2984401"/>
              <a:gd name="connsiteX4" fmla="*/ 0 w 5565074"/>
              <a:gd name="connsiteY4" fmla="*/ 1532383 h 2984401"/>
              <a:gd name="connsiteX5" fmla="*/ 80490 w 5565074"/>
              <a:gd name="connsiteY5" fmla="*/ 1532383 h 298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074" h="2984401">
                <a:moveTo>
                  <a:pt x="80490" y="0"/>
                </a:moveTo>
                <a:lnTo>
                  <a:pt x="5565074" y="0"/>
                </a:lnTo>
                <a:lnTo>
                  <a:pt x="5565074" y="2984401"/>
                </a:lnTo>
                <a:lnTo>
                  <a:pt x="0" y="2984401"/>
                </a:lnTo>
                <a:lnTo>
                  <a:pt x="0" y="1532383"/>
                </a:lnTo>
                <a:lnTo>
                  <a:pt x="80490" y="1532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450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450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45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35076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01100" y="4857750"/>
            <a:ext cx="540000" cy="189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82215" y="1631990"/>
            <a:ext cx="3629027" cy="1209233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582214" y="2867782"/>
            <a:ext cx="3629028" cy="987275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200" b="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945260" y="1631990"/>
            <a:ext cx="3629027" cy="1209233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4945260" y="2867783"/>
            <a:ext cx="3629027" cy="987275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200" b="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6728526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 + 2 encadr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01100" y="4857750"/>
            <a:ext cx="540000" cy="189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82215" y="1631990"/>
            <a:ext cx="3629027" cy="1209233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582214" y="2867782"/>
            <a:ext cx="3629028" cy="987275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200" b="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945260" y="1631990"/>
            <a:ext cx="3629027" cy="1209233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4945260" y="2867783"/>
            <a:ext cx="3629027" cy="987275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200" b="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557146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3B8A4E4-F615-4DF5-BE05-8D9DD9416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9532" y="1447240"/>
            <a:ext cx="4524936" cy="224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915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3675" y="3017520"/>
            <a:ext cx="2600325" cy="212533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5975" y="1815669"/>
            <a:ext cx="1262063" cy="158951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3397590" y="1815668"/>
            <a:ext cx="0" cy="148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5746098" y="1815668"/>
            <a:ext cx="0" cy="148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14725" y="1815669"/>
            <a:ext cx="2110379" cy="15895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154" y="1815669"/>
            <a:ext cx="1260871" cy="158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7676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86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3140" indent="0">
              <a:buNone/>
              <a:defRPr sz="1190" b="0">
                <a:solidFill>
                  <a:schemeClr val="bg1"/>
                </a:solidFill>
              </a:defRPr>
            </a:lvl2pPr>
            <a:lvl3pPr marL="906278" indent="0">
              <a:buNone/>
              <a:defRPr sz="1190" b="0">
                <a:solidFill>
                  <a:schemeClr val="bg1"/>
                </a:solidFill>
              </a:defRPr>
            </a:lvl3pPr>
            <a:lvl4pPr marL="1359418" indent="0">
              <a:buNone/>
              <a:defRPr sz="1190" b="0">
                <a:solidFill>
                  <a:schemeClr val="bg1"/>
                </a:solidFill>
              </a:defRPr>
            </a:lvl4pPr>
            <a:lvl5pPr marL="1812559" indent="0">
              <a:buNone/>
              <a:defRPr sz="119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94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603933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617667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751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5" y="411511"/>
            <a:ext cx="6336704" cy="4212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97776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0354808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409F-7C04-4265-BF88-08BCF907C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43" y="366931"/>
            <a:ext cx="5701904" cy="617359"/>
          </a:xfrm>
        </p:spPr>
        <p:txBody>
          <a:bodyPr lIns="0" tIns="0"/>
          <a:lstStyle>
            <a:lvl1pPr>
              <a:defRPr sz="165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076E32-1DD0-4052-B2FD-67F8D66D7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et souscription Ce Net Comptes - Février 2022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A2864A-00F8-4A48-AD82-4326B1F61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5F4EE9-0BA2-40C9-B405-FED414B9F86A}"/>
              </a:ext>
            </a:extLst>
          </p:cNvPr>
          <p:cNvCxnSpPr/>
          <p:nvPr userDrawn="1"/>
        </p:nvCxnSpPr>
        <p:spPr>
          <a:xfrm>
            <a:off x="616461" y="4643008"/>
            <a:ext cx="0" cy="1080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35381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447676"/>
            <a:ext cx="8388932" cy="2158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4D6995"/>
                </a:solidFill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4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593153" y="807393"/>
            <a:ext cx="8388000" cy="38884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D8AE3A4B-8028-466B-B7FB-098F5F5EC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9435474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490094-7293-4122-A3FD-57A4AF1A3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001" y="229500"/>
            <a:ext cx="7749032" cy="300083"/>
          </a:xfrm>
        </p:spPr>
        <p:txBody>
          <a:bodyPr/>
          <a:lstStyle>
            <a:lvl1pPr>
              <a:defRPr sz="1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82ACC76-E173-452E-A8B5-FDEDFCB1DC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C6FAD-267A-4E60-BE7C-6B7042A4973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02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7"/>
          <p:cNvSpPr>
            <a:spLocks noGrp="1"/>
          </p:cNvSpPr>
          <p:nvPr>
            <p:ph type="pic" sz="quarter" idx="14"/>
          </p:nvPr>
        </p:nvSpPr>
        <p:spPr>
          <a:xfrm>
            <a:off x="0" y="-2"/>
            <a:ext cx="5220072" cy="5143502"/>
          </a:xfrm>
          <a:custGeom>
            <a:avLst/>
            <a:gdLst>
              <a:gd name="connsiteX0" fmla="*/ 0 w 5652120"/>
              <a:gd name="connsiteY0" fmla="*/ 0 h 4574624"/>
              <a:gd name="connsiteX1" fmla="*/ 5652120 w 5652120"/>
              <a:gd name="connsiteY1" fmla="*/ 0 h 4574624"/>
              <a:gd name="connsiteX2" fmla="*/ 5652120 w 5652120"/>
              <a:gd name="connsiteY2" fmla="*/ 1131590 h 4574624"/>
              <a:gd name="connsiteX3" fmla="*/ 4380119 w 5652120"/>
              <a:gd name="connsiteY3" fmla="*/ 1131590 h 4574624"/>
              <a:gd name="connsiteX4" fmla="*/ 4380119 w 5652120"/>
              <a:gd name="connsiteY4" fmla="*/ 3795886 h 4574624"/>
              <a:gd name="connsiteX5" fmla="*/ 5652120 w 5652120"/>
              <a:gd name="connsiteY5" fmla="*/ 3795886 h 4574624"/>
              <a:gd name="connsiteX6" fmla="*/ 5652120 w 5652120"/>
              <a:gd name="connsiteY6" fmla="*/ 4574624 h 4574624"/>
              <a:gd name="connsiteX7" fmla="*/ 0 w 5652120"/>
              <a:gd name="connsiteY7" fmla="*/ 4574624 h 4574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2120" h="4574624">
                <a:moveTo>
                  <a:pt x="0" y="0"/>
                </a:moveTo>
                <a:lnTo>
                  <a:pt x="5652120" y="0"/>
                </a:lnTo>
                <a:lnTo>
                  <a:pt x="5652120" y="1131590"/>
                </a:lnTo>
                <a:lnTo>
                  <a:pt x="4380119" y="1131590"/>
                </a:lnTo>
                <a:lnTo>
                  <a:pt x="4380119" y="3795886"/>
                </a:lnTo>
                <a:lnTo>
                  <a:pt x="5652120" y="3795886"/>
                </a:lnTo>
                <a:lnTo>
                  <a:pt x="5652120" y="4574624"/>
                </a:lnTo>
                <a:lnTo>
                  <a:pt x="0" y="45746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4283968" y="3486439"/>
            <a:ext cx="2592288" cy="165336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buNone/>
              <a:defRPr sz="9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32" name="Shape 10"/>
          <p:cNvSpPr txBox="1">
            <a:spLocks noGrp="1"/>
          </p:cNvSpPr>
          <p:nvPr>
            <p:ph type="ctrTitle"/>
          </p:nvPr>
        </p:nvSpPr>
        <p:spPr>
          <a:xfrm>
            <a:off x="4283968" y="1851671"/>
            <a:ext cx="4752528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33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4283968" y="3051625"/>
            <a:ext cx="4752528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pic>
        <p:nvPicPr>
          <p:cNvPr id="35" name="Image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9" y="4730948"/>
            <a:ext cx="1440160" cy="2402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A5EFDC-906E-4020-B2FE-F41700001D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128" y="172333"/>
            <a:ext cx="1858368" cy="56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3840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1" y="61657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1" y="1317081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1" y="201758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1" y="2718091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1" y="341859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1" y="4119100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3" y="61650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3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3" y="201751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3" y="2718020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3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3" y="411902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27117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tree de parti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288917" y="1485926"/>
            <a:ext cx="144016" cy="1159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954" y="4840312"/>
            <a:ext cx="1333804" cy="222479"/>
          </a:xfrm>
          <a:prstGeom prst="rect">
            <a:avLst/>
          </a:prstGeom>
        </p:spPr>
      </p:pic>
      <p:sp>
        <p:nvSpPr>
          <p:cNvPr id="7" name="Oval 13"/>
          <p:cNvSpPr txBox="1">
            <a:spLocks noChangeAspect="1" noChangeArrowheads="1"/>
          </p:cNvSpPr>
          <p:nvPr userDrawn="1"/>
        </p:nvSpPr>
        <p:spPr bwMode="auto">
          <a:xfrm>
            <a:off x="179511" y="4876007"/>
            <a:ext cx="206788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9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900">
              <a:solidFill>
                <a:schemeClr val="accent1"/>
              </a:solidFill>
            </a:endParaRP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547664" y="1563639"/>
            <a:ext cx="7487092" cy="1082086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lang="fr-FR" sz="80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1547664" y="2645724"/>
            <a:ext cx="7487093" cy="108208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fr-FR" sz="40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20861324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355727"/>
            <a:ext cx="3112616" cy="51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1592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6129594" y="4609686"/>
            <a:ext cx="2727547" cy="288247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16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19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0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1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3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4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5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8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9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30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31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</p:grpSp>
      <p:sp>
        <p:nvSpPr>
          <p:cNvPr id="9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965307" y="273654"/>
            <a:ext cx="754901" cy="50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171450" indent="-171450" algn="l">
              <a:buFont typeface="Arial" panose="020B0604020202020204" pitchFamily="34" charset="0"/>
              <a:buChar char="•"/>
              <a:defRPr sz="1400" b="1" baseline="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ITCE</a:t>
            </a:r>
          </a:p>
          <a:p>
            <a:pPr>
              <a:defRPr/>
            </a:pPr>
            <a:r>
              <a:rPr lang="fr-FR"/>
              <a:t>BPA </a:t>
            </a:r>
          </a:p>
        </p:txBody>
      </p:sp>
    </p:spTree>
    <p:extLst>
      <p:ext uri="{BB962C8B-B14F-4D97-AF65-F5344CB8AC3E}">
        <p14:creationId xmlns:p14="http://schemas.microsoft.com/office/powerpoint/2010/main" val="8642338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0" y="0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90075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571750"/>
            <a:ext cx="6470818" cy="10820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6969190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55019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5269484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9601789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6084888" y="0"/>
            <a:ext cx="3059112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54678629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1107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1221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83238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9144900" cy="51435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3204650" y="824200"/>
            <a:ext cx="5583613" cy="29061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62816" y="1130263"/>
            <a:ext cx="5130000" cy="1350000"/>
          </a:xfrm>
        </p:spPr>
        <p:txBody>
          <a:bodyPr anchor="b"/>
          <a:lstStyle>
            <a:lvl1pPr algn="l">
              <a:lnSpc>
                <a:spcPct val="72000"/>
              </a:lnSpc>
              <a:defRPr sz="3525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2816" y="2460663"/>
            <a:ext cx="5130000" cy="675000"/>
          </a:xfrm>
        </p:spPr>
        <p:txBody>
          <a:bodyPr anchor="t"/>
          <a:lstStyle>
            <a:lvl1pPr marL="0" indent="0" algn="l">
              <a:buNone/>
              <a:defRPr sz="1725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62816" y="3158729"/>
            <a:ext cx="1890000" cy="405000"/>
          </a:xfrm>
        </p:spPr>
        <p:txBody>
          <a:bodyPr/>
          <a:lstStyle>
            <a:lvl1pPr>
              <a:defRPr sz="1725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16 janvier 2023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6F696D-69AD-4CF5-AEE5-0F7C853CA6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4764" y="3729037"/>
            <a:ext cx="2107406" cy="871538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485506"/>
            <a:ext cx="1845057" cy="165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4146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97633"/>
            <a:ext cx="1737360" cy="15452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960ED2-A6B8-4899-9F3A-7BF5AEB5B0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6123" y="3560109"/>
            <a:ext cx="2183467" cy="958103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400994" y="401299"/>
            <a:ext cx="8370000" cy="3196334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653" y="795977"/>
            <a:ext cx="7560000" cy="1350000"/>
          </a:xfrm>
        </p:spPr>
        <p:txBody>
          <a:bodyPr anchor="b"/>
          <a:lstStyle>
            <a:lvl1pPr algn="l">
              <a:lnSpc>
                <a:spcPct val="72000"/>
              </a:lnSpc>
              <a:defRPr sz="3525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2653" y="2126378"/>
            <a:ext cx="7560000" cy="675000"/>
          </a:xfrm>
        </p:spPr>
        <p:txBody>
          <a:bodyPr anchor="t"/>
          <a:lstStyle>
            <a:lvl1pPr marL="0" indent="0" algn="l">
              <a:buNone/>
              <a:defRPr sz="1725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2655" y="3045899"/>
            <a:ext cx="1890000" cy="405000"/>
          </a:xfrm>
        </p:spPr>
        <p:txBody>
          <a:bodyPr/>
          <a:lstStyle>
            <a:lvl1pPr>
              <a:defRPr sz="1725" b="1">
                <a:solidFill>
                  <a:schemeClr val="tx1"/>
                </a:solidFill>
              </a:defRPr>
            </a:lvl1pPr>
          </a:lstStyle>
          <a:p>
            <a:fld id="{EA529C3E-A98E-4662-8D08-AD7C3B6D616D}" type="datetime4">
              <a:rPr lang="fr-FR" smtClean="0"/>
              <a:pPr/>
              <a:t>16 janvier 2023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3479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64A227C-7AB3-4617-B474-1686A08A1F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97633"/>
            <a:ext cx="1737360" cy="15452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D2D3DD-51B5-4033-A1D9-DDC7997861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6123" y="3560109"/>
            <a:ext cx="2183467" cy="958103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402300" y="403085"/>
            <a:ext cx="8370000" cy="3196334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653" y="795977"/>
            <a:ext cx="7560000" cy="1350000"/>
          </a:xfrm>
        </p:spPr>
        <p:txBody>
          <a:bodyPr anchor="b"/>
          <a:lstStyle>
            <a:lvl1pPr algn="l">
              <a:lnSpc>
                <a:spcPct val="72000"/>
              </a:lnSpc>
              <a:defRPr sz="3525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2653" y="2126378"/>
            <a:ext cx="7560000" cy="675000"/>
          </a:xfrm>
        </p:spPr>
        <p:txBody>
          <a:bodyPr anchor="t"/>
          <a:lstStyle>
            <a:lvl1pPr marL="0" indent="0" algn="l">
              <a:buNone/>
              <a:defRPr sz="1725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2655" y="3045899"/>
            <a:ext cx="1890000" cy="405000"/>
          </a:xfrm>
        </p:spPr>
        <p:txBody>
          <a:bodyPr/>
          <a:lstStyle>
            <a:lvl1pPr>
              <a:defRPr sz="1725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16 janvier 2023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267167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8CCEA4F-CBAA-483C-A7F0-9EA0D5CE51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1311" y="4693443"/>
            <a:ext cx="980480" cy="382192"/>
          </a:xfrm>
          <a:prstGeom prst="rect">
            <a:avLst/>
          </a:prstGeom>
        </p:spPr>
      </p:pic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 userDrawn="1"/>
        </p:nvSpPr>
        <p:spPr>
          <a:xfrm>
            <a:off x="402300" y="402300"/>
            <a:ext cx="8370000" cy="4354127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35" y="525780"/>
            <a:ext cx="7965000" cy="377905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50893" y="1346807"/>
            <a:ext cx="2160000" cy="432000"/>
          </a:xfrm>
        </p:spPr>
        <p:txBody>
          <a:bodyPr anchor="t"/>
          <a:lstStyle>
            <a:lvl1pPr marL="0" indent="0">
              <a:buNone/>
              <a:defRPr sz="247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250892" y="1821867"/>
            <a:ext cx="2160000" cy="2430000"/>
          </a:xfrm>
        </p:spPr>
        <p:txBody>
          <a:bodyPr anchor="t"/>
          <a:lstStyle>
            <a:lvl1pPr marL="0" indent="0">
              <a:buNone/>
              <a:defRPr sz="11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1576-F04C-490F-8279-C8266278EA01}" type="datetime4">
              <a:rPr lang="fr-FR" smtClean="0"/>
              <a:t>16 janvier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48088" y="1346807"/>
            <a:ext cx="2160000" cy="432000"/>
          </a:xfrm>
        </p:spPr>
        <p:txBody>
          <a:bodyPr/>
          <a:lstStyle>
            <a:lvl1pPr>
              <a:defRPr sz="24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48088" y="1821867"/>
            <a:ext cx="2160000" cy="2430000"/>
          </a:xfrm>
        </p:spPr>
        <p:txBody>
          <a:bodyPr/>
          <a:lstStyle>
            <a:lvl1pPr>
              <a:defRPr sz="112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57330" y="1346807"/>
            <a:ext cx="2160000" cy="432000"/>
          </a:xfrm>
        </p:spPr>
        <p:txBody>
          <a:bodyPr anchor="t"/>
          <a:lstStyle>
            <a:lvl1pPr marL="0" indent="0">
              <a:buNone/>
              <a:defRPr sz="247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7330" y="1821867"/>
            <a:ext cx="2160000" cy="2430000"/>
          </a:xfrm>
        </p:spPr>
        <p:txBody>
          <a:bodyPr/>
          <a:lstStyle>
            <a:lvl1pPr>
              <a:defRPr sz="112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5791990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1311" y="4693443"/>
            <a:ext cx="980480" cy="382192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402257" y="402258"/>
            <a:ext cx="8370044" cy="4354006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35" y="526500"/>
            <a:ext cx="7965000" cy="378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11589" y="1271798"/>
            <a:ext cx="999000" cy="432000"/>
          </a:xfrm>
        </p:spPr>
        <p:txBody>
          <a:bodyPr anchor="ctr"/>
          <a:lstStyle>
            <a:lvl1pPr marL="0" indent="-216000"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882519" y="1070834"/>
            <a:ext cx="1620000" cy="81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975" b="1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16 janvier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11589" y="2297819"/>
            <a:ext cx="999000" cy="432000"/>
          </a:xfrm>
        </p:spPr>
        <p:txBody>
          <a:bodyPr anchor="ctr"/>
          <a:lstStyle>
            <a:lvl1pPr marL="0" indent="-216000">
              <a:buClr>
                <a:schemeClr val="tx2"/>
              </a:buClr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82519" y="2099627"/>
            <a:ext cx="1620000" cy="810000"/>
          </a:xfrm>
        </p:spPr>
        <p:txBody>
          <a:bodyPr anchor="ctr"/>
          <a:lstStyle>
            <a:lvl1pPr>
              <a:defRPr sz="9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11589" y="3323840"/>
            <a:ext cx="999000" cy="432000"/>
          </a:xfrm>
        </p:spPr>
        <p:txBody>
          <a:bodyPr anchor="ctr"/>
          <a:lstStyle>
            <a:lvl1pPr marL="0" indent="-216000"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82519" y="3125684"/>
            <a:ext cx="1620000" cy="810000"/>
          </a:xfrm>
        </p:spPr>
        <p:txBody>
          <a:bodyPr anchor="ctr"/>
          <a:lstStyle>
            <a:lvl1pPr>
              <a:defRPr sz="9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835864" y="1271798"/>
            <a:ext cx="999000" cy="432000"/>
          </a:xfrm>
        </p:spPr>
        <p:txBody>
          <a:bodyPr anchor="ctr"/>
          <a:lstStyle>
            <a:lvl1pPr marL="0" indent="-216000"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6794" y="1070834"/>
            <a:ext cx="1620000" cy="81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975" b="1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35864" y="2297819"/>
            <a:ext cx="999000" cy="432000"/>
          </a:xfrm>
        </p:spPr>
        <p:txBody>
          <a:bodyPr anchor="ctr"/>
          <a:lstStyle>
            <a:lvl1pPr marL="0" indent="-216000">
              <a:buClr>
                <a:schemeClr val="tx2"/>
              </a:buClr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06794" y="2099627"/>
            <a:ext cx="1620000" cy="810000"/>
          </a:xfrm>
        </p:spPr>
        <p:txBody>
          <a:bodyPr anchor="ctr"/>
          <a:lstStyle>
            <a:lvl1pPr>
              <a:defRPr sz="9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35864" y="3323840"/>
            <a:ext cx="999000" cy="432000"/>
          </a:xfrm>
        </p:spPr>
        <p:txBody>
          <a:bodyPr anchor="ctr"/>
          <a:lstStyle>
            <a:lvl1pPr marL="0" indent="-216000"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06794" y="3125684"/>
            <a:ext cx="1620000" cy="810000"/>
          </a:xfrm>
        </p:spPr>
        <p:txBody>
          <a:bodyPr anchor="ctr"/>
          <a:lstStyle>
            <a:lvl1pPr>
              <a:defRPr sz="9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192848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4133" y="4592902"/>
            <a:ext cx="1318020" cy="513765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402257" y="402259"/>
            <a:ext cx="8370002" cy="4275830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2840" y="1705213"/>
            <a:ext cx="2160000" cy="810000"/>
          </a:xfrm>
        </p:spPr>
        <p:txBody>
          <a:bodyPr anchor="b"/>
          <a:lstStyle>
            <a:lvl1pPr algn="l">
              <a:defRPr sz="5175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2840" y="2451972"/>
            <a:ext cx="5940000" cy="1620000"/>
          </a:xfrm>
        </p:spPr>
        <p:txBody>
          <a:bodyPr anchor="t"/>
          <a:lstStyle>
            <a:lvl1pPr marL="0" indent="0" algn="l">
              <a:buNone/>
              <a:defRPr sz="1725" b="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16 janvier 2023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72857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1311" y="4693443"/>
            <a:ext cx="980480" cy="382192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387000" y="4670654"/>
            <a:ext cx="8370000" cy="93460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714" y="1406128"/>
            <a:ext cx="7560000" cy="994172"/>
          </a:xfrm>
        </p:spPr>
        <p:txBody>
          <a:bodyPr anchor="t"/>
          <a:lstStyle>
            <a:lvl1pPr>
              <a:defRPr sz="2925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52714" y="969169"/>
            <a:ext cx="7560000" cy="513000"/>
          </a:xfrm>
        </p:spPr>
        <p:txBody>
          <a:bodyPr anchor="b"/>
          <a:lstStyle>
            <a:lvl1pPr marL="0" indent="0">
              <a:buNone/>
              <a:defRPr sz="29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01428" y="3142296"/>
            <a:ext cx="4968130" cy="1080000"/>
          </a:xfrm>
        </p:spPr>
        <p:txBody>
          <a:bodyPr/>
          <a:lstStyle>
            <a:lvl1pPr>
              <a:lnSpc>
                <a:spcPct val="90000"/>
              </a:lnSpc>
              <a:defRPr sz="2250" b="0">
                <a:solidFill>
                  <a:schemeClr val="tx1"/>
                </a:solidFill>
              </a:defRPr>
            </a:lvl1pPr>
            <a:lvl2pPr marL="3645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402300" y="402300"/>
            <a:ext cx="8370000" cy="2473384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 sz="105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5806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Réunion de Marché 23 septembre: Espaces Transactionnels</a:t>
            </a:r>
          </a:p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E1642822-4E7F-4714-A42D-A5746939ED9A}"/>
              </a:ext>
            </a:extLst>
          </p:cNvPr>
          <p:cNvSpPr txBox="1">
            <a:spLocks/>
          </p:cNvSpPr>
          <p:nvPr userDrawn="1"/>
        </p:nvSpPr>
        <p:spPr>
          <a:xfrm>
            <a:off x="702888" y="5080333"/>
            <a:ext cx="2700000" cy="1890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713"/>
          </a:p>
        </p:txBody>
      </p:sp>
    </p:spTree>
    <p:extLst>
      <p:ext uri="{BB962C8B-B14F-4D97-AF65-F5344CB8AC3E}">
        <p14:creationId xmlns:p14="http://schemas.microsoft.com/office/powerpoint/2010/main" val="319565393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8" y="1135260"/>
            <a:ext cx="3871800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03388" y="1135260"/>
            <a:ext cx="3870899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90959467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8" y="1135260"/>
            <a:ext cx="5400000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04017" y="1130025"/>
            <a:ext cx="2622230" cy="3146777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1876790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8" y="1135260"/>
            <a:ext cx="5400000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76B2-8D4A-44B5-9E98-9818E2B5D7B5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04017" y="1130025"/>
            <a:ext cx="2622230" cy="3146777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889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F22452-8D8B-4CD2-ABF0-FDA79A65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657382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03388" y="1135260"/>
            <a:ext cx="3870899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6618" y="1135260"/>
            <a:ext cx="3906440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287" y="4326729"/>
            <a:ext cx="3988771" cy="216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3268492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7" y="1135260"/>
            <a:ext cx="3949301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667847" y="1135260"/>
            <a:ext cx="3906440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85516" y="4326729"/>
            <a:ext cx="3988771" cy="216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013631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7" y="1135260"/>
            <a:ext cx="3949301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659287" y="1135259"/>
            <a:ext cx="3915000" cy="3240000"/>
          </a:xfrm>
        </p:spPr>
        <p:txBody>
          <a:bodyPr/>
          <a:lstStyle>
            <a:lvl1pPr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0178097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4287" y="1135259"/>
            <a:ext cx="3915000" cy="3240000"/>
          </a:xfrm>
        </p:spPr>
        <p:txBody>
          <a:bodyPr/>
          <a:lstStyle>
            <a:lvl1pPr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659287" y="1135259"/>
            <a:ext cx="3915000" cy="3240000"/>
          </a:xfrm>
        </p:spPr>
        <p:txBody>
          <a:bodyPr/>
          <a:lstStyle>
            <a:lvl1pPr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63839113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2">
            <a:extLst>
              <a:ext uri="{FF2B5EF4-FFF2-40B4-BE49-F238E27FC236}">
                <a16:creationId xmlns:a16="http://schemas.microsoft.com/office/drawing/2014/main" id="{6FAD1E3E-5599-4855-8130-D4E37882446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209055" y="1135260"/>
            <a:ext cx="3283079" cy="2374422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8" y="1135260"/>
            <a:ext cx="4320000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6A84-6805-424B-9CB0-C2F5E39AD095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FEF8AE-852D-4D67-B2DF-EB296BAF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6518E20-988A-46F9-8273-DC874CD2DD9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104017" y="2835575"/>
            <a:ext cx="2622230" cy="1580532"/>
          </a:xfrm>
          <a:custGeom>
            <a:avLst/>
            <a:gdLst>
              <a:gd name="connsiteX0" fmla="*/ 8442 w 3496306"/>
              <a:gd name="connsiteY0" fmla="*/ 0 h 2107376"/>
              <a:gd name="connsiteX1" fmla="*/ 8789 w 3496306"/>
              <a:gd name="connsiteY1" fmla="*/ 0 h 2107376"/>
              <a:gd name="connsiteX2" fmla="*/ 3493846 w 3496306"/>
              <a:gd name="connsiteY2" fmla="*/ 0 h 2107376"/>
              <a:gd name="connsiteX3" fmla="*/ 3496306 w 3496306"/>
              <a:gd name="connsiteY3" fmla="*/ 8430 h 2107376"/>
              <a:gd name="connsiteX4" fmla="*/ 3496306 w 3496306"/>
              <a:gd name="connsiteY4" fmla="*/ 1999877 h 2107376"/>
              <a:gd name="connsiteX5" fmla="*/ 3487171 w 3496306"/>
              <a:gd name="connsiteY5" fmla="*/ 2008659 h 2107376"/>
              <a:gd name="connsiteX6" fmla="*/ 1791889 w 3496306"/>
              <a:gd name="connsiteY6" fmla="*/ 2008659 h 2107376"/>
              <a:gd name="connsiteX7" fmla="*/ 1782758 w 3496306"/>
              <a:gd name="connsiteY7" fmla="*/ 2017790 h 2107376"/>
              <a:gd name="connsiteX8" fmla="*/ 1782758 w 3496306"/>
              <a:gd name="connsiteY8" fmla="*/ 2098232 h 2107376"/>
              <a:gd name="connsiteX9" fmla="*/ 1773626 w 3496306"/>
              <a:gd name="connsiteY9" fmla="*/ 2107368 h 2107376"/>
              <a:gd name="connsiteX10" fmla="*/ 9143 w 3496306"/>
              <a:gd name="connsiteY10" fmla="*/ 2107368 h 2107376"/>
              <a:gd name="connsiteX11" fmla="*/ 8 w 3496306"/>
              <a:gd name="connsiteY11" fmla="*/ 2098937 h 2107376"/>
              <a:gd name="connsiteX12" fmla="*/ 8 w 3496306"/>
              <a:gd name="connsiteY12" fmla="*/ 2098232 h 2107376"/>
              <a:gd name="connsiteX13" fmla="*/ 8 w 3496306"/>
              <a:gd name="connsiteY13" fmla="*/ 9131 h 2107376"/>
              <a:gd name="connsiteX14" fmla="*/ 8442 w 3496306"/>
              <a:gd name="connsiteY14" fmla="*/ 0 h 21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2107376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1999877"/>
                </a:lnTo>
                <a:cubicBezTo>
                  <a:pt x="3496130" y="2004793"/>
                  <a:pt x="3492091" y="2008659"/>
                  <a:pt x="3487171" y="2008659"/>
                </a:cubicBezTo>
                <a:lnTo>
                  <a:pt x="1791889" y="2008659"/>
                </a:lnTo>
                <a:cubicBezTo>
                  <a:pt x="1786833" y="2008659"/>
                  <a:pt x="1782758" y="2012734"/>
                  <a:pt x="1782758" y="2017790"/>
                </a:cubicBezTo>
                <a:lnTo>
                  <a:pt x="1782758" y="2098232"/>
                </a:lnTo>
                <a:cubicBezTo>
                  <a:pt x="1782758" y="2103292"/>
                  <a:pt x="1778683" y="2107368"/>
                  <a:pt x="1773626" y="2107368"/>
                </a:cubicBezTo>
                <a:lnTo>
                  <a:pt x="9143" y="2107368"/>
                </a:lnTo>
                <a:cubicBezTo>
                  <a:pt x="4293" y="2107578"/>
                  <a:pt x="222" y="2103783"/>
                  <a:pt x="8" y="2098937"/>
                </a:cubicBezTo>
                <a:lnTo>
                  <a:pt x="8" y="2098232"/>
                </a:ln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/>
          </a:solidFill>
          <a:ln w="15240">
            <a:solidFill>
              <a:schemeClr val="tx2"/>
            </a:solidFill>
          </a:ln>
        </p:spPr>
        <p:txBody>
          <a:bodyPr wrap="square" lIns="342000" tIns="252000" rIns="342000" bIns="25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004244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6618" y="1135260"/>
            <a:ext cx="3906440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03400" y="2332800"/>
            <a:ext cx="3871800" cy="220860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  <a:lvl2pPr>
              <a:spcBef>
                <a:spcPts val="975"/>
              </a:spcBef>
              <a:defRPr sz="105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4287" y="4326729"/>
            <a:ext cx="3989189" cy="216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3516483" y="1482232"/>
            <a:ext cx="4039582" cy="585296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025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469277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6618" y="1135260"/>
            <a:ext cx="2872383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966566" y="1385430"/>
            <a:ext cx="1203724" cy="1203724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3225">
                <a:solidFill>
                  <a:schemeClr val="tx2"/>
                </a:solidFill>
              </a:defRPr>
            </a:lvl1pPr>
            <a:lvl2pPr algn="ctr">
              <a:defRPr sz="75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668783" y="1385430"/>
            <a:ext cx="1203724" cy="1203724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3225">
                <a:solidFill>
                  <a:schemeClr val="tx2"/>
                </a:solidFill>
              </a:defRPr>
            </a:lvl1pPr>
            <a:lvl2pPr algn="ctr">
              <a:defRPr sz="75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7371000" y="1385430"/>
            <a:ext cx="1203724" cy="1203724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3225">
                <a:solidFill>
                  <a:schemeClr val="tx2"/>
                </a:solidFill>
              </a:defRPr>
            </a:lvl1pPr>
            <a:lvl2pPr algn="ctr">
              <a:defRPr sz="75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96100" y="3010500"/>
            <a:ext cx="4678187" cy="156060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  <a:lvl2pPr>
              <a:spcBef>
                <a:spcPts val="975"/>
              </a:spcBef>
              <a:defRPr sz="105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5200" y="4328100"/>
            <a:ext cx="2953801" cy="243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2227875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6618" y="1135260"/>
            <a:ext cx="2872383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E2D4FDB-D783-412B-9295-5544C396C8E1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969250" y="1385429"/>
            <a:ext cx="1517649" cy="1282761"/>
          </a:xfrm>
          <a:custGeom>
            <a:avLst/>
            <a:gdLst>
              <a:gd name="connsiteX0" fmla="*/ 0 w 2023532"/>
              <a:gd name="connsiteY0" fmla="*/ 0 h 1710348"/>
              <a:gd name="connsiteX1" fmla="*/ 1953344 w 2023532"/>
              <a:gd name="connsiteY1" fmla="*/ 0 h 1710348"/>
              <a:gd name="connsiteX2" fmla="*/ 1956132 w 2023532"/>
              <a:gd name="connsiteY2" fmla="*/ 0 h 1710348"/>
              <a:gd name="connsiteX3" fmla="*/ 1956132 w 2023532"/>
              <a:gd name="connsiteY3" fmla="*/ 889001 h 1710348"/>
              <a:gd name="connsiteX4" fmla="*/ 2023532 w 2023532"/>
              <a:gd name="connsiteY4" fmla="*/ 889001 h 1710348"/>
              <a:gd name="connsiteX5" fmla="*/ 2023532 w 2023532"/>
              <a:gd name="connsiteY5" fmla="*/ 1710348 h 1710348"/>
              <a:gd name="connsiteX6" fmla="*/ 1956132 w 2023532"/>
              <a:gd name="connsiteY6" fmla="*/ 1710348 h 1710348"/>
              <a:gd name="connsiteX7" fmla="*/ 0 w 2023532"/>
              <a:gd name="connsiteY7" fmla="*/ 1710348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3532" h="1710348">
                <a:moveTo>
                  <a:pt x="0" y="0"/>
                </a:moveTo>
                <a:lnTo>
                  <a:pt x="1953344" y="0"/>
                </a:lnTo>
                <a:lnTo>
                  <a:pt x="1956132" y="0"/>
                </a:lnTo>
                <a:lnTo>
                  <a:pt x="1956132" y="889001"/>
                </a:lnTo>
                <a:lnTo>
                  <a:pt x="2023532" y="889001"/>
                </a:lnTo>
                <a:lnTo>
                  <a:pt x="2023532" y="1710348"/>
                </a:lnTo>
                <a:lnTo>
                  <a:pt x="1956132" y="1710348"/>
                </a:lnTo>
                <a:lnTo>
                  <a:pt x="0" y="17103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3750">
                <a:solidFill>
                  <a:schemeClr val="tx2"/>
                </a:solidFill>
              </a:defRPr>
            </a:lvl1pPr>
            <a:lvl2pPr algn="l">
              <a:spcBef>
                <a:spcPts val="825"/>
              </a:spcBef>
              <a:defRPr sz="825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F4C1017C-CD78-41B9-AE8E-395E32A4184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489371" y="1385429"/>
            <a:ext cx="1575800" cy="1282761"/>
          </a:xfrm>
          <a:custGeom>
            <a:avLst/>
            <a:gdLst>
              <a:gd name="connsiteX0" fmla="*/ 0 w 2101067"/>
              <a:gd name="connsiteY0" fmla="*/ 0 h 1710348"/>
              <a:gd name="connsiteX1" fmla="*/ 931317 w 2101067"/>
              <a:gd name="connsiteY1" fmla="*/ 0 h 1710348"/>
              <a:gd name="connsiteX2" fmla="*/ 2026320 w 2101067"/>
              <a:gd name="connsiteY2" fmla="*/ 0 h 1710348"/>
              <a:gd name="connsiteX3" fmla="*/ 2030880 w 2101067"/>
              <a:gd name="connsiteY3" fmla="*/ 0 h 1710348"/>
              <a:gd name="connsiteX4" fmla="*/ 2033541 w 2101067"/>
              <a:gd name="connsiteY4" fmla="*/ 0 h 1710348"/>
              <a:gd name="connsiteX5" fmla="*/ 2033541 w 2101067"/>
              <a:gd name="connsiteY5" fmla="*/ 889001 h 1710348"/>
              <a:gd name="connsiteX6" fmla="*/ 2101067 w 2101067"/>
              <a:gd name="connsiteY6" fmla="*/ 889001 h 1710348"/>
              <a:gd name="connsiteX7" fmla="*/ 2101067 w 2101067"/>
              <a:gd name="connsiteY7" fmla="*/ 1710348 h 1710348"/>
              <a:gd name="connsiteX8" fmla="*/ 2033541 w 2101067"/>
              <a:gd name="connsiteY8" fmla="*/ 1710348 h 1710348"/>
              <a:gd name="connsiteX9" fmla="*/ 2026320 w 2101067"/>
              <a:gd name="connsiteY9" fmla="*/ 1710348 h 1710348"/>
              <a:gd name="connsiteX10" fmla="*/ 931317 w 2101067"/>
              <a:gd name="connsiteY10" fmla="*/ 1710348 h 1710348"/>
              <a:gd name="connsiteX11" fmla="*/ 70188 w 2101067"/>
              <a:gd name="connsiteY11" fmla="*/ 1710348 h 1710348"/>
              <a:gd name="connsiteX12" fmla="*/ 70188 w 2101067"/>
              <a:gd name="connsiteY12" fmla="*/ 821474 h 1710348"/>
              <a:gd name="connsiteX13" fmla="*/ 0 w 2101067"/>
              <a:gd name="connsiteY13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1067" h="1710348">
                <a:moveTo>
                  <a:pt x="0" y="0"/>
                </a:moveTo>
                <a:lnTo>
                  <a:pt x="931317" y="0"/>
                </a:lnTo>
                <a:lnTo>
                  <a:pt x="2026320" y="0"/>
                </a:lnTo>
                <a:lnTo>
                  <a:pt x="2030880" y="0"/>
                </a:lnTo>
                <a:lnTo>
                  <a:pt x="2033541" y="0"/>
                </a:lnTo>
                <a:lnTo>
                  <a:pt x="2033541" y="889001"/>
                </a:lnTo>
                <a:lnTo>
                  <a:pt x="2101067" y="889001"/>
                </a:lnTo>
                <a:lnTo>
                  <a:pt x="2101067" y="1710348"/>
                </a:lnTo>
                <a:lnTo>
                  <a:pt x="2033541" y="1710348"/>
                </a:lnTo>
                <a:lnTo>
                  <a:pt x="2026320" y="1710348"/>
                </a:lnTo>
                <a:lnTo>
                  <a:pt x="931317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3750">
                <a:solidFill>
                  <a:schemeClr val="tx2"/>
                </a:solidFill>
              </a:defRPr>
            </a:lvl1pPr>
            <a:lvl2pPr algn="l">
              <a:spcBef>
                <a:spcPts val="825"/>
              </a:spcBef>
              <a:defRPr sz="825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DAFB4CE-E8C3-4430-9B94-C9DB692A5BC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7067644" y="1385429"/>
            <a:ext cx="1519739" cy="1282761"/>
          </a:xfrm>
          <a:custGeom>
            <a:avLst/>
            <a:gdLst>
              <a:gd name="connsiteX0" fmla="*/ 0 w 2026319"/>
              <a:gd name="connsiteY0" fmla="*/ 0 h 1710348"/>
              <a:gd name="connsiteX1" fmla="*/ 2026319 w 2026319"/>
              <a:gd name="connsiteY1" fmla="*/ 0 h 1710348"/>
              <a:gd name="connsiteX2" fmla="*/ 2026319 w 2026319"/>
              <a:gd name="connsiteY2" fmla="*/ 1710348 h 1710348"/>
              <a:gd name="connsiteX3" fmla="*/ 70188 w 2026319"/>
              <a:gd name="connsiteY3" fmla="*/ 1710348 h 1710348"/>
              <a:gd name="connsiteX4" fmla="*/ 70188 w 2026319"/>
              <a:gd name="connsiteY4" fmla="*/ 821474 h 1710348"/>
              <a:gd name="connsiteX5" fmla="*/ 0 w 2026319"/>
              <a:gd name="connsiteY5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319" h="1710348">
                <a:moveTo>
                  <a:pt x="0" y="0"/>
                </a:moveTo>
                <a:lnTo>
                  <a:pt x="2026319" y="0"/>
                </a:lnTo>
                <a:lnTo>
                  <a:pt x="2026319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3750">
                <a:solidFill>
                  <a:schemeClr val="tx2"/>
                </a:solidFill>
              </a:defRPr>
            </a:lvl1pPr>
            <a:lvl2pPr algn="l">
              <a:spcBef>
                <a:spcPts val="825"/>
              </a:spcBef>
              <a:defRPr sz="825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96100" y="3010500"/>
            <a:ext cx="4678187" cy="156060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  <a:lvl2pPr>
              <a:spcBef>
                <a:spcPts val="975"/>
              </a:spcBef>
              <a:defRPr sz="1050"/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5200" y="4328100"/>
            <a:ext cx="2953801" cy="243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6805779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E7308C-04C9-48C9-A1AA-CECB91DEC84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81477" y="1631990"/>
            <a:ext cx="4195619" cy="2237066"/>
          </a:xfrm>
          <a:custGeom>
            <a:avLst/>
            <a:gdLst>
              <a:gd name="connsiteX0" fmla="*/ 0 w 5594158"/>
              <a:gd name="connsiteY0" fmla="*/ 0 h 2982754"/>
              <a:gd name="connsiteX1" fmla="*/ 5594158 w 5594158"/>
              <a:gd name="connsiteY1" fmla="*/ 0 h 2982754"/>
              <a:gd name="connsiteX2" fmla="*/ 5594158 w 5594158"/>
              <a:gd name="connsiteY2" fmla="*/ 1451091 h 2982754"/>
              <a:gd name="connsiteX3" fmla="*/ 5513710 w 5594158"/>
              <a:gd name="connsiteY3" fmla="*/ 1451091 h 2982754"/>
              <a:gd name="connsiteX4" fmla="*/ 5513710 w 5594158"/>
              <a:gd name="connsiteY4" fmla="*/ 2982754 h 2982754"/>
              <a:gd name="connsiteX5" fmla="*/ 0 w 5594158"/>
              <a:gd name="connsiteY5" fmla="*/ 2982754 h 29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4158" h="2982754">
                <a:moveTo>
                  <a:pt x="0" y="0"/>
                </a:moveTo>
                <a:lnTo>
                  <a:pt x="5594158" y="0"/>
                </a:lnTo>
                <a:lnTo>
                  <a:pt x="5594158" y="1451091"/>
                </a:lnTo>
                <a:lnTo>
                  <a:pt x="5513710" y="1451091"/>
                </a:lnTo>
                <a:lnTo>
                  <a:pt x="5513710" y="2982754"/>
                </a:lnTo>
                <a:lnTo>
                  <a:pt x="0" y="29827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450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450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45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B3AFC8C-852A-45CE-9871-A2C31B552FB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588669" y="1631991"/>
            <a:ext cx="4173806" cy="2238301"/>
          </a:xfrm>
          <a:custGeom>
            <a:avLst/>
            <a:gdLst>
              <a:gd name="connsiteX0" fmla="*/ 80490 w 5565074"/>
              <a:gd name="connsiteY0" fmla="*/ 0 h 2984401"/>
              <a:gd name="connsiteX1" fmla="*/ 5565074 w 5565074"/>
              <a:gd name="connsiteY1" fmla="*/ 0 h 2984401"/>
              <a:gd name="connsiteX2" fmla="*/ 5565074 w 5565074"/>
              <a:gd name="connsiteY2" fmla="*/ 2984401 h 2984401"/>
              <a:gd name="connsiteX3" fmla="*/ 0 w 5565074"/>
              <a:gd name="connsiteY3" fmla="*/ 2984401 h 2984401"/>
              <a:gd name="connsiteX4" fmla="*/ 0 w 5565074"/>
              <a:gd name="connsiteY4" fmla="*/ 1532383 h 2984401"/>
              <a:gd name="connsiteX5" fmla="*/ 80490 w 5565074"/>
              <a:gd name="connsiteY5" fmla="*/ 1532383 h 298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074" h="2984401">
                <a:moveTo>
                  <a:pt x="80490" y="0"/>
                </a:moveTo>
                <a:lnTo>
                  <a:pt x="5565074" y="0"/>
                </a:lnTo>
                <a:lnTo>
                  <a:pt x="5565074" y="2984401"/>
                </a:lnTo>
                <a:lnTo>
                  <a:pt x="0" y="2984401"/>
                </a:lnTo>
                <a:lnTo>
                  <a:pt x="0" y="1532383"/>
                </a:lnTo>
                <a:lnTo>
                  <a:pt x="80490" y="1532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450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450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45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7473252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01100" y="4857750"/>
            <a:ext cx="540000" cy="189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82215" y="1631990"/>
            <a:ext cx="3629027" cy="1209233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582214" y="2867782"/>
            <a:ext cx="3629028" cy="987275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200" b="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945260" y="1631990"/>
            <a:ext cx="3629027" cy="1209233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4945260" y="2867783"/>
            <a:ext cx="3629027" cy="987275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200" b="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0404237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 + 2 encadr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01100" y="4857750"/>
            <a:ext cx="540000" cy="189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82215" y="1631990"/>
            <a:ext cx="3629027" cy="1209233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582214" y="2867782"/>
            <a:ext cx="3629028" cy="987275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200" b="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945260" y="1631990"/>
            <a:ext cx="3629027" cy="1209233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4945260" y="2867783"/>
            <a:ext cx="3629027" cy="987275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200" b="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36372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3B8A4E4-F615-4DF5-BE05-8D9DD9416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9532" y="1447240"/>
            <a:ext cx="4524936" cy="224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4607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3675" y="3017520"/>
            <a:ext cx="2600325" cy="212533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5975" y="1815669"/>
            <a:ext cx="1262063" cy="158951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3397590" y="1815668"/>
            <a:ext cx="0" cy="148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5746098" y="1815668"/>
            <a:ext cx="0" cy="148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14725" y="1815669"/>
            <a:ext cx="2110379" cy="15895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154" y="1815669"/>
            <a:ext cx="1260871" cy="158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863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86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3140" indent="0">
              <a:buNone/>
              <a:defRPr sz="1190" b="0">
                <a:solidFill>
                  <a:schemeClr val="bg1"/>
                </a:solidFill>
              </a:defRPr>
            </a:lvl2pPr>
            <a:lvl3pPr marL="906278" indent="0">
              <a:buNone/>
              <a:defRPr sz="1190" b="0">
                <a:solidFill>
                  <a:schemeClr val="bg1"/>
                </a:solidFill>
              </a:defRPr>
            </a:lvl3pPr>
            <a:lvl4pPr marL="1359418" indent="0">
              <a:buNone/>
              <a:defRPr sz="1190" b="0">
                <a:solidFill>
                  <a:schemeClr val="bg1"/>
                </a:solidFill>
              </a:defRPr>
            </a:lvl4pPr>
            <a:lvl5pPr marL="1812559" indent="0">
              <a:buNone/>
              <a:defRPr sz="119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94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78376140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827584" y="612001"/>
            <a:ext cx="8424936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10537156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751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5" y="411511"/>
            <a:ext cx="6336704" cy="4212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97776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201834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409F-7C04-4265-BF88-08BCF907C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43" y="366931"/>
            <a:ext cx="5701904" cy="617359"/>
          </a:xfrm>
        </p:spPr>
        <p:txBody>
          <a:bodyPr lIns="0" tIns="0"/>
          <a:lstStyle>
            <a:lvl1pPr>
              <a:defRPr sz="165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076E32-1DD0-4052-B2FD-67F8D66D7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A2864A-00F8-4A48-AD82-4326B1F61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5F4EE9-0BA2-40C9-B405-FED414B9F86A}"/>
              </a:ext>
            </a:extLst>
          </p:cNvPr>
          <p:cNvCxnSpPr/>
          <p:nvPr userDrawn="1"/>
        </p:nvCxnSpPr>
        <p:spPr>
          <a:xfrm>
            <a:off x="616461" y="4643008"/>
            <a:ext cx="0" cy="1080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8957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447676"/>
            <a:ext cx="8388932" cy="2158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4D6995"/>
                </a:solidFill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4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593153" y="807393"/>
            <a:ext cx="8388000" cy="38884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D8AE3A4B-8028-466B-B7FB-098F5F5EC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01161189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490094-7293-4122-A3FD-57A4AF1A3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001" y="229500"/>
            <a:ext cx="7749032" cy="300083"/>
          </a:xfrm>
        </p:spPr>
        <p:txBody>
          <a:bodyPr/>
          <a:lstStyle>
            <a:lvl1pPr>
              <a:defRPr sz="1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82ACC76-E173-452E-A8B5-FDEDFCB1DC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C6FAD-267A-4E60-BE7C-6B7042A4973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984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7"/>
          <p:cNvSpPr>
            <a:spLocks noGrp="1"/>
          </p:cNvSpPr>
          <p:nvPr>
            <p:ph type="pic" sz="quarter" idx="14"/>
          </p:nvPr>
        </p:nvSpPr>
        <p:spPr>
          <a:xfrm>
            <a:off x="0" y="-2"/>
            <a:ext cx="5220072" cy="5143502"/>
          </a:xfrm>
          <a:custGeom>
            <a:avLst/>
            <a:gdLst>
              <a:gd name="connsiteX0" fmla="*/ 0 w 5652120"/>
              <a:gd name="connsiteY0" fmla="*/ 0 h 4574624"/>
              <a:gd name="connsiteX1" fmla="*/ 5652120 w 5652120"/>
              <a:gd name="connsiteY1" fmla="*/ 0 h 4574624"/>
              <a:gd name="connsiteX2" fmla="*/ 5652120 w 5652120"/>
              <a:gd name="connsiteY2" fmla="*/ 1131590 h 4574624"/>
              <a:gd name="connsiteX3" fmla="*/ 4380119 w 5652120"/>
              <a:gd name="connsiteY3" fmla="*/ 1131590 h 4574624"/>
              <a:gd name="connsiteX4" fmla="*/ 4380119 w 5652120"/>
              <a:gd name="connsiteY4" fmla="*/ 3795886 h 4574624"/>
              <a:gd name="connsiteX5" fmla="*/ 5652120 w 5652120"/>
              <a:gd name="connsiteY5" fmla="*/ 3795886 h 4574624"/>
              <a:gd name="connsiteX6" fmla="*/ 5652120 w 5652120"/>
              <a:gd name="connsiteY6" fmla="*/ 4574624 h 4574624"/>
              <a:gd name="connsiteX7" fmla="*/ 0 w 5652120"/>
              <a:gd name="connsiteY7" fmla="*/ 4574624 h 4574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2120" h="4574624">
                <a:moveTo>
                  <a:pt x="0" y="0"/>
                </a:moveTo>
                <a:lnTo>
                  <a:pt x="5652120" y="0"/>
                </a:lnTo>
                <a:lnTo>
                  <a:pt x="5652120" y="1131590"/>
                </a:lnTo>
                <a:lnTo>
                  <a:pt x="4380119" y="1131590"/>
                </a:lnTo>
                <a:lnTo>
                  <a:pt x="4380119" y="3795886"/>
                </a:lnTo>
                <a:lnTo>
                  <a:pt x="5652120" y="3795886"/>
                </a:lnTo>
                <a:lnTo>
                  <a:pt x="5652120" y="4574624"/>
                </a:lnTo>
                <a:lnTo>
                  <a:pt x="0" y="45746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4283968" y="3486439"/>
            <a:ext cx="2592288" cy="165336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buNone/>
              <a:defRPr sz="9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32" name="Shape 10"/>
          <p:cNvSpPr txBox="1">
            <a:spLocks noGrp="1"/>
          </p:cNvSpPr>
          <p:nvPr>
            <p:ph type="ctrTitle"/>
          </p:nvPr>
        </p:nvSpPr>
        <p:spPr>
          <a:xfrm>
            <a:off x="4283968" y="1851671"/>
            <a:ext cx="4752528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33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4283968" y="3051625"/>
            <a:ext cx="4752528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pic>
        <p:nvPicPr>
          <p:cNvPr id="35" name="Image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9" y="4730948"/>
            <a:ext cx="1440160" cy="2402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A5EFDC-906E-4020-B2FE-F41700001D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128" y="172333"/>
            <a:ext cx="1858368" cy="56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07834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1" y="61657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1" y="1317081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1" y="201758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1" y="2718091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1" y="341859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1" y="4119100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3" y="61650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3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3" y="201751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3" y="2718020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3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3" y="411902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458678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tree de parti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288917" y="1485926"/>
            <a:ext cx="144016" cy="1159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954" y="4840312"/>
            <a:ext cx="1333804" cy="222479"/>
          </a:xfrm>
          <a:prstGeom prst="rect">
            <a:avLst/>
          </a:prstGeom>
        </p:spPr>
      </p:pic>
      <p:sp>
        <p:nvSpPr>
          <p:cNvPr id="7" name="Oval 13"/>
          <p:cNvSpPr txBox="1">
            <a:spLocks noChangeAspect="1" noChangeArrowheads="1"/>
          </p:cNvSpPr>
          <p:nvPr userDrawn="1"/>
        </p:nvSpPr>
        <p:spPr bwMode="auto">
          <a:xfrm>
            <a:off x="179511" y="4876007"/>
            <a:ext cx="206788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9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900">
              <a:solidFill>
                <a:schemeClr val="accent1"/>
              </a:solidFill>
            </a:endParaRP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547664" y="1563639"/>
            <a:ext cx="7487092" cy="1082086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lang="fr-FR" sz="80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1547664" y="2645724"/>
            <a:ext cx="7487093" cy="108208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fr-FR" sz="40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33166094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355727"/>
            <a:ext cx="3112616" cy="51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10876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3156422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9144900" cy="51435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3204650" y="824200"/>
            <a:ext cx="5583613" cy="29061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62816" y="1130263"/>
            <a:ext cx="5130000" cy="1350000"/>
          </a:xfrm>
        </p:spPr>
        <p:txBody>
          <a:bodyPr anchor="b"/>
          <a:lstStyle>
            <a:lvl1pPr algn="l">
              <a:lnSpc>
                <a:spcPct val="72000"/>
              </a:lnSpc>
              <a:defRPr sz="3525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2816" y="2460663"/>
            <a:ext cx="5130000" cy="675000"/>
          </a:xfrm>
        </p:spPr>
        <p:txBody>
          <a:bodyPr anchor="t"/>
          <a:lstStyle>
            <a:lvl1pPr marL="0" indent="0" algn="l">
              <a:buNone/>
              <a:defRPr sz="1725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62816" y="3158729"/>
            <a:ext cx="1890000" cy="405000"/>
          </a:xfrm>
        </p:spPr>
        <p:txBody>
          <a:bodyPr/>
          <a:lstStyle>
            <a:lvl1pPr>
              <a:defRPr sz="1725" b="1">
                <a:solidFill>
                  <a:schemeClr val="tx1"/>
                </a:solidFill>
              </a:defRPr>
            </a:lvl1pPr>
          </a:lstStyle>
          <a:p>
            <a:r>
              <a:rPr lang="fr-FR"/>
              <a:t>Janvier 2023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6F696D-69AD-4CF5-AEE5-0F7C853CA6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4764" y="3729037"/>
            <a:ext cx="2107406" cy="871538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485506"/>
            <a:ext cx="1845057" cy="165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969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97633"/>
            <a:ext cx="1737360" cy="15452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960ED2-A6B8-4899-9F3A-7BF5AEB5B0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6123" y="3560109"/>
            <a:ext cx="2183467" cy="958103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400994" y="401299"/>
            <a:ext cx="8370000" cy="3196334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653" y="795977"/>
            <a:ext cx="7560000" cy="1350000"/>
          </a:xfrm>
        </p:spPr>
        <p:txBody>
          <a:bodyPr anchor="b"/>
          <a:lstStyle>
            <a:lvl1pPr algn="l">
              <a:lnSpc>
                <a:spcPct val="72000"/>
              </a:lnSpc>
              <a:defRPr sz="3525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2653" y="2126378"/>
            <a:ext cx="7560000" cy="675000"/>
          </a:xfrm>
        </p:spPr>
        <p:txBody>
          <a:bodyPr anchor="t"/>
          <a:lstStyle>
            <a:lvl1pPr marL="0" indent="0" algn="l">
              <a:buNone/>
              <a:defRPr sz="1725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2655" y="3045899"/>
            <a:ext cx="1890000" cy="405000"/>
          </a:xfrm>
        </p:spPr>
        <p:txBody>
          <a:bodyPr/>
          <a:lstStyle>
            <a:lvl1pPr>
              <a:defRPr sz="1725" b="1">
                <a:solidFill>
                  <a:schemeClr val="tx1"/>
                </a:solidFill>
              </a:defRPr>
            </a:lvl1pPr>
          </a:lstStyle>
          <a:p>
            <a:r>
              <a:rPr lang="fr-FR"/>
              <a:t>Janvier 2023</a:t>
            </a:r>
          </a:p>
        </p:txBody>
      </p:sp>
    </p:spTree>
    <p:extLst>
      <p:ext uri="{BB962C8B-B14F-4D97-AF65-F5344CB8AC3E}">
        <p14:creationId xmlns:p14="http://schemas.microsoft.com/office/powerpoint/2010/main" val="7934078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64A227C-7AB3-4617-B474-1686A08A1F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97633"/>
            <a:ext cx="1737360" cy="15452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D2D3DD-51B5-4033-A1D9-DDC7997861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6123" y="3560109"/>
            <a:ext cx="2183467" cy="958103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402300" y="403085"/>
            <a:ext cx="8370000" cy="3196334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653" y="795977"/>
            <a:ext cx="7560000" cy="1350000"/>
          </a:xfrm>
        </p:spPr>
        <p:txBody>
          <a:bodyPr anchor="b"/>
          <a:lstStyle>
            <a:lvl1pPr algn="l">
              <a:lnSpc>
                <a:spcPct val="72000"/>
              </a:lnSpc>
              <a:defRPr sz="3525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2653" y="2126378"/>
            <a:ext cx="7560000" cy="675000"/>
          </a:xfrm>
        </p:spPr>
        <p:txBody>
          <a:bodyPr anchor="t"/>
          <a:lstStyle>
            <a:lvl1pPr marL="0" indent="0" algn="l">
              <a:buNone/>
              <a:defRPr sz="1725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2655" y="3045899"/>
            <a:ext cx="1890000" cy="405000"/>
          </a:xfrm>
        </p:spPr>
        <p:txBody>
          <a:bodyPr/>
          <a:lstStyle>
            <a:lvl1pPr>
              <a:defRPr sz="1725" b="1">
                <a:solidFill>
                  <a:schemeClr val="tx1"/>
                </a:solidFill>
              </a:defRPr>
            </a:lvl1pPr>
          </a:lstStyle>
          <a:p>
            <a:r>
              <a:rPr lang="fr-FR"/>
              <a:t>Janvier 2023</a:t>
            </a:r>
          </a:p>
        </p:txBody>
      </p:sp>
    </p:spTree>
    <p:extLst>
      <p:ext uri="{BB962C8B-B14F-4D97-AF65-F5344CB8AC3E}">
        <p14:creationId xmlns:p14="http://schemas.microsoft.com/office/powerpoint/2010/main" val="279712571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8CCEA4F-CBAA-483C-A7F0-9EA0D5CE51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1311" y="4693443"/>
            <a:ext cx="980480" cy="382192"/>
          </a:xfrm>
          <a:prstGeom prst="rect">
            <a:avLst/>
          </a:prstGeom>
        </p:spPr>
      </p:pic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 userDrawn="1"/>
        </p:nvSpPr>
        <p:spPr>
          <a:xfrm>
            <a:off x="402300" y="402300"/>
            <a:ext cx="8370000" cy="4354127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35" y="525780"/>
            <a:ext cx="7965000" cy="377905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50893" y="1346807"/>
            <a:ext cx="2160000" cy="432000"/>
          </a:xfrm>
        </p:spPr>
        <p:txBody>
          <a:bodyPr anchor="t"/>
          <a:lstStyle>
            <a:lvl1pPr marL="0" indent="0">
              <a:buNone/>
              <a:defRPr sz="247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250892" y="1821867"/>
            <a:ext cx="2160000" cy="2430000"/>
          </a:xfrm>
        </p:spPr>
        <p:txBody>
          <a:bodyPr anchor="t"/>
          <a:lstStyle>
            <a:lvl1pPr marL="0" indent="0">
              <a:buNone/>
              <a:defRPr sz="11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48088" y="1346807"/>
            <a:ext cx="2160000" cy="432000"/>
          </a:xfrm>
        </p:spPr>
        <p:txBody>
          <a:bodyPr/>
          <a:lstStyle>
            <a:lvl1pPr>
              <a:defRPr sz="24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48088" y="1821867"/>
            <a:ext cx="2160000" cy="2430000"/>
          </a:xfrm>
        </p:spPr>
        <p:txBody>
          <a:bodyPr/>
          <a:lstStyle>
            <a:lvl1pPr>
              <a:defRPr sz="112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57330" y="1346807"/>
            <a:ext cx="2160000" cy="432000"/>
          </a:xfrm>
        </p:spPr>
        <p:txBody>
          <a:bodyPr anchor="t"/>
          <a:lstStyle>
            <a:lvl1pPr marL="0" indent="0">
              <a:buNone/>
              <a:defRPr sz="247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7330" y="1821867"/>
            <a:ext cx="2160000" cy="2430000"/>
          </a:xfrm>
        </p:spPr>
        <p:txBody>
          <a:bodyPr/>
          <a:lstStyle>
            <a:lvl1pPr>
              <a:defRPr sz="112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0065519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1311" y="4693443"/>
            <a:ext cx="980480" cy="382192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402257" y="402258"/>
            <a:ext cx="8370044" cy="4354006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35" y="526500"/>
            <a:ext cx="7965000" cy="378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11589" y="1271798"/>
            <a:ext cx="999000" cy="432000"/>
          </a:xfrm>
        </p:spPr>
        <p:txBody>
          <a:bodyPr anchor="ctr"/>
          <a:lstStyle>
            <a:lvl1pPr marL="0" indent="-216000"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882519" y="1070834"/>
            <a:ext cx="1620000" cy="81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975" b="1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11589" y="2297819"/>
            <a:ext cx="999000" cy="432000"/>
          </a:xfrm>
        </p:spPr>
        <p:txBody>
          <a:bodyPr anchor="ctr"/>
          <a:lstStyle>
            <a:lvl1pPr marL="0" indent="-216000">
              <a:buClr>
                <a:schemeClr val="tx2"/>
              </a:buClr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82519" y="2099627"/>
            <a:ext cx="1620000" cy="810000"/>
          </a:xfrm>
        </p:spPr>
        <p:txBody>
          <a:bodyPr anchor="ctr"/>
          <a:lstStyle>
            <a:lvl1pPr>
              <a:defRPr sz="9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11589" y="3323840"/>
            <a:ext cx="999000" cy="432000"/>
          </a:xfrm>
        </p:spPr>
        <p:txBody>
          <a:bodyPr anchor="ctr"/>
          <a:lstStyle>
            <a:lvl1pPr marL="0" indent="-216000"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82519" y="3125684"/>
            <a:ext cx="1620000" cy="810000"/>
          </a:xfrm>
        </p:spPr>
        <p:txBody>
          <a:bodyPr anchor="ctr"/>
          <a:lstStyle>
            <a:lvl1pPr>
              <a:defRPr sz="9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835864" y="1271798"/>
            <a:ext cx="999000" cy="432000"/>
          </a:xfrm>
        </p:spPr>
        <p:txBody>
          <a:bodyPr anchor="ctr"/>
          <a:lstStyle>
            <a:lvl1pPr marL="0" indent="-216000"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6794" y="1070834"/>
            <a:ext cx="1620000" cy="81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975" b="1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35864" y="2297819"/>
            <a:ext cx="999000" cy="432000"/>
          </a:xfrm>
        </p:spPr>
        <p:txBody>
          <a:bodyPr anchor="ctr"/>
          <a:lstStyle>
            <a:lvl1pPr marL="0" indent="-216000">
              <a:buClr>
                <a:schemeClr val="tx2"/>
              </a:buClr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06794" y="2099627"/>
            <a:ext cx="1620000" cy="810000"/>
          </a:xfrm>
        </p:spPr>
        <p:txBody>
          <a:bodyPr anchor="ctr"/>
          <a:lstStyle>
            <a:lvl1pPr>
              <a:defRPr sz="9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35864" y="3323840"/>
            <a:ext cx="999000" cy="432000"/>
          </a:xfrm>
        </p:spPr>
        <p:txBody>
          <a:bodyPr anchor="ctr"/>
          <a:lstStyle>
            <a:lvl1pPr marL="0" indent="-216000"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06794" y="3125684"/>
            <a:ext cx="1620000" cy="810000"/>
          </a:xfrm>
        </p:spPr>
        <p:txBody>
          <a:bodyPr anchor="ctr"/>
          <a:lstStyle>
            <a:lvl1pPr>
              <a:defRPr sz="9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1386606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4133" y="4592902"/>
            <a:ext cx="1318020" cy="513765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402257" y="402259"/>
            <a:ext cx="8370002" cy="4275830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2840" y="1705213"/>
            <a:ext cx="2160000" cy="810000"/>
          </a:xfrm>
        </p:spPr>
        <p:txBody>
          <a:bodyPr anchor="b"/>
          <a:lstStyle>
            <a:lvl1pPr algn="l">
              <a:defRPr sz="5175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2840" y="2451972"/>
            <a:ext cx="5940000" cy="1620000"/>
          </a:xfrm>
        </p:spPr>
        <p:txBody>
          <a:bodyPr anchor="t"/>
          <a:lstStyle>
            <a:lvl1pPr marL="0" indent="0" algn="l">
              <a:buNone/>
              <a:defRPr sz="1725" b="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17364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1311" y="4693443"/>
            <a:ext cx="980480" cy="382192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387000" y="4670654"/>
            <a:ext cx="8370000" cy="93460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714" y="1406128"/>
            <a:ext cx="7560000" cy="994172"/>
          </a:xfrm>
        </p:spPr>
        <p:txBody>
          <a:bodyPr anchor="t"/>
          <a:lstStyle>
            <a:lvl1pPr>
              <a:defRPr sz="2925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52714" y="969169"/>
            <a:ext cx="7560000" cy="513000"/>
          </a:xfrm>
        </p:spPr>
        <p:txBody>
          <a:bodyPr anchor="b"/>
          <a:lstStyle>
            <a:lvl1pPr marL="0" indent="0">
              <a:buNone/>
              <a:defRPr sz="29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01428" y="3142296"/>
            <a:ext cx="4968130" cy="1080000"/>
          </a:xfrm>
        </p:spPr>
        <p:txBody>
          <a:bodyPr/>
          <a:lstStyle>
            <a:lvl1pPr>
              <a:lnSpc>
                <a:spcPct val="90000"/>
              </a:lnSpc>
              <a:defRPr sz="2250" b="0">
                <a:solidFill>
                  <a:schemeClr val="tx1"/>
                </a:solidFill>
              </a:defRPr>
            </a:lvl1pPr>
            <a:lvl2pPr marL="3645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402300" y="402300"/>
            <a:ext cx="8370000" cy="2473384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 sz="105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316417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E1642822-4E7F-4714-A42D-A5746939ED9A}"/>
              </a:ext>
            </a:extLst>
          </p:cNvPr>
          <p:cNvSpPr txBox="1">
            <a:spLocks/>
          </p:cNvSpPr>
          <p:nvPr userDrawn="1"/>
        </p:nvSpPr>
        <p:spPr>
          <a:xfrm>
            <a:off x="702888" y="5080333"/>
            <a:ext cx="2700000" cy="1890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713"/>
          </a:p>
        </p:txBody>
      </p:sp>
    </p:spTree>
    <p:extLst>
      <p:ext uri="{BB962C8B-B14F-4D97-AF65-F5344CB8AC3E}">
        <p14:creationId xmlns:p14="http://schemas.microsoft.com/office/powerpoint/2010/main" val="57000960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8" y="1135260"/>
            <a:ext cx="3871800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03388" y="1135260"/>
            <a:ext cx="3870899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25114032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8" y="1135260"/>
            <a:ext cx="5400000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04017" y="1130025"/>
            <a:ext cx="2622230" cy="3146777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85595533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8" y="1135260"/>
            <a:ext cx="5400000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04017" y="1130025"/>
            <a:ext cx="2622230" cy="3146777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889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F22452-8D8B-4CD2-ABF0-FDA79A65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65594176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03388" y="1135260"/>
            <a:ext cx="3870899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6618" y="1135260"/>
            <a:ext cx="3906440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287" y="4326729"/>
            <a:ext cx="3988771" cy="216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7528134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7" y="1135260"/>
            <a:ext cx="3949301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667847" y="1135260"/>
            <a:ext cx="3906440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85516" y="4326729"/>
            <a:ext cx="3988771" cy="216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9753179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7" y="1135260"/>
            <a:ext cx="3949301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659287" y="1135259"/>
            <a:ext cx="3915000" cy="3240000"/>
          </a:xfrm>
        </p:spPr>
        <p:txBody>
          <a:bodyPr/>
          <a:lstStyle>
            <a:lvl1pPr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1681177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4287" y="1135259"/>
            <a:ext cx="3915000" cy="3240000"/>
          </a:xfrm>
        </p:spPr>
        <p:txBody>
          <a:bodyPr/>
          <a:lstStyle>
            <a:lvl1pPr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659287" y="1135259"/>
            <a:ext cx="3915000" cy="3240000"/>
          </a:xfrm>
        </p:spPr>
        <p:txBody>
          <a:bodyPr/>
          <a:lstStyle>
            <a:lvl1pPr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92251650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2">
            <a:extLst>
              <a:ext uri="{FF2B5EF4-FFF2-40B4-BE49-F238E27FC236}">
                <a16:creationId xmlns:a16="http://schemas.microsoft.com/office/drawing/2014/main" id="{6FAD1E3E-5599-4855-8130-D4E37882446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209055" y="1135260"/>
            <a:ext cx="3283079" cy="2374422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8" y="1135260"/>
            <a:ext cx="4320000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FEF8AE-852D-4D67-B2DF-EB296BAF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6518E20-988A-46F9-8273-DC874CD2DD9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104017" y="2835575"/>
            <a:ext cx="2622230" cy="1580532"/>
          </a:xfrm>
          <a:custGeom>
            <a:avLst/>
            <a:gdLst>
              <a:gd name="connsiteX0" fmla="*/ 8442 w 3496306"/>
              <a:gd name="connsiteY0" fmla="*/ 0 h 2107376"/>
              <a:gd name="connsiteX1" fmla="*/ 8789 w 3496306"/>
              <a:gd name="connsiteY1" fmla="*/ 0 h 2107376"/>
              <a:gd name="connsiteX2" fmla="*/ 3493846 w 3496306"/>
              <a:gd name="connsiteY2" fmla="*/ 0 h 2107376"/>
              <a:gd name="connsiteX3" fmla="*/ 3496306 w 3496306"/>
              <a:gd name="connsiteY3" fmla="*/ 8430 h 2107376"/>
              <a:gd name="connsiteX4" fmla="*/ 3496306 w 3496306"/>
              <a:gd name="connsiteY4" fmla="*/ 1999877 h 2107376"/>
              <a:gd name="connsiteX5" fmla="*/ 3487171 w 3496306"/>
              <a:gd name="connsiteY5" fmla="*/ 2008659 h 2107376"/>
              <a:gd name="connsiteX6" fmla="*/ 1791889 w 3496306"/>
              <a:gd name="connsiteY6" fmla="*/ 2008659 h 2107376"/>
              <a:gd name="connsiteX7" fmla="*/ 1782758 w 3496306"/>
              <a:gd name="connsiteY7" fmla="*/ 2017790 h 2107376"/>
              <a:gd name="connsiteX8" fmla="*/ 1782758 w 3496306"/>
              <a:gd name="connsiteY8" fmla="*/ 2098232 h 2107376"/>
              <a:gd name="connsiteX9" fmla="*/ 1773626 w 3496306"/>
              <a:gd name="connsiteY9" fmla="*/ 2107368 h 2107376"/>
              <a:gd name="connsiteX10" fmla="*/ 9143 w 3496306"/>
              <a:gd name="connsiteY10" fmla="*/ 2107368 h 2107376"/>
              <a:gd name="connsiteX11" fmla="*/ 8 w 3496306"/>
              <a:gd name="connsiteY11" fmla="*/ 2098937 h 2107376"/>
              <a:gd name="connsiteX12" fmla="*/ 8 w 3496306"/>
              <a:gd name="connsiteY12" fmla="*/ 2098232 h 2107376"/>
              <a:gd name="connsiteX13" fmla="*/ 8 w 3496306"/>
              <a:gd name="connsiteY13" fmla="*/ 9131 h 2107376"/>
              <a:gd name="connsiteX14" fmla="*/ 8442 w 3496306"/>
              <a:gd name="connsiteY14" fmla="*/ 0 h 21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2107376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1999877"/>
                </a:lnTo>
                <a:cubicBezTo>
                  <a:pt x="3496130" y="2004793"/>
                  <a:pt x="3492091" y="2008659"/>
                  <a:pt x="3487171" y="2008659"/>
                </a:cubicBezTo>
                <a:lnTo>
                  <a:pt x="1791889" y="2008659"/>
                </a:lnTo>
                <a:cubicBezTo>
                  <a:pt x="1786833" y="2008659"/>
                  <a:pt x="1782758" y="2012734"/>
                  <a:pt x="1782758" y="2017790"/>
                </a:cubicBezTo>
                <a:lnTo>
                  <a:pt x="1782758" y="2098232"/>
                </a:lnTo>
                <a:cubicBezTo>
                  <a:pt x="1782758" y="2103292"/>
                  <a:pt x="1778683" y="2107368"/>
                  <a:pt x="1773626" y="2107368"/>
                </a:cubicBezTo>
                <a:lnTo>
                  <a:pt x="9143" y="2107368"/>
                </a:lnTo>
                <a:cubicBezTo>
                  <a:pt x="4293" y="2107578"/>
                  <a:pt x="222" y="2103783"/>
                  <a:pt x="8" y="2098937"/>
                </a:cubicBezTo>
                <a:lnTo>
                  <a:pt x="8" y="2098232"/>
                </a:ln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/>
          </a:solidFill>
          <a:ln w="15240">
            <a:solidFill>
              <a:schemeClr val="tx2"/>
            </a:solidFill>
          </a:ln>
        </p:spPr>
        <p:txBody>
          <a:bodyPr wrap="square" lIns="342000" tIns="252000" rIns="342000" bIns="25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5607031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6618" y="1135260"/>
            <a:ext cx="3906440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03400" y="2332800"/>
            <a:ext cx="3871800" cy="220860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  <a:lvl2pPr>
              <a:spcBef>
                <a:spcPts val="975"/>
              </a:spcBef>
              <a:defRPr sz="105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4287" y="4326729"/>
            <a:ext cx="3989189" cy="216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3516483" y="1482232"/>
            <a:ext cx="4039582" cy="585296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025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7122791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6618" y="1135260"/>
            <a:ext cx="2872383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966566" y="1385430"/>
            <a:ext cx="1203724" cy="1203724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3225">
                <a:solidFill>
                  <a:schemeClr val="tx2"/>
                </a:solidFill>
              </a:defRPr>
            </a:lvl1pPr>
            <a:lvl2pPr algn="ctr">
              <a:defRPr sz="75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668783" y="1385430"/>
            <a:ext cx="1203724" cy="1203724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3225">
                <a:solidFill>
                  <a:schemeClr val="tx2"/>
                </a:solidFill>
              </a:defRPr>
            </a:lvl1pPr>
            <a:lvl2pPr algn="ctr">
              <a:defRPr sz="75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7371000" y="1385430"/>
            <a:ext cx="1203724" cy="1203724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3225">
                <a:solidFill>
                  <a:schemeClr val="tx2"/>
                </a:solidFill>
              </a:defRPr>
            </a:lvl1pPr>
            <a:lvl2pPr algn="ctr">
              <a:defRPr sz="75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96100" y="3010500"/>
            <a:ext cx="4678187" cy="156060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  <a:lvl2pPr>
              <a:spcBef>
                <a:spcPts val="975"/>
              </a:spcBef>
              <a:defRPr sz="105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5200" y="4328100"/>
            <a:ext cx="2953801" cy="243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0316666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6618" y="1135260"/>
            <a:ext cx="2872383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E2D4FDB-D783-412B-9295-5544C396C8E1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969250" y="1385429"/>
            <a:ext cx="1517649" cy="1282761"/>
          </a:xfrm>
          <a:custGeom>
            <a:avLst/>
            <a:gdLst>
              <a:gd name="connsiteX0" fmla="*/ 0 w 2023532"/>
              <a:gd name="connsiteY0" fmla="*/ 0 h 1710348"/>
              <a:gd name="connsiteX1" fmla="*/ 1953344 w 2023532"/>
              <a:gd name="connsiteY1" fmla="*/ 0 h 1710348"/>
              <a:gd name="connsiteX2" fmla="*/ 1956132 w 2023532"/>
              <a:gd name="connsiteY2" fmla="*/ 0 h 1710348"/>
              <a:gd name="connsiteX3" fmla="*/ 1956132 w 2023532"/>
              <a:gd name="connsiteY3" fmla="*/ 889001 h 1710348"/>
              <a:gd name="connsiteX4" fmla="*/ 2023532 w 2023532"/>
              <a:gd name="connsiteY4" fmla="*/ 889001 h 1710348"/>
              <a:gd name="connsiteX5" fmla="*/ 2023532 w 2023532"/>
              <a:gd name="connsiteY5" fmla="*/ 1710348 h 1710348"/>
              <a:gd name="connsiteX6" fmla="*/ 1956132 w 2023532"/>
              <a:gd name="connsiteY6" fmla="*/ 1710348 h 1710348"/>
              <a:gd name="connsiteX7" fmla="*/ 0 w 2023532"/>
              <a:gd name="connsiteY7" fmla="*/ 1710348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3532" h="1710348">
                <a:moveTo>
                  <a:pt x="0" y="0"/>
                </a:moveTo>
                <a:lnTo>
                  <a:pt x="1953344" y="0"/>
                </a:lnTo>
                <a:lnTo>
                  <a:pt x="1956132" y="0"/>
                </a:lnTo>
                <a:lnTo>
                  <a:pt x="1956132" y="889001"/>
                </a:lnTo>
                <a:lnTo>
                  <a:pt x="2023532" y="889001"/>
                </a:lnTo>
                <a:lnTo>
                  <a:pt x="2023532" y="1710348"/>
                </a:lnTo>
                <a:lnTo>
                  <a:pt x="1956132" y="1710348"/>
                </a:lnTo>
                <a:lnTo>
                  <a:pt x="0" y="17103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3750">
                <a:solidFill>
                  <a:schemeClr val="tx2"/>
                </a:solidFill>
              </a:defRPr>
            </a:lvl1pPr>
            <a:lvl2pPr algn="l">
              <a:spcBef>
                <a:spcPts val="825"/>
              </a:spcBef>
              <a:defRPr sz="825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F4C1017C-CD78-41B9-AE8E-395E32A4184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489371" y="1385429"/>
            <a:ext cx="1575800" cy="1282761"/>
          </a:xfrm>
          <a:custGeom>
            <a:avLst/>
            <a:gdLst>
              <a:gd name="connsiteX0" fmla="*/ 0 w 2101067"/>
              <a:gd name="connsiteY0" fmla="*/ 0 h 1710348"/>
              <a:gd name="connsiteX1" fmla="*/ 931317 w 2101067"/>
              <a:gd name="connsiteY1" fmla="*/ 0 h 1710348"/>
              <a:gd name="connsiteX2" fmla="*/ 2026320 w 2101067"/>
              <a:gd name="connsiteY2" fmla="*/ 0 h 1710348"/>
              <a:gd name="connsiteX3" fmla="*/ 2030880 w 2101067"/>
              <a:gd name="connsiteY3" fmla="*/ 0 h 1710348"/>
              <a:gd name="connsiteX4" fmla="*/ 2033541 w 2101067"/>
              <a:gd name="connsiteY4" fmla="*/ 0 h 1710348"/>
              <a:gd name="connsiteX5" fmla="*/ 2033541 w 2101067"/>
              <a:gd name="connsiteY5" fmla="*/ 889001 h 1710348"/>
              <a:gd name="connsiteX6" fmla="*/ 2101067 w 2101067"/>
              <a:gd name="connsiteY6" fmla="*/ 889001 h 1710348"/>
              <a:gd name="connsiteX7" fmla="*/ 2101067 w 2101067"/>
              <a:gd name="connsiteY7" fmla="*/ 1710348 h 1710348"/>
              <a:gd name="connsiteX8" fmla="*/ 2033541 w 2101067"/>
              <a:gd name="connsiteY8" fmla="*/ 1710348 h 1710348"/>
              <a:gd name="connsiteX9" fmla="*/ 2026320 w 2101067"/>
              <a:gd name="connsiteY9" fmla="*/ 1710348 h 1710348"/>
              <a:gd name="connsiteX10" fmla="*/ 931317 w 2101067"/>
              <a:gd name="connsiteY10" fmla="*/ 1710348 h 1710348"/>
              <a:gd name="connsiteX11" fmla="*/ 70188 w 2101067"/>
              <a:gd name="connsiteY11" fmla="*/ 1710348 h 1710348"/>
              <a:gd name="connsiteX12" fmla="*/ 70188 w 2101067"/>
              <a:gd name="connsiteY12" fmla="*/ 821474 h 1710348"/>
              <a:gd name="connsiteX13" fmla="*/ 0 w 2101067"/>
              <a:gd name="connsiteY13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1067" h="1710348">
                <a:moveTo>
                  <a:pt x="0" y="0"/>
                </a:moveTo>
                <a:lnTo>
                  <a:pt x="931317" y="0"/>
                </a:lnTo>
                <a:lnTo>
                  <a:pt x="2026320" y="0"/>
                </a:lnTo>
                <a:lnTo>
                  <a:pt x="2030880" y="0"/>
                </a:lnTo>
                <a:lnTo>
                  <a:pt x="2033541" y="0"/>
                </a:lnTo>
                <a:lnTo>
                  <a:pt x="2033541" y="889001"/>
                </a:lnTo>
                <a:lnTo>
                  <a:pt x="2101067" y="889001"/>
                </a:lnTo>
                <a:lnTo>
                  <a:pt x="2101067" y="1710348"/>
                </a:lnTo>
                <a:lnTo>
                  <a:pt x="2033541" y="1710348"/>
                </a:lnTo>
                <a:lnTo>
                  <a:pt x="2026320" y="1710348"/>
                </a:lnTo>
                <a:lnTo>
                  <a:pt x="931317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3750">
                <a:solidFill>
                  <a:schemeClr val="tx2"/>
                </a:solidFill>
              </a:defRPr>
            </a:lvl1pPr>
            <a:lvl2pPr algn="l">
              <a:spcBef>
                <a:spcPts val="825"/>
              </a:spcBef>
              <a:defRPr sz="825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DAFB4CE-E8C3-4430-9B94-C9DB692A5BC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7067644" y="1385429"/>
            <a:ext cx="1519739" cy="1282761"/>
          </a:xfrm>
          <a:custGeom>
            <a:avLst/>
            <a:gdLst>
              <a:gd name="connsiteX0" fmla="*/ 0 w 2026319"/>
              <a:gd name="connsiteY0" fmla="*/ 0 h 1710348"/>
              <a:gd name="connsiteX1" fmla="*/ 2026319 w 2026319"/>
              <a:gd name="connsiteY1" fmla="*/ 0 h 1710348"/>
              <a:gd name="connsiteX2" fmla="*/ 2026319 w 2026319"/>
              <a:gd name="connsiteY2" fmla="*/ 1710348 h 1710348"/>
              <a:gd name="connsiteX3" fmla="*/ 70188 w 2026319"/>
              <a:gd name="connsiteY3" fmla="*/ 1710348 h 1710348"/>
              <a:gd name="connsiteX4" fmla="*/ 70188 w 2026319"/>
              <a:gd name="connsiteY4" fmla="*/ 821474 h 1710348"/>
              <a:gd name="connsiteX5" fmla="*/ 0 w 2026319"/>
              <a:gd name="connsiteY5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319" h="1710348">
                <a:moveTo>
                  <a:pt x="0" y="0"/>
                </a:moveTo>
                <a:lnTo>
                  <a:pt x="2026319" y="0"/>
                </a:lnTo>
                <a:lnTo>
                  <a:pt x="2026319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3750">
                <a:solidFill>
                  <a:schemeClr val="tx2"/>
                </a:solidFill>
              </a:defRPr>
            </a:lvl1pPr>
            <a:lvl2pPr algn="l">
              <a:spcBef>
                <a:spcPts val="825"/>
              </a:spcBef>
              <a:defRPr sz="825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96100" y="3010500"/>
            <a:ext cx="4678187" cy="156060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  <a:lvl2pPr>
              <a:spcBef>
                <a:spcPts val="975"/>
              </a:spcBef>
              <a:defRPr sz="1050"/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5200" y="4328100"/>
            <a:ext cx="2953801" cy="243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0320121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E7308C-04C9-48C9-A1AA-CECB91DEC84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81477" y="1631990"/>
            <a:ext cx="4195619" cy="2237066"/>
          </a:xfrm>
          <a:custGeom>
            <a:avLst/>
            <a:gdLst>
              <a:gd name="connsiteX0" fmla="*/ 0 w 5594158"/>
              <a:gd name="connsiteY0" fmla="*/ 0 h 2982754"/>
              <a:gd name="connsiteX1" fmla="*/ 5594158 w 5594158"/>
              <a:gd name="connsiteY1" fmla="*/ 0 h 2982754"/>
              <a:gd name="connsiteX2" fmla="*/ 5594158 w 5594158"/>
              <a:gd name="connsiteY2" fmla="*/ 1451091 h 2982754"/>
              <a:gd name="connsiteX3" fmla="*/ 5513710 w 5594158"/>
              <a:gd name="connsiteY3" fmla="*/ 1451091 h 2982754"/>
              <a:gd name="connsiteX4" fmla="*/ 5513710 w 5594158"/>
              <a:gd name="connsiteY4" fmla="*/ 2982754 h 2982754"/>
              <a:gd name="connsiteX5" fmla="*/ 0 w 5594158"/>
              <a:gd name="connsiteY5" fmla="*/ 2982754 h 29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4158" h="2982754">
                <a:moveTo>
                  <a:pt x="0" y="0"/>
                </a:moveTo>
                <a:lnTo>
                  <a:pt x="5594158" y="0"/>
                </a:lnTo>
                <a:lnTo>
                  <a:pt x="5594158" y="1451091"/>
                </a:lnTo>
                <a:lnTo>
                  <a:pt x="5513710" y="1451091"/>
                </a:lnTo>
                <a:lnTo>
                  <a:pt x="5513710" y="2982754"/>
                </a:lnTo>
                <a:lnTo>
                  <a:pt x="0" y="29827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450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450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45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B3AFC8C-852A-45CE-9871-A2C31B552FB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588669" y="1631991"/>
            <a:ext cx="4173806" cy="2238301"/>
          </a:xfrm>
          <a:custGeom>
            <a:avLst/>
            <a:gdLst>
              <a:gd name="connsiteX0" fmla="*/ 80490 w 5565074"/>
              <a:gd name="connsiteY0" fmla="*/ 0 h 2984401"/>
              <a:gd name="connsiteX1" fmla="*/ 5565074 w 5565074"/>
              <a:gd name="connsiteY1" fmla="*/ 0 h 2984401"/>
              <a:gd name="connsiteX2" fmla="*/ 5565074 w 5565074"/>
              <a:gd name="connsiteY2" fmla="*/ 2984401 h 2984401"/>
              <a:gd name="connsiteX3" fmla="*/ 0 w 5565074"/>
              <a:gd name="connsiteY3" fmla="*/ 2984401 h 2984401"/>
              <a:gd name="connsiteX4" fmla="*/ 0 w 5565074"/>
              <a:gd name="connsiteY4" fmla="*/ 1532383 h 2984401"/>
              <a:gd name="connsiteX5" fmla="*/ 80490 w 5565074"/>
              <a:gd name="connsiteY5" fmla="*/ 1532383 h 298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074" h="2984401">
                <a:moveTo>
                  <a:pt x="80490" y="0"/>
                </a:moveTo>
                <a:lnTo>
                  <a:pt x="5565074" y="0"/>
                </a:lnTo>
                <a:lnTo>
                  <a:pt x="5565074" y="2984401"/>
                </a:lnTo>
                <a:lnTo>
                  <a:pt x="0" y="2984401"/>
                </a:lnTo>
                <a:lnTo>
                  <a:pt x="0" y="1532383"/>
                </a:lnTo>
                <a:lnTo>
                  <a:pt x="80490" y="1532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450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450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45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5091721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01100" y="4857750"/>
            <a:ext cx="540000" cy="189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82215" y="1631990"/>
            <a:ext cx="3629027" cy="1209233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582214" y="2867782"/>
            <a:ext cx="3629028" cy="987275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200" b="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945260" y="1631990"/>
            <a:ext cx="3629027" cy="1209233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4945260" y="2867783"/>
            <a:ext cx="3629027" cy="987275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200" b="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9157056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 + 2 encadr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01100" y="4857750"/>
            <a:ext cx="540000" cy="189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82215" y="1631990"/>
            <a:ext cx="3629027" cy="1209233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582214" y="2867782"/>
            <a:ext cx="3629028" cy="987275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200" b="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945260" y="1631990"/>
            <a:ext cx="3629027" cy="1209233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4945260" y="2867783"/>
            <a:ext cx="3629027" cy="987275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200" b="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4924801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3B8A4E4-F615-4DF5-BE05-8D9DD9416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9532" y="1447240"/>
            <a:ext cx="4524936" cy="224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2822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3675" y="3017520"/>
            <a:ext cx="2600325" cy="212533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5975" y="1815669"/>
            <a:ext cx="1262063" cy="158951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3397590" y="1815668"/>
            <a:ext cx="0" cy="148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5746098" y="1815668"/>
            <a:ext cx="0" cy="148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14725" y="1815669"/>
            <a:ext cx="2110379" cy="15895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154" y="1815669"/>
            <a:ext cx="1260871" cy="158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01977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86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3140" indent="0">
              <a:buNone/>
              <a:defRPr sz="1190" b="0">
                <a:solidFill>
                  <a:schemeClr val="bg1"/>
                </a:solidFill>
              </a:defRPr>
            </a:lvl2pPr>
            <a:lvl3pPr marL="906278" indent="0">
              <a:buNone/>
              <a:defRPr sz="1190" b="0">
                <a:solidFill>
                  <a:schemeClr val="bg1"/>
                </a:solidFill>
              </a:defRPr>
            </a:lvl3pPr>
            <a:lvl4pPr marL="1359418" indent="0">
              <a:buNone/>
              <a:defRPr sz="1190" b="0">
                <a:solidFill>
                  <a:schemeClr val="bg1"/>
                </a:solidFill>
              </a:defRPr>
            </a:lvl4pPr>
            <a:lvl5pPr marL="1812559" indent="0">
              <a:buNone/>
              <a:defRPr sz="119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94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42530942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751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5" y="411511"/>
            <a:ext cx="6336704" cy="4212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97776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10638031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409F-7C04-4265-BF88-08BCF907C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43" y="366931"/>
            <a:ext cx="5701904" cy="617359"/>
          </a:xfrm>
        </p:spPr>
        <p:txBody>
          <a:bodyPr lIns="0" tIns="0"/>
          <a:lstStyle>
            <a:lvl1pPr>
              <a:defRPr sz="165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076E32-1DD0-4052-B2FD-67F8D66D7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A2864A-00F8-4A48-AD82-4326B1F61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5F4EE9-0BA2-40C9-B405-FED414B9F86A}"/>
              </a:ext>
            </a:extLst>
          </p:cNvPr>
          <p:cNvCxnSpPr/>
          <p:nvPr userDrawn="1"/>
        </p:nvCxnSpPr>
        <p:spPr>
          <a:xfrm>
            <a:off x="616461" y="4643008"/>
            <a:ext cx="0" cy="1080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64225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447676"/>
            <a:ext cx="8388932" cy="2158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4D6995"/>
                </a:solidFill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4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593153" y="807393"/>
            <a:ext cx="8388000" cy="38884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D8AE3A4B-8028-466B-B7FB-098F5F5EC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0440873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490094-7293-4122-A3FD-57A4AF1A3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001" y="229500"/>
            <a:ext cx="7749032" cy="300083"/>
          </a:xfrm>
        </p:spPr>
        <p:txBody>
          <a:bodyPr/>
          <a:lstStyle>
            <a:lvl1pPr>
              <a:defRPr sz="1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82ACC76-E173-452E-A8B5-FDEDFCB1DC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C6FAD-267A-4E60-BE7C-6B7042A4973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01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7"/>
          <p:cNvSpPr>
            <a:spLocks noGrp="1"/>
          </p:cNvSpPr>
          <p:nvPr>
            <p:ph type="pic" sz="quarter" idx="14"/>
          </p:nvPr>
        </p:nvSpPr>
        <p:spPr>
          <a:xfrm>
            <a:off x="0" y="-2"/>
            <a:ext cx="5220072" cy="5143502"/>
          </a:xfrm>
          <a:custGeom>
            <a:avLst/>
            <a:gdLst>
              <a:gd name="connsiteX0" fmla="*/ 0 w 5652120"/>
              <a:gd name="connsiteY0" fmla="*/ 0 h 4574624"/>
              <a:gd name="connsiteX1" fmla="*/ 5652120 w 5652120"/>
              <a:gd name="connsiteY1" fmla="*/ 0 h 4574624"/>
              <a:gd name="connsiteX2" fmla="*/ 5652120 w 5652120"/>
              <a:gd name="connsiteY2" fmla="*/ 1131590 h 4574624"/>
              <a:gd name="connsiteX3" fmla="*/ 4380119 w 5652120"/>
              <a:gd name="connsiteY3" fmla="*/ 1131590 h 4574624"/>
              <a:gd name="connsiteX4" fmla="*/ 4380119 w 5652120"/>
              <a:gd name="connsiteY4" fmla="*/ 3795886 h 4574624"/>
              <a:gd name="connsiteX5" fmla="*/ 5652120 w 5652120"/>
              <a:gd name="connsiteY5" fmla="*/ 3795886 h 4574624"/>
              <a:gd name="connsiteX6" fmla="*/ 5652120 w 5652120"/>
              <a:gd name="connsiteY6" fmla="*/ 4574624 h 4574624"/>
              <a:gd name="connsiteX7" fmla="*/ 0 w 5652120"/>
              <a:gd name="connsiteY7" fmla="*/ 4574624 h 4574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2120" h="4574624">
                <a:moveTo>
                  <a:pt x="0" y="0"/>
                </a:moveTo>
                <a:lnTo>
                  <a:pt x="5652120" y="0"/>
                </a:lnTo>
                <a:lnTo>
                  <a:pt x="5652120" y="1131590"/>
                </a:lnTo>
                <a:lnTo>
                  <a:pt x="4380119" y="1131590"/>
                </a:lnTo>
                <a:lnTo>
                  <a:pt x="4380119" y="3795886"/>
                </a:lnTo>
                <a:lnTo>
                  <a:pt x="5652120" y="3795886"/>
                </a:lnTo>
                <a:lnTo>
                  <a:pt x="5652120" y="4574624"/>
                </a:lnTo>
                <a:lnTo>
                  <a:pt x="0" y="45746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4283968" y="3486439"/>
            <a:ext cx="2592288" cy="165336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buNone/>
              <a:defRPr sz="9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32" name="Shape 10"/>
          <p:cNvSpPr txBox="1">
            <a:spLocks noGrp="1"/>
          </p:cNvSpPr>
          <p:nvPr>
            <p:ph type="ctrTitle"/>
          </p:nvPr>
        </p:nvSpPr>
        <p:spPr>
          <a:xfrm>
            <a:off x="4283968" y="1851671"/>
            <a:ext cx="4752528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33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4283968" y="3051625"/>
            <a:ext cx="4752528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pic>
        <p:nvPicPr>
          <p:cNvPr id="35" name="Image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9" y="4730948"/>
            <a:ext cx="1440160" cy="2402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A5EFDC-906E-4020-B2FE-F41700001D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128" y="172333"/>
            <a:ext cx="1858368" cy="56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44304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1" y="61657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1" y="1317081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1" y="201758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1" y="2718091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1" y="341859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1" y="4119100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3" y="61650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3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3" y="201751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3" y="2718020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3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3" y="411902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96502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tree de parti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288917" y="1485926"/>
            <a:ext cx="144016" cy="1159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954" y="4840312"/>
            <a:ext cx="1333804" cy="222479"/>
          </a:xfrm>
          <a:prstGeom prst="rect">
            <a:avLst/>
          </a:prstGeom>
        </p:spPr>
      </p:pic>
      <p:sp>
        <p:nvSpPr>
          <p:cNvPr id="7" name="Oval 13"/>
          <p:cNvSpPr txBox="1">
            <a:spLocks noChangeAspect="1" noChangeArrowheads="1"/>
          </p:cNvSpPr>
          <p:nvPr userDrawn="1"/>
        </p:nvSpPr>
        <p:spPr bwMode="auto">
          <a:xfrm>
            <a:off x="179511" y="4876007"/>
            <a:ext cx="206788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9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900">
              <a:solidFill>
                <a:schemeClr val="accent1"/>
              </a:solidFill>
            </a:endParaRP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547664" y="1563639"/>
            <a:ext cx="7487092" cy="1082086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lang="fr-FR" sz="80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1547664" y="2645724"/>
            <a:ext cx="7487093" cy="108208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fr-FR" sz="40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15994248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355727"/>
            <a:ext cx="3112616" cy="51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8144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446415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35.xml"/><Relationship Id="rId3" Type="http://schemas.openxmlformats.org/officeDocument/2006/relationships/slideLayout" Target="../slideLayouts/slideLayout12.xml"/><Relationship Id="rId21" Type="http://schemas.openxmlformats.org/officeDocument/2006/relationships/slideLayout" Target="../slideLayouts/slideLayout30.xml"/><Relationship Id="rId34" Type="http://schemas.openxmlformats.org/officeDocument/2006/relationships/slideLayout" Target="../slideLayouts/slideLayout43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slideLayout" Target="../slideLayouts/slideLayout29.xml"/><Relationship Id="rId29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41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32.xml"/><Relationship Id="rId28" Type="http://schemas.openxmlformats.org/officeDocument/2006/relationships/slideLayout" Target="../slideLayouts/slideLayout37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31" Type="http://schemas.openxmlformats.org/officeDocument/2006/relationships/slideLayout" Target="../slideLayouts/slideLayout40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31.xml"/><Relationship Id="rId27" Type="http://schemas.openxmlformats.org/officeDocument/2006/relationships/slideLayout" Target="../slideLayouts/slideLayout36.xml"/><Relationship Id="rId30" Type="http://schemas.openxmlformats.org/officeDocument/2006/relationships/slideLayout" Target="../slideLayouts/slideLayout39.xml"/><Relationship Id="rId35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26" Type="http://schemas.openxmlformats.org/officeDocument/2006/relationships/slideLayout" Target="../slideLayouts/slideLayout79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34" Type="http://schemas.openxmlformats.org/officeDocument/2006/relationships/slideLayout" Target="../slideLayouts/slideLayout87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slideLayout" Target="../slideLayouts/slideLayout78.xml"/><Relationship Id="rId33" Type="http://schemas.openxmlformats.org/officeDocument/2006/relationships/slideLayout" Target="../slideLayouts/slideLayout86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29" Type="http://schemas.openxmlformats.org/officeDocument/2006/relationships/slideLayout" Target="../slideLayouts/slideLayout82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slideLayout" Target="../slideLayouts/slideLayout77.xml"/><Relationship Id="rId32" Type="http://schemas.openxmlformats.org/officeDocument/2006/relationships/slideLayout" Target="../slideLayouts/slideLayout85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28" Type="http://schemas.openxmlformats.org/officeDocument/2006/relationships/slideLayout" Target="../slideLayouts/slideLayout81.xml"/><Relationship Id="rId36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31" Type="http://schemas.openxmlformats.org/officeDocument/2006/relationships/slideLayout" Target="../slideLayouts/slideLayout84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Relationship Id="rId27" Type="http://schemas.openxmlformats.org/officeDocument/2006/relationships/slideLayout" Target="../slideLayouts/slideLayout80.xml"/><Relationship Id="rId30" Type="http://schemas.openxmlformats.org/officeDocument/2006/relationships/slideLayout" Target="../slideLayouts/slideLayout83.xml"/><Relationship Id="rId35" Type="http://schemas.openxmlformats.org/officeDocument/2006/relationships/slideLayout" Target="../slideLayouts/slideLayout8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slideLayout" Target="../slideLayouts/slideLayout106.xml"/><Relationship Id="rId26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91.xml"/><Relationship Id="rId21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5" Type="http://schemas.openxmlformats.org/officeDocument/2006/relationships/slideLayout" Target="../slideLayouts/slideLayout113.xml"/><Relationship Id="rId33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slideLayout" Target="../slideLayouts/slideLayout108.xml"/><Relationship Id="rId29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slideLayout" Target="../slideLayouts/slideLayout112.xml"/><Relationship Id="rId32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slideLayout" Target="../slideLayouts/slideLayout111.xml"/><Relationship Id="rId28" Type="http://schemas.openxmlformats.org/officeDocument/2006/relationships/slideLayout" Target="../slideLayouts/slideLayout116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98.xml"/><Relationship Id="rId19" Type="http://schemas.openxmlformats.org/officeDocument/2006/relationships/slideLayout" Target="../slideLayouts/slideLayout107.xml"/><Relationship Id="rId31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slideLayout" Target="../slideLayouts/slideLayout110.xml"/><Relationship Id="rId27" Type="http://schemas.openxmlformats.org/officeDocument/2006/relationships/slideLayout" Target="../slideLayouts/slideLayout115.xml"/><Relationship Id="rId30" Type="http://schemas.openxmlformats.org/officeDocument/2006/relationships/slideLayout" Target="../slideLayouts/slideLayout118.xml"/><Relationship Id="rId35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A14DBE-799B-42A0-8A22-38FD731CB1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257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9" r:id="rId7"/>
    <p:sldLayoutId id="2147483740" r:id="rId8"/>
    <p:sldLayoutId id="2147483738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1311" y="4693443"/>
            <a:ext cx="980480" cy="382192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387000" y="4670654"/>
            <a:ext cx="8370000" cy="93460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05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288" y="148591"/>
            <a:ext cx="8100000" cy="5394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4288" y="1135260"/>
            <a:ext cx="8100000" cy="3429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1726" y="4851733"/>
            <a:ext cx="1080000" cy="189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713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4288" y="4851733"/>
            <a:ext cx="2700000" cy="189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713">
                <a:solidFill>
                  <a:schemeClr val="tx1"/>
                </a:solidFill>
              </a:defRPr>
            </a:lvl1pPr>
          </a:lstStyle>
          <a:p>
            <a:r>
              <a:rPr lang="fr-FR"/>
              <a:t>Présentation et souscription Ce Net Comptes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000" y="4857750"/>
            <a:ext cx="540000" cy="189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975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485596"/>
            <a:ext cx="418500" cy="78224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/>
          </a:p>
        </p:txBody>
      </p:sp>
    </p:spTree>
    <p:extLst>
      <p:ext uri="{BB962C8B-B14F-4D97-AF65-F5344CB8AC3E}">
        <p14:creationId xmlns:p14="http://schemas.microsoft.com/office/powerpoint/2010/main" val="3028553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59" r:id="rId18"/>
    <p:sldLayoutId id="2147483760" r:id="rId19"/>
    <p:sldLayoutId id="2147483761" r:id="rId20"/>
    <p:sldLayoutId id="2147483762" r:id="rId21"/>
    <p:sldLayoutId id="2147483763" r:id="rId22"/>
    <p:sldLayoutId id="2147483764" r:id="rId23"/>
    <p:sldLayoutId id="2147483765" r:id="rId24"/>
    <p:sldLayoutId id="2147483766" r:id="rId25"/>
    <p:sldLayoutId id="2147483768" r:id="rId26"/>
    <p:sldLayoutId id="2147483769" r:id="rId27"/>
    <p:sldLayoutId id="2147483770" r:id="rId28"/>
    <p:sldLayoutId id="2147483772" r:id="rId29"/>
    <p:sldLayoutId id="2147483774" r:id="rId30"/>
    <p:sldLayoutId id="2147483775" r:id="rId31"/>
    <p:sldLayoutId id="2147483776" r:id="rId32"/>
    <p:sldLayoutId id="2147483777" r:id="rId33"/>
    <p:sldLayoutId id="2147483778" r:id="rId34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725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125"/>
        </a:spcBef>
        <a:buFont typeface="Arial" panose="020B0604020202020204" pitchFamily="34" charset="0"/>
        <a:buNone/>
        <a:defRPr sz="12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975"/>
        </a:spcBef>
        <a:buClr>
          <a:schemeClr val="tx2"/>
        </a:buClr>
        <a:buFont typeface="Wingdings 2" panose="05020102010507070707" pitchFamily="18" charset="2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2pPr>
      <a:lvl3pPr marL="135000" indent="-135000" algn="l" defTabSz="685800" rtl="0" eaLnBrk="1" latinLnBrk="0" hangingPunct="1">
        <a:lnSpc>
          <a:spcPct val="100000"/>
        </a:lnSpc>
        <a:spcBef>
          <a:spcPts val="1125"/>
        </a:spcBef>
        <a:buClr>
          <a:schemeClr val="tx2"/>
        </a:buClr>
        <a:buFont typeface="Wingdings 2" panose="05020102010507070707" pitchFamily="18" charset="2"/>
        <a:buChar char=""/>
        <a:defRPr sz="105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270000" indent="-108000" algn="l" defTabSz="685800" rtl="0" eaLnBrk="1" latinLnBrk="0" hangingPunct="1">
        <a:lnSpc>
          <a:spcPct val="100000"/>
        </a:lnSpc>
        <a:spcBef>
          <a:spcPts val="975"/>
        </a:spcBef>
        <a:buClr>
          <a:schemeClr val="tx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405000" indent="-108000" algn="l" defTabSz="685800" rtl="0" eaLnBrk="1" latinLnBrk="0" hangingPunct="1">
        <a:lnSpc>
          <a:spcPct val="100000"/>
        </a:lnSpc>
        <a:spcBef>
          <a:spcPts val="975"/>
        </a:spcBef>
        <a:buClr>
          <a:schemeClr val="tx1"/>
        </a:buClr>
        <a:buFont typeface="Arial" panose="020B0604020202020204" pitchFamily="34" charset="0"/>
        <a:buChar char="-"/>
        <a:defRPr sz="9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338107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Montserrat ExtraBold" panose="00000900000000000000" pitchFamily="50" charset="0"/>
          <a:ea typeface="+mj-ea"/>
          <a:cs typeface="Arial" panose="020B0604020202020204" pitchFamily="34" charset="0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mbria Math" panose="02040503050406030204" pitchFamily="18" charset="0"/>
        <a:buChar char="ʘ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1311" y="4693443"/>
            <a:ext cx="980480" cy="382192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387000" y="4670654"/>
            <a:ext cx="8370000" cy="93460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05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288" y="148591"/>
            <a:ext cx="8100000" cy="5394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4288" y="1135260"/>
            <a:ext cx="8100000" cy="3429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1726" y="4851733"/>
            <a:ext cx="1080000" cy="189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713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4288" y="4851733"/>
            <a:ext cx="2700000" cy="189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713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000" y="4857750"/>
            <a:ext cx="540000" cy="189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975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485596"/>
            <a:ext cx="418500" cy="78224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/>
          </a:p>
        </p:txBody>
      </p:sp>
    </p:spTree>
    <p:extLst>
      <p:ext uri="{BB962C8B-B14F-4D97-AF65-F5344CB8AC3E}">
        <p14:creationId xmlns:p14="http://schemas.microsoft.com/office/powerpoint/2010/main" val="344680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  <p:sldLayoutId id="2147483812" r:id="rId22"/>
    <p:sldLayoutId id="2147483813" r:id="rId23"/>
    <p:sldLayoutId id="2147483814" r:id="rId24"/>
    <p:sldLayoutId id="2147483815" r:id="rId25"/>
    <p:sldLayoutId id="2147483816" r:id="rId26"/>
    <p:sldLayoutId id="2147483817" r:id="rId27"/>
    <p:sldLayoutId id="2147483818" r:id="rId28"/>
    <p:sldLayoutId id="2147483820" r:id="rId29"/>
    <p:sldLayoutId id="2147483821" r:id="rId30"/>
    <p:sldLayoutId id="2147483822" r:id="rId31"/>
    <p:sldLayoutId id="2147483823" r:id="rId32"/>
    <p:sldLayoutId id="2147483824" r:id="rId33"/>
    <p:sldLayoutId id="2147483825" r:id="rId34"/>
    <p:sldLayoutId id="2147483826" r:id="rId35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725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125"/>
        </a:spcBef>
        <a:buFont typeface="Arial" panose="020B0604020202020204" pitchFamily="34" charset="0"/>
        <a:buNone/>
        <a:defRPr sz="12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975"/>
        </a:spcBef>
        <a:buClr>
          <a:schemeClr val="tx2"/>
        </a:buClr>
        <a:buFont typeface="Wingdings 2" panose="05020102010507070707" pitchFamily="18" charset="2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2pPr>
      <a:lvl3pPr marL="135000" indent="-135000" algn="l" defTabSz="685800" rtl="0" eaLnBrk="1" latinLnBrk="0" hangingPunct="1">
        <a:lnSpc>
          <a:spcPct val="100000"/>
        </a:lnSpc>
        <a:spcBef>
          <a:spcPts val="1125"/>
        </a:spcBef>
        <a:buClr>
          <a:schemeClr val="tx2"/>
        </a:buClr>
        <a:buFont typeface="Wingdings 2" panose="05020102010507070707" pitchFamily="18" charset="2"/>
        <a:buChar char=""/>
        <a:defRPr sz="105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270000" indent="-108000" algn="l" defTabSz="685800" rtl="0" eaLnBrk="1" latinLnBrk="0" hangingPunct="1">
        <a:lnSpc>
          <a:spcPct val="100000"/>
        </a:lnSpc>
        <a:spcBef>
          <a:spcPts val="975"/>
        </a:spcBef>
        <a:buClr>
          <a:schemeClr val="tx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405000" indent="-108000" algn="l" defTabSz="685800" rtl="0" eaLnBrk="1" latinLnBrk="0" hangingPunct="1">
        <a:lnSpc>
          <a:spcPct val="100000"/>
        </a:lnSpc>
        <a:spcBef>
          <a:spcPts val="975"/>
        </a:spcBef>
        <a:buClr>
          <a:schemeClr val="tx1"/>
        </a:buClr>
        <a:buFont typeface="Arial" panose="020B0604020202020204" pitchFamily="34" charset="0"/>
        <a:buChar char="-"/>
        <a:defRPr sz="9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1311" y="4693443"/>
            <a:ext cx="980480" cy="382192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387000" y="4670654"/>
            <a:ext cx="8370000" cy="93460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05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288" y="148591"/>
            <a:ext cx="8100000" cy="5394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4288" y="1135260"/>
            <a:ext cx="8100000" cy="3429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1726" y="4851733"/>
            <a:ext cx="1080000" cy="189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713">
                <a:solidFill>
                  <a:schemeClr val="tx1"/>
                </a:solidFill>
              </a:defRPr>
            </a:lvl1pPr>
          </a:lstStyle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4288" y="4851733"/>
            <a:ext cx="2700000" cy="189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713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000" y="4857750"/>
            <a:ext cx="540000" cy="189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975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485596"/>
            <a:ext cx="418500" cy="78224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/>
          </a:p>
        </p:txBody>
      </p:sp>
    </p:spTree>
    <p:extLst>
      <p:ext uri="{BB962C8B-B14F-4D97-AF65-F5344CB8AC3E}">
        <p14:creationId xmlns:p14="http://schemas.microsoft.com/office/powerpoint/2010/main" val="1689077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  <p:sldLayoutId id="2147483844" r:id="rId17"/>
    <p:sldLayoutId id="2147483845" r:id="rId18"/>
    <p:sldLayoutId id="2147483846" r:id="rId19"/>
    <p:sldLayoutId id="2147483847" r:id="rId20"/>
    <p:sldLayoutId id="2147483848" r:id="rId21"/>
    <p:sldLayoutId id="2147483849" r:id="rId22"/>
    <p:sldLayoutId id="2147483850" r:id="rId23"/>
    <p:sldLayoutId id="2147483851" r:id="rId24"/>
    <p:sldLayoutId id="2147483852" r:id="rId25"/>
    <p:sldLayoutId id="2147483853" r:id="rId26"/>
    <p:sldLayoutId id="2147483854" r:id="rId27"/>
    <p:sldLayoutId id="2147483855" r:id="rId28"/>
    <p:sldLayoutId id="2147483856" r:id="rId29"/>
    <p:sldLayoutId id="2147483857" r:id="rId30"/>
    <p:sldLayoutId id="2147483858" r:id="rId31"/>
    <p:sldLayoutId id="2147483859" r:id="rId32"/>
    <p:sldLayoutId id="2147483860" r:id="rId33"/>
    <p:sldLayoutId id="2147483861" r:id="rId34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725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125"/>
        </a:spcBef>
        <a:buFont typeface="Arial" panose="020B0604020202020204" pitchFamily="34" charset="0"/>
        <a:buNone/>
        <a:defRPr sz="12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975"/>
        </a:spcBef>
        <a:buClr>
          <a:schemeClr val="tx2"/>
        </a:buClr>
        <a:buFont typeface="Wingdings 2" panose="05020102010507070707" pitchFamily="18" charset="2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2pPr>
      <a:lvl3pPr marL="135000" indent="-135000" algn="l" defTabSz="685800" rtl="0" eaLnBrk="1" latinLnBrk="0" hangingPunct="1">
        <a:lnSpc>
          <a:spcPct val="100000"/>
        </a:lnSpc>
        <a:spcBef>
          <a:spcPts val="1125"/>
        </a:spcBef>
        <a:buClr>
          <a:schemeClr val="tx2"/>
        </a:buClr>
        <a:buFont typeface="Wingdings 2" panose="05020102010507070707" pitchFamily="18" charset="2"/>
        <a:buChar char=""/>
        <a:defRPr sz="105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270000" indent="-108000" algn="l" defTabSz="685800" rtl="0" eaLnBrk="1" latinLnBrk="0" hangingPunct="1">
        <a:lnSpc>
          <a:spcPct val="100000"/>
        </a:lnSpc>
        <a:spcBef>
          <a:spcPts val="975"/>
        </a:spcBef>
        <a:buClr>
          <a:schemeClr val="tx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405000" indent="-108000" algn="l" defTabSz="685800" rtl="0" eaLnBrk="1" latinLnBrk="0" hangingPunct="1">
        <a:lnSpc>
          <a:spcPct val="100000"/>
        </a:lnSpc>
        <a:spcBef>
          <a:spcPts val="975"/>
        </a:spcBef>
        <a:buClr>
          <a:schemeClr val="tx1"/>
        </a:buClr>
        <a:buFont typeface="Arial" panose="020B0604020202020204" pitchFamily="34" charset="0"/>
        <a:buChar char="-"/>
        <a:defRPr sz="9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19.sv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isse-epargne.fr/grand-est-europe/entreprises/gerer-comptes-flux-placements/certificat-electronique-certiceo/" TargetMode="Externa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hyperlink" Target="https://www.caisse-epargne.fr/professionnels/gerer-comptes-quotidien/ce-net-comptes/" TargetMode="External"/><Relationship Id="rId1" Type="http://schemas.openxmlformats.org/officeDocument/2006/relationships/slideLayout" Target="../slideLayouts/slideLayout12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6.png"/><Relationship Id="rId5" Type="http://schemas.openxmlformats.org/officeDocument/2006/relationships/diagramQuickStyle" Target="../diagrams/quickStyle3.xml"/><Relationship Id="rId10" Type="http://schemas.openxmlformats.org/officeDocument/2006/relationships/hyperlink" Target="http://commerciaux.celca.caisse-epargne.fr/download/434/banque-a-distance/25591/ce_fiche_produit_pro_ce-net-comptes.pdf" TargetMode="External"/><Relationship Id="rId4" Type="http://schemas.openxmlformats.org/officeDocument/2006/relationships/diagramLayout" Target="../diagrams/layout3.xml"/><Relationship Id="rId9" Type="http://schemas.openxmlformats.org/officeDocument/2006/relationships/hyperlink" Target="http://commerciaux.celca.caisse-epargne.fr/download/2126/cenet-comptes/27699/secur-pass-pro-memo-conseiller-2022-v3-2.pptx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youtu.be/2RJp3FBtOTs" TargetMode="External"/><Relationship Id="rId1" Type="http://schemas.openxmlformats.org/officeDocument/2006/relationships/slideLayout" Target="../slideLayouts/slideLayout34.xml"/><Relationship Id="rId6" Type="http://schemas.microsoft.com/office/2007/relationships/hdphoto" Target="../media/hdphoto1.wdp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://commerciaux.celca.caisse-epargne.fr/download/434/banque-a-distance/25727/arbre-decision-cenet.pptx" TargetMode="External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commerciaux.celca.caisse-epargne.fr/download/434/banque-a-distance/25735/souscription-pas-a-pas.pptx" TargetMode="External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2126/cenet-comptes/25732/cenet_application_mobile.mp4" TargetMode="External"/><Relationship Id="rId13" Type="http://schemas.openxmlformats.org/officeDocument/2006/relationships/hyperlink" Target="http://commerciaux.celca.caisse-epargne.fr/download/2126/cenet-comptes/29049/faq-migration-dei-vers-ce-net.pptx" TargetMode="External"/><Relationship Id="rId18" Type="http://schemas.openxmlformats.org/officeDocument/2006/relationships/image" Target="../media/image37.png"/><Relationship Id="rId3" Type="http://schemas.openxmlformats.org/officeDocument/2006/relationships/hyperlink" Target="http://commerciaux.celca.caisse-epargne.fr/download/2126/cenet-comptes/25727/arbre-decision-cenet.pptx" TargetMode="External"/><Relationship Id="rId21" Type="http://schemas.openxmlformats.org/officeDocument/2006/relationships/image" Target="../media/image39.jpg"/><Relationship Id="rId7" Type="http://schemas.openxmlformats.org/officeDocument/2006/relationships/hyperlink" Target="http://commerciaux.celca.caisse-epargne.fr/download/2126/cenet-comptes/25731/ce-net_decouverte-nouvelle-ergonomie.mp4" TargetMode="External"/><Relationship Id="rId12" Type="http://schemas.openxmlformats.org/officeDocument/2006/relationships/hyperlink" Target="http://commerciaux.celca.caisse-epargne.fr/download/2126/cenet-comptes/26092/poser-les-habilitations-vision-client-pas-a-pas.ppt" TargetMode="External"/><Relationship Id="rId17" Type="http://schemas.openxmlformats.org/officeDocument/2006/relationships/image" Target="../media/image36.png"/><Relationship Id="rId2" Type="http://schemas.openxmlformats.org/officeDocument/2006/relationships/hyperlink" Target="http://commerciaux.celca.caisse-epargne.fr/download/2126/cenet-comptes/24831/ce-net-comptes-fiche-memo-nov-2021-vdef.pptx" TargetMode="External"/><Relationship Id="rId16" Type="http://schemas.openxmlformats.org/officeDocument/2006/relationships/hyperlink" Target="http://commerciaux.celca.caisse-epargne.fr/download/2126/cenet-comptes/25591/ce_fiche_produit_pro_ce-net-comptes.pdf" TargetMode="External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34.xml"/><Relationship Id="rId6" Type="http://schemas.openxmlformats.org/officeDocument/2006/relationships/hyperlink" Target="http://commerciaux.celca.caisse-epargne.fr/download/2126/cenet-comptes/25735/souscription-pas-a-pas.pptx" TargetMode="External"/><Relationship Id="rId11" Type="http://schemas.openxmlformats.org/officeDocument/2006/relationships/hyperlink" Target="http://commerciaux.celca.caisse-epargne.fr/download/2126/cenet-comptes/26091/ajouter-un-utilisateur-pas-a-pas.pptx" TargetMode="External"/><Relationship Id="rId5" Type="http://schemas.openxmlformats.org/officeDocument/2006/relationships/hyperlink" Target="https://demo-val.hpr.caisse-epargne.fr/demo?brand=ce" TargetMode="External"/><Relationship Id="rId15" Type="http://schemas.openxmlformats.org/officeDocument/2006/relationships/hyperlink" Target="https://youtu.be/2RJp3FBtOTs" TargetMode="External"/><Relationship Id="rId10" Type="http://schemas.openxmlformats.org/officeDocument/2006/relationships/hyperlink" Target="http://commerciaux.celca.caisse-epargne.fr/download/2126/cenet-comptes/26093/reinitialiser-mot-de-passe-pas-a-pas.pptx" TargetMode="External"/><Relationship Id="rId19" Type="http://schemas.openxmlformats.org/officeDocument/2006/relationships/image" Target="../media/image38.png"/><Relationship Id="rId4" Type="http://schemas.openxmlformats.org/officeDocument/2006/relationships/hyperlink" Target="http://commerciaux.celca.caisse-epargne.fr/download/2126/cenet-comptes/29043/fiche-comparative-ce-net-new.xlsx" TargetMode="External"/><Relationship Id="rId9" Type="http://schemas.openxmlformats.org/officeDocument/2006/relationships/hyperlink" Target="http://commerciaux.celca.caisse-epargne.fr/download/2126/cenet-comptes/25734/presentation-de-lapplication-mobile-ce.ppt" TargetMode="External"/><Relationship Id="rId14" Type="http://schemas.openxmlformats.org/officeDocument/2006/relationships/hyperlink" Target="https://bpce.speach.me/s/32556c5a974/espaces-transactionne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pour une image  11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49757E1F-9F99-48A3-ACB0-10C1DD48849D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 rotWithShape="1">
          <a:blip r:embed="rId3"/>
          <a:srcRect t="460" b="460"/>
          <a:stretch/>
        </p:blipFill>
        <p:spPr>
          <a:xfrm>
            <a:off x="0" y="0"/>
            <a:ext cx="9144900" cy="51435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569A85-6680-4EEB-9EA8-124CF6518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6089" y="2438625"/>
            <a:ext cx="2018561" cy="1160673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0FF725D4-91CD-4898-9C10-8A54C0F984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62816" y="1130263"/>
            <a:ext cx="5130000" cy="1350000"/>
          </a:xfrm>
        </p:spPr>
        <p:txBody>
          <a:bodyPr/>
          <a:lstStyle/>
          <a:p>
            <a:r>
              <a:rPr lang="fr-FR" sz="2800" dirty="0"/>
              <a:t>Présentation et Souscription Ce Net Comptes au poste de travail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2816" y="2460663"/>
            <a:ext cx="5130000" cy="675000"/>
          </a:xfrm>
        </p:spPr>
        <p:txBody>
          <a:bodyPr/>
          <a:lstStyle/>
          <a:p>
            <a:r>
              <a:rPr lang="fr-FR" dirty="0"/>
              <a:t>CE Net comptes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567B2C4-1EC9-4384-ABA2-C4B8100EC5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4764" y="3729037"/>
            <a:ext cx="2107406" cy="871538"/>
          </a:xfrm>
          <a:prstGeom prst="rect">
            <a:avLst/>
          </a:prstGeom>
        </p:spPr>
      </p:pic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7FD72998-4D42-49F7-AFB3-8AE7966E4FF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485506"/>
            <a:ext cx="1845057" cy="165735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7D9CE8-7364-4758-B239-C87681F16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672" y="2417832"/>
            <a:ext cx="2167541" cy="1246336"/>
          </a:xfrm>
          <a:prstGeom prst="rect">
            <a:avLst/>
          </a:prstGeom>
        </p:spPr>
      </p:pic>
      <p:sp>
        <p:nvSpPr>
          <p:cNvPr id="11" name="Espace réservé de la date 4">
            <a:extLst>
              <a:ext uri="{FF2B5EF4-FFF2-40B4-BE49-F238E27FC236}">
                <a16:creationId xmlns:a16="http://schemas.microsoft.com/office/drawing/2014/main" id="{D2CAB50D-F78F-4308-ABF0-021159109F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58909" y="3030800"/>
            <a:ext cx="3250373" cy="540000"/>
          </a:xfrm>
        </p:spPr>
        <p:txBody>
          <a:bodyPr/>
          <a:lstStyle/>
          <a:p>
            <a:r>
              <a:rPr lang="fr-FR" dirty="0"/>
              <a:t>Février 2022</a:t>
            </a:r>
          </a:p>
        </p:txBody>
      </p:sp>
    </p:spTree>
    <p:extLst>
      <p:ext uri="{BB962C8B-B14F-4D97-AF65-F5344CB8AC3E}">
        <p14:creationId xmlns:p14="http://schemas.microsoft.com/office/powerpoint/2010/main" val="419276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232DC-69E6-48D8-B420-6F1B7390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35" y="526500"/>
            <a:ext cx="7965000" cy="378000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DF3AA0-9398-424F-8BAF-64430D564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1589" y="1271798"/>
            <a:ext cx="999000" cy="432000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FDDBF1-0270-41EC-823D-CC7ECB6F32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882519" y="1070834"/>
            <a:ext cx="1620000" cy="810000"/>
          </a:xfrm>
        </p:spPr>
        <p:txBody>
          <a:bodyPr/>
          <a:lstStyle/>
          <a:p>
            <a:r>
              <a:rPr lang="fr-FR" dirty="0"/>
              <a:t>Rappel du contexte</a:t>
            </a:r>
          </a:p>
        </p:txBody>
      </p:sp>
      <p:sp>
        <p:nvSpPr>
          <p:cNvPr id="59" name="Espace réservé du pied de page 58">
            <a:extLst>
              <a:ext uri="{FF2B5EF4-FFF2-40B4-BE49-F238E27FC236}">
                <a16:creationId xmlns:a16="http://schemas.microsoft.com/office/drawing/2014/main" id="{C13EBF97-37E3-4EA0-8AFC-C3CF61F5B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288" y="4851733"/>
            <a:ext cx="2700000" cy="189000"/>
          </a:xfrm>
        </p:spPr>
        <p:txBody>
          <a:bodyPr/>
          <a:lstStyle/>
          <a:p>
            <a:r>
              <a:rPr lang="fr-FR" dirty="0"/>
              <a:t>Présentation et souscription Ce Net Comptes - Février 2022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B4AFCA1-C86A-47B6-AC5D-A949EFA48F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1589" y="2297819"/>
            <a:ext cx="999000" cy="432000"/>
          </a:xfrm>
        </p:spPr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B884F33-15FE-4EA1-B09E-3D5115C5F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2519" y="2099627"/>
            <a:ext cx="1620000" cy="810000"/>
          </a:xfrm>
        </p:spPr>
        <p:txBody>
          <a:bodyPr/>
          <a:lstStyle/>
          <a:p>
            <a:r>
              <a:rPr lang="fr-FR" dirty="0"/>
              <a:t>Présentation de Ce Net Comptes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B78A84E-F62E-4BC5-B856-B7357EED0C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11589" y="3323840"/>
            <a:ext cx="999000" cy="432000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1FDF7B8C-6CFA-4842-BA56-7AAB4A6F80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82519" y="3125684"/>
            <a:ext cx="1620000" cy="810000"/>
          </a:xfrm>
        </p:spPr>
        <p:txBody>
          <a:bodyPr/>
          <a:lstStyle/>
          <a:p>
            <a:r>
              <a:rPr lang="fr-FR" dirty="0"/>
              <a:t>Quelle offre pour quel client : l’arbre de décision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BA3B7674-E629-40D0-B2C6-07B173A0B80A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4835864" y="1271798"/>
            <a:ext cx="999000" cy="432000"/>
          </a:xfrm>
        </p:spPr>
        <p:txBody>
          <a:bodyPr/>
          <a:lstStyle/>
          <a:p>
            <a:r>
              <a:rPr lang="fr-FR" dirty="0"/>
              <a:t>04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FFC0C4E-3880-4272-80C3-88D4B105A10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06794" y="1070834"/>
            <a:ext cx="1620000" cy="810000"/>
          </a:xfrm>
        </p:spPr>
        <p:txBody>
          <a:bodyPr/>
          <a:lstStyle/>
          <a:p>
            <a:r>
              <a:rPr lang="fr-FR" dirty="0"/>
              <a:t>La souscription au poste de travail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D9B0B1D8-0236-4C23-B572-4CDC2F2CB27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35864" y="2297819"/>
            <a:ext cx="999000" cy="432000"/>
          </a:xfrm>
        </p:spPr>
        <p:txBody>
          <a:bodyPr/>
          <a:lstStyle/>
          <a:p>
            <a:r>
              <a:rPr lang="fr-FR" dirty="0"/>
              <a:t>05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CFABE2AA-DFBF-455D-92DC-DA7395D1D5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606794" y="2099627"/>
            <a:ext cx="1620000" cy="810000"/>
          </a:xfrm>
        </p:spPr>
        <p:txBody>
          <a:bodyPr/>
          <a:lstStyle/>
          <a:p>
            <a:r>
              <a:rPr lang="fr-FR" dirty="0"/>
              <a:t>Le kit commercial</a:t>
            </a:r>
          </a:p>
        </p:txBody>
      </p:sp>
    </p:spTree>
    <p:extLst>
      <p:ext uri="{BB962C8B-B14F-4D97-AF65-F5344CB8AC3E}">
        <p14:creationId xmlns:p14="http://schemas.microsoft.com/office/powerpoint/2010/main" val="23373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40" y="1705213"/>
            <a:ext cx="2160000" cy="810000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40" y="2451972"/>
            <a:ext cx="5940000" cy="1620000"/>
          </a:xfrm>
        </p:spPr>
        <p:txBody>
          <a:bodyPr/>
          <a:lstStyle/>
          <a:p>
            <a:r>
              <a:rPr lang="fr-FR" dirty="0"/>
              <a:t>Rappel du contexte</a:t>
            </a:r>
          </a:p>
          <a:p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288" y="4851733"/>
            <a:ext cx="2700000" cy="189000"/>
          </a:xfrm>
        </p:spPr>
        <p:txBody>
          <a:bodyPr/>
          <a:lstStyle/>
          <a:p>
            <a:r>
              <a:rPr lang="fr-FR" dirty="0"/>
              <a:t>Présentation et souscription Ce Net Comptes - Février 2022</a:t>
            </a:r>
          </a:p>
        </p:txBody>
      </p:sp>
    </p:spTree>
    <p:extLst>
      <p:ext uri="{BB962C8B-B14F-4D97-AF65-F5344CB8AC3E}">
        <p14:creationId xmlns:p14="http://schemas.microsoft.com/office/powerpoint/2010/main" val="43661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C3BD5E6D-A24C-498A-ABAC-F07DF6151BF7}"/>
              </a:ext>
            </a:extLst>
          </p:cNvPr>
          <p:cNvSpPr/>
          <p:nvPr/>
        </p:nvSpPr>
        <p:spPr>
          <a:xfrm>
            <a:off x="2627784" y="2689936"/>
            <a:ext cx="5246222" cy="1278587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C2505D-78D2-47C6-9ED2-8CAAB64B5D41}"/>
              </a:ext>
            </a:extLst>
          </p:cNvPr>
          <p:cNvSpPr/>
          <p:nvPr/>
        </p:nvSpPr>
        <p:spPr>
          <a:xfrm>
            <a:off x="2627785" y="1412370"/>
            <a:ext cx="5246222" cy="1179305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66" name="Flèche : droite 65">
            <a:extLst>
              <a:ext uri="{FF2B5EF4-FFF2-40B4-BE49-F238E27FC236}">
                <a16:creationId xmlns:a16="http://schemas.microsoft.com/office/drawing/2014/main" id="{0ABE82D3-41D2-4D98-886A-F5CAECAB4894}"/>
              </a:ext>
            </a:extLst>
          </p:cNvPr>
          <p:cNvSpPr/>
          <p:nvPr/>
        </p:nvSpPr>
        <p:spPr>
          <a:xfrm>
            <a:off x="3838600" y="1447515"/>
            <a:ext cx="2279532" cy="612000"/>
          </a:xfrm>
          <a:prstGeom prst="rightArrow">
            <a:avLst/>
          </a:prstGeom>
          <a:solidFill>
            <a:srgbClr val="FF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84" name="Flèche : droite 83">
            <a:extLst>
              <a:ext uri="{FF2B5EF4-FFF2-40B4-BE49-F238E27FC236}">
                <a16:creationId xmlns:a16="http://schemas.microsoft.com/office/drawing/2014/main" id="{D25FECA3-50C0-4D00-8245-29F74BDF86C3}"/>
              </a:ext>
            </a:extLst>
          </p:cNvPr>
          <p:cNvSpPr/>
          <p:nvPr/>
        </p:nvSpPr>
        <p:spPr>
          <a:xfrm>
            <a:off x="3838600" y="2120974"/>
            <a:ext cx="2279532" cy="252000"/>
          </a:xfrm>
          <a:prstGeom prst="rightArrow">
            <a:avLst/>
          </a:prstGeom>
          <a:solidFill>
            <a:srgbClr val="FF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70" name="Flèche : droite 69">
            <a:extLst>
              <a:ext uri="{FF2B5EF4-FFF2-40B4-BE49-F238E27FC236}">
                <a16:creationId xmlns:a16="http://schemas.microsoft.com/office/drawing/2014/main" id="{F4BB5C4C-C98A-4BD0-91FD-891F5C122E8F}"/>
              </a:ext>
            </a:extLst>
          </p:cNvPr>
          <p:cNvSpPr/>
          <p:nvPr/>
        </p:nvSpPr>
        <p:spPr>
          <a:xfrm>
            <a:off x="3847613" y="2708513"/>
            <a:ext cx="2279532" cy="612000"/>
          </a:xfrm>
          <a:prstGeom prst="rightArrow">
            <a:avLst/>
          </a:prstGeom>
          <a:solidFill>
            <a:srgbClr val="FF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CE5482-8E54-49CB-93A4-DD6546438AFD}"/>
              </a:ext>
            </a:extLst>
          </p:cNvPr>
          <p:cNvSpPr/>
          <p:nvPr/>
        </p:nvSpPr>
        <p:spPr>
          <a:xfrm>
            <a:off x="2788200" y="2092408"/>
            <a:ext cx="889988" cy="36933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17 736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31871" y="326311"/>
            <a:ext cx="8740648" cy="432000"/>
          </a:xfrm>
        </p:spPr>
        <p:txBody>
          <a:bodyPr/>
          <a:lstStyle/>
          <a:p>
            <a:r>
              <a:rPr lang="fr-FR" sz="1600" dirty="0"/>
              <a:t>RAPPEL du contexte: Nos espaces web évoluent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601197" y="735908"/>
            <a:ext cx="7704098" cy="288032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fr-FR" sz="1575" dirty="0">
                <a:latin typeface="Montserrat SemiBold"/>
              </a:rPr>
              <a:t>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0137824-371D-4750-B1F0-3A25AEB02D3E}"/>
              </a:ext>
            </a:extLst>
          </p:cNvPr>
          <p:cNvSpPr/>
          <p:nvPr/>
        </p:nvSpPr>
        <p:spPr>
          <a:xfrm>
            <a:off x="760696" y="2671485"/>
            <a:ext cx="889988" cy="36933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26 033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94067C-EFCA-45AF-B35A-534297D8FF0E}"/>
              </a:ext>
            </a:extLst>
          </p:cNvPr>
          <p:cNvSpPr/>
          <p:nvPr/>
        </p:nvSpPr>
        <p:spPr>
          <a:xfrm>
            <a:off x="2909500" y="3326314"/>
            <a:ext cx="761747" cy="36933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8 297</a:t>
            </a:r>
          </a:p>
        </p:txBody>
      </p:sp>
      <p:sp>
        <p:nvSpPr>
          <p:cNvPr id="54" name="Shape 190">
            <a:extLst>
              <a:ext uri="{FF2B5EF4-FFF2-40B4-BE49-F238E27FC236}">
                <a16:creationId xmlns:a16="http://schemas.microsoft.com/office/drawing/2014/main" id="{5917A9C8-07EE-41E7-B21E-4E46A004E430}"/>
              </a:ext>
            </a:extLst>
          </p:cNvPr>
          <p:cNvSpPr txBox="1">
            <a:spLocks/>
          </p:cNvSpPr>
          <p:nvPr/>
        </p:nvSpPr>
        <p:spPr>
          <a:xfrm>
            <a:off x="2774040" y="1476282"/>
            <a:ext cx="1210633" cy="64633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Titulaire Personnes Morales </a:t>
            </a:r>
          </a:p>
        </p:txBody>
      </p:sp>
      <p:sp>
        <p:nvSpPr>
          <p:cNvPr id="56" name="Shape 190">
            <a:extLst>
              <a:ext uri="{FF2B5EF4-FFF2-40B4-BE49-F238E27FC236}">
                <a16:creationId xmlns:a16="http://schemas.microsoft.com/office/drawing/2014/main" id="{8CA6ED7F-BF01-423D-A3B0-BEF196F7ED62}"/>
              </a:ext>
            </a:extLst>
          </p:cNvPr>
          <p:cNvSpPr txBox="1">
            <a:spLocks/>
          </p:cNvSpPr>
          <p:nvPr/>
        </p:nvSpPr>
        <p:spPr>
          <a:xfrm>
            <a:off x="2747673" y="2708514"/>
            <a:ext cx="1332652" cy="64633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Titulaire Entrepreneurs Individuels </a:t>
            </a:r>
          </a:p>
        </p:txBody>
      </p:sp>
      <p:pic>
        <p:nvPicPr>
          <p:cNvPr id="62" name="Image 61">
            <a:extLst>
              <a:ext uri="{FF2B5EF4-FFF2-40B4-BE49-F238E27FC236}">
                <a16:creationId xmlns:a16="http://schemas.microsoft.com/office/drawing/2014/main" id="{6D4B9EA3-CC7C-4B7F-9FA5-04243B417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367" y="1555913"/>
            <a:ext cx="1636906" cy="317881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42C36908-53F0-4C3B-9A9B-7BD6719A1177}"/>
              </a:ext>
            </a:extLst>
          </p:cNvPr>
          <p:cNvSpPr/>
          <p:nvPr/>
        </p:nvSpPr>
        <p:spPr>
          <a:xfrm>
            <a:off x="3783968" y="1566633"/>
            <a:ext cx="1018227" cy="36933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rtlCol="0" anchor="ctr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17 386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5A3C119-ABA1-4113-8D59-B3C8B6CABD92}"/>
              </a:ext>
            </a:extLst>
          </p:cNvPr>
          <p:cNvSpPr/>
          <p:nvPr/>
        </p:nvSpPr>
        <p:spPr>
          <a:xfrm>
            <a:off x="4114735" y="2110824"/>
            <a:ext cx="420308" cy="261610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350</a:t>
            </a:r>
          </a:p>
        </p:txBody>
      </p:sp>
      <p:sp>
        <p:nvSpPr>
          <p:cNvPr id="53" name="Shape 190">
            <a:extLst>
              <a:ext uri="{FF2B5EF4-FFF2-40B4-BE49-F238E27FC236}">
                <a16:creationId xmlns:a16="http://schemas.microsoft.com/office/drawing/2014/main" id="{9BCEC159-A337-4DE3-9215-7FD5FE099ECB}"/>
              </a:ext>
            </a:extLst>
          </p:cNvPr>
          <p:cNvSpPr txBox="1">
            <a:spLocks/>
          </p:cNvSpPr>
          <p:nvPr/>
        </p:nvSpPr>
        <p:spPr>
          <a:xfrm>
            <a:off x="3773076" y="2839467"/>
            <a:ext cx="1047662" cy="36933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1800" b="1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Cabin"/>
              </a:rPr>
              <a:t>8 242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3E2E0C1-FEF3-411D-B115-76727C82C1F0}"/>
              </a:ext>
            </a:extLst>
          </p:cNvPr>
          <p:cNvSpPr/>
          <p:nvPr/>
        </p:nvSpPr>
        <p:spPr>
          <a:xfrm>
            <a:off x="6182366" y="2870814"/>
            <a:ext cx="1636907" cy="2765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Nouveau DEI Pro </a:t>
            </a:r>
          </a:p>
        </p:txBody>
      </p:sp>
      <p:sp>
        <p:nvSpPr>
          <p:cNvPr id="65" name="Shape 190">
            <a:extLst>
              <a:ext uri="{FF2B5EF4-FFF2-40B4-BE49-F238E27FC236}">
                <a16:creationId xmlns:a16="http://schemas.microsoft.com/office/drawing/2014/main" id="{0537BA63-83F4-42DD-8F59-B32A75A42E95}"/>
              </a:ext>
            </a:extLst>
          </p:cNvPr>
          <p:cNvSpPr txBox="1">
            <a:spLocks/>
          </p:cNvSpPr>
          <p:nvPr/>
        </p:nvSpPr>
        <p:spPr>
          <a:xfrm>
            <a:off x="4847373" y="2164751"/>
            <a:ext cx="1037006" cy="18466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lnSpc>
                <a:spcPts val="1300"/>
              </a:lnSpc>
              <a:defRPr sz="1300" b="1" baseline="0">
                <a:solidFill>
                  <a:srgbClr val="000000"/>
                </a:solidFill>
                <a:latin typeface="Arial Narrow" panose="020B0606020202030204" pitchFamily="34" charset="0"/>
                <a:ea typeface="Cabin"/>
                <a:cs typeface="Cabin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sym typeface="Cabin"/>
              </a:rPr>
              <a:t>Avec liste de virements DEI PRO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sym typeface="Cabin"/>
              </a:rPr>
              <a:t>de plus </a:t>
            </a:r>
            <a:r>
              <a:rPr kumimoji="0" lang="fr-FR" sz="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sym typeface="Cabin"/>
              </a:rPr>
              <a:t>d’un</a:t>
            </a:r>
            <a:r>
              <a:rPr kumimoji="0" lang="fr-FR" sz="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sym typeface="Cabin"/>
              </a:rPr>
              <a:t> bénéficiaire</a:t>
            </a:r>
          </a:p>
        </p:txBody>
      </p:sp>
      <p:sp>
        <p:nvSpPr>
          <p:cNvPr id="87" name="Forme en L 86">
            <a:extLst>
              <a:ext uri="{FF2B5EF4-FFF2-40B4-BE49-F238E27FC236}">
                <a16:creationId xmlns:a16="http://schemas.microsoft.com/office/drawing/2014/main" id="{455EA20D-C1FB-4E7B-8360-E5F7D186A85B}"/>
              </a:ext>
            </a:extLst>
          </p:cNvPr>
          <p:cNvSpPr/>
          <p:nvPr/>
        </p:nvSpPr>
        <p:spPr>
          <a:xfrm rot="2700000">
            <a:off x="1969762" y="2281365"/>
            <a:ext cx="895495" cy="886732"/>
          </a:xfrm>
          <a:prstGeom prst="corner">
            <a:avLst>
              <a:gd name="adj1" fmla="val 28028"/>
              <a:gd name="adj2" fmla="val 29127"/>
            </a:avLst>
          </a:prstGeom>
          <a:solidFill>
            <a:srgbClr val="FF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51" name="Shape 190">
            <a:extLst>
              <a:ext uri="{FF2B5EF4-FFF2-40B4-BE49-F238E27FC236}">
                <a16:creationId xmlns:a16="http://schemas.microsoft.com/office/drawing/2014/main" id="{0D587C75-432A-4D74-9752-F8CFD560538C}"/>
              </a:ext>
            </a:extLst>
          </p:cNvPr>
          <p:cNvSpPr txBox="1">
            <a:spLocks/>
          </p:cNvSpPr>
          <p:nvPr/>
        </p:nvSpPr>
        <p:spPr>
          <a:xfrm>
            <a:off x="814272" y="2221424"/>
            <a:ext cx="1175056" cy="530915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Abonnements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DEI PRO</a:t>
            </a:r>
            <a:endParaRPr kumimoji="0" lang="en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Cabin"/>
              <a:cs typeface="Cabin"/>
              <a:sym typeface="Cabin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FD1B17-E0FF-4F6B-9E7F-F91E347E22BC}"/>
              </a:ext>
            </a:extLst>
          </p:cNvPr>
          <p:cNvSpPr/>
          <p:nvPr/>
        </p:nvSpPr>
        <p:spPr>
          <a:xfrm>
            <a:off x="6182366" y="2117318"/>
            <a:ext cx="1007529" cy="23083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Selon le besoin client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cf</a:t>
            </a:r>
            <a:r>
              <a:rPr kumimoji="0" lang="fr-FR" sz="600" b="0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slide 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87E3B0-E6D8-4D57-A67C-0E1859016D9A}"/>
              </a:ext>
            </a:extLst>
          </p:cNvPr>
          <p:cNvSpPr/>
          <p:nvPr/>
        </p:nvSpPr>
        <p:spPr>
          <a:xfrm>
            <a:off x="622840" y="2955895"/>
            <a:ext cx="1011816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dont « inactifs* » : </a:t>
            </a:r>
            <a:r>
              <a:rPr kumimoji="0" lang="fr-FR" sz="600" b="0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6 294</a:t>
            </a:r>
            <a:endParaRPr kumimoji="0" lang="fr-FR" sz="60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ea typeface="Cabin"/>
              <a:cs typeface="Cabin"/>
              <a:sym typeface="Cabin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0650040-AE51-4886-AFF9-5C6C579EAE70}"/>
              </a:ext>
            </a:extLst>
          </p:cNvPr>
          <p:cNvSpPr/>
          <p:nvPr/>
        </p:nvSpPr>
        <p:spPr>
          <a:xfrm>
            <a:off x="895991" y="3787046"/>
            <a:ext cx="1412566" cy="20005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* « inactifs » : connexion &gt; 1an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413948-D93D-468D-A236-993F8EA94B65}"/>
              </a:ext>
            </a:extLst>
          </p:cNvPr>
          <p:cNvSpPr/>
          <p:nvPr/>
        </p:nvSpPr>
        <p:spPr>
          <a:xfrm>
            <a:off x="2627784" y="2369406"/>
            <a:ext cx="101181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dont « inactifs* » : </a:t>
            </a:r>
            <a:r>
              <a:rPr kumimoji="0" lang="fr-FR" sz="600" b="0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5 629</a:t>
            </a:r>
            <a:endParaRPr kumimoji="0" lang="fr-FR" sz="60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ea typeface="Cabin"/>
              <a:cs typeface="Cabin"/>
              <a:sym typeface="Cabi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D01D63-EB6B-4586-A5B8-84C4D00733B6}"/>
              </a:ext>
            </a:extLst>
          </p:cNvPr>
          <p:cNvSpPr/>
          <p:nvPr/>
        </p:nvSpPr>
        <p:spPr>
          <a:xfrm>
            <a:off x="2784464" y="3603312"/>
            <a:ext cx="96853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dont « inactifs* » 665 : </a:t>
            </a:r>
            <a:endParaRPr kumimoji="0" lang="fr-FR" sz="60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ea typeface="Cabin"/>
              <a:cs typeface="Cabin"/>
              <a:sym typeface="Cabin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9D8178-17DB-49EB-8F41-2F4047BF2F01}"/>
              </a:ext>
            </a:extLst>
          </p:cNvPr>
          <p:cNvSpPr/>
          <p:nvPr/>
        </p:nvSpPr>
        <p:spPr>
          <a:xfrm>
            <a:off x="4669791" y="1673223"/>
            <a:ext cx="492444" cy="23083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(98%)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FCC2608-3CAB-47F5-8B42-97848D8BEF24}"/>
              </a:ext>
            </a:extLst>
          </p:cNvPr>
          <p:cNvSpPr/>
          <p:nvPr/>
        </p:nvSpPr>
        <p:spPr>
          <a:xfrm>
            <a:off x="4427602" y="2123331"/>
            <a:ext cx="460382" cy="23083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(2 %)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4D21AE8-27BB-4012-B311-A8B2A4DB3FED}"/>
              </a:ext>
            </a:extLst>
          </p:cNvPr>
          <p:cNvSpPr/>
          <p:nvPr/>
        </p:nvSpPr>
        <p:spPr>
          <a:xfrm>
            <a:off x="4688335" y="2937716"/>
            <a:ext cx="620684" cy="23083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(99,3 %)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DE1A4EB-3438-4349-B920-E789195D6C0C}"/>
              </a:ext>
            </a:extLst>
          </p:cNvPr>
          <p:cNvSpPr/>
          <p:nvPr/>
        </p:nvSpPr>
        <p:spPr>
          <a:xfrm>
            <a:off x="4031767" y="1947213"/>
            <a:ext cx="1846227" cy="6900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1361CF-AEFA-4F90-BC85-5F6EC004BA6E}"/>
              </a:ext>
            </a:extLst>
          </p:cNvPr>
          <p:cNvSpPr/>
          <p:nvPr/>
        </p:nvSpPr>
        <p:spPr>
          <a:xfrm>
            <a:off x="143000" y="852247"/>
            <a:ext cx="9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Des nouveaux espaces transactionnels plus fluide, plus ergonomique, accessible à tous moments afin de faire gagner du temps et simplifier la gestion des comptes au quotidien de nos clients.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2BF21A68-46A5-4823-B8A3-1A9015143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779" y="3440226"/>
            <a:ext cx="835500" cy="162251"/>
          </a:xfrm>
          <a:prstGeom prst="rect">
            <a:avLst/>
          </a:prstGeom>
        </p:spPr>
      </p:pic>
      <p:sp>
        <p:nvSpPr>
          <p:cNvPr id="67" name="Shape 190">
            <a:extLst>
              <a:ext uri="{FF2B5EF4-FFF2-40B4-BE49-F238E27FC236}">
                <a16:creationId xmlns:a16="http://schemas.microsoft.com/office/drawing/2014/main" id="{AAE776BF-672A-4638-AD98-79FF1F39F9E0}"/>
              </a:ext>
            </a:extLst>
          </p:cNvPr>
          <p:cNvSpPr txBox="1">
            <a:spLocks/>
          </p:cNvSpPr>
          <p:nvPr/>
        </p:nvSpPr>
        <p:spPr>
          <a:xfrm>
            <a:off x="4279342" y="3539724"/>
            <a:ext cx="1944000" cy="9233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Cabin"/>
                <a:cs typeface="Cabin"/>
                <a:sym typeface="Cabin"/>
              </a:rPr>
              <a:t>avec usagers secondaires  actifs</a:t>
            </a:r>
          </a:p>
        </p:txBody>
      </p:sp>
      <p:sp>
        <p:nvSpPr>
          <p:cNvPr id="68" name="Shape 190">
            <a:extLst>
              <a:ext uri="{FF2B5EF4-FFF2-40B4-BE49-F238E27FC236}">
                <a16:creationId xmlns:a16="http://schemas.microsoft.com/office/drawing/2014/main" id="{3B9B1A22-0CC0-4D23-A15B-C056B942E70B}"/>
              </a:ext>
            </a:extLst>
          </p:cNvPr>
          <p:cNvSpPr txBox="1">
            <a:spLocks/>
          </p:cNvSpPr>
          <p:nvPr/>
        </p:nvSpPr>
        <p:spPr>
          <a:xfrm>
            <a:off x="4279342" y="3831288"/>
            <a:ext cx="1944000" cy="9233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Cabin"/>
                <a:cs typeface="Cabin"/>
                <a:sym typeface="Cabin"/>
              </a:rPr>
              <a:t>avec liste de virements de plus d’un bénéficiaire</a:t>
            </a:r>
          </a:p>
        </p:txBody>
      </p:sp>
      <p:sp>
        <p:nvSpPr>
          <p:cNvPr id="69" name="Shape 190">
            <a:extLst>
              <a:ext uri="{FF2B5EF4-FFF2-40B4-BE49-F238E27FC236}">
                <a16:creationId xmlns:a16="http://schemas.microsoft.com/office/drawing/2014/main" id="{936BA122-0115-4CEF-A879-1FFBB3101ABF}"/>
              </a:ext>
            </a:extLst>
          </p:cNvPr>
          <p:cNvSpPr txBox="1">
            <a:spLocks/>
          </p:cNvSpPr>
          <p:nvPr/>
        </p:nvSpPr>
        <p:spPr>
          <a:xfrm>
            <a:off x="4279342" y="3660078"/>
            <a:ext cx="1944000" cy="9233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Cabin"/>
                <a:cs typeface="Cabin"/>
                <a:sym typeface="Cabin"/>
              </a:rPr>
              <a:t>avec gestion des effets de commerces</a:t>
            </a:r>
          </a:p>
        </p:txBody>
      </p:sp>
      <p:sp>
        <p:nvSpPr>
          <p:cNvPr id="71" name="Flèche : droite 70">
            <a:extLst>
              <a:ext uri="{FF2B5EF4-FFF2-40B4-BE49-F238E27FC236}">
                <a16:creationId xmlns:a16="http://schemas.microsoft.com/office/drawing/2014/main" id="{67E11439-2016-4CC6-B5B9-BAA1FD4D6648}"/>
              </a:ext>
            </a:extLst>
          </p:cNvPr>
          <p:cNvSpPr/>
          <p:nvPr/>
        </p:nvSpPr>
        <p:spPr>
          <a:xfrm>
            <a:off x="3843816" y="3269352"/>
            <a:ext cx="2279532" cy="252000"/>
          </a:xfrm>
          <a:prstGeom prst="rightArrow">
            <a:avLst/>
          </a:prstGeom>
          <a:solidFill>
            <a:srgbClr val="FF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73" name="Shape 190">
            <a:extLst>
              <a:ext uri="{FF2B5EF4-FFF2-40B4-BE49-F238E27FC236}">
                <a16:creationId xmlns:a16="http://schemas.microsoft.com/office/drawing/2014/main" id="{D337EE9F-C26B-44BC-9552-2F14A415A780}"/>
              </a:ext>
            </a:extLst>
          </p:cNvPr>
          <p:cNvSpPr txBox="1">
            <a:spLocks/>
          </p:cNvSpPr>
          <p:nvPr/>
        </p:nvSpPr>
        <p:spPr>
          <a:xfrm>
            <a:off x="4838225" y="3319246"/>
            <a:ext cx="1173935" cy="18466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600" b="1" baseline="0">
                <a:latin typeface="Arial Narrow" panose="020B0606020202030204" pitchFamily="34" charset="0"/>
                <a:ea typeface="Cabin"/>
                <a:cs typeface="Cabin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sym typeface="Cabin"/>
              </a:rPr>
              <a:t>Avec des services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sym typeface="Cabin"/>
              </a:rPr>
              <a:t>non repris dans le nouveau DEI Pro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89B5E81-DD6B-4AFE-8770-501291F36E9F}"/>
              </a:ext>
            </a:extLst>
          </p:cNvPr>
          <p:cNvSpPr/>
          <p:nvPr/>
        </p:nvSpPr>
        <p:spPr>
          <a:xfrm>
            <a:off x="4080325" y="3269352"/>
            <a:ext cx="1846227" cy="6900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966CD94-8E80-4F30-AD35-43E7BFD50AB8}"/>
              </a:ext>
            </a:extLst>
          </p:cNvPr>
          <p:cNvSpPr/>
          <p:nvPr/>
        </p:nvSpPr>
        <p:spPr>
          <a:xfrm>
            <a:off x="6186063" y="3699378"/>
            <a:ext cx="1007529" cy="23083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Selon le besoin client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cf</a:t>
            </a:r>
            <a:r>
              <a:rPr kumimoji="0" lang="fr-FR" sz="600" b="0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slide 4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2610781-96B1-4B2D-A22B-B49A91322B58}"/>
              </a:ext>
            </a:extLst>
          </p:cNvPr>
          <p:cNvSpPr/>
          <p:nvPr/>
        </p:nvSpPr>
        <p:spPr>
          <a:xfrm>
            <a:off x="4146492" y="3246244"/>
            <a:ext cx="341760" cy="261610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55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A63DF5E-EEA4-423F-9CDE-189E62D2F46E}"/>
              </a:ext>
            </a:extLst>
          </p:cNvPr>
          <p:cNvSpPr/>
          <p:nvPr/>
        </p:nvSpPr>
        <p:spPr>
          <a:xfrm>
            <a:off x="4308140" y="3258751"/>
            <a:ext cx="588624" cy="23083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(0,7 %)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081D328A-7890-401B-9835-455F45EA09FF}"/>
              </a:ext>
            </a:extLst>
          </p:cNvPr>
          <p:cNvSpPr txBox="1"/>
          <p:nvPr/>
        </p:nvSpPr>
        <p:spPr>
          <a:xfrm rot="19997759">
            <a:off x="94762" y="1672409"/>
            <a:ext cx="1805302" cy="30777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Traitement du stock </a:t>
            </a:r>
          </a:p>
        </p:txBody>
      </p:sp>
      <p:sp>
        <p:nvSpPr>
          <p:cNvPr id="45" name="Espace réservé du pied de page 5">
            <a:extLst>
              <a:ext uri="{FF2B5EF4-FFF2-40B4-BE49-F238E27FC236}">
                <a16:creationId xmlns:a16="http://schemas.microsoft.com/office/drawing/2014/main" id="{57A6EB3A-0C4D-4ED7-8E03-5294A94A0F77}"/>
              </a:ext>
            </a:extLst>
          </p:cNvPr>
          <p:cNvSpPr txBox="1">
            <a:spLocks/>
          </p:cNvSpPr>
          <p:nvPr/>
        </p:nvSpPr>
        <p:spPr>
          <a:xfrm>
            <a:off x="474288" y="4851733"/>
            <a:ext cx="2700000" cy="189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710" dirty="0"/>
              <a:t>Présentation et souscription Ce Net Comptes - Février 2022</a:t>
            </a:r>
          </a:p>
        </p:txBody>
      </p:sp>
    </p:spTree>
    <p:extLst>
      <p:ext uri="{BB962C8B-B14F-4D97-AF65-F5344CB8AC3E}">
        <p14:creationId xmlns:p14="http://schemas.microsoft.com/office/powerpoint/2010/main" val="1547351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31871" y="326311"/>
            <a:ext cx="8740648" cy="432000"/>
          </a:xfrm>
        </p:spPr>
        <p:txBody>
          <a:bodyPr/>
          <a:lstStyle/>
          <a:p>
            <a:r>
              <a:rPr lang="fr-FR" sz="1600" dirty="0"/>
              <a:t>RAPPEL du contexte: Nos espaces web évoluent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601197" y="735908"/>
            <a:ext cx="7704098" cy="288032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fr-FR" sz="1575" dirty="0">
                <a:latin typeface="Montserrat SemiBold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1361CF-AEFA-4F90-BC85-5F6EC004BA6E}"/>
              </a:ext>
            </a:extLst>
          </p:cNvPr>
          <p:cNvSpPr/>
          <p:nvPr/>
        </p:nvSpPr>
        <p:spPr>
          <a:xfrm>
            <a:off x="143000" y="852247"/>
            <a:ext cx="900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La nouvelle approche commerciale à compter de ce jour : 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99C600-000B-483B-8938-F08D7910E1BE}"/>
              </a:ext>
            </a:extLst>
          </p:cNvPr>
          <p:cNvSpPr txBox="1"/>
          <p:nvPr/>
        </p:nvSpPr>
        <p:spPr>
          <a:xfrm rot="1574030">
            <a:off x="6717846" y="661833"/>
            <a:ext cx="2066591" cy="30777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Nouvelles souscriptions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30330894-78A0-4FC7-87ED-D4F310342269}"/>
              </a:ext>
            </a:extLst>
          </p:cNvPr>
          <p:cNvSpPr txBox="1"/>
          <p:nvPr/>
        </p:nvSpPr>
        <p:spPr>
          <a:xfrm>
            <a:off x="250504" y="1203598"/>
            <a:ext cx="9001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6858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kern="1200" dirty="0">
                <a:solidFill>
                  <a:srgbClr val="3E454A"/>
                </a:solidFill>
                <a:ea typeface="+mn-ea"/>
                <a:cs typeface="+mn-cs"/>
              </a:rPr>
              <a:t>CE net comptes devient l’espace de banque en ligne à destination de nos clients PM et EI* par défaut.</a:t>
            </a:r>
          </a:p>
          <a:p>
            <a:pPr marL="171450" lvl="8" indent="-171450" defTabSz="68580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sz="1200" kern="1200" dirty="0">
                <a:solidFill>
                  <a:srgbClr val="3E454A"/>
                </a:solidFill>
                <a:ea typeface="+mn-ea"/>
                <a:cs typeface="+mn-cs"/>
              </a:rPr>
              <a:t>L’ouverture d’un DEI Pro pour les PM n’est plus possible à compter du 28 mars.</a:t>
            </a:r>
          </a:p>
          <a:p>
            <a:pPr defTabSz="685800"/>
            <a:endParaRPr lang="fr-FR" sz="1200" kern="1200" dirty="0">
              <a:solidFill>
                <a:srgbClr val="3E454A"/>
              </a:solidFill>
              <a:ea typeface="+mn-ea"/>
              <a:cs typeface="+mn-cs"/>
            </a:endParaRPr>
          </a:p>
          <a:p>
            <a:pPr marL="171450" indent="-171450" defTabSz="6858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kern="1200" dirty="0">
                <a:solidFill>
                  <a:srgbClr val="3E454A"/>
                </a:solidFill>
                <a:ea typeface="+mn-ea"/>
                <a:cs typeface="+mn-cs"/>
              </a:rPr>
              <a:t>Il convient d’équiper nos nouveaux clients PM et EI* dès aujourd’hui d’un CE net comptes afin de ne pas les intégrer dans la migration et les équiper d’entrée de la solution cible.  </a:t>
            </a:r>
          </a:p>
          <a:p>
            <a:pPr marL="171450" indent="-171450" defTabSz="68580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200" kern="1200" dirty="0">
              <a:solidFill>
                <a:srgbClr val="3E454A"/>
              </a:solidFill>
              <a:ea typeface="+mn-ea"/>
              <a:cs typeface="+mn-cs"/>
            </a:endParaRPr>
          </a:p>
          <a:p>
            <a:pPr marL="171450" indent="-171450" defTabSz="6858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kern="1200" dirty="0">
                <a:solidFill>
                  <a:srgbClr val="3E454A"/>
                </a:solidFill>
                <a:ea typeface="+mn-ea"/>
                <a:cs typeface="+mn-cs"/>
              </a:rPr>
              <a:t>DEI devient l’espace de banque en ligne par défaut de nos EI avec besoin simple. </a:t>
            </a:r>
          </a:p>
          <a:p>
            <a:pPr defTabSz="685800"/>
            <a:endParaRPr lang="fr-FR" sz="1200" kern="1200" dirty="0">
              <a:solidFill>
                <a:srgbClr val="3E454A"/>
              </a:solidFill>
              <a:ea typeface="+mn-ea"/>
              <a:cs typeface="+mn-cs"/>
            </a:endParaRPr>
          </a:p>
          <a:p>
            <a:pPr marL="171450" indent="-171450" defTabSz="6858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kern="1200" dirty="0">
                <a:solidFill>
                  <a:srgbClr val="3E454A"/>
                </a:solidFill>
                <a:ea typeface="+mn-ea"/>
                <a:cs typeface="+mn-cs"/>
              </a:rPr>
              <a:t>Il faudra proposer Ce Net Remise (et plus) pour nos clients PM et EI ayant d’autres besoins complexes (notamment virement sur liste, prélèvements….).</a:t>
            </a:r>
          </a:p>
          <a:p>
            <a:pPr defTabSz="685800"/>
            <a:endParaRPr lang="fr-FR" sz="1200" kern="1200" dirty="0">
              <a:solidFill>
                <a:srgbClr val="3E454A"/>
              </a:solidFill>
              <a:ea typeface="+mn-ea"/>
              <a:cs typeface="+mn-cs"/>
            </a:endParaRPr>
          </a:p>
          <a:p>
            <a:pPr defTabSz="685800"/>
            <a:r>
              <a:rPr lang="fr-FR" sz="1200" kern="1200" dirty="0">
                <a:solidFill>
                  <a:srgbClr val="3E454A"/>
                </a:solidFill>
                <a:ea typeface="+mn-ea"/>
                <a:cs typeface="+mn-cs"/>
              </a:rPr>
              <a:t>A noter: Aucun changement sur nos Offres Groupées de Services, ce service est inclus dans l’ensemble des Forfaits de compte.</a:t>
            </a:r>
          </a:p>
          <a:p>
            <a:pPr defTabSz="685800"/>
            <a:endParaRPr lang="fr-FR" sz="1200" kern="1200" dirty="0">
              <a:solidFill>
                <a:srgbClr val="3E454A"/>
              </a:solidFill>
              <a:ea typeface="+mn-ea"/>
              <a:cs typeface="+mn-cs"/>
            </a:endParaRPr>
          </a:p>
          <a:p>
            <a:pPr defTabSz="685800"/>
            <a:endParaRPr lang="fr-FR" sz="1200" kern="1200" dirty="0">
              <a:solidFill>
                <a:schemeClr val="tx1">
                  <a:lumMod val="50000"/>
                </a:schemeClr>
              </a:solidFill>
              <a:ea typeface="+mn-ea"/>
              <a:cs typeface="+mn-cs"/>
            </a:endParaRPr>
          </a:p>
          <a:p>
            <a:pPr defTabSz="685800"/>
            <a:r>
              <a:rPr lang="fr-FR" sz="1200" i="1" dirty="0">
                <a:solidFill>
                  <a:schemeClr val="tx1">
                    <a:lumMod val="50000"/>
                  </a:schemeClr>
                </a:solidFill>
              </a:rPr>
              <a:t>*Avec des besoins complexes </a:t>
            </a:r>
            <a:r>
              <a:rPr lang="fr-FR" sz="1200" i="1" kern="1200" dirty="0">
                <a:solidFill>
                  <a:srgbClr val="3E454A"/>
                </a:solidFill>
              </a:rPr>
              <a:t>: Il s’agit des clients avec utilisateur secondaire ou gérant des effets de commerce. </a:t>
            </a:r>
          </a:p>
          <a:p>
            <a:pPr defTabSz="685800"/>
            <a:endParaRPr lang="fr-FR" sz="1200" i="1" dirty="0"/>
          </a:p>
          <a:p>
            <a:pPr defTabSz="685800"/>
            <a:endParaRPr lang="fr-FR" sz="1200" kern="1200" dirty="0">
              <a:solidFill>
                <a:srgbClr val="3E454A"/>
              </a:solidFill>
              <a:ea typeface="+mn-ea"/>
              <a:cs typeface="+mn-cs"/>
            </a:endParaRPr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6F177EAA-615A-4E98-9772-3936B77F691B}"/>
              </a:ext>
            </a:extLst>
          </p:cNvPr>
          <p:cNvSpPr txBox="1">
            <a:spLocks/>
          </p:cNvSpPr>
          <p:nvPr/>
        </p:nvSpPr>
        <p:spPr>
          <a:xfrm>
            <a:off x="474288" y="4851733"/>
            <a:ext cx="2700000" cy="189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710" dirty="0"/>
              <a:t>Présentation et souscription Ce Net Comptes - Février 2022</a:t>
            </a:r>
          </a:p>
        </p:txBody>
      </p:sp>
    </p:spTree>
    <p:extLst>
      <p:ext uri="{BB962C8B-B14F-4D97-AF65-F5344CB8AC3E}">
        <p14:creationId xmlns:p14="http://schemas.microsoft.com/office/powerpoint/2010/main" val="848580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9957D4-0B91-452C-B543-47DD99592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287" y="123478"/>
            <a:ext cx="8100000" cy="539420"/>
          </a:xfrm>
        </p:spPr>
        <p:txBody>
          <a:bodyPr/>
          <a:lstStyle/>
          <a:p>
            <a:r>
              <a:rPr lang="fr-FR" sz="1800" dirty="0"/>
              <a:t>En synthèse: RETENIR que la banque en ligne pour … </a:t>
            </a:r>
          </a:p>
        </p:txBody>
      </p:sp>
      <p:pic>
        <p:nvPicPr>
          <p:cNvPr id="9" name="Graphique 8" descr="Lumières allumées contour">
            <a:extLst>
              <a:ext uri="{FF2B5EF4-FFF2-40B4-BE49-F238E27FC236}">
                <a16:creationId xmlns:a16="http://schemas.microsoft.com/office/drawing/2014/main" id="{174B110A-C311-454A-825D-C60645BE1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6336" y="107823"/>
            <a:ext cx="548507" cy="548507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FA57C852-C04D-4527-B2A5-9F44B793260F}"/>
              </a:ext>
            </a:extLst>
          </p:cNvPr>
          <p:cNvGraphicFramePr/>
          <p:nvPr/>
        </p:nvGraphicFramePr>
        <p:xfrm>
          <a:off x="4716015" y="1037379"/>
          <a:ext cx="4320480" cy="387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FB0224C0-8839-4025-96DC-EE8F09CDC12B}"/>
              </a:ext>
            </a:extLst>
          </p:cNvPr>
          <p:cNvGraphicFramePr/>
          <p:nvPr/>
        </p:nvGraphicFramePr>
        <p:xfrm>
          <a:off x="290896" y="1072481"/>
          <a:ext cx="4608512" cy="3559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F23307E-1F72-45C7-B8F9-F64E553BF1DB}"/>
              </a:ext>
            </a:extLst>
          </p:cNvPr>
          <p:cNvCxnSpPr>
            <a:cxnSpLocks/>
          </p:cNvCxnSpPr>
          <p:nvPr/>
        </p:nvCxnSpPr>
        <p:spPr>
          <a:xfrm>
            <a:off x="4350901" y="915566"/>
            <a:ext cx="0" cy="412294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2627ED58-7837-4D21-8A6E-AF49D709F5DF}"/>
              </a:ext>
            </a:extLst>
          </p:cNvPr>
          <p:cNvSpPr txBox="1"/>
          <p:nvPr/>
        </p:nvSpPr>
        <p:spPr>
          <a:xfrm>
            <a:off x="6018230" y="703149"/>
            <a:ext cx="209865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/>
              <a:t>1. Multi usagers</a:t>
            </a:r>
          </a:p>
          <a:p>
            <a:r>
              <a:rPr lang="fr-FR" sz="1100" dirty="0"/>
              <a:t>2. Gestion effets de commerce</a:t>
            </a:r>
          </a:p>
          <a:p>
            <a:r>
              <a:rPr lang="fr-FR" sz="1100" dirty="0"/>
              <a:t>3. Utilisation virement sur liste</a:t>
            </a:r>
          </a:p>
        </p:txBody>
      </p:sp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7FB6BD83-A1C2-45F9-A446-17A6C6D60F62}"/>
              </a:ext>
            </a:extLst>
          </p:cNvPr>
          <p:cNvSpPr txBox="1">
            <a:spLocks/>
          </p:cNvSpPr>
          <p:nvPr/>
        </p:nvSpPr>
        <p:spPr>
          <a:xfrm>
            <a:off x="474288" y="4851733"/>
            <a:ext cx="2700000" cy="189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710" dirty="0"/>
              <a:t>Présentation et souscription Ce Net Comptes - Février 2022</a:t>
            </a:r>
          </a:p>
        </p:txBody>
      </p:sp>
    </p:spTree>
    <p:extLst>
      <p:ext uri="{BB962C8B-B14F-4D97-AF65-F5344CB8AC3E}">
        <p14:creationId xmlns:p14="http://schemas.microsoft.com/office/powerpoint/2010/main" val="2940915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5FBFDED-6F87-40A6-A273-BB20378E8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68" y="3025965"/>
            <a:ext cx="363186" cy="38767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DE6FDF1-B516-40F4-9CF2-697EBF783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3776" y="3003798"/>
            <a:ext cx="363186" cy="38767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C356CB8-5BBA-45A0-9C74-28FA05044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7118" y="2057322"/>
            <a:ext cx="363186" cy="387670"/>
          </a:xfrm>
          <a:prstGeom prst="rect">
            <a:avLst/>
          </a:prstGeom>
        </p:spPr>
      </p:pic>
      <p:pic>
        <p:nvPicPr>
          <p:cNvPr id="12" name="Image 11" descr="Une image contenant flèche&#10;&#10;Description générée automatiquement">
            <a:extLst>
              <a:ext uri="{FF2B5EF4-FFF2-40B4-BE49-F238E27FC236}">
                <a16:creationId xmlns:a16="http://schemas.microsoft.com/office/drawing/2014/main" id="{BD88DACF-47DE-4FA6-9DAE-EA0C0358A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360" y="3007626"/>
            <a:ext cx="420518" cy="420518"/>
          </a:xfrm>
          <a:prstGeom prst="rect">
            <a:avLst/>
          </a:prstGeom>
        </p:spPr>
      </p:pic>
      <p:pic>
        <p:nvPicPr>
          <p:cNvPr id="10" name="Image 9" descr="Une image contenant flèche&#10;&#10;Description générée automatiquement">
            <a:extLst>
              <a:ext uri="{FF2B5EF4-FFF2-40B4-BE49-F238E27FC236}">
                <a16:creationId xmlns:a16="http://schemas.microsoft.com/office/drawing/2014/main" id="{4F159EEC-EA21-4B3A-9E70-6FBAEC1C6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360" y="2026179"/>
            <a:ext cx="420518" cy="420518"/>
          </a:xfrm>
          <a:prstGeom prst="rect">
            <a:avLst/>
          </a:prstGeom>
        </p:spPr>
      </p:pic>
      <p:pic>
        <p:nvPicPr>
          <p:cNvPr id="13" name="Image 12" descr="Une image contenant flèche&#10;&#10;Description générée automatiquement">
            <a:extLst>
              <a:ext uri="{FF2B5EF4-FFF2-40B4-BE49-F238E27FC236}">
                <a16:creationId xmlns:a16="http://schemas.microsoft.com/office/drawing/2014/main" id="{5CB0003F-4FF7-4206-909E-4285E9772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073" y="2499742"/>
            <a:ext cx="420518" cy="420518"/>
          </a:xfrm>
          <a:prstGeom prst="rect">
            <a:avLst/>
          </a:prstGeom>
        </p:spPr>
      </p:pic>
      <p:pic>
        <p:nvPicPr>
          <p:cNvPr id="14" name="Image 13" descr="Une image contenant flèche&#10;&#10;Description générée automatiquement">
            <a:extLst>
              <a:ext uri="{FF2B5EF4-FFF2-40B4-BE49-F238E27FC236}">
                <a16:creationId xmlns:a16="http://schemas.microsoft.com/office/drawing/2014/main" id="{ABFE64EF-78E4-431A-A35F-B7805867A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073" y="1995686"/>
            <a:ext cx="420518" cy="420518"/>
          </a:xfrm>
          <a:prstGeom prst="rect">
            <a:avLst/>
          </a:prstGeom>
        </p:spPr>
      </p:pic>
      <p:pic>
        <p:nvPicPr>
          <p:cNvPr id="7" name="Image 6" descr="Une image contenant flèche&#10;&#10;Description générée automatiquement">
            <a:extLst>
              <a:ext uri="{FF2B5EF4-FFF2-40B4-BE49-F238E27FC236}">
                <a16:creationId xmlns:a16="http://schemas.microsoft.com/office/drawing/2014/main" id="{B2486F69-DF05-4FAA-A831-CD3A8FC93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152" y="2989288"/>
            <a:ext cx="420518" cy="420518"/>
          </a:xfrm>
          <a:prstGeom prst="rect">
            <a:avLst/>
          </a:prstGeom>
        </p:spPr>
      </p:pic>
      <p:pic>
        <p:nvPicPr>
          <p:cNvPr id="9" name="Image 8" descr="Une image contenant flèche&#10;&#10;Description générée automatiquement">
            <a:extLst>
              <a:ext uri="{FF2B5EF4-FFF2-40B4-BE49-F238E27FC236}">
                <a16:creationId xmlns:a16="http://schemas.microsoft.com/office/drawing/2014/main" id="{512842F2-D36F-48C0-8AA3-521C262FB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152" y="1995686"/>
            <a:ext cx="420518" cy="42051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56A0BD4-9C78-4E98-A70E-B0FECB2E0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Synthèse des fonctionnalités devant orienter notre choix.</a:t>
            </a:r>
          </a:p>
        </p:txBody>
      </p:sp>
      <p:graphicFrame>
        <p:nvGraphicFramePr>
          <p:cNvPr id="5" name="Tableau 10">
            <a:extLst>
              <a:ext uri="{FF2B5EF4-FFF2-40B4-BE49-F238E27FC236}">
                <a16:creationId xmlns:a16="http://schemas.microsoft.com/office/drawing/2014/main" id="{B1E616BD-283B-458A-BEE0-410BBD77DA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129494"/>
              </p:ext>
            </p:extLst>
          </p:nvPr>
        </p:nvGraphicFramePr>
        <p:xfrm>
          <a:off x="113543" y="1496174"/>
          <a:ext cx="8821490" cy="197358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764298">
                  <a:extLst>
                    <a:ext uri="{9D8B030D-6E8A-4147-A177-3AD203B41FA5}">
                      <a16:colId xmlns:a16="http://schemas.microsoft.com/office/drawing/2014/main" val="3045924833"/>
                    </a:ext>
                  </a:extLst>
                </a:gridCol>
                <a:gridCol w="1764298">
                  <a:extLst>
                    <a:ext uri="{9D8B030D-6E8A-4147-A177-3AD203B41FA5}">
                      <a16:colId xmlns:a16="http://schemas.microsoft.com/office/drawing/2014/main" val="2379528348"/>
                    </a:ext>
                  </a:extLst>
                </a:gridCol>
                <a:gridCol w="1764298">
                  <a:extLst>
                    <a:ext uri="{9D8B030D-6E8A-4147-A177-3AD203B41FA5}">
                      <a16:colId xmlns:a16="http://schemas.microsoft.com/office/drawing/2014/main" val="2194370770"/>
                    </a:ext>
                  </a:extLst>
                </a:gridCol>
                <a:gridCol w="1764298">
                  <a:extLst>
                    <a:ext uri="{9D8B030D-6E8A-4147-A177-3AD203B41FA5}">
                      <a16:colId xmlns:a16="http://schemas.microsoft.com/office/drawing/2014/main" val="4256344705"/>
                    </a:ext>
                  </a:extLst>
                </a:gridCol>
                <a:gridCol w="1764298">
                  <a:extLst>
                    <a:ext uri="{9D8B030D-6E8A-4147-A177-3AD203B41FA5}">
                      <a16:colId xmlns:a16="http://schemas.microsoft.com/office/drawing/2014/main" val="2661128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DEI Pro*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Nouveau DEI Pro</a:t>
                      </a:r>
                    </a:p>
                    <a:p>
                      <a:pPr algn="ctr"/>
                      <a:r>
                        <a:rPr lang="fr-FR" sz="1100" dirty="0"/>
                        <a:t>EI besoin simple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Ce Net compte</a:t>
                      </a:r>
                    </a:p>
                    <a:p>
                      <a:pPr algn="ctr"/>
                      <a:r>
                        <a:rPr lang="fr-FR" sz="1000" dirty="0"/>
                        <a:t>PM et EI besoin complexe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Ce Net Remise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/>
                        <a:t>PM et EI besoin liste </a:t>
                      </a:r>
                      <a:r>
                        <a:rPr lang="fr-FR" sz="1050" dirty="0" err="1"/>
                        <a:t>vrt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006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Gestion plusieurs usagers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392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Gestion des effets de commerce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80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Gestion liste de virement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030284"/>
                  </a:ext>
                </a:extLst>
              </a:tr>
            </a:tbl>
          </a:graphicData>
        </a:graphic>
      </p:graphicFrame>
      <p:pic>
        <p:nvPicPr>
          <p:cNvPr id="8" name="Image 7" descr="Une image contenant flèche&#10;&#10;Description générée automatiquement">
            <a:extLst>
              <a:ext uri="{FF2B5EF4-FFF2-40B4-BE49-F238E27FC236}">
                <a16:creationId xmlns:a16="http://schemas.microsoft.com/office/drawing/2014/main" id="{13A14ADC-B06F-42D8-921B-2B06B0EB3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152" y="2499742"/>
            <a:ext cx="420518" cy="420518"/>
          </a:xfrm>
          <a:prstGeom prst="rect">
            <a:avLst/>
          </a:prstGeom>
        </p:spPr>
      </p:pic>
      <p:pic>
        <p:nvPicPr>
          <p:cNvPr id="11" name="Image 10" descr="Une image contenant flèche&#10;&#10;Description générée automatiquement">
            <a:extLst>
              <a:ext uri="{FF2B5EF4-FFF2-40B4-BE49-F238E27FC236}">
                <a16:creationId xmlns:a16="http://schemas.microsoft.com/office/drawing/2014/main" id="{D9DDDF95-984E-4315-95A3-B2480CF80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360" y="2499742"/>
            <a:ext cx="420518" cy="42051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91E3409-7E06-4F4B-9AFA-88C686BC1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7118" y="2552343"/>
            <a:ext cx="363186" cy="3876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A1A5E2C-F326-4CD2-93DB-3987D82578F8}"/>
              </a:ext>
            </a:extLst>
          </p:cNvPr>
          <p:cNvSpPr txBox="1"/>
          <p:nvPr/>
        </p:nvSpPr>
        <p:spPr>
          <a:xfrm>
            <a:off x="474288" y="3867894"/>
            <a:ext cx="480452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/>
              <a:t>*Fin de la possibilité de souscrire le 28/03 pour les PM.</a:t>
            </a:r>
          </a:p>
          <a:p>
            <a:r>
              <a:rPr lang="fr-FR" sz="800" dirty="0"/>
              <a:t> Tous nos clients détenteurs de l’offre actuelle passeront au plus tard sur leur nouvel espace au 15/06</a:t>
            </a:r>
          </a:p>
          <a:p>
            <a:endParaRPr lang="fr-FR" dirty="0"/>
          </a:p>
        </p:txBody>
      </p:sp>
      <p:sp>
        <p:nvSpPr>
          <p:cNvPr id="20" name="Espace réservé du pied de page 5">
            <a:extLst>
              <a:ext uri="{FF2B5EF4-FFF2-40B4-BE49-F238E27FC236}">
                <a16:creationId xmlns:a16="http://schemas.microsoft.com/office/drawing/2014/main" id="{B78E153A-87BC-4A57-B494-615C64A7054D}"/>
              </a:ext>
            </a:extLst>
          </p:cNvPr>
          <p:cNvSpPr txBox="1">
            <a:spLocks/>
          </p:cNvSpPr>
          <p:nvPr/>
        </p:nvSpPr>
        <p:spPr>
          <a:xfrm>
            <a:off x="474288" y="4851733"/>
            <a:ext cx="2700000" cy="189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710" dirty="0"/>
              <a:t>Présentation et souscription Ce Net Comptes - Février 2022</a:t>
            </a:r>
          </a:p>
        </p:txBody>
      </p:sp>
    </p:spTree>
    <p:extLst>
      <p:ext uri="{BB962C8B-B14F-4D97-AF65-F5344CB8AC3E}">
        <p14:creationId xmlns:p14="http://schemas.microsoft.com/office/powerpoint/2010/main" val="504899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40" y="1705213"/>
            <a:ext cx="2160000" cy="810000"/>
          </a:xfrm>
        </p:spPr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40" y="2451972"/>
            <a:ext cx="5940000" cy="1620000"/>
          </a:xfrm>
        </p:spPr>
        <p:txBody>
          <a:bodyPr/>
          <a:lstStyle/>
          <a:p>
            <a:r>
              <a:rPr lang="fr-FR" dirty="0"/>
              <a:t>Présentation Ce Net Comptes</a:t>
            </a:r>
          </a:p>
          <a:p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288" y="4851733"/>
            <a:ext cx="2700000" cy="189000"/>
          </a:xfrm>
        </p:spPr>
        <p:txBody>
          <a:bodyPr/>
          <a:lstStyle/>
          <a:p>
            <a:r>
              <a:rPr lang="fr-FR"/>
              <a:t>Présentation et souscription Ce Net Comptes - Février 2022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554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1709682" y="0"/>
            <a:ext cx="5735976" cy="266631"/>
          </a:xfrm>
        </p:spPr>
        <p:txBody>
          <a:bodyPr>
            <a:normAutofit lnSpcReduction="10000"/>
          </a:bodyPr>
          <a:lstStyle/>
          <a:p>
            <a:pPr marL="0" lvl="5" indent="0" algn="ctr">
              <a:spcBef>
                <a:spcPts val="750"/>
              </a:spcBef>
              <a:buClr>
                <a:schemeClr val="tx2"/>
              </a:buClr>
              <a:buNone/>
            </a:pPr>
            <a:r>
              <a:rPr lang="fr-FR" b="1" cap="all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Net COMPTES en bref</a:t>
            </a:r>
          </a:p>
        </p:txBody>
      </p:sp>
      <p:sp>
        <p:nvSpPr>
          <p:cNvPr id="5" name="Rectangle 4"/>
          <p:cNvSpPr/>
          <p:nvPr/>
        </p:nvSpPr>
        <p:spPr>
          <a:xfrm>
            <a:off x="1560228" y="4696217"/>
            <a:ext cx="5992292" cy="18900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Pour plus de détails sur CE Net comptes 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  <a:hlinkClick r:id="rId2"/>
              </a:rPr>
              <a:t>lien vers la page web)</a:t>
            </a:r>
            <a:endParaRPr kumimoji="0" lang="fr-FR" sz="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1305769" y="412800"/>
            <a:ext cx="854869" cy="317493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1001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Son BESOIN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1305769" y="838305"/>
            <a:ext cx="846875" cy="324036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1001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Notre OFFRE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12754" y="1820397"/>
            <a:ext cx="6401991" cy="18900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DÉTAIL DE L’OFFRE </a:t>
            </a:r>
          </a:p>
        </p:txBody>
      </p:sp>
      <p:sp>
        <p:nvSpPr>
          <p:cNvPr id="13" name="Pentagone 12"/>
          <p:cNvSpPr/>
          <p:nvPr/>
        </p:nvSpPr>
        <p:spPr>
          <a:xfrm>
            <a:off x="1308745" y="1338444"/>
            <a:ext cx="849782" cy="366713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Les 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+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84463" y="412800"/>
            <a:ext cx="5203862" cy="317493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1001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Votre client PM ou </a:t>
            </a:r>
            <a:r>
              <a:rPr kumimoji="0" lang="fr-FR" sz="825" b="0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Ei</a:t>
            </a: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*  souhaite gérer ses comptes au quotidien en toute autonomie.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84463" y="844473"/>
            <a:ext cx="5430283" cy="31786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1001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CE Net comptes </a:t>
            </a: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est la solution sécurisée et conviviale, mise à votre disposition sur le site internet de la Caisse d’Epargne, pour gérer en toute simplicité vos opérations à distance via le contrat CE Net.</a:t>
            </a:r>
          </a:p>
        </p:txBody>
      </p:sp>
      <p:graphicFrame>
        <p:nvGraphicFramePr>
          <p:cNvPr id="17" name="Diagramme 16"/>
          <p:cNvGraphicFramePr/>
          <p:nvPr/>
        </p:nvGraphicFramePr>
        <p:xfrm>
          <a:off x="2284463" y="1288737"/>
          <a:ext cx="5401866" cy="466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Rectangle 17"/>
          <p:cNvSpPr/>
          <p:nvPr/>
        </p:nvSpPr>
        <p:spPr>
          <a:xfrm>
            <a:off x="1364549" y="2009436"/>
            <a:ext cx="6401991" cy="229199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1001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25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25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25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CE Net comptes permet de </a:t>
            </a:r>
          </a:p>
          <a:p>
            <a:pPr marL="128588" marR="0" lvl="0" indent="-12858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Consulter et suivre les comptes professionnels</a:t>
            </a:r>
          </a:p>
          <a:p>
            <a:pPr marL="128588" marR="0" lvl="0" indent="-12858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Effectuer et suivre les opérations de paiements</a:t>
            </a:r>
          </a:p>
          <a:p>
            <a:pPr marL="128588" marR="0" lvl="0" indent="-12858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Déléguer des droits à d’autres utilisateurs </a:t>
            </a:r>
          </a:p>
          <a:p>
            <a:pPr marL="128588" marR="0" lvl="0" indent="-12858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Gérer un portefeuille en bourse (en option)</a:t>
            </a:r>
          </a:p>
          <a:p>
            <a:pPr marL="128588" marR="0" lvl="0" indent="-12858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Suivre les financements</a:t>
            </a:r>
          </a:p>
          <a:p>
            <a:pPr marL="128588" marR="0" lvl="0" indent="-12858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Gérer les moyens de paiements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…C’est aussi une appli bancaire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25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Avec Secur Pass Pro le client bénéficie (s’il est elligible*) d’un moyen d’authentification de dernière génération simple lui permettant de sécuriser l’ensemble de ses transactions et opérations. C’est le moyen à privilégier mais à défaut d’autres moyens comme le </a:t>
            </a: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service « Sécurisation des Opérations en Ligne » (</a:t>
            </a:r>
            <a:r>
              <a:rPr kumimoji="0" lang="fr-FR" sz="825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SOL) sont disponibles.</a:t>
            </a:r>
            <a:endParaRPr kumimoji="0" lang="fr-FR" sz="825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25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CE Net comptes permet également  :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De suivre et gérer les effets de commerces à l’encaissement 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De consulter et télécharger des relevés de comptes, sous différents formats (CSV</a:t>
            </a:r>
            <a:r>
              <a:rPr kumimoji="0" lang="fr-FR" sz="825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, PDF, OFX)</a:t>
            </a:r>
            <a:endParaRPr kumimoji="0" lang="fr-FR" sz="825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CE Net comptes accepte également le certificat électronique </a:t>
            </a:r>
            <a:r>
              <a:rPr kumimoji="0" lang="fr-FR" sz="825" b="0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  <a:hlinkClick r:id="rId8"/>
              </a:rPr>
              <a:t>Certiceo</a:t>
            </a: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comme solution d’authentification et de signature électronique pour sécuriser les opérations en ligne.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*Clic </a:t>
            </a:r>
            <a:r>
              <a:rPr kumimoji="0" lang="fr-FR" sz="825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  <a:hlinkClick r:id="rId9"/>
              </a:rPr>
              <a:t>ici</a:t>
            </a:r>
            <a:endParaRPr kumimoji="0" lang="fr-FR" sz="825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Pour plus d’information sur CE Net comptes, consultez </a:t>
            </a: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  <a:hlinkClick r:id="rId10"/>
              </a:rPr>
              <a:t>la fiche produit</a:t>
            </a:r>
            <a:r>
              <a:rPr kumimoji="0" lang="fr-FR" sz="825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25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560228" y="4948014"/>
            <a:ext cx="5979728" cy="135000"/>
          </a:xfrm>
          <a:prstGeom prst="rect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Assistance banca : numéro de vos solutions. </a:t>
            </a:r>
            <a:endParaRPr kumimoji="0" lang="fr-FR" sz="7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4B3002-0E2C-47C1-A91A-26852EEC669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86329" y="83535"/>
            <a:ext cx="1242995" cy="71472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6CE8A4-3DD7-45B3-A937-E6821C32F3DD}"/>
              </a:ext>
            </a:extLst>
          </p:cNvPr>
          <p:cNvSpPr txBox="1"/>
          <p:nvPr/>
        </p:nvSpPr>
        <p:spPr>
          <a:xfrm>
            <a:off x="7884368" y="911599"/>
            <a:ext cx="1152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*avec besoins complexes 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Usagers secondaires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gestion effets de commerce</a:t>
            </a:r>
          </a:p>
        </p:txBody>
      </p:sp>
    </p:spTree>
    <p:extLst>
      <p:ext uri="{BB962C8B-B14F-4D97-AF65-F5344CB8AC3E}">
        <p14:creationId xmlns:p14="http://schemas.microsoft.com/office/powerpoint/2010/main" val="779556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A61DF65-CD1F-4017-BE91-D3545144E21F}"/>
              </a:ext>
            </a:extLst>
          </p:cNvPr>
          <p:cNvSpPr/>
          <p:nvPr/>
        </p:nvSpPr>
        <p:spPr>
          <a:xfrm>
            <a:off x="1475341" y="1268760"/>
            <a:ext cx="5832963" cy="295547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D34267-26AE-4D8F-965C-604AA53FB996}"/>
              </a:ext>
            </a:extLst>
          </p:cNvPr>
          <p:cNvSpPr/>
          <p:nvPr/>
        </p:nvSpPr>
        <p:spPr>
          <a:xfrm>
            <a:off x="1475656" y="1268760"/>
            <a:ext cx="4689219" cy="195106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01933F95-A86B-4CFA-87EE-F4246F9DA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288" y="148591"/>
            <a:ext cx="8100000" cy="539420"/>
          </a:xfrm>
        </p:spPr>
        <p:txBody>
          <a:bodyPr/>
          <a:lstStyle/>
          <a:p>
            <a:r>
              <a:rPr lang="fr-FR" dirty="0"/>
              <a:t>L’offre CE Net dans son intégralité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7FC6BE-DD86-4159-81BF-1119E7E697A5}"/>
              </a:ext>
            </a:extLst>
          </p:cNvPr>
          <p:cNvSpPr/>
          <p:nvPr/>
        </p:nvSpPr>
        <p:spPr>
          <a:xfrm>
            <a:off x="1475656" y="1268760"/>
            <a:ext cx="3537091" cy="942950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65ED16B-8487-42E1-8F04-5112D4FA1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082" y="1796905"/>
            <a:ext cx="1808112" cy="36004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546EF39-C5A6-4E0C-A0FD-12E3CD0629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2820" y="2781326"/>
            <a:ext cx="1999164" cy="35793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86B1165-5FE4-4081-AA4E-A0F2848BD016}"/>
              </a:ext>
            </a:extLst>
          </p:cNvPr>
          <p:cNvSpPr txBox="1"/>
          <p:nvPr/>
        </p:nvSpPr>
        <p:spPr>
          <a:xfrm>
            <a:off x="1847648" y="1268760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Gestion des comptes et réalisation de virements unitaires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26CA48F-A816-4A04-84DF-01526781E559}"/>
              </a:ext>
            </a:extLst>
          </p:cNvPr>
          <p:cNvSpPr txBox="1"/>
          <p:nvPr/>
        </p:nvSpPr>
        <p:spPr>
          <a:xfrm>
            <a:off x="2077316" y="2244291"/>
            <a:ext cx="3485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+ Gestion des ordres (remises d’effets et de prélèvement), virements sur listes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A512184-5C7F-4695-AFB9-F0D6B75215C1}"/>
              </a:ext>
            </a:extLst>
          </p:cNvPr>
          <p:cNvSpPr txBox="1"/>
          <p:nvPr/>
        </p:nvSpPr>
        <p:spPr>
          <a:xfrm>
            <a:off x="2294606" y="3268017"/>
            <a:ext cx="4194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Offre à la carte intégrée aux logiciels de gestion et de communication bancaire.</a:t>
            </a:r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D1B0774-53C4-439C-A7F3-06168C8F93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2835" y="3746478"/>
            <a:ext cx="1758329" cy="41973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DAE2D89-C68D-4A9A-87B1-162C54CE8912}"/>
              </a:ext>
            </a:extLst>
          </p:cNvPr>
          <p:cNvSpPr/>
          <p:nvPr/>
        </p:nvSpPr>
        <p:spPr>
          <a:xfrm>
            <a:off x="485585" y="701826"/>
            <a:ext cx="900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Une offre en poupée gigogne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8839421-9C8F-4BFE-8552-23458F0718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728" y="2098042"/>
            <a:ext cx="1230004" cy="1169975"/>
          </a:xfrm>
          <a:prstGeom prst="rect">
            <a:avLst/>
          </a:prstGeom>
        </p:spPr>
      </p:pic>
      <p:sp>
        <p:nvSpPr>
          <p:cNvPr id="17" name="Espace réservé du pied de page 5">
            <a:extLst>
              <a:ext uri="{FF2B5EF4-FFF2-40B4-BE49-F238E27FC236}">
                <a16:creationId xmlns:a16="http://schemas.microsoft.com/office/drawing/2014/main" id="{FC3135E0-2B70-4563-89A0-D57A20ECE334}"/>
              </a:ext>
            </a:extLst>
          </p:cNvPr>
          <p:cNvSpPr txBox="1">
            <a:spLocks/>
          </p:cNvSpPr>
          <p:nvPr/>
        </p:nvSpPr>
        <p:spPr>
          <a:xfrm>
            <a:off x="474288" y="4851733"/>
            <a:ext cx="2700000" cy="189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710" dirty="0"/>
              <a:t>Présentation et souscription Ce Net Comptes - Février 2022</a:t>
            </a:r>
          </a:p>
        </p:txBody>
      </p:sp>
    </p:spTree>
    <p:extLst>
      <p:ext uri="{BB962C8B-B14F-4D97-AF65-F5344CB8AC3E}">
        <p14:creationId xmlns:p14="http://schemas.microsoft.com/office/powerpoint/2010/main" val="329869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31871" y="326311"/>
            <a:ext cx="8740648" cy="432000"/>
          </a:xfrm>
        </p:spPr>
        <p:txBody>
          <a:bodyPr/>
          <a:lstStyle/>
          <a:p>
            <a:r>
              <a:rPr lang="fr-FR" sz="1600" dirty="0"/>
              <a:t>Ce net compte : présentation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601197" y="735908"/>
            <a:ext cx="7704098" cy="288032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fr-FR" sz="1575" dirty="0">
                <a:latin typeface="Montserrat SemiBold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1361CF-AEFA-4F90-BC85-5F6EC004BA6E}"/>
              </a:ext>
            </a:extLst>
          </p:cNvPr>
          <p:cNvSpPr/>
          <p:nvPr/>
        </p:nvSpPr>
        <p:spPr>
          <a:xfrm>
            <a:off x="143000" y="852247"/>
            <a:ext cx="900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Vidéo a destination de nos clients :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" name="Image 1">
            <a:hlinkClick r:id="rId2"/>
            <a:extLst>
              <a:ext uri="{FF2B5EF4-FFF2-40B4-BE49-F238E27FC236}">
                <a16:creationId xmlns:a16="http://schemas.microsoft.com/office/drawing/2014/main" id="{B205F6EF-80BF-4823-8E17-CE1374B61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1563638"/>
            <a:ext cx="4562272" cy="25810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77A84D-CA8A-496E-BED7-73AE15E666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752" y="1707654"/>
            <a:ext cx="1096647" cy="2183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36140B-5561-40BA-9693-BF00F01E02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5000" y1="18929" x2="35000" y2="18929"/>
                        <a14:foregroundMark x1="44615" y1="17143" x2="44615" y2="17143"/>
                        <a14:foregroundMark x1="53846" y1="20357" x2="53846" y2="20357"/>
                        <a14:foregroundMark x1="58077" y1="29286" x2="58077" y2="29286"/>
                        <a14:foregroundMark x1="34231" y1="28929" x2="34231" y2="289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035881">
            <a:off x="5826282" y="3848530"/>
            <a:ext cx="549923" cy="592225"/>
          </a:xfrm>
          <a:prstGeom prst="rect">
            <a:avLst/>
          </a:prstGeom>
        </p:spPr>
      </p:pic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35069A7B-33BD-4332-B4D1-7AE67A439BED}"/>
              </a:ext>
            </a:extLst>
          </p:cNvPr>
          <p:cNvSpPr txBox="1">
            <a:spLocks/>
          </p:cNvSpPr>
          <p:nvPr/>
        </p:nvSpPr>
        <p:spPr>
          <a:xfrm>
            <a:off x="474288" y="4851733"/>
            <a:ext cx="2700000" cy="189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710" dirty="0"/>
              <a:t>Présentation et souscription Ce Net Comptes - Février 2022</a:t>
            </a:r>
          </a:p>
        </p:txBody>
      </p:sp>
    </p:spTree>
    <p:extLst>
      <p:ext uri="{BB962C8B-B14F-4D97-AF65-F5344CB8AC3E}">
        <p14:creationId xmlns:p14="http://schemas.microsoft.com/office/powerpoint/2010/main" val="1691303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40" y="1705213"/>
            <a:ext cx="2160000" cy="810000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40" y="2451972"/>
            <a:ext cx="5940000" cy="1620000"/>
          </a:xfrm>
        </p:spPr>
        <p:txBody>
          <a:bodyPr/>
          <a:lstStyle/>
          <a:p>
            <a:r>
              <a:rPr lang="fr-FR" dirty="0"/>
              <a:t>Quelle offre pour quel client : L’arbre de décision</a:t>
            </a:r>
          </a:p>
          <a:p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288" y="4851733"/>
            <a:ext cx="2700000" cy="189000"/>
          </a:xfrm>
        </p:spPr>
        <p:txBody>
          <a:bodyPr/>
          <a:lstStyle/>
          <a:p>
            <a:r>
              <a:rPr lang="fr-FR"/>
              <a:t>Présentation et souscription Ce Net Comptes - Février 2022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916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Quelle offre proposer a quel client  ?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BDBB5CC4-100B-4970-8070-53112550E1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1560" y="767077"/>
            <a:ext cx="7704098" cy="288032"/>
          </a:xfrm>
        </p:spPr>
        <p:txBody>
          <a:bodyPr/>
          <a:lstStyle/>
          <a:p>
            <a:r>
              <a:rPr lang="fr-FR" dirty="0"/>
              <a:t>  </a:t>
            </a:r>
            <a:r>
              <a:rPr lang="fr-FR" dirty="0">
                <a:solidFill>
                  <a:srgbClr val="FF0000"/>
                </a:solidFill>
              </a:rPr>
              <a:t>L’arbre de décision :</a:t>
            </a:r>
            <a:endParaRPr lang="fr-FR" dirty="0"/>
          </a:p>
          <a:p>
            <a:endParaRPr lang="fr-FR" dirty="0"/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8D3FE74C-7F85-4E07-8C84-A18ADAF12D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136" y="1215947"/>
            <a:ext cx="7056784" cy="3969760"/>
          </a:xfrm>
        </p:spPr>
        <p:txBody>
          <a:bodyPr/>
          <a:lstStyle/>
          <a:p>
            <a:r>
              <a:rPr lang="fr-FR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Pour vous orienter en fonction du statut juridique et des besoins de votre client nous mettons à votre disposition un outil d’aide à la décision :</a:t>
            </a:r>
          </a:p>
          <a:p>
            <a:r>
              <a:rPr lang="fr-FR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		</a:t>
            </a:r>
          </a:p>
          <a:p>
            <a:pPr lvl="8" indent="0">
              <a:buNone/>
            </a:pPr>
            <a:endParaRPr lang="fr-FR" sz="11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lvl="8" indent="0">
              <a:buNone/>
            </a:pPr>
            <a:r>
              <a:rPr lang="fr-FR" sz="11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					</a:t>
            </a:r>
            <a:endParaRPr lang="fr-FR" sz="1100" b="0" i="1" kern="0" dirty="0">
              <a:solidFill>
                <a:srgbClr val="000000"/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>
              <a:spcBef>
                <a:spcPts val="0"/>
              </a:spcBef>
            </a:pPr>
            <a:endParaRPr lang="fr-FR" sz="1400" b="0" kern="0" dirty="0">
              <a:solidFill>
                <a:srgbClr val="000000"/>
              </a:solidFill>
              <a:latin typeface="Arial"/>
              <a:cs typeface="Arial"/>
              <a:sym typeface="Wingdings" panose="05000000000000000000" pitchFamily="2" charset="2"/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3" name="Image 2">
            <a:hlinkClick r:id="rId2"/>
            <a:extLst>
              <a:ext uri="{FF2B5EF4-FFF2-40B4-BE49-F238E27FC236}">
                <a16:creationId xmlns:a16="http://schemas.microsoft.com/office/drawing/2014/main" id="{ABFA0B2E-722D-4983-9846-82B9C207A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8993" y="1754440"/>
            <a:ext cx="4912927" cy="2770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DD8D81-BAE0-4628-84C6-6A018148EC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5000" y1="18929" x2="35000" y2="18929"/>
                        <a14:foregroundMark x1="44615" y1="17143" x2="44615" y2="17143"/>
                        <a14:foregroundMark x1="53846" y1="20357" x2="53846" y2="20357"/>
                        <a14:foregroundMark x1="58077" y1="29286" x2="58077" y2="29286"/>
                        <a14:foregroundMark x1="34231" y1="28929" x2="34231" y2="289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035881">
            <a:off x="6330336" y="4228562"/>
            <a:ext cx="549923" cy="592225"/>
          </a:xfrm>
          <a:prstGeom prst="rect">
            <a:avLst/>
          </a:prstGeom>
        </p:spPr>
      </p:pic>
      <p:sp>
        <p:nvSpPr>
          <p:cNvPr id="9" name="Espace réservé du pied de page 5">
            <a:extLst>
              <a:ext uri="{FF2B5EF4-FFF2-40B4-BE49-F238E27FC236}">
                <a16:creationId xmlns:a16="http://schemas.microsoft.com/office/drawing/2014/main" id="{17A14449-40E4-428D-A6E9-8E7DBC067005}"/>
              </a:ext>
            </a:extLst>
          </p:cNvPr>
          <p:cNvSpPr txBox="1">
            <a:spLocks/>
          </p:cNvSpPr>
          <p:nvPr/>
        </p:nvSpPr>
        <p:spPr>
          <a:xfrm>
            <a:off x="474288" y="4851733"/>
            <a:ext cx="2700000" cy="189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710" dirty="0"/>
              <a:t>Présentation et souscription Ce Net Comptes - Février 2022</a:t>
            </a:r>
          </a:p>
        </p:txBody>
      </p:sp>
    </p:spTree>
    <p:extLst>
      <p:ext uri="{BB962C8B-B14F-4D97-AF65-F5344CB8AC3E}">
        <p14:creationId xmlns:p14="http://schemas.microsoft.com/office/powerpoint/2010/main" val="1962350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B78B9D5-62E4-4AAC-A2D5-32A887661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361" y="1131590"/>
            <a:ext cx="7363853" cy="399153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14A4699-49CD-4C5D-9287-E82C64741A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4928"/>
          <a:stretch/>
        </p:blipFill>
        <p:spPr>
          <a:xfrm>
            <a:off x="0" y="555526"/>
            <a:ext cx="9144000" cy="648072"/>
          </a:xfrm>
          <a:prstGeom prst="rect">
            <a:avLst/>
          </a:prstGeom>
        </p:spPr>
      </p:pic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8D3FE74C-7F85-4E07-8C84-A18ADAF12D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136" y="1215947"/>
            <a:ext cx="7056784" cy="3969760"/>
          </a:xfrm>
        </p:spPr>
        <p:txBody>
          <a:bodyPr/>
          <a:lstStyle/>
          <a:p>
            <a:r>
              <a:rPr lang="fr-FR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		</a:t>
            </a:r>
          </a:p>
          <a:p>
            <a:pPr lvl="8" indent="0">
              <a:buNone/>
            </a:pPr>
            <a:endParaRPr lang="fr-FR" sz="11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lvl="8" indent="0">
              <a:buNone/>
            </a:pPr>
            <a:r>
              <a:rPr lang="fr-FR" sz="11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					</a:t>
            </a:r>
            <a:endParaRPr lang="fr-FR" sz="1100" b="0" i="1" kern="0" dirty="0">
              <a:solidFill>
                <a:srgbClr val="000000"/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>
              <a:spcBef>
                <a:spcPts val="0"/>
              </a:spcBef>
            </a:pPr>
            <a:endParaRPr lang="fr-FR" sz="1400" b="0" kern="0" dirty="0">
              <a:solidFill>
                <a:srgbClr val="000000"/>
              </a:solidFill>
              <a:latin typeface="Arial"/>
              <a:cs typeface="Arial"/>
              <a:sym typeface="Wingdings" panose="05000000000000000000" pitchFamily="2" charset="2"/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94F7A5A-A4D3-4FD9-9F76-031FBC0F0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Détail des FONCTIONNALITES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D1F4F4C-1A5E-450B-890F-F19302B1A3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1920" y="4613856"/>
            <a:ext cx="1143160" cy="38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445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8D3FE74C-7F85-4E07-8C84-A18ADAF12D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136" y="1215947"/>
            <a:ext cx="7056784" cy="3969760"/>
          </a:xfrm>
        </p:spPr>
        <p:txBody>
          <a:bodyPr/>
          <a:lstStyle/>
          <a:p>
            <a:r>
              <a:rPr lang="fr-FR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		</a:t>
            </a:r>
          </a:p>
          <a:p>
            <a:pPr lvl="8" indent="0">
              <a:buNone/>
            </a:pPr>
            <a:endParaRPr lang="fr-FR" sz="11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lvl="8" indent="0">
              <a:buNone/>
            </a:pPr>
            <a:r>
              <a:rPr lang="fr-FR" sz="11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					</a:t>
            </a:r>
            <a:endParaRPr lang="fr-FR" sz="1100" b="0" i="1" kern="0" dirty="0">
              <a:solidFill>
                <a:srgbClr val="000000"/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>
              <a:spcBef>
                <a:spcPts val="0"/>
              </a:spcBef>
            </a:pPr>
            <a:endParaRPr lang="fr-FR" sz="1400" b="0" kern="0" dirty="0">
              <a:solidFill>
                <a:srgbClr val="000000"/>
              </a:solidFill>
              <a:latin typeface="Arial"/>
              <a:cs typeface="Arial"/>
              <a:sym typeface="Wingdings" panose="05000000000000000000" pitchFamily="2" charset="2"/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94F7A5A-A4D3-4FD9-9F76-031FBC0F0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Détail des FONCTIONNALITES</a:t>
            </a:r>
          </a:p>
        </p:txBody>
      </p:sp>
      <p:sp>
        <p:nvSpPr>
          <p:cNvPr id="5" name="Espace réservé du pied de page 5">
            <a:extLst>
              <a:ext uri="{FF2B5EF4-FFF2-40B4-BE49-F238E27FC236}">
                <a16:creationId xmlns:a16="http://schemas.microsoft.com/office/drawing/2014/main" id="{7B5B1D23-E585-49A9-9357-60B453EC81EF}"/>
              </a:ext>
            </a:extLst>
          </p:cNvPr>
          <p:cNvSpPr txBox="1">
            <a:spLocks/>
          </p:cNvSpPr>
          <p:nvPr/>
        </p:nvSpPr>
        <p:spPr>
          <a:xfrm>
            <a:off x="474288" y="4851733"/>
            <a:ext cx="2700000" cy="189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710" dirty="0"/>
              <a:t>Présentation et souscription Ce Net Comptes - Février 2022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650A6F-A8B5-4B0F-962A-A53ACE3EF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57" y="833195"/>
            <a:ext cx="8316486" cy="347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771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C43E607-0E57-48D6-A026-75E782E8D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729" y="1069064"/>
            <a:ext cx="7535327" cy="3991532"/>
          </a:xfrm>
          <a:prstGeom prst="rect">
            <a:avLst/>
          </a:prstGeom>
        </p:spPr>
      </p:pic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8D3FE74C-7F85-4E07-8C84-A18ADAF12D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136" y="1215947"/>
            <a:ext cx="7056784" cy="3969760"/>
          </a:xfrm>
        </p:spPr>
        <p:txBody>
          <a:bodyPr/>
          <a:lstStyle/>
          <a:p>
            <a:r>
              <a:rPr lang="fr-FR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		</a:t>
            </a:r>
          </a:p>
          <a:p>
            <a:pPr lvl="8" indent="0">
              <a:buNone/>
            </a:pPr>
            <a:endParaRPr lang="fr-FR" sz="11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lvl="8" indent="0">
              <a:buNone/>
            </a:pPr>
            <a:r>
              <a:rPr lang="fr-FR" sz="11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					</a:t>
            </a:r>
            <a:endParaRPr lang="fr-FR" sz="1100" b="0" i="1" kern="0" dirty="0">
              <a:solidFill>
                <a:srgbClr val="000000"/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>
              <a:spcBef>
                <a:spcPts val="0"/>
              </a:spcBef>
            </a:pPr>
            <a:endParaRPr lang="fr-FR" sz="1400" b="0" kern="0" dirty="0">
              <a:solidFill>
                <a:srgbClr val="000000"/>
              </a:solidFill>
              <a:latin typeface="Arial"/>
              <a:cs typeface="Arial"/>
              <a:sym typeface="Wingdings" panose="05000000000000000000" pitchFamily="2" charset="2"/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94F7A5A-A4D3-4FD9-9F76-031FBC0F0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Détail des FONCTIONNALITES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264A9C-681E-4174-9571-462B8E176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5476" y="4613856"/>
            <a:ext cx="1143160" cy="3810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D0562A-8028-402C-8BC9-0BE302DC83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1229"/>
          <a:stretch/>
        </p:blipFill>
        <p:spPr>
          <a:xfrm>
            <a:off x="585702" y="688011"/>
            <a:ext cx="7240780" cy="38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580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40" y="1705213"/>
            <a:ext cx="2160000" cy="810000"/>
          </a:xfrm>
        </p:spPr>
        <p:txBody>
          <a:bodyPr/>
          <a:lstStyle/>
          <a:p>
            <a:r>
              <a:rPr lang="fr-FR" dirty="0"/>
              <a:t>04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40" y="2451972"/>
            <a:ext cx="5940000" cy="1620000"/>
          </a:xfrm>
        </p:spPr>
        <p:txBody>
          <a:bodyPr/>
          <a:lstStyle/>
          <a:p>
            <a:r>
              <a:rPr lang="fr-FR" dirty="0"/>
              <a:t>La souscription au poste de travail</a:t>
            </a:r>
          </a:p>
          <a:p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288" y="4851733"/>
            <a:ext cx="2700000" cy="189000"/>
          </a:xfrm>
        </p:spPr>
        <p:txBody>
          <a:bodyPr/>
          <a:lstStyle/>
          <a:p>
            <a:r>
              <a:rPr lang="fr-FR"/>
              <a:t>Présentation et souscription Ce Net Comptes - Février 2022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223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souscription au poste de travail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BDBB5CC4-100B-4970-8070-53112550E1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1560" y="767077"/>
            <a:ext cx="7704098" cy="288032"/>
          </a:xfrm>
        </p:spPr>
        <p:txBody>
          <a:bodyPr/>
          <a:lstStyle/>
          <a:p>
            <a:r>
              <a:rPr lang="fr-FR" dirty="0"/>
              <a:t>  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Le Pas à Pas</a:t>
            </a:r>
          </a:p>
          <a:p>
            <a:endParaRPr lang="fr-FR" dirty="0"/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8D3FE74C-7F85-4E07-8C84-A18ADAF12D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136" y="1215947"/>
            <a:ext cx="7056784" cy="3969760"/>
          </a:xfrm>
        </p:spPr>
        <p:txBody>
          <a:bodyPr/>
          <a:lstStyle/>
          <a:p>
            <a:r>
              <a:rPr lang="fr-FR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		</a:t>
            </a:r>
          </a:p>
          <a:p>
            <a:pPr lvl="8" indent="0">
              <a:buNone/>
            </a:pPr>
            <a:endParaRPr lang="fr-FR" sz="11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lvl="8" indent="0">
              <a:buNone/>
            </a:pPr>
            <a:r>
              <a:rPr lang="fr-FR" sz="11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					</a:t>
            </a:r>
            <a:endParaRPr lang="fr-FR" sz="1100" b="0" i="1" kern="0" dirty="0">
              <a:solidFill>
                <a:srgbClr val="000000"/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>
              <a:spcBef>
                <a:spcPts val="0"/>
              </a:spcBef>
            </a:pPr>
            <a:endParaRPr lang="fr-FR" sz="1400" b="0" kern="0" dirty="0">
              <a:solidFill>
                <a:srgbClr val="000000"/>
              </a:solidFill>
              <a:latin typeface="Arial"/>
              <a:cs typeface="Arial"/>
              <a:sym typeface="Wingdings" panose="05000000000000000000" pitchFamily="2" charset="2"/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3" name="Image 2">
            <a:hlinkClick r:id="rId2"/>
            <a:extLst>
              <a:ext uri="{FF2B5EF4-FFF2-40B4-BE49-F238E27FC236}">
                <a16:creationId xmlns:a16="http://schemas.microsoft.com/office/drawing/2014/main" id="{69909D22-943F-4191-9CE8-97C141DE8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1347614"/>
            <a:ext cx="5126438" cy="2891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27A338-6217-4233-909D-431CA10F75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5000" y1="18929" x2="35000" y2="18929"/>
                        <a14:foregroundMark x1="44615" y1="17143" x2="44615" y2="17143"/>
                        <a14:foregroundMark x1="53846" y1="20357" x2="53846" y2="20357"/>
                        <a14:foregroundMark x1="58077" y1="29286" x2="58077" y2="29286"/>
                        <a14:foregroundMark x1="34231" y1="28929" x2="34231" y2="289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035881">
            <a:off x="5538250" y="3942679"/>
            <a:ext cx="549923" cy="592225"/>
          </a:xfrm>
          <a:prstGeom prst="rect">
            <a:avLst/>
          </a:prstGeom>
        </p:spPr>
      </p:pic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D5121790-A515-466C-98A0-9716F968ACD6}"/>
              </a:ext>
            </a:extLst>
          </p:cNvPr>
          <p:cNvSpPr txBox="1">
            <a:spLocks/>
          </p:cNvSpPr>
          <p:nvPr/>
        </p:nvSpPr>
        <p:spPr>
          <a:xfrm>
            <a:off x="474288" y="4851733"/>
            <a:ext cx="2700000" cy="189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710" dirty="0"/>
              <a:t>Présentation et souscription Ce Net Comptes - Février 2022</a:t>
            </a:r>
          </a:p>
        </p:txBody>
      </p:sp>
    </p:spTree>
    <p:extLst>
      <p:ext uri="{BB962C8B-B14F-4D97-AF65-F5344CB8AC3E}">
        <p14:creationId xmlns:p14="http://schemas.microsoft.com/office/powerpoint/2010/main" val="1161721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40" y="1705213"/>
            <a:ext cx="2160000" cy="810000"/>
          </a:xfrm>
        </p:spPr>
        <p:txBody>
          <a:bodyPr/>
          <a:lstStyle/>
          <a:p>
            <a:r>
              <a:rPr lang="fr-FR" dirty="0"/>
              <a:t>05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40" y="2451972"/>
            <a:ext cx="5940000" cy="1620000"/>
          </a:xfrm>
        </p:spPr>
        <p:txBody>
          <a:bodyPr/>
          <a:lstStyle/>
          <a:p>
            <a:r>
              <a:rPr lang="fr-FR" dirty="0"/>
              <a:t>Le kit commercial</a:t>
            </a:r>
          </a:p>
          <a:p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288" y="4851733"/>
            <a:ext cx="2700000" cy="189000"/>
          </a:xfrm>
        </p:spPr>
        <p:txBody>
          <a:bodyPr/>
          <a:lstStyle/>
          <a:p>
            <a:r>
              <a:rPr lang="fr-FR" dirty="0"/>
              <a:t>Présentation et souscription Ce Net Comptes - Février 2022</a:t>
            </a:r>
          </a:p>
        </p:txBody>
      </p:sp>
    </p:spTree>
    <p:extLst>
      <p:ext uri="{BB962C8B-B14F-4D97-AF65-F5344CB8AC3E}">
        <p14:creationId xmlns:p14="http://schemas.microsoft.com/office/powerpoint/2010/main" val="281053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1762" y="191611"/>
            <a:ext cx="8100000" cy="539420"/>
          </a:xfrm>
        </p:spPr>
        <p:txBody>
          <a:bodyPr/>
          <a:lstStyle/>
          <a:p>
            <a:br>
              <a:rPr lang="fr-FR" dirty="0"/>
            </a:br>
            <a:r>
              <a:rPr lang="fr-FR" dirty="0"/>
              <a:t>Accompagnement : le </a:t>
            </a:r>
            <a:r>
              <a:rPr lang="fr-FR"/>
              <a:t>kit commercial ce net</a:t>
            </a:r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>
          <a:xfrm>
            <a:off x="611560" y="784335"/>
            <a:ext cx="7704098" cy="288032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Montserrat SemiBold"/>
                <a:cs typeface="Arial"/>
              </a:rPr>
              <a:t>La boîte à outils disponible sur la RDC</a:t>
            </a:r>
            <a:endParaRPr lang="fr-FR" dirty="0"/>
          </a:p>
        </p:txBody>
      </p:sp>
      <p:sp>
        <p:nvSpPr>
          <p:cNvPr id="38" name="Rectangle : coins arrondis 15"/>
          <p:cNvSpPr/>
          <p:nvPr/>
        </p:nvSpPr>
        <p:spPr>
          <a:xfrm>
            <a:off x="313462" y="1302078"/>
            <a:ext cx="2826113" cy="3283150"/>
          </a:xfrm>
          <a:prstGeom prst="roundRect">
            <a:avLst/>
          </a:prstGeom>
          <a:noFill/>
          <a:ln>
            <a:solidFill>
              <a:srgbClr val="8AB97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2000" rIns="0" bIns="45720" rtlCol="0" anchor="t"/>
          <a:lstStyle/>
          <a:p>
            <a:pPr algn="ctr" defTabSz="685783"/>
            <a:r>
              <a:rPr lang="fr-FR" sz="1000" kern="1200" dirty="0">
                <a:solidFill>
                  <a:srgbClr val="8AB973"/>
                </a:solidFill>
                <a:latin typeface="Arial"/>
                <a:cs typeface="Arial"/>
              </a:rPr>
              <a:t>SUPPORTS COMMERCIAUX</a:t>
            </a:r>
          </a:p>
          <a:p>
            <a:pPr algn="ctr" defTabSz="685783"/>
            <a:endParaRPr lang="fr-FR" sz="1000" kern="1200" dirty="0">
              <a:solidFill>
                <a:srgbClr val="FCBE04"/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10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Fiche Mémo CE Net Comptes</a:t>
            </a:r>
            <a:endParaRPr lang="fr-FR" sz="1000" kern="1200" dirty="0">
              <a:solidFill>
                <a:srgbClr val="3E454A">
                  <a:lumMod val="50000"/>
                </a:srgbClr>
              </a:solidFill>
              <a:latin typeface="Arial"/>
              <a:cs typeface="Arial"/>
            </a:endParaRPr>
          </a:p>
          <a:p>
            <a:pPr marL="171442" indent="-171442" defTabSz="685783">
              <a:buFont typeface="Wingdings" panose="020B0604020202020204" pitchFamily="34" charset="0"/>
              <a:buChar char="§"/>
            </a:pPr>
            <a:r>
              <a:rPr lang="fr-FR" sz="10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Arbre décisionnel sur le choix de  l’espace transactionnel adapté</a:t>
            </a:r>
            <a:endParaRPr lang="fr-FR" sz="1000" kern="1200" dirty="0">
              <a:solidFill>
                <a:srgbClr val="3E454A">
                  <a:lumMod val="50000"/>
                </a:srgbClr>
              </a:solidFill>
              <a:latin typeface="Arial"/>
              <a:cs typeface="Arial"/>
            </a:endParaRPr>
          </a:p>
          <a:p>
            <a:pPr marL="171442" lvl="1" indent="-171442" defTabSz="685783">
              <a:buFont typeface="Wingdings" panose="05000000000000000000" pitchFamily="2" charset="2"/>
              <a:buChar char="§"/>
            </a:pPr>
            <a:r>
              <a:rPr lang="fr-FR" sz="10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Comparatif des fonctionnalités entre DEI </a:t>
            </a:r>
            <a:r>
              <a:rPr lang="fr-FR" sz="1000" kern="1200" dirty="0" err="1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Pro&amp;CE</a:t>
            </a:r>
            <a:r>
              <a:rPr lang="fr-FR" sz="10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Net comptes et les Applis CE Net </a:t>
            </a:r>
            <a:r>
              <a:rPr lang="fr-FR" sz="1000" kern="1200" dirty="0" err="1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Comptes&amp;DEI</a:t>
            </a:r>
            <a:r>
              <a:rPr lang="fr-FR" sz="10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-FR" sz="1000" kern="120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</a:t>
            </a:r>
            <a:r>
              <a:rPr lang="fr-FR" sz="1000" strike="sngStrike" kern="120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fr-FR" sz="1000" kern="1200">
              <a:solidFill>
                <a:srgbClr val="3E454A"/>
              </a:solidFill>
              <a:latin typeface="Arial" panose="020B0604020202020204"/>
              <a:cs typeface="Arial"/>
            </a:endParaRPr>
          </a:p>
          <a:p>
            <a:pPr lvl="1" defTabSz="685783"/>
            <a:endParaRPr lang="fr-FR" sz="1000" kern="1200">
              <a:solidFill>
                <a:srgbClr val="3E454A"/>
              </a:solidFill>
              <a:latin typeface="Arial" panose="020B0604020202020204"/>
              <a:cs typeface="Arial"/>
            </a:endParaRPr>
          </a:p>
          <a:p>
            <a:pPr marL="214313" lvl="1" indent="-214313" defTabSz="685783">
              <a:buFont typeface="Wingdings" panose="05000000000000000000" pitchFamily="2" charset="2"/>
              <a:buChar char="§"/>
            </a:pPr>
            <a:r>
              <a:rPr lang="fr-FR" sz="1000" kern="1200">
                <a:solidFill>
                  <a:srgbClr val="3E454A"/>
                </a:solidFill>
                <a:latin typeface="Arial" panose="020B0604020202020204"/>
                <a:cs typeface="Arial"/>
                <a:hlinkClick r:id="rId5"/>
              </a:rPr>
              <a:t>Site </a:t>
            </a:r>
            <a:r>
              <a:rPr lang="fr-FR" sz="1000" kern="1200" dirty="0">
                <a:solidFill>
                  <a:srgbClr val="3E454A"/>
                </a:solidFill>
                <a:latin typeface="Arial" panose="020B0604020202020204"/>
                <a:cs typeface="Arial"/>
                <a:hlinkClick r:id="rId5"/>
              </a:rPr>
              <a:t>de Démo CE Net comptes</a:t>
            </a:r>
            <a:endParaRPr lang="fr-FR" sz="1000" kern="1200" dirty="0">
              <a:solidFill>
                <a:srgbClr val="3E454A"/>
              </a:solidFill>
              <a:latin typeface="Arial" panose="020B0604020202020204"/>
              <a:cs typeface="Arial"/>
            </a:endParaRPr>
          </a:p>
          <a:p>
            <a:pPr lvl="1" defTabSz="685783"/>
            <a:r>
              <a:rPr lang="fr-FR" sz="1000" kern="1200" dirty="0">
                <a:solidFill>
                  <a:srgbClr val="3E454A"/>
                </a:solidFill>
                <a:latin typeface="Arial" panose="020B0604020202020204"/>
                <a:cs typeface="Arial"/>
              </a:rPr>
              <a:t>                    </a:t>
            </a:r>
          </a:p>
        </p:txBody>
      </p:sp>
      <p:sp>
        <p:nvSpPr>
          <p:cNvPr id="39" name="Rectangle : coins arrondis 16"/>
          <p:cNvSpPr/>
          <p:nvPr/>
        </p:nvSpPr>
        <p:spPr>
          <a:xfrm>
            <a:off x="3246730" y="1277007"/>
            <a:ext cx="2764173" cy="3599000"/>
          </a:xfrm>
          <a:prstGeom prst="roundRect">
            <a:avLst/>
          </a:prstGeom>
          <a:noFill/>
          <a:ln>
            <a:solidFill>
              <a:srgbClr val="6694C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2000" rIns="0" bIns="45720" rtlCol="0" anchor="t"/>
          <a:lstStyle/>
          <a:p>
            <a:pPr algn="ctr" defTabSz="685783"/>
            <a:r>
              <a:rPr lang="fr-FR" sz="1000" kern="1200" dirty="0">
                <a:solidFill>
                  <a:srgbClr val="6694CE"/>
                </a:solidFill>
                <a:latin typeface="Arial"/>
                <a:cs typeface="Arial"/>
              </a:rPr>
              <a:t>GUIDES ET FORMATIONS</a:t>
            </a:r>
          </a:p>
          <a:p>
            <a:pPr algn="ctr" defTabSz="685783"/>
            <a:endParaRPr lang="fr-FR" sz="1000" kern="1200" dirty="0">
              <a:solidFill>
                <a:srgbClr val="FCBE04"/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9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 à Pas Souscription CE Net Comptes</a:t>
            </a:r>
            <a:endParaRPr lang="fr-FR" sz="900" kern="1200" dirty="0">
              <a:solidFill>
                <a:srgbClr val="3E454A">
                  <a:lumMod val="50000"/>
                </a:srgbClr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9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Vidéo interne de présentation  CE Net Comptes</a:t>
            </a:r>
            <a:endParaRPr lang="fr-FR" sz="900" kern="1200" dirty="0">
              <a:solidFill>
                <a:srgbClr val="3E454A">
                  <a:lumMod val="50000"/>
                </a:srgbClr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9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Vidéo application CE NET</a:t>
            </a:r>
            <a:endParaRPr lang="fr-FR" sz="900" kern="1200" dirty="0">
              <a:solidFill>
                <a:srgbClr val="3E454A">
                  <a:lumMod val="50000"/>
                </a:srgbClr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9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 à Pas application CE NET (vision client)</a:t>
            </a:r>
            <a:endParaRPr lang="fr-FR" sz="900" kern="1200" dirty="0">
              <a:solidFill>
                <a:srgbClr val="3E454A">
                  <a:lumMod val="50000"/>
                </a:srgbClr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9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10"/>
              </a:rPr>
              <a:t>Pas à pas – Réinitialiser le mot de passe d’un utilisateur</a:t>
            </a:r>
            <a:endParaRPr lang="fr-FR" sz="900" kern="1200" dirty="0">
              <a:solidFill>
                <a:srgbClr val="3E454A">
                  <a:lumMod val="50000"/>
                </a:srgbClr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9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11"/>
              </a:rPr>
              <a:t>Pas à pas – Ajouter un utilisateur</a:t>
            </a:r>
            <a:endParaRPr lang="fr-FR" sz="900" kern="1200" dirty="0">
              <a:solidFill>
                <a:srgbClr val="3E454A">
                  <a:lumMod val="50000"/>
                </a:srgbClr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9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12"/>
              </a:rPr>
              <a:t>Pas à pas – la vision </a:t>
            </a:r>
            <a:r>
              <a:rPr lang="fr-FR" sz="900" kern="120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12"/>
              </a:rPr>
              <a:t>client – Ajouter des habilitations à un utilisateur</a:t>
            </a:r>
            <a:endParaRPr lang="fr-FR" sz="900" kern="1200">
              <a:solidFill>
                <a:srgbClr val="3E454A">
                  <a:lumMod val="50000"/>
                </a:srgbClr>
              </a:solidFill>
              <a:latin typeface="Arial" panose="020B0604020202020204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900" kern="1200">
                <a:solidFill>
                  <a:srgbClr val="3E454A">
                    <a:lumMod val="50000"/>
                  </a:srgbClr>
                </a:solidFill>
                <a:latin typeface="Arial" panose="020B0604020202020204"/>
                <a:cs typeface="Arial"/>
                <a:hlinkClick r:id="rId13"/>
              </a:rPr>
              <a:t>FAQ migration DEI PRO vers Ce Net </a:t>
            </a:r>
            <a:endParaRPr lang="fr-FR" sz="900" kern="1200">
              <a:solidFill>
                <a:srgbClr val="3E454A">
                  <a:lumMod val="50000"/>
                </a:srgbClr>
              </a:solidFill>
              <a:latin typeface="Arial" panose="020B0604020202020204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fr-FR" sz="900" kern="1200">
              <a:solidFill>
                <a:srgbClr val="3E454A">
                  <a:lumMod val="50000"/>
                </a:srgbClr>
              </a:solidFill>
              <a:latin typeface="Arial" panose="020B0604020202020204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fr-FR" sz="900" kern="1200" dirty="0">
              <a:solidFill>
                <a:srgbClr val="3E454A">
                  <a:lumMod val="50000"/>
                </a:srgbClr>
              </a:solidFill>
              <a:latin typeface="Arial" panose="020B0604020202020204"/>
              <a:cs typeface="Arial"/>
            </a:endParaRPr>
          </a:p>
          <a:p>
            <a:pPr defTabSz="685783">
              <a:spcBef>
                <a:spcPts val="300"/>
              </a:spcBef>
            </a:pPr>
            <a:r>
              <a:rPr lang="fr-FR" sz="900" b="1" kern="1200" dirty="0">
                <a:solidFill>
                  <a:srgbClr val="3E454A"/>
                </a:solidFill>
                <a:latin typeface="Arial" panose="020B0604020202020204"/>
                <a:cs typeface="Arial"/>
              </a:rPr>
              <a:t>Disponible </a:t>
            </a:r>
            <a:r>
              <a:rPr lang="fr-FR" sz="900" kern="1200" dirty="0">
                <a:solidFill>
                  <a:srgbClr val="3E454A"/>
                </a:solidFill>
                <a:latin typeface="Arial" panose="020B0604020202020204"/>
                <a:cs typeface="Arial"/>
              </a:rPr>
              <a:t>: E-learning dédié aux Espaces Transactionnels:</a:t>
            </a:r>
          </a:p>
          <a:p>
            <a:pPr defTabSz="685783">
              <a:spcBef>
                <a:spcPts val="300"/>
              </a:spcBef>
            </a:pPr>
            <a:r>
              <a:rPr lang="fr-FR" sz="900" u="sng" dirty="0">
                <a:solidFill>
                  <a:srgbClr val="3E454A">
                    <a:lumMod val="50000"/>
                  </a:srgbClr>
                </a:solidFill>
                <a:latin typeface="Arial" panose="020B0604020202020204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https://bpce.speach.me/s/32556c5a974</a:t>
            </a:r>
            <a:r>
              <a:rPr lang="fr-FR" sz="900" u="sng">
                <a:solidFill>
                  <a:srgbClr val="3E454A">
                    <a:lumMod val="50000"/>
                  </a:srgbClr>
                </a:solidFill>
                <a:latin typeface="Arial" panose="020B0604020202020204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/espaces-transactionnels</a:t>
            </a:r>
            <a:r>
              <a:rPr lang="fr-FR" sz="900" u="sng">
                <a:solidFill>
                  <a:srgbClr val="3E454A">
                    <a:lumMod val="50000"/>
                  </a:srgbClr>
                </a:solidFill>
                <a:latin typeface="Arial" panose="020B0604020202020204"/>
              </a:rPr>
              <a:t> (adresse à copier/coller dans un navigateur)</a:t>
            </a:r>
            <a:endParaRPr lang="fr-FR" sz="900" dirty="0">
              <a:solidFill>
                <a:srgbClr val="3E454A">
                  <a:lumMod val="50000"/>
                </a:srgbClr>
              </a:solidFill>
              <a:latin typeface="Arial" panose="020B0604020202020204"/>
            </a:endParaRPr>
          </a:p>
          <a:p>
            <a:pPr defTabSz="685783">
              <a:spcBef>
                <a:spcPts val="300"/>
              </a:spcBef>
            </a:pPr>
            <a:endParaRPr lang="fr-FR" sz="1000" kern="1200" dirty="0">
              <a:solidFill>
                <a:srgbClr val="3E454A"/>
              </a:solidFill>
              <a:highlight>
                <a:srgbClr val="FFFF00"/>
              </a:highlight>
              <a:latin typeface="Arial" panose="020B0604020202020204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fr-FR" sz="1000" kern="1200" dirty="0">
              <a:solidFill>
                <a:srgbClr val="3E454A"/>
              </a:solidFill>
              <a:latin typeface="Arial"/>
              <a:cs typeface="Arial"/>
            </a:endParaRPr>
          </a:p>
        </p:txBody>
      </p:sp>
      <p:sp>
        <p:nvSpPr>
          <p:cNvPr id="40" name="Rectangle : coins arrondis 17"/>
          <p:cNvSpPr/>
          <p:nvPr/>
        </p:nvSpPr>
        <p:spPr>
          <a:xfrm>
            <a:off x="6118057" y="1277007"/>
            <a:ext cx="2953784" cy="2706640"/>
          </a:xfrm>
          <a:prstGeom prst="roundRect">
            <a:avLst/>
          </a:prstGeom>
          <a:noFill/>
          <a:ln>
            <a:solidFill>
              <a:srgbClr val="55579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2000" rIns="0" rtlCol="0" anchor="t"/>
          <a:lstStyle/>
          <a:p>
            <a:pPr algn="ctr" defTabSz="685783"/>
            <a:r>
              <a:rPr lang="fr-FR" sz="1000" kern="1200" dirty="0">
                <a:solidFill>
                  <a:srgbClr val="55579E"/>
                </a:solidFill>
                <a:latin typeface="Arial"/>
                <a:cs typeface="Arial"/>
              </a:rPr>
              <a:t>SUPPORTS CLIENTS</a:t>
            </a:r>
          </a:p>
          <a:p>
            <a:pPr algn="ctr" defTabSz="685783"/>
            <a:endParaRPr lang="fr-FR" sz="1000" kern="1200" dirty="0">
              <a:solidFill>
                <a:srgbClr val="FCBE04"/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1000" kern="1200" dirty="0">
                <a:solidFill>
                  <a:srgbClr val="3E454A"/>
                </a:solidFill>
                <a:latin typeface="Arial"/>
                <a:cs typeface="Arial"/>
              </a:rPr>
              <a:t>Vidéo Présentation du nouveau CE NET Comptes</a:t>
            </a:r>
          </a:p>
          <a:p>
            <a:pPr algn="ctr" defTabSz="685783">
              <a:spcBef>
                <a:spcPts val="300"/>
              </a:spcBef>
            </a:pPr>
            <a:r>
              <a:rPr lang="fr-FR" sz="1050" u="sng" dirty="0">
                <a:solidFill>
                  <a:srgbClr val="3E454A">
                    <a:lumMod val="50000"/>
                  </a:srgbClr>
                </a:solidFill>
                <a:latin typeface="Arial" panose="020B0604020202020204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https://youtu.be/2RJp3FBtOTs</a:t>
            </a:r>
            <a:endParaRPr lang="fr-FR" sz="1050" u="sng" dirty="0">
              <a:solidFill>
                <a:srgbClr val="3E454A">
                  <a:lumMod val="50000"/>
                </a:srgbClr>
              </a:solidFill>
              <a:latin typeface="Arial" panose="020B0604020202020204"/>
            </a:endParaRPr>
          </a:p>
          <a:p>
            <a:pPr algn="ctr" defTabSz="685783">
              <a:spcBef>
                <a:spcPts val="300"/>
              </a:spcBef>
            </a:pPr>
            <a:endParaRPr lang="fr-FR" sz="1050" u="sng" kern="1200" dirty="0">
              <a:solidFill>
                <a:srgbClr val="3E454A"/>
              </a:solidFill>
              <a:latin typeface="Arial"/>
              <a:cs typeface="Arial"/>
            </a:endParaRPr>
          </a:p>
          <a:p>
            <a:pPr algn="ctr" defTabSz="685783">
              <a:spcBef>
                <a:spcPts val="300"/>
              </a:spcBef>
            </a:pPr>
            <a:endParaRPr lang="fr-FR" sz="700" kern="1200" dirty="0">
              <a:solidFill>
                <a:srgbClr val="3E454A"/>
              </a:solidFill>
              <a:latin typeface="Arial"/>
              <a:cs typeface="Arial"/>
            </a:endParaRPr>
          </a:p>
          <a:p>
            <a:pPr defTabSz="685783">
              <a:spcBef>
                <a:spcPts val="300"/>
              </a:spcBef>
            </a:pPr>
            <a:endParaRPr lang="fr-FR" sz="1000" kern="1200" dirty="0">
              <a:solidFill>
                <a:srgbClr val="3E454A"/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10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Fiche produit client CE net Comptes</a:t>
            </a:r>
            <a:endParaRPr lang="fr-FR" sz="1000" kern="1200" dirty="0">
              <a:solidFill>
                <a:srgbClr val="3E454A">
                  <a:lumMod val="50000"/>
                </a:srgbClr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fr-FR" sz="1000" kern="1200" dirty="0">
              <a:solidFill>
                <a:srgbClr val="3E454A"/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fr-FR" sz="1000" kern="1200" dirty="0">
              <a:solidFill>
                <a:srgbClr val="3E454A"/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fr-FR" sz="1000" kern="1200" dirty="0">
              <a:solidFill>
                <a:srgbClr val="3E454A"/>
              </a:solidFill>
              <a:latin typeface="Arial"/>
              <a:cs typeface="Arial"/>
            </a:endParaRPr>
          </a:p>
          <a:p>
            <a:pPr defTabSz="685783">
              <a:spcBef>
                <a:spcPts val="300"/>
              </a:spcBef>
            </a:pPr>
            <a:endParaRPr lang="fr-FR" sz="1000" kern="1200" dirty="0">
              <a:solidFill>
                <a:srgbClr val="3E454A"/>
              </a:solidFill>
              <a:latin typeface="Arial"/>
              <a:cs typeface="Arial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5842D0C-EE1C-4002-9BD8-FE851AF20AD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76257" y="3086108"/>
            <a:ext cx="1182952" cy="49415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05CEAF-C099-4C98-8CC6-875D2496FF6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77803" y="2367274"/>
            <a:ext cx="1054848" cy="46368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EDB3BAA-9C9B-4844-BE43-BD190C703B4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03648" y="3491076"/>
            <a:ext cx="718913" cy="98984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0E2052-9978-4C60-8391-7BA53781796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956377" y="571704"/>
            <a:ext cx="1173982" cy="661559"/>
          </a:xfrm>
          <a:prstGeom prst="rect">
            <a:avLst/>
          </a:prstGeom>
        </p:spPr>
      </p:pic>
      <p:pic>
        <p:nvPicPr>
          <p:cNvPr id="6" name="Image 5" descr="Petits et grands crayons">
            <a:extLst>
              <a:ext uri="{FF2B5EF4-FFF2-40B4-BE49-F238E27FC236}">
                <a16:creationId xmlns:a16="http://schemas.microsoft.com/office/drawing/2014/main" id="{5074E710-CD46-4E94-A74B-2BEC6F2ED26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052720" y="906175"/>
            <a:ext cx="786881" cy="52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400763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3A4BAFA7-4494-4108-8805-E3F5054E5E8F}" vid="{F27B5C15-AF63-404E-9ED5-5DD0F3E8ECC0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1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1-TECH-OPE-IT-CE-communaute.potx" id="{40F5AAA9-AB70-4ACD-9716-33FD3A29F245}" vid="{F4AB3BBE-85AE-47EE-B768-1463CB996FC8}"/>
    </a:ext>
  </a:extLst>
</a:theme>
</file>

<file path=ppt/theme/theme4.xml><?xml version="1.0" encoding="utf-8"?>
<a:theme xmlns:a="http://schemas.openxmlformats.org/drawingml/2006/main" name="1_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5.xml><?xml version="1.0" encoding="utf-8"?>
<a:theme xmlns:a="http://schemas.openxmlformats.org/drawingml/2006/main" name="2_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6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1" ma:contentTypeDescription="Create a new document." ma:contentTypeScope="" ma:versionID="1fdd38cdd583d584efeaf7caf4c9dd5d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5b3e72cbce3e94d8abe10038ead05920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04AC50-A577-46D0-8B9F-6D3C9D53AFF5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df2096ab-7d57-4ad3-817e-19c322fe2331"/>
    <ds:schemaRef ds:uri="http://schemas.openxmlformats.org/package/2006/metadata/core-properties"/>
    <ds:schemaRef ds:uri="a6eaa20e-8785-4f6a-ad54-680d61602c4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3F7E52-682E-4259-B7F4-24E41BE78F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2031</TotalTime>
  <Words>1324</Words>
  <Application>Microsoft Office PowerPoint</Application>
  <PresentationFormat>Affichage à l'écran (16:9)</PresentationFormat>
  <Paragraphs>246</Paragraphs>
  <Slides>20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20</vt:i4>
      </vt:variant>
    </vt:vector>
  </HeadingPairs>
  <TitlesOfParts>
    <vt:vector size="36" baseType="lpstr">
      <vt:lpstr>Wingdings</vt:lpstr>
      <vt:lpstr>Courier New</vt:lpstr>
      <vt:lpstr>Wingdings 2</vt:lpstr>
      <vt:lpstr>Cabin Condensed</vt:lpstr>
      <vt:lpstr>Arial</vt:lpstr>
      <vt:lpstr>Arial Narrow</vt:lpstr>
      <vt:lpstr>Arial Black</vt:lpstr>
      <vt:lpstr>Cambria Math</vt:lpstr>
      <vt:lpstr>Montserrat SemiBold</vt:lpstr>
      <vt:lpstr>Symbol</vt:lpstr>
      <vt:lpstr>Montserrat ExtraBold</vt:lpstr>
      <vt:lpstr>Conception personnalisée</vt:lpstr>
      <vt:lpstr>Caisse d'Epargne</vt:lpstr>
      <vt:lpstr>1_Conception personnalisée</vt:lpstr>
      <vt:lpstr>1_Caisse d'Epargne</vt:lpstr>
      <vt:lpstr>2_Caisse d'Epargne</vt:lpstr>
      <vt:lpstr>Présentation et Souscription Ce Net Comptes au poste de travail</vt:lpstr>
      <vt:lpstr>Sommaire</vt:lpstr>
      <vt:lpstr>01</vt:lpstr>
      <vt:lpstr>RAPPEL du contexte: Nos espaces web évoluent </vt:lpstr>
      <vt:lpstr>RAPPEL du contexte: Nos espaces web évoluent </vt:lpstr>
      <vt:lpstr>En synthèse: RETENIR que la banque en ligne pour … </vt:lpstr>
      <vt:lpstr>Synthèse des fonctionnalités devant orienter notre choix.</vt:lpstr>
      <vt:lpstr>02</vt:lpstr>
      <vt:lpstr>Présentation PowerPoint</vt:lpstr>
      <vt:lpstr>L’offre CE Net dans son intégralité</vt:lpstr>
      <vt:lpstr>Ce net compte : présentation</vt:lpstr>
      <vt:lpstr>03</vt:lpstr>
      <vt:lpstr>Quelle offre proposer a quel client  ?</vt:lpstr>
      <vt:lpstr>Détail des FONCTIONNALITES</vt:lpstr>
      <vt:lpstr>Détail des FONCTIONNALITES</vt:lpstr>
      <vt:lpstr>Détail des FONCTIONNALITES</vt:lpstr>
      <vt:lpstr>04</vt:lpstr>
      <vt:lpstr>La souscription au poste de travail</vt:lpstr>
      <vt:lpstr>05</vt:lpstr>
      <vt:lpstr> Accompagnement : le kit commercial ce net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MEZIANE Nabila</dc:creator>
  <cp:lastModifiedBy>ZINCK Yves [CEGEE]</cp:lastModifiedBy>
  <cp:revision>86</cp:revision>
  <cp:lastPrinted>2021-10-21T15:43:45Z</cp:lastPrinted>
  <dcterms:created xsi:type="dcterms:W3CDTF">2021-10-21T13:50:08Z</dcterms:created>
  <dcterms:modified xsi:type="dcterms:W3CDTF">2023-01-16T08:00:29Z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0x0101007CF08BC8829F314590D703EC1C666923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2023-01-16T08:00:24Z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