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  <p:sldMasterId id="2147483742" r:id="rId5"/>
  </p:sldMasterIdLst>
  <p:notesMasterIdLst>
    <p:notesMasterId r:id="rId23"/>
  </p:notesMasterIdLst>
  <p:handoutMasterIdLst>
    <p:handoutMasterId r:id="rId24"/>
  </p:handoutMasterIdLst>
  <p:sldIdLst>
    <p:sldId id="308" r:id="rId6"/>
    <p:sldId id="265" r:id="rId7"/>
    <p:sldId id="380" r:id="rId8"/>
    <p:sldId id="387" r:id="rId9"/>
    <p:sldId id="381" r:id="rId10"/>
    <p:sldId id="364" r:id="rId11"/>
    <p:sldId id="379" r:id="rId12"/>
    <p:sldId id="365" r:id="rId13"/>
    <p:sldId id="367" r:id="rId14"/>
    <p:sldId id="374" r:id="rId15"/>
    <p:sldId id="384" r:id="rId16"/>
    <p:sldId id="369" r:id="rId17"/>
    <p:sldId id="388" r:id="rId18"/>
    <p:sldId id="382" r:id="rId19"/>
    <p:sldId id="383" r:id="rId20"/>
    <p:sldId id="271" r:id="rId21"/>
    <p:sldId id="272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F9CEB1"/>
    <a:srgbClr val="3E454A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1DD898-D45B-433A-A282-13CD4ABC8975}" v="160" dt="2022-03-25T13:51:21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F71DD898-D45B-433A-A282-13CD4ABC8975}"/>
    <pc:docChg chg="undo redo custSel addSld delSld modSld">
      <pc:chgData name="ZINCK Yves [CEGEE]" userId="58ab786b-eff3-4fb5-b8c5-161f6b44608b" providerId="ADAL" clId="{F71DD898-D45B-433A-A282-13CD4ABC8975}" dt="2022-03-25T13:51:36.743" v="5290" actId="1035"/>
      <pc:docMkLst>
        <pc:docMk/>
      </pc:docMkLst>
      <pc:sldChg chg="addSp modSp mod">
        <pc:chgData name="ZINCK Yves [CEGEE]" userId="58ab786b-eff3-4fb5-b8c5-161f6b44608b" providerId="ADAL" clId="{F71DD898-D45B-433A-A282-13CD4ABC8975}" dt="2022-03-25T13:50:00.591" v="5280" actId="20577"/>
        <pc:sldMkLst>
          <pc:docMk/>
          <pc:sldMk cId="3847852410" sldId="265"/>
        </pc:sldMkLst>
        <pc:spChg chg="add mod">
          <ac:chgData name="ZINCK Yves [CEGEE]" userId="58ab786b-eff3-4fb5-b8c5-161f6b44608b" providerId="ADAL" clId="{F71DD898-D45B-433A-A282-13CD4ABC8975}" dt="2022-03-23T15:44:06" v="269" actId="1076"/>
          <ac:spMkLst>
            <pc:docMk/>
            <pc:sldMk cId="3847852410" sldId="265"/>
            <ac:spMk id="4" creationId="{1C91D2ED-7B69-444F-B30D-E12F6EF406B1}"/>
          </ac:spMkLst>
        </pc:spChg>
        <pc:spChg chg="mod">
          <ac:chgData name="ZINCK Yves [CEGEE]" userId="58ab786b-eff3-4fb5-b8c5-161f6b44608b" providerId="ADAL" clId="{F71DD898-D45B-433A-A282-13CD4ABC8975}" dt="2022-03-24T13:22:16.827" v="3865" actId="20577"/>
          <ac:spMkLst>
            <pc:docMk/>
            <pc:sldMk cId="3847852410" sldId="265"/>
            <ac:spMk id="7" creationId="{5E8C40B7-7C47-4543-9D1A-0790B844047B}"/>
          </ac:spMkLst>
        </pc:spChg>
        <pc:spChg chg="mod">
          <ac:chgData name="ZINCK Yves [CEGEE]" userId="58ab786b-eff3-4fb5-b8c5-161f6b44608b" providerId="ADAL" clId="{F71DD898-D45B-433A-A282-13CD4ABC8975}" dt="2022-03-25T13:50:00.591" v="5280" actId="20577"/>
          <ac:spMkLst>
            <pc:docMk/>
            <pc:sldMk cId="3847852410" sldId="265"/>
            <ac:spMk id="10" creationId="{1C519006-E5CF-4C2E-9510-A50F0FF116B5}"/>
          </ac:spMkLst>
        </pc:spChg>
        <pc:spChg chg="mod">
          <ac:chgData name="ZINCK Yves [CEGEE]" userId="58ab786b-eff3-4fb5-b8c5-161f6b44608b" providerId="ADAL" clId="{F71DD898-D45B-433A-A282-13CD4ABC8975}" dt="2022-03-24T09:22:39.605" v="3568" actId="6549"/>
          <ac:spMkLst>
            <pc:docMk/>
            <pc:sldMk cId="3847852410" sldId="265"/>
            <ac:spMk id="11" creationId="{532BFCAB-8B32-49B0-AA31-E2FB686E1FEA}"/>
          </ac:spMkLst>
        </pc:spChg>
        <pc:picChg chg="add mod">
          <ac:chgData name="ZINCK Yves [CEGEE]" userId="58ab786b-eff3-4fb5-b8c5-161f6b44608b" providerId="ADAL" clId="{F71DD898-D45B-433A-A282-13CD4ABC8975}" dt="2022-03-23T15:40:59.137" v="257" actId="1076"/>
          <ac:picMkLst>
            <pc:docMk/>
            <pc:sldMk cId="3847852410" sldId="265"/>
            <ac:picMk id="2" creationId="{3787CF82-80E4-437E-BEAB-2C2D41C15FC6}"/>
          </ac:picMkLst>
        </pc:picChg>
        <pc:picChg chg="add mod">
          <ac:chgData name="ZINCK Yves [CEGEE]" userId="58ab786b-eff3-4fb5-b8c5-161f6b44608b" providerId="ADAL" clId="{F71DD898-D45B-433A-A282-13CD4ABC8975}" dt="2022-03-23T15:43:35.298" v="264" actId="14100"/>
          <ac:picMkLst>
            <pc:docMk/>
            <pc:sldMk cId="3847852410" sldId="265"/>
            <ac:picMk id="3" creationId="{DE4D4D56-0FEA-43AF-9D09-9145E1A2FEE7}"/>
          </ac:picMkLst>
        </pc:picChg>
      </pc:sldChg>
      <pc:sldChg chg="modSp mod">
        <pc:chgData name="ZINCK Yves [CEGEE]" userId="58ab786b-eff3-4fb5-b8c5-161f6b44608b" providerId="ADAL" clId="{F71DD898-D45B-433A-A282-13CD4ABC8975}" dt="2022-03-23T12:37:41.718" v="49" actId="20577"/>
        <pc:sldMkLst>
          <pc:docMk/>
          <pc:sldMk cId="453845878" sldId="308"/>
        </pc:sldMkLst>
        <pc:spChg chg="mod">
          <ac:chgData name="ZINCK Yves [CEGEE]" userId="58ab786b-eff3-4fb5-b8c5-161f6b44608b" providerId="ADAL" clId="{F71DD898-D45B-433A-A282-13CD4ABC8975}" dt="2022-03-23T12:37:41.718" v="49" actId="20577"/>
          <ac:spMkLst>
            <pc:docMk/>
            <pc:sldMk cId="453845878" sldId="308"/>
            <ac:spMk id="4" creationId="{F5B5E614-58A6-4AF6-85EC-90C4D3B103DB}"/>
          </ac:spMkLst>
        </pc:spChg>
      </pc:sldChg>
      <pc:sldChg chg="addSp delSp modSp mod">
        <pc:chgData name="ZINCK Yves [CEGEE]" userId="58ab786b-eff3-4fb5-b8c5-161f6b44608b" providerId="ADAL" clId="{F71DD898-D45B-433A-A282-13CD4ABC8975}" dt="2022-03-25T12:48:20.483" v="5165" actId="1036"/>
        <pc:sldMkLst>
          <pc:docMk/>
          <pc:sldMk cId="1694481587" sldId="364"/>
        </pc:sldMkLst>
        <pc:spChg chg="mod">
          <ac:chgData name="ZINCK Yves [CEGEE]" userId="58ab786b-eff3-4fb5-b8c5-161f6b44608b" providerId="ADAL" clId="{F71DD898-D45B-433A-A282-13CD4ABC8975}" dt="2022-03-24T13:24:12.208" v="3888" actId="1035"/>
          <ac:spMkLst>
            <pc:docMk/>
            <pc:sldMk cId="1694481587" sldId="364"/>
            <ac:spMk id="8" creationId="{AD95C63E-9FE8-451D-AB18-3B06E9F9EE4A}"/>
          </ac:spMkLst>
        </pc:spChg>
        <pc:spChg chg="mod">
          <ac:chgData name="ZINCK Yves [CEGEE]" userId="58ab786b-eff3-4fb5-b8c5-161f6b44608b" providerId="ADAL" clId="{F71DD898-D45B-433A-A282-13CD4ABC8975}" dt="2022-03-24T13:08:28.484" v="3773" actId="6549"/>
          <ac:spMkLst>
            <pc:docMk/>
            <pc:sldMk cId="1694481587" sldId="364"/>
            <ac:spMk id="9" creationId="{AE977F3E-9AB5-44E9-9B11-CF907C65B079}"/>
          </ac:spMkLst>
        </pc:spChg>
        <pc:spChg chg="mod ord topLvl">
          <ac:chgData name="ZINCK Yves [CEGEE]" userId="58ab786b-eff3-4fb5-b8c5-161f6b44608b" providerId="ADAL" clId="{F71DD898-D45B-433A-A282-13CD4ABC8975}" dt="2022-03-25T12:48:20.483" v="5165" actId="1036"/>
          <ac:spMkLst>
            <pc:docMk/>
            <pc:sldMk cId="1694481587" sldId="364"/>
            <ac:spMk id="10" creationId="{83F4A615-A94F-4F9D-BD72-441A5558972E}"/>
          </ac:spMkLst>
        </pc:spChg>
        <pc:spChg chg="mod ord topLvl">
          <ac:chgData name="ZINCK Yves [CEGEE]" userId="58ab786b-eff3-4fb5-b8c5-161f6b44608b" providerId="ADAL" clId="{F71DD898-D45B-433A-A282-13CD4ABC8975}" dt="2022-03-25T12:48:20.483" v="5165" actId="1036"/>
          <ac:spMkLst>
            <pc:docMk/>
            <pc:sldMk cId="1694481587" sldId="364"/>
            <ac:spMk id="11" creationId="{90636005-A25C-4148-A04F-7B5567B6C1AB}"/>
          </ac:spMkLst>
        </pc:spChg>
        <pc:spChg chg="mod">
          <ac:chgData name="ZINCK Yves [CEGEE]" userId="58ab786b-eff3-4fb5-b8c5-161f6b44608b" providerId="ADAL" clId="{F71DD898-D45B-433A-A282-13CD4ABC8975}" dt="2022-03-24T13:08:00.940" v="3770" actId="6549"/>
          <ac:spMkLst>
            <pc:docMk/>
            <pc:sldMk cId="1694481587" sldId="364"/>
            <ac:spMk id="16" creationId="{A993FEEB-309B-4AE8-8113-2524A5B70875}"/>
          </ac:spMkLst>
        </pc:spChg>
        <pc:spChg chg="mod">
          <ac:chgData name="ZINCK Yves [CEGEE]" userId="58ab786b-eff3-4fb5-b8c5-161f6b44608b" providerId="ADAL" clId="{F71DD898-D45B-433A-A282-13CD4ABC8975}" dt="2022-03-24T09:23:29.705" v="3581"/>
          <ac:spMkLst>
            <pc:docMk/>
            <pc:sldMk cId="1694481587" sldId="364"/>
            <ac:spMk id="31" creationId="{4D273EA3-2CF0-4D3A-A9A6-BDEFE0D268B0}"/>
          </ac:spMkLst>
        </pc:spChg>
        <pc:grpChg chg="add del">
          <ac:chgData name="ZINCK Yves [CEGEE]" userId="58ab786b-eff3-4fb5-b8c5-161f6b44608b" providerId="ADAL" clId="{F71DD898-D45B-433A-A282-13CD4ABC8975}" dt="2022-03-23T16:38:44.727" v="907" actId="165"/>
          <ac:grpSpMkLst>
            <pc:docMk/>
            <pc:sldMk cId="1694481587" sldId="364"/>
            <ac:grpSpMk id="6" creationId="{EF54D171-D581-43D1-9985-B7A3620B3A41}"/>
          </ac:grpSpMkLst>
        </pc:grpChg>
        <pc:picChg chg="add del mod ord">
          <ac:chgData name="ZINCK Yves [CEGEE]" userId="58ab786b-eff3-4fb5-b8c5-161f6b44608b" providerId="ADAL" clId="{F71DD898-D45B-433A-A282-13CD4ABC8975}" dt="2022-03-23T16:37:23.417" v="893" actId="478"/>
          <ac:picMkLst>
            <pc:docMk/>
            <pc:sldMk cId="1694481587" sldId="364"/>
            <ac:picMk id="2" creationId="{ED3F5283-9E9A-48C4-AF70-5F3F7D63529C}"/>
          </ac:picMkLst>
        </pc:picChg>
        <pc:picChg chg="add mod">
          <ac:chgData name="ZINCK Yves [CEGEE]" userId="58ab786b-eff3-4fb5-b8c5-161f6b44608b" providerId="ADAL" clId="{F71DD898-D45B-433A-A282-13CD4ABC8975}" dt="2022-03-25T12:48:20.483" v="5165" actId="1036"/>
          <ac:picMkLst>
            <pc:docMk/>
            <pc:sldMk cId="1694481587" sldId="364"/>
            <ac:picMk id="3" creationId="{48CC60C2-5054-42E4-9EE7-824770CBE068}"/>
          </ac:picMkLst>
        </pc:picChg>
        <pc:picChg chg="add mod ord">
          <ac:chgData name="ZINCK Yves [CEGEE]" userId="58ab786b-eff3-4fb5-b8c5-161f6b44608b" providerId="ADAL" clId="{F71DD898-D45B-433A-A282-13CD4ABC8975}" dt="2022-03-25T12:48:20.483" v="5165" actId="1036"/>
          <ac:picMkLst>
            <pc:docMk/>
            <pc:sldMk cId="1694481587" sldId="364"/>
            <ac:picMk id="4" creationId="{CBF410BB-62E2-4D7D-8C1A-D309B6D0AA96}"/>
          </ac:picMkLst>
        </pc:picChg>
        <pc:picChg chg="del">
          <ac:chgData name="ZINCK Yves [CEGEE]" userId="58ab786b-eff3-4fb5-b8c5-161f6b44608b" providerId="ADAL" clId="{F71DD898-D45B-433A-A282-13CD4ABC8975}" dt="2022-03-23T16:36:20.375" v="890" actId="478"/>
          <ac:picMkLst>
            <pc:docMk/>
            <pc:sldMk cId="1694481587" sldId="364"/>
            <ac:picMk id="5" creationId="{A1DB670E-AF18-4B70-ABC4-7893F76F4D5B}"/>
          </ac:picMkLst>
        </pc:picChg>
        <pc:picChg chg="del">
          <ac:chgData name="ZINCK Yves [CEGEE]" userId="58ab786b-eff3-4fb5-b8c5-161f6b44608b" providerId="ADAL" clId="{F71DD898-D45B-433A-A282-13CD4ABC8975}" dt="2022-03-23T16:40:19.748" v="915" actId="478"/>
          <ac:picMkLst>
            <pc:docMk/>
            <pc:sldMk cId="1694481587" sldId="364"/>
            <ac:picMk id="40" creationId="{476A32A1-5201-4E9F-A828-5955166760AD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2:40:53.075" v="5082" actId="1037"/>
        <pc:sldMkLst>
          <pc:docMk/>
          <pc:sldMk cId="3952778635" sldId="365"/>
        </pc:sldMkLst>
        <pc:spChg chg="mod">
          <ac:chgData name="ZINCK Yves [CEGEE]" userId="58ab786b-eff3-4fb5-b8c5-161f6b44608b" providerId="ADAL" clId="{F71DD898-D45B-433A-A282-13CD4ABC8975}" dt="2022-03-25T12:40:53.075" v="5082" actId="1037"/>
          <ac:spMkLst>
            <pc:docMk/>
            <pc:sldMk cId="3952778635" sldId="365"/>
            <ac:spMk id="20" creationId="{6F9B8D26-BECC-47A7-931B-715DEBB19F62}"/>
          </ac:spMkLst>
        </pc:spChg>
        <pc:spChg chg="mod">
          <ac:chgData name="ZINCK Yves [CEGEE]" userId="58ab786b-eff3-4fb5-b8c5-161f6b44608b" providerId="ADAL" clId="{F71DD898-D45B-433A-A282-13CD4ABC8975}" dt="2022-03-24T09:23:48.783" v="3583"/>
          <ac:spMkLst>
            <pc:docMk/>
            <pc:sldMk cId="3952778635" sldId="365"/>
            <ac:spMk id="21" creationId="{1AFF3DDF-1A00-4E8C-B704-428CB2121874}"/>
          </ac:spMkLst>
        </pc:spChg>
        <pc:spChg chg="mod">
          <ac:chgData name="ZINCK Yves [CEGEE]" userId="58ab786b-eff3-4fb5-b8c5-161f6b44608b" providerId="ADAL" clId="{F71DD898-D45B-433A-A282-13CD4ABC8975}" dt="2022-03-24T13:25:20.821" v="3939" actId="20577"/>
          <ac:spMkLst>
            <pc:docMk/>
            <pc:sldMk cId="3952778635" sldId="365"/>
            <ac:spMk id="22" creationId="{A49D7967-7A8C-4BFB-AC51-A14E11FBDC51}"/>
          </ac:spMkLst>
        </pc:spChg>
        <pc:spChg chg="mod">
          <ac:chgData name="ZINCK Yves [CEGEE]" userId="58ab786b-eff3-4fb5-b8c5-161f6b44608b" providerId="ADAL" clId="{F71DD898-D45B-433A-A282-13CD4ABC8975}" dt="2022-03-25T12:40:53.075" v="5082" actId="1037"/>
          <ac:spMkLst>
            <pc:docMk/>
            <pc:sldMk cId="3952778635" sldId="365"/>
            <ac:spMk id="23" creationId="{C56FD502-1CE7-42B9-91D7-D626ED118366}"/>
          </ac:spMkLst>
        </pc:spChg>
        <pc:spChg chg="mod">
          <ac:chgData name="ZINCK Yves [CEGEE]" userId="58ab786b-eff3-4fb5-b8c5-161f6b44608b" providerId="ADAL" clId="{F71DD898-D45B-433A-A282-13CD4ABC8975}" dt="2022-03-25T12:40:53.075" v="5082" actId="1037"/>
          <ac:spMkLst>
            <pc:docMk/>
            <pc:sldMk cId="3952778635" sldId="365"/>
            <ac:spMk id="24" creationId="{D216B547-7067-4B45-9331-024D6546F4C4}"/>
          </ac:spMkLst>
        </pc:spChg>
        <pc:spChg chg="mod">
          <ac:chgData name="ZINCK Yves [CEGEE]" userId="58ab786b-eff3-4fb5-b8c5-161f6b44608b" providerId="ADAL" clId="{F71DD898-D45B-433A-A282-13CD4ABC8975}" dt="2022-03-25T12:40:53.075" v="5082" actId="1037"/>
          <ac:spMkLst>
            <pc:docMk/>
            <pc:sldMk cId="3952778635" sldId="365"/>
            <ac:spMk id="25" creationId="{AF45CFD3-C670-4184-83F9-C1767D1B3D92}"/>
          </ac:spMkLst>
        </pc:spChg>
        <pc:spChg chg="mod ord">
          <ac:chgData name="ZINCK Yves [CEGEE]" userId="58ab786b-eff3-4fb5-b8c5-161f6b44608b" providerId="ADAL" clId="{F71DD898-D45B-433A-A282-13CD4ABC8975}" dt="2022-03-24T06:51:29.271" v="1987" actId="1076"/>
          <ac:spMkLst>
            <pc:docMk/>
            <pc:sldMk cId="3952778635" sldId="365"/>
            <ac:spMk id="41" creationId="{CBC8C4BB-9948-4C9C-8579-B49537675CBC}"/>
          </ac:spMkLst>
        </pc:spChg>
        <pc:spChg chg="del mod">
          <ac:chgData name="ZINCK Yves [CEGEE]" userId="58ab786b-eff3-4fb5-b8c5-161f6b44608b" providerId="ADAL" clId="{F71DD898-D45B-433A-A282-13CD4ABC8975}" dt="2022-03-24T06:51:31.743" v="1988" actId="478"/>
          <ac:spMkLst>
            <pc:docMk/>
            <pc:sldMk cId="3952778635" sldId="365"/>
            <ac:spMk id="42" creationId="{BE9429A8-3095-48E5-B871-106EF0D68C1E}"/>
          </ac:spMkLst>
        </pc:spChg>
        <pc:spChg chg="mod">
          <ac:chgData name="ZINCK Yves [CEGEE]" userId="58ab786b-eff3-4fb5-b8c5-161f6b44608b" providerId="ADAL" clId="{F71DD898-D45B-433A-A282-13CD4ABC8975}" dt="2022-03-24T13:24:50.926" v="3890" actId="20577"/>
          <ac:spMkLst>
            <pc:docMk/>
            <pc:sldMk cId="3952778635" sldId="365"/>
            <ac:spMk id="45" creationId="{C08CC149-AEAE-45BF-94C8-A1AAFAC11472}"/>
          </ac:spMkLst>
        </pc:spChg>
        <pc:spChg chg="del">
          <ac:chgData name="ZINCK Yves [CEGEE]" userId="58ab786b-eff3-4fb5-b8c5-161f6b44608b" providerId="ADAL" clId="{F71DD898-D45B-433A-A282-13CD4ABC8975}" dt="2022-03-24T06:51:38.960" v="1992" actId="478"/>
          <ac:spMkLst>
            <pc:docMk/>
            <pc:sldMk cId="3952778635" sldId="365"/>
            <ac:spMk id="48" creationId="{FA5F8624-969A-4E4D-86BC-E3436459E440}"/>
          </ac:spMkLst>
        </pc:spChg>
        <pc:spChg chg="del">
          <ac:chgData name="ZINCK Yves [CEGEE]" userId="58ab786b-eff3-4fb5-b8c5-161f6b44608b" providerId="ADAL" clId="{F71DD898-D45B-433A-A282-13CD4ABC8975}" dt="2022-03-24T06:51:37.536" v="1991" actId="478"/>
          <ac:spMkLst>
            <pc:docMk/>
            <pc:sldMk cId="3952778635" sldId="365"/>
            <ac:spMk id="49" creationId="{405D8BA3-EC53-4C62-8C17-9D947EEE5F81}"/>
          </ac:spMkLst>
        </pc:spChg>
        <pc:spChg chg="del">
          <ac:chgData name="ZINCK Yves [CEGEE]" userId="58ab786b-eff3-4fb5-b8c5-161f6b44608b" providerId="ADAL" clId="{F71DD898-D45B-433A-A282-13CD4ABC8975}" dt="2022-03-24T06:51:36.351" v="1990" actId="478"/>
          <ac:spMkLst>
            <pc:docMk/>
            <pc:sldMk cId="3952778635" sldId="365"/>
            <ac:spMk id="50" creationId="{E6E04751-A533-463D-97A8-A0ACFABF079D}"/>
          </ac:spMkLst>
        </pc:spChg>
        <pc:grpChg chg="add mod">
          <ac:chgData name="ZINCK Yves [CEGEE]" userId="58ab786b-eff3-4fb5-b8c5-161f6b44608b" providerId="ADAL" clId="{F71DD898-D45B-433A-A282-13CD4ABC8975}" dt="2022-03-25T12:40:53.075" v="5082" actId="1037"/>
          <ac:grpSpMkLst>
            <pc:docMk/>
            <pc:sldMk cId="3952778635" sldId="365"/>
            <ac:grpSpMk id="18" creationId="{383BCF48-375D-4913-9EF5-B437381CDCB7}"/>
          </ac:grpSpMkLst>
        </pc:grpChg>
        <pc:grpChg chg="mod">
          <ac:chgData name="ZINCK Yves [CEGEE]" userId="58ab786b-eff3-4fb5-b8c5-161f6b44608b" providerId="ADAL" clId="{F71DD898-D45B-433A-A282-13CD4ABC8975}" dt="2022-03-25T12:40:53.075" v="5082" actId="1037"/>
          <ac:grpSpMkLst>
            <pc:docMk/>
            <pc:sldMk cId="3952778635" sldId="365"/>
            <ac:grpSpMk id="19" creationId="{7EE7E703-73FD-408E-A059-191B06F48C18}"/>
          </ac:grpSpMkLst>
        </pc:grpChg>
        <pc:grpChg chg="del">
          <ac:chgData name="ZINCK Yves [CEGEE]" userId="58ab786b-eff3-4fb5-b8c5-161f6b44608b" providerId="ADAL" clId="{F71DD898-D45B-433A-A282-13CD4ABC8975}" dt="2022-03-24T06:51:41.479" v="1993" actId="478"/>
          <ac:grpSpMkLst>
            <pc:docMk/>
            <pc:sldMk cId="3952778635" sldId="365"/>
            <ac:grpSpMk id="38" creationId="{367CAFE6-473B-4AD9-A28C-B401839A10EA}"/>
          </ac:grpSpMkLst>
        </pc:grpChg>
        <pc:graphicFrameChg chg="del">
          <ac:chgData name="ZINCK Yves [CEGEE]" userId="58ab786b-eff3-4fb5-b8c5-161f6b44608b" providerId="ADAL" clId="{F71DD898-D45B-433A-A282-13CD4ABC8975}" dt="2022-03-24T06:51:34.616" v="1989" actId="478"/>
          <ac:graphicFrameMkLst>
            <pc:docMk/>
            <pc:sldMk cId="3952778635" sldId="365"/>
            <ac:graphicFrameMk id="46" creationId="{CC92CED7-E77C-4D9D-A68E-A0321764FE78}"/>
          </ac:graphicFrameMkLst>
        </pc:graphicFrameChg>
        <pc:picChg chg="add mod">
          <ac:chgData name="ZINCK Yves [CEGEE]" userId="58ab786b-eff3-4fb5-b8c5-161f6b44608b" providerId="ADAL" clId="{F71DD898-D45B-433A-A282-13CD4ABC8975}" dt="2022-03-24T06:51:16.672" v="1984" actId="1036"/>
          <ac:picMkLst>
            <pc:docMk/>
            <pc:sldMk cId="3952778635" sldId="365"/>
            <ac:picMk id="2" creationId="{7FAF7381-2459-4468-9D9C-3C2C190F7936}"/>
          </ac:picMkLst>
        </pc:picChg>
        <pc:picChg chg="del">
          <ac:chgData name="ZINCK Yves [CEGEE]" userId="58ab786b-eff3-4fb5-b8c5-161f6b44608b" providerId="ADAL" clId="{F71DD898-D45B-433A-A282-13CD4ABC8975}" dt="2022-03-24T06:51:10.341" v="1946" actId="478"/>
          <ac:picMkLst>
            <pc:docMk/>
            <pc:sldMk cId="3952778635" sldId="365"/>
            <ac:picMk id="36" creationId="{8CD9FC7D-D86E-4ABA-B06F-E23E39F0373A}"/>
          </ac:picMkLst>
        </pc:picChg>
      </pc:sldChg>
      <pc:sldChg chg="del">
        <pc:chgData name="ZINCK Yves [CEGEE]" userId="58ab786b-eff3-4fb5-b8c5-161f6b44608b" providerId="ADAL" clId="{F71DD898-D45B-433A-A282-13CD4ABC8975}" dt="2022-03-23T16:52:17.506" v="1106" actId="47"/>
        <pc:sldMkLst>
          <pc:docMk/>
          <pc:sldMk cId="503606281" sldId="366"/>
        </pc:sldMkLst>
      </pc:sldChg>
      <pc:sldChg chg="addSp delSp modSp mod">
        <pc:chgData name="ZINCK Yves [CEGEE]" userId="58ab786b-eff3-4fb5-b8c5-161f6b44608b" providerId="ADAL" clId="{F71DD898-D45B-433A-A282-13CD4ABC8975}" dt="2022-03-25T12:49:20.272" v="5192" actId="1036"/>
        <pc:sldMkLst>
          <pc:docMk/>
          <pc:sldMk cId="378295477" sldId="367"/>
        </pc:sldMkLst>
        <pc:spChg chg="mod">
          <ac:chgData name="ZINCK Yves [CEGEE]" userId="58ab786b-eff3-4fb5-b8c5-161f6b44608b" providerId="ADAL" clId="{F71DD898-D45B-433A-A282-13CD4ABC8975}" dt="2022-03-25T12:49:20.272" v="5192" actId="1036"/>
          <ac:spMkLst>
            <pc:docMk/>
            <pc:sldMk cId="378295477" sldId="367"/>
            <ac:spMk id="24" creationId="{803878FD-3C6F-4B90-A0EB-F2CD00438F4B}"/>
          </ac:spMkLst>
        </pc:spChg>
        <pc:spChg chg="mod">
          <ac:chgData name="ZINCK Yves [CEGEE]" userId="58ab786b-eff3-4fb5-b8c5-161f6b44608b" providerId="ADAL" clId="{F71DD898-D45B-433A-A282-13CD4ABC8975}" dt="2022-03-24T09:26:12.175" v="3671"/>
          <ac:spMkLst>
            <pc:docMk/>
            <pc:sldMk cId="378295477" sldId="367"/>
            <ac:spMk id="28" creationId="{9C265DEE-367C-493A-A901-DAA6FB2B5738}"/>
          </ac:spMkLst>
        </pc:spChg>
        <pc:spChg chg="mod">
          <ac:chgData name="ZINCK Yves [CEGEE]" userId="58ab786b-eff3-4fb5-b8c5-161f6b44608b" providerId="ADAL" clId="{F71DD898-D45B-433A-A282-13CD4ABC8975}" dt="2022-03-24T06:54:48.294" v="2007" actId="1076"/>
          <ac:spMkLst>
            <pc:docMk/>
            <pc:sldMk cId="378295477" sldId="367"/>
            <ac:spMk id="37" creationId="{C0DCC0F1-EA04-470E-A6E4-6C17AA0F9243}"/>
          </ac:spMkLst>
        </pc:spChg>
        <pc:spChg chg="mod">
          <ac:chgData name="ZINCK Yves [CEGEE]" userId="58ab786b-eff3-4fb5-b8c5-161f6b44608b" providerId="ADAL" clId="{F71DD898-D45B-433A-A282-13CD4ABC8975}" dt="2022-03-24T13:26:22.877" v="3977" actId="20577"/>
          <ac:spMkLst>
            <pc:docMk/>
            <pc:sldMk cId="378295477" sldId="367"/>
            <ac:spMk id="49" creationId="{429A2A23-FE91-4A5B-85A7-18AAB40A6E04}"/>
          </ac:spMkLst>
        </pc:spChg>
        <pc:spChg chg="mod">
          <ac:chgData name="ZINCK Yves [CEGEE]" userId="58ab786b-eff3-4fb5-b8c5-161f6b44608b" providerId="ADAL" clId="{F71DD898-D45B-433A-A282-13CD4ABC8975}" dt="2022-03-24T06:53:39.316" v="2006" actId="20577"/>
          <ac:spMkLst>
            <pc:docMk/>
            <pc:sldMk cId="378295477" sldId="367"/>
            <ac:spMk id="50" creationId="{14ADDE71-FBAC-48C8-8383-E370AB2AAB66}"/>
          </ac:spMkLst>
        </pc:spChg>
        <pc:spChg chg="mod">
          <ac:chgData name="ZINCK Yves [CEGEE]" userId="58ab786b-eff3-4fb5-b8c5-161f6b44608b" providerId="ADAL" clId="{F71DD898-D45B-433A-A282-13CD4ABC8975}" dt="2022-03-25T12:49:20.272" v="5192" actId="1036"/>
          <ac:spMkLst>
            <pc:docMk/>
            <pc:sldMk cId="378295477" sldId="367"/>
            <ac:spMk id="52" creationId="{AB5FB34D-7108-43E3-BC7E-24F4486E3E5C}"/>
          </ac:spMkLst>
        </pc:spChg>
        <pc:picChg chg="add mod ord modCrop">
          <ac:chgData name="ZINCK Yves [CEGEE]" userId="58ab786b-eff3-4fb5-b8c5-161f6b44608b" providerId="ADAL" clId="{F71DD898-D45B-433A-A282-13CD4ABC8975}" dt="2022-03-25T12:49:08.579" v="5169" actId="732"/>
          <ac:picMkLst>
            <pc:docMk/>
            <pc:sldMk cId="378295477" sldId="367"/>
            <ac:picMk id="2" creationId="{9E801CE3-975C-41C4-BDC4-1972B0D9DD29}"/>
          </ac:picMkLst>
        </pc:picChg>
        <pc:picChg chg="add mod ord">
          <ac:chgData name="ZINCK Yves [CEGEE]" userId="58ab786b-eff3-4fb5-b8c5-161f6b44608b" providerId="ADAL" clId="{F71DD898-D45B-433A-A282-13CD4ABC8975}" dt="2022-03-25T12:49:20.272" v="5192" actId="1036"/>
          <ac:picMkLst>
            <pc:docMk/>
            <pc:sldMk cId="378295477" sldId="367"/>
            <ac:picMk id="3" creationId="{DB70510F-C273-43CC-9683-97C576D00AF4}"/>
          </ac:picMkLst>
        </pc:picChg>
        <pc:picChg chg="del">
          <ac:chgData name="ZINCK Yves [CEGEE]" userId="58ab786b-eff3-4fb5-b8c5-161f6b44608b" providerId="ADAL" clId="{F71DD898-D45B-433A-A282-13CD4ABC8975}" dt="2022-03-24T06:53:04.607" v="2000" actId="478"/>
          <ac:picMkLst>
            <pc:docMk/>
            <pc:sldMk cId="378295477" sldId="367"/>
            <ac:picMk id="27" creationId="{6C6CDDF3-EBD0-40C2-A41A-44971B0B3477}"/>
          </ac:picMkLst>
        </pc:picChg>
        <pc:picChg chg="del">
          <ac:chgData name="ZINCK Yves [CEGEE]" userId="58ab786b-eff3-4fb5-b8c5-161f6b44608b" providerId="ADAL" clId="{F71DD898-D45B-433A-A282-13CD4ABC8975}" dt="2022-03-24T06:55:10.254" v="2012" actId="478"/>
          <ac:picMkLst>
            <pc:docMk/>
            <pc:sldMk cId="378295477" sldId="367"/>
            <ac:picMk id="51" creationId="{26E85A3C-6506-4AE2-9F20-09F0EBE666BC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2:43:34.892" v="5124" actId="20577"/>
        <pc:sldMkLst>
          <pc:docMk/>
          <pc:sldMk cId="2281053046" sldId="369"/>
        </pc:sldMkLst>
        <pc:spChg chg="mod">
          <ac:chgData name="ZINCK Yves [CEGEE]" userId="58ab786b-eff3-4fb5-b8c5-161f6b44608b" providerId="ADAL" clId="{F71DD898-D45B-433A-A282-13CD4ABC8975}" dt="2022-03-24T13:27:15.161" v="3980"/>
          <ac:spMkLst>
            <pc:docMk/>
            <pc:sldMk cId="2281053046" sldId="369"/>
            <ac:spMk id="13" creationId="{7313B5F4-1F09-45A4-9443-2DCAB98066B5}"/>
          </ac:spMkLst>
        </pc:spChg>
        <pc:spChg chg="add del mod">
          <ac:chgData name="ZINCK Yves [CEGEE]" userId="58ab786b-eff3-4fb5-b8c5-161f6b44608b" providerId="ADAL" clId="{F71DD898-D45B-433A-A282-13CD4ABC8975}" dt="2022-03-24T08:03:42.032" v="2975" actId="478"/>
          <ac:spMkLst>
            <pc:docMk/>
            <pc:sldMk cId="2281053046" sldId="369"/>
            <ac:spMk id="17" creationId="{2B3FFF51-0620-43F6-A404-FB688A04EB31}"/>
          </ac:spMkLst>
        </pc:spChg>
        <pc:spChg chg="mod ord">
          <ac:chgData name="ZINCK Yves [CEGEE]" userId="58ab786b-eff3-4fb5-b8c5-161f6b44608b" providerId="ADAL" clId="{F71DD898-D45B-433A-A282-13CD4ABC8975}" dt="2022-03-24T08:11:29.874" v="3232" actId="1035"/>
          <ac:spMkLst>
            <pc:docMk/>
            <pc:sldMk cId="2281053046" sldId="369"/>
            <ac:spMk id="19" creationId="{41D03C46-D4C7-4F3C-8A59-2E999E3B297C}"/>
          </ac:spMkLst>
        </pc:spChg>
        <pc:spChg chg="mod">
          <ac:chgData name="ZINCK Yves [CEGEE]" userId="58ab786b-eff3-4fb5-b8c5-161f6b44608b" providerId="ADAL" clId="{F71DD898-D45B-433A-A282-13CD4ABC8975}" dt="2022-03-24T09:26:24.143" v="3674"/>
          <ac:spMkLst>
            <pc:docMk/>
            <pc:sldMk cId="2281053046" sldId="369"/>
            <ac:spMk id="20" creationId="{BB428605-0E52-4DB0-A871-58776110AAF4}"/>
          </ac:spMkLst>
        </pc:spChg>
        <pc:spChg chg="mod">
          <ac:chgData name="ZINCK Yves [CEGEE]" userId="58ab786b-eff3-4fb5-b8c5-161f6b44608b" providerId="ADAL" clId="{F71DD898-D45B-433A-A282-13CD4ABC8975}" dt="2022-03-25T12:43:34.892" v="5124" actId="20577"/>
          <ac:spMkLst>
            <pc:docMk/>
            <pc:sldMk cId="2281053046" sldId="369"/>
            <ac:spMk id="23" creationId="{4079A190-F25A-4C9E-B55A-C0EA2234B9FA}"/>
          </ac:spMkLst>
        </pc:spChg>
        <pc:spChg chg="del">
          <ac:chgData name="ZINCK Yves [CEGEE]" userId="58ab786b-eff3-4fb5-b8c5-161f6b44608b" providerId="ADAL" clId="{F71DD898-D45B-433A-A282-13CD4ABC8975}" dt="2022-03-24T07:51:21.406" v="2638" actId="478"/>
          <ac:spMkLst>
            <pc:docMk/>
            <pc:sldMk cId="2281053046" sldId="369"/>
            <ac:spMk id="25" creationId="{985C357B-FD47-4563-A61D-90EF247C960D}"/>
          </ac:spMkLst>
        </pc:spChg>
        <pc:spChg chg="mod">
          <ac:chgData name="ZINCK Yves [CEGEE]" userId="58ab786b-eff3-4fb5-b8c5-161f6b44608b" providerId="ADAL" clId="{F71DD898-D45B-433A-A282-13CD4ABC8975}" dt="2022-03-24T07:55:09.072" v="2739" actId="1076"/>
          <ac:spMkLst>
            <pc:docMk/>
            <pc:sldMk cId="2281053046" sldId="369"/>
            <ac:spMk id="26" creationId="{8AFCBC98-C611-4CE7-BD3A-5F0A0B031DCB}"/>
          </ac:spMkLst>
        </pc:spChg>
        <pc:spChg chg="mod">
          <ac:chgData name="ZINCK Yves [CEGEE]" userId="58ab786b-eff3-4fb5-b8c5-161f6b44608b" providerId="ADAL" clId="{F71DD898-D45B-433A-A282-13CD4ABC8975}" dt="2022-03-24T08:09:51.873" v="3194" actId="313"/>
          <ac:spMkLst>
            <pc:docMk/>
            <pc:sldMk cId="2281053046" sldId="369"/>
            <ac:spMk id="29" creationId="{0F244845-F20A-478C-A3C3-79989F91E522}"/>
          </ac:spMkLst>
        </pc:spChg>
        <pc:spChg chg="mod">
          <ac:chgData name="ZINCK Yves [CEGEE]" userId="58ab786b-eff3-4fb5-b8c5-161f6b44608b" providerId="ADAL" clId="{F71DD898-D45B-433A-A282-13CD4ABC8975}" dt="2022-03-24T07:55:09.072" v="2739" actId="1076"/>
          <ac:spMkLst>
            <pc:docMk/>
            <pc:sldMk cId="2281053046" sldId="369"/>
            <ac:spMk id="30" creationId="{A1A394EB-C260-4F05-BD4A-D6B72F1E03B2}"/>
          </ac:spMkLst>
        </pc:spChg>
        <pc:spChg chg="mod">
          <ac:chgData name="ZINCK Yves [CEGEE]" userId="58ab786b-eff3-4fb5-b8c5-161f6b44608b" providerId="ADAL" clId="{F71DD898-D45B-433A-A282-13CD4ABC8975}" dt="2022-03-24T07:55:09.072" v="2739" actId="1076"/>
          <ac:spMkLst>
            <pc:docMk/>
            <pc:sldMk cId="2281053046" sldId="369"/>
            <ac:spMk id="31" creationId="{8068B0EB-BD93-4C81-A2C5-725CEDE07AB6}"/>
          </ac:spMkLst>
        </pc:spChg>
        <pc:spChg chg="mod ord">
          <ac:chgData name="ZINCK Yves [CEGEE]" userId="58ab786b-eff3-4fb5-b8c5-161f6b44608b" providerId="ADAL" clId="{F71DD898-D45B-433A-A282-13CD4ABC8975}" dt="2022-03-24T09:09:04.179" v="3528" actId="1076"/>
          <ac:spMkLst>
            <pc:docMk/>
            <pc:sldMk cId="2281053046" sldId="369"/>
            <ac:spMk id="32" creationId="{82CB916E-151A-4AE8-9D65-309A2DADBDAB}"/>
          </ac:spMkLst>
        </pc:spChg>
        <pc:spChg chg="mod">
          <ac:chgData name="ZINCK Yves [CEGEE]" userId="58ab786b-eff3-4fb5-b8c5-161f6b44608b" providerId="ADAL" clId="{F71DD898-D45B-433A-A282-13CD4ABC8975}" dt="2022-03-24T08:03:21.993" v="2970" actId="20577"/>
          <ac:spMkLst>
            <pc:docMk/>
            <pc:sldMk cId="2281053046" sldId="369"/>
            <ac:spMk id="35" creationId="{4A971008-D2CC-44BA-9209-1551F4C8B30E}"/>
          </ac:spMkLst>
        </pc:spChg>
        <pc:spChg chg="add del mod">
          <ac:chgData name="ZINCK Yves [CEGEE]" userId="58ab786b-eff3-4fb5-b8c5-161f6b44608b" providerId="ADAL" clId="{F71DD898-D45B-433A-A282-13CD4ABC8975}" dt="2022-03-24T08:06:42.389" v="3078" actId="478"/>
          <ac:spMkLst>
            <pc:docMk/>
            <pc:sldMk cId="2281053046" sldId="369"/>
            <ac:spMk id="36" creationId="{9E358D97-1A8F-451A-9F5E-FF7485FBA1F2}"/>
          </ac:spMkLst>
        </pc:spChg>
        <pc:spChg chg="add del mod">
          <ac:chgData name="ZINCK Yves [CEGEE]" userId="58ab786b-eff3-4fb5-b8c5-161f6b44608b" providerId="ADAL" clId="{F71DD898-D45B-433A-A282-13CD4ABC8975}" dt="2022-03-24T08:06:33.549" v="3075" actId="478"/>
          <ac:spMkLst>
            <pc:docMk/>
            <pc:sldMk cId="2281053046" sldId="369"/>
            <ac:spMk id="37" creationId="{A209A937-82E3-4A2C-9946-49541B1B43BF}"/>
          </ac:spMkLst>
        </pc:spChg>
        <pc:spChg chg="mod">
          <ac:chgData name="ZINCK Yves [CEGEE]" userId="58ab786b-eff3-4fb5-b8c5-161f6b44608b" providerId="ADAL" clId="{F71DD898-D45B-433A-A282-13CD4ABC8975}" dt="2022-03-24T08:10:20.870" v="3205" actId="20577"/>
          <ac:spMkLst>
            <pc:docMk/>
            <pc:sldMk cId="2281053046" sldId="369"/>
            <ac:spMk id="39" creationId="{955D9359-8EB7-41B6-93EB-8D0D97BD75C6}"/>
          </ac:spMkLst>
        </pc:spChg>
        <pc:spChg chg="mod">
          <ac:chgData name="ZINCK Yves [CEGEE]" userId="58ab786b-eff3-4fb5-b8c5-161f6b44608b" providerId="ADAL" clId="{F71DD898-D45B-433A-A282-13CD4ABC8975}" dt="2022-03-24T08:08:44.967" v="3117" actId="20577"/>
          <ac:spMkLst>
            <pc:docMk/>
            <pc:sldMk cId="2281053046" sldId="369"/>
            <ac:spMk id="40" creationId="{2F11BCB1-7132-40DB-B576-25080526332B}"/>
          </ac:spMkLst>
        </pc:spChg>
        <pc:spChg chg="add mod ord">
          <ac:chgData name="ZINCK Yves [CEGEE]" userId="58ab786b-eff3-4fb5-b8c5-161f6b44608b" providerId="ADAL" clId="{F71DD898-D45B-433A-A282-13CD4ABC8975}" dt="2022-03-25T12:06:30.436" v="4614" actId="1035"/>
          <ac:spMkLst>
            <pc:docMk/>
            <pc:sldMk cId="2281053046" sldId="369"/>
            <ac:spMk id="41" creationId="{A437E31D-EA68-4E93-AAB8-0D703EC8D957}"/>
          </ac:spMkLst>
        </pc:spChg>
        <pc:grpChg chg="add mod">
          <ac:chgData name="ZINCK Yves [CEGEE]" userId="58ab786b-eff3-4fb5-b8c5-161f6b44608b" providerId="ADAL" clId="{F71DD898-D45B-433A-A282-13CD4ABC8975}" dt="2022-03-24T07:55:09.072" v="2739" actId="1076"/>
          <ac:grpSpMkLst>
            <pc:docMk/>
            <pc:sldMk cId="2281053046" sldId="369"/>
            <ac:grpSpMk id="18" creationId="{E7392C75-E519-4A78-A5F8-06DD31F85199}"/>
          </ac:grpSpMkLst>
        </pc:grpChg>
        <pc:grpChg chg="mod">
          <ac:chgData name="ZINCK Yves [CEGEE]" userId="58ab786b-eff3-4fb5-b8c5-161f6b44608b" providerId="ADAL" clId="{F71DD898-D45B-433A-A282-13CD4ABC8975}" dt="2022-03-24T07:55:09.072" v="2739" actId="1076"/>
          <ac:grpSpMkLst>
            <pc:docMk/>
            <pc:sldMk cId="2281053046" sldId="369"/>
            <ac:grpSpMk id="22" creationId="{AAF2D66E-42DE-4AEF-9945-49FB8CED4F9E}"/>
          </ac:grpSpMkLst>
        </pc:grpChg>
        <pc:grpChg chg="mod">
          <ac:chgData name="ZINCK Yves [CEGEE]" userId="58ab786b-eff3-4fb5-b8c5-161f6b44608b" providerId="ADAL" clId="{F71DD898-D45B-433A-A282-13CD4ABC8975}" dt="2022-03-24T09:07:30.091" v="3518" actId="1036"/>
          <ac:grpSpMkLst>
            <pc:docMk/>
            <pc:sldMk cId="2281053046" sldId="369"/>
            <ac:grpSpMk id="27" creationId="{1F8FABE8-1C7A-4F97-BF5C-C76E1F5552BD}"/>
          </ac:grpSpMkLst>
        </pc:grpChg>
        <pc:grpChg chg="add mod">
          <ac:chgData name="ZINCK Yves [CEGEE]" userId="58ab786b-eff3-4fb5-b8c5-161f6b44608b" providerId="ADAL" clId="{F71DD898-D45B-433A-A282-13CD4ABC8975}" dt="2022-03-25T12:06:38.485" v="4634" actId="1035"/>
          <ac:grpSpMkLst>
            <pc:docMk/>
            <pc:sldMk cId="2281053046" sldId="369"/>
            <ac:grpSpMk id="38" creationId="{36326A81-B2E2-4F9F-8686-8F050BC52CD3}"/>
          </ac:grpSpMkLst>
        </pc:grpChg>
        <pc:picChg chg="add mod">
          <ac:chgData name="ZINCK Yves [CEGEE]" userId="58ab786b-eff3-4fb5-b8c5-161f6b44608b" providerId="ADAL" clId="{F71DD898-D45B-433A-A282-13CD4ABC8975}" dt="2022-03-25T12:06:30.436" v="4614" actId="1035"/>
          <ac:picMkLst>
            <pc:docMk/>
            <pc:sldMk cId="2281053046" sldId="369"/>
            <ac:picMk id="2" creationId="{80EEC289-6B1E-4AD8-A6FD-A80F06615764}"/>
          </ac:picMkLst>
        </pc:picChg>
        <pc:picChg chg="add mod">
          <ac:chgData name="ZINCK Yves [CEGEE]" userId="58ab786b-eff3-4fb5-b8c5-161f6b44608b" providerId="ADAL" clId="{F71DD898-D45B-433A-A282-13CD4ABC8975}" dt="2022-03-24T09:08:57.329" v="3526" actId="1076"/>
          <ac:picMkLst>
            <pc:docMk/>
            <pc:sldMk cId="2281053046" sldId="369"/>
            <ac:picMk id="3" creationId="{7E360B49-2ECA-4456-8219-15523DD49E93}"/>
          </ac:picMkLst>
        </pc:picChg>
        <pc:picChg chg="add mod modCrop">
          <ac:chgData name="ZINCK Yves [CEGEE]" userId="58ab786b-eff3-4fb5-b8c5-161f6b44608b" providerId="ADAL" clId="{F71DD898-D45B-433A-A282-13CD4ABC8975}" dt="2022-03-24T09:08:52.931" v="3525" actId="732"/>
          <ac:picMkLst>
            <pc:docMk/>
            <pc:sldMk cId="2281053046" sldId="369"/>
            <ac:picMk id="15" creationId="{9C8F7C66-E4BE-4235-96C5-572D7F5C9F74}"/>
          </ac:picMkLst>
        </pc:picChg>
        <pc:picChg chg="add mod">
          <ac:chgData name="ZINCK Yves [CEGEE]" userId="58ab786b-eff3-4fb5-b8c5-161f6b44608b" providerId="ADAL" clId="{F71DD898-D45B-433A-A282-13CD4ABC8975}" dt="2022-03-24T08:11:29.874" v="3232" actId="1035"/>
          <ac:picMkLst>
            <pc:docMk/>
            <pc:sldMk cId="2281053046" sldId="369"/>
            <ac:picMk id="16" creationId="{AFCC3120-B20A-4A3D-8587-2B5A60E92EE3}"/>
          </ac:picMkLst>
        </pc:picChg>
        <pc:picChg chg="del">
          <ac:chgData name="ZINCK Yves [CEGEE]" userId="58ab786b-eff3-4fb5-b8c5-161f6b44608b" providerId="ADAL" clId="{F71DD898-D45B-433A-A282-13CD4ABC8975}" dt="2022-03-24T07:36:38.864" v="2602" actId="478"/>
          <ac:picMkLst>
            <pc:docMk/>
            <pc:sldMk cId="2281053046" sldId="369"/>
            <ac:picMk id="24" creationId="{0013F951-950B-4E3E-96EC-7C7556A23405}"/>
          </ac:picMkLst>
        </pc:picChg>
        <pc:picChg chg="add del mod modCrop">
          <ac:chgData name="ZINCK Yves [CEGEE]" userId="58ab786b-eff3-4fb5-b8c5-161f6b44608b" providerId="ADAL" clId="{F71DD898-D45B-433A-A282-13CD4ABC8975}" dt="2022-03-24T09:08:36.193" v="3522" actId="478"/>
          <ac:picMkLst>
            <pc:docMk/>
            <pc:sldMk cId="2281053046" sldId="369"/>
            <ac:picMk id="42" creationId="{569A65B0-E482-44F7-9816-5052A8D5E502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2:49:37.763" v="5209" actId="478"/>
        <pc:sldMkLst>
          <pc:docMk/>
          <pc:sldMk cId="1005442151" sldId="374"/>
        </pc:sldMkLst>
        <pc:spChg chg="mod ord">
          <ac:chgData name="ZINCK Yves [CEGEE]" userId="58ab786b-eff3-4fb5-b8c5-161f6b44608b" providerId="ADAL" clId="{F71DD898-D45B-433A-A282-13CD4ABC8975}" dt="2022-03-24T07:02:45.487" v="2068" actId="1076"/>
          <ac:spMkLst>
            <pc:docMk/>
            <pc:sldMk cId="1005442151" sldId="374"/>
            <ac:spMk id="31" creationId="{5AED75CD-168A-4B13-811C-1CA7F7E02A85}"/>
          </ac:spMkLst>
        </pc:spChg>
        <pc:spChg chg="mod">
          <ac:chgData name="ZINCK Yves [CEGEE]" userId="58ab786b-eff3-4fb5-b8c5-161f6b44608b" providerId="ADAL" clId="{F71DD898-D45B-433A-A282-13CD4ABC8975}" dt="2022-03-24T09:26:17.157" v="3672"/>
          <ac:spMkLst>
            <pc:docMk/>
            <pc:sldMk cId="1005442151" sldId="374"/>
            <ac:spMk id="32" creationId="{BC4B7F79-E98E-413C-BAC0-E7E1654ECA45}"/>
          </ac:spMkLst>
        </pc:spChg>
        <pc:spChg chg="add mod">
          <ac:chgData name="ZINCK Yves [CEGEE]" userId="58ab786b-eff3-4fb5-b8c5-161f6b44608b" providerId="ADAL" clId="{F71DD898-D45B-433A-A282-13CD4ABC8975}" dt="2022-03-25T12:49:33.664" v="5208" actId="1037"/>
          <ac:spMkLst>
            <pc:docMk/>
            <pc:sldMk cId="1005442151" sldId="374"/>
            <ac:spMk id="44" creationId="{F4B4C53F-542E-45FC-A05F-1BDF337297EC}"/>
          </ac:spMkLst>
        </pc:spChg>
        <pc:spChg chg="mod">
          <ac:chgData name="ZINCK Yves [CEGEE]" userId="58ab786b-eff3-4fb5-b8c5-161f6b44608b" providerId="ADAL" clId="{F71DD898-D45B-433A-A282-13CD4ABC8975}" dt="2022-03-24T13:26:58.034" v="3978"/>
          <ac:spMkLst>
            <pc:docMk/>
            <pc:sldMk cId="1005442151" sldId="374"/>
            <ac:spMk id="49" creationId="{429A2A23-FE91-4A5B-85A7-18AAB40A6E04}"/>
          </ac:spMkLst>
        </pc:spChg>
        <pc:grpChg chg="add del mod">
          <ac:chgData name="ZINCK Yves [CEGEE]" userId="58ab786b-eff3-4fb5-b8c5-161f6b44608b" providerId="ADAL" clId="{F71DD898-D45B-433A-A282-13CD4ABC8975}" dt="2022-03-24T07:02:16.999" v="2064" actId="1035"/>
          <ac:grpSpMkLst>
            <pc:docMk/>
            <pc:sldMk cId="1005442151" sldId="374"/>
            <ac:grpSpMk id="4" creationId="{FC0F5AF0-3393-4FAB-8BBC-E0A9AA6D3FF3}"/>
          </ac:grpSpMkLst>
        </pc:grpChg>
        <pc:picChg chg="add mod modCrop">
          <ac:chgData name="ZINCK Yves [CEGEE]" userId="58ab786b-eff3-4fb5-b8c5-161f6b44608b" providerId="ADAL" clId="{F71DD898-D45B-433A-A282-13CD4ABC8975}" dt="2022-03-24T07:01:54.694" v="2044" actId="1076"/>
          <ac:picMkLst>
            <pc:docMk/>
            <pc:sldMk cId="1005442151" sldId="374"/>
            <ac:picMk id="2" creationId="{3C0AAE64-90BB-4D92-9EEB-0B16C728DC32}"/>
          </ac:picMkLst>
        </pc:picChg>
        <pc:picChg chg="add mod ord">
          <ac:chgData name="ZINCK Yves [CEGEE]" userId="58ab786b-eff3-4fb5-b8c5-161f6b44608b" providerId="ADAL" clId="{F71DD898-D45B-433A-A282-13CD4ABC8975}" dt="2022-03-25T12:49:33.664" v="5208" actId="1037"/>
          <ac:picMkLst>
            <pc:docMk/>
            <pc:sldMk cId="1005442151" sldId="374"/>
            <ac:picMk id="3" creationId="{57D6716C-791D-4046-BF4F-7A51409114B1}"/>
          </ac:picMkLst>
        </pc:picChg>
        <pc:picChg chg="del">
          <ac:chgData name="ZINCK Yves [CEGEE]" userId="58ab786b-eff3-4fb5-b8c5-161f6b44608b" providerId="ADAL" clId="{F71DD898-D45B-433A-A282-13CD4ABC8975}" dt="2022-03-24T07:02:10.965" v="2048" actId="478"/>
          <ac:picMkLst>
            <pc:docMk/>
            <pc:sldMk cId="1005442151" sldId="374"/>
            <ac:picMk id="27" creationId="{6C6CDDF3-EBD0-40C2-A41A-44971B0B3477}"/>
          </ac:picMkLst>
        </pc:picChg>
        <pc:picChg chg="del">
          <ac:chgData name="ZINCK Yves [CEGEE]" userId="58ab786b-eff3-4fb5-b8c5-161f6b44608b" providerId="ADAL" clId="{F71DD898-D45B-433A-A282-13CD4ABC8975}" dt="2022-03-25T12:49:37.763" v="5209" actId="478"/>
          <ac:picMkLst>
            <pc:docMk/>
            <pc:sldMk cId="1005442151" sldId="374"/>
            <ac:picMk id="28" creationId="{0B918879-62B1-45C2-B238-0B9990B8760F}"/>
          </ac:picMkLst>
        </pc:picChg>
        <pc:picChg chg="add mod modCrop">
          <ac:chgData name="ZINCK Yves [CEGEE]" userId="58ab786b-eff3-4fb5-b8c5-161f6b44608b" providerId="ADAL" clId="{F71DD898-D45B-433A-A282-13CD4ABC8975}" dt="2022-03-24T07:01:26.865" v="2038" actId="164"/>
          <ac:picMkLst>
            <pc:docMk/>
            <pc:sldMk cId="1005442151" sldId="374"/>
            <ac:picMk id="42" creationId="{6511B7F0-8E42-4FD0-BEBC-E12CC998F52C}"/>
          </ac:picMkLst>
        </pc:picChg>
        <pc:picChg chg="add del mod">
          <ac:chgData name="ZINCK Yves [CEGEE]" userId="58ab786b-eff3-4fb5-b8c5-161f6b44608b" providerId="ADAL" clId="{F71DD898-D45B-433A-A282-13CD4ABC8975}" dt="2022-03-24T07:03:48.984" v="2070" actId="478"/>
          <ac:picMkLst>
            <pc:docMk/>
            <pc:sldMk cId="1005442151" sldId="374"/>
            <ac:picMk id="43" creationId="{E99AFC96-1A1B-49F0-BF9E-F0321153AEED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2:48:43.010" v="5168" actId="1076"/>
        <pc:sldMkLst>
          <pc:docMk/>
          <pc:sldMk cId="822343041" sldId="379"/>
        </pc:sldMkLst>
        <pc:spChg chg="mod">
          <ac:chgData name="ZINCK Yves [CEGEE]" userId="58ab786b-eff3-4fb5-b8c5-161f6b44608b" providerId="ADAL" clId="{F71DD898-D45B-433A-A282-13CD4ABC8975}" dt="2022-03-24T06:47:39.661" v="1744" actId="20577"/>
          <ac:spMkLst>
            <pc:docMk/>
            <pc:sldMk cId="822343041" sldId="379"/>
            <ac:spMk id="18" creationId="{F1D6D7AA-F0DB-4E89-A5EB-911837A0098A}"/>
          </ac:spMkLst>
        </pc:spChg>
        <pc:spChg chg="add mod">
          <ac:chgData name="ZINCK Yves [CEGEE]" userId="58ab786b-eff3-4fb5-b8c5-161f6b44608b" providerId="ADAL" clId="{F71DD898-D45B-433A-A282-13CD4ABC8975}" dt="2022-03-23T16:48:19.323" v="998" actId="1076"/>
          <ac:spMkLst>
            <pc:docMk/>
            <pc:sldMk cId="822343041" sldId="379"/>
            <ac:spMk id="23" creationId="{5576F3DE-EFD3-459E-80DE-9D9A9F8AB4E7}"/>
          </ac:spMkLst>
        </pc:spChg>
        <pc:spChg chg="add mod">
          <ac:chgData name="ZINCK Yves [CEGEE]" userId="58ab786b-eff3-4fb5-b8c5-161f6b44608b" providerId="ADAL" clId="{F71DD898-D45B-433A-A282-13CD4ABC8975}" dt="2022-03-23T16:48:28.396" v="1000" actId="1076"/>
          <ac:spMkLst>
            <pc:docMk/>
            <pc:sldMk cId="822343041" sldId="379"/>
            <ac:spMk id="24" creationId="{3480B995-CA4B-4004-933E-F92FC4BDC437}"/>
          </ac:spMkLst>
        </pc:spChg>
        <pc:spChg chg="mod">
          <ac:chgData name="ZINCK Yves [CEGEE]" userId="58ab786b-eff3-4fb5-b8c5-161f6b44608b" providerId="ADAL" clId="{F71DD898-D45B-433A-A282-13CD4ABC8975}" dt="2022-03-24T09:23:34.692" v="3582"/>
          <ac:spMkLst>
            <pc:docMk/>
            <pc:sldMk cId="822343041" sldId="379"/>
            <ac:spMk id="26" creationId="{A9B20F84-6830-4EB4-8FEF-CBC233C1D50D}"/>
          </ac:spMkLst>
        </pc:spChg>
        <pc:spChg chg="mod">
          <ac:chgData name="ZINCK Yves [CEGEE]" userId="58ab786b-eff3-4fb5-b8c5-161f6b44608b" providerId="ADAL" clId="{F71DD898-D45B-433A-A282-13CD4ABC8975}" dt="2022-03-24T13:08:49.351" v="3774" actId="20577"/>
          <ac:spMkLst>
            <pc:docMk/>
            <pc:sldMk cId="822343041" sldId="379"/>
            <ac:spMk id="35" creationId="{1023E00C-8427-4CF6-AFC5-CE4B505042C0}"/>
          </ac:spMkLst>
        </pc:spChg>
        <pc:spChg chg="mod">
          <ac:chgData name="ZINCK Yves [CEGEE]" userId="58ab786b-eff3-4fb5-b8c5-161f6b44608b" providerId="ADAL" clId="{F71DD898-D45B-433A-A282-13CD4ABC8975}" dt="2022-03-25T12:48:36.286" v="5167" actId="1076"/>
          <ac:spMkLst>
            <pc:docMk/>
            <pc:sldMk cId="822343041" sldId="379"/>
            <ac:spMk id="40" creationId="{84D0CE80-43F4-4A86-9659-5EBF2695A410}"/>
          </ac:spMkLst>
        </pc:spChg>
        <pc:grpChg chg="del">
          <ac:chgData name="ZINCK Yves [CEGEE]" userId="58ab786b-eff3-4fb5-b8c5-161f6b44608b" providerId="ADAL" clId="{F71DD898-D45B-433A-A282-13CD4ABC8975}" dt="2022-03-23T16:43:21.591" v="964" actId="478"/>
          <ac:grpSpMkLst>
            <pc:docMk/>
            <pc:sldMk cId="822343041" sldId="379"/>
            <ac:grpSpMk id="6" creationId="{304E21B9-251A-4E48-BF9C-D0510E8E10BE}"/>
          </ac:grpSpMkLst>
        </pc:grpChg>
        <pc:grpChg chg="mod">
          <ac:chgData name="ZINCK Yves [CEGEE]" userId="58ab786b-eff3-4fb5-b8c5-161f6b44608b" providerId="ADAL" clId="{F71DD898-D45B-433A-A282-13CD4ABC8975}" dt="2022-03-25T12:48:43.010" v="5168" actId="1076"/>
          <ac:grpSpMkLst>
            <pc:docMk/>
            <pc:sldMk cId="822343041" sldId="379"/>
            <ac:grpSpMk id="25" creationId="{21511468-0BB4-4A3E-9367-C30FF6FBC572}"/>
          </ac:grpSpMkLst>
        </pc:grpChg>
        <pc:graphicFrameChg chg="mod">
          <ac:chgData name="ZINCK Yves [CEGEE]" userId="58ab786b-eff3-4fb5-b8c5-161f6b44608b" providerId="ADAL" clId="{F71DD898-D45B-433A-A282-13CD4ABC8975}" dt="2022-03-25T12:48:43.010" v="5168" actId="1076"/>
          <ac:graphicFrameMkLst>
            <pc:docMk/>
            <pc:sldMk cId="822343041" sldId="379"/>
            <ac:graphicFrameMk id="44" creationId="{4BD9216C-9B27-460B-86A3-0152412B7712}"/>
          </ac:graphicFrameMkLst>
        </pc:graphicFrameChg>
        <pc:picChg chg="add mod ord">
          <ac:chgData name="ZINCK Yves [CEGEE]" userId="58ab786b-eff3-4fb5-b8c5-161f6b44608b" providerId="ADAL" clId="{F71DD898-D45B-433A-A282-13CD4ABC8975}" dt="2022-03-23T16:47:56.347" v="996" actId="1076"/>
          <ac:picMkLst>
            <pc:docMk/>
            <pc:sldMk cId="822343041" sldId="379"/>
            <ac:picMk id="2" creationId="{69F81D03-576B-4CCC-931D-9DA2062B3C1A}"/>
          </ac:picMkLst>
        </pc:picChg>
      </pc:sldChg>
      <pc:sldChg chg="addSp delSp modSp add del mod">
        <pc:chgData name="ZINCK Yves [CEGEE]" userId="58ab786b-eff3-4fb5-b8c5-161f6b44608b" providerId="ADAL" clId="{F71DD898-D45B-433A-A282-13CD4ABC8975}" dt="2022-03-25T13:50:24.046" v="5282" actId="120"/>
        <pc:sldMkLst>
          <pc:docMk/>
          <pc:sldMk cId="2020575706" sldId="380"/>
        </pc:sldMkLst>
        <pc:spChg chg="add del mod">
          <ac:chgData name="ZINCK Yves [CEGEE]" userId="58ab786b-eff3-4fb5-b8c5-161f6b44608b" providerId="ADAL" clId="{F71DD898-D45B-433A-A282-13CD4ABC8975}" dt="2022-03-24T06:37:30.152" v="1242" actId="478"/>
          <ac:spMkLst>
            <pc:docMk/>
            <pc:sldMk cId="2020575706" sldId="380"/>
            <ac:spMk id="2" creationId="{8A72FCE3-AAD4-41F9-A03F-4919A7217699}"/>
          </ac:spMkLst>
        </pc:spChg>
        <pc:spChg chg="add mod">
          <ac:chgData name="ZINCK Yves [CEGEE]" userId="58ab786b-eff3-4fb5-b8c5-161f6b44608b" providerId="ADAL" clId="{F71DD898-D45B-433A-A282-13CD4ABC8975}" dt="2022-03-25T13:50:18.921" v="5281" actId="120"/>
          <ac:spMkLst>
            <pc:docMk/>
            <pc:sldMk cId="2020575706" sldId="380"/>
            <ac:spMk id="3" creationId="{23C64FB8-4A00-4255-933F-FC706C349E2B}"/>
          </ac:spMkLst>
        </pc:spChg>
        <pc:spChg chg="mod">
          <ac:chgData name="ZINCK Yves [CEGEE]" userId="58ab786b-eff3-4fb5-b8c5-161f6b44608b" providerId="ADAL" clId="{F71DD898-D45B-433A-A282-13CD4ABC8975}" dt="2022-03-25T12:39:49.844" v="5019" actId="20577"/>
          <ac:spMkLst>
            <pc:docMk/>
            <pc:sldMk cId="2020575706" sldId="380"/>
            <ac:spMk id="6" creationId="{76439C10-8283-468A-A583-D2D5B34D6111}"/>
          </ac:spMkLst>
        </pc:spChg>
        <pc:spChg chg="mod">
          <ac:chgData name="ZINCK Yves [CEGEE]" userId="58ab786b-eff3-4fb5-b8c5-161f6b44608b" providerId="ADAL" clId="{F71DD898-D45B-433A-A282-13CD4ABC8975}" dt="2022-03-23T12:37:51.286" v="71" actId="20577"/>
          <ac:spMkLst>
            <pc:docMk/>
            <pc:sldMk cId="2020575706" sldId="380"/>
            <ac:spMk id="7" creationId="{00000000-0000-0000-0000-000000000000}"/>
          </ac:spMkLst>
        </pc:spChg>
        <pc:spChg chg="mod">
          <ac:chgData name="ZINCK Yves [CEGEE]" userId="58ab786b-eff3-4fb5-b8c5-161f6b44608b" providerId="ADAL" clId="{F71DD898-D45B-433A-A282-13CD4ABC8975}" dt="2022-03-25T13:01:13.061" v="5272" actId="20577"/>
          <ac:spMkLst>
            <pc:docMk/>
            <pc:sldMk cId="2020575706" sldId="380"/>
            <ac:spMk id="8" creationId="{00000000-0000-0000-0000-000000000000}"/>
          </ac:spMkLst>
        </pc:spChg>
        <pc:spChg chg="add mod">
          <ac:chgData name="ZINCK Yves [CEGEE]" userId="58ab786b-eff3-4fb5-b8c5-161f6b44608b" providerId="ADAL" clId="{F71DD898-D45B-433A-A282-13CD4ABC8975}" dt="2022-03-25T13:50:24.046" v="5282" actId="120"/>
          <ac:spMkLst>
            <pc:docMk/>
            <pc:sldMk cId="2020575706" sldId="380"/>
            <ac:spMk id="17" creationId="{AF4323C2-8560-437D-B3DC-D118B412FA94}"/>
          </ac:spMkLst>
        </pc:spChg>
        <pc:spChg chg="del mod">
          <ac:chgData name="ZINCK Yves [CEGEE]" userId="58ab786b-eff3-4fb5-b8c5-161f6b44608b" providerId="ADAL" clId="{F71DD898-D45B-433A-A282-13CD4ABC8975}" dt="2022-03-24T06:39:41.421" v="1281" actId="478"/>
          <ac:spMkLst>
            <pc:docMk/>
            <pc:sldMk cId="2020575706" sldId="380"/>
            <ac:spMk id="17" creationId="{EC122946-31D2-4CCD-B0A1-21281065B56D}"/>
          </ac:spMkLst>
        </pc:spChg>
        <pc:spChg chg="mod">
          <ac:chgData name="ZINCK Yves [CEGEE]" userId="58ab786b-eff3-4fb5-b8c5-161f6b44608b" providerId="ADAL" clId="{F71DD898-D45B-433A-A282-13CD4ABC8975}" dt="2022-03-25T11:57:20.884" v="4347" actId="20577"/>
          <ac:spMkLst>
            <pc:docMk/>
            <pc:sldMk cId="2020575706" sldId="380"/>
            <ac:spMk id="18" creationId="{CAF1AA38-0FAE-4008-852B-C386AED49F44}"/>
          </ac:spMkLst>
        </pc:spChg>
        <pc:spChg chg="mod">
          <ac:chgData name="ZINCK Yves [CEGEE]" userId="58ab786b-eff3-4fb5-b8c5-161f6b44608b" providerId="ADAL" clId="{F71DD898-D45B-433A-A282-13CD4ABC8975}" dt="2022-03-23T16:12:38.101" v="324"/>
          <ac:spMkLst>
            <pc:docMk/>
            <pc:sldMk cId="2020575706" sldId="380"/>
            <ac:spMk id="19" creationId="{DC27117B-F4BF-4198-BD97-737564633D46}"/>
          </ac:spMkLst>
        </pc:spChg>
        <pc:spChg chg="mod">
          <ac:chgData name="ZINCK Yves [CEGEE]" userId="58ab786b-eff3-4fb5-b8c5-161f6b44608b" providerId="ADAL" clId="{F71DD898-D45B-433A-A282-13CD4ABC8975}" dt="2022-03-25T11:57:12.478" v="4315" actId="20577"/>
          <ac:spMkLst>
            <pc:docMk/>
            <pc:sldMk cId="2020575706" sldId="380"/>
            <ac:spMk id="20" creationId="{CAA3A8F0-642A-4796-97B4-104664F79316}"/>
          </ac:spMkLst>
        </pc:spChg>
        <pc:spChg chg="add mod">
          <ac:chgData name="ZINCK Yves [CEGEE]" userId="58ab786b-eff3-4fb5-b8c5-161f6b44608b" providerId="ADAL" clId="{F71DD898-D45B-433A-A282-13CD4ABC8975}" dt="2022-03-25T12:47:21.401" v="5129" actId="1076"/>
          <ac:spMkLst>
            <pc:docMk/>
            <pc:sldMk cId="2020575706" sldId="380"/>
            <ac:spMk id="21" creationId="{09A5FF6A-2B0F-44B4-89A0-8E2672DC8952}"/>
          </ac:spMkLst>
        </pc:spChg>
        <pc:spChg chg="add mod">
          <ac:chgData name="ZINCK Yves [CEGEE]" userId="58ab786b-eff3-4fb5-b8c5-161f6b44608b" providerId="ADAL" clId="{F71DD898-D45B-433A-A282-13CD4ABC8975}" dt="2022-03-25T12:47:19.386" v="5128" actId="1076"/>
          <ac:spMkLst>
            <pc:docMk/>
            <pc:sldMk cId="2020575706" sldId="380"/>
            <ac:spMk id="22" creationId="{338C6C16-05F9-491F-ACEA-EA818B6F2AEC}"/>
          </ac:spMkLst>
        </pc:spChg>
        <pc:spChg chg="add del mod">
          <ac:chgData name="ZINCK Yves [CEGEE]" userId="58ab786b-eff3-4fb5-b8c5-161f6b44608b" providerId="ADAL" clId="{F71DD898-D45B-433A-A282-13CD4ABC8975}" dt="2022-03-24T06:39:16.984" v="1275" actId="478"/>
          <ac:spMkLst>
            <pc:docMk/>
            <pc:sldMk cId="2020575706" sldId="380"/>
            <ac:spMk id="23" creationId="{F050B425-0D97-46EA-AD67-058761446FCF}"/>
          </ac:spMkLst>
        </pc:spChg>
        <pc:spChg chg="add del mod">
          <ac:chgData name="ZINCK Yves [CEGEE]" userId="58ab786b-eff3-4fb5-b8c5-161f6b44608b" providerId="ADAL" clId="{F71DD898-D45B-433A-A282-13CD4ABC8975}" dt="2022-03-24T06:39:26.210" v="1277" actId="478"/>
          <ac:spMkLst>
            <pc:docMk/>
            <pc:sldMk cId="2020575706" sldId="380"/>
            <ac:spMk id="24" creationId="{C58295DE-76CA-4DE2-AC6D-26FBDD82BB72}"/>
          </ac:spMkLst>
        </pc:spChg>
        <pc:spChg chg="add mod">
          <ac:chgData name="ZINCK Yves [CEGEE]" userId="58ab786b-eff3-4fb5-b8c5-161f6b44608b" providerId="ADAL" clId="{F71DD898-D45B-433A-A282-13CD4ABC8975}" dt="2022-03-24T06:39:47.264" v="1282" actId="1076"/>
          <ac:spMkLst>
            <pc:docMk/>
            <pc:sldMk cId="2020575706" sldId="380"/>
            <ac:spMk id="27" creationId="{7FD88E4A-090C-4CEB-BE2F-031B19510317}"/>
          </ac:spMkLst>
        </pc:spChg>
        <pc:spChg chg="add mod">
          <ac:chgData name="ZINCK Yves [CEGEE]" userId="58ab786b-eff3-4fb5-b8c5-161f6b44608b" providerId="ADAL" clId="{F71DD898-D45B-433A-A282-13CD4ABC8975}" dt="2022-03-25T11:56:36.056" v="4295" actId="1076"/>
          <ac:spMkLst>
            <pc:docMk/>
            <pc:sldMk cId="2020575706" sldId="380"/>
            <ac:spMk id="28" creationId="{A1A21B85-FB51-42C1-B802-B488B6671E2D}"/>
          </ac:spMkLst>
        </pc:spChg>
        <pc:spChg chg="mod">
          <ac:chgData name="ZINCK Yves [CEGEE]" userId="58ab786b-eff3-4fb5-b8c5-161f6b44608b" providerId="ADAL" clId="{F71DD898-D45B-433A-A282-13CD4ABC8975}" dt="2022-03-23T16:13:57.732" v="432" actId="1076"/>
          <ac:spMkLst>
            <pc:docMk/>
            <pc:sldMk cId="2020575706" sldId="380"/>
            <ac:spMk id="29" creationId="{53C0EF27-8C07-4DA2-99CD-83C198E1A890}"/>
          </ac:spMkLst>
        </pc:spChg>
        <pc:spChg chg="mod">
          <ac:chgData name="ZINCK Yves [CEGEE]" userId="58ab786b-eff3-4fb5-b8c5-161f6b44608b" providerId="ADAL" clId="{F71DD898-D45B-433A-A282-13CD4ABC8975}" dt="2022-03-23T16:13:57.732" v="432" actId="1076"/>
          <ac:spMkLst>
            <pc:docMk/>
            <pc:sldMk cId="2020575706" sldId="380"/>
            <ac:spMk id="30" creationId="{98351AEC-59A4-41C2-9F37-3E8DEADDD8DA}"/>
          </ac:spMkLst>
        </pc:spChg>
        <pc:spChg chg="mod">
          <ac:chgData name="ZINCK Yves [CEGEE]" userId="58ab786b-eff3-4fb5-b8c5-161f6b44608b" providerId="ADAL" clId="{F71DD898-D45B-433A-A282-13CD4ABC8975}" dt="2022-03-23T16:13:57.732" v="432" actId="1076"/>
          <ac:spMkLst>
            <pc:docMk/>
            <pc:sldMk cId="2020575706" sldId="380"/>
            <ac:spMk id="31" creationId="{6F68439D-AAED-4C41-AECD-D32FCD787BDD}"/>
          </ac:spMkLst>
        </pc:spChg>
        <pc:spChg chg="mod">
          <ac:chgData name="ZINCK Yves [CEGEE]" userId="58ab786b-eff3-4fb5-b8c5-161f6b44608b" providerId="ADAL" clId="{F71DD898-D45B-433A-A282-13CD4ABC8975}" dt="2022-03-23T16:13:57.732" v="432" actId="1076"/>
          <ac:spMkLst>
            <pc:docMk/>
            <pc:sldMk cId="2020575706" sldId="380"/>
            <ac:spMk id="32" creationId="{E02D7596-0FD3-422F-9426-9825CAE938C2}"/>
          </ac:spMkLst>
        </pc:spChg>
        <pc:spChg chg="mod">
          <ac:chgData name="ZINCK Yves [CEGEE]" userId="58ab786b-eff3-4fb5-b8c5-161f6b44608b" providerId="ADAL" clId="{F71DD898-D45B-433A-A282-13CD4ABC8975}" dt="2022-03-25T11:44:07.393" v="4003" actId="1076"/>
          <ac:spMkLst>
            <pc:docMk/>
            <pc:sldMk cId="2020575706" sldId="380"/>
            <ac:spMk id="33" creationId="{925280CC-76C9-471A-8602-3B2967E1B83A}"/>
          </ac:spMkLst>
        </pc:spChg>
        <pc:spChg chg="del mod">
          <ac:chgData name="ZINCK Yves [CEGEE]" userId="58ab786b-eff3-4fb5-b8c5-161f6b44608b" providerId="ADAL" clId="{F71DD898-D45B-433A-A282-13CD4ABC8975}" dt="2022-03-24T06:39:28.784" v="1278" actId="478"/>
          <ac:spMkLst>
            <pc:docMk/>
            <pc:sldMk cId="2020575706" sldId="380"/>
            <ac:spMk id="34" creationId="{C2F9E726-52CF-422E-8D0D-929BC16360D1}"/>
          </ac:spMkLst>
        </pc:spChg>
        <pc:spChg chg="del">
          <ac:chgData name="ZINCK Yves [CEGEE]" userId="58ab786b-eff3-4fb5-b8c5-161f6b44608b" providerId="ADAL" clId="{F71DD898-D45B-433A-A282-13CD4ABC8975}" dt="2022-03-24T06:35:09.359" v="1143" actId="478"/>
          <ac:spMkLst>
            <pc:docMk/>
            <pc:sldMk cId="2020575706" sldId="380"/>
            <ac:spMk id="35" creationId="{0DD0511D-5A1B-4BB7-B678-32CA19582E5A}"/>
          </ac:spMkLst>
        </pc:spChg>
        <pc:grpChg chg="mod">
          <ac:chgData name="ZINCK Yves [CEGEE]" userId="58ab786b-eff3-4fb5-b8c5-161f6b44608b" providerId="ADAL" clId="{F71DD898-D45B-433A-A282-13CD4ABC8975}" dt="2022-03-23T16:12:38.101" v="324"/>
          <ac:grpSpMkLst>
            <pc:docMk/>
            <pc:sldMk cId="2020575706" sldId="380"/>
            <ac:grpSpMk id="13" creationId="{7756C618-2B21-4502-8F8F-0F5F2259A4BF}"/>
          </ac:grpSpMkLst>
        </pc:grpChg>
        <pc:grpChg chg="mod">
          <ac:chgData name="ZINCK Yves [CEGEE]" userId="58ab786b-eff3-4fb5-b8c5-161f6b44608b" providerId="ADAL" clId="{F71DD898-D45B-433A-A282-13CD4ABC8975}" dt="2022-03-23T16:12:38.101" v="324"/>
          <ac:grpSpMkLst>
            <pc:docMk/>
            <pc:sldMk cId="2020575706" sldId="380"/>
            <ac:grpSpMk id="15" creationId="{275D0D39-767F-430A-B4D6-636E3862CB16}"/>
          </ac:grpSpMkLst>
        </pc:grpChg>
        <pc:grpChg chg="del mod">
          <ac:chgData name="ZINCK Yves [CEGEE]" userId="58ab786b-eff3-4fb5-b8c5-161f6b44608b" providerId="ADAL" clId="{F71DD898-D45B-433A-A282-13CD4ABC8975}" dt="2022-03-24T06:39:41.421" v="1281" actId="478"/>
          <ac:grpSpMkLst>
            <pc:docMk/>
            <pc:sldMk cId="2020575706" sldId="380"/>
            <ac:grpSpMk id="16" creationId="{06A3BC57-94C2-4085-A2AA-52B6590FDE91}"/>
          </ac:grpSpMkLst>
        </pc:grpChg>
        <pc:grpChg chg="del">
          <ac:chgData name="ZINCK Yves [CEGEE]" userId="58ab786b-eff3-4fb5-b8c5-161f6b44608b" providerId="ADAL" clId="{F71DD898-D45B-433A-A282-13CD4ABC8975}" dt="2022-03-24T06:39:30.480" v="1279" actId="478"/>
          <ac:grpSpMkLst>
            <pc:docMk/>
            <pc:sldMk cId="2020575706" sldId="380"/>
            <ac:grpSpMk id="22" creationId="{0ED4DF9C-90D5-4E4D-BA5C-EF43EF1086B6}"/>
          </ac:grpSpMkLst>
        </pc:grpChg>
        <pc:grpChg chg="del mod">
          <ac:chgData name="ZINCK Yves [CEGEE]" userId="58ab786b-eff3-4fb5-b8c5-161f6b44608b" providerId="ADAL" clId="{F71DD898-D45B-433A-A282-13CD4ABC8975}" dt="2022-03-23T16:13:59.838" v="433" actId="478"/>
          <ac:grpSpMkLst>
            <pc:docMk/>
            <pc:sldMk cId="2020575706" sldId="380"/>
            <ac:grpSpMk id="27" creationId="{50ED7BA1-FC99-4EBB-B0A9-574D5F6CACAC}"/>
          </ac:grpSpMkLst>
        </pc:grpChg>
        <pc:grpChg chg="mod">
          <ac:chgData name="ZINCK Yves [CEGEE]" userId="58ab786b-eff3-4fb5-b8c5-161f6b44608b" providerId="ADAL" clId="{F71DD898-D45B-433A-A282-13CD4ABC8975}" dt="2022-03-23T16:13:57.732" v="432" actId="1076"/>
          <ac:grpSpMkLst>
            <pc:docMk/>
            <pc:sldMk cId="2020575706" sldId="380"/>
            <ac:grpSpMk id="28" creationId="{49F04677-5005-428E-A5E5-DA0C8BEC6935}"/>
          </ac:grpSpMkLst>
        </pc:grpChg>
        <pc:picChg chg="add del mod ord">
          <ac:chgData name="ZINCK Yves [CEGEE]" userId="58ab786b-eff3-4fb5-b8c5-161f6b44608b" providerId="ADAL" clId="{F71DD898-D45B-433A-A282-13CD4ABC8975}" dt="2022-03-23T15:39:35.764" v="251" actId="478"/>
          <ac:picMkLst>
            <pc:docMk/>
            <pc:sldMk cId="2020575706" sldId="380"/>
            <ac:picMk id="2" creationId="{39DF8D4F-B294-4238-9776-FD904DAE800B}"/>
          </ac:picMkLst>
        </pc:picChg>
        <pc:picChg chg="add mod">
          <ac:chgData name="ZINCK Yves [CEGEE]" userId="58ab786b-eff3-4fb5-b8c5-161f6b44608b" providerId="ADAL" clId="{F71DD898-D45B-433A-A282-13CD4ABC8975}" dt="2022-03-25T12:47:15.900" v="5127" actId="1076"/>
          <ac:picMkLst>
            <pc:docMk/>
            <pc:sldMk cId="2020575706" sldId="380"/>
            <ac:picMk id="2" creationId="{546286AD-0B3F-4281-8BF9-2DCE2DB58D60}"/>
          </ac:picMkLst>
        </pc:picChg>
        <pc:picChg chg="add del mod ord">
          <ac:chgData name="ZINCK Yves [CEGEE]" userId="58ab786b-eff3-4fb5-b8c5-161f6b44608b" providerId="ADAL" clId="{F71DD898-D45B-433A-A282-13CD4ABC8975}" dt="2022-03-23T15:45:53.653" v="313" actId="478"/>
          <ac:picMkLst>
            <pc:docMk/>
            <pc:sldMk cId="2020575706" sldId="380"/>
            <ac:picMk id="3" creationId="{B8D9D39F-8B9E-444A-8417-3C327937110E}"/>
          </ac:picMkLst>
        </pc:picChg>
        <pc:picChg chg="add del">
          <ac:chgData name="ZINCK Yves [CEGEE]" userId="58ab786b-eff3-4fb5-b8c5-161f6b44608b" providerId="ADAL" clId="{F71DD898-D45B-433A-A282-13CD4ABC8975}" dt="2022-03-23T15:39:05.590" v="239" actId="478"/>
          <ac:picMkLst>
            <pc:docMk/>
            <pc:sldMk cId="2020575706" sldId="380"/>
            <ac:picMk id="4" creationId="{F7023F24-AB50-4B1D-AEAA-3B96CC01BD03}"/>
          </ac:picMkLst>
        </pc:picChg>
        <pc:picChg chg="del">
          <ac:chgData name="ZINCK Yves [CEGEE]" userId="58ab786b-eff3-4fb5-b8c5-161f6b44608b" providerId="ADAL" clId="{F71DD898-D45B-433A-A282-13CD4ABC8975}" dt="2022-03-23T15:45:16.730" v="273" actId="478"/>
          <ac:picMkLst>
            <pc:docMk/>
            <pc:sldMk cId="2020575706" sldId="380"/>
            <ac:picMk id="5" creationId="{2DB6D6FE-127D-4982-BB37-28F12805EC0C}"/>
          </ac:picMkLst>
        </pc:picChg>
        <pc:picChg chg="add mod ord">
          <ac:chgData name="ZINCK Yves [CEGEE]" userId="58ab786b-eff3-4fb5-b8c5-161f6b44608b" providerId="ADAL" clId="{F71DD898-D45B-433A-A282-13CD4ABC8975}" dt="2022-03-25T12:47:09.538" v="5126" actId="1076"/>
          <ac:picMkLst>
            <pc:docMk/>
            <pc:sldMk cId="2020575706" sldId="380"/>
            <ac:picMk id="9" creationId="{25A44D85-F4F9-4F7D-B043-F05926E681DE}"/>
          </ac:picMkLst>
        </pc:picChg>
        <pc:picChg chg="add del mod">
          <ac:chgData name="ZINCK Yves [CEGEE]" userId="58ab786b-eff3-4fb5-b8c5-161f6b44608b" providerId="ADAL" clId="{F71DD898-D45B-433A-A282-13CD4ABC8975}" dt="2022-03-23T16:12:12.132" v="320" actId="478"/>
          <ac:picMkLst>
            <pc:docMk/>
            <pc:sldMk cId="2020575706" sldId="380"/>
            <ac:picMk id="10" creationId="{291AD0F0-4386-48D7-8E85-ADC528A1737D}"/>
          </ac:picMkLst>
        </pc:picChg>
        <pc:picChg chg="add del mod">
          <ac:chgData name="ZINCK Yves [CEGEE]" userId="58ab786b-eff3-4fb5-b8c5-161f6b44608b" providerId="ADAL" clId="{F71DD898-D45B-433A-A282-13CD4ABC8975}" dt="2022-03-25T11:43:25.290" v="3994" actId="478"/>
          <ac:picMkLst>
            <pc:docMk/>
            <pc:sldMk cId="2020575706" sldId="380"/>
            <ac:picMk id="11" creationId="{294F403D-D47E-47E2-B8E5-392C6E045C3E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4T13:23:48.895" v="3880" actId="20577"/>
        <pc:sldMkLst>
          <pc:docMk/>
          <pc:sldMk cId="3780477978" sldId="381"/>
        </pc:sldMkLst>
        <pc:spChg chg="mod">
          <ac:chgData name="ZINCK Yves [CEGEE]" userId="58ab786b-eff3-4fb5-b8c5-161f6b44608b" providerId="ADAL" clId="{F71DD898-D45B-433A-A282-13CD4ABC8975}" dt="2022-03-24T09:23:24.995" v="3580"/>
          <ac:spMkLst>
            <pc:docMk/>
            <pc:sldMk cId="3780477978" sldId="381"/>
            <ac:spMk id="21" creationId="{D1074585-43F2-4F46-8A9E-43FB26DDCC2F}"/>
          </ac:spMkLst>
        </pc:spChg>
        <pc:spChg chg="mod">
          <ac:chgData name="ZINCK Yves [CEGEE]" userId="58ab786b-eff3-4fb5-b8c5-161f6b44608b" providerId="ADAL" clId="{F71DD898-D45B-433A-A282-13CD4ABC8975}" dt="2022-03-23T16:31:29.576" v="775" actId="6549"/>
          <ac:spMkLst>
            <pc:docMk/>
            <pc:sldMk cId="3780477978" sldId="381"/>
            <ac:spMk id="41" creationId="{3D31A0BF-2538-4475-B76D-1CEC5EBABC60}"/>
          </ac:spMkLst>
        </pc:spChg>
        <pc:spChg chg="mod">
          <ac:chgData name="ZINCK Yves [CEGEE]" userId="58ab786b-eff3-4fb5-b8c5-161f6b44608b" providerId="ADAL" clId="{F71DD898-D45B-433A-A282-13CD4ABC8975}" dt="2022-03-23T16:33:11.101" v="822" actId="1076"/>
          <ac:spMkLst>
            <pc:docMk/>
            <pc:sldMk cId="3780477978" sldId="381"/>
            <ac:spMk id="45" creationId="{C251B47A-4DCE-42CE-8988-FF2D5C7A112B}"/>
          </ac:spMkLst>
        </pc:spChg>
        <pc:spChg chg="mod">
          <ac:chgData name="ZINCK Yves [CEGEE]" userId="58ab786b-eff3-4fb5-b8c5-161f6b44608b" providerId="ADAL" clId="{F71DD898-D45B-433A-A282-13CD4ABC8975}" dt="2022-03-24T13:23:48.895" v="3880" actId="20577"/>
          <ac:spMkLst>
            <pc:docMk/>
            <pc:sldMk cId="3780477978" sldId="381"/>
            <ac:spMk id="48" creationId="{AA6C5539-7A49-4C5B-9B7C-DFA685E187A2}"/>
          </ac:spMkLst>
        </pc:spChg>
        <pc:spChg chg="del">
          <ac:chgData name="ZINCK Yves [CEGEE]" userId="58ab786b-eff3-4fb5-b8c5-161f6b44608b" providerId="ADAL" clId="{F71DD898-D45B-433A-A282-13CD4ABC8975}" dt="2022-03-23T16:33:54.393" v="823" actId="478"/>
          <ac:spMkLst>
            <pc:docMk/>
            <pc:sldMk cId="3780477978" sldId="381"/>
            <ac:spMk id="52" creationId="{8B02968C-5AFD-4F54-84F4-C988EEF85281}"/>
          </ac:spMkLst>
        </pc:spChg>
        <pc:picChg chg="add del mod ord">
          <ac:chgData name="ZINCK Yves [CEGEE]" userId="58ab786b-eff3-4fb5-b8c5-161f6b44608b" providerId="ADAL" clId="{F71DD898-D45B-433A-A282-13CD4ABC8975}" dt="2022-03-23T16:33:03.498" v="820" actId="478"/>
          <ac:picMkLst>
            <pc:docMk/>
            <pc:sldMk cId="3780477978" sldId="381"/>
            <ac:picMk id="2" creationId="{32BD9E39-7A5D-4889-9431-BB329B327C7A}"/>
          </ac:picMkLst>
        </pc:picChg>
        <pc:picChg chg="del">
          <ac:chgData name="ZINCK Yves [CEGEE]" userId="58ab786b-eff3-4fb5-b8c5-161f6b44608b" providerId="ADAL" clId="{F71DD898-D45B-433A-A282-13CD4ABC8975}" dt="2022-03-23T16:33:05.383" v="821" actId="478"/>
          <ac:picMkLst>
            <pc:docMk/>
            <pc:sldMk cId="3780477978" sldId="381"/>
            <ac:picMk id="40" creationId="{90373F3C-2FA7-4673-A919-9B7F9D8DAEB1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2:49:55.411" v="5228" actId="1038"/>
        <pc:sldMkLst>
          <pc:docMk/>
          <pc:sldMk cId="3536919134" sldId="382"/>
        </pc:sldMkLst>
        <pc:spChg chg="mod">
          <ac:chgData name="ZINCK Yves [CEGEE]" userId="58ab786b-eff3-4fb5-b8c5-161f6b44608b" providerId="ADAL" clId="{F71DD898-D45B-433A-A282-13CD4ABC8975}" dt="2022-03-24T13:13:21.912" v="3820" actId="20577"/>
          <ac:spMkLst>
            <pc:docMk/>
            <pc:sldMk cId="3536919134" sldId="382"/>
            <ac:spMk id="19" creationId="{27780C3B-DFCB-47FB-8CDE-6C8DE39C78F1}"/>
          </ac:spMkLst>
        </pc:spChg>
        <pc:spChg chg="mod">
          <ac:chgData name="ZINCK Yves [CEGEE]" userId="58ab786b-eff3-4fb5-b8c5-161f6b44608b" providerId="ADAL" clId="{F71DD898-D45B-433A-A282-13CD4ABC8975}" dt="2022-03-24T09:26:44.527" v="3676"/>
          <ac:spMkLst>
            <pc:docMk/>
            <pc:sldMk cId="3536919134" sldId="382"/>
            <ac:spMk id="23" creationId="{9F5C3D88-BF71-4022-B901-5EB436B9DCDE}"/>
          </ac:spMkLst>
        </pc:spChg>
        <pc:spChg chg="mod">
          <ac:chgData name="ZINCK Yves [CEGEE]" userId="58ab786b-eff3-4fb5-b8c5-161f6b44608b" providerId="ADAL" clId="{F71DD898-D45B-433A-A282-13CD4ABC8975}" dt="2022-03-24T13:21:49.988" v="3835" actId="20577"/>
          <ac:spMkLst>
            <pc:docMk/>
            <pc:sldMk cId="3536919134" sldId="382"/>
            <ac:spMk id="24" creationId="{83D00EDE-8972-43E8-8E5A-C704188A72C5}"/>
          </ac:spMkLst>
        </pc:spChg>
        <pc:spChg chg="add mod">
          <ac:chgData name="ZINCK Yves [CEGEE]" userId="58ab786b-eff3-4fb5-b8c5-161f6b44608b" providerId="ADAL" clId="{F71DD898-D45B-433A-A282-13CD4ABC8975}" dt="2022-03-24T08:20:28.362" v="3280" actId="1076"/>
          <ac:spMkLst>
            <pc:docMk/>
            <pc:sldMk cId="3536919134" sldId="382"/>
            <ac:spMk id="26" creationId="{A0D3B536-10E9-48B1-B9F4-6C2A3FE9638E}"/>
          </ac:spMkLst>
        </pc:spChg>
        <pc:spChg chg="ord">
          <ac:chgData name="ZINCK Yves [CEGEE]" userId="58ab786b-eff3-4fb5-b8c5-161f6b44608b" providerId="ADAL" clId="{F71DD898-D45B-433A-A282-13CD4ABC8975}" dt="2022-03-24T08:20:00.069" v="3274" actId="166"/>
          <ac:spMkLst>
            <pc:docMk/>
            <pc:sldMk cId="3536919134" sldId="382"/>
            <ac:spMk id="30" creationId="{D89C4555-E54F-4931-98D0-4BD4811FFCE2}"/>
          </ac:spMkLst>
        </pc:spChg>
        <pc:picChg chg="add mod modCrop">
          <ac:chgData name="ZINCK Yves [CEGEE]" userId="58ab786b-eff3-4fb5-b8c5-161f6b44608b" providerId="ADAL" clId="{F71DD898-D45B-433A-A282-13CD4ABC8975}" dt="2022-03-24T08:18:39.126" v="3268" actId="1076"/>
          <ac:picMkLst>
            <pc:docMk/>
            <pc:sldMk cId="3536919134" sldId="382"/>
            <ac:picMk id="2" creationId="{1B2C205D-221E-46DA-A063-1D3E57DA21C4}"/>
          </ac:picMkLst>
        </pc:picChg>
        <pc:picChg chg="add mod modCrop">
          <ac:chgData name="ZINCK Yves [CEGEE]" userId="58ab786b-eff3-4fb5-b8c5-161f6b44608b" providerId="ADAL" clId="{F71DD898-D45B-433A-A282-13CD4ABC8975}" dt="2022-03-25T12:49:55.411" v="5228" actId="1038"/>
          <ac:picMkLst>
            <pc:docMk/>
            <pc:sldMk cId="3536919134" sldId="382"/>
            <ac:picMk id="3" creationId="{1F93C128-CA55-4C89-9899-36675BC71B5E}"/>
          </ac:picMkLst>
        </pc:picChg>
        <pc:picChg chg="del">
          <ac:chgData name="ZINCK Yves [CEGEE]" userId="58ab786b-eff3-4fb5-b8c5-161f6b44608b" providerId="ADAL" clId="{F71DD898-D45B-433A-A282-13CD4ABC8975}" dt="2022-03-24T08:19:55.025" v="3273" actId="478"/>
          <ac:picMkLst>
            <pc:docMk/>
            <pc:sldMk cId="3536919134" sldId="382"/>
            <ac:picMk id="5" creationId="{33D25C64-06F0-4730-A944-DC1A0BD3919F}"/>
          </ac:picMkLst>
        </pc:picChg>
        <pc:picChg chg="add mod modCrop">
          <ac:chgData name="ZINCK Yves [CEGEE]" userId="58ab786b-eff3-4fb5-b8c5-161f6b44608b" providerId="ADAL" clId="{F71DD898-D45B-433A-A282-13CD4ABC8975}" dt="2022-03-24T08:19:23.897" v="3272" actId="1038"/>
          <ac:picMkLst>
            <pc:docMk/>
            <pc:sldMk cId="3536919134" sldId="382"/>
            <ac:picMk id="20" creationId="{99A17BA1-B5FB-4A9D-B5C4-2565F26B203A}"/>
          </ac:picMkLst>
        </pc:picChg>
        <pc:picChg chg="add del mod">
          <ac:chgData name="ZINCK Yves [CEGEE]" userId="58ab786b-eff3-4fb5-b8c5-161f6b44608b" providerId="ADAL" clId="{F71DD898-D45B-433A-A282-13CD4ABC8975}" dt="2022-03-24T08:20:11.511" v="3276"/>
          <ac:picMkLst>
            <pc:docMk/>
            <pc:sldMk cId="3536919134" sldId="382"/>
            <ac:picMk id="21" creationId="{0DAF4228-2FDC-49CF-9215-05351A74EA98}"/>
          </ac:picMkLst>
        </pc:picChg>
        <pc:picChg chg="add del mod">
          <ac:chgData name="ZINCK Yves [CEGEE]" userId="58ab786b-eff3-4fb5-b8c5-161f6b44608b" providerId="ADAL" clId="{F71DD898-D45B-433A-A282-13CD4ABC8975}" dt="2022-03-24T08:20:20.250" v="3278"/>
          <ac:picMkLst>
            <pc:docMk/>
            <pc:sldMk cId="3536919134" sldId="382"/>
            <ac:picMk id="22" creationId="{C8F8159F-6224-4830-9F72-516DC0FE5A11}"/>
          </ac:picMkLst>
        </pc:picChg>
        <pc:picChg chg="del">
          <ac:chgData name="ZINCK Yves [CEGEE]" userId="58ab786b-eff3-4fb5-b8c5-161f6b44608b" providerId="ADAL" clId="{F71DD898-D45B-433A-A282-13CD4ABC8975}" dt="2022-03-24T08:22:37.274" v="3286" actId="478"/>
          <ac:picMkLst>
            <pc:docMk/>
            <pc:sldMk cId="3536919134" sldId="382"/>
            <ac:picMk id="29" creationId="{095C453A-096C-455E-9036-43998CF0AB0F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3:49:01.108" v="5276" actId="20577"/>
        <pc:sldMkLst>
          <pc:docMk/>
          <pc:sldMk cId="1309394109" sldId="383"/>
        </pc:sldMkLst>
        <pc:spChg chg="mod">
          <ac:chgData name="ZINCK Yves [CEGEE]" userId="58ab786b-eff3-4fb5-b8c5-161f6b44608b" providerId="ADAL" clId="{F71DD898-D45B-433A-A282-13CD4ABC8975}" dt="2022-03-25T12:35:29.829" v="4877" actId="313"/>
          <ac:spMkLst>
            <pc:docMk/>
            <pc:sldMk cId="1309394109" sldId="383"/>
            <ac:spMk id="12" creationId="{B01135F6-CC50-48E4-83D8-7890B848E155}"/>
          </ac:spMkLst>
        </pc:spChg>
        <pc:spChg chg="add mod">
          <ac:chgData name="ZINCK Yves [CEGEE]" userId="58ab786b-eff3-4fb5-b8c5-161f6b44608b" providerId="ADAL" clId="{F71DD898-D45B-433A-A282-13CD4ABC8975}" dt="2022-03-25T12:38:44.672" v="5018" actId="1076"/>
          <ac:spMkLst>
            <pc:docMk/>
            <pc:sldMk cId="1309394109" sldId="383"/>
            <ac:spMk id="13" creationId="{67CCC122-B6D5-4D5C-AA2A-1396216FCB00}"/>
          </ac:spMkLst>
        </pc:spChg>
        <pc:spChg chg="add mod">
          <ac:chgData name="ZINCK Yves [CEGEE]" userId="58ab786b-eff3-4fb5-b8c5-161f6b44608b" providerId="ADAL" clId="{F71DD898-D45B-433A-A282-13CD4ABC8975}" dt="2022-03-25T12:38:37.752" v="5017" actId="1076"/>
          <ac:spMkLst>
            <pc:docMk/>
            <pc:sldMk cId="1309394109" sldId="383"/>
            <ac:spMk id="14" creationId="{6FCA342D-76C7-489E-87A6-FA49C6050ACA}"/>
          </ac:spMkLst>
        </pc:spChg>
        <pc:spChg chg="mod">
          <ac:chgData name="ZINCK Yves [CEGEE]" userId="58ab786b-eff3-4fb5-b8c5-161f6b44608b" providerId="ADAL" clId="{F71DD898-D45B-433A-A282-13CD4ABC8975}" dt="2022-03-24T09:26:48.505" v="3677"/>
          <ac:spMkLst>
            <pc:docMk/>
            <pc:sldMk cId="1309394109" sldId="383"/>
            <ac:spMk id="15" creationId="{EE0AFC66-7789-4E3A-B0C1-D9B195FAFAAF}"/>
          </ac:spMkLst>
        </pc:spChg>
        <pc:spChg chg="mod">
          <ac:chgData name="ZINCK Yves [CEGEE]" userId="58ab786b-eff3-4fb5-b8c5-161f6b44608b" providerId="ADAL" clId="{F71DD898-D45B-433A-A282-13CD4ABC8975}" dt="2022-03-25T13:49:01.108" v="5276" actId="20577"/>
          <ac:spMkLst>
            <pc:docMk/>
            <pc:sldMk cId="1309394109" sldId="383"/>
            <ac:spMk id="17" creationId="{74911E01-FC3E-428A-B745-0ECBBF877238}"/>
          </ac:spMkLst>
        </pc:spChg>
        <pc:spChg chg="mod">
          <ac:chgData name="ZINCK Yves [CEGEE]" userId="58ab786b-eff3-4fb5-b8c5-161f6b44608b" providerId="ADAL" clId="{F71DD898-D45B-433A-A282-13CD4ABC8975}" dt="2022-03-25T12:35:47.210" v="4886" actId="20577"/>
          <ac:spMkLst>
            <pc:docMk/>
            <pc:sldMk cId="1309394109" sldId="383"/>
            <ac:spMk id="19" creationId="{27780C3B-DFCB-47FB-8CDE-6C8DE39C78F1}"/>
          </ac:spMkLst>
        </pc:spChg>
        <pc:spChg chg="mod">
          <ac:chgData name="ZINCK Yves [CEGEE]" userId="58ab786b-eff3-4fb5-b8c5-161f6b44608b" providerId="ADAL" clId="{F71DD898-D45B-433A-A282-13CD4ABC8975}" dt="2022-03-25T12:09:16.080" v="4635" actId="1076"/>
          <ac:spMkLst>
            <pc:docMk/>
            <pc:sldMk cId="1309394109" sldId="383"/>
            <ac:spMk id="25" creationId="{BBA115E9-152F-4D8D-8C32-0C1F9EB68EA9}"/>
          </ac:spMkLst>
        </pc:spChg>
        <pc:picChg chg="add mod ord">
          <ac:chgData name="ZINCK Yves [CEGEE]" userId="58ab786b-eff3-4fb5-b8c5-161f6b44608b" providerId="ADAL" clId="{F71DD898-D45B-433A-A282-13CD4ABC8975}" dt="2022-03-25T12:17:04.018" v="4835" actId="1076"/>
          <ac:picMkLst>
            <pc:docMk/>
            <pc:sldMk cId="1309394109" sldId="383"/>
            <ac:picMk id="2" creationId="{356D7AB8-C2BC-4B08-B981-B3246A7DAC01}"/>
          </ac:picMkLst>
        </pc:picChg>
        <pc:picChg chg="add mod">
          <ac:chgData name="ZINCK Yves [CEGEE]" userId="58ab786b-eff3-4fb5-b8c5-161f6b44608b" providerId="ADAL" clId="{F71DD898-D45B-433A-A282-13CD4ABC8975}" dt="2022-03-25T12:16:58.199" v="4832" actId="1076"/>
          <ac:picMkLst>
            <pc:docMk/>
            <pc:sldMk cId="1309394109" sldId="383"/>
            <ac:picMk id="3" creationId="{DCE64F9B-7BEA-4E05-B3D2-C487F3BE134A}"/>
          </ac:picMkLst>
        </pc:picChg>
        <pc:picChg chg="del mod">
          <ac:chgData name="ZINCK Yves [CEGEE]" userId="58ab786b-eff3-4fb5-b8c5-161f6b44608b" providerId="ADAL" clId="{F71DD898-D45B-433A-A282-13CD4ABC8975}" dt="2022-03-25T12:16:35.843" v="4824" actId="478"/>
          <ac:picMkLst>
            <pc:docMk/>
            <pc:sldMk cId="1309394109" sldId="383"/>
            <ac:picMk id="5" creationId="{33D25C64-06F0-4730-A944-DC1A0BD3919F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2:41:21.321" v="5083" actId="478"/>
        <pc:sldMkLst>
          <pc:docMk/>
          <pc:sldMk cId="1305182110" sldId="384"/>
        </pc:sldMkLst>
        <pc:spChg chg="mod ord">
          <ac:chgData name="ZINCK Yves [CEGEE]" userId="58ab786b-eff3-4fb5-b8c5-161f6b44608b" providerId="ADAL" clId="{F71DD898-D45B-433A-A282-13CD4ABC8975}" dt="2022-03-24T07:05:22.880" v="2082" actId="1076"/>
          <ac:spMkLst>
            <pc:docMk/>
            <pc:sldMk cId="1305182110" sldId="384"/>
            <ac:spMk id="6" creationId="{5D941F89-BA30-486E-AAD4-F4CEAE6F89CB}"/>
          </ac:spMkLst>
        </pc:spChg>
        <pc:spChg chg="mod">
          <ac:chgData name="ZINCK Yves [CEGEE]" userId="58ab786b-eff3-4fb5-b8c5-161f6b44608b" providerId="ADAL" clId="{F71DD898-D45B-433A-A282-13CD4ABC8975}" dt="2022-03-24T13:27:06.348" v="3979"/>
          <ac:spMkLst>
            <pc:docMk/>
            <pc:sldMk cId="1305182110" sldId="384"/>
            <ac:spMk id="13" creationId="{7313B5F4-1F09-45A4-9443-2DCAB98066B5}"/>
          </ac:spMkLst>
        </pc:spChg>
        <pc:spChg chg="mod">
          <ac:chgData name="ZINCK Yves [CEGEE]" userId="58ab786b-eff3-4fb5-b8c5-161f6b44608b" providerId="ADAL" clId="{F71DD898-D45B-433A-A282-13CD4ABC8975}" dt="2022-03-24T07:47:53.360" v="2629" actId="20577"/>
          <ac:spMkLst>
            <pc:docMk/>
            <pc:sldMk cId="1305182110" sldId="384"/>
            <ac:spMk id="16" creationId="{949364B2-9CC1-44CF-9ACA-0FFF1A226A6F}"/>
          </ac:spMkLst>
        </pc:spChg>
        <pc:spChg chg="mod">
          <ac:chgData name="ZINCK Yves [CEGEE]" userId="58ab786b-eff3-4fb5-b8c5-161f6b44608b" providerId="ADAL" clId="{F71DD898-D45B-433A-A282-13CD4ABC8975}" dt="2022-03-24T07:05:37.594" v="2088" actId="1035"/>
          <ac:spMkLst>
            <pc:docMk/>
            <pc:sldMk cId="1305182110" sldId="384"/>
            <ac:spMk id="20" creationId="{693AC92F-93DA-478E-97DF-2B550BA27315}"/>
          </ac:spMkLst>
        </pc:spChg>
        <pc:spChg chg="del mod topLvl">
          <ac:chgData name="ZINCK Yves [CEGEE]" userId="58ab786b-eff3-4fb5-b8c5-161f6b44608b" providerId="ADAL" clId="{F71DD898-D45B-433A-A282-13CD4ABC8975}" dt="2022-03-25T12:41:21.321" v="5083" actId="478"/>
          <ac:spMkLst>
            <pc:docMk/>
            <pc:sldMk cId="1305182110" sldId="384"/>
            <ac:spMk id="23" creationId="{912F822B-4D2C-45FD-A3F9-8B397E9B000A}"/>
          </ac:spMkLst>
        </pc:spChg>
        <pc:spChg chg="mod">
          <ac:chgData name="ZINCK Yves [CEGEE]" userId="58ab786b-eff3-4fb5-b8c5-161f6b44608b" providerId="ADAL" clId="{F71DD898-D45B-433A-A282-13CD4ABC8975}" dt="2022-03-24T09:26:20.419" v="3673"/>
          <ac:spMkLst>
            <pc:docMk/>
            <pc:sldMk cId="1305182110" sldId="384"/>
            <ac:spMk id="26" creationId="{09C973A7-981C-486E-9173-B8EBF716FE3B}"/>
          </ac:spMkLst>
        </pc:spChg>
        <pc:grpChg chg="del">
          <ac:chgData name="ZINCK Yves [CEGEE]" userId="58ab786b-eff3-4fb5-b8c5-161f6b44608b" providerId="ADAL" clId="{F71DD898-D45B-433A-A282-13CD4ABC8975}" dt="2022-03-24T07:06:05.420" v="2094" actId="478"/>
          <ac:grpSpMkLst>
            <pc:docMk/>
            <pc:sldMk cId="1305182110" sldId="384"/>
            <ac:grpSpMk id="4" creationId="{79255E58-B003-4B1D-B949-990C6FCFBECB}"/>
          </ac:grpSpMkLst>
        </pc:grpChg>
        <pc:grpChg chg="del">
          <ac:chgData name="ZINCK Yves [CEGEE]" userId="58ab786b-eff3-4fb5-b8c5-161f6b44608b" providerId="ADAL" clId="{F71DD898-D45B-433A-A282-13CD4ABC8975}" dt="2022-03-24T07:51:02.886" v="2637" actId="478"/>
          <ac:grpSpMkLst>
            <pc:docMk/>
            <pc:sldMk cId="1305182110" sldId="384"/>
            <ac:grpSpMk id="14" creationId="{410ED720-4148-400D-AAAF-A515971698C2}"/>
          </ac:grpSpMkLst>
        </pc:grpChg>
        <pc:grpChg chg="mod">
          <ac:chgData name="ZINCK Yves [CEGEE]" userId="58ab786b-eff3-4fb5-b8c5-161f6b44608b" providerId="ADAL" clId="{F71DD898-D45B-433A-A282-13CD4ABC8975}" dt="2022-03-24T07:05:17.808" v="2081" actId="1076"/>
          <ac:grpSpMkLst>
            <pc:docMk/>
            <pc:sldMk cId="1305182110" sldId="384"/>
            <ac:grpSpMk id="18" creationId="{404096CC-C04B-48BD-AF8A-A580236DAFE0}"/>
          </ac:grpSpMkLst>
        </pc:grpChg>
        <pc:picChg chg="add mod ord">
          <ac:chgData name="ZINCK Yves [CEGEE]" userId="58ab786b-eff3-4fb5-b8c5-161f6b44608b" providerId="ADAL" clId="{F71DD898-D45B-433A-A282-13CD4ABC8975}" dt="2022-03-24T07:04:54.811" v="2078" actId="167"/>
          <ac:picMkLst>
            <pc:docMk/>
            <pc:sldMk cId="1305182110" sldId="384"/>
            <ac:picMk id="2" creationId="{704129B8-7AD1-483E-8C30-E7404B848EBD}"/>
          </ac:picMkLst>
        </pc:picChg>
        <pc:picChg chg="add mod ord">
          <ac:chgData name="ZINCK Yves [CEGEE]" userId="58ab786b-eff3-4fb5-b8c5-161f6b44608b" providerId="ADAL" clId="{F71DD898-D45B-433A-A282-13CD4ABC8975}" dt="2022-03-24T07:06:02.980" v="2093" actId="167"/>
          <ac:picMkLst>
            <pc:docMk/>
            <pc:sldMk cId="1305182110" sldId="384"/>
            <ac:picMk id="3" creationId="{1E2D9F68-9112-4320-985D-9F319FDAC255}"/>
          </ac:picMkLst>
        </pc:picChg>
        <pc:picChg chg="del">
          <ac:chgData name="ZINCK Yves [CEGEE]" userId="58ab786b-eff3-4fb5-b8c5-161f6b44608b" providerId="ADAL" clId="{F71DD898-D45B-433A-A282-13CD4ABC8975}" dt="2022-03-24T07:05:02.584" v="2079" actId="478"/>
          <ac:picMkLst>
            <pc:docMk/>
            <pc:sldMk cId="1305182110" sldId="384"/>
            <ac:picMk id="5" creationId="{6AF59BF3-CAFD-4AB6-A1A9-0183BA616294}"/>
          </ac:picMkLst>
        </pc:picChg>
        <pc:picChg chg="add del mod">
          <ac:chgData name="ZINCK Yves [CEGEE]" userId="58ab786b-eff3-4fb5-b8c5-161f6b44608b" providerId="ADAL" clId="{F71DD898-D45B-433A-A282-13CD4ABC8975}" dt="2022-03-24T07:45:45.775" v="2607" actId="478"/>
          <ac:picMkLst>
            <pc:docMk/>
            <pc:sldMk cId="1305182110" sldId="384"/>
            <ac:picMk id="19" creationId="{1919FA2A-BB1E-4D6D-BD92-FF7F9AB0D7BB}"/>
          </ac:picMkLst>
        </pc:picChg>
        <pc:picChg chg="del topLvl">
          <ac:chgData name="ZINCK Yves [CEGEE]" userId="58ab786b-eff3-4fb5-b8c5-161f6b44608b" providerId="ADAL" clId="{F71DD898-D45B-433A-A282-13CD4ABC8975}" dt="2022-03-24T07:06:05.420" v="2094" actId="478"/>
          <ac:picMkLst>
            <pc:docMk/>
            <pc:sldMk cId="1305182110" sldId="384"/>
            <ac:picMk id="22" creationId="{052AD4F3-29A8-450A-AA08-9122175AB786}"/>
          </ac:picMkLst>
        </pc:picChg>
      </pc:sldChg>
      <pc:sldChg chg="addSp delSp modSp mod">
        <pc:chgData name="ZINCK Yves [CEGEE]" userId="58ab786b-eff3-4fb5-b8c5-161f6b44608b" providerId="ADAL" clId="{F71DD898-D45B-433A-A282-13CD4ABC8975}" dt="2022-03-25T13:51:36.743" v="5290" actId="1035"/>
        <pc:sldMkLst>
          <pc:docMk/>
          <pc:sldMk cId="3072492427" sldId="387"/>
        </pc:sldMkLst>
        <pc:spChg chg="add mod">
          <ac:chgData name="ZINCK Yves [CEGEE]" userId="58ab786b-eff3-4fb5-b8c5-161f6b44608b" providerId="ADAL" clId="{F71DD898-D45B-433A-A282-13CD4ABC8975}" dt="2022-03-25T13:51:36.743" v="5290" actId="1035"/>
          <ac:spMkLst>
            <pc:docMk/>
            <pc:sldMk cId="3072492427" sldId="387"/>
            <ac:spMk id="3" creationId="{58D41443-872C-49FD-B953-74CB0C767A0A}"/>
          </ac:spMkLst>
        </pc:spChg>
        <pc:spChg chg="mod">
          <ac:chgData name="ZINCK Yves [CEGEE]" userId="58ab786b-eff3-4fb5-b8c5-161f6b44608b" providerId="ADAL" clId="{F71DD898-D45B-433A-A282-13CD4ABC8975}" dt="2022-03-25T12:03:27.134" v="4582" actId="20577"/>
          <ac:spMkLst>
            <pc:docMk/>
            <pc:sldMk cId="3072492427" sldId="387"/>
            <ac:spMk id="12" creationId="{8D0D4D76-B0C7-4211-9556-894C19C3A7B5}"/>
          </ac:spMkLst>
        </pc:spChg>
        <pc:spChg chg="mod">
          <ac:chgData name="ZINCK Yves [CEGEE]" userId="58ab786b-eff3-4fb5-b8c5-161f6b44608b" providerId="ADAL" clId="{F71DD898-D45B-433A-A282-13CD4ABC8975}" dt="2022-03-23T16:20:35.511" v="484" actId="1076"/>
          <ac:spMkLst>
            <pc:docMk/>
            <pc:sldMk cId="3072492427" sldId="387"/>
            <ac:spMk id="22" creationId="{0C7F6313-D0A2-4346-8C6F-91926E65F17E}"/>
          </ac:spMkLst>
        </pc:spChg>
        <pc:spChg chg="mod">
          <ac:chgData name="ZINCK Yves [CEGEE]" userId="58ab786b-eff3-4fb5-b8c5-161f6b44608b" providerId="ADAL" clId="{F71DD898-D45B-433A-A282-13CD4ABC8975}" dt="2022-03-24T13:06:16.438" v="3734" actId="20577"/>
          <ac:spMkLst>
            <pc:docMk/>
            <pc:sldMk cId="3072492427" sldId="387"/>
            <ac:spMk id="26" creationId="{3D5E5565-69E9-44FB-A62E-828E6CC1AD72}"/>
          </ac:spMkLst>
        </pc:spChg>
        <pc:spChg chg="mod">
          <ac:chgData name="ZINCK Yves [CEGEE]" userId="58ab786b-eff3-4fb5-b8c5-161f6b44608b" providerId="ADAL" clId="{F71DD898-D45B-433A-A282-13CD4ABC8975}" dt="2022-03-23T16:30:10.862" v="701" actId="20577"/>
          <ac:spMkLst>
            <pc:docMk/>
            <pc:sldMk cId="3072492427" sldId="387"/>
            <ac:spMk id="28" creationId="{A8F63E50-C54D-4DA8-A962-24257CA1A343}"/>
          </ac:spMkLst>
        </pc:spChg>
        <pc:spChg chg="del mod">
          <ac:chgData name="ZINCK Yves [CEGEE]" userId="58ab786b-eff3-4fb5-b8c5-161f6b44608b" providerId="ADAL" clId="{F71DD898-D45B-433A-A282-13CD4ABC8975}" dt="2022-03-23T16:27:06.620" v="582" actId="478"/>
          <ac:spMkLst>
            <pc:docMk/>
            <pc:sldMk cId="3072492427" sldId="387"/>
            <ac:spMk id="29" creationId="{1B241F7E-9DF8-4A72-8EE1-3659BB50AED7}"/>
          </ac:spMkLst>
        </pc:spChg>
        <pc:spChg chg="mod">
          <ac:chgData name="ZINCK Yves [CEGEE]" userId="58ab786b-eff3-4fb5-b8c5-161f6b44608b" providerId="ADAL" clId="{F71DD898-D45B-433A-A282-13CD4ABC8975}" dt="2022-03-24T13:23:05.167" v="3868" actId="207"/>
          <ac:spMkLst>
            <pc:docMk/>
            <pc:sldMk cId="3072492427" sldId="387"/>
            <ac:spMk id="30" creationId="{925FB6BB-38C1-4723-9ABC-04C8C85B46F0}"/>
          </ac:spMkLst>
        </pc:spChg>
        <pc:spChg chg="del">
          <ac:chgData name="ZINCK Yves [CEGEE]" userId="58ab786b-eff3-4fb5-b8c5-161f6b44608b" providerId="ADAL" clId="{F71DD898-D45B-433A-A282-13CD4ABC8975}" dt="2022-03-23T16:30:19.454" v="703" actId="478"/>
          <ac:spMkLst>
            <pc:docMk/>
            <pc:sldMk cId="3072492427" sldId="387"/>
            <ac:spMk id="32" creationId="{ACF5334C-6091-43B5-B9FB-2D508D15A074}"/>
          </ac:spMkLst>
        </pc:spChg>
        <pc:spChg chg="del topLvl">
          <ac:chgData name="ZINCK Yves [CEGEE]" userId="58ab786b-eff3-4fb5-b8c5-161f6b44608b" providerId="ADAL" clId="{F71DD898-D45B-433A-A282-13CD4ABC8975}" dt="2022-03-23T16:30:25.378" v="706" actId="478"/>
          <ac:spMkLst>
            <pc:docMk/>
            <pc:sldMk cId="3072492427" sldId="387"/>
            <ac:spMk id="36" creationId="{342F93C2-E6DB-499A-8771-0D8122D6B50F}"/>
          </ac:spMkLst>
        </pc:spChg>
        <pc:spChg chg="del topLvl">
          <ac:chgData name="ZINCK Yves [CEGEE]" userId="58ab786b-eff3-4fb5-b8c5-161f6b44608b" providerId="ADAL" clId="{F71DD898-D45B-433A-A282-13CD4ABC8975}" dt="2022-03-23T16:30:23.625" v="705" actId="478"/>
          <ac:spMkLst>
            <pc:docMk/>
            <pc:sldMk cId="3072492427" sldId="387"/>
            <ac:spMk id="37" creationId="{046E35C9-55DC-4C63-A46C-03B6DA965AA4}"/>
          </ac:spMkLst>
        </pc:spChg>
        <pc:spChg chg="mod ord">
          <ac:chgData name="ZINCK Yves [CEGEE]" userId="58ab786b-eff3-4fb5-b8c5-161f6b44608b" providerId="ADAL" clId="{F71DD898-D45B-433A-A282-13CD4ABC8975}" dt="2022-03-23T16:23:50.235" v="501" actId="1076"/>
          <ac:spMkLst>
            <pc:docMk/>
            <pc:sldMk cId="3072492427" sldId="387"/>
            <ac:spMk id="38" creationId="{5AF1BCB4-83F5-4D86-A521-5947C03EA9E9}"/>
          </ac:spMkLst>
        </pc:spChg>
        <pc:spChg chg="del">
          <ac:chgData name="ZINCK Yves [CEGEE]" userId="58ab786b-eff3-4fb5-b8c5-161f6b44608b" providerId="ADAL" clId="{F71DD898-D45B-433A-A282-13CD4ABC8975}" dt="2022-03-23T16:16:19.460" v="445" actId="478"/>
          <ac:spMkLst>
            <pc:docMk/>
            <pc:sldMk cId="3072492427" sldId="387"/>
            <ac:spMk id="46" creationId="{56596B80-975E-4EEF-AAA1-79B190EE968F}"/>
          </ac:spMkLst>
        </pc:spChg>
        <pc:spChg chg="del mod">
          <ac:chgData name="ZINCK Yves [CEGEE]" userId="58ab786b-eff3-4fb5-b8c5-161f6b44608b" providerId="ADAL" clId="{F71DD898-D45B-433A-A282-13CD4ABC8975}" dt="2022-03-23T16:30:40.172" v="709" actId="478"/>
          <ac:spMkLst>
            <pc:docMk/>
            <pc:sldMk cId="3072492427" sldId="387"/>
            <ac:spMk id="47" creationId="{55E4C0A2-B4DD-42DA-9D76-F861B94546DD}"/>
          </ac:spMkLst>
        </pc:spChg>
        <pc:spChg chg="mod">
          <ac:chgData name="ZINCK Yves [CEGEE]" userId="58ab786b-eff3-4fb5-b8c5-161f6b44608b" providerId="ADAL" clId="{F71DD898-D45B-433A-A282-13CD4ABC8975}" dt="2022-03-24T09:22:53.473" v="3569"/>
          <ac:spMkLst>
            <pc:docMk/>
            <pc:sldMk cId="3072492427" sldId="387"/>
            <ac:spMk id="48" creationId="{B2D2BB4A-C459-4156-BF90-F0AB16C6935D}"/>
          </ac:spMkLst>
        </pc:spChg>
        <pc:spChg chg="mod">
          <ac:chgData name="ZINCK Yves [CEGEE]" userId="58ab786b-eff3-4fb5-b8c5-161f6b44608b" providerId="ADAL" clId="{F71DD898-D45B-433A-A282-13CD4ABC8975}" dt="2022-03-24T09:23:14.897" v="3579" actId="20577"/>
          <ac:spMkLst>
            <pc:docMk/>
            <pc:sldMk cId="3072492427" sldId="387"/>
            <ac:spMk id="49" creationId="{F8D9A08F-7A32-45AE-B93D-17D00B222C85}"/>
          </ac:spMkLst>
        </pc:spChg>
        <pc:spChg chg="mod">
          <ac:chgData name="ZINCK Yves [CEGEE]" userId="58ab786b-eff3-4fb5-b8c5-161f6b44608b" providerId="ADAL" clId="{F71DD898-D45B-433A-A282-13CD4ABC8975}" dt="2022-03-25T12:40:12.753" v="5021" actId="20577"/>
          <ac:spMkLst>
            <pc:docMk/>
            <pc:sldMk cId="3072492427" sldId="387"/>
            <ac:spMk id="50" creationId="{9F03EF35-DF47-4F25-8151-AEF6F509C94C}"/>
          </ac:spMkLst>
        </pc:spChg>
        <pc:spChg chg="mod ord">
          <ac:chgData name="ZINCK Yves [CEGEE]" userId="58ab786b-eff3-4fb5-b8c5-161f6b44608b" providerId="ADAL" clId="{F71DD898-D45B-433A-A282-13CD4ABC8975}" dt="2022-03-23T16:28:23.562" v="620" actId="1076"/>
          <ac:spMkLst>
            <pc:docMk/>
            <pc:sldMk cId="3072492427" sldId="387"/>
            <ac:spMk id="51" creationId="{4738FAEE-865D-4AA9-B569-9B9392472B94}"/>
          </ac:spMkLst>
        </pc:spChg>
        <pc:spChg chg="add mod">
          <ac:chgData name="ZINCK Yves [CEGEE]" userId="58ab786b-eff3-4fb5-b8c5-161f6b44608b" providerId="ADAL" clId="{F71DD898-D45B-433A-A282-13CD4ABC8975}" dt="2022-03-23T16:29:26.703" v="658" actId="1076"/>
          <ac:spMkLst>
            <pc:docMk/>
            <pc:sldMk cId="3072492427" sldId="387"/>
            <ac:spMk id="62" creationId="{BC638E10-71C7-4CDA-9D35-339091CEC76C}"/>
          </ac:spMkLst>
        </pc:spChg>
        <pc:grpChg chg="del">
          <ac:chgData name="ZINCK Yves [CEGEE]" userId="58ab786b-eff3-4fb5-b8c5-161f6b44608b" providerId="ADAL" clId="{F71DD898-D45B-433A-A282-13CD4ABC8975}" dt="2022-03-23T16:30:12.468" v="702" actId="478"/>
          <ac:grpSpMkLst>
            <pc:docMk/>
            <pc:sldMk cId="3072492427" sldId="387"/>
            <ac:grpSpMk id="34" creationId="{6A31C1FD-6BC6-4164-8421-11C058BE3ADC}"/>
          </ac:grpSpMkLst>
        </pc:grpChg>
        <pc:grpChg chg="del">
          <ac:chgData name="ZINCK Yves [CEGEE]" userId="58ab786b-eff3-4fb5-b8c5-161f6b44608b" providerId="ADAL" clId="{F71DD898-D45B-433A-A282-13CD4ABC8975}" dt="2022-03-23T16:30:23.625" v="705" actId="478"/>
          <ac:grpSpMkLst>
            <pc:docMk/>
            <pc:sldMk cId="3072492427" sldId="387"/>
            <ac:grpSpMk id="35" creationId="{F081DCC3-D168-4FAC-BE30-59B331117AF5}"/>
          </ac:grpSpMkLst>
        </pc:grpChg>
        <pc:grpChg chg="del">
          <ac:chgData name="ZINCK Yves [CEGEE]" userId="58ab786b-eff3-4fb5-b8c5-161f6b44608b" providerId="ADAL" clId="{F71DD898-D45B-433A-A282-13CD4ABC8975}" dt="2022-03-23T16:30:21.512" v="704" actId="478"/>
          <ac:grpSpMkLst>
            <pc:docMk/>
            <pc:sldMk cId="3072492427" sldId="387"/>
            <ac:grpSpMk id="40" creationId="{DD926E85-2253-4EA0-B9E5-BA2869F47D45}"/>
          </ac:grpSpMkLst>
        </pc:grpChg>
        <pc:picChg chg="del mod">
          <ac:chgData name="ZINCK Yves [CEGEE]" userId="58ab786b-eff3-4fb5-b8c5-161f6b44608b" providerId="ADAL" clId="{F71DD898-D45B-433A-A282-13CD4ABC8975}" dt="2022-03-23T16:17:26.862" v="451" actId="478"/>
          <ac:picMkLst>
            <pc:docMk/>
            <pc:sldMk cId="3072492427" sldId="387"/>
            <ac:picMk id="3" creationId="{C3234E6E-722D-44A5-9FB6-CD1AD22AB02F}"/>
          </ac:picMkLst>
        </pc:picChg>
        <pc:picChg chg="add mod ord">
          <ac:chgData name="ZINCK Yves [CEGEE]" userId="58ab786b-eff3-4fb5-b8c5-161f6b44608b" providerId="ADAL" clId="{F71DD898-D45B-433A-A282-13CD4ABC8975}" dt="2022-03-23T16:17:20.543" v="450" actId="167"/>
          <ac:picMkLst>
            <pc:docMk/>
            <pc:sldMk cId="3072492427" sldId="387"/>
            <ac:picMk id="4" creationId="{BEDBFD7C-D588-42A1-B06E-D7E5763EA0A2}"/>
          </ac:picMkLst>
        </pc:picChg>
        <pc:picChg chg="del">
          <ac:chgData name="ZINCK Yves [CEGEE]" userId="58ab786b-eff3-4fb5-b8c5-161f6b44608b" providerId="ADAL" clId="{F71DD898-D45B-433A-A282-13CD4ABC8975}" dt="2022-03-23T16:16:17.339" v="444" actId="478"/>
          <ac:picMkLst>
            <pc:docMk/>
            <pc:sldMk cId="3072492427" sldId="387"/>
            <ac:picMk id="5" creationId="{20B05194-89A6-478D-B13D-E8957BDEE0D9}"/>
          </ac:picMkLst>
        </pc:picChg>
        <pc:picChg chg="del">
          <ac:chgData name="ZINCK Yves [CEGEE]" userId="58ab786b-eff3-4fb5-b8c5-161f6b44608b" providerId="ADAL" clId="{F71DD898-D45B-433A-A282-13CD4ABC8975}" dt="2022-03-23T16:30:05.698" v="694" actId="478"/>
          <ac:picMkLst>
            <pc:docMk/>
            <pc:sldMk cId="3072492427" sldId="387"/>
            <ac:picMk id="7" creationId="{08176502-6694-4F9B-8B16-97DE1F8DAF01}"/>
          </ac:picMkLst>
        </pc:picChg>
        <pc:picChg chg="del mod">
          <ac:chgData name="ZINCK Yves [CEGEE]" userId="58ab786b-eff3-4fb5-b8c5-161f6b44608b" providerId="ADAL" clId="{F71DD898-D45B-433A-A282-13CD4ABC8975}" dt="2022-03-23T16:17:39.083" v="454" actId="478"/>
          <ac:picMkLst>
            <pc:docMk/>
            <pc:sldMk cId="3072492427" sldId="387"/>
            <ac:picMk id="8" creationId="{141E6E6D-04FE-4F4F-871B-DAA85FF9A941}"/>
          </ac:picMkLst>
        </pc:picChg>
        <pc:picChg chg="del">
          <ac:chgData name="ZINCK Yves [CEGEE]" userId="58ab786b-eff3-4fb5-b8c5-161f6b44608b" providerId="ADAL" clId="{F71DD898-D45B-433A-A282-13CD4ABC8975}" dt="2022-03-23T16:19:50.753" v="477" actId="478"/>
          <ac:picMkLst>
            <pc:docMk/>
            <pc:sldMk cId="3072492427" sldId="387"/>
            <ac:picMk id="15" creationId="{0A1D3CD0-A2A3-460C-81DC-52B72B51A7FC}"/>
          </ac:picMkLst>
        </pc:picChg>
        <pc:picChg chg="add del mod">
          <ac:chgData name="ZINCK Yves [CEGEE]" userId="58ab786b-eff3-4fb5-b8c5-161f6b44608b" providerId="ADAL" clId="{F71DD898-D45B-433A-A282-13CD4ABC8975}" dt="2022-03-23T16:18:31.879" v="461" actId="478"/>
          <ac:picMkLst>
            <pc:docMk/>
            <pc:sldMk cId="3072492427" sldId="387"/>
            <ac:picMk id="20" creationId="{F96DB77B-51D7-432A-B0CF-8150DFF05B0C}"/>
          </ac:picMkLst>
        </pc:picChg>
        <pc:picChg chg="add del mod ord">
          <ac:chgData name="ZINCK Yves [CEGEE]" userId="58ab786b-eff3-4fb5-b8c5-161f6b44608b" providerId="ADAL" clId="{F71DD898-D45B-433A-A282-13CD4ABC8975}" dt="2022-03-23T16:19:25.154" v="468" actId="478"/>
          <ac:picMkLst>
            <pc:docMk/>
            <pc:sldMk cId="3072492427" sldId="387"/>
            <ac:picMk id="21" creationId="{97954F20-A9B4-4962-9414-616E53F52F0C}"/>
          </ac:picMkLst>
        </pc:picChg>
        <pc:picChg chg="add mod ord modCrop">
          <ac:chgData name="ZINCK Yves [CEGEE]" userId="58ab786b-eff3-4fb5-b8c5-161f6b44608b" providerId="ADAL" clId="{F71DD898-D45B-433A-A282-13CD4ABC8975}" dt="2022-03-23T16:26:47.885" v="578" actId="1076"/>
          <ac:picMkLst>
            <pc:docMk/>
            <pc:sldMk cId="3072492427" sldId="387"/>
            <ac:picMk id="23" creationId="{6987CAC1-2768-4009-A2A0-A61F573FDCEE}"/>
          </ac:picMkLst>
        </pc:picChg>
        <pc:picChg chg="add mod">
          <ac:chgData name="ZINCK Yves [CEGEE]" userId="58ab786b-eff3-4fb5-b8c5-161f6b44608b" providerId="ADAL" clId="{F71DD898-D45B-433A-A282-13CD4ABC8975}" dt="2022-03-23T16:23:32.930" v="499" actId="1076"/>
          <ac:picMkLst>
            <pc:docMk/>
            <pc:sldMk cId="3072492427" sldId="387"/>
            <ac:picMk id="24" creationId="{FA30E14B-EBA3-4ADA-B616-86C99A07DFA4}"/>
          </ac:picMkLst>
        </pc:picChg>
        <pc:picChg chg="add mod">
          <ac:chgData name="ZINCK Yves [CEGEE]" userId="58ab786b-eff3-4fb5-b8c5-161f6b44608b" providerId="ADAL" clId="{F71DD898-D45B-433A-A282-13CD4ABC8975}" dt="2022-03-23T16:28:44.286" v="654" actId="1076"/>
          <ac:picMkLst>
            <pc:docMk/>
            <pc:sldMk cId="3072492427" sldId="387"/>
            <ac:picMk id="31" creationId="{56355139-3D08-460B-B1D7-F77F5111D8ED}"/>
          </ac:picMkLst>
        </pc:picChg>
        <pc:picChg chg="add mod">
          <ac:chgData name="ZINCK Yves [CEGEE]" userId="58ab786b-eff3-4fb5-b8c5-161f6b44608b" providerId="ADAL" clId="{F71DD898-D45B-433A-A282-13CD4ABC8975}" dt="2022-03-25T12:40:18.418" v="5041" actId="1038"/>
          <ac:picMkLst>
            <pc:docMk/>
            <pc:sldMk cId="3072492427" sldId="387"/>
            <ac:picMk id="55" creationId="{FD227BF6-EA0F-4DFA-AF24-93BDB09AE74D}"/>
          </ac:picMkLst>
        </pc:picChg>
        <pc:picChg chg="del">
          <ac:chgData name="ZINCK Yves [CEGEE]" userId="58ab786b-eff3-4fb5-b8c5-161f6b44608b" providerId="ADAL" clId="{F71DD898-D45B-433A-A282-13CD4ABC8975}" dt="2022-03-23T16:24:28.955" v="507" actId="478"/>
          <ac:picMkLst>
            <pc:docMk/>
            <pc:sldMk cId="3072492427" sldId="387"/>
            <ac:picMk id="57" creationId="{0D476AE2-94D9-409C-ADC9-EE8717560BFF}"/>
          </ac:picMkLst>
        </pc:picChg>
        <pc:picChg chg="del">
          <ac:chgData name="ZINCK Yves [CEGEE]" userId="58ab786b-eff3-4fb5-b8c5-161f6b44608b" providerId="ADAL" clId="{F71DD898-D45B-433A-A282-13CD4ABC8975}" dt="2022-03-23T16:17:28.027" v="452" actId="478"/>
          <ac:picMkLst>
            <pc:docMk/>
            <pc:sldMk cId="3072492427" sldId="387"/>
            <ac:picMk id="59" creationId="{45617FDF-51A2-4491-9C68-1A99BF01BAE6}"/>
          </ac:picMkLst>
        </pc:picChg>
        <pc:picChg chg="del">
          <ac:chgData name="ZINCK Yves [CEGEE]" userId="58ab786b-eff3-4fb5-b8c5-161f6b44608b" providerId="ADAL" clId="{F71DD898-D45B-433A-A282-13CD4ABC8975}" dt="2022-03-23T16:19:48.281" v="476" actId="478"/>
          <ac:picMkLst>
            <pc:docMk/>
            <pc:sldMk cId="3072492427" sldId="387"/>
            <ac:picMk id="60" creationId="{6CE033E7-07CA-4A7F-B082-83B3213F3EF1}"/>
          </ac:picMkLst>
        </pc:picChg>
        <pc:picChg chg="add mod">
          <ac:chgData name="ZINCK Yves [CEGEE]" userId="58ab786b-eff3-4fb5-b8c5-161f6b44608b" providerId="ADAL" clId="{F71DD898-D45B-433A-A282-13CD4ABC8975}" dt="2022-03-25T12:40:25.551" v="5064" actId="1037"/>
          <ac:picMkLst>
            <pc:docMk/>
            <pc:sldMk cId="3072492427" sldId="387"/>
            <ac:picMk id="61" creationId="{ABF52074-A588-49D6-BEA8-6058541848A0}"/>
          </ac:picMkLst>
        </pc:picChg>
        <pc:cxnChg chg="del mod">
          <ac:chgData name="ZINCK Yves [CEGEE]" userId="58ab786b-eff3-4fb5-b8c5-161f6b44608b" providerId="ADAL" clId="{F71DD898-D45B-433A-A282-13CD4ABC8975}" dt="2022-03-23T16:19:39.462" v="474" actId="478"/>
          <ac:cxnSpMkLst>
            <pc:docMk/>
            <pc:sldMk cId="3072492427" sldId="387"/>
            <ac:cxnSpMk id="17" creationId="{FDB58A7E-5D11-4F78-B673-ECDBD0059185}"/>
          </ac:cxnSpMkLst>
        </pc:cxnChg>
        <pc:cxnChg chg="del mod">
          <ac:chgData name="ZINCK Yves [CEGEE]" userId="58ab786b-eff3-4fb5-b8c5-161f6b44608b" providerId="ADAL" clId="{F71DD898-D45B-433A-A282-13CD4ABC8975}" dt="2022-03-23T16:19:37.569" v="473" actId="478"/>
          <ac:cxnSpMkLst>
            <pc:docMk/>
            <pc:sldMk cId="3072492427" sldId="387"/>
            <ac:cxnSpMk id="52" creationId="{10F01EFC-6686-4237-8AC9-B3EFDD0D1028}"/>
          </ac:cxnSpMkLst>
        </pc:cxnChg>
        <pc:cxnChg chg="del mod">
          <ac:chgData name="ZINCK Yves [CEGEE]" userId="58ab786b-eff3-4fb5-b8c5-161f6b44608b" providerId="ADAL" clId="{F71DD898-D45B-433A-A282-13CD4ABC8975}" dt="2022-03-23T16:19:37.026" v="472" actId="478"/>
          <ac:cxnSpMkLst>
            <pc:docMk/>
            <pc:sldMk cId="3072492427" sldId="387"/>
            <ac:cxnSpMk id="53" creationId="{13D3D94E-6506-4669-BDE3-E1127B44AB58}"/>
          </ac:cxnSpMkLst>
        </pc:cxnChg>
        <pc:cxnChg chg="del mod">
          <ac:chgData name="ZINCK Yves [CEGEE]" userId="58ab786b-eff3-4fb5-b8c5-161f6b44608b" providerId="ADAL" clId="{F71DD898-D45B-433A-A282-13CD4ABC8975}" dt="2022-03-23T16:19:36.185" v="471" actId="478"/>
          <ac:cxnSpMkLst>
            <pc:docMk/>
            <pc:sldMk cId="3072492427" sldId="387"/>
            <ac:cxnSpMk id="54" creationId="{DDD867E4-C233-43B6-8ED2-D65357962F40}"/>
          </ac:cxnSpMkLst>
        </pc:cxnChg>
      </pc:sldChg>
      <pc:sldChg chg="addSp delSp modSp mod">
        <pc:chgData name="ZINCK Yves [CEGEE]" userId="58ab786b-eff3-4fb5-b8c5-161f6b44608b" providerId="ADAL" clId="{F71DD898-D45B-433A-A282-13CD4ABC8975}" dt="2022-03-24T13:31:41.403" v="3993" actId="20577"/>
        <pc:sldMkLst>
          <pc:docMk/>
          <pc:sldMk cId="1258519351" sldId="388"/>
        </pc:sldMkLst>
        <pc:spChg chg="mod">
          <ac:chgData name="ZINCK Yves [CEGEE]" userId="58ab786b-eff3-4fb5-b8c5-161f6b44608b" providerId="ADAL" clId="{F71DD898-D45B-433A-A282-13CD4ABC8975}" dt="2022-03-24T13:13:04.134" v="3809" actId="20577"/>
          <ac:spMkLst>
            <pc:docMk/>
            <pc:sldMk cId="1258519351" sldId="388"/>
            <ac:spMk id="19" creationId="{27780C3B-DFCB-47FB-8CDE-6C8DE39C78F1}"/>
          </ac:spMkLst>
        </pc:spChg>
        <pc:spChg chg="mod">
          <ac:chgData name="ZINCK Yves [CEGEE]" userId="58ab786b-eff3-4fb5-b8c5-161f6b44608b" providerId="ADAL" clId="{F71DD898-D45B-433A-A282-13CD4ABC8975}" dt="2022-03-24T09:26:40.532" v="3675"/>
          <ac:spMkLst>
            <pc:docMk/>
            <pc:sldMk cId="1258519351" sldId="388"/>
            <ac:spMk id="20" creationId="{42127ABB-87CA-43CF-927B-7309CA363A10}"/>
          </ac:spMkLst>
        </pc:spChg>
        <pc:spChg chg="mod">
          <ac:chgData name="ZINCK Yves [CEGEE]" userId="58ab786b-eff3-4fb5-b8c5-161f6b44608b" providerId="ADAL" clId="{F71DD898-D45B-433A-A282-13CD4ABC8975}" dt="2022-03-24T13:31:41.403" v="3993" actId="20577"/>
          <ac:spMkLst>
            <pc:docMk/>
            <pc:sldMk cId="1258519351" sldId="388"/>
            <ac:spMk id="21" creationId="{304C7289-CAB6-4BE2-8205-F90211E478BF}"/>
          </ac:spMkLst>
        </pc:spChg>
        <pc:spChg chg="mod">
          <ac:chgData name="ZINCK Yves [CEGEE]" userId="58ab786b-eff3-4fb5-b8c5-161f6b44608b" providerId="ADAL" clId="{F71DD898-D45B-433A-A282-13CD4ABC8975}" dt="2022-03-24T08:16:11.491" v="3255" actId="1076"/>
          <ac:spMkLst>
            <pc:docMk/>
            <pc:sldMk cId="1258519351" sldId="388"/>
            <ac:spMk id="25" creationId="{BBA115E9-152F-4D8D-8C32-0C1F9EB68EA9}"/>
          </ac:spMkLst>
        </pc:spChg>
        <pc:spChg chg="ord">
          <ac:chgData name="ZINCK Yves [CEGEE]" userId="58ab786b-eff3-4fb5-b8c5-161f6b44608b" providerId="ADAL" clId="{F71DD898-D45B-433A-A282-13CD4ABC8975}" dt="2022-03-24T08:16:58.553" v="3260" actId="166"/>
          <ac:spMkLst>
            <pc:docMk/>
            <pc:sldMk cId="1258519351" sldId="388"/>
            <ac:spMk id="27" creationId="{592D38B2-4370-4AD5-BD61-7C43634A731E}"/>
          </ac:spMkLst>
        </pc:spChg>
        <pc:picChg chg="add del mod ord">
          <ac:chgData name="ZINCK Yves [CEGEE]" userId="58ab786b-eff3-4fb5-b8c5-161f6b44608b" providerId="ADAL" clId="{F71DD898-D45B-433A-A282-13CD4ABC8975}" dt="2022-03-24T08:16:00.089" v="3252" actId="167"/>
          <ac:picMkLst>
            <pc:docMk/>
            <pc:sldMk cId="1258519351" sldId="388"/>
            <ac:picMk id="2" creationId="{AF835BF8-7695-4EB8-99D4-ED3A68ACA71B}"/>
          </ac:picMkLst>
        </pc:picChg>
        <pc:picChg chg="add mod">
          <ac:chgData name="ZINCK Yves [CEGEE]" userId="58ab786b-eff3-4fb5-b8c5-161f6b44608b" providerId="ADAL" clId="{F71DD898-D45B-433A-A282-13CD4ABC8975}" dt="2022-03-24T08:16:54.324" v="3259" actId="1076"/>
          <ac:picMkLst>
            <pc:docMk/>
            <pc:sldMk cId="1258519351" sldId="388"/>
            <ac:picMk id="3" creationId="{CBD46299-45CD-47A7-916F-2C9A5A4CBE31}"/>
          </ac:picMkLst>
        </pc:picChg>
        <pc:picChg chg="add del">
          <ac:chgData name="ZINCK Yves [CEGEE]" userId="58ab786b-eff3-4fb5-b8c5-161f6b44608b" providerId="ADAL" clId="{F71DD898-D45B-433A-A282-13CD4ABC8975}" dt="2022-03-24T08:16:03.313" v="3253" actId="478"/>
          <ac:picMkLst>
            <pc:docMk/>
            <pc:sldMk cId="1258519351" sldId="388"/>
            <ac:picMk id="4" creationId="{444FEF5A-E1C2-42C5-BACC-01F509998063}"/>
          </ac:picMkLst>
        </pc:picChg>
        <pc:picChg chg="del">
          <ac:chgData name="ZINCK Yves [CEGEE]" userId="58ab786b-eff3-4fb5-b8c5-161f6b44608b" providerId="ADAL" clId="{F71DD898-D45B-433A-A282-13CD4ABC8975}" dt="2022-03-24T08:16:05.219" v="3254" actId="478"/>
          <ac:picMkLst>
            <pc:docMk/>
            <pc:sldMk cId="1258519351" sldId="388"/>
            <ac:picMk id="13" creationId="{92C410E2-0720-452C-91CD-D710DE382761}"/>
          </ac:picMkLst>
        </pc:picChg>
        <pc:picChg chg="del">
          <ac:chgData name="ZINCK Yves [CEGEE]" userId="58ab786b-eff3-4fb5-b8c5-161f6b44608b" providerId="ADAL" clId="{F71DD898-D45B-433A-A282-13CD4ABC8975}" dt="2022-03-24T08:16:48.117" v="3258" actId="478"/>
          <ac:picMkLst>
            <pc:docMk/>
            <pc:sldMk cId="1258519351" sldId="388"/>
            <ac:picMk id="26" creationId="{5C42DBD2-9D74-44AD-ABC1-9BD68E2DBF3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85E7999-ECCB-4448-85CC-6C59FB508696}" type="datetime4">
              <a:rPr lang="fr-FR" smtClean="0"/>
              <a:t>25 mars 2022</a:t>
            </a:fld>
            <a:endParaRPr lang="fr-FR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2BA3714E-7627-4DF5-BBC4-F195FB3AF9DD}" type="datetime4">
              <a:rPr lang="fr-FR" smtClean="0"/>
              <a:t>25 mars 2022</a:t>
            </a:fld>
            <a:endParaRPr lang="fr-FR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2688-372F-41A3-9618-499A8ED5FEC4}" type="datetime4">
              <a:rPr lang="fr-FR" smtClean="0"/>
              <a:t>25 mars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9F98-B512-400A-B8A7-00D938824246}" type="datetime4">
              <a:rPr lang="fr-FR" smtClean="0"/>
              <a:t>25 mars 2022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74FE73-5300-473B-9924-5F3E4CFC929F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EC6F-0BEC-46E4-A55C-3993226583D4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E3B2-F149-461B-ADFD-322D447C2098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2DFCB-01FC-46F4-B25D-11742F835FC9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182-6495-4741-820B-9BDE15CA3B93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BF9B-F9C6-42D2-AB49-01E226AFBD2A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3708A-3917-41F6-B6B2-F171C4B4A97B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2B89-3449-4974-9929-7A308D7D4E24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D2BD-0173-4C1B-90EC-E9280EA3A570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88C2-DEEA-449F-8082-C4DA5AC140D6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20920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45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64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555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199411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3735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28569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66321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62008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53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19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42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88F5E851-A4A5-4BC3-B95D-5D1FDD12AAB2}" type="datetime4">
              <a:rPr lang="fr-FR" smtClean="0"/>
              <a:t>25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41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5497274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 A PAS SOUSCRIPTION CENET COMPTES  -  Document interne - ne pas diffuser</a:t>
            </a: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56511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sz="4800" err="1"/>
              <a:t>Cenet</a:t>
            </a:r>
            <a:r>
              <a:rPr lang="fr-FR" sz="4800"/>
              <a:t> Comptes</a:t>
            </a:r>
            <a:endParaRPr lang="fr-FR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>
                <a:solidFill>
                  <a:schemeClr val="tx2"/>
                </a:solidFill>
              </a:rPr>
              <a:t>Ajouter un utilisateur à un abonnement existant </a:t>
            </a:r>
            <a:r>
              <a:rPr lang="fr-FR"/>
              <a:t>– Pas à Pas</a:t>
            </a:r>
          </a:p>
          <a:p>
            <a:br>
              <a:rPr lang="fr-FR"/>
            </a:b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Ajout utilisateur Pas à Pas - Mars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Les </a:t>
            </a:r>
            <a:r>
              <a:rPr lang="fr-FR">
                <a:solidFill>
                  <a:srgbClr val="3E454A"/>
                </a:solidFill>
              </a:rPr>
              <a:t>prérequis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Avant de démarrer l’avenant…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D19B4CB5-ECD4-4726-A64B-1C5FB402599E}"/>
              </a:ext>
            </a:extLst>
          </p:cNvPr>
          <p:cNvSpPr txBox="1">
            <a:spLocks/>
          </p:cNvSpPr>
          <p:nvPr/>
        </p:nvSpPr>
        <p:spPr>
          <a:xfrm>
            <a:off x="871977" y="1344423"/>
            <a:ext cx="4634456" cy="425452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200" b="1">
                <a:solidFill>
                  <a:srgbClr val="FF0000"/>
                </a:solidFill>
              </a:rPr>
              <a:t>DRC complet et TOP CC vert</a:t>
            </a:r>
          </a:p>
          <a:p>
            <a:pPr lvl="1"/>
            <a:r>
              <a:rPr lang="fr-FR" sz="1000"/>
              <a:t>Pour souscrire un nouveau Produit, ici un abonnement Cenet Comptes, il est nécessaire que le DRC Client soit complet et que le Top CC soit vert.</a:t>
            </a:r>
          </a:p>
          <a:p>
            <a:pPr marL="457200" lvl="1" indent="0">
              <a:buFont typeface="Symbol" panose="05050102010706020507" pitchFamily="18" charset="2"/>
              <a:buNone/>
            </a:pPr>
            <a:endParaRPr lang="fr-FR" sz="100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C519006-E5CF-4C2E-9510-A50F0FF116B5}"/>
              </a:ext>
            </a:extLst>
          </p:cNvPr>
          <p:cNvSpPr txBox="1">
            <a:spLocks/>
          </p:cNvSpPr>
          <p:nvPr/>
        </p:nvSpPr>
        <p:spPr>
          <a:xfrm>
            <a:off x="6038827" y="1344422"/>
            <a:ext cx="5004313" cy="425452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FF0000"/>
                </a:solidFill>
              </a:rPr>
              <a:t>Connaissance Client – Gestion des liens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sz="1000" dirty="0"/>
              <a:t>les Personnes Physiques destinées à être </a:t>
            </a:r>
            <a:r>
              <a:rPr lang="fr-FR" sz="1000" b="1" dirty="0"/>
              <a:t>utilisateurs de l’abonnement </a:t>
            </a:r>
            <a:r>
              <a:rPr lang="fr-FR" sz="1000" b="1" dirty="0" err="1"/>
              <a:t>Cenet</a:t>
            </a:r>
            <a:r>
              <a:rPr lang="fr-FR" sz="1000" b="1" dirty="0"/>
              <a:t> </a:t>
            </a:r>
            <a:r>
              <a:rPr lang="fr-FR" sz="1000" dirty="0"/>
              <a:t>doivent être connues du Système et avoir les liens adéquats avec le titulaire de l’abonnement.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sz="1000" dirty="0"/>
              <a:t>S’assurer également qu’ils sont porteurs d’un moyen d’authentification forte nécessaire au bon fonctionnement de l’abonnement.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595FC4-99DD-440A-A9CC-4EAE34351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01" y="2856293"/>
            <a:ext cx="4170489" cy="265241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A67FFD-A233-4D08-B8C4-B358B3AF7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648" y="2118082"/>
            <a:ext cx="695082" cy="48445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D869DD-A69E-4D94-A0F4-88933C91E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719" y="2845247"/>
            <a:ext cx="4633877" cy="26188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787CF82-80E4-437E-BEAB-2C2D41C15F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201" y="2870270"/>
            <a:ext cx="4170489" cy="26244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4D4D56-0FEA-43AF-9D09-9145E1A2FE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695" y="2856293"/>
            <a:ext cx="4762576" cy="26188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91D2ED-7B69-444F-B30D-E12F6EF406B1}"/>
              </a:ext>
            </a:extLst>
          </p:cNvPr>
          <p:cNvSpPr/>
          <p:nvPr/>
        </p:nvSpPr>
        <p:spPr>
          <a:xfrm>
            <a:off x="8630193" y="3012972"/>
            <a:ext cx="1236617" cy="286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5A44D85-F4F9-4F7D-B043-F05926E68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405" y="1060834"/>
            <a:ext cx="5453569" cy="3454849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L’avenant</a:t>
            </a:r>
          </a:p>
        </p:txBody>
      </p:sp>
      <p:sp>
        <p:nvSpPr>
          <p:cNvPr id="6" name="Espace réservé du contenu 24">
            <a:extLst>
              <a:ext uri="{FF2B5EF4-FFF2-40B4-BE49-F238E27FC236}">
                <a16:creationId xmlns:a16="http://schemas.microsoft.com/office/drawing/2014/main" id="{76439C10-8283-468A-A583-D2D5B34D611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</a:rPr>
              <a:t>L’ajout d’un utilisateur s’inscrit dans le process habituel MYSYS d’avenant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56C618-2B21-4502-8F8F-0F5F2259A4BF}"/>
              </a:ext>
            </a:extLst>
          </p:cNvPr>
          <p:cNvGrpSpPr/>
          <p:nvPr/>
        </p:nvGrpSpPr>
        <p:grpSpPr>
          <a:xfrm>
            <a:off x="386904" y="2213362"/>
            <a:ext cx="4247880" cy="2676329"/>
            <a:chOff x="323528" y="1510880"/>
            <a:chExt cx="3185910" cy="2007250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75D0D39-767F-430A-B4D6-636E3862CB16}"/>
                </a:ext>
              </a:extLst>
            </p:cNvPr>
            <p:cNvGrpSpPr/>
            <p:nvPr/>
          </p:nvGrpSpPr>
          <p:grpSpPr>
            <a:xfrm>
              <a:off x="323528" y="1510880"/>
              <a:ext cx="3185910" cy="577225"/>
              <a:chOff x="539552" y="4036225"/>
              <a:chExt cx="3185910" cy="577225"/>
            </a:xfrm>
          </p:grpSpPr>
          <p:sp>
            <p:nvSpPr>
              <p:cNvPr id="19" name="Rectangle à coins arrondis 13">
                <a:extLst>
                  <a:ext uri="{FF2B5EF4-FFF2-40B4-BE49-F238E27FC236}">
                    <a16:creationId xmlns:a16="http://schemas.microsoft.com/office/drawing/2014/main" id="{DC27117B-F4BF-4198-BD97-737564633D46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1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A3A8F0-642A-4796-97B4-104664F79316}"/>
                  </a:ext>
                </a:extLst>
              </p:cNvPr>
              <p:cNvSpPr txBox="1"/>
              <p:nvPr/>
            </p:nvSpPr>
            <p:spPr>
              <a:xfrm>
                <a:off x="773134" y="4036225"/>
                <a:ext cx="2952328" cy="577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Se positionner sur la ligne du 08 et saisir la transaction 0501 «  OFFRE / PRODUIT – Avenant » et Valider</a:t>
                </a: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AF1AA38-0FAE-4008-852B-C386AED49F44}"/>
                </a:ext>
              </a:extLst>
            </p:cNvPr>
            <p:cNvSpPr txBox="1"/>
            <p:nvPr/>
          </p:nvSpPr>
          <p:spPr>
            <a:xfrm>
              <a:off x="539552" y="2771578"/>
              <a:ext cx="2952328" cy="746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la tuile Ce Net Comptes dans les services</a:t>
              </a:r>
            </a:p>
            <a:p>
              <a:endParaRPr lang="fr-FR" sz="1467"/>
            </a:p>
            <a:p>
              <a:r>
                <a:rPr lang="fr-FR" sz="1467"/>
                <a:t>Cliquer ensuite sur « Services – Avenant »</a:t>
              </a:r>
            </a:p>
          </p:txBody>
        </p:sp>
      </p:grpSp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925280CC-76C9-471A-8602-3B2967E1B83A}"/>
              </a:ext>
            </a:extLst>
          </p:cNvPr>
          <p:cNvSpPr/>
          <p:nvPr/>
        </p:nvSpPr>
        <p:spPr>
          <a:xfrm>
            <a:off x="6251985" y="136422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C64FB8-4A00-4255-933F-FC706C349E2B}"/>
              </a:ext>
            </a:extLst>
          </p:cNvPr>
          <p:cNvSpPr/>
          <p:nvPr/>
        </p:nvSpPr>
        <p:spPr>
          <a:xfrm>
            <a:off x="674936" y="1882051"/>
            <a:ext cx="1541418" cy="289479"/>
          </a:xfrm>
          <a:prstGeom prst="rect">
            <a:avLst/>
          </a:prstGeom>
          <a:solidFill>
            <a:srgbClr val="F9CE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i="1" dirty="0">
                <a:solidFill>
                  <a:schemeClr val="tx1">
                    <a:lumMod val="75000"/>
                  </a:schemeClr>
                </a:solidFill>
              </a:rPr>
              <a:t>Coté PCM</a:t>
            </a:r>
          </a:p>
        </p:txBody>
      </p:sp>
      <p:sp>
        <p:nvSpPr>
          <p:cNvPr id="27" name="Rectangle à coins arrondis 13">
            <a:extLst>
              <a:ext uri="{FF2B5EF4-FFF2-40B4-BE49-F238E27FC236}">
                <a16:creationId xmlns:a16="http://schemas.microsoft.com/office/drawing/2014/main" id="{7FD88E4A-090C-4CEB-BE2F-031B19510317}"/>
              </a:ext>
            </a:extLst>
          </p:cNvPr>
          <p:cNvSpPr/>
          <p:nvPr/>
        </p:nvSpPr>
        <p:spPr>
          <a:xfrm>
            <a:off x="386904" y="3894290"/>
            <a:ext cx="288032" cy="28947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A1A21B85-FB51-42C1-B802-B488B6671E2D}"/>
              </a:ext>
            </a:extLst>
          </p:cNvPr>
          <p:cNvSpPr/>
          <p:nvPr/>
        </p:nvSpPr>
        <p:spPr>
          <a:xfrm>
            <a:off x="386904" y="456912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6286AD-0B3F-4281-8BF9-2DCE2DB58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204" y="3302971"/>
            <a:ext cx="5616921" cy="29852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4323C2-8560-437D-B3DC-D118B412FA94}"/>
              </a:ext>
            </a:extLst>
          </p:cNvPr>
          <p:cNvSpPr/>
          <p:nvPr/>
        </p:nvSpPr>
        <p:spPr>
          <a:xfrm>
            <a:off x="698347" y="3391646"/>
            <a:ext cx="2556453" cy="336504"/>
          </a:xfrm>
          <a:prstGeom prst="rect">
            <a:avLst/>
          </a:prstGeom>
          <a:solidFill>
            <a:srgbClr val="F9CE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i="1" dirty="0">
                <a:solidFill>
                  <a:schemeClr val="tx1">
                    <a:lumMod val="75000"/>
                  </a:schemeClr>
                </a:solidFill>
              </a:rPr>
              <a:t>Coté nouveau portail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</a:rPr>
              <a:t>MySys</a:t>
            </a:r>
            <a:endParaRPr lang="fr-FR" sz="1400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1" name="Rectangle à coins arrondis 13">
            <a:extLst>
              <a:ext uri="{FF2B5EF4-FFF2-40B4-BE49-F238E27FC236}">
                <a16:creationId xmlns:a16="http://schemas.microsoft.com/office/drawing/2014/main" id="{09A5FF6A-2B0F-44B4-89A0-8E2672DC8952}"/>
              </a:ext>
            </a:extLst>
          </p:cNvPr>
          <p:cNvSpPr/>
          <p:nvPr/>
        </p:nvSpPr>
        <p:spPr>
          <a:xfrm>
            <a:off x="8576664" y="511248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338C6C16-05F9-491F-ACEA-EA818B6F2AEC}"/>
              </a:ext>
            </a:extLst>
          </p:cNvPr>
          <p:cNvSpPr/>
          <p:nvPr/>
        </p:nvSpPr>
        <p:spPr>
          <a:xfrm>
            <a:off x="7482173" y="5087781"/>
            <a:ext cx="288032" cy="28947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7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EDBFD7C-D588-42A1-B06E-D7E5763EA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046" y="706524"/>
            <a:ext cx="7179140" cy="419578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CD6AAD9-ED9D-489C-A0A8-A5BD6530655A}"/>
              </a:ext>
            </a:extLst>
          </p:cNvPr>
          <p:cNvGrpSpPr/>
          <p:nvPr/>
        </p:nvGrpSpPr>
        <p:grpSpPr>
          <a:xfrm>
            <a:off x="339134" y="2176650"/>
            <a:ext cx="4364217" cy="1050908"/>
            <a:chOff x="315843" y="1579710"/>
            <a:chExt cx="3273163" cy="78818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B19DE-111D-42CB-B668-0A8CA53440F0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3" name="Rectangle à coins arrondis 13">
                <a:extLst>
                  <a:ext uri="{FF2B5EF4-FFF2-40B4-BE49-F238E27FC236}">
                    <a16:creationId xmlns:a16="http://schemas.microsoft.com/office/drawing/2014/main" id="{71E3163C-DFC3-4228-AB42-F0CDFFBD1F3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1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27D8C6-2F88-4842-A79B-26C04A25ECA2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Sélectionner le signataire du document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41A5E7-F18A-450E-88E0-67355FE647F2}"/>
                </a:ext>
              </a:extLst>
            </p:cNvPr>
            <p:cNvGrpSpPr/>
            <p:nvPr/>
          </p:nvGrpSpPr>
          <p:grpSpPr>
            <a:xfrm>
              <a:off x="315843" y="1957688"/>
              <a:ext cx="3273163" cy="410203"/>
              <a:chOff x="531867" y="3980752"/>
              <a:chExt cx="3273163" cy="410203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8317799-1C00-49FC-9182-553CCCC32DD4}"/>
                  </a:ext>
                </a:extLst>
              </p:cNvPr>
              <p:cNvSpPr/>
              <p:nvPr/>
            </p:nvSpPr>
            <p:spPr>
              <a:xfrm>
                <a:off x="531867" y="3980752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2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0D4D76-B0C7-4211-9556-894C19C3A7B5}"/>
                  </a:ext>
                </a:extLst>
              </p:cNvPr>
              <p:cNvSpPr txBox="1"/>
              <p:nvPr/>
            </p:nvSpPr>
            <p:spPr>
              <a:xfrm>
                <a:off x="755308" y="3983054"/>
                <a:ext cx="3049722" cy="40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Cliquer sur le crayon      au niveau du Ce net comptes dans la composition de l’offre</a:t>
                </a:r>
              </a:p>
            </p:txBody>
          </p:sp>
        </p:grpSp>
      </p:grp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0C7F6313-D0A2-4346-8C6F-91926E65F17E}"/>
              </a:ext>
            </a:extLst>
          </p:cNvPr>
          <p:cNvSpPr/>
          <p:nvPr/>
        </p:nvSpPr>
        <p:spPr>
          <a:xfrm>
            <a:off x="6095048" y="177501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9E1E377-48E2-45FE-AC0B-D82B45CCB074}"/>
              </a:ext>
            </a:extLst>
          </p:cNvPr>
          <p:cNvGrpSpPr/>
          <p:nvPr/>
        </p:nvGrpSpPr>
        <p:grpSpPr>
          <a:xfrm>
            <a:off x="338346" y="4242179"/>
            <a:ext cx="4235146" cy="318100"/>
            <a:chOff x="262581" y="2766556"/>
            <a:chExt cx="3176360" cy="238575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016EC31E-98F8-4127-A850-AB4664FC2028}"/>
                </a:ext>
              </a:extLst>
            </p:cNvPr>
            <p:cNvSpPr/>
            <p:nvPr/>
          </p:nvSpPr>
          <p:spPr>
            <a:xfrm>
              <a:off x="262581" y="2777140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4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D5E5565-69E9-44FB-A62E-828E6CC1AD72}"/>
                </a:ext>
              </a:extLst>
            </p:cNvPr>
            <p:cNvSpPr txBox="1"/>
            <p:nvPr/>
          </p:nvSpPr>
          <p:spPr>
            <a:xfrm>
              <a:off x="486613" y="2766556"/>
              <a:ext cx="295232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le bouton « Avenant »</a:t>
              </a:r>
            </a:p>
          </p:txBody>
        </p:sp>
      </p:grpSp>
      <p:sp>
        <p:nvSpPr>
          <p:cNvPr id="30" name="Espace réservé du contenu 24">
            <a:extLst>
              <a:ext uri="{FF2B5EF4-FFF2-40B4-BE49-F238E27FC236}">
                <a16:creationId xmlns:a16="http://schemas.microsoft.com/office/drawing/2014/main" id="{925FB6BB-38C1-4723-9ABC-04C8C85B46F0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</a:rPr>
              <a:t>L’ajout d’un utilisateur s’inscrit dans le process habituel MYSYS d’avenant de l’offre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3BB735-BBFB-4462-ADED-02EDDD0D8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689" y="2773386"/>
            <a:ext cx="576064" cy="509623"/>
          </a:xfrm>
          <a:prstGeom prst="rect">
            <a:avLst/>
          </a:prstGeom>
        </p:spPr>
      </p:pic>
      <p:sp>
        <p:nvSpPr>
          <p:cNvPr id="48" name="Titre 6">
            <a:extLst>
              <a:ext uri="{FF2B5EF4-FFF2-40B4-BE49-F238E27FC236}">
                <a16:creationId xmlns:a16="http://schemas.microsoft.com/office/drawing/2014/main" id="{B2D2BB4A-C459-4156-BF90-F0AB16C6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8D9A08F-7A32-45AE-B93D-17D00B222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L’avenant</a:t>
            </a:r>
          </a:p>
        </p:txBody>
      </p:sp>
      <p:sp>
        <p:nvSpPr>
          <p:cNvPr id="39" name="Rectangle à coins arrondis 13">
            <a:extLst>
              <a:ext uri="{FF2B5EF4-FFF2-40B4-BE49-F238E27FC236}">
                <a16:creationId xmlns:a16="http://schemas.microsoft.com/office/drawing/2014/main" id="{7BCBA72A-AC88-4616-A182-F94A1AE75F9E}"/>
              </a:ext>
            </a:extLst>
          </p:cNvPr>
          <p:cNvSpPr/>
          <p:nvPr/>
        </p:nvSpPr>
        <p:spPr>
          <a:xfrm>
            <a:off x="339134" y="378489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F03EF35-DF47-4F25-8151-AEF6F509C94C}"/>
              </a:ext>
            </a:extLst>
          </p:cNvPr>
          <p:cNvSpPr txBox="1"/>
          <p:nvPr/>
        </p:nvSpPr>
        <p:spPr>
          <a:xfrm>
            <a:off x="637055" y="3769290"/>
            <a:ext cx="393643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/>
              <a:t>              apparait en lieu et place du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A30E14B-EBA3-4ADA-B616-86C99A07D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103" y="2534787"/>
            <a:ext cx="7059172" cy="3717863"/>
          </a:xfrm>
          <a:prstGeom prst="rect">
            <a:avLst/>
          </a:prstGeom>
        </p:spPr>
      </p:pic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AF1BCB4-83F5-4D86-A521-5947C03EA9E9}"/>
              </a:ext>
            </a:extLst>
          </p:cNvPr>
          <p:cNvSpPr/>
          <p:nvPr/>
        </p:nvSpPr>
        <p:spPr>
          <a:xfrm>
            <a:off x="11177727" y="513297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6355139-3D08-460B-B1D7-F77F5111D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4682" y="2731291"/>
            <a:ext cx="222889" cy="2388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987CAC1-2768-4009-A2A0-A61F573FDC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730" t="49373" r="-854" b="-980"/>
          <a:stretch/>
        </p:blipFill>
        <p:spPr>
          <a:xfrm>
            <a:off x="7314295" y="4784981"/>
            <a:ext cx="2385128" cy="1879480"/>
          </a:xfrm>
          <a:prstGeom prst="rect">
            <a:avLst/>
          </a:prstGeom>
        </p:spPr>
      </p:pic>
      <p:sp>
        <p:nvSpPr>
          <p:cNvPr id="51" name="Rectangle à coins arrondis 13">
            <a:extLst>
              <a:ext uri="{FF2B5EF4-FFF2-40B4-BE49-F238E27FC236}">
                <a16:creationId xmlns:a16="http://schemas.microsoft.com/office/drawing/2014/main" id="{4738FAEE-865D-4AA9-B569-9B9392472B94}"/>
              </a:ext>
            </a:extLst>
          </p:cNvPr>
          <p:cNvSpPr/>
          <p:nvPr/>
        </p:nvSpPr>
        <p:spPr>
          <a:xfrm>
            <a:off x="8683673" y="553320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FD227BF6-EA0F-4DFA-AF24-93BDB09AE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619" y="3790657"/>
            <a:ext cx="612510" cy="282077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ABF52074-A588-49D6-BEA8-605854184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1772" y="3796111"/>
            <a:ext cx="222889" cy="238810"/>
          </a:xfrm>
          <a:prstGeom prst="rect">
            <a:avLst/>
          </a:prstGeom>
        </p:spPr>
      </p:pic>
      <p:sp>
        <p:nvSpPr>
          <p:cNvPr id="62" name="Rectangle à coins arrondis 13">
            <a:extLst>
              <a:ext uri="{FF2B5EF4-FFF2-40B4-BE49-F238E27FC236}">
                <a16:creationId xmlns:a16="http://schemas.microsoft.com/office/drawing/2014/main" id="{BC638E10-71C7-4CDA-9D35-339091CEC76C}"/>
              </a:ext>
            </a:extLst>
          </p:cNvPr>
          <p:cNvSpPr/>
          <p:nvPr/>
        </p:nvSpPr>
        <p:spPr>
          <a:xfrm>
            <a:off x="9402227" y="625199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4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D41443-872C-49FD-B953-74CB0C767A0A}"/>
              </a:ext>
            </a:extLst>
          </p:cNvPr>
          <p:cNvSpPr/>
          <p:nvPr/>
        </p:nvSpPr>
        <p:spPr>
          <a:xfrm>
            <a:off x="4866193" y="4679289"/>
            <a:ext cx="304247" cy="1349684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49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2BD9E39-7A5D-4889-9431-BB329B327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113" y="1611792"/>
            <a:ext cx="7181495" cy="3903595"/>
          </a:xfrm>
          <a:prstGeom prst="rect">
            <a:avLst/>
          </a:prstGeom>
        </p:spPr>
      </p:pic>
      <p:sp>
        <p:nvSpPr>
          <p:cNvPr id="41" name="Espace réservé du contenu 24">
            <a:extLst>
              <a:ext uri="{FF2B5EF4-FFF2-40B4-BE49-F238E27FC236}">
                <a16:creationId xmlns:a16="http://schemas.microsoft.com/office/drawing/2014/main" id="{3D31A0BF-2538-4475-B76D-1CEC5EBABC60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3019801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  <a:sym typeface="Arial"/>
              </a:rPr>
              <a:t>Avenant CE NET COMPTES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956124-3BFE-47F8-9596-2E6E564E97E3}"/>
              </a:ext>
            </a:extLst>
          </p:cNvPr>
          <p:cNvGrpSpPr/>
          <p:nvPr/>
        </p:nvGrpSpPr>
        <p:grpSpPr>
          <a:xfrm>
            <a:off x="623361" y="5174811"/>
            <a:ext cx="2375462" cy="340576"/>
            <a:chOff x="539552" y="4088983"/>
            <a:chExt cx="1781597" cy="255432"/>
          </a:xfrm>
        </p:grpSpPr>
        <p:sp>
          <p:nvSpPr>
            <p:cNvPr id="43" name="Rectangle à coins arrondis 13">
              <a:extLst>
                <a:ext uri="{FF2B5EF4-FFF2-40B4-BE49-F238E27FC236}">
                  <a16:creationId xmlns:a16="http://schemas.microsoft.com/office/drawing/2014/main" id="{08A2B2E9-A3E9-4AC9-968C-F46ED6C430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CBDEAC1-9175-4271-8743-79F2BDC72B41}"/>
                </a:ext>
              </a:extLst>
            </p:cNvPr>
            <p:cNvSpPr txBox="1"/>
            <p:nvPr/>
          </p:nvSpPr>
          <p:spPr>
            <a:xfrm>
              <a:off x="755576" y="4088983"/>
              <a:ext cx="1565573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67"/>
                <a:t>Cliquer sur « Suivant »</a:t>
              </a:r>
            </a:p>
          </p:txBody>
        </p:sp>
      </p:grpSp>
      <p:sp>
        <p:nvSpPr>
          <p:cNvPr id="45" name="Rectangle à coins arrondis 14">
            <a:extLst>
              <a:ext uri="{FF2B5EF4-FFF2-40B4-BE49-F238E27FC236}">
                <a16:creationId xmlns:a16="http://schemas.microsoft.com/office/drawing/2014/main" id="{C251B47A-4DCE-42CE-8988-FF2D5C7A112B}"/>
              </a:ext>
            </a:extLst>
          </p:cNvPr>
          <p:cNvSpPr/>
          <p:nvPr/>
        </p:nvSpPr>
        <p:spPr>
          <a:xfrm>
            <a:off x="11379099" y="272853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60C430B-EDBD-47F2-BC62-D065D9A68FAB}"/>
              </a:ext>
            </a:extLst>
          </p:cNvPr>
          <p:cNvGrpSpPr/>
          <p:nvPr/>
        </p:nvGrpSpPr>
        <p:grpSpPr>
          <a:xfrm>
            <a:off x="335361" y="2140851"/>
            <a:ext cx="4377641" cy="1015663"/>
            <a:chOff x="314097" y="4315577"/>
            <a:chExt cx="3283231" cy="761747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4FCF34E-D84D-4995-8377-904F1019CF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49" name="Freeform 18">
                <a:extLst>
                  <a:ext uri="{FF2B5EF4-FFF2-40B4-BE49-F238E27FC236}">
                    <a16:creationId xmlns:a16="http://schemas.microsoft.com/office/drawing/2014/main" id="{C1DF73DA-6346-4248-AC75-FEC739ABB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0" name="Freeform 19">
                <a:extLst>
                  <a:ext uri="{FF2B5EF4-FFF2-40B4-BE49-F238E27FC236}">
                    <a16:creationId xmlns:a16="http://schemas.microsoft.com/office/drawing/2014/main" id="{BB9650B6-6533-43A1-96CC-8BE940187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1" name="Freeform 20">
                <a:extLst>
                  <a:ext uri="{FF2B5EF4-FFF2-40B4-BE49-F238E27FC236}">
                    <a16:creationId xmlns:a16="http://schemas.microsoft.com/office/drawing/2014/main" id="{6301C8A2-2F65-4FBE-8574-B78B91A60D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AA6C5539-7A49-4C5B-9B7C-DFA685E187A2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76174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>
                  <a:solidFill>
                    <a:srgbClr val="3E454A"/>
                  </a:solidFill>
                </a:rPr>
                <a:t>Par défaut, l’avenant s’ouvre sur le parcours simplifié (menu </a:t>
              </a:r>
              <a:r>
                <a:rPr lang="fr-FR" sz="1200" b="1" i="1">
                  <a:solidFill>
                    <a:schemeClr val="bg1"/>
                  </a:solidFill>
                  <a:highlight>
                    <a:srgbClr val="FF0000"/>
                  </a:highlight>
                </a:rPr>
                <a:t>Saisie simplifiée</a:t>
              </a:r>
              <a:r>
                <a:rPr lang="fr-FR" sz="1200" i="1">
                  <a:solidFill>
                    <a:srgbClr val="3E454A"/>
                  </a:solidFill>
                </a:rPr>
                <a:t>) : Nous allons Paramétrer la mise en place d’un utilisateur supplémentaire et n’interviendrons par conséquent qu’à l’étape « Utilisateurs ».</a:t>
              </a:r>
            </a:p>
          </p:txBody>
        </p:sp>
      </p:grpSp>
      <p:sp>
        <p:nvSpPr>
          <p:cNvPr id="21" name="Titre 6">
            <a:extLst>
              <a:ext uri="{FF2B5EF4-FFF2-40B4-BE49-F238E27FC236}">
                <a16:creationId xmlns:a16="http://schemas.microsoft.com/office/drawing/2014/main" id="{D1074585-43F2-4F46-8A9E-43FB26DD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422DE853-94C3-40EE-9C37-CC09001AD9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Informations Générales </a:t>
            </a:r>
          </a:p>
        </p:txBody>
      </p:sp>
    </p:spTree>
    <p:extLst>
      <p:ext uri="{BB962C8B-B14F-4D97-AF65-F5344CB8AC3E}">
        <p14:creationId xmlns:p14="http://schemas.microsoft.com/office/powerpoint/2010/main" val="378047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F410BB-62E2-4D7D-8C1A-D309B6D0A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582" y="3867111"/>
            <a:ext cx="7417417" cy="2429096"/>
          </a:xfrm>
          <a:prstGeom prst="rect">
            <a:avLst/>
          </a:prstGeom>
        </p:spPr>
      </p:pic>
      <p:sp>
        <p:nvSpPr>
          <p:cNvPr id="16" name="Espace réservé du contenu 24">
            <a:extLst>
              <a:ext uri="{FF2B5EF4-FFF2-40B4-BE49-F238E27FC236}">
                <a16:creationId xmlns:a16="http://schemas.microsoft.com/office/drawing/2014/main" id="{A993FEEB-309B-4AE8-8113-2524A5B70875}"/>
              </a:ext>
            </a:extLst>
          </p:cNvPr>
          <p:cNvSpPr txBox="1">
            <a:spLocks/>
          </p:cNvSpPr>
          <p:nvPr/>
        </p:nvSpPr>
        <p:spPr>
          <a:xfrm>
            <a:off x="143339" y="1566587"/>
            <a:ext cx="322075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</a:rPr>
              <a:t>Désigner l’utilisateur à ajouter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8D83741-7A28-4F65-91ED-35E404D67F04}"/>
              </a:ext>
            </a:extLst>
          </p:cNvPr>
          <p:cNvGrpSpPr/>
          <p:nvPr/>
        </p:nvGrpSpPr>
        <p:grpSpPr>
          <a:xfrm>
            <a:off x="334433" y="2372884"/>
            <a:ext cx="4239811" cy="2431017"/>
            <a:chOff x="323528" y="1363510"/>
            <a:chExt cx="3179858" cy="1823263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EA3D9B6-16C1-4213-9110-074769418A4C}"/>
                </a:ext>
              </a:extLst>
            </p:cNvPr>
            <p:cNvGrpSpPr/>
            <p:nvPr/>
          </p:nvGrpSpPr>
          <p:grpSpPr>
            <a:xfrm>
              <a:off x="323528" y="1363510"/>
              <a:ext cx="3179858" cy="1050846"/>
              <a:chOff x="323528" y="1363510"/>
              <a:chExt cx="3179858" cy="1050846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A1C62818-E377-49B6-A133-BE2E9816090D}"/>
                  </a:ext>
                </a:extLst>
              </p:cNvPr>
              <p:cNvGrpSpPr/>
              <p:nvPr/>
            </p:nvGrpSpPr>
            <p:grpSpPr>
              <a:xfrm>
                <a:off x="323528" y="1363510"/>
                <a:ext cx="3179858" cy="1050846"/>
                <a:chOff x="323528" y="1438959"/>
                <a:chExt cx="3179858" cy="1050846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FB53A42A-B9D9-4C9B-B952-7BF3FFC77813}"/>
                    </a:ext>
                  </a:extLst>
                </p:cNvPr>
                <p:cNvGrpSpPr/>
                <p:nvPr/>
              </p:nvGrpSpPr>
              <p:grpSpPr>
                <a:xfrm>
                  <a:off x="323528" y="1438959"/>
                  <a:ext cx="3179858" cy="577225"/>
                  <a:chOff x="539552" y="3964304"/>
                  <a:chExt cx="3179858" cy="577225"/>
                </a:xfrm>
              </p:grpSpPr>
              <p:sp>
                <p:nvSpPr>
                  <p:cNvPr id="8" name="Rectangle à coins arrondis 13">
                    <a:extLst>
                      <a:ext uri="{FF2B5EF4-FFF2-40B4-BE49-F238E27FC236}">
                        <a16:creationId xmlns:a16="http://schemas.microsoft.com/office/drawing/2014/main" id="{AD95C63E-9FE8-451D-AB18-3B06E9F9EE4A}"/>
                      </a:ext>
                    </a:extLst>
                  </p:cNvPr>
                  <p:cNvSpPr/>
                  <p:nvPr/>
                </p:nvSpPr>
                <p:spPr>
                  <a:xfrm>
                    <a:off x="539552" y="4018945"/>
                    <a:ext cx="216024" cy="217110"/>
                  </a:xfrm>
                  <a:prstGeom prst="round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1600" b="1">
                        <a:solidFill>
                          <a:schemeClr val="bg1"/>
                        </a:solidFill>
                      </a:rPr>
                      <a:t>1</a:t>
                    </a:r>
                    <a:endParaRPr lang="fr-FR" sz="24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" name="ZoneTexte 8">
                    <a:extLst>
                      <a:ext uri="{FF2B5EF4-FFF2-40B4-BE49-F238E27FC236}">
                        <a16:creationId xmlns:a16="http://schemas.microsoft.com/office/drawing/2014/main" id="{AE977F3E-9AB5-44E9-9B11-CF907C65B079}"/>
                      </a:ext>
                    </a:extLst>
                  </p:cNvPr>
                  <p:cNvSpPr txBox="1"/>
                  <p:nvPr/>
                </p:nvSpPr>
                <p:spPr>
                  <a:xfrm>
                    <a:off x="767082" y="3964304"/>
                    <a:ext cx="2952328" cy="5772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67"/>
                      <a:t>Dans la partie </a:t>
                    </a:r>
                    <a:r>
                      <a:rPr lang="fr-FR" sz="1467">
                        <a:solidFill>
                          <a:srgbClr val="C00000"/>
                        </a:solidFill>
                      </a:rPr>
                      <a:t>Utilisateurs éligibles</a:t>
                    </a:r>
                    <a:r>
                      <a:rPr lang="fr-FR" sz="1467"/>
                      <a:t>, Sélectionner la Personne Physique à ajouter à l’abonnement </a:t>
                    </a:r>
                  </a:p>
                </p:txBody>
              </p:sp>
            </p:grpSp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240BBCDC-561A-41D4-99E5-0495FE244245}"/>
                    </a:ext>
                  </a:extLst>
                </p:cNvPr>
                <p:cNvGrpSpPr/>
                <p:nvPr/>
              </p:nvGrpSpPr>
              <p:grpSpPr>
                <a:xfrm>
                  <a:off x="323528" y="2251230"/>
                  <a:ext cx="3168352" cy="238575"/>
                  <a:chOff x="539552" y="4274294"/>
                  <a:chExt cx="3168352" cy="238575"/>
                </a:xfrm>
              </p:grpSpPr>
              <p:sp>
                <p:nvSpPr>
                  <p:cNvPr id="13" name="Rectangle à coins arrondis 13">
                    <a:extLst>
                      <a:ext uri="{FF2B5EF4-FFF2-40B4-BE49-F238E27FC236}">
                        <a16:creationId xmlns:a16="http://schemas.microsoft.com/office/drawing/2014/main" id="{1F84680E-C8B4-41BE-A8A3-3DF5F3A29038}"/>
                      </a:ext>
                    </a:extLst>
                  </p:cNvPr>
                  <p:cNvSpPr/>
                  <p:nvPr/>
                </p:nvSpPr>
                <p:spPr>
                  <a:xfrm>
                    <a:off x="539552" y="4284591"/>
                    <a:ext cx="216024" cy="217110"/>
                  </a:xfrm>
                  <a:prstGeom prst="round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1600" b="1">
                        <a:solidFill>
                          <a:schemeClr val="bg1"/>
                        </a:solidFill>
                      </a:rPr>
                      <a:t>2</a:t>
                    </a:r>
                    <a:endParaRPr lang="fr-FR" sz="24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2481A688-62B5-48AF-BE37-E1529F725598}"/>
                      </a:ext>
                    </a:extLst>
                  </p:cNvPr>
                  <p:cNvSpPr txBox="1"/>
                  <p:nvPr/>
                </p:nvSpPr>
                <p:spPr>
                  <a:xfrm>
                    <a:off x="755576" y="4274294"/>
                    <a:ext cx="2952328" cy="2385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67"/>
                      <a:t>Clic sur le bouton      pour valider l’activation</a:t>
                    </a:r>
                  </a:p>
                </p:txBody>
              </p:sp>
            </p:grpSp>
          </p:grpSp>
          <p:pic>
            <p:nvPicPr>
              <p:cNvPr id="15" name="Picture 3">
                <a:extLst>
                  <a:ext uri="{FF2B5EF4-FFF2-40B4-BE49-F238E27FC236}">
                    <a16:creationId xmlns:a16="http://schemas.microsoft.com/office/drawing/2014/main" id="{A6201A56-0EC4-4A51-9033-303C2942F2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7392" y="2225375"/>
                <a:ext cx="144000" cy="176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50E11D0-8C96-4EEA-882A-8942CC44F74B}"/>
                </a:ext>
              </a:extLst>
            </p:cNvPr>
            <p:cNvSpPr txBox="1"/>
            <p:nvPr/>
          </p:nvSpPr>
          <p:spPr>
            <a:xfrm>
              <a:off x="493687" y="2778873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chemeClr val="bg2">
                      <a:lumMod val="60000"/>
                      <a:lumOff val="40000"/>
                    </a:schemeClr>
                  </a:solidFill>
                  <a:sym typeface="Wingdings" panose="05000000000000000000" pitchFamily="2" charset="2"/>
                </a:rPr>
                <a:t></a:t>
              </a:r>
              <a:r>
                <a:rPr lang="fr-FR" sz="1467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l’utilisateur apparait désormais dans la liste des </a:t>
              </a:r>
              <a:r>
                <a:rPr lang="fr-FR" sz="1467" b="1">
                  <a:solidFill>
                    <a:srgbClr val="C00000"/>
                  </a:solidFill>
                </a:rPr>
                <a:t>Utilisateurs actifs</a:t>
              </a: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DD1EE10-2052-400E-ADAC-22755BA73383}"/>
              </a:ext>
            </a:extLst>
          </p:cNvPr>
          <p:cNvGrpSpPr/>
          <p:nvPr/>
        </p:nvGrpSpPr>
        <p:grpSpPr>
          <a:xfrm>
            <a:off x="249883" y="5505721"/>
            <a:ext cx="4374568" cy="461666"/>
            <a:chOff x="314097" y="4407910"/>
            <a:chExt cx="3280926" cy="346249"/>
          </a:xfrm>
        </p:grpSpPr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82276F57-8A76-4E05-848A-E504AB2128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63" name="Freeform 18">
                <a:extLst>
                  <a:ext uri="{FF2B5EF4-FFF2-40B4-BE49-F238E27FC236}">
                    <a16:creationId xmlns:a16="http://schemas.microsoft.com/office/drawing/2014/main" id="{E46EC7CE-8146-4A77-B15B-2A8EB48CD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4" name="Freeform 19">
                <a:extLst>
                  <a:ext uri="{FF2B5EF4-FFF2-40B4-BE49-F238E27FC236}">
                    <a16:creationId xmlns:a16="http://schemas.microsoft.com/office/drawing/2014/main" id="{0D1D60B5-E845-4256-BC5D-3A22BE2B2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5" name="Freeform 20">
                <a:extLst>
                  <a:ext uri="{FF2B5EF4-FFF2-40B4-BE49-F238E27FC236}">
                    <a16:creationId xmlns:a16="http://schemas.microsoft.com/office/drawing/2014/main" id="{A9AAE2F0-F373-41E1-AD1E-57212ACA80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93DC8A7D-6E33-44D5-8F50-34417639091B}"/>
                </a:ext>
              </a:extLst>
            </p:cNvPr>
            <p:cNvSpPr txBox="1"/>
            <p:nvPr/>
          </p:nvSpPr>
          <p:spPr>
            <a:xfrm>
              <a:off x="642695" y="4407910"/>
              <a:ext cx="2952328" cy="34624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>
                  <a:solidFill>
                    <a:srgbClr val="3E454A"/>
                  </a:solidFill>
                </a:rPr>
                <a:t>Si nécessaire, il est possible de créer des utilisateurs supplémentaires à cette étape. </a:t>
              </a:r>
            </a:p>
          </p:txBody>
        </p:sp>
      </p:grpSp>
      <p:sp>
        <p:nvSpPr>
          <p:cNvPr id="31" name="Titre 6">
            <a:extLst>
              <a:ext uri="{FF2B5EF4-FFF2-40B4-BE49-F238E27FC236}">
                <a16:creationId xmlns:a16="http://schemas.microsoft.com/office/drawing/2014/main" id="{4D273EA3-2CF0-4D3A-A9A6-BDEFE0D2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7B2CCD62-3EF8-4F3C-B631-906109FAC7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Utilisateurs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CC60C2-5054-42E4-9EE7-824770CBE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4583" y="1281256"/>
            <a:ext cx="7405409" cy="2548771"/>
          </a:xfrm>
          <a:prstGeom prst="rect">
            <a:avLst/>
          </a:prstGeom>
        </p:spPr>
      </p:pic>
      <p:sp>
        <p:nvSpPr>
          <p:cNvPr id="10" name="Rectangle à coins arrondis 14">
            <a:extLst>
              <a:ext uri="{FF2B5EF4-FFF2-40B4-BE49-F238E27FC236}">
                <a16:creationId xmlns:a16="http://schemas.microsoft.com/office/drawing/2014/main" id="{83F4A615-A94F-4F9D-BD72-441A5558972E}"/>
              </a:ext>
            </a:extLst>
          </p:cNvPr>
          <p:cNvSpPr/>
          <p:nvPr/>
        </p:nvSpPr>
        <p:spPr>
          <a:xfrm>
            <a:off x="6755415" y="274635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Rectangle à coins arrondis 14">
            <a:extLst>
              <a:ext uri="{FF2B5EF4-FFF2-40B4-BE49-F238E27FC236}">
                <a16:creationId xmlns:a16="http://schemas.microsoft.com/office/drawing/2014/main" id="{90636005-A25C-4148-A04F-7B5567B6C1AB}"/>
              </a:ext>
            </a:extLst>
          </p:cNvPr>
          <p:cNvSpPr/>
          <p:nvPr/>
        </p:nvSpPr>
        <p:spPr>
          <a:xfrm>
            <a:off x="8374583" y="236371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9448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F81D03-576B-4CCC-931D-9DA2062B3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105" y="1559153"/>
            <a:ext cx="7200000" cy="2387517"/>
          </a:xfrm>
          <a:prstGeom prst="rect">
            <a:avLst/>
          </a:prstGeom>
        </p:spPr>
      </p:pic>
      <p:sp>
        <p:nvSpPr>
          <p:cNvPr id="18" name="Espace réservé du contenu 24">
            <a:extLst>
              <a:ext uri="{FF2B5EF4-FFF2-40B4-BE49-F238E27FC236}">
                <a16:creationId xmlns:a16="http://schemas.microsoft.com/office/drawing/2014/main" id="{F1D6D7AA-F0DB-4E89-A5EB-911837A0098A}"/>
              </a:ext>
            </a:extLst>
          </p:cNvPr>
          <p:cNvSpPr txBox="1">
            <a:spLocks/>
          </p:cNvSpPr>
          <p:nvPr/>
        </p:nvSpPr>
        <p:spPr>
          <a:xfrm>
            <a:off x="143339" y="1559153"/>
            <a:ext cx="383951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</a:rPr>
              <a:t>Attribuer son rôle à l’utilisateur activé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EF32E94-0BDA-44FD-B159-D7A918F53C57}"/>
              </a:ext>
            </a:extLst>
          </p:cNvPr>
          <p:cNvGrpSpPr/>
          <p:nvPr/>
        </p:nvGrpSpPr>
        <p:grpSpPr>
          <a:xfrm>
            <a:off x="334434" y="2143774"/>
            <a:ext cx="4247945" cy="1157669"/>
            <a:chOff x="333228" y="3279060"/>
            <a:chExt cx="3185959" cy="868252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4995410-ACE4-4CD1-873C-C2F86B8E09D7}"/>
                </a:ext>
              </a:extLst>
            </p:cNvPr>
            <p:cNvGrpSpPr/>
            <p:nvPr/>
          </p:nvGrpSpPr>
          <p:grpSpPr>
            <a:xfrm>
              <a:off x="333228" y="3279060"/>
              <a:ext cx="3185959" cy="407900"/>
              <a:chOff x="539552" y="4113697"/>
              <a:chExt cx="3185959" cy="407900"/>
            </a:xfrm>
          </p:grpSpPr>
          <p:sp>
            <p:nvSpPr>
              <p:cNvPr id="34" name="Rectangle à coins arrondis 13">
                <a:extLst>
                  <a:ext uri="{FF2B5EF4-FFF2-40B4-BE49-F238E27FC236}">
                    <a16:creationId xmlns:a16="http://schemas.microsoft.com/office/drawing/2014/main" id="{A8D22E46-38CC-4AB5-9CC0-19E01E3871B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3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1023E00C-8427-4CF6-AFC5-CE4B505042C0}"/>
                  </a:ext>
                </a:extLst>
              </p:cNvPr>
              <p:cNvSpPr txBox="1"/>
              <p:nvPr/>
            </p:nvSpPr>
            <p:spPr>
              <a:xfrm>
                <a:off x="773183" y="4113697"/>
                <a:ext cx="2952328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Sélectionner le rôle à affecter dans la liste des rôles</a:t>
                </a:r>
              </a:p>
            </p:txBody>
          </p:sp>
        </p:grpSp>
        <p:sp>
          <p:nvSpPr>
            <p:cNvPr id="37" name="Rectangle à coins arrondis 13">
              <a:extLst>
                <a:ext uri="{FF2B5EF4-FFF2-40B4-BE49-F238E27FC236}">
                  <a16:creationId xmlns:a16="http://schemas.microsoft.com/office/drawing/2014/main" id="{BFFFC688-3C06-43CF-8D31-E4837E4F77FA}"/>
                </a:ext>
              </a:extLst>
            </p:cNvPr>
            <p:cNvSpPr/>
            <p:nvPr/>
          </p:nvSpPr>
          <p:spPr>
            <a:xfrm>
              <a:off x="335389" y="3817283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4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304A1BB-ED4D-45F2-BC87-7E631CDE9BB0}"/>
                </a:ext>
              </a:extLst>
            </p:cNvPr>
            <p:cNvSpPr txBox="1"/>
            <p:nvPr/>
          </p:nvSpPr>
          <p:spPr>
            <a:xfrm>
              <a:off x="539552" y="3739412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« Suivant » pour enregistrer et passer à l’étape suivante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84D0CE80-43F4-4A86-9659-5EBF2695A410}"/>
              </a:ext>
            </a:extLst>
          </p:cNvPr>
          <p:cNvSpPr txBox="1"/>
          <p:nvPr/>
        </p:nvSpPr>
        <p:spPr>
          <a:xfrm>
            <a:off x="478450" y="3371379"/>
            <a:ext cx="3936437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</a:rPr>
              <a:t> Si d’autres utilisateurs ont été activés, procéder également à l’attribution de leur </a:t>
            </a:r>
            <a:r>
              <a:rPr lang="fr-FR" sz="1467" b="1">
                <a:solidFill>
                  <a:schemeClr val="bg2">
                    <a:lumMod val="60000"/>
                    <a:lumOff val="40000"/>
                  </a:schemeClr>
                </a:solidFill>
              </a:rPr>
              <a:t>rôle</a:t>
            </a:r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</a:rPr>
              <a:t>. </a:t>
            </a:r>
            <a:endParaRPr lang="fr-FR" sz="1467" b="1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4" name="Tableau 46">
            <a:extLst>
              <a:ext uri="{FF2B5EF4-FFF2-40B4-BE49-F238E27FC236}">
                <a16:creationId xmlns:a16="http://schemas.microsoft.com/office/drawing/2014/main" id="{4BD9216C-9B27-460B-86A3-0152412B7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303683"/>
              </p:ext>
            </p:extLst>
          </p:nvPr>
        </p:nvGraphicFramePr>
        <p:xfrm>
          <a:off x="3803982" y="4417833"/>
          <a:ext cx="6358724" cy="199644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942233">
                  <a:extLst>
                    <a:ext uri="{9D8B030D-6E8A-4147-A177-3AD203B41FA5}">
                      <a16:colId xmlns:a16="http://schemas.microsoft.com/office/drawing/2014/main" val="4155659889"/>
                    </a:ext>
                  </a:extLst>
                </a:gridCol>
                <a:gridCol w="4416491">
                  <a:extLst>
                    <a:ext uri="{9D8B030D-6E8A-4147-A177-3AD203B41FA5}">
                      <a16:colId xmlns:a16="http://schemas.microsoft.com/office/drawing/2014/main" val="3889625421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fr-FR" sz="1100" b="1">
                          <a:solidFill>
                            <a:srgbClr val="3E454A"/>
                          </a:solidFill>
                        </a:rPr>
                        <a:t>Utilisateur Principal</a:t>
                      </a:r>
                    </a:p>
                    <a:p>
                      <a:r>
                        <a:rPr lang="fr-FR" sz="1100" b="1" i="1" u="none">
                          <a:solidFill>
                            <a:schemeClr val="tx2"/>
                          </a:solidFill>
                        </a:rPr>
                        <a:t>(1 seul par abonnement)</a:t>
                      </a:r>
                      <a:endParaRPr lang="fr-FR" sz="800" b="0" i="1" u="none">
                        <a:solidFill>
                          <a:schemeClr val="tx2"/>
                        </a:solidFill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a accès à toutes les fonctionnalités bancaires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et à la gestion des habilitations des utilisateurs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181227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fr-FR" sz="1100" b="1">
                          <a:solidFill>
                            <a:srgbClr val="3E454A"/>
                          </a:solidFill>
                        </a:rPr>
                        <a:t>Utilisateur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a accès aux fonctionnalités bancaires auxquelles il a été habilité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92151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r>
                        <a:rPr lang="fr-FR" sz="1100" b="1">
                          <a:solidFill>
                            <a:srgbClr val="3E454A"/>
                          </a:solidFill>
                        </a:rPr>
                        <a:t>Administrateur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a accès à la gestion des habilitations des utilisateurs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n’a aucun accès aux fonctionnalités bancaires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6558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fr-FR" sz="1100" b="1">
                          <a:solidFill>
                            <a:srgbClr val="3E454A"/>
                          </a:solidFill>
                        </a:rPr>
                        <a:t>Admin / </a:t>
                      </a:r>
                      <a:r>
                        <a:rPr lang="fr-FR" sz="1100" b="1" err="1">
                          <a:solidFill>
                            <a:srgbClr val="3E454A"/>
                          </a:solidFill>
                        </a:rPr>
                        <a:t>Util</a:t>
                      </a:r>
                      <a:endParaRPr lang="fr-FR" sz="1100" b="1">
                        <a:solidFill>
                          <a:srgbClr val="3E454A"/>
                        </a:solidFill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a accès à la gestion des habilitations des utilisateurs autres que lui-même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100" i="1">
                          <a:solidFill>
                            <a:srgbClr val="3E454A"/>
                          </a:solidFill>
                        </a:rPr>
                        <a:t>a accès aux fonctionnalités bancaires auxquelles il a été habilité (par l’utilisateur principal ou un autre administrateur)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648467"/>
                  </a:ext>
                </a:extLst>
              </a:tr>
            </a:tbl>
          </a:graphicData>
        </a:graphic>
      </p:graphicFrame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511468-0BB4-4A3E-9367-C30FF6FBC572}"/>
              </a:ext>
            </a:extLst>
          </p:cNvPr>
          <p:cNvGrpSpPr/>
          <p:nvPr/>
        </p:nvGrpSpPr>
        <p:grpSpPr>
          <a:xfrm>
            <a:off x="2039789" y="4417833"/>
            <a:ext cx="1668901" cy="307777"/>
            <a:chOff x="379022" y="3241148"/>
            <a:chExt cx="1251676" cy="23083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B6CA397-D390-439B-843F-831CA404D0A7}"/>
                </a:ext>
              </a:extLst>
            </p:cNvPr>
            <p:cNvGrpSpPr/>
            <p:nvPr/>
          </p:nvGrpSpPr>
          <p:grpSpPr>
            <a:xfrm>
              <a:off x="379022" y="3245626"/>
              <a:ext cx="216000" cy="213278"/>
              <a:chOff x="379022" y="3245626"/>
              <a:chExt cx="216000" cy="213278"/>
            </a:xfrm>
          </p:grpSpPr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2BCF6F66-D796-479E-9F5A-8F64D0F3C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022" y="3245626"/>
                <a:ext cx="216000" cy="213278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6" name="Freeform 20">
                <a:extLst>
                  <a:ext uri="{FF2B5EF4-FFF2-40B4-BE49-F238E27FC236}">
                    <a16:creationId xmlns:a16="http://schemas.microsoft.com/office/drawing/2014/main" id="{338C43A0-3940-4755-BDC5-1140C3837E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518" y="3291004"/>
                <a:ext cx="48101" cy="122522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DA91ECD-5658-439A-AC62-E4580D0E331E}"/>
                </a:ext>
              </a:extLst>
            </p:cNvPr>
            <p:cNvSpPr txBox="1"/>
            <p:nvPr/>
          </p:nvSpPr>
          <p:spPr>
            <a:xfrm>
              <a:off x="594115" y="3241148"/>
              <a:ext cx="103658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>
                  <a:solidFill>
                    <a:srgbClr val="C00000"/>
                  </a:solidFill>
                  <a:latin typeface="Arial Black" panose="020B0A04020102020204" pitchFamily="34" charset="0"/>
                </a:rPr>
                <a:t>Mémo Rôles</a:t>
              </a:r>
            </a:p>
          </p:txBody>
        </p:sp>
      </p:grpSp>
      <p:sp>
        <p:nvSpPr>
          <p:cNvPr id="26" name="Titre 6">
            <a:extLst>
              <a:ext uri="{FF2B5EF4-FFF2-40B4-BE49-F238E27FC236}">
                <a16:creationId xmlns:a16="http://schemas.microsoft.com/office/drawing/2014/main" id="{A9B20F84-6830-4EB4-8FEF-CBC233C1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4251A667-8F66-4CF0-A53A-9061DBDF97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Utilisateurs </a:t>
            </a:r>
          </a:p>
        </p:txBody>
      </p:sp>
      <p:sp>
        <p:nvSpPr>
          <p:cNvPr id="23" name="Rectangle à coins arrondis 13">
            <a:extLst>
              <a:ext uri="{FF2B5EF4-FFF2-40B4-BE49-F238E27FC236}">
                <a16:creationId xmlns:a16="http://schemas.microsoft.com/office/drawing/2014/main" id="{5576F3DE-EFD3-459E-80DE-9D9A9F8AB4E7}"/>
              </a:ext>
            </a:extLst>
          </p:cNvPr>
          <p:cNvSpPr/>
          <p:nvPr/>
        </p:nvSpPr>
        <p:spPr>
          <a:xfrm>
            <a:off x="9874674" y="239816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4" name="Rectangle à coins arrondis 13">
            <a:extLst>
              <a:ext uri="{FF2B5EF4-FFF2-40B4-BE49-F238E27FC236}">
                <a16:creationId xmlns:a16="http://schemas.microsoft.com/office/drawing/2014/main" id="{3480B995-CA4B-4004-933E-F92FC4BDC437}"/>
              </a:ext>
            </a:extLst>
          </p:cNvPr>
          <p:cNvSpPr/>
          <p:nvPr/>
        </p:nvSpPr>
        <p:spPr>
          <a:xfrm>
            <a:off x="11743089" y="365719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4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343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211E620-551C-4285-9002-12D668D84359}"/>
              </a:ext>
            </a:extLst>
          </p:cNvPr>
          <p:cNvGrpSpPr/>
          <p:nvPr/>
        </p:nvGrpSpPr>
        <p:grpSpPr>
          <a:xfrm>
            <a:off x="431371" y="1925314"/>
            <a:ext cx="4225296" cy="769634"/>
            <a:chOff x="539552" y="4088983"/>
            <a:chExt cx="3168972" cy="577225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87C7CF16-5876-4E62-A503-893C624DE589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08CC149-AEAE-45BF-94C8-A1AAFAC1147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57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Dans le Totem de gauche cliquer sur « Validation » pour passer directement à cette étape. </a:t>
              </a:r>
            </a:p>
          </p:txBody>
        </p:sp>
      </p:grpSp>
      <p:sp>
        <p:nvSpPr>
          <p:cNvPr id="21" name="Titre 6">
            <a:extLst>
              <a:ext uri="{FF2B5EF4-FFF2-40B4-BE49-F238E27FC236}">
                <a16:creationId xmlns:a16="http://schemas.microsoft.com/office/drawing/2014/main" id="{1AFF3DDF-1A00-4E8C-B704-428CB212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A49D7967-7A8C-4BFB-AC51-A14E11FBDC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Passer à la validation du contrat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AF7381-2459-4468-9D9C-3C2C190F7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270" y="1840524"/>
            <a:ext cx="7195184" cy="2900603"/>
          </a:xfrm>
          <a:prstGeom prst="rect">
            <a:avLst/>
          </a:prstGeom>
        </p:spPr>
      </p:pic>
      <p:sp>
        <p:nvSpPr>
          <p:cNvPr id="41" name="Rectangle à coins arrondis 14">
            <a:extLst>
              <a:ext uri="{FF2B5EF4-FFF2-40B4-BE49-F238E27FC236}">
                <a16:creationId xmlns:a16="http://schemas.microsoft.com/office/drawing/2014/main" id="{CBC8C4BB-9948-4C9C-8579-B49537675CBC}"/>
              </a:ext>
            </a:extLst>
          </p:cNvPr>
          <p:cNvSpPr/>
          <p:nvPr/>
        </p:nvSpPr>
        <p:spPr>
          <a:xfrm>
            <a:off x="5220464" y="270216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83BCF48-375D-4913-9EF5-B437381CDCB7}"/>
              </a:ext>
            </a:extLst>
          </p:cNvPr>
          <p:cNvGrpSpPr/>
          <p:nvPr/>
        </p:nvGrpSpPr>
        <p:grpSpPr>
          <a:xfrm>
            <a:off x="402803" y="5102883"/>
            <a:ext cx="4491413" cy="1015662"/>
            <a:chOff x="314097" y="4315577"/>
            <a:chExt cx="3368560" cy="761747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EE7E703-73FD-408E-A059-191B06F48C1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C56FD502-1CE7-42B9-91D7-D626ED118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:a16="http://schemas.microsoft.com/office/drawing/2014/main" id="{D216B547-7067-4B45-9331-024D6546F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25" name="Freeform 20">
                <a:extLst>
                  <a:ext uri="{FF2B5EF4-FFF2-40B4-BE49-F238E27FC236}">
                    <a16:creationId xmlns:a16="http://schemas.microsoft.com/office/drawing/2014/main" id="{AF45CFD3-C670-4184-83F9-C1767D1B3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F9B8D26-BECC-47A7-931B-715DEBB19F62}"/>
                </a:ext>
              </a:extLst>
            </p:cNvPr>
            <p:cNvSpPr txBox="1"/>
            <p:nvPr/>
          </p:nvSpPr>
          <p:spPr>
            <a:xfrm>
              <a:off x="645000" y="4315577"/>
              <a:ext cx="3037657" cy="76174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>
                  <a:solidFill>
                    <a:srgbClr val="3E454A"/>
                  </a:solidFill>
                </a:rPr>
                <a:t>Vous pouvez passez par les étapes « Services » puis « Tarification » (en cliquant à chaque fois sur « suivant ») avant d’arriver à l’étape de « Validation », mais si vous n’avez pas d’autres changements à opérer, rendez vous directement à l’étape de Validation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77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70510F-C273-43CC-9683-97C576D00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261" y="3886324"/>
            <a:ext cx="7200000" cy="239024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801CE3-975C-41C4-BDC4-1972B0D9DD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12"/>
          <a:stretch/>
        </p:blipFill>
        <p:spPr>
          <a:xfrm>
            <a:off x="4840285" y="964381"/>
            <a:ext cx="7195183" cy="2704580"/>
          </a:xfrm>
          <a:prstGeom prst="rect">
            <a:avLst/>
          </a:prstGeom>
        </p:spPr>
      </p:pic>
      <p:sp>
        <p:nvSpPr>
          <p:cNvPr id="31" name="Rectangle à coins arrondis 14">
            <a:extLst>
              <a:ext uri="{FF2B5EF4-FFF2-40B4-BE49-F238E27FC236}">
                <a16:creationId xmlns:a16="http://schemas.microsoft.com/office/drawing/2014/main" id="{5AED75CD-168A-4B13-811C-1CA7F7E02A85}"/>
              </a:ext>
            </a:extLst>
          </p:cNvPr>
          <p:cNvSpPr/>
          <p:nvPr/>
        </p:nvSpPr>
        <p:spPr>
          <a:xfrm>
            <a:off x="7372940" y="242221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4225F5D-DF06-4E93-A90D-F743E0A30543}"/>
              </a:ext>
            </a:extLst>
          </p:cNvPr>
          <p:cNvGrpSpPr/>
          <p:nvPr/>
        </p:nvGrpSpPr>
        <p:grpSpPr>
          <a:xfrm>
            <a:off x="465788" y="2369278"/>
            <a:ext cx="4225296" cy="543867"/>
            <a:chOff x="539552" y="4088983"/>
            <a:chExt cx="3168972" cy="407900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DA8FC5CB-28CE-4AFC-8E9F-26C5B850852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2710119-F204-406D-AF1A-39995A11CB0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Vérifier les informations concernant l’abonnement sur l’onglet </a:t>
              </a:r>
              <a:r>
                <a:rPr lang="fr-FR" sz="1467" b="1">
                  <a:solidFill>
                    <a:srgbClr val="C00000"/>
                  </a:solidFill>
                </a:rPr>
                <a:t>Récapitulatif</a:t>
              </a:r>
            </a:p>
          </p:txBody>
        </p:sp>
      </p:grpSp>
      <p:sp>
        <p:nvSpPr>
          <p:cNvPr id="37" name="Rectangle à coins arrondis 14">
            <a:extLst>
              <a:ext uri="{FF2B5EF4-FFF2-40B4-BE49-F238E27FC236}">
                <a16:creationId xmlns:a16="http://schemas.microsoft.com/office/drawing/2014/main" id="{C0DCC0F1-EA04-470E-A6E4-6C17AA0F9243}"/>
              </a:ext>
            </a:extLst>
          </p:cNvPr>
          <p:cNvSpPr/>
          <p:nvPr/>
        </p:nvSpPr>
        <p:spPr>
          <a:xfrm>
            <a:off x="6732535" y="165530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C3E3E99-1297-40C4-821E-D564C16E7B82}"/>
              </a:ext>
            </a:extLst>
          </p:cNvPr>
          <p:cNvGrpSpPr/>
          <p:nvPr/>
        </p:nvGrpSpPr>
        <p:grpSpPr>
          <a:xfrm>
            <a:off x="465788" y="2984177"/>
            <a:ext cx="4225296" cy="340576"/>
            <a:chOff x="539552" y="4088983"/>
            <a:chExt cx="3168972" cy="255432"/>
          </a:xfrm>
        </p:grpSpPr>
        <p:sp>
          <p:nvSpPr>
            <p:cNvPr id="40" name="Rectangle à coins arrondis 13">
              <a:extLst>
                <a:ext uri="{FF2B5EF4-FFF2-40B4-BE49-F238E27FC236}">
                  <a16:creationId xmlns:a16="http://schemas.microsoft.com/office/drawing/2014/main" id="{AE280509-4E19-4B8E-B024-5D900DBF06EF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2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4758EB0-7A1B-4642-B2BF-2531414F0E6D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la case «</a:t>
              </a:r>
              <a:r>
                <a:rPr lang="fr-FR" sz="1467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>
                  <a:solidFill>
                    <a:schemeClr val="bg1">
                      <a:lumMod val="50000"/>
                    </a:schemeClr>
                  </a:solidFill>
                </a:rPr>
                <a:t>A contrôler </a:t>
              </a:r>
              <a:r>
                <a:rPr lang="fr-FR" sz="1467"/>
                <a:t>»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4D8D08E-AED2-49D2-AFD8-5B64BB482C3D}"/>
              </a:ext>
            </a:extLst>
          </p:cNvPr>
          <p:cNvGrpSpPr/>
          <p:nvPr/>
        </p:nvGrpSpPr>
        <p:grpSpPr>
          <a:xfrm>
            <a:off x="465788" y="4520347"/>
            <a:ext cx="4225296" cy="340576"/>
            <a:chOff x="539552" y="4088983"/>
            <a:chExt cx="3168972" cy="255432"/>
          </a:xfrm>
        </p:grpSpPr>
        <p:sp>
          <p:nvSpPr>
            <p:cNvPr id="43" name="Rectangle à coins arrondis 13">
              <a:extLst>
                <a:ext uri="{FF2B5EF4-FFF2-40B4-BE49-F238E27FC236}">
                  <a16:creationId xmlns:a16="http://schemas.microsoft.com/office/drawing/2014/main" id="{BE658F6A-6E4D-49BE-B999-2D00F9D79BA7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45AB4927-B173-44F1-869C-90FECE50B704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Tous les contrôles doivent être </a:t>
              </a:r>
              <a:r>
                <a:rPr lang="fr-FR" sz="1467" b="1">
                  <a:solidFill>
                    <a:srgbClr val="00B050"/>
                  </a:solidFill>
                </a:rPr>
                <a:t>OK</a:t>
              </a:r>
            </a:p>
          </p:txBody>
        </p:sp>
      </p:grpSp>
      <p:sp>
        <p:nvSpPr>
          <p:cNvPr id="49" name="Espace réservé du contenu 24">
            <a:extLst>
              <a:ext uri="{FF2B5EF4-FFF2-40B4-BE49-F238E27FC236}">
                <a16:creationId xmlns:a16="http://schemas.microsoft.com/office/drawing/2014/main" id="{429A2A23-FE91-4A5B-85A7-18AAB40A6E04}"/>
              </a:ext>
            </a:extLst>
          </p:cNvPr>
          <p:cNvSpPr txBox="1">
            <a:spLocks/>
          </p:cNvSpPr>
          <p:nvPr/>
        </p:nvSpPr>
        <p:spPr>
          <a:xfrm>
            <a:off x="-4232" y="1305984"/>
            <a:ext cx="4695317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</a:rPr>
              <a:t>Chemin de fer de Validation d’un avenant à l’abonnement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14ADDE71-FBAC-48C8-8383-E370AB2AAB66}"/>
              </a:ext>
            </a:extLst>
          </p:cNvPr>
          <p:cNvSpPr txBox="1"/>
          <p:nvPr/>
        </p:nvSpPr>
        <p:spPr>
          <a:xfrm>
            <a:off x="462812" y="1892830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>
                <a:solidFill>
                  <a:srgbClr val="C00000"/>
                </a:solidFill>
              </a:rPr>
              <a:t>activé</a:t>
            </a:r>
          </a:p>
        </p:txBody>
      </p:sp>
      <p:sp>
        <p:nvSpPr>
          <p:cNvPr id="52" name="Rectangle à coins arrondis 14">
            <a:extLst>
              <a:ext uri="{FF2B5EF4-FFF2-40B4-BE49-F238E27FC236}">
                <a16:creationId xmlns:a16="http://schemas.microsoft.com/office/drawing/2014/main" id="{AB5FB34D-7108-43E3-BC7E-24F4486E3E5C}"/>
              </a:ext>
            </a:extLst>
          </p:cNvPr>
          <p:cNvSpPr/>
          <p:nvPr/>
        </p:nvSpPr>
        <p:spPr>
          <a:xfrm>
            <a:off x="11150148" y="488782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1C49BCE-8A66-4FB8-A0DA-6AE8B52DDC2D}"/>
              </a:ext>
            </a:extLst>
          </p:cNvPr>
          <p:cNvGrpSpPr/>
          <p:nvPr/>
        </p:nvGrpSpPr>
        <p:grpSpPr>
          <a:xfrm>
            <a:off x="465788" y="5192426"/>
            <a:ext cx="4225296" cy="340576"/>
            <a:chOff x="539552" y="4088983"/>
            <a:chExt cx="3168972" cy="255432"/>
          </a:xfrm>
        </p:grpSpPr>
        <p:sp>
          <p:nvSpPr>
            <p:cNvPr id="54" name="Rectangle à coins arrondis 13">
              <a:extLst>
                <a:ext uri="{FF2B5EF4-FFF2-40B4-BE49-F238E27FC236}">
                  <a16:creationId xmlns:a16="http://schemas.microsoft.com/office/drawing/2014/main" id="{221579A1-9579-40DA-9C14-10C0262493D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4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AC2102E-4592-4703-9E8E-69B00A9B771A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«</a:t>
              </a:r>
              <a:r>
                <a:rPr lang="fr-FR" sz="1467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>
                  <a:solidFill>
                    <a:schemeClr val="bg1">
                      <a:lumMod val="50000"/>
                    </a:schemeClr>
                  </a:solidFill>
                </a:rPr>
                <a:t>Générer contrat </a:t>
              </a:r>
              <a:r>
                <a:rPr lang="fr-FR" sz="1467"/>
                <a:t>»</a:t>
              </a: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7A5ADF2F-34AC-43AC-AE03-7B5AD45F0899}"/>
              </a:ext>
            </a:extLst>
          </p:cNvPr>
          <p:cNvSpPr txBox="1"/>
          <p:nvPr/>
        </p:nvSpPr>
        <p:spPr>
          <a:xfrm>
            <a:off x="465788" y="3796938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>
                <a:solidFill>
                  <a:srgbClr val="C00000"/>
                </a:solidFill>
              </a:rPr>
              <a:t>Contrôlé</a:t>
            </a:r>
          </a:p>
        </p:txBody>
      </p:sp>
      <p:sp>
        <p:nvSpPr>
          <p:cNvPr id="28" name="Titre 6">
            <a:extLst>
              <a:ext uri="{FF2B5EF4-FFF2-40B4-BE49-F238E27FC236}">
                <a16:creationId xmlns:a16="http://schemas.microsoft.com/office/drawing/2014/main" id="{9C265DEE-367C-493A-A901-DAA6FB2B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F7FCDF0C-5C68-45CF-83BB-98BA75DBDC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Validation </a:t>
            </a:r>
          </a:p>
        </p:txBody>
      </p:sp>
      <p:sp>
        <p:nvSpPr>
          <p:cNvPr id="24" name="Rectangle à coins arrondis 13">
            <a:extLst>
              <a:ext uri="{FF2B5EF4-FFF2-40B4-BE49-F238E27FC236}">
                <a16:creationId xmlns:a16="http://schemas.microsoft.com/office/drawing/2014/main" id="{803878FD-3C6F-4B90-A0EB-F2CD00438F4B}"/>
              </a:ext>
            </a:extLst>
          </p:cNvPr>
          <p:cNvSpPr/>
          <p:nvPr/>
        </p:nvSpPr>
        <p:spPr>
          <a:xfrm>
            <a:off x="7147167" y="459404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4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F4225F5D-DF06-4E93-A90D-F743E0A30543}"/>
              </a:ext>
            </a:extLst>
          </p:cNvPr>
          <p:cNvGrpSpPr/>
          <p:nvPr/>
        </p:nvGrpSpPr>
        <p:grpSpPr>
          <a:xfrm>
            <a:off x="465788" y="1847435"/>
            <a:ext cx="4225296" cy="1221168"/>
            <a:chOff x="539552" y="4088983"/>
            <a:chExt cx="3168972" cy="915876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DA8FC5CB-28CE-4AFC-8E9F-26C5B850852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2710119-F204-406D-AF1A-39995A11CB0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915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Suivant le mode de signature choisi, cliquer sur :</a:t>
              </a:r>
            </a:p>
            <a:p>
              <a:pPr marL="228594" indent="-228594">
                <a:buFontTx/>
                <a:buChar char="-"/>
              </a:pPr>
              <a:r>
                <a:rPr lang="fr-FR" sz="1467" b="1">
                  <a:solidFill>
                    <a:schemeClr val="bg1"/>
                  </a:solidFill>
                  <a:highlight>
                    <a:srgbClr val="808080"/>
                  </a:highlight>
                </a:rPr>
                <a:t>Générer le contrat</a:t>
              </a:r>
            </a:p>
            <a:p>
              <a:r>
                <a:rPr lang="fr-FR" sz="1467">
                  <a:solidFill>
                    <a:schemeClr val="bg1">
                      <a:lumMod val="50000"/>
                    </a:schemeClr>
                  </a:solidFill>
                </a:rPr>
                <a:t>ou</a:t>
              </a:r>
            </a:p>
            <a:p>
              <a:pPr marL="228594" indent="-228594">
                <a:buFontTx/>
                <a:buChar char="-"/>
              </a:pPr>
              <a:r>
                <a:rPr lang="fr-FR" sz="1467" b="1">
                  <a:solidFill>
                    <a:schemeClr val="bg1"/>
                  </a:solidFill>
                  <a:highlight>
                    <a:srgbClr val="808080"/>
                  </a:highlight>
                </a:rPr>
                <a:t>Imprimer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C3E3E99-1297-40C4-821E-D564C16E7B82}"/>
              </a:ext>
            </a:extLst>
          </p:cNvPr>
          <p:cNvGrpSpPr/>
          <p:nvPr/>
        </p:nvGrpSpPr>
        <p:grpSpPr>
          <a:xfrm>
            <a:off x="493191" y="3108838"/>
            <a:ext cx="4225296" cy="769634"/>
            <a:chOff x="539552" y="4088983"/>
            <a:chExt cx="3168972" cy="577225"/>
          </a:xfrm>
        </p:grpSpPr>
        <p:sp>
          <p:nvSpPr>
            <p:cNvPr id="40" name="Rectangle à coins arrondis 13">
              <a:extLst>
                <a:ext uri="{FF2B5EF4-FFF2-40B4-BE49-F238E27FC236}">
                  <a16:creationId xmlns:a16="http://schemas.microsoft.com/office/drawing/2014/main" id="{AE280509-4E19-4B8E-B024-5D900DBF06EF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2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4758EB0-7A1B-4642-B2BF-2531414F0E6D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57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Les Conditions Particulières de l’abonnement Cenet Comptes sont générées automatiquement</a:t>
              </a:r>
            </a:p>
          </p:txBody>
        </p:sp>
      </p:grpSp>
      <p:sp>
        <p:nvSpPr>
          <p:cNvPr id="49" name="Espace réservé du contenu 24">
            <a:extLst>
              <a:ext uri="{FF2B5EF4-FFF2-40B4-BE49-F238E27FC236}">
                <a16:creationId xmlns:a16="http://schemas.microsoft.com/office/drawing/2014/main" id="{429A2A23-FE91-4A5B-85A7-18AAB40A6E04}"/>
              </a:ext>
            </a:extLst>
          </p:cNvPr>
          <p:cNvSpPr txBox="1">
            <a:spLocks/>
          </p:cNvSpPr>
          <p:nvPr/>
        </p:nvSpPr>
        <p:spPr>
          <a:xfrm>
            <a:off x="-4232" y="1305984"/>
            <a:ext cx="4722720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</a:rPr>
              <a:t>Chemin de fer de Validation d’un avenant à l’abonnement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1C49BCE-8A66-4FB8-A0DA-6AE8B52DDC2D}"/>
              </a:ext>
            </a:extLst>
          </p:cNvPr>
          <p:cNvGrpSpPr/>
          <p:nvPr/>
        </p:nvGrpSpPr>
        <p:grpSpPr>
          <a:xfrm>
            <a:off x="493191" y="4560822"/>
            <a:ext cx="4226661" cy="769634"/>
            <a:chOff x="539552" y="4113703"/>
            <a:chExt cx="3169996" cy="577226"/>
          </a:xfrm>
        </p:grpSpPr>
        <p:sp>
          <p:nvSpPr>
            <p:cNvPr id="54" name="Rectangle à coins arrondis 13">
              <a:extLst>
                <a:ext uri="{FF2B5EF4-FFF2-40B4-BE49-F238E27FC236}">
                  <a16:creationId xmlns:a16="http://schemas.microsoft.com/office/drawing/2014/main" id="{221579A1-9579-40DA-9C14-10C0262493D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AC2102E-4592-4703-9E8E-69B00A9B771A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577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Suivant le mode de signature choisi, faire signer la version Papier des CP ou par Signature Electronique à Distance</a:t>
              </a: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7A5ADF2F-34AC-43AC-AE03-7B5AD45F0899}"/>
              </a:ext>
            </a:extLst>
          </p:cNvPr>
          <p:cNvSpPr txBox="1"/>
          <p:nvPr/>
        </p:nvSpPr>
        <p:spPr>
          <a:xfrm>
            <a:off x="465788" y="4005635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>
                <a:solidFill>
                  <a:srgbClr val="C00000"/>
                </a:solidFill>
              </a:rPr>
              <a:t>A signer</a:t>
            </a:r>
          </a:p>
        </p:txBody>
      </p:sp>
      <p:sp>
        <p:nvSpPr>
          <p:cNvPr id="37" name="Rectangle à coins arrondis 14">
            <a:extLst>
              <a:ext uri="{FF2B5EF4-FFF2-40B4-BE49-F238E27FC236}">
                <a16:creationId xmlns:a16="http://schemas.microsoft.com/office/drawing/2014/main" id="{C0DCC0F1-EA04-470E-A6E4-6C17AA0F9243}"/>
              </a:ext>
            </a:extLst>
          </p:cNvPr>
          <p:cNvSpPr/>
          <p:nvPr/>
        </p:nvSpPr>
        <p:spPr>
          <a:xfrm>
            <a:off x="6131859" y="463820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692A8916-3929-4393-91FF-949C737BADDB}"/>
              </a:ext>
            </a:extLst>
          </p:cNvPr>
          <p:cNvGrpSpPr/>
          <p:nvPr/>
        </p:nvGrpSpPr>
        <p:grpSpPr>
          <a:xfrm>
            <a:off x="428930" y="5459937"/>
            <a:ext cx="4377641" cy="830997"/>
            <a:chOff x="314097" y="4315577"/>
            <a:chExt cx="3283231" cy="623248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2783D90-5945-4279-8C51-5E15C9AA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45" name="Freeform 18">
                <a:extLst>
                  <a:ext uri="{FF2B5EF4-FFF2-40B4-BE49-F238E27FC236}">
                    <a16:creationId xmlns:a16="http://schemas.microsoft.com/office/drawing/2014/main" id="{42F21BB6-48FA-4394-A966-61B1C4372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6" name="Freeform 19">
                <a:extLst>
                  <a:ext uri="{FF2B5EF4-FFF2-40B4-BE49-F238E27FC236}">
                    <a16:creationId xmlns:a16="http://schemas.microsoft.com/office/drawing/2014/main" id="{26A6662B-7E3B-4BC6-B151-CC2052DAA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7" name="Freeform 20">
                <a:extLst>
                  <a:ext uri="{FF2B5EF4-FFF2-40B4-BE49-F238E27FC236}">
                    <a16:creationId xmlns:a16="http://schemas.microsoft.com/office/drawing/2014/main" id="{E8441D3F-D319-45EC-9052-E38004C1EE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FF9CC45-6D84-49BD-BECF-CB98E3CFB24F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623248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>
                  <a:solidFill>
                    <a:srgbClr val="3E454A"/>
                  </a:solidFill>
                </a:rPr>
                <a:t>La signature peut avoir lieu immédiatement ou en différé. Dans ce dernier cas, il est possible de revenir ultérieurement, en avenant, sur l’abonnement pour finaliser sa validation.</a:t>
              </a:r>
            </a:p>
          </p:txBody>
        </p:sp>
      </p:grpSp>
      <p:sp>
        <p:nvSpPr>
          <p:cNvPr id="32" name="Titre 6">
            <a:extLst>
              <a:ext uri="{FF2B5EF4-FFF2-40B4-BE49-F238E27FC236}">
                <a16:creationId xmlns:a16="http://schemas.microsoft.com/office/drawing/2014/main" id="{BC4B7F79-E98E-413C-BAC0-E7E1654E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09BE3684-68A0-4EF8-ABEA-F81299DC9C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Validation (suite) et Edition des CP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C0F5AF0-3393-4FAB-8BBC-E0A9AA6D3FF3}"/>
              </a:ext>
            </a:extLst>
          </p:cNvPr>
          <p:cNvGrpSpPr/>
          <p:nvPr/>
        </p:nvGrpSpPr>
        <p:grpSpPr>
          <a:xfrm>
            <a:off x="4835100" y="1257083"/>
            <a:ext cx="7200000" cy="2392445"/>
            <a:chOff x="4863629" y="2020155"/>
            <a:chExt cx="7200000" cy="239244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3C0AAE64-90BB-4D92-9EEB-0B16C728DC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5286"/>
            <a:stretch/>
          </p:blipFill>
          <p:spPr>
            <a:xfrm>
              <a:off x="4863629" y="2020155"/>
              <a:ext cx="7200000" cy="2392445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6511B7F0-8E42-4FD0-BEBC-E12CC998F5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4305"/>
            <a:stretch/>
          </p:blipFill>
          <p:spPr>
            <a:xfrm>
              <a:off x="11551060" y="2020155"/>
              <a:ext cx="484040" cy="239244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7D6716C-791D-4046-BF4F-7A5140911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254" y="3365627"/>
            <a:ext cx="4837101" cy="3403886"/>
          </a:xfrm>
          <a:prstGeom prst="rect">
            <a:avLst/>
          </a:prstGeom>
        </p:spPr>
      </p:pic>
      <p:sp>
        <p:nvSpPr>
          <p:cNvPr id="31" name="Rectangle à coins arrondis 14">
            <a:extLst>
              <a:ext uri="{FF2B5EF4-FFF2-40B4-BE49-F238E27FC236}">
                <a16:creationId xmlns:a16="http://schemas.microsoft.com/office/drawing/2014/main" id="{5AED75CD-168A-4B13-811C-1CA7F7E02A85}"/>
              </a:ext>
            </a:extLst>
          </p:cNvPr>
          <p:cNvSpPr/>
          <p:nvPr/>
        </p:nvSpPr>
        <p:spPr>
          <a:xfrm>
            <a:off x="9683246" y="303066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4" name="Rectangle à coins arrondis 13">
            <a:extLst>
              <a:ext uri="{FF2B5EF4-FFF2-40B4-BE49-F238E27FC236}">
                <a16:creationId xmlns:a16="http://schemas.microsoft.com/office/drawing/2014/main" id="{F4B4C53F-542E-45FC-A05F-1BDF337297EC}"/>
              </a:ext>
            </a:extLst>
          </p:cNvPr>
          <p:cNvSpPr/>
          <p:nvPr/>
        </p:nvSpPr>
        <p:spPr>
          <a:xfrm>
            <a:off x="5731263" y="416468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44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2D9F68-9112-4320-985D-9F319FDAC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20" y="4155598"/>
            <a:ext cx="7188440" cy="161228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4129B8-7AD1-483E-8C30-E7404B848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420" y="1673975"/>
            <a:ext cx="7211560" cy="174703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0834FDD-43BE-4F24-912F-837A0684D45A}"/>
              </a:ext>
            </a:extLst>
          </p:cNvPr>
          <p:cNvGrpSpPr/>
          <p:nvPr/>
        </p:nvGrpSpPr>
        <p:grpSpPr>
          <a:xfrm>
            <a:off x="493191" y="1986775"/>
            <a:ext cx="4225296" cy="646524"/>
            <a:chOff x="539552" y="4088983"/>
            <a:chExt cx="3168972" cy="484893"/>
          </a:xfrm>
        </p:grpSpPr>
        <p:sp>
          <p:nvSpPr>
            <p:cNvPr id="8" name="Rectangle à coins arrondis 13">
              <a:extLst>
                <a:ext uri="{FF2B5EF4-FFF2-40B4-BE49-F238E27FC236}">
                  <a16:creationId xmlns:a16="http://schemas.microsoft.com/office/drawing/2014/main" id="{BBA278E7-331D-404D-A5AE-381728789B1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532C6EF-D1D7-43C2-9B6B-97639EA96ABC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84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Renseigner la date de signature </a:t>
              </a:r>
            </a:p>
            <a:p>
              <a:r>
                <a:rPr lang="fr-FR" sz="1067" i="1"/>
                <a:t>(date du jour en cas de signature en face à face ou bien avec la date de la signature électronique en cas de SED)</a:t>
              </a:r>
              <a:endParaRPr lang="fr-FR" sz="1067" b="1" i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01E18EA-7FCE-4517-857B-E5279612DD20}"/>
              </a:ext>
            </a:extLst>
          </p:cNvPr>
          <p:cNvGrpSpPr/>
          <p:nvPr/>
        </p:nvGrpSpPr>
        <p:grpSpPr>
          <a:xfrm>
            <a:off x="476665" y="2952706"/>
            <a:ext cx="4225296" cy="340576"/>
            <a:chOff x="539552" y="4088983"/>
            <a:chExt cx="3168972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7CCAF66-6557-4985-B1C6-0C5890EE320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2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47E1CA3-22D0-46E9-9DE7-338196909C3F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le bouton </a:t>
              </a:r>
              <a:r>
                <a:rPr lang="fr-FR" sz="1467" b="1">
                  <a:solidFill>
                    <a:schemeClr val="bg1"/>
                  </a:solidFill>
                  <a:highlight>
                    <a:srgbClr val="808080"/>
                  </a:highlight>
                </a:rPr>
                <a:t>Signature</a:t>
              </a:r>
            </a:p>
          </p:txBody>
        </p:sp>
      </p:grpSp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</a:rPr>
              <a:t>Chemin de fer de Validation d’un avenant à l’abonnement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117DE5-D801-4F4E-9A9C-CB7837619914}"/>
              </a:ext>
            </a:extLst>
          </p:cNvPr>
          <p:cNvSpPr txBox="1"/>
          <p:nvPr/>
        </p:nvSpPr>
        <p:spPr>
          <a:xfrm>
            <a:off x="387179" y="3909054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</a:t>
            </a:r>
            <a:r>
              <a:rPr lang="fr-FR" sz="1467">
                <a:solidFill>
                  <a:schemeClr val="bg2">
                    <a:lumMod val="60000"/>
                    <a:lumOff val="40000"/>
                  </a:schemeClr>
                </a:solidFill>
              </a:rPr>
              <a:t> l’abonnement est à l’état </a:t>
            </a:r>
            <a:r>
              <a:rPr lang="fr-FR" sz="1467" b="1">
                <a:solidFill>
                  <a:srgbClr val="C00000"/>
                </a:solidFill>
              </a:rPr>
              <a:t>Signé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04096CC-C04B-48BD-AF8A-A580236DAFE0}"/>
              </a:ext>
            </a:extLst>
          </p:cNvPr>
          <p:cNvGrpSpPr/>
          <p:nvPr/>
        </p:nvGrpSpPr>
        <p:grpSpPr>
          <a:xfrm>
            <a:off x="7083582" y="2708080"/>
            <a:ext cx="1084308" cy="290398"/>
            <a:chOff x="2528630" y="1454173"/>
            <a:chExt cx="813231" cy="217798"/>
          </a:xfrm>
        </p:grpSpPr>
        <p:sp>
          <p:nvSpPr>
            <p:cNvPr id="20" name="Rectangle à coins arrondis 14">
              <a:extLst>
                <a:ext uri="{FF2B5EF4-FFF2-40B4-BE49-F238E27FC236}">
                  <a16:creationId xmlns:a16="http://schemas.microsoft.com/office/drawing/2014/main" id="{693AC92F-93DA-478E-97DF-2B550BA27315}"/>
                </a:ext>
              </a:extLst>
            </p:cNvPr>
            <p:cNvSpPr/>
            <p:nvPr/>
          </p:nvSpPr>
          <p:spPr>
            <a:xfrm>
              <a:off x="3125837" y="1454173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" name="Rectangle à coins arrondis 14">
              <a:extLst>
                <a:ext uri="{FF2B5EF4-FFF2-40B4-BE49-F238E27FC236}">
                  <a16:creationId xmlns:a16="http://schemas.microsoft.com/office/drawing/2014/main" id="{5D941F89-BA30-486E-AAD4-F4CEAE6F89CB}"/>
                </a:ext>
              </a:extLst>
            </p:cNvPr>
            <p:cNvSpPr/>
            <p:nvPr/>
          </p:nvSpPr>
          <p:spPr>
            <a:xfrm>
              <a:off x="2528630" y="1454861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26" name="Titre 6">
            <a:extLst>
              <a:ext uri="{FF2B5EF4-FFF2-40B4-BE49-F238E27FC236}">
                <a16:creationId xmlns:a16="http://schemas.microsoft.com/office/drawing/2014/main" id="{09C973A7-981C-486E-9173-B8EBF716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DD6F94A9-B454-44E0-85C7-101E34E9A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Validation (suite) </a:t>
            </a:r>
          </a:p>
        </p:txBody>
      </p:sp>
    </p:spTree>
    <p:extLst>
      <p:ext uri="{BB962C8B-B14F-4D97-AF65-F5344CB8AC3E}">
        <p14:creationId xmlns:p14="http://schemas.microsoft.com/office/powerpoint/2010/main" val="130518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24">
            <a:extLst>
              <a:ext uri="{FF2B5EF4-FFF2-40B4-BE49-F238E27FC236}">
                <a16:creationId xmlns:a16="http://schemas.microsoft.com/office/drawing/2014/main" id="{7313B5F4-1F09-45A4-9443-2DCAB98066B5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719263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</a:rPr>
              <a:t>Chemin de fer de Validation d’un avenant à l’abonnement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F8FABE8-1C7A-4F97-BF5C-C76E1F5552BD}"/>
              </a:ext>
            </a:extLst>
          </p:cNvPr>
          <p:cNvGrpSpPr/>
          <p:nvPr/>
        </p:nvGrpSpPr>
        <p:grpSpPr>
          <a:xfrm>
            <a:off x="481126" y="2890298"/>
            <a:ext cx="4226661" cy="543867"/>
            <a:chOff x="539552" y="4113703"/>
            <a:chExt cx="3169996" cy="407900"/>
          </a:xfrm>
        </p:grpSpPr>
        <p:sp>
          <p:nvSpPr>
            <p:cNvPr id="28" name="Rectangle à coins arrondis 13">
              <a:extLst>
                <a:ext uri="{FF2B5EF4-FFF2-40B4-BE49-F238E27FC236}">
                  <a16:creationId xmlns:a16="http://schemas.microsoft.com/office/drawing/2014/main" id="{C87F2DE2-E664-418B-87CF-7F714754143E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F244845-F20A-478C-A3C3-79989F91E522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En cliquant sur « </a:t>
              </a:r>
              <a:r>
                <a:rPr lang="fr-FR" sz="1467" b="1">
                  <a:solidFill>
                    <a:schemeClr val="bg1">
                      <a:lumMod val="50000"/>
                    </a:schemeClr>
                  </a:solidFill>
                </a:rPr>
                <a:t>Codes Confidentiels </a:t>
              </a:r>
              <a:r>
                <a:rPr lang="fr-FR" sz="1467"/>
                <a:t>» une pop-up d’information apparait.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8DCD600-F8DA-4E30-95A2-6E707412606D}"/>
              </a:ext>
            </a:extLst>
          </p:cNvPr>
          <p:cNvGrpSpPr/>
          <p:nvPr/>
        </p:nvGrpSpPr>
        <p:grpSpPr>
          <a:xfrm>
            <a:off x="497059" y="4101079"/>
            <a:ext cx="4226661" cy="318100"/>
            <a:chOff x="539552" y="4113703"/>
            <a:chExt cx="3169996" cy="238575"/>
          </a:xfrm>
        </p:grpSpPr>
        <p:sp>
          <p:nvSpPr>
            <p:cNvPr id="34" name="Rectangle à coins arrondis 13">
              <a:extLst>
                <a:ext uri="{FF2B5EF4-FFF2-40B4-BE49-F238E27FC236}">
                  <a16:creationId xmlns:a16="http://schemas.microsoft.com/office/drawing/2014/main" id="{038AB300-549A-4AED-829F-F29595C968BA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2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A971008-D2CC-44BA-9209-1551F4C8B30E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la croix pour fermer.</a:t>
              </a:r>
              <a:endParaRPr lang="fr-FR" sz="1200" i="1"/>
            </a:p>
          </p:txBody>
        </p:sp>
      </p:grpSp>
      <p:sp>
        <p:nvSpPr>
          <p:cNvPr id="20" name="Titre 6">
            <a:extLst>
              <a:ext uri="{FF2B5EF4-FFF2-40B4-BE49-F238E27FC236}">
                <a16:creationId xmlns:a16="http://schemas.microsoft.com/office/drawing/2014/main" id="{BB428605-0E52-4DB0-A871-58776110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A6487A9A-0554-41EB-B0F8-20809B60BB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>
                <a:solidFill>
                  <a:srgbClr val="3E454A"/>
                </a:solidFill>
                <a:latin typeface="+mn-lt"/>
              </a:rPr>
              <a:t>Validation (fin)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C8F7C66-E4BE-4235-96C5-572D7F5C9F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48035"/>
          <a:stretch/>
        </p:blipFill>
        <p:spPr>
          <a:xfrm>
            <a:off x="4941433" y="2907620"/>
            <a:ext cx="7188439" cy="190334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CC3120-B20A-4A3D-8587-2B5A60E92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434" y="1274799"/>
            <a:ext cx="7188440" cy="161228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392C75-E519-4A78-A5F8-06DD31F85199}"/>
              </a:ext>
            </a:extLst>
          </p:cNvPr>
          <p:cNvGrpSpPr/>
          <p:nvPr/>
        </p:nvGrpSpPr>
        <p:grpSpPr>
          <a:xfrm>
            <a:off x="298337" y="1770892"/>
            <a:ext cx="4528021" cy="1015662"/>
            <a:chOff x="314097" y="4315577"/>
            <a:chExt cx="3396016" cy="761747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AF2D66E-42DE-4AEF-9945-49FB8CED4F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485937"/>
              <a:ext cx="216000" cy="213278"/>
              <a:chOff x="1646559" y="1402740"/>
              <a:chExt cx="251900" cy="248725"/>
            </a:xfrm>
          </p:grpSpPr>
          <p:sp>
            <p:nvSpPr>
              <p:cNvPr id="26" name="Freeform 18">
                <a:extLst>
                  <a:ext uri="{FF2B5EF4-FFF2-40B4-BE49-F238E27FC236}">
                    <a16:creationId xmlns:a16="http://schemas.microsoft.com/office/drawing/2014/main" id="{8AFCBC98-C611-4CE7-BD3A-5F0A0B031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402740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0" name="Freeform 19">
                <a:extLst>
                  <a:ext uri="{FF2B5EF4-FFF2-40B4-BE49-F238E27FC236}">
                    <a16:creationId xmlns:a16="http://schemas.microsoft.com/office/drawing/2014/main" id="{A1A394EB-C260-4F05-BD4A-D6B72F1E0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reeform 20">
                <a:extLst>
                  <a:ext uri="{FF2B5EF4-FFF2-40B4-BE49-F238E27FC236}">
                    <a16:creationId xmlns:a16="http://schemas.microsoft.com/office/drawing/2014/main" id="{8068B0EB-BD93-4C81-A2C5-725CEDE07A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45566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079A190-F25A-4C9E-B55A-C0EA2234B9FA}"/>
                </a:ext>
              </a:extLst>
            </p:cNvPr>
            <p:cNvSpPr txBox="1"/>
            <p:nvPr/>
          </p:nvSpPr>
          <p:spPr>
            <a:xfrm>
              <a:off x="645000" y="4315577"/>
              <a:ext cx="3065113" cy="76174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>
                  <a:solidFill>
                    <a:srgbClr val="3E454A"/>
                  </a:solidFill>
                </a:rPr>
                <a:t>Le code confidentiel de l’utilisateur n’est pas généré à ce stade du fait qu’aucune habilitation n’a été posée pour celui-ci. Il appartient à l’utilisateur principal d’aller poser en « self care » ses habilitations et de définir son mot de passe provisoire sur son espace de banque en ligne.</a:t>
              </a:r>
            </a:p>
          </p:txBody>
        </p:sp>
      </p:grpSp>
      <p:sp>
        <p:nvSpPr>
          <p:cNvPr id="19" name="Rectangle à coins arrondis 14">
            <a:extLst>
              <a:ext uri="{FF2B5EF4-FFF2-40B4-BE49-F238E27FC236}">
                <a16:creationId xmlns:a16="http://schemas.microsoft.com/office/drawing/2014/main" id="{41D03C46-D4C7-4F3C-8A59-2E999E3B297C}"/>
              </a:ext>
            </a:extLst>
          </p:cNvPr>
          <p:cNvSpPr/>
          <p:nvPr/>
        </p:nvSpPr>
        <p:spPr>
          <a:xfrm>
            <a:off x="8247620" y="204967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6326A81-B2E2-4F9F-8686-8F050BC52CD3}"/>
              </a:ext>
            </a:extLst>
          </p:cNvPr>
          <p:cNvGrpSpPr/>
          <p:nvPr/>
        </p:nvGrpSpPr>
        <p:grpSpPr>
          <a:xfrm>
            <a:off x="497059" y="5484168"/>
            <a:ext cx="4226661" cy="318100"/>
            <a:chOff x="539552" y="4113703"/>
            <a:chExt cx="3169996" cy="238575"/>
          </a:xfrm>
        </p:grpSpPr>
        <p:sp>
          <p:nvSpPr>
            <p:cNvPr id="39" name="Rectangle à coins arrondis 13">
              <a:extLst>
                <a:ext uri="{FF2B5EF4-FFF2-40B4-BE49-F238E27FC236}">
                  <a16:creationId xmlns:a16="http://schemas.microsoft.com/office/drawing/2014/main" id="{955D9359-8EB7-41B6-93EB-8D0D97BD75C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F11BCB1-7132-40DB-B576-25080526332B}"/>
                </a:ext>
              </a:extLst>
            </p:cNvPr>
            <p:cNvSpPr txBox="1"/>
            <p:nvPr/>
          </p:nvSpPr>
          <p:spPr>
            <a:xfrm>
              <a:off x="756600" y="411370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Cliquer sur «</a:t>
              </a:r>
              <a:r>
                <a:rPr lang="fr-FR" sz="1467">
                  <a:solidFill>
                    <a:schemeClr val="bg1">
                      <a:lumMod val="50000"/>
                    </a:schemeClr>
                  </a:solidFill>
                </a:rPr>
                <a:t> </a:t>
              </a:r>
              <a:r>
                <a:rPr lang="fr-FR" sz="1467" b="1">
                  <a:solidFill>
                    <a:schemeClr val="bg1">
                      <a:lumMod val="50000"/>
                    </a:schemeClr>
                  </a:solidFill>
                </a:rPr>
                <a:t>RETOUR OFFRE </a:t>
              </a:r>
              <a:r>
                <a:rPr lang="fr-FR" sz="1467"/>
                <a:t>».</a:t>
              </a:r>
              <a:endParaRPr lang="fr-FR" sz="1200" i="1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0EEC289-6B1E-4AD8-A6FD-A80F06615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33" y="4879903"/>
            <a:ext cx="7188439" cy="1416820"/>
          </a:xfrm>
          <a:prstGeom prst="rect">
            <a:avLst/>
          </a:prstGeom>
        </p:spPr>
      </p:pic>
      <p:sp>
        <p:nvSpPr>
          <p:cNvPr id="41" name="Rectangle à coins arrondis 13">
            <a:extLst>
              <a:ext uri="{FF2B5EF4-FFF2-40B4-BE49-F238E27FC236}">
                <a16:creationId xmlns:a16="http://schemas.microsoft.com/office/drawing/2014/main" id="{A437E31D-EA68-4E93-AAB8-0D703EC8D957}"/>
              </a:ext>
            </a:extLst>
          </p:cNvPr>
          <p:cNvSpPr/>
          <p:nvPr/>
        </p:nvSpPr>
        <p:spPr>
          <a:xfrm>
            <a:off x="9061939" y="540439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360B49-2ECA-4456-8219-15523DD49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123" y="4184688"/>
            <a:ext cx="2915057" cy="600159"/>
          </a:xfrm>
          <a:prstGeom prst="rect">
            <a:avLst/>
          </a:prstGeom>
        </p:spPr>
      </p:pic>
      <p:sp>
        <p:nvSpPr>
          <p:cNvPr id="32" name="Rectangle à coins arrondis 14">
            <a:extLst>
              <a:ext uri="{FF2B5EF4-FFF2-40B4-BE49-F238E27FC236}">
                <a16:creationId xmlns:a16="http://schemas.microsoft.com/office/drawing/2014/main" id="{82CB916E-151A-4AE8-9D65-309A2DADBDAB}"/>
              </a:ext>
            </a:extLst>
          </p:cNvPr>
          <p:cNvSpPr/>
          <p:nvPr/>
        </p:nvSpPr>
        <p:spPr>
          <a:xfrm>
            <a:off x="9938794" y="419528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81053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F835BF8-7695-4EB8-99D4-ED3A68ACA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069" y="1250170"/>
            <a:ext cx="6063056" cy="368759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F19A42D-8937-4BDE-A46D-5C8D21E3B0AF}"/>
              </a:ext>
            </a:extLst>
          </p:cNvPr>
          <p:cNvGrpSpPr/>
          <p:nvPr/>
        </p:nvGrpSpPr>
        <p:grpSpPr>
          <a:xfrm>
            <a:off x="338776" y="2176649"/>
            <a:ext cx="4235517" cy="911676"/>
            <a:chOff x="315575" y="1579710"/>
            <a:chExt cx="3176638" cy="683757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FF3B81-0A1C-42A8-88ED-530F1E22888C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63AAB89-4EB7-4B43-8607-355AEAB591E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1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1135F6-CC50-48E4-83D8-7890B848E155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Cliquer sur « Signer »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3DFB2D9-6903-43F3-91E6-7A87A68FD93D}"/>
                </a:ext>
              </a:extLst>
            </p:cNvPr>
            <p:cNvGrpSpPr/>
            <p:nvPr/>
          </p:nvGrpSpPr>
          <p:grpSpPr>
            <a:xfrm>
              <a:off x="315575" y="2009424"/>
              <a:ext cx="3168352" cy="254043"/>
              <a:chOff x="531599" y="4032488"/>
              <a:chExt cx="3168352" cy="254043"/>
            </a:xfrm>
          </p:grpSpPr>
          <p:sp>
            <p:nvSpPr>
              <p:cNvPr id="9" name="Rectangle à coins arrondis 13">
                <a:extLst>
                  <a:ext uri="{FF2B5EF4-FFF2-40B4-BE49-F238E27FC236}">
                    <a16:creationId xmlns:a16="http://schemas.microsoft.com/office/drawing/2014/main" id="{FC788542-BF0B-4C6B-8CCA-3D03849322F7}"/>
                  </a:ext>
                </a:extLst>
              </p:cNvPr>
              <p:cNvSpPr/>
              <p:nvPr/>
            </p:nvSpPr>
            <p:spPr>
              <a:xfrm>
                <a:off x="531599" y="4069421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2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93B5E2-6862-4019-9841-FC3A425177A3}"/>
                  </a:ext>
                </a:extLst>
              </p:cNvPr>
              <p:cNvSpPr txBox="1"/>
              <p:nvPr/>
            </p:nvSpPr>
            <p:spPr>
              <a:xfrm>
                <a:off x="747623" y="4032488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Cliquer sur « Continuer »</a:t>
                </a:r>
              </a:p>
            </p:txBody>
          </p:sp>
        </p:grp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</a:rPr>
              <a:t>Finaliser l’avenant par la signature du Contrat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10930109" y="451872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0" name="Titre 6">
            <a:extLst>
              <a:ext uri="{FF2B5EF4-FFF2-40B4-BE49-F238E27FC236}">
                <a16:creationId xmlns:a16="http://schemas.microsoft.com/office/drawing/2014/main" id="{42127ABB-87CA-43CF-927B-7309CA363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304C7289-CAB6-4BE2-8205-F90211E478BF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>
                <a:solidFill>
                  <a:srgbClr val="3E454A"/>
                </a:solidFill>
                <a:latin typeface="+mn-lt"/>
              </a:rPr>
              <a:t>Finalisation de l’avenant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D46299-45CD-47A7-916F-2C9A5A4CB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606" y="2532946"/>
            <a:ext cx="3220131" cy="1110758"/>
          </a:xfrm>
          <a:prstGeom prst="rect">
            <a:avLst/>
          </a:prstGeom>
        </p:spPr>
      </p:pic>
      <p:sp>
        <p:nvSpPr>
          <p:cNvPr id="27" name="Rectangle à coins arrondis 13">
            <a:extLst>
              <a:ext uri="{FF2B5EF4-FFF2-40B4-BE49-F238E27FC236}">
                <a16:creationId xmlns:a16="http://schemas.microsoft.com/office/drawing/2014/main" id="{592D38B2-4370-4AD5-BD61-7C43634A731E}"/>
              </a:ext>
            </a:extLst>
          </p:cNvPr>
          <p:cNvSpPr/>
          <p:nvPr/>
        </p:nvSpPr>
        <p:spPr>
          <a:xfrm>
            <a:off x="11511663" y="346516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19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F19A42D-8937-4BDE-A46D-5C8D21E3B0AF}"/>
              </a:ext>
            </a:extLst>
          </p:cNvPr>
          <p:cNvGrpSpPr/>
          <p:nvPr/>
        </p:nvGrpSpPr>
        <p:grpSpPr>
          <a:xfrm>
            <a:off x="338776" y="2176649"/>
            <a:ext cx="4235517" cy="1342587"/>
            <a:chOff x="315575" y="1579710"/>
            <a:chExt cx="3176638" cy="100694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FF3B81-0A1C-42A8-88ED-530F1E22888C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63AAB89-4EB7-4B43-8607-355AEAB591E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1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01135F6-CC50-48E4-83D8-7890B848E155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Choisir le mode de signature 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3DFB2D9-6903-43F3-91E6-7A87A68FD93D}"/>
                </a:ext>
              </a:extLst>
            </p:cNvPr>
            <p:cNvGrpSpPr/>
            <p:nvPr/>
          </p:nvGrpSpPr>
          <p:grpSpPr>
            <a:xfrm>
              <a:off x="315575" y="2009424"/>
              <a:ext cx="3168352" cy="577226"/>
              <a:chOff x="531599" y="4032488"/>
              <a:chExt cx="3168352" cy="577226"/>
            </a:xfrm>
          </p:grpSpPr>
          <p:sp>
            <p:nvSpPr>
              <p:cNvPr id="9" name="Rectangle à coins arrondis 13">
                <a:extLst>
                  <a:ext uri="{FF2B5EF4-FFF2-40B4-BE49-F238E27FC236}">
                    <a16:creationId xmlns:a16="http://schemas.microsoft.com/office/drawing/2014/main" id="{FC788542-BF0B-4C6B-8CCA-3D03849322F7}"/>
                  </a:ext>
                </a:extLst>
              </p:cNvPr>
              <p:cNvSpPr/>
              <p:nvPr/>
            </p:nvSpPr>
            <p:spPr>
              <a:xfrm>
                <a:off x="531599" y="422401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2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93B5E2-6862-4019-9841-FC3A425177A3}"/>
                  </a:ext>
                </a:extLst>
              </p:cNvPr>
              <p:cNvSpPr txBox="1"/>
              <p:nvPr/>
            </p:nvSpPr>
            <p:spPr>
              <a:xfrm>
                <a:off x="747623" y="4032488"/>
                <a:ext cx="2952328" cy="577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/>
                  <a:t>Cliquer sur « Envoyer pour Signature »</a:t>
                </a:r>
              </a:p>
              <a:p>
                <a:r>
                  <a:rPr lang="fr-FR" sz="1467"/>
                  <a:t>Ou </a:t>
                </a:r>
              </a:p>
              <a:p>
                <a:r>
                  <a:rPr lang="fr-FR" sz="1467"/>
                  <a:t>Faire signer la version papier des CP</a:t>
                </a:r>
              </a:p>
            </p:txBody>
          </p:sp>
        </p:grp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</a:rPr>
              <a:t>Finaliser l’avenant par la signature du Contrat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7736236" y="183985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5F17DB-0F59-4570-8D86-1829A12E0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301" y="1184796"/>
            <a:ext cx="2349828" cy="2159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365491-6C35-4589-B90D-DCB7D0611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672" y="4197086"/>
            <a:ext cx="2943520" cy="186300"/>
          </a:xfrm>
          <a:prstGeom prst="rect">
            <a:avLst/>
          </a:prstGeom>
        </p:spPr>
      </p:pic>
      <p:sp>
        <p:nvSpPr>
          <p:cNvPr id="23" name="Titre 6">
            <a:extLst>
              <a:ext uri="{FF2B5EF4-FFF2-40B4-BE49-F238E27FC236}">
                <a16:creationId xmlns:a16="http://schemas.microsoft.com/office/drawing/2014/main" id="{9F5C3D88-BF71-4022-B901-5EB436B9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83D00EDE-8972-43E8-8E5A-C704188A72C5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>
                <a:solidFill>
                  <a:srgbClr val="3E454A"/>
                </a:solidFill>
                <a:latin typeface="+mn-lt"/>
              </a:rPr>
              <a:t>Finalisation de l’avenant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2C205D-221E-46DA-A063-1D3E57DA21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74"/>
          <a:stretch/>
        </p:blipFill>
        <p:spPr>
          <a:xfrm>
            <a:off x="4879075" y="1624864"/>
            <a:ext cx="5725371" cy="269202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A17BA1-B5FB-4A9D-B5C4-2565F26B20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9069"/>
          <a:stretch/>
        </p:blipFill>
        <p:spPr>
          <a:xfrm>
            <a:off x="4876736" y="1183621"/>
            <a:ext cx="5725371" cy="418756"/>
          </a:xfrm>
          <a:prstGeom prst="rect">
            <a:avLst/>
          </a:prstGeom>
        </p:spPr>
      </p:pic>
      <p:sp>
        <p:nvSpPr>
          <p:cNvPr id="30" name="Rectangle à coins arrondis 13">
            <a:extLst>
              <a:ext uri="{FF2B5EF4-FFF2-40B4-BE49-F238E27FC236}">
                <a16:creationId xmlns:a16="http://schemas.microsoft.com/office/drawing/2014/main" id="{D89C4555-E54F-4931-98D0-4BD4811FFCE2}"/>
              </a:ext>
            </a:extLst>
          </p:cNvPr>
          <p:cNvSpPr/>
          <p:nvPr/>
        </p:nvSpPr>
        <p:spPr>
          <a:xfrm>
            <a:off x="10386949" y="421193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6" name="Rectangle à coins arrondis 13">
            <a:extLst>
              <a:ext uri="{FF2B5EF4-FFF2-40B4-BE49-F238E27FC236}">
                <a16:creationId xmlns:a16="http://schemas.microsoft.com/office/drawing/2014/main" id="{A0D3B536-10E9-48B1-B9F4-6C2A3FE9638E}"/>
              </a:ext>
            </a:extLst>
          </p:cNvPr>
          <p:cNvSpPr/>
          <p:nvPr/>
        </p:nvSpPr>
        <p:spPr>
          <a:xfrm>
            <a:off x="7434305" y="180312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93C128-CA55-4C89-9899-36675BC71B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544"/>
          <a:stretch/>
        </p:blipFill>
        <p:spPr>
          <a:xfrm>
            <a:off x="4438008" y="3109708"/>
            <a:ext cx="4464662" cy="33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19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3FF3B81-0A1C-42A8-88ED-530F1E22888C}"/>
              </a:ext>
            </a:extLst>
          </p:cNvPr>
          <p:cNvGrpSpPr/>
          <p:nvPr/>
        </p:nvGrpSpPr>
        <p:grpSpPr>
          <a:xfrm>
            <a:off x="349381" y="2176654"/>
            <a:ext cx="4224913" cy="319147"/>
            <a:chOff x="539552" y="4105055"/>
            <a:chExt cx="3168685" cy="239360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963AAB89-4EB7-4B43-8607-355AEAB591EC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01135F6-CC50-48E4-83D8-7890B848E155}"/>
                </a:ext>
              </a:extLst>
            </p:cNvPr>
            <p:cNvSpPr txBox="1"/>
            <p:nvPr/>
          </p:nvSpPr>
          <p:spPr>
            <a:xfrm>
              <a:off x="755909" y="4105055"/>
              <a:ext cx="295232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/>
                <a:t>L’abonnement est à l’état « activé »</a:t>
              </a:r>
            </a:p>
          </p:txBody>
        </p:sp>
      </p:grpSp>
      <p:sp>
        <p:nvSpPr>
          <p:cNvPr id="19" name="Espace réservé du contenu 24">
            <a:extLst>
              <a:ext uri="{FF2B5EF4-FFF2-40B4-BE49-F238E27FC236}">
                <a16:creationId xmlns:a16="http://schemas.microsoft.com/office/drawing/2014/main" id="{27780C3B-DFCB-47FB-8CDE-6C8DE39C78F1}"/>
              </a:ext>
            </a:extLst>
          </p:cNvPr>
          <p:cNvSpPr txBox="1">
            <a:spLocks/>
          </p:cNvSpPr>
          <p:nvPr/>
        </p:nvSpPr>
        <p:spPr>
          <a:xfrm>
            <a:off x="-2976" y="1727303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+mn-lt"/>
              </a:rPr>
              <a:t>Dans les « Services »</a:t>
            </a: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BBA115E9-152F-4D8D-8C32-0C1F9EB68EA9}"/>
              </a:ext>
            </a:extLst>
          </p:cNvPr>
          <p:cNvSpPr/>
          <p:nvPr/>
        </p:nvSpPr>
        <p:spPr>
          <a:xfrm>
            <a:off x="9769882" y="386831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911E01-FC3E-428A-B745-0ECBBF877238}"/>
              </a:ext>
            </a:extLst>
          </p:cNvPr>
          <p:cNvSpPr/>
          <p:nvPr/>
        </p:nvSpPr>
        <p:spPr>
          <a:xfrm>
            <a:off x="416060" y="4665317"/>
            <a:ext cx="4256379" cy="150810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fr-FR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rgbClr val="C00000"/>
                </a:solidFill>
              </a:rPr>
              <a:t>Félicitations ! Le nouvel utilisateur est créé. Il reste à l’utilisateur principal à aller lui poser ses habilitations sur son espace de banque en ligne.</a:t>
            </a:r>
          </a:p>
        </p:txBody>
      </p:sp>
      <p:sp>
        <p:nvSpPr>
          <p:cNvPr id="15" name="Titre 6">
            <a:extLst>
              <a:ext uri="{FF2B5EF4-FFF2-40B4-BE49-F238E27FC236}">
                <a16:creationId xmlns:a16="http://schemas.microsoft.com/office/drawing/2014/main" id="{EE0AFC66-7789-4E3A-B0C1-D9B195FAF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/>
              <a:t>ajouter un utilisateur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F7056EAC-4959-407A-BDB9-9A8E822BEFE0}"/>
              </a:ext>
            </a:extLst>
          </p:cNvPr>
          <p:cNvSpPr txBox="1">
            <a:spLocks/>
          </p:cNvSpPr>
          <p:nvPr/>
        </p:nvSpPr>
        <p:spPr>
          <a:xfrm>
            <a:off x="801994" y="829878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900">
                <a:solidFill>
                  <a:srgbClr val="3E454A"/>
                </a:solidFill>
                <a:latin typeface="+mn-lt"/>
              </a:rPr>
              <a:t>Vérification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E64F9B-7BEA-4E05-B3D2-C487F3BE1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506" y="2484330"/>
            <a:ext cx="5827113" cy="368028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6D7AB8-C2BC-4B08-B981-B3246A7DA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888" y="1083328"/>
            <a:ext cx="5827112" cy="3110072"/>
          </a:xfrm>
          <a:prstGeom prst="rect">
            <a:avLst/>
          </a:prstGeom>
        </p:spPr>
      </p:pic>
      <p:sp>
        <p:nvSpPr>
          <p:cNvPr id="13" name="Rectangle à coins arrondis 13">
            <a:extLst>
              <a:ext uri="{FF2B5EF4-FFF2-40B4-BE49-F238E27FC236}">
                <a16:creationId xmlns:a16="http://schemas.microsoft.com/office/drawing/2014/main" id="{67CCC122-B6D5-4D5C-AA2A-1396216FCB00}"/>
              </a:ext>
            </a:extLst>
          </p:cNvPr>
          <p:cNvSpPr/>
          <p:nvPr/>
        </p:nvSpPr>
        <p:spPr>
          <a:xfrm>
            <a:off x="6371359" y="347018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14" name="Rectangle à coins arrondis 13">
            <a:extLst>
              <a:ext uri="{FF2B5EF4-FFF2-40B4-BE49-F238E27FC236}">
                <a16:creationId xmlns:a16="http://schemas.microsoft.com/office/drawing/2014/main" id="{6FCA342D-76C7-489E-87A6-FA49C6050ACA}"/>
              </a:ext>
            </a:extLst>
          </p:cNvPr>
          <p:cNvSpPr/>
          <p:nvPr/>
        </p:nvSpPr>
        <p:spPr>
          <a:xfrm>
            <a:off x="8785046" y="531906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94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communaute.potx" id="{D36F0588-87F6-4434-9EB3-3A25C5CD97CF}" vid="{9B485BFE-C272-4A3B-9CFB-398464958431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8FCF14-A54C-4419-8E54-EDF716CB9E8E}">
  <ds:schemaRefs>
    <ds:schemaRef ds:uri="a6eaa20e-8785-4f6a-ad54-680d61602c43"/>
    <ds:schemaRef ds:uri="df2096ab-7d57-4ad3-817e-19c322fe233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AAC012-CFBC-45E2-B1E8-A8D77684393E}">
  <ds:schemaRefs>
    <ds:schemaRef ds:uri="a6eaa20e-8785-4f6a-ad54-680d61602c43"/>
    <ds:schemaRef ds:uri="df2096ab-7d57-4ad3-817e-19c322fe23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0</TotalTime>
  <Words>1006</Words>
  <Application>Microsoft Office PowerPoint</Application>
  <PresentationFormat>Grand écran</PresentationFormat>
  <Paragraphs>181</Paragraphs>
  <Slides>17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8" baseType="lpstr"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Wingdings</vt:lpstr>
      <vt:lpstr>Wingdings 2</vt:lpstr>
      <vt:lpstr>Caisse d'Epargne</vt:lpstr>
      <vt:lpstr>Conception personnalisée</vt:lpstr>
      <vt:lpstr>Cenet Comptes</vt:lpstr>
      <vt:lpstr>Avant de démarrer l’avenant…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ajouter un utilisateur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1</cp:revision>
  <dcterms:created xsi:type="dcterms:W3CDTF">2022-02-02T07:54:44Z</dcterms:created>
  <dcterms:modified xsi:type="dcterms:W3CDTF">2022-03-25T13:51:38Z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