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0" r:id="rId4"/>
    <p:sldMasterId id="2147483742" r:id="rId5"/>
  </p:sldMasterIdLst>
  <p:notesMasterIdLst>
    <p:notesMasterId r:id="rId14"/>
  </p:notesMasterIdLst>
  <p:handoutMasterIdLst>
    <p:handoutMasterId r:id="rId15"/>
  </p:handoutMasterIdLst>
  <p:sldIdLst>
    <p:sldId id="308" r:id="rId6"/>
    <p:sldId id="380" r:id="rId7"/>
    <p:sldId id="387" r:id="rId8"/>
    <p:sldId id="381" r:id="rId9"/>
    <p:sldId id="364" r:id="rId10"/>
    <p:sldId id="379" r:id="rId11"/>
    <p:sldId id="271" r:id="rId12"/>
    <p:sldId id="272" r:id="rId13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3840" userDrawn="1">
          <p15:clr>
            <a:srgbClr val="A4A3A4"/>
          </p15:clr>
        </p15:guide>
        <p15:guide id="3" orient="horz" pos="21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EEEEE"/>
    <a:srgbClr val="F9CEB1"/>
    <a:srgbClr val="3E454A"/>
    <a:srgbClr val="FFFFFF"/>
    <a:srgbClr val="F8F8F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AFFF487-A741-47E6-8F01-47C943EE6FAB}" v="48" dt="2022-03-28T07:26:19.30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4" d="100"/>
          <a:sy n="64" d="100"/>
        </p:scale>
        <p:origin x="954" y="60"/>
      </p:cViewPr>
      <p:guideLst>
        <p:guide pos="3840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microsoft.com/office/2015/10/relationships/revisionInfo" Target="revisionInfo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5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ZINCK Yves [CEGEE]" userId="58ab786b-eff3-4fb5-b8c5-161f6b44608b" providerId="ADAL" clId="{8AFFF487-A741-47E6-8F01-47C943EE6FAB}"/>
    <pc:docChg chg="undo custSel delSld modSld">
      <pc:chgData name="ZINCK Yves [CEGEE]" userId="58ab786b-eff3-4fb5-b8c5-161f6b44608b" providerId="ADAL" clId="{8AFFF487-A741-47E6-8F01-47C943EE6FAB}" dt="2022-03-28T07:26:19.305" v="1863"/>
      <pc:docMkLst>
        <pc:docMk/>
      </pc:docMkLst>
      <pc:sldChg chg="del">
        <pc:chgData name="ZINCK Yves [CEGEE]" userId="58ab786b-eff3-4fb5-b8c5-161f6b44608b" providerId="ADAL" clId="{8AFFF487-A741-47E6-8F01-47C943EE6FAB}" dt="2022-03-28T06:17:08.852" v="45" actId="47"/>
        <pc:sldMkLst>
          <pc:docMk/>
          <pc:sldMk cId="3847852410" sldId="265"/>
        </pc:sldMkLst>
      </pc:sldChg>
      <pc:sldChg chg="modSp mod">
        <pc:chgData name="ZINCK Yves [CEGEE]" userId="58ab786b-eff3-4fb5-b8c5-161f6b44608b" providerId="ADAL" clId="{8AFFF487-A741-47E6-8F01-47C943EE6FAB}" dt="2022-03-28T07:25:47.632" v="1839" actId="6549"/>
        <pc:sldMkLst>
          <pc:docMk/>
          <pc:sldMk cId="453845878" sldId="308"/>
        </pc:sldMkLst>
        <pc:spChg chg="mod">
          <ac:chgData name="ZINCK Yves [CEGEE]" userId="58ab786b-eff3-4fb5-b8c5-161f6b44608b" providerId="ADAL" clId="{8AFFF487-A741-47E6-8F01-47C943EE6FAB}" dt="2022-03-28T07:25:47.632" v="1839" actId="6549"/>
          <ac:spMkLst>
            <pc:docMk/>
            <pc:sldMk cId="453845878" sldId="308"/>
            <ac:spMk id="4" creationId="{F5B5E614-58A6-4AF6-85EC-90C4D3B103DB}"/>
          </ac:spMkLst>
        </pc:spChg>
      </pc:sldChg>
      <pc:sldChg chg="addSp delSp modSp mod">
        <pc:chgData name="ZINCK Yves [CEGEE]" userId="58ab786b-eff3-4fb5-b8c5-161f6b44608b" providerId="ADAL" clId="{8AFFF487-A741-47E6-8F01-47C943EE6FAB}" dt="2022-03-28T07:26:15.153" v="1862"/>
        <pc:sldMkLst>
          <pc:docMk/>
          <pc:sldMk cId="1694481587" sldId="364"/>
        </pc:sldMkLst>
        <pc:spChg chg="mod">
          <ac:chgData name="ZINCK Yves [CEGEE]" userId="58ab786b-eff3-4fb5-b8c5-161f6b44608b" providerId="ADAL" clId="{8AFFF487-A741-47E6-8F01-47C943EE6FAB}" dt="2022-03-28T06:46:06.588" v="1107" actId="478"/>
          <ac:spMkLst>
            <pc:docMk/>
            <pc:sldMk cId="1694481587" sldId="364"/>
            <ac:spMk id="8" creationId="{AD95C63E-9FE8-451D-AB18-3B06E9F9EE4A}"/>
          </ac:spMkLst>
        </pc:spChg>
        <pc:spChg chg="mod">
          <ac:chgData name="ZINCK Yves [CEGEE]" userId="58ab786b-eff3-4fb5-b8c5-161f6b44608b" providerId="ADAL" clId="{8AFFF487-A741-47E6-8F01-47C943EE6FAB}" dt="2022-03-28T06:46:06.588" v="1107" actId="478"/>
          <ac:spMkLst>
            <pc:docMk/>
            <pc:sldMk cId="1694481587" sldId="364"/>
            <ac:spMk id="9" creationId="{AE977F3E-9AB5-44E9-9B11-CF907C65B079}"/>
          </ac:spMkLst>
        </pc:spChg>
        <pc:spChg chg="mod ord">
          <ac:chgData name="ZINCK Yves [CEGEE]" userId="58ab786b-eff3-4fb5-b8c5-161f6b44608b" providerId="ADAL" clId="{8AFFF487-A741-47E6-8F01-47C943EE6FAB}" dt="2022-03-28T06:51:27.862" v="1620" actId="1076"/>
          <ac:spMkLst>
            <pc:docMk/>
            <pc:sldMk cId="1694481587" sldId="364"/>
            <ac:spMk id="10" creationId="{83F4A615-A94F-4F9D-BD72-441A5558972E}"/>
          </ac:spMkLst>
        </pc:spChg>
        <pc:spChg chg="del mod">
          <ac:chgData name="ZINCK Yves [CEGEE]" userId="58ab786b-eff3-4fb5-b8c5-161f6b44608b" providerId="ADAL" clId="{8AFFF487-A741-47E6-8F01-47C943EE6FAB}" dt="2022-03-28T06:46:17.937" v="1109" actId="478"/>
          <ac:spMkLst>
            <pc:docMk/>
            <pc:sldMk cId="1694481587" sldId="364"/>
            <ac:spMk id="11" creationId="{90636005-A25C-4148-A04F-7B5567B6C1AB}"/>
          </ac:spMkLst>
        </pc:spChg>
        <pc:spChg chg="del mod topLvl">
          <ac:chgData name="ZINCK Yves [CEGEE]" userId="58ab786b-eff3-4fb5-b8c5-161f6b44608b" providerId="ADAL" clId="{8AFFF487-A741-47E6-8F01-47C943EE6FAB}" dt="2022-03-28T06:46:11.437" v="1108" actId="478"/>
          <ac:spMkLst>
            <pc:docMk/>
            <pc:sldMk cId="1694481587" sldId="364"/>
            <ac:spMk id="13" creationId="{1F84680E-C8B4-41BE-A8A3-3DF5F3A29038}"/>
          </ac:spMkLst>
        </pc:spChg>
        <pc:spChg chg="del">
          <ac:chgData name="ZINCK Yves [CEGEE]" userId="58ab786b-eff3-4fb5-b8c5-161f6b44608b" providerId="ADAL" clId="{8AFFF487-A741-47E6-8F01-47C943EE6FAB}" dt="2022-03-28T06:45:52.569" v="1099" actId="478"/>
          <ac:spMkLst>
            <pc:docMk/>
            <pc:sldMk cId="1694481587" sldId="364"/>
            <ac:spMk id="14" creationId="{2481A688-62B5-48AF-BE37-E1529F725598}"/>
          </ac:spMkLst>
        </pc:spChg>
        <pc:spChg chg="del">
          <ac:chgData name="ZINCK Yves [CEGEE]" userId="58ab786b-eff3-4fb5-b8c5-161f6b44608b" providerId="ADAL" clId="{8AFFF487-A741-47E6-8F01-47C943EE6FAB}" dt="2022-03-28T06:44:55" v="1038" actId="478"/>
          <ac:spMkLst>
            <pc:docMk/>
            <pc:sldMk cId="1694481587" sldId="364"/>
            <ac:spMk id="16" creationId="{A993FEEB-309B-4AE8-8113-2524A5B70875}"/>
          </ac:spMkLst>
        </pc:spChg>
        <pc:spChg chg="add del mod topLvl">
          <ac:chgData name="ZINCK Yves [CEGEE]" userId="58ab786b-eff3-4fb5-b8c5-161f6b44608b" providerId="ADAL" clId="{8AFFF487-A741-47E6-8F01-47C943EE6FAB}" dt="2022-03-28T06:46:02.206" v="1104" actId="478"/>
          <ac:spMkLst>
            <pc:docMk/>
            <pc:sldMk cId="1694481587" sldId="364"/>
            <ac:spMk id="23" creationId="{850E11D0-8C96-4EEA-882A-8942CC44F74B}"/>
          </ac:spMkLst>
        </pc:spChg>
        <pc:spChg chg="mod">
          <ac:chgData name="ZINCK Yves [CEGEE]" userId="58ab786b-eff3-4fb5-b8c5-161f6b44608b" providerId="ADAL" clId="{8AFFF487-A741-47E6-8F01-47C943EE6FAB}" dt="2022-03-28T07:26:15.153" v="1862"/>
          <ac:spMkLst>
            <pc:docMk/>
            <pc:sldMk cId="1694481587" sldId="364"/>
            <ac:spMk id="31" creationId="{4D273EA3-2CF0-4D3A-A9A6-BDEFE0D268B0}"/>
          </ac:spMkLst>
        </pc:spChg>
        <pc:spChg chg="mod">
          <ac:chgData name="ZINCK Yves [CEGEE]" userId="58ab786b-eff3-4fb5-b8c5-161f6b44608b" providerId="ADAL" clId="{8AFFF487-A741-47E6-8F01-47C943EE6FAB}" dt="2022-03-28T06:44:38.810" v="1037" actId="20577"/>
          <ac:spMkLst>
            <pc:docMk/>
            <pc:sldMk cId="1694481587" sldId="364"/>
            <ac:spMk id="32" creationId="{7B2CCD62-3EF8-4F3C-B631-906109FAC7AC}"/>
          </ac:spMkLst>
        </pc:spChg>
        <pc:spChg chg="del mod">
          <ac:chgData name="ZINCK Yves [CEGEE]" userId="58ab786b-eff3-4fb5-b8c5-161f6b44608b" providerId="ADAL" clId="{8AFFF487-A741-47E6-8F01-47C943EE6FAB}" dt="2022-03-28T06:49:01.174" v="1491" actId="478"/>
          <ac:spMkLst>
            <pc:docMk/>
            <pc:sldMk cId="1694481587" sldId="364"/>
            <ac:spMk id="63" creationId="{E46EC7CE-8146-4A77-B15B-2A8EB48CD32D}"/>
          </ac:spMkLst>
        </pc:spChg>
        <pc:spChg chg="mod">
          <ac:chgData name="ZINCK Yves [CEGEE]" userId="58ab786b-eff3-4fb5-b8c5-161f6b44608b" providerId="ADAL" clId="{8AFFF487-A741-47E6-8F01-47C943EE6FAB}" dt="2022-03-28T06:49:28.949" v="1498" actId="1076"/>
          <ac:spMkLst>
            <pc:docMk/>
            <pc:sldMk cId="1694481587" sldId="364"/>
            <ac:spMk id="64" creationId="{0D1D60B5-E845-4256-BC5D-3A22BE2B2EDF}"/>
          </ac:spMkLst>
        </pc:spChg>
        <pc:spChg chg="del mod">
          <ac:chgData name="ZINCK Yves [CEGEE]" userId="58ab786b-eff3-4fb5-b8c5-161f6b44608b" providerId="ADAL" clId="{8AFFF487-A741-47E6-8F01-47C943EE6FAB}" dt="2022-03-28T06:49:09.070" v="1494" actId="478"/>
          <ac:spMkLst>
            <pc:docMk/>
            <pc:sldMk cId="1694481587" sldId="364"/>
            <ac:spMk id="65" creationId="{A9AAE2F0-F373-41E1-AD1E-57212ACA80C0}"/>
          </ac:spMkLst>
        </pc:spChg>
        <pc:spChg chg="mod">
          <ac:chgData name="ZINCK Yves [CEGEE]" userId="58ab786b-eff3-4fb5-b8c5-161f6b44608b" providerId="ADAL" clId="{8AFFF487-A741-47E6-8F01-47C943EE6FAB}" dt="2022-03-28T06:59:32.993" v="1818" actId="20577"/>
          <ac:spMkLst>
            <pc:docMk/>
            <pc:sldMk cId="1694481587" sldId="364"/>
            <ac:spMk id="66" creationId="{93DC8A7D-6E33-44D5-8F50-34417639091B}"/>
          </ac:spMkLst>
        </pc:spChg>
        <pc:grpChg chg="mod topLvl">
          <ac:chgData name="ZINCK Yves [CEGEE]" userId="58ab786b-eff3-4fb5-b8c5-161f6b44608b" providerId="ADAL" clId="{8AFFF487-A741-47E6-8F01-47C943EE6FAB}" dt="2022-03-28T06:46:11.437" v="1108" actId="478"/>
          <ac:grpSpMkLst>
            <pc:docMk/>
            <pc:sldMk cId="1694481587" sldId="364"/>
            <ac:grpSpMk id="7" creationId="{FB53A42A-B9D9-4C9B-B952-7BF3FFC77813}"/>
          </ac:grpSpMkLst>
        </pc:grpChg>
        <pc:grpChg chg="del">
          <ac:chgData name="ZINCK Yves [CEGEE]" userId="58ab786b-eff3-4fb5-b8c5-161f6b44608b" providerId="ADAL" clId="{8AFFF487-A741-47E6-8F01-47C943EE6FAB}" dt="2022-03-28T06:45:52.569" v="1099" actId="478"/>
          <ac:grpSpMkLst>
            <pc:docMk/>
            <pc:sldMk cId="1694481587" sldId="364"/>
            <ac:grpSpMk id="12" creationId="{240BBCDC-561A-41D4-99E5-0495FE244245}"/>
          </ac:grpSpMkLst>
        </pc:grpChg>
        <pc:grpChg chg="del mod">
          <ac:chgData name="ZINCK Yves [CEGEE]" userId="58ab786b-eff3-4fb5-b8c5-161f6b44608b" providerId="ADAL" clId="{8AFFF487-A741-47E6-8F01-47C943EE6FAB}" dt="2022-03-28T06:46:11.437" v="1108" actId="478"/>
          <ac:grpSpMkLst>
            <pc:docMk/>
            <pc:sldMk cId="1694481587" sldId="364"/>
            <ac:grpSpMk id="17" creationId="{A1C62818-E377-49B6-A133-BE2E9816090D}"/>
          </ac:grpSpMkLst>
        </pc:grpChg>
        <pc:grpChg chg="add del mod topLvl">
          <ac:chgData name="ZINCK Yves [CEGEE]" userId="58ab786b-eff3-4fb5-b8c5-161f6b44608b" providerId="ADAL" clId="{8AFFF487-A741-47E6-8F01-47C943EE6FAB}" dt="2022-03-28T06:46:06.588" v="1107" actId="478"/>
          <ac:grpSpMkLst>
            <pc:docMk/>
            <pc:sldMk cId="1694481587" sldId="364"/>
            <ac:grpSpMk id="21" creationId="{9EA3D9B6-16C1-4213-9110-074769418A4C}"/>
          </ac:grpSpMkLst>
        </pc:grpChg>
        <pc:grpChg chg="add del">
          <ac:chgData name="ZINCK Yves [CEGEE]" userId="58ab786b-eff3-4fb5-b8c5-161f6b44608b" providerId="ADAL" clId="{8AFFF487-A741-47E6-8F01-47C943EE6FAB}" dt="2022-03-28T06:46:02.206" v="1104" actId="478"/>
          <ac:grpSpMkLst>
            <pc:docMk/>
            <pc:sldMk cId="1694481587" sldId="364"/>
            <ac:grpSpMk id="24" creationId="{88D83741-7A28-4F65-91ED-35E404D67F04}"/>
          </ac:grpSpMkLst>
        </pc:grpChg>
        <pc:grpChg chg="del mod">
          <ac:chgData name="ZINCK Yves [CEGEE]" userId="58ab786b-eff3-4fb5-b8c5-161f6b44608b" providerId="ADAL" clId="{8AFFF487-A741-47E6-8F01-47C943EE6FAB}" dt="2022-03-28T06:49:09.070" v="1494" actId="478"/>
          <ac:grpSpMkLst>
            <pc:docMk/>
            <pc:sldMk cId="1694481587" sldId="364"/>
            <ac:grpSpMk id="62" creationId="{82276F57-8A76-4E05-848A-E504AB2128DD}"/>
          </ac:grpSpMkLst>
        </pc:grpChg>
        <pc:grpChg chg="add del mod">
          <ac:chgData name="ZINCK Yves [CEGEE]" userId="58ab786b-eff3-4fb5-b8c5-161f6b44608b" providerId="ADAL" clId="{8AFFF487-A741-47E6-8F01-47C943EE6FAB}" dt="2022-03-28T06:49:28.949" v="1498" actId="1076"/>
          <ac:grpSpMkLst>
            <pc:docMk/>
            <pc:sldMk cId="1694481587" sldId="364"/>
            <ac:grpSpMk id="67" creationId="{1DD1EE10-2052-400E-ADAC-22755BA73383}"/>
          </ac:grpSpMkLst>
        </pc:grpChg>
        <pc:picChg chg="add mod">
          <ac:chgData name="ZINCK Yves [CEGEE]" userId="58ab786b-eff3-4fb5-b8c5-161f6b44608b" providerId="ADAL" clId="{8AFFF487-A741-47E6-8F01-47C943EE6FAB}" dt="2022-03-28T06:36:24.825" v="443" actId="1076"/>
          <ac:picMkLst>
            <pc:docMk/>
            <pc:sldMk cId="1694481587" sldId="364"/>
            <ac:picMk id="2" creationId="{3AEE060D-2A56-4DA4-A9AF-A8B57BD8E8B6}"/>
          </ac:picMkLst>
        </pc:picChg>
        <pc:picChg chg="del">
          <ac:chgData name="ZINCK Yves [CEGEE]" userId="58ab786b-eff3-4fb5-b8c5-161f6b44608b" providerId="ADAL" clId="{8AFFF487-A741-47E6-8F01-47C943EE6FAB}" dt="2022-03-28T06:36:13.781" v="437" actId="478"/>
          <ac:picMkLst>
            <pc:docMk/>
            <pc:sldMk cId="1694481587" sldId="364"/>
            <ac:picMk id="3" creationId="{48CC60C2-5054-42E4-9EE7-824770CBE068}"/>
          </ac:picMkLst>
        </pc:picChg>
        <pc:picChg chg="del">
          <ac:chgData name="ZINCK Yves [CEGEE]" userId="58ab786b-eff3-4fb5-b8c5-161f6b44608b" providerId="ADAL" clId="{8AFFF487-A741-47E6-8F01-47C943EE6FAB}" dt="2022-03-28T06:36:14.522" v="438" actId="478"/>
          <ac:picMkLst>
            <pc:docMk/>
            <pc:sldMk cId="1694481587" sldId="364"/>
            <ac:picMk id="4" creationId="{CBF410BB-62E2-4D7D-8C1A-D309B6D0AA96}"/>
          </ac:picMkLst>
        </pc:picChg>
        <pc:picChg chg="add mod">
          <ac:chgData name="ZINCK Yves [CEGEE]" userId="58ab786b-eff3-4fb5-b8c5-161f6b44608b" providerId="ADAL" clId="{8AFFF487-A741-47E6-8F01-47C943EE6FAB}" dt="2022-03-28T06:49:36.014" v="1499" actId="1076"/>
          <ac:picMkLst>
            <pc:docMk/>
            <pc:sldMk cId="1694481587" sldId="364"/>
            <ac:picMk id="6" creationId="{CCDF1E69-D8F5-409A-BD75-EBC01A57ECFA}"/>
          </ac:picMkLst>
        </pc:picChg>
        <pc:picChg chg="del">
          <ac:chgData name="ZINCK Yves [CEGEE]" userId="58ab786b-eff3-4fb5-b8c5-161f6b44608b" providerId="ADAL" clId="{8AFFF487-A741-47E6-8F01-47C943EE6FAB}" dt="2022-03-28T06:46:06.588" v="1107" actId="478"/>
          <ac:picMkLst>
            <pc:docMk/>
            <pc:sldMk cId="1694481587" sldId="364"/>
            <ac:picMk id="15" creationId="{A6201A56-0EC4-4A51-9033-303C2942F2D7}"/>
          </ac:picMkLst>
        </pc:picChg>
      </pc:sldChg>
      <pc:sldChg chg="del">
        <pc:chgData name="ZINCK Yves [CEGEE]" userId="58ab786b-eff3-4fb5-b8c5-161f6b44608b" providerId="ADAL" clId="{8AFFF487-A741-47E6-8F01-47C943EE6FAB}" dt="2022-03-28T06:56:31.332" v="1783" actId="47"/>
        <pc:sldMkLst>
          <pc:docMk/>
          <pc:sldMk cId="3952778635" sldId="365"/>
        </pc:sldMkLst>
      </pc:sldChg>
      <pc:sldChg chg="del">
        <pc:chgData name="ZINCK Yves [CEGEE]" userId="58ab786b-eff3-4fb5-b8c5-161f6b44608b" providerId="ADAL" clId="{8AFFF487-A741-47E6-8F01-47C943EE6FAB}" dt="2022-03-28T06:56:32.242" v="1784" actId="47"/>
        <pc:sldMkLst>
          <pc:docMk/>
          <pc:sldMk cId="378295477" sldId="367"/>
        </pc:sldMkLst>
      </pc:sldChg>
      <pc:sldChg chg="del">
        <pc:chgData name="ZINCK Yves [CEGEE]" userId="58ab786b-eff3-4fb5-b8c5-161f6b44608b" providerId="ADAL" clId="{8AFFF487-A741-47E6-8F01-47C943EE6FAB}" dt="2022-03-28T06:56:35.150" v="1787" actId="47"/>
        <pc:sldMkLst>
          <pc:docMk/>
          <pc:sldMk cId="2281053046" sldId="369"/>
        </pc:sldMkLst>
      </pc:sldChg>
      <pc:sldChg chg="del">
        <pc:chgData name="ZINCK Yves [CEGEE]" userId="58ab786b-eff3-4fb5-b8c5-161f6b44608b" providerId="ADAL" clId="{8AFFF487-A741-47E6-8F01-47C943EE6FAB}" dt="2022-03-28T06:56:33.881" v="1785" actId="47"/>
        <pc:sldMkLst>
          <pc:docMk/>
          <pc:sldMk cId="1005442151" sldId="374"/>
        </pc:sldMkLst>
      </pc:sldChg>
      <pc:sldChg chg="addSp delSp modSp mod">
        <pc:chgData name="ZINCK Yves [CEGEE]" userId="58ab786b-eff3-4fb5-b8c5-161f6b44608b" providerId="ADAL" clId="{8AFFF487-A741-47E6-8F01-47C943EE6FAB}" dt="2022-03-28T07:26:19.305" v="1863"/>
        <pc:sldMkLst>
          <pc:docMk/>
          <pc:sldMk cId="822343041" sldId="379"/>
        </pc:sldMkLst>
        <pc:spChg chg="add del mod">
          <ac:chgData name="ZINCK Yves [CEGEE]" userId="58ab786b-eff3-4fb5-b8c5-161f6b44608b" providerId="ADAL" clId="{8AFFF487-A741-47E6-8F01-47C943EE6FAB}" dt="2022-03-28T06:52:52.663" v="1668" actId="478"/>
          <ac:spMkLst>
            <pc:docMk/>
            <pc:sldMk cId="822343041" sldId="379"/>
            <ac:spMk id="4" creationId="{C68C5C4A-8BC2-4A08-926B-F2C84C9E9E86}"/>
          </ac:spMkLst>
        </pc:spChg>
        <pc:spChg chg="del">
          <ac:chgData name="ZINCK Yves [CEGEE]" userId="58ab786b-eff3-4fb5-b8c5-161f6b44608b" providerId="ADAL" clId="{8AFFF487-A741-47E6-8F01-47C943EE6FAB}" dt="2022-03-28T06:53:13.692" v="1716" actId="478"/>
          <ac:spMkLst>
            <pc:docMk/>
            <pc:sldMk cId="822343041" sldId="379"/>
            <ac:spMk id="18" creationId="{F1D6D7AA-F0DB-4E89-A5EB-911837A0098A}"/>
          </ac:spMkLst>
        </pc:spChg>
        <pc:spChg chg="del mod">
          <ac:chgData name="ZINCK Yves [CEGEE]" userId="58ab786b-eff3-4fb5-b8c5-161f6b44608b" providerId="ADAL" clId="{8AFFF487-A741-47E6-8F01-47C943EE6FAB}" dt="2022-03-28T06:54:42.919" v="1729" actId="478"/>
          <ac:spMkLst>
            <pc:docMk/>
            <pc:sldMk cId="822343041" sldId="379"/>
            <ac:spMk id="23" creationId="{5576F3DE-EFD3-459E-80DE-9D9A9F8AB4E7}"/>
          </ac:spMkLst>
        </pc:spChg>
        <pc:spChg chg="del">
          <ac:chgData name="ZINCK Yves [CEGEE]" userId="58ab786b-eff3-4fb5-b8c5-161f6b44608b" providerId="ADAL" clId="{8AFFF487-A741-47E6-8F01-47C943EE6FAB}" dt="2022-03-28T06:53:23.319" v="1720" actId="478"/>
          <ac:spMkLst>
            <pc:docMk/>
            <pc:sldMk cId="822343041" sldId="379"/>
            <ac:spMk id="24" creationId="{3480B995-CA4B-4004-933E-F92FC4BDC437}"/>
          </ac:spMkLst>
        </pc:spChg>
        <pc:spChg chg="del">
          <ac:chgData name="ZINCK Yves [CEGEE]" userId="58ab786b-eff3-4fb5-b8c5-161f6b44608b" providerId="ADAL" clId="{8AFFF487-A741-47E6-8F01-47C943EE6FAB}" dt="2022-03-28T06:52:50.033" v="1667" actId="478"/>
          <ac:spMkLst>
            <pc:docMk/>
            <pc:sldMk cId="822343041" sldId="379"/>
            <ac:spMk id="26" creationId="{A9B20F84-6830-4EB4-8FEF-CBC233C1D50D}"/>
          </ac:spMkLst>
        </pc:spChg>
        <pc:spChg chg="mod">
          <ac:chgData name="ZINCK Yves [CEGEE]" userId="58ab786b-eff3-4fb5-b8c5-161f6b44608b" providerId="ADAL" clId="{8AFFF487-A741-47E6-8F01-47C943EE6FAB}" dt="2022-03-28T06:53:09.673" v="1715" actId="20577"/>
          <ac:spMkLst>
            <pc:docMk/>
            <pc:sldMk cId="822343041" sldId="379"/>
            <ac:spMk id="27" creationId="{4251A667-8F66-4CF0-A53A-9061DBDF97B2}"/>
          </ac:spMkLst>
        </pc:spChg>
        <pc:spChg chg="add mod">
          <ac:chgData name="ZINCK Yves [CEGEE]" userId="58ab786b-eff3-4fb5-b8c5-161f6b44608b" providerId="ADAL" clId="{8AFFF487-A741-47E6-8F01-47C943EE6FAB}" dt="2022-03-28T07:26:19.305" v="1863"/>
          <ac:spMkLst>
            <pc:docMk/>
            <pc:sldMk cId="822343041" sldId="379"/>
            <ac:spMk id="28" creationId="{225B8380-C2F8-4A78-BD2E-02A71970C074}"/>
          </ac:spMkLst>
        </pc:spChg>
        <pc:spChg chg="add mod">
          <ac:chgData name="ZINCK Yves [CEGEE]" userId="58ab786b-eff3-4fb5-b8c5-161f6b44608b" providerId="ADAL" clId="{8AFFF487-A741-47E6-8F01-47C943EE6FAB}" dt="2022-03-28T06:56:24.793" v="1782" actId="255"/>
          <ac:spMkLst>
            <pc:docMk/>
            <pc:sldMk cId="822343041" sldId="379"/>
            <ac:spMk id="31" creationId="{C39C5BEB-E994-43E9-BF4A-952317C05DF0}"/>
          </ac:spMkLst>
        </pc:spChg>
        <pc:spChg chg="add del mod">
          <ac:chgData name="ZINCK Yves [CEGEE]" userId="58ab786b-eff3-4fb5-b8c5-161f6b44608b" providerId="ADAL" clId="{8AFFF487-A741-47E6-8F01-47C943EE6FAB}" dt="2022-03-28T06:54:50.281" v="1731" actId="478"/>
          <ac:spMkLst>
            <pc:docMk/>
            <pc:sldMk cId="822343041" sldId="379"/>
            <ac:spMk id="32" creationId="{1F9158C4-CDAA-4FF8-8C67-DF642FE41DC4}"/>
          </ac:spMkLst>
        </pc:spChg>
        <pc:spChg chg="add mod">
          <ac:chgData name="ZINCK Yves [CEGEE]" userId="58ab786b-eff3-4fb5-b8c5-161f6b44608b" providerId="ADAL" clId="{8AFFF487-A741-47E6-8F01-47C943EE6FAB}" dt="2022-03-28T06:55:45.586" v="1776" actId="1076"/>
          <ac:spMkLst>
            <pc:docMk/>
            <pc:sldMk cId="822343041" sldId="379"/>
            <ac:spMk id="33" creationId="{B7274708-D426-4C8C-A621-F807DFB86590}"/>
          </ac:spMkLst>
        </pc:spChg>
        <pc:spChg chg="add mod">
          <ac:chgData name="ZINCK Yves [CEGEE]" userId="58ab786b-eff3-4fb5-b8c5-161f6b44608b" providerId="ADAL" clId="{8AFFF487-A741-47E6-8F01-47C943EE6FAB}" dt="2022-03-28T06:55:45.586" v="1776" actId="1076"/>
          <ac:spMkLst>
            <pc:docMk/>
            <pc:sldMk cId="822343041" sldId="379"/>
            <ac:spMk id="36" creationId="{EDE6035B-D957-4F26-960E-44774E444D61}"/>
          </ac:spMkLst>
        </pc:spChg>
        <pc:spChg chg="del mod">
          <ac:chgData name="ZINCK Yves [CEGEE]" userId="58ab786b-eff3-4fb5-b8c5-161f6b44608b" providerId="ADAL" clId="{8AFFF487-A741-47E6-8F01-47C943EE6FAB}" dt="2022-03-28T06:53:23.319" v="1720" actId="478"/>
          <ac:spMkLst>
            <pc:docMk/>
            <pc:sldMk cId="822343041" sldId="379"/>
            <ac:spMk id="40" creationId="{84D0CE80-43F4-4A86-9659-5EBF2695A410}"/>
          </ac:spMkLst>
        </pc:spChg>
        <pc:grpChg chg="del">
          <ac:chgData name="ZINCK Yves [CEGEE]" userId="58ab786b-eff3-4fb5-b8c5-161f6b44608b" providerId="ADAL" clId="{8AFFF487-A741-47E6-8F01-47C943EE6FAB}" dt="2022-03-28T06:53:23.319" v="1720" actId="478"/>
          <ac:grpSpMkLst>
            <pc:docMk/>
            <pc:sldMk cId="822343041" sldId="379"/>
            <ac:grpSpMk id="25" creationId="{21511468-0BB4-4A3E-9367-C30FF6FBC572}"/>
          </ac:grpSpMkLst>
        </pc:grpChg>
        <pc:grpChg chg="del">
          <ac:chgData name="ZINCK Yves [CEGEE]" userId="58ab786b-eff3-4fb5-b8c5-161f6b44608b" providerId="ADAL" clId="{8AFFF487-A741-47E6-8F01-47C943EE6FAB}" dt="2022-03-28T06:55:17.869" v="1734" actId="478"/>
          <ac:grpSpMkLst>
            <pc:docMk/>
            <pc:sldMk cId="822343041" sldId="379"/>
            <ac:grpSpMk id="39" creationId="{CEF32E94-0BDA-44FD-B159-D7A918F53C57}"/>
          </ac:grpSpMkLst>
        </pc:grpChg>
        <pc:graphicFrameChg chg="del">
          <ac:chgData name="ZINCK Yves [CEGEE]" userId="58ab786b-eff3-4fb5-b8c5-161f6b44608b" providerId="ADAL" clId="{8AFFF487-A741-47E6-8F01-47C943EE6FAB}" dt="2022-03-28T06:53:23.319" v="1720" actId="478"/>
          <ac:graphicFrameMkLst>
            <pc:docMk/>
            <pc:sldMk cId="822343041" sldId="379"/>
            <ac:graphicFrameMk id="44" creationId="{4BD9216C-9B27-460B-86A3-0152412B7712}"/>
          </ac:graphicFrameMkLst>
        </pc:graphicFrameChg>
        <pc:picChg chg="del">
          <ac:chgData name="ZINCK Yves [CEGEE]" userId="58ab786b-eff3-4fb5-b8c5-161f6b44608b" providerId="ADAL" clId="{8AFFF487-A741-47E6-8F01-47C943EE6FAB}" dt="2022-03-28T06:53:16.180" v="1717" actId="478"/>
          <ac:picMkLst>
            <pc:docMk/>
            <pc:sldMk cId="822343041" sldId="379"/>
            <ac:picMk id="2" creationId="{69F81D03-576B-4CCC-931D-9DA2062B3C1A}"/>
          </ac:picMkLst>
        </pc:picChg>
        <pc:picChg chg="add mod">
          <ac:chgData name="ZINCK Yves [CEGEE]" userId="58ab786b-eff3-4fb5-b8c5-161f6b44608b" providerId="ADAL" clId="{8AFFF487-A741-47E6-8F01-47C943EE6FAB}" dt="2022-03-28T06:53:49.275" v="1726" actId="14100"/>
          <ac:picMkLst>
            <pc:docMk/>
            <pc:sldMk cId="822343041" sldId="379"/>
            <ac:picMk id="29" creationId="{7269FC8B-9883-4A6B-A6B7-AE13FF59E107}"/>
          </ac:picMkLst>
        </pc:picChg>
      </pc:sldChg>
      <pc:sldChg chg="addSp delSp modSp mod">
        <pc:chgData name="ZINCK Yves [CEGEE]" userId="58ab786b-eff3-4fb5-b8c5-161f6b44608b" providerId="ADAL" clId="{8AFFF487-A741-47E6-8F01-47C943EE6FAB}" dt="2022-03-28T07:26:01.882" v="1859" actId="20577"/>
        <pc:sldMkLst>
          <pc:docMk/>
          <pc:sldMk cId="2020575706" sldId="380"/>
        </pc:sldMkLst>
        <pc:spChg chg="mod">
          <ac:chgData name="ZINCK Yves [CEGEE]" userId="58ab786b-eff3-4fb5-b8c5-161f6b44608b" providerId="ADAL" clId="{8AFFF487-A741-47E6-8F01-47C943EE6FAB}" dt="2022-03-28T06:38:36.902" v="491" actId="20577"/>
          <ac:spMkLst>
            <pc:docMk/>
            <pc:sldMk cId="2020575706" sldId="380"/>
            <ac:spMk id="6" creationId="{76439C10-8283-468A-A583-D2D5B34D6111}"/>
          </ac:spMkLst>
        </pc:spChg>
        <pc:spChg chg="mod">
          <ac:chgData name="ZINCK Yves [CEGEE]" userId="58ab786b-eff3-4fb5-b8c5-161f6b44608b" providerId="ADAL" clId="{8AFFF487-A741-47E6-8F01-47C943EE6FAB}" dt="2022-03-28T07:26:01.882" v="1859" actId="20577"/>
          <ac:spMkLst>
            <pc:docMk/>
            <pc:sldMk cId="2020575706" sldId="380"/>
            <ac:spMk id="7" creationId="{00000000-0000-0000-0000-000000000000}"/>
          </ac:spMkLst>
        </pc:spChg>
        <pc:spChg chg="mod">
          <ac:chgData name="ZINCK Yves [CEGEE]" userId="58ab786b-eff3-4fb5-b8c5-161f6b44608b" providerId="ADAL" clId="{8AFFF487-A741-47E6-8F01-47C943EE6FAB}" dt="2022-03-28T06:24:39.982" v="246" actId="20577"/>
          <ac:spMkLst>
            <pc:docMk/>
            <pc:sldMk cId="2020575706" sldId="380"/>
            <ac:spMk id="8" creationId="{00000000-0000-0000-0000-000000000000}"/>
          </ac:spMkLst>
        </pc:spChg>
        <pc:spChg chg="mod">
          <ac:chgData name="ZINCK Yves [CEGEE]" userId="58ab786b-eff3-4fb5-b8c5-161f6b44608b" providerId="ADAL" clId="{8AFFF487-A741-47E6-8F01-47C943EE6FAB}" dt="2022-03-28T06:22:11.618" v="109" actId="20577"/>
          <ac:spMkLst>
            <pc:docMk/>
            <pc:sldMk cId="2020575706" sldId="380"/>
            <ac:spMk id="18" creationId="{CAF1AA38-0FAE-4008-852B-C386AED49F44}"/>
          </ac:spMkLst>
        </pc:spChg>
        <pc:spChg chg="mod">
          <ac:chgData name="ZINCK Yves [CEGEE]" userId="58ab786b-eff3-4fb5-b8c5-161f6b44608b" providerId="ADAL" clId="{8AFFF487-A741-47E6-8F01-47C943EE6FAB}" dt="2022-03-28T06:29:40.457" v="374" actId="1035"/>
          <ac:spMkLst>
            <pc:docMk/>
            <pc:sldMk cId="2020575706" sldId="380"/>
            <ac:spMk id="19" creationId="{DC27117B-F4BF-4198-BD97-737564633D46}"/>
          </ac:spMkLst>
        </pc:spChg>
        <pc:spChg chg="mod">
          <ac:chgData name="ZINCK Yves [CEGEE]" userId="58ab786b-eff3-4fb5-b8c5-161f6b44608b" providerId="ADAL" clId="{8AFFF487-A741-47E6-8F01-47C943EE6FAB}" dt="2022-03-28T06:30:19.980" v="414" actId="20577"/>
          <ac:spMkLst>
            <pc:docMk/>
            <pc:sldMk cId="2020575706" sldId="380"/>
            <ac:spMk id="20" creationId="{CAA3A8F0-642A-4796-97B4-104664F79316}"/>
          </ac:spMkLst>
        </pc:spChg>
        <pc:spChg chg="mod">
          <ac:chgData name="ZINCK Yves [CEGEE]" userId="58ab786b-eff3-4fb5-b8c5-161f6b44608b" providerId="ADAL" clId="{8AFFF487-A741-47E6-8F01-47C943EE6FAB}" dt="2022-03-28T06:22:20.871" v="110" actId="1076"/>
          <ac:spMkLst>
            <pc:docMk/>
            <pc:sldMk cId="2020575706" sldId="380"/>
            <ac:spMk id="21" creationId="{09A5FF6A-2B0F-44B4-89A0-8E2672DC8952}"/>
          </ac:spMkLst>
        </pc:spChg>
        <pc:spChg chg="add mod">
          <ac:chgData name="ZINCK Yves [CEGEE]" userId="58ab786b-eff3-4fb5-b8c5-161f6b44608b" providerId="ADAL" clId="{8AFFF487-A741-47E6-8F01-47C943EE6FAB}" dt="2022-03-28T06:30:01.057" v="387" actId="1076"/>
          <ac:spMkLst>
            <pc:docMk/>
            <pc:sldMk cId="2020575706" sldId="380"/>
            <ac:spMk id="24" creationId="{35F4AE06-698A-4E1D-B18E-56D48C805008}"/>
          </ac:spMkLst>
        </pc:spChg>
        <pc:spChg chg="add mod">
          <ac:chgData name="ZINCK Yves [CEGEE]" userId="58ab786b-eff3-4fb5-b8c5-161f6b44608b" providerId="ADAL" clId="{8AFFF487-A741-47E6-8F01-47C943EE6FAB}" dt="2022-03-28T06:30:07.643" v="389" actId="1076"/>
          <ac:spMkLst>
            <pc:docMk/>
            <pc:sldMk cId="2020575706" sldId="380"/>
            <ac:spMk id="25" creationId="{32B8553E-76B8-42F4-B838-53978F3810AB}"/>
          </ac:spMkLst>
        </pc:spChg>
        <pc:spChg chg="mod">
          <ac:chgData name="ZINCK Yves [CEGEE]" userId="58ab786b-eff3-4fb5-b8c5-161f6b44608b" providerId="ADAL" clId="{8AFFF487-A741-47E6-8F01-47C943EE6FAB}" dt="2022-03-28T06:29:32.200" v="363" actId="1076"/>
          <ac:spMkLst>
            <pc:docMk/>
            <pc:sldMk cId="2020575706" sldId="380"/>
            <ac:spMk id="33" creationId="{925280CC-76C9-471A-8602-3B2967E1B83A}"/>
          </ac:spMkLst>
        </pc:spChg>
        <pc:grpChg chg="add mod ord">
          <ac:chgData name="ZINCK Yves [CEGEE]" userId="58ab786b-eff3-4fb5-b8c5-161f6b44608b" providerId="ADAL" clId="{8AFFF487-A741-47E6-8F01-47C943EE6FAB}" dt="2022-03-28T06:29:17.427" v="362" actId="167"/>
          <ac:grpSpMkLst>
            <pc:docMk/>
            <pc:sldMk cId="2020575706" sldId="380"/>
            <ac:grpSpMk id="11" creationId="{0C44EFF9-F4C6-4BAE-92E3-B4EA0B5D10DD}"/>
          </ac:grpSpMkLst>
        </pc:grpChg>
        <pc:picChg chg="add del mod">
          <ac:chgData name="ZINCK Yves [CEGEE]" userId="58ab786b-eff3-4fb5-b8c5-161f6b44608b" providerId="ADAL" clId="{8AFFF487-A741-47E6-8F01-47C943EE6FAB}" dt="2022-03-28T06:27:56.562" v="351" actId="478"/>
          <ac:picMkLst>
            <pc:docMk/>
            <pc:sldMk cId="2020575706" sldId="380"/>
            <ac:picMk id="4" creationId="{5970EA8C-0F52-4B81-B353-755B739458C2}"/>
          </ac:picMkLst>
        </pc:picChg>
        <pc:picChg chg="add mod modCrop">
          <ac:chgData name="ZINCK Yves [CEGEE]" userId="58ab786b-eff3-4fb5-b8c5-161f6b44608b" providerId="ADAL" clId="{8AFFF487-A741-47E6-8F01-47C943EE6FAB}" dt="2022-03-28T06:29:08.813" v="360" actId="164"/>
          <ac:picMkLst>
            <pc:docMk/>
            <pc:sldMk cId="2020575706" sldId="380"/>
            <ac:picMk id="5" creationId="{243EBC65-9B7B-4CFE-A9BB-CB3370DD9B8D}"/>
          </ac:picMkLst>
        </pc:picChg>
        <pc:picChg chg="del">
          <ac:chgData name="ZINCK Yves [CEGEE]" userId="58ab786b-eff3-4fb5-b8c5-161f6b44608b" providerId="ADAL" clId="{8AFFF487-A741-47E6-8F01-47C943EE6FAB}" dt="2022-03-28T06:27:13.713" v="345" actId="478"/>
          <ac:picMkLst>
            <pc:docMk/>
            <pc:sldMk cId="2020575706" sldId="380"/>
            <ac:picMk id="9" creationId="{25A44D85-F4F9-4F7D-B043-F05926E681DE}"/>
          </ac:picMkLst>
        </pc:picChg>
        <pc:picChg chg="add mod modCrop">
          <ac:chgData name="ZINCK Yves [CEGEE]" userId="58ab786b-eff3-4fb5-b8c5-161f6b44608b" providerId="ADAL" clId="{8AFFF487-A741-47E6-8F01-47C943EE6FAB}" dt="2022-03-28T06:29:08.813" v="360" actId="164"/>
          <ac:picMkLst>
            <pc:docMk/>
            <pc:sldMk cId="2020575706" sldId="380"/>
            <ac:picMk id="10" creationId="{22D3C850-69D9-449C-BED9-3970DD04AB59}"/>
          </ac:picMkLst>
        </pc:picChg>
        <pc:picChg chg="add del">
          <ac:chgData name="ZINCK Yves [CEGEE]" userId="58ab786b-eff3-4fb5-b8c5-161f6b44608b" providerId="ADAL" clId="{8AFFF487-A741-47E6-8F01-47C943EE6FAB}" dt="2022-03-28T06:29:53.160" v="385"/>
          <ac:picMkLst>
            <pc:docMk/>
            <pc:sldMk cId="2020575706" sldId="380"/>
            <ac:picMk id="12" creationId="{7BA05FA6-6815-404C-9E56-04C303C3E9E7}"/>
          </ac:picMkLst>
        </pc:picChg>
      </pc:sldChg>
      <pc:sldChg chg="addSp delSp modSp mod">
        <pc:chgData name="ZINCK Yves [CEGEE]" userId="58ab786b-eff3-4fb5-b8c5-161f6b44608b" providerId="ADAL" clId="{8AFFF487-A741-47E6-8F01-47C943EE6FAB}" dt="2022-03-28T07:26:11.977" v="1861"/>
        <pc:sldMkLst>
          <pc:docMk/>
          <pc:sldMk cId="3780477978" sldId="381"/>
        </pc:sldMkLst>
        <pc:spChg chg="mod">
          <ac:chgData name="ZINCK Yves [CEGEE]" userId="58ab786b-eff3-4fb5-b8c5-161f6b44608b" providerId="ADAL" clId="{8AFFF487-A741-47E6-8F01-47C943EE6FAB}" dt="2022-03-28T07:26:11.977" v="1861"/>
          <ac:spMkLst>
            <pc:docMk/>
            <pc:sldMk cId="3780477978" sldId="381"/>
            <ac:spMk id="21" creationId="{D1074585-43F2-4F46-8A9E-43FB26DDCC2F}"/>
          </ac:spMkLst>
        </pc:spChg>
        <pc:spChg chg="mod">
          <ac:chgData name="ZINCK Yves [CEGEE]" userId="58ab786b-eff3-4fb5-b8c5-161f6b44608b" providerId="ADAL" clId="{8AFFF487-A741-47E6-8F01-47C943EE6FAB}" dt="2022-03-28T06:42:51.173" v="889" actId="20577"/>
          <ac:spMkLst>
            <pc:docMk/>
            <pc:sldMk cId="3780477978" sldId="381"/>
            <ac:spMk id="22" creationId="{422DE853-94C3-40EE-9C37-CC09001AD978}"/>
          </ac:spMkLst>
        </pc:spChg>
        <pc:spChg chg="del">
          <ac:chgData name="ZINCK Yves [CEGEE]" userId="58ab786b-eff3-4fb5-b8c5-161f6b44608b" providerId="ADAL" clId="{8AFFF487-A741-47E6-8F01-47C943EE6FAB}" dt="2022-03-28T06:58:25.657" v="1796" actId="478"/>
          <ac:spMkLst>
            <pc:docMk/>
            <pc:sldMk cId="3780477978" sldId="381"/>
            <ac:spMk id="41" creationId="{3D31A0BF-2538-4475-B76D-1CEC5EBABC60}"/>
          </ac:spMkLst>
        </pc:spChg>
        <pc:spChg chg="mod">
          <ac:chgData name="ZINCK Yves [CEGEE]" userId="58ab786b-eff3-4fb5-b8c5-161f6b44608b" providerId="ADAL" clId="{8AFFF487-A741-47E6-8F01-47C943EE6FAB}" dt="2022-03-28T06:43:58.813" v="1004" actId="20577"/>
          <ac:spMkLst>
            <pc:docMk/>
            <pc:sldMk cId="3780477978" sldId="381"/>
            <ac:spMk id="44" creationId="{6CBDEAC1-9175-4271-8743-79F2BDC72B41}"/>
          </ac:spMkLst>
        </pc:spChg>
        <pc:spChg chg="mod ord">
          <ac:chgData name="ZINCK Yves [CEGEE]" userId="58ab786b-eff3-4fb5-b8c5-161f6b44608b" providerId="ADAL" clId="{8AFFF487-A741-47E6-8F01-47C943EE6FAB}" dt="2022-03-28T06:58:38.331" v="1798" actId="1076"/>
          <ac:spMkLst>
            <pc:docMk/>
            <pc:sldMk cId="3780477978" sldId="381"/>
            <ac:spMk id="45" creationId="{C251B47A-4DCE-42CE-8988-FF2D5C7A112B}"/>
          </ac:spMkLst>
        </pc:spChg>
        <pc:spChg chg="mod">
          <ac:chgData name="ZINCK Yves [CEGEE]" userId="58ab786b-eff3-4fb5-b8c5-161f6b44608b" providerId="ADAL" clId="{8AFFF487-A741-47E6-8F01-47C943EE6FAB}" dt="2022-03-28T06:43:12.811" v="890" actId="1076"/>
          <ac:spMkLst>
            <pc:docMk/>
            <pc:sldMk cId="3780477978" sldId="381"/>
            <ac:spMk id="48" creationId="{AA6C5539-7A49-4C5B-9B7C-DFA685E187A2}"/>
          </ac:spMkLst>
        </pc:spChg>
        <pc:spChg chg="mod">
          <ac:chgData name="ZINCK Yves [CEGEE]" userId="58ab786b-eff3-4fb5-b8c5-161f6b44608b" providerId="ADAL" clId="{8AFFF487-A741-47E6-8F01-47C943EE6FAB}" dt="2022-03-28T06:43:12.811" v="890" actId="1076"/>
          <ac:spMkLst>
            <pc:docMk/>
            <pc:sldMk cId="3780477978" sldId="381"/>
            <ac:spMk id="49" creationId="{C1DF73DA-6346-4248-AC75-FEC739ABBA66}"/>
          </ac:spMkLst>
        </pc:spChg>
        <pc:spChg chg="mod">
          <ac:chgData name="ZINCK Yves [CEGEE]" userId="58ab786b-eff3-4fb5-b8c5-161f6b44608b" providerId="ADAL" clId="{8AFFF487-A741-47E6-8F01-47C943EE6FAB}" dt="2022-03-28T06:43:12.811" v="890" actId="1076"/>
          <ac:spMkLst>
            <pc:docMk/>
            <pc:sldMk cId="3780477978" sldId="381"/>
            <ac:spMk id="50" creationId="{BB9650B6-6533-43A1-96CC-8BE940187B2E}"/>
          </ac:spMkLst>
        </pc:spChg>
        <pc:spChg chg="mod">
          <ac:chgData name="ZINCK Yves [CEGEE]" userId="58ab786b-eff3-4fb5-b8c5-161f6b44608b" providerId="ADAL" clId="{8AFFF487-A741-47E6-8F01-47C943EE6FAB}" dt="2022-03-28T06:43:12.811" v="890" actId="1076"/>
          <ac:spMkLst>
            <pc:docMk/>
            <pc:sldMk cId="3780477978" sldId="381"/>
            <ac:spMk id="51" creationId="{6301C8A2-2F65-4FBE-8574-B78B91A60D5D}"/>
          </ac:spMkLst>
        </pc:spChg>
        <pc:grpChg chg="mod">
          <ac:chgData name="ZINCK Yves [CEGEE]" userId="58ab786b-eff3-4fb5-b8c5-161f6b44608b" providerId="ADAL" clId="{8AFFF487-A741-47E6-8F01-47C943EE6FAB}" dt="2022-03-28T06:43:22.358" v="939" actId="1035"/>
          <ac:grpSpMkLst>
            <pc:docMk/>
            <pc:sldMk cId="3780477978" sldId="381"/>
            <ac:grpSpMk id="42" creationId="{2E956124-3BFE-47F8-9596-2E6E564E97E3}"/>
          </ac:grpSpMkLst>
        </pc:grpChg>
        <pc:grpChg chg="del mod">
          <ac:chgData name="ZINCK Yves [CEGEE]" userId="58ab786b-eff3-4fb5-b8c5-161f6b44608b" providerId="ADAL" clId="{8AFFF487-A741-47E6-8F01-47C943EE6FAB}" dt="2022-03-28T06:57:32.590" v="1791" actId="478"/>
          <ac:grpSpMkLst>
            <pc:docMk/>
            <pc:sldMk cId="3780477978" sldId="381"/>
            <ac:grpSpMk id="46" creationId="{D60C430B-EDBD-47F2-BC62-D065D9A68FAB}"/>
          </ac:grpSpMkLst>
        </pc:grpChg>
        <pc:grpChg chg="mod">
          <ac:chgData name="ZINCK Yves [CEGEE]" userId="58ab786b-eff3-4fb5-b8c5-161f6b44608b" providerId="ADAL" clId="{8AFFF487-A741-47E6-8F01-47C943EE6FAB}" dt="2022-03-28T06:43:12.811" v="890" actId="1076"/>
          <ac:grpSpMkLst>
            <pc:docMk/>
            <pc:sldMk cId="3780477978" sldId="381"/>
            <ac:grpSpMk id="47" creationId="{34FCF34E-D84D-4995-8377-904F1019CF3A}"/>
          </ac:grpSpMkLst>
        </pc:grpChg>
        <pc:picChg chg="del">
          <ac:chgData name="ZINCK Yves [CEGEE]" userId="58ab786b-eff3-4fb5-b8c5-161f6b44608b" providerId="ADAL" clId="{8AFFF487-A741-47E6-8F01-47C943EE6FAB}" dt="2022-03-28T06:32:34.161" v="423" actId="478"/>
          <ac:picMkLst>
            <pc:docMk/>
            <pc:sldMk cId="3780477978" sldId="381"/>
            <ac:picMk id="2" creationId="{32BD9E39-7A5D-4889-9431-BB329B327C7A}"/>
          </ac:picMkLst>
        </pc:picChg>
        <pc:picChg chg="add mod">
          <ac:chgData name="ZINCK Yves [CEGEE]" userId="58ab786b-eff3-4fb5-b8c5-161f6b44608b" providerId="ADAL" clId="{8AFFF487-A741-47E6-8F01-47C943EE6FAB}" dt="2022-03-28T06:58:33.913" v="1797" actId="14100"/>
          <ac:picMkLst>
            <pc:docMk/>
            <pc:sldMk cId="3780477978" sldId="381"/>
            <ac:picMk id="3" creationId="{1DC53EB8-144F-4EA4-A99B-558E81A4AC9B}"/>
          </ac:picMkLst>
        </pc:picChg>
        <pc:picChg chg="add del mod">
          <ac:chgData name="ZINCK Yves [CEGEE]" userId="58ab786b-eff3-4fb5-b8c5-161f6b44608b" providerId="ADAL" clId="{8AFFF487-A741-47E6-8F01-47C943EE6FAB}" dt="2022-03-28T06:34:07.387" v="430" actId="478"/>
          <ac:picMkLst>
            <pc:docMk/>
            <pc:sldMk cId="3780477978" sldId="381"/>
            <ac:picMk id="16" creationId="{D2306660-D9CB-454D-B22F-B8900ECF58DE}"/>
          </ac:picMkLst>
        </pc:picChg>
      </pc:sldChg>
      <pc:sldChg chg="del">
        <pc:chgData name="ZINCK Yves [CEGEE]" userId="58ab786b-eff3-4fb5-b8c5-161f6b44608b" providerId="ADAL" clId="{8AFFF487-A741-47E6-8F01-47C943EE6FAB}" dt="2022-03-28T06:56:37.182" v="1789" actId="47"/>
        <pc:sldMkLst>
          <pc:docMk/>
          <pc:sldMk cId="3536919134" sldId="382"/>
        </pc:sldMkLst>
      </pc:sldChg>
      <pc:sldChg chg="del">
        <pc:chgData name="ZINCK Yves [CEGEE]" userId="58ab786b-eff3-4fb5-b8c5-161f6b44608b" providerId="ADAL" clId="{8AFFF487-A741-47E6-8F01-47C943EE6FAB}" dt="2022-03-28T06:57:23.802" v="1790" actId="47"/>
        <pc:sldMkLst>
          <pc:docMk/>
          <pc:sldMk cId="1309394109" sldId="383"/>
        </pc:sldMkLst>
      </pc:sldChg>
      <pc:sldChg chg="del">
        <pc:chgData name="ZINCK Yves [CEGEE]" userId="58ab786b-eff3-4fb5-b8c5-161f6b44608b" providerId="ADAL" clId="{8AFFF487-A741-47E6-8F01-47C943EE6FAB}" dt="2022-03-28T06:56:34.058" v="1786" actId="47"/>
        <pc:sldMkLst>
          <pc:docMk/>
          <pc:sldMk cId="1305182110" sldId="384"/>
        </pc:sldMkLst>
      </pc:sldChg>
      <pc:sldChg chg="addSp delSp modSp mod">
        <pc:chgData name="ZINCK Yves [CEGEE]" userId="58ab786b-eff3-4fb5-b8c5-161f6b44608b" providerId="ADAL" clId="{8AFFF487-A741-47E6-8F01-47C943EE6FAB}" dt="2022-03-28T07:26:08.315" v="1860"/>
        <pc:sldMkLst>
          <pc:docMk/>
          <pc:sldMk cId="3072492427" sldId="387"/>
        </pc:sldMkLst>
        <pc:spChg chg="del">
          <ac:chgData name="ZINCK Yves [CEGEE]" userId="58ab786b-eff3-4fb5-b8c5-161f6b44608b" providerId="ADAL" clId="{8AFFF487-A741-47E6-8F01-47C943EE6FAB}" dt="2022-03-28T06:22:47.811" v="111" actId="478"/>
          <ac:spMkLst>
            <pc:docMk/>
            <pc:sldMk cId="3072492427" sldId="387"/>
            <ac:spMk id="3" creationId="{58D41443-872C-49FD-B953-74CB0C767A0A}"/>
          </ac:spMkLst>
        </pc:spChg>
        <pc:spChg chg="mod">
          <ac:chgData name="ZINCK Yves [CEGEE]" userId="58ab786b-eff3-4fb5-b8c5-161f6b44608b" providerId="ADAL" clId="{8AFFF487-A741-47E6-8F01-47C943EE6FAB}" dt="2022-03-28T06:40:16.535" v="634" actId="1036"/>
          <ac:spMkLst>
            <pc:docMk/>
            <pc:sldMk cId="3072492427" sldId="387"/>
            <ac:spMk id="11" creationId="{98317799-1C00-49FC-9182-553CCCC32DD4}"/>
          </ac:spMkLst>
        </pc:spChg>
        <pc:spChg chg="mod">
          <ac:chgData name="ZINCK Yves [CEGEE]" userId="58ab786b-eff3-4fb5-b8c5-161f6b44608b" providerId="ADAL" clId="{8AFFF487-A741-47E6-8F01-47C943EE6FAB}" dt="2022-03-28T06:42:00.204" v="825" actId="20577"/>
          <ac:spMkLst>
            <pc:docMk/>
            <pc:sldMk cId="3072492427" sldId="387"/>
            <ac:spMk id="12" creationId="{8D0D4D76-B0C7-4211-9556-894C19C3A7B5}"/>
          </ac:spMkLst>
        </pc:spChg>
        <pc:spChg chg="mod">
          <ac:chgData name="ZINCK Yves [CEGEE]" userId="58ab786b-eff3-4fb5-b8c5-161f6b44608b" providerId="ADAL" clId="{8AFFF487-A741-47E6-8F01-47C943EE6FAB}" dt="2022-03-28T06:58:07.184" v="1795" actId="313"/>
          <ac:spMkLst>
            <pc:docMk/>
            <pc:sldMk cId="3072492427" sldId="387"/>
            <ac:spMk id="14" creationId="{6327D8C6-2F88-4842-A79B-26C04A25ECA2}"/>
          </ac:spMkLst>
        </pc:spChg>
        <pc:spChg chg="del">
          <ac:chgData name="ZINCK Yves [CEGEE]" userId="58ab786b-eff3-4fb5-b8c5-161f6b44608b" providerId="ADAL" clId="{8AFFF487-A741-47E6-8F01-47C943EE6FAB}" dt="2022-03-28T06:22:47.811" v="111" actId="478"/>
          <ac:spMkLst>
            <pc:docMk/>
            <pc:sldMk cId="3072492427" sldId="387"/>
            <ac:spMk id="22" creationId="{0C7F6313-D0A2-4346-8C6F-91926E65F17E}"/>
          </ac:spMkLst>
        </pc:spChg>
        <pc:spChg chg="mod">
          <ac:chgData name="ZINCK Yves [CEGEE]" userId="58ab786b-eff3-4fb5-b8c5-161f6b44608b" providerId="ADAL" clId="{8AFFF487-A741-47E6-8F01-47C943EE6FAB}" dt="2022-03-28T06:38:57.696" v="526" actId="20577"/>
          <ac:spMkLst>
            <pc:docMk/>
            <pc:sldMk cId="3072492427" sldId="387"/>
            <ac:spMk id="30" creationId="{925FB6BB-38C1-4723-9ABC-04C8C85B46F0}"/>
          </ac:spMkLst>
        </pc:spChg>
        <pc:spChg chg="add mod">
          <ac:chgData name="ZINCK Yves [CEGEE]" userId="58ab786b-eff3-4fb5-b8c5-161f6b44608b" providerId="ADAL" clId="{8AFFF487-A741-47E6-8F01-47C943EE6FAB}" dt="2022-03-28T06:39:51.686" v="592" actId="1076"/>
          <ac:spMkLst>
            <pc:docMk/>
            <pc:sldMk cId="3072492427" sldId="387"/>
            <ac:spMk id="34" creationId="{8F3D7DB7-0825-4DAA-9774-5F991B07D7FA}"/>
          </ac:spMkLst>
        </pc:spChg>
        <pc:spChg chg="add mod">
          <ac:chgData name="ZINCK Yves [CEGEE]" userId="58ab786b-eff3-4fb5-b8c5-161f6b44608b" providerId="ADAL" clId="{8AFFF487-A741-47E6-8F01-47C943EE6FAB}" dt="2022-03-28T06:40:34.490" v="640" actId="1035"/>
          <ac:spMkLst>
            <pc:docMk/>
            <pc:sldMk cId="3072492427" sldId="387"/>
            <ac:spMk id="35" creationId="{889E874D-CDF5-4588-8F73-9C1A05CF30FB}"/>
          </ac:spMkLst>
        </pc:spChg>
        <pc:spChg chg="del">
          <ac:chgData name="ZINCK Yves [CEGEE]" userId="58ab786b-eff3-4fb5-b8c5-161f6b44608b" providerId="ADAL" clId="{8AFFF487-A741-47E6-8F01-47C943EE6FAB}" dt="2022-03-28T06:22:47.811" v="111" actId="478"/>
          <ac:spMkLst>
            <pc:docMk/>
            <pc:sldMk cId="3072492427" sldId="387"/>
            <ac:spMk id="38" creationId="{5AF1BCB4-83F5-4D86-A521-5947C03EA9E9}"/>
          </ac:spMkLst>
        </pc:spChg>
        <pc:spChg chg="del">
          <ac:chgData name="ZINCK Yves [CEGEE]" userId="58ab786b-eff3-4fb5-b8c5-161f6b44608b" providerId="ADAL" clId="{8AFFF487-A741-47E6-8F01-47C943EE6FAB}" dt="2022-03-28T06:39:58.817" v="593" actId="478"/>
          <ac:spMkLst>
            <pc:docMk/>
            <pc:sldMk cId="3072492427" sldId="387"/>
            <ac:spMk id="39" creationId="{7BCBA72A-AC88-4616-A182-F94A1AE75F9E}"/>
          </ac:spMkLst>
        </pc:spChg>
        <pc:spChg chg="mod">
          <ac:chgData name="ZINCK Yves [CEGEE]" userId="58ab786b-eff3-4fb5-b8c5-161f6b44608b" providerId="ADAL" clId="{8AFFF487-A741-47E6-8F01-47C943EE6FAB}" dt="2022-03-28T07:26:08.315" v="1860"/>
          <ac:spMkLst>
            <pc:docMk/>
            <pc:sldMk cId="3072492427" sldId="387"/>
            <ac:spMk id="48" creationId="{B2D2BB4A-C459-4156-BF90-F0AB16C6935D}"/>
          </ac:spMkLst>
        </pc:spChg>
        <pc:spChg chg="mod">
          <ac:chgData name="ZINCK Yves [CEGEE]" userId="58ab786b-eff3-4fb5-b8c5-161f6b44608b" providerId="ADAL" clId="{8AFFF487-A741-47E6-8F01-47C943EE6FAB}" dt="2022-03-28T06:42:31.914" v="857" actId="20577"/>
          <ac:spMkLst>
            <pc:docMk/>
            <pc:sldMk cId="3072492427" sldId="387"/>
            <ac:spMk id="49" creationId="{F8D9A08F-7A32-45AE-B93D-17D00B222C85}"/>
          </ac:spMkLst>
        </pc:spChg>
        <pc:spChg chg="del">
          <ac:chgData name="ZINCK Yves [CEGEE]" userId="58ab786b-eff3-4fb5-b8c5-161f6b44608b" providerId="ADAL" clId="{8AFFF487-A741-47E6-8F01-47C943EE6FAB}" dt="2022-03-28T06:39:58.817" v="593" actId="478"/>
          <ac:spMkLst>
            <pc:docMk/>
            <pc:sldMk cId="3072492427" sldId="387"/>
            <ac:spMk id="50" creationId="{9F03EF35-DF47-4F25-8151-AEF6F509C94C}"/>
          </ac:spMkLst>
        </pc:spChg>
        <pc:spChg chg="del">
          <ac:chgData name="ZINCK Yves [CEGEE]" userId="58ab786b-eff3-4fb5-b8c5-161f6b44608b" providerId="ADAL" clId="{8AFFF487-A741-47E6-8F01-47C943EE6FAB}" dt="2022-03-28T06:22:47.811" v="111" actId="478"/>
          <ac:spMkLst>
            <pc:docMk/>
            <pc:sldMk cId="3072492427" sldId="387"/>
            <ac:spMk id="51" creationId="{4738FAEE-865D-4AA9-B569-9B9392472B94}"/>
          </ac:spMkLst>
        </pc:spChg>
        <pc:spChg chg="del">
          <ac:chgData name="ZINCK Yves [CEGEE]" userId="58ab786b-eff3-4fb5-b8c5-161f6b44608b" providerId="ADAL" clId="{8AFFF487-A741-47E6-8F01-47C943EE6FAB}" dt="2022-03-28T06:22:47.811" v="111" actId="478"/>
          <ac:spMkLst>
            <pc:docMk/>
            <pc:sldMk cId="3072492427" sldId="387"/>
            <ac:spMk id="62" creationId="{BC638E10-71C7-4CDA-9D35-339091CEC76C}"/>
          </ac:spMkLst>
        </pc:spChg>
        <pc:grpChg chg="del">
          <ac:chgData name="ZINCK Yves [CEGEE]" userId="58ab786b-eff3-4fb5-b8c5-161f6b44608b" providerId="ADAL" clId="{8AFFF487-A741-47E6-8F01-47C943EE6FAB}" dt="2022-03-28T06:39:58.817" v="593" actId="478"/>
          <ac:grpSpMkLst>
            <pc:docMk/>
            <pc:sldMk cId="3072492427" sldId="387"/>
            <ac:grpSpMk id="33" creationId="{A9E1E377-48E2-45FE-AC0B-D82B45CCB074}"/>
          </ac:grpSpMkLst>
        </pc:grpChg>
        <pc:picChg chg="del">
          <ac:chgData name="ZINCK Yves [CEGEE]" userId="58ab786b-eff3-4fb5-b8c5-161f6b44608b" providerId="ADAL" clId="{8AFFF487-A741-47E6-8F01-47C943EE6FAB}" dt="2022-03-28T06:22:47.811" v="111" actId="478"/>
          <ac:picMkLst>
            <pc:docMk/>
            <pc:sldMk cId="3072492427" sldId="387"/>
            <ac:picMk id="2" creationId="{663BB735-BBFB-4462-ADED-02EDDD0D8FB7}"/>
          </ac:picMkLst>
        </pc:picChg>
        <pc:picChg chg="del">
          <ac:chgData name="ZINCK Yves [CEGEE]" userId="58ab786b-eff3-4fb5-b8c5-161f6b44608b" providerId="ADAL" clId="{8AFFF487-A741-47E6-8F01-47C943EE6FAB}" dt="2022-03-28T06:22:47.811" v="111" actId="478"/>
          <ac:picMkLst>
            <pc:docMk/>
            <pc:sldMk cId="3072492427" sldId="387"/>
            <ac:picMk id="4" creationId="{BEDBFD7C-D588-42A1-B06E-D7E5763EA0A2}"/>
          </ac:picMkLst>
        </pc:picChg>
        <pc:picChg chg="add mod">
          <ac:chgData name="ZINCK Yves [CEGEE]" userId="58ab786b-eff3-4fb5-b8c5-161f6b44608b" providerId="ADAL" clId="{8AFFF487-A741-47E6-8F01-47C943EE6FAB}" dt="2022-03-28T06:33:11.151" v="429" actId="1076"/>
          <ac:picMkLst>
            <pc:docMk/>
            <pc:sldMk cId="3072492427" sldId="387"/>
            <ac:picMk id="5" creationId="{D5F6E982-24A1-4D95-9A60-D64A67EE7A87}"/>
          </ac:picMkLst>
        </pc:picChg>
        <pc:picChg chg="add mod modCrop">
          <ac:chgData name="ZINCK Yves [CEGEE]" userId="58ab786b-eff3-4fb5-b8c5-161f6b44608b" providerId="ADAL" clId="{8AFFF487-A741-47E6-8F01-47C943EE6FAB}" dt="2022-03-28T06:58:51.970" v="1802" actId="1035"/>
          <ac:picMkLst>
            <pc:docMk/>
            <pc:sldMk cId="3072492427" sldId="387"/>
            <ac:picMk id="7" creationId="{DE4BD11C-4DAF-428C-B8FA-AF52DC03D271}"/>
          </ac:picMkLst>
        </pc:picChg>
        <pc:picChg chg="add del">
          <ac:chgData name="ZINCK Yves [CEGEE]" userId="58ab786b-eff3-4fb5-b8c5-161f6b44608b" providerId="ADAL" clId="{8AFFF487-A741-47E6-8F01-47C943EE6FAB}" dt="2022-03-28T06:39:38.647" v="588" actId="478"/>
          <ac:picMkLst>
            <pc:docMk/>
            <pc:sldMk cId="3072492427" sldId="387"/>
            <ac:picMk id="8" creationId="{A7BF5AC7-43F8-4258-999A-C8C3B4365180}"/>
          </ac:picMkLst>
        </pc:picChg>
        <pc:picChg chg="add del">
          <ac:chgData name="ZINCK Yves [CEGEE]" userId="58ab786b-eff3-4fb5-b8c5-161f6b44608b" providerId="ADAL" clId="{8AFFF487-A741-47E6-8F01-47C943EE6FAB}" dt="2022-03-28T06:39:44.869" v="590" actId="478"/>
          <ac:picMkLst>
            <pc:docMk/>
            <pc:sldMk cId="3072492427" sldId="387"/>
            <ac:picMk id="15" creationId="{71D9EE7D-321F-458B-B9DF-394D160559AD}"/>
          </ac:picMkLst>
        </pc:picChg>
        <pc:picChg chg="add mod">
          <ac:chgData name="ZINCK Yves [CEGEE]" userId="58ab786b-eff3-4fb5-b8c5-161f6b44608b" providerId="ADAL" clId="{8AFFF487-A741-47E6-8F01-47C943EE6FAB}" dt="2022-03-28T06:42:05.228" v="826" actId="1076"/>
          <ac:picMkLst>
            <pc:docMk/>
            <pc:sldMk cId="3072492427" sldId="387"/>
            <ac:picMk id="16" creationId="{B377703F-462D-46CD-B1FF-0EBD85A85A89}"/>
          </ac:picMkLst>
        </pc:picChg>
        <pc:picChg chg="del">
          <ac:chgData name="ZINCK Yves [CEGEE]" userId="58ab786b-eff3-4fb5-b8c5-161f6b44608b" providerId="ADAL" clId="{8AFFF487-A741-47E6-8F01-47C943EE6FAB}" dt="2022-03-28T06:22:47.811" v="111" actId="478"/>
          <ac:picMkLst>
            <pc:docMk/>
            <pc:sldMk cId="3072492427" sldId="387"/>
            <ac:picMk id="23" creationId="{6987CAC1-2768-4009-A2A0-A61F573FDCEE}"/>
          </ac:picMkLst>
        </pc:picChg>
        <pc:picChg chg="del">
          <ac:chgData name="ZINCK Yves [CEGEE]" userId="58ab786b-eff3-4fb5-b8c5-161f6b44608b" providerId="ADAL" clId="{8AFFF487-A741-47E6-8F01-47C943EE6FAB}" dt="2022-03-28T06:22:47.811" v="111" actId="478"/>
          <ac:picMkLst>
            <pc:docMk/>
            <pc:sldMk cId="3072492427" sldId="387"/>
            <ac:picMk id="24" creationId="{FA30E14B-EBA3-4ADA-B616-86C99A07DFA4}"/>
          </ac:picMkLst>
        </pc:picChg>
        <pc:picChg chg="del">
          <ac:chgData name="ZINCK Yves [CEGEE]" userId="58ab786b-eff3-4fb5-b8c5-161f6b44608b" providerId="ADAL" clId="{8AFFF487-A741-47E6-8F01-47C943EE6FAB}" dt="2022-03-28T06:41:49.459" v="816" actId="478"/>
          <ac:picMkLst>
            <pc:docMk/>
            <pc:sldMk cId="3072492427" sldId="387"/>
            <ac:picMk id="31" creationId="{56355139-3D08-460B-B1D7-F77F5111D8ED}"/>
          </ac:picMkLst>
        </pc:picChg>
        <pc:picChg chg="del">
          <ac:chgData name="ZINCK Yves [CEGEE]" userId="58ab786b-eff3-4fb5-b8c5-161f6b44608b" providerId="ADAL" clId="{8AFFF487-A741-47E6-8F01-47C943EE6FAB}" dt="2022-03-28T06:39:58.817" v="593" actId="478"/>
          <ac:picMkLst>
            <pc:docMk/>
            <pc:sldMk cId="3072492427" sldId="387"/>
            <ac:picMk id="55" creationId="{FD227BF6-EA0F-4DFA-AF24-93BDB09AE74D}"/>
          </ac:picMkLst>
        </pc:picChg>
        <pc:picChg chg="del">
          <ac:chgData name="ZINCK Yves [CEGEE]" userId="58ab786b-eff3-4fb5-b8c5-161f6b44608b" providerId="ADAL" clId="{8AFFF487-A741-47E6-8F01-47C943EE6FAB}" dt="2022-03-28T06:39:58.817" v="593" actId="478"/>
          <ac:picMkLst>
            <pc:docMk/>
            <pc:sldMk cId="3072492427" sldId="387"/>
            <ac:picMk id="61" creationId="{ABF52074-A588-49D6-BEA8-6058541848A0}"/>
          </ac:picMkLst>
        </pc:picChg>
      </pc:sldChg>
      <pc:sldChg chg="del">
        <pc:chgData name="ZINCK Yves [CEGEE]" userId="58ab786b-eff3-4fb5-b8c5-161f6b44608b" providerId="ADAL" clId="{8AFFF487-A741-47E6-8F01-47C943EE6FAB}" dt="2022-03-28T06:56:35.355" v="1788" actId="47"/>
        <pc:sldMkLst>
          <pc:docMk/>
          <pc:sldMk cId="1258519351" sldId="388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1F1DC9B7-CE78-4D70-B093-76A1E5038B6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B86A0124-9EAE-47D5-A0B4-F1FA629AEC8C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8CD560-A4A9-4D0B-B9D8-DF20B63F37C0}" type="datetimeFigureOut">
              <a:rPr lang="fr-FR" smtClean="0"/>
              <a:t>28/03/2022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2D82DFCA-E2F7-4B29-BC20-B8C0A2894CF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BC8F3435-E04C-43A1-99BC-CD20F7F4A08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E867B09-A61B-4819-9CF7-B22A5248D8A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6661490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FF5C28A-2736-41DB-8B77-BB77B84DCA72}" type="datetimeFigureOut">
              <a:rPr lang="fr-FR" smtClean="0"/>
              <a:t>28/03/2022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41A4440-8984-420A-82EA-536835DC729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772219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1A4440-8984-420A-82EA-536835DC729E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007818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1A4440-8984-420A-82EA-536835DC729E}" type="slidenum">
              <a:rPr lang="fr-FR" smtClean="0"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45426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1A4440-8984-420A-82EA-536835DC729E}" type="slidenum">
              <a:rPr lang="fr-FR" smtClean="0"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018830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3.emf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3.emf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 avec photo et logos Paris 20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age 20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37160" y="-30480"/>
            <a:ext cx="12435840" cy="6888480"/>
          </a:xfrm>
          <a:prstGeom prst="rect">
            <a:avLst/>
          </a:prstGeom>
        </p:spPr>
      </p:pic>
      <p:grpSp>
        <p:nvGrpSpPr>
          <p:cNvPr id="27" name="Groupe 26"/>
          <p:cNvGrpSpPr/>
          <p:nvPr userDrawn="1"/>
        </p:nvGrpSpPr>
        <p:grpSpPr>
          <a:xfrm>
            <a:off x="8913018" y="4973733"/>
            <a:ext cx="2804665" cy="1160354"/>
            <a:chOff x="8913018" y="4973733"/>
            <a:chExt cx="2804665" cy="1160354"/>
          </a:xfrm>
        </p:grpSpPr>
        <p:sp>
          <p:nvSpPr>
            <p:cNvPr id="26" name="Rectangle 25"/>
            <p:cNvSpPr/>
            <p:nvPr userDrawn="1"/>
          </p:nvSpPr>
          <p:spPr>
            <a:xfrm>
              <a:off x="8913018" y="4973733"/>
              <a:ext cx="2804665" cy="11603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25" name="Image 24"/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926987" y="4988106"/>
              <a:ext cx="2771078" cy="1145981"/>
            </a:xfrm>
            <a:prstGeom prst="rect">
              <a:avLst/>
            </a:prstGeom>
          </p:spPr>
        </p:pic>
      </p:grpSp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95D0BFA2-1C41-49BD-812E-3DA0944DDB0F}"/>
              </a:ext>
            </a:extLst>
          </p:cNvPr>
          <p:cNvSpPr>
            <a:spLocks noGrp="1" noChangeAspect="1"/>
          </p:cNvSpPr>
          <p:nvPr>
            <p:ph type="body" sz="quarter" idx="14" hasCustomPrompt="1"/>
          </p:nvPr>
        </p:nvSpPr>
        <p:spPr>
          <a:xfrm>
            <a:off x="4272866" y="1098933"/>
            <a:ext cx="7444817" cy="3874800"/>
          </a:xfrm>
          <a:custGeom>
            <a:avLst/>
            <a:gdLst>
              <a:gd name="connsiteX0" fmla="*/ 0 w 7444817"/>
              <a:gd name="connsiteY0" fmla="*/ 0 h 3874800"/>
              <a:gd name="connsiteX1" fmla="*/ 7442616 w 7444817"/>
              <a:gd name="connsiteY1" fmla="*/ 0 h 3874800"/>
              <a:gd name="connsiteX2" fmla="*/ 7442616 w 7444817"/>
              <a:gd name="connsiteY2" fmla="*/ 3768874 h 3874800"/>
              <a:gd name="connsiteX3" fmla="*/ 4538674 w 7444817"/>
              <a:gd name="connsiteY3" fmla="*/ 3768874 h 3874800"/>
              <a:gd name="connsiteX4" fmla="*/ 4538674 w 7444817"/>
              <a:gd name="connsiteY4" fmla="*/ 3874800 h 3874800"/>
              <a:gd name="connsiteX5" fmla="*/ 0 w 7444817"/>
              <a:gd name="connsiteY5" fmla="*/ 3874800 h 387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444817" h="3874800">
                <a:moveTo>
                  <a:pt x="0" y="0"/>
                </a:moveTo>
                <a:lnTo>
                  <a:pt x="7442616" y="0"/>
                </a:lnTo>
                <a:cubicBezTo>
                  <a:pt x="7447569" y="263418"/>
                  <a:pt x="7442616" y="3768874"/>
                  <a:pt x="7442616" y="3768874"/>
                </a:cubicBezTo>
                <a:lnTo>
                  <a:pt x="4538674" y="3768874"/>
                </a:lnTo>
                <a:lnTo>
                  <a:pt x="4538674" y="3874800"/>
                </a:lnTo>
                <a:lnTo>
                  <a:pt x="0" y="38748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wrap="square">
            <a:noAutofit/>
          </a:bodyPr>
          <a:lstStyle>
            <a:lvl1pPr>
              <a:defRPr/>
            </a:lvl1pPr>
          </a:lstStyle>
          <a:p>
            <a:pPr lvl="0"/>
            <a:r>
              <a:rPr lang="fr-FR"/>
              <a:t> 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50C5EE01-F973-4120-91B8-34CAA765DB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617088" y="1507017"/>
            <a:ext cx="6840000" cy="1800000"/>
          </a:xfrm>
        </p:spPr>
        <p:txBody>
          <a:bodyPr anchor="b"/>
          <a:lstStyle>
            <a:lvl1pPr algn="l">
              <a:lnSpc>
                <a:spcPct val="72000"/>
              </a:lnSpc>
              <a:defRPr sz="4700" cap="none" baseline="0"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40AEA671-FC71-4FFA-B81F-CABE73D6E4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617088" y="3280884"/>
            <a:ext cx="6840000" cy="900000"/>
          </a:xfrm>
        </p:spPr>
        <p:txBody>
          <a:bodyPr anchor="t"/>
          <a:lstStyle>
            <a:lvl1pPr marL="0" indent="0" algn="l">
              <a:buNone/>
              <a:defRPr sz="23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58594CA-3C40-4991-8A60-FEF72D3060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617088" y="4211638"/>
            <a:ext cx="2520000" cy="540000"/>
          </a:xfrm>
        </p:spPr>
        <p:txBody>
          <a:bodyPr/>
          <a:lstStyle>
            <a:lvl1pPr>
              <a:defRPr sz="2300" b="1">
                <a:solidFill>
                  <a:schemeClr val="tx1"/>
                </a:solidFill>
              </a:defRPr>
            </a:lvl1pPr>
          </a:lstStyle>
          <a:p>
            <a:fld id="{085E7999-ECCB-4448-85CC-6C59FB508696}" type="datetime4">
              <a:rPr lang="fr-FR" smtClean="0"/>
              <a:t>28 mars 2022</a:t>
            </a:fld>
            <a:endParaRPr lang="fr-FR"/>
          </a:p>
        </p:txBody>
      </p:sp>
      <p:pic>
        <p:nvPicPr>
          <p:cNvPr id="24" name="Image 23" descr="Une image contenant texte&#10;&#10;Description générée automatiquement">
            <a:extLst>
              <a:ext uri="{FF2B5EF4-FFF2-40B4-BE49-F238E27FC236}">
                <a16:creationId xmlns:a16="http://schemas.microsoft.com/office/drawing/2014/main" id="{9E94AC8E-4327-42CB-A80E-858C6AAAF54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4647341"/>
            <a:ext cx="2460076" cy="2209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69545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 avec encadré contour rou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raphique 10">
            <a:extLst>
              <a:ext uri="{FF2B5EF4-FFF2-40B4-BE49-F238E27FC236}">
                <a16:creationId xmlns:a16="http://schemas.microsoft.com/office/drawing/2014/main" id="{E1B5B5FB-9CFB-4EC5-84C4-2DBF5FC5DFB2}"/>
              </a:ext>
            </a:extLst>
          </p:cNvPr>
          <p:cNvSpPr>
            <a:spLocks noChangeAspect="1"/>
          </p:cNvSpPr>
          <p:nvPr userDrawn="1"/>
        </p:nvSpPr>
        <p:spPr>
          <a:xfrm>
            <a:off x="536400" y="537446"/>
            <a:ext cx="11160000" cy="4261779"/>
          </a:xfrm>
          <a:custGeom>
            <a:avLst/>
            <a:gdLst>
              <a:gd name="connsiteX0" fmla="*/ -41 w 8367427"/>
              <a:gd name="connsiteY0" fmla="*/ 6626 h 3195352"/>
              <a:gd name="connsiteX1" fmla="*/ -41 w 8367427"/>
              <a:gd name="connsiteY1" fmla="*/ 3188452 h 3195352"/>
              <a:gd name="connsiteX2" fmla="*/ 6625 w 8367427"/>
              <a:gd name="connsiteY2" fmla="*/ 3195310 h 3195352"/>
              <a:gd name="connsiteX3" fmla="*/ 6721 w 8367427"/>
              <a:gd name="connsiteY3" fmla="*/ 3195310 h 3195352"/>
              <a:gd name="connsiteX4" fmla="*/ 6187589 w 8367427"/>
              <a:gd name="connsiteY4" fmla="*/ 3195310 h 3195352"/>
              <a:gd name="connsiteX5" fmla="*/ 6194352 w 8367427"/>
              <a:gd name="connsiteY5" fmla="*/ 3188548 h 3195352"/>
              <a:gd name="connsiteX6" fmla="*/ 6194352 w 8367427"/>
              <a:gd name="connsiteY6" fmla="*/ 3188452 h 3195352"/>
              <a:gd name="connsiteX7" fmla="*/ 6194352 w 8367427"/>
              <a:gd name="connsiteY7" fmla="*/ 3122825 h 3195352"/>
              <a:gd name="connsiteX8" fmla="*/ 6201020 w 8367427"/>
              <a:gd name="connsiteY8" fmla="*/ 3115967 h 3195352"/>
              <a:gd name="connsiteX9" fmla="*/ 6201115 w 8367427"/>
              <a:gd name="connsiteY9" fmla="*/ 3115967 h 3195352"/>
              <a:gd name="connsiteX10" fmla="*/ 8360623 w 8367427"/>
              <a:gd name="connsiteY10" fmla="*/ 3115967 h 3195352"/>
              <a:gd name="connsiteX11" fmla="*/ 8367385 w 8367427"/>
              <a:gd name="connsiteY11" fmla="*/ 3109395 h 3195352"/>
              <a:gd name="connsiteX12" fmla="*/ 8367385 w 8367427"/>
              <a:gd name="connsiteY12" fmla="*/ 3109299 h 3195352"/>
              <a:gd name="connsiteX13" fmla="*/ 8367385 w 8367427"/>
              <a:gd name="connsiteY13" fmla="*/ 6626 h 3195352"/>
              <a:gd name="connsiteX14" fmla="*/ 8360908 w 8367427"/>
              <a:gd name="connsiteY14" fmla="*/ -42 h 3195352"/>
              <a:gd name="connsiteX15" fmla="*/ 8360718 w 8367427"/>
              <a:gd name="connsiteY15" fmla="*/ -42 h 3195352"/>
              <a:gd name="connsiteX16" fmla="*/ 6626 w 8367427"/>
              <a:gd name="connsiteY16" fmla="*/ -42 h 3195352"/>
              <a:gd name="connsiteX17" fmla="*/ -41 w 8367427"/>
              <a:gd name="connsiteY17" fmla="*/ 6626 h 31953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8367427" h="3195352">
                <a:moveTo>
                  <a:pt x="-41" y="6626"/>
                </a:moveTo>
                <a:lnTo>
                  <a:pt x="-41" y="3188452"/>
                </a:lnTo>
                <a:cubicBezTo>
                  <a:pt x="-94" y="3192186"/>
                  <a:pt x="2890" y="3195253"/>
                  <a:pt x="6625" y="3195310"/>
                </a:cubicBezTo>
                <a:cubicBezTo>
                  <a:pt x="6658" y="3195310"/>
                  <a:pt x="6689" y="3195310"/>
                  <a:pt x="6721" y="3195310"/>
                </a:cubicBezTo>
                <a:lnTo>
                  <a:pt x="6187589" y="3195310"/>
                </a:lnTo>
                <a:cubicBezTo>
                  <a:pt x="6191323" y="3195310"/>
                  <a:pt x="6194352" y="3192281"/>
                  <a:pt x="6194352" y="3188548"/>
                </a:cubicBezTo>
                <a:cubicBezTo>
                  <a:pt x="6194352" y="3188519"/>
                  <a:pt x="6194352" y="3188481"/>
                  <a:pt x="6194352" y="3188452"/>
                </a:cubicBezTo>
                <a:lnTo>
                  <a:pt x="6194352" y="3122825"/>
                </a:lnTo>
                <a:cubicBezTo>
                  <a:pt x="6194305" y="3119091"/>
                  <a:pt x="6197286" y="3116024"/>
                  <a:pt x="6201020" y="3115967"/>
                </a:cubicBezTo>
                <a:cubicBezTo>
                  <a:pt x="6201048" y="3115967"/>
                  <a:pt x="6201086" y="3115967"/>
                  <a:pt x="6201115" y="3115967"/>
                </a:cubicBezTo>
                <a:lnTo>
                  <a:pt x="8360623" y="3115967"/>
                </a:lnTo>
                <a:cubicBezTo>
                  <a:pt x="8364309" y="3116024"/>
                  <a:pt x="8367328" y="3113081"/>
                  <a:pt x="8367385" y="3109395"/>
                </a:cubicBezTo>
                <a:cubicBezTo>
                  <a:pt x="8367385" y="3109366"/>
                  <a:pt x="8367385" y="3109328"/>
                  <a:pt x="8367385" y="3109299"/>
                </a:cubicBezTo>
                <a:lnTo>
                  <a:pt x="8367385" y="6626"/>
                </a:lnTo>
                <a:cubicBezTo>
                  <a:pt x="8367443" y="2997"/>
                  <a:pt x="8364538" y="12"/>
                  <a:pt x="8360908" y="-42"/>
                </a:cubicBezTo>
                <a:cubicBezTo>
                  <a:pt x="8360842" y="-42"/>
                  <a:pt x="8360785" y="-42"/>
                  <a:pt x="8360718" y="-42"/>
                </a:cubicBezTo>
                <a:lnTo>
                  <a:pt x="6626" y="-42"/>
                </a:lnTo>
                <a:cubicBezTo>
                  <a:pt x="2944" y="-42"/>
                  <a:pt x="-41" y="2944"/>
                  <a:pt x="-41" y="6626"/>
                </a:cubicBezTo>
                <a:close/>
              </a:path>
            </a:pathLst>
          </a:custGeom>
          <a:noFill/>
          <a:ln w="15240" cap="flat">
            <a:solidFill>
              <a:schemeClr val="tx2"/>
            </a:solidFill>
            <a:prstDash val="solid"/>
            <a:miter/>
          </a:ln>
        </p:spPr>
        <p:txBody>
          <a:bodyPr rtlCol="0" anchor="ctr"/>
          <a:lstStyle/>
          <a:p>
            <a:pPr lvl="0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50C5EE01-F973-4120-91B8-34CAA765DB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10204" y="1061303"/>
            <a:ext cx="10080000" cy="1800000"/>
          </a:xfrm>
        </p:spPr>
        <p:txBody>
          <a:bodyPr anchor="b"/>
          <a:lstStyle>
            <a:lvl1pPr algn="l">
              <a:lnSpc>
                <a:spcPct val="72000"/>
              </a:lnSpc>
              <a:defRPr sz="4700" cap="none" baseline="0"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40AEA671-FC71-4FFA-B81F-CABE73D6E4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10204" y="2835170"/>
            <a:ext cx="10080000" cy="900000"/>
          </a:xfrm>
        </p:spPr>
        <p:txBody>
          <a:bodyPr anchor="t"/>
          <a:lstStyle>
            <a:lvl1pPr marL="0" indent="0" algn="l">
              <a:buNone/>
              <a:defRPr sz="23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58594CA-3C40-4991-8A60-FEF72D3060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0206" y="4061199"/>
            <a:ext cx="2520000" cy="540000"/>
          </a:xfrm>
        </p:spPr>
        <p:txBody>
          <a:bodyPr/>
          <a:lstStyle>
            <a:lvl1pPr>
              <a:defRPr sz="2300" b="1">
                <a:solidFill>
                  <a:schemeClr val="tx1"/>
                </a:solidFill>
              </a:defRPr>
            </a:lvl1pPr>
          </a:lstStyle>
          <a:p>
            <a:fld id="{2BA3714E-7627-4DF5-BBC4-F195FB3AF9DD}" type="datetime4">
              <a:rPr lang="fr-FR" smtClean="0"/>
              <a:t>28 mars 2022</a:t>
            </a:fld>
            <a:endParaRPr lang="fr-FR"/>
          </a:p>
        </p:txBody>
      </p:sp>
      <p:pic>
        <p:nvPicPr>
          <p:cNvPr id="10" name="Image 9" descr="Une image contenant texte&#10;&#10;Description générée automatiquement">
            <a:extLst>
              <a:ext uri="{FF2B5EF4-FFF2-40B4-BE49-F238E27FC236}">
                <a16:creationId xmlns:a16="http://schemas.microsoft.com/office/drawing/2014/main" id="{9E94AC8E-4327-42CB-A80E-858C6AAAF54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4647341"/>
            <a:ext cx="2460076" cy="2209801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3736" y="4755650"/>
            <a:ext cx="3082580" cy="1274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45039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ommaire avec encadré contour rou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Image 22">
            <a:extLst>
              <a:ext uri="{FF2B5EF4-FFF2-40B4-BE49-F238E27FC236}">
                <a16:creationId xmlns:a16="http://schemas.microsoft.com/office/drawing/2014/main" id="{B118B9DB-4C04-4B63-8944-C9D098266FA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75081" y="6297897"/>
            <a:ext cx="1307307" cy="429643"/>
          </a:xfrm>
          <a:prstGeom prst="rect">
            <a:avLst/>
          </a:prstGeom>
        </p:spPr>
      </p:pic>
      <p:sp>
        <p:nvSpPr>
          <p:cNvPr id="24" name="Forme libre : forme 23">
            <a:extLst>
              <a:ext uri="{FF2B5EF4-FFF2-40B4-BE49-F238E27FC236}">
                <a16:creationId xmlns:a16="http://schemas.microsoft.com/office/drawing/2014/main" id="{BF20E773-0DFF-49F5-88D1-06EE1957307C}"/>
              </a:ext>
            </a:extLst>
          </p:cNvPr>
          <p:cNvSpPr>
            <a:spLocks noChangeAspect="1"/>
          </p:cNvSpPr>
          <p:nvPr userDrawn="1"/>
        </p:nvSpPr>
        <p:spPr>
          <a:xfrm>
            <a:off x="536343" y="536344"/>
            <a:ext cx="11160058" cy="5805341"/>
          </a:xfrm>
          <a:custGeom>
            <a:avLst/>
            <a:gdLst>
              <a:gd name="connsiteX0" fmla="*/ 985106 w 11160058"/>
              <a:gd name="connsiteY0" fmla="*/ 0 h 5805341"/>
              <a:gd name="connsiteX1" fmla="*/ 10144358 w 11160058"/>
              <a:gd name="connsiteY1" fmla="*/ 0 h 5805341"/>
              <a:gd name="connsiteX2" fmla="*/ 10144358 w 11160058"/>
              <a:gd name="connsiteY2" fmla="*/ 1 h 5805341"/>
              <a:gd name="connsiteX3" fmla="*/ 11151002 w 11160058"/>
              <a:gd name="connsiteY3" fmla="*/ 1 h 5805341"/>
              <a:gd name="connsiteX4" fmla="*/ 11151128 w 11160058"/>
              <a:gd name="connsiteY4" fmla="*/ 0 h 5805341"/>
              <a:gd name="connsiteX5" fmla="*/ 11160002 w 11160058"/>
              <a:gd name="connsiteY5" fmla="*/ 8876 h 5805341"/>
              <a:gd name="connsiteX6" fmla="*/ 11160002 w 11160058"/>
              <a:gd name="connsiteY6" fmla="*/ 5407760 h 5805341"/>
              <a:gd name="connsiteX7" fmla="*/ 11160002 w 11160058"/>
              <a:gd name="connsiteY7" fmla="*/ 5441468 h 5805341"/>
              <a:gd name="connsiteX8" fmla="*/ 11160058 w 11160058"/>
              <a:gd name="connsiteY8" fmla="*/ 5441468 h 5805341"/>
              <a:gd name="connsiteX9" fmla="*/ 11160058 w 11160058"/>
              <a:gd name="connsiteY9" fmla="*/ 5628083 h 5805341"/>
              <a:gd name="connsiteX10" fmla="*/ 11160058 w 11160058"/>
              <a:gd name="connsiteY10" fmla="*/ 5646742 h 5805341"/>
              <a:gd name="connsiteX11" fmla="*/ 11160058 w 11160058"/>
              <a:gd name="connsiteY11" fmla="*/ 5685545 h 5805341"/>
              <a:gd name="connsiteX12" fmla="*/ 9606766 w 11160058"/>
              <a:gd name="connsiteY12" fmla="*/ 5685545 h 5805341"/>
              <a:gd name="connsiteX13" fmla="*/ 9606766 w 11160058"/>
              <a:gd name="connsiteY13" fmla="*/ 5805341 h 5805341"/>
              <a:gd name="connsiteX14" fmla="*/ 9 w 11160058"/>
              <a:gd name="connsiteY14" fmla="*/ 5805341 h 5805341"/>
              <a:gd name="connsiteX15" fmla="*/ 9 w 11160058"/>
              <a:gd name="connsiteY15" fmla="*/ 5685545 h 5805341"/>
              <a:gd name="connsiteX16" fmla="*/ 0 w 11160058"/>
              <a:gd name="connsiteY16" fmla="*/ 5628083 h 5805341"/>
              <a:gd name="connsiteX17" fmla="*/ 47 w 11160058"/>
              <a:gd name="connsiteY17" fmla="*/ 5628083 h 5805341"/>
              <a:gd name="connsiteX18" fmla="*/ 47 w 11160058"/>
              <a:gd name="connsiteY18" fmla="*/ 9636 h 5805341"/>
              <a:gd name="connsiteX19" fmla="*/ 0 w 11160058"/>
              <a:gd name="connsiteY19" fmla="*/ 8703 h 5805341"/>
              <a:gd name="connsiteX20" fmla="*/ 8793 w 11160058"/>
              <a:gd name="connsiteY20" fmla="*/ 1 h 5805341"/>
              <a:gd name="connsiteX21" fmla="*/ 985105 w 11160058"/>
              <a:gd name="connsiteY21" fmla="*/ 1 h 5805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1160058" h="5805341">
                <a:moveTo>
                  <a:pt x="985106" y="0"/>
                </a:moveTo>
                <a:lnTo>
                  <a:pt x="10144358" y="0"/>
                </a:lnTo>
                <a:lnTo>
                  <a:pt x="10144358" y="1"/>
                </a:lnTo>
                <a:lnTo>
                  <a:pt x="11151002" y="1"/>
                </a:lnTo>
                <a:cubicBezTo>
                  <a:pt x="11151040" y="0"/>
                  <a:pt x="11151089" y="0"/>
                  <a:pt x="11151128" y="0"/>
                </a:cubicBezTo>
                <a:cubicBezTo>
                  <a:pt x="11156034" y="1"/>
                  <a:pt x="11160002" y="3974"/>
                  <a:pt x="11160002" y="8876"/>
                </a:cubicBezTo>
                <a:cubicBezTo>
                  <a:pt x="11160002" y="281952"/>
                  <a:pt x="11160002" y="4469661"/>
                  <a:pt x="11160002" y="5407760"/>
                </a:cubicBezTo>
                <a:lnTo>
                  <a:pt x="11160002" y="5441468"/>
                </a:lnTo>
                <a:lnTo>
                  <a:pt x="11160058" y="5441468"/>
                </a:lnTo>
                <a:lnTo>
                  <a:pt x="11160058" y="5628083"/>
                </a:lnTo>
                <a:lnTo>
                  <a:pt x="11160058" y="5646742"/>
                </a:lnTo>
                <a:lnTo>
                  <a:pt x="11160058" y="5685545"/>
                </a:lnTo>
                <a:lnTo>
                  <a:pt x="9606766" y="5685545"/>
                </a:lnTo>
                <a:lnTo>
                  <a:pt x="9606766" y="5805341"/>
                </a:lnTo>
                <a:lnTo>
                  <a:pt x="9" y="5805341"/>
                </a:lnTo>
                <a:lnTo>
                  <a:pt x="9" y="5685545"/>
                </a:lnTo>
                <a:lnTo>
                  <a:pt x="0" y="5628083"/>
                </a:lnTo>
                <a:lnTo>
                  <a:pt x="47" y="5628083"/>
                </a:lnTo>
                <a:lnTo>
                  <a:pt x="47" y="9636"/>
                </a:lnTo>
                <a:cubicBezTo>
                  <a:pt x="14" y="9327"/>
                  <a:pt x="-1" y="9014"/>
                  <a:pt x="0" y="8703"/>
                </a:cubicBezTo>
                <a:cubicBezTo>
                  <a:pt x="25" y="3873"/>
                  <a:pt x="3962" y="-24"/>
                  <a:pt x="8793" y="1"/>
                </a:cubicBezTo>
                <a:lnTo>
                  <a:pt x="985105" y="1"/>
                </a:lnTo>
                <a:close/>
              </a:path>
            </a:pathLst>
          </a:custGeom>
          <a:noFill/>
          <a:ln w="15240" cap="flat">
            <a:solidFill>
              <a:schemeClr val="tx2"/>
            </a:solidFill>
            <a:prstDash val="solid"/>
            <a:round/>
          </a:ln>
        </p:spPr>
        <p:txBody>
          <a:bodyPr wrap="square" rtlCol="0" anchor="ctr">
            <a:noAutofit/>
          </a:bodyPr>
          <a:lstStyle/>
          <a:p>
            <a:endParaRPr lang="fr-FR">
              <a:solidFill>
                <a:schemeClr val="tx1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934B7DA-FA75-4149-8676-64791F4D66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3113" y="702000"/>
            <a:ext cx="10620000" cy="504000"/>
          </a:xfrm>
        </p:spPr>
        <p:txBody>
          <a:bodyPr anchor="ctr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1BF3A9F-5739-4B40-A377-C403E92DB70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482118" y="1695730"/>
            <a:ext cx="1332000" cy="576000"/>
          </a:xfrm>
        </p:spPr>
        <p:txBody>
          <a:bodyPr anchor="ctr"/>
          <a:lstStyle>
            <a:lvl1pPr marL="0" indent="-288000"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NN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AE34A377-C4E7-474E-AF9C-C0C1512C4B48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2510025" y="1427778"/>
            <a:ext cx="2160000" cy="1080000"/>
          </a:xfrm>
        </p:spPr>
        <p:txBody>
          <a:bodyPr anchor="ctr"/>
          <a:lstStyle>
            <a:lvl1pPr marL="0" indent="0">
              <a:buFont typeface="Wingdings" panose="05000000000000000000" pitchFamily="2" charset="2"/>
              <a:buNone/>
              <a:defRPr sz="1300" b="1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1E05C12A-6D66-4BD5-8AA3-E181C54F9E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CA2688-372F-41A3-9618-499A8ED5FEC4}" type="datetime4">
              <a:rPr lang="fr-FR" smtClean="0"/>
              <a:t>28 mars 2022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4D9927BF-3057-4ED9-A027-6ED3E59441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Souscription Pas à Pas - Février 2022</a:t>
            </a: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7E748F74-A8DF-40EA-847A-446CF8437D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8C7A5F77-9A92-46CF-AF0E-296CA94F051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82118" y="3063759"/>
            <a:ext cx="1332000" cy="576000"/>
          </a:xfrm>
        </p:spPr>
        <p:txBody>
          <a:bodyPr anchor="ctr"/>
          <a:lstStyle>
            <a:lvl1pPr marL="0" indent="-288000">
              <a:buClr>
                <a:schemeClr val="tx2"/>
              </a:buClr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/>
              <a:t>NN</a:t>
            </a:r>
          </a:p>
        </p:txBody>
      </p:sp>
      <p:sp>
        <p:nvSpPr>
          <p:cNvPr id="12" name="Espace réservé du texte 10">
            <a:extLst>
              <a:ext uri="{FF2B5EF4-FFF2-40B4-BE49-F238E27FC236}">
                <a16:creationId xmlns:a16="http://schemas.microsoft.com/office/drawing/2014/main" id="{08DB6947-039A-4506-BEB5-83CB21C6483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510025" y="2799503"/>
            <a:ext cx="2160000" cy="1080000"/>
          </a:xfrm>
        </p:spPr>
        <p:txBody>
          <a:bodyPr anchor="ctr"/>
          <a:lstStyle>
            <a:lvl1pPr>
              <a:defRPr sz="13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6" name="Espace réservé du texte 4">
            <a:extLst>
              <a:ext uri="{FF2B5EF4-FFF2-40B4-BE49-F238E27FC236}">
                <a16:creationId xmlns:a16="http://schemas.microsoft.com/office/drawing/2014/main" id="{1B0E1FED-A360-4639-85C4-418D0D8BC8F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482118" y="4431787"/>
            <a:ext cx="1332000" cy="576000"/>
          </a:xfrm>
        </p:spPr>
        <p:txBody>
          <a:bodyPr anchor="ctr"/>
          <a:lstStyle>
            <a:lvl1pPr marL="0" indent="-288000"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NN</a:t>
            </a:r>
          </a:p>
        </p:txBody>
      </p:sp>
      <p:sp>
        <p:nvSpPr>
          <p:cNvPr id="17" name="Espace réservé du texte 10">
            <a:extLst>
              <a:ext uri="{FF2B5EF4-FFF2-40B4-BE49-F238E27FC236}">
                <a16:creationId xmlns:a16="http://schemas.microsoft.com/office/drawing/2014/main" id="{4D78BB2E-6135-47F9-BBCD-CB1BD78C841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510025" y="4167579"/>
            <a:ext cx="2160000" cy="1080000"/>
          </a:xfrm>
        </p:spPr>
        <p:txBody>
          <a:bodyPr anchor="ctr"/>
          <a:lstStyle>
            <a:lvl1pPr>
              <a:defRPr sz="13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4" name="Espace réservé du texte 2">
            <a:extLst>
              <a:ext uri="{FF2B5EF4-FFF2-40B4-BE49-F238E27FC236}">
                <a16:creationId xmlns:a16="http://schemas.microsoft.com/office/drawing/2014/main" id="{863F8089-6DF1-41FC-B75B-F8D08910E464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6447818" y="1695730"/>
            <a:ext cx="1332000" cy="576000"/>
          </a:xfrm>
        </p:spPr>
        <p:txBody>
          <a:bodyPr anchor="ctr"/>
          <a:lstStyle>
            <a:lvl1pPr marL="0" indent="-288000"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NN</a:t>
            </a:r>
          </a:p>
        </p:txBody>
      </p:sp>
      <p:sp>
        <p:nvSpPr>
          <p:cNvPr id="18" name="Espace réservé du texte 4">
            <a:extLst>
              <a:ext uri="{FF2B5EF4-FFF2-40B4-BE49-F238E27FC236}">
                <a16:creationId xmlns:a16="http://schemas.microsoft.com/office/drawing/2014/main" id="{D6FE874C-587C-4A91-AE0E-C1C9C3F63BC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475725" y="1427778"/>
            <a:ext cx="2160000" cy="1080000"/>
          </a:xfrm>
        </p:spPr>
        <p:txBody>
          <a:bodyPr anchor="ctr"/>
          <a:lstStyle>
            <a:lvl1pPr marL="0" indent="0">
              <a:buFont typeface="Wingdings" panose="05000000000000000000" pitchFamily="2" charset="2"/>
              <a:buNone/>
              <a:defRPr sz="1300" b="1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9" name="Espace réservé du texte 10">
            <a:extLst>
              <a:ext uri="{FF2B5EF4-FFF2-40B4-BE49-F238E27FC236}">
                <a16:creationId xmlns:a16="http://schemas.microsoft.com/office/drawing/2014/main" id="{DF1A1049-8BD1-4AAB-9532-C00607823C7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447818" y="3063759"/>
            <a:ext cx="1332000" cy="576000"/>
          </a:xfrm>
        </p:spPr>
        <p:txBody>
          <a:bodyPr anchor="ctr"/>
          <a:lstStyle>
            <a:lvl1pPr marL="0" indent="-288000">
              <a:buClr>
                <a:schemeClr val="tx2"/>
              </a:buClr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/>
              <a:t>NN</a:t>
            </a:r>
          </a:p>
        </p:txBody>
      </p:sp>
      <p:sp>
        <p:nvSpPr>
          <p:cNvPr id="20" name="Espace réservé du texte 10">
            <a:extLst>
              <a:ext uri="{FF2B5EF4-FFF2-40B4-BE49-F238E27FC236}">
                <a16:creationId xmlns:a16="http://schemas.microsoft.com/office/drawing/2014/main" id="{8D862442-38EE-4BD1-AF2C-FFE3291DF1F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475725" y="2799503"/>
            <a:ext cx="2160000" cy="1080000"/>
          </a:xfrm>
        </p:spPr>
        <p:txBody>
          <a:bodyPr anchor="ctr"/>
          <a:lstStyle>
            <a:lvl1pPr>
              <a:defRPr sz="13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1" name="Espace réservé du texte 4">
            <a:extLst>
              <a:ext uri="{FF2B5EF4-FFF2-40B4-BE49-F238E27FC236}">
                <a16:creationId xmlns:a16="http://schemas.microsoft.com/office/drawing/2014/main" id="{DA285AE0-6497-45A4-8007-BCBF45B2151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447818" y="4431787"/>
            <a:ext cx="1332000" cy="576000"/>
          </a:xfrm>
        </p:spPr>
        <p:txBody>
          <a:bodyPr anchor="ctr"/>
          <a:lstStyle>
            <a:lvl1pPr marL="0" indent="-288000"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NN</a:t>
            </a:r>
          </a:p>
        </p:txBody>
      </p:sp>
      <p:sp>
        <p:nvSpPr>
          <p:cNvPr id="22" name="Espace réservé du texte 10">
            <a:extLst>
              <a:ext uri="{FF2B5EF4-FFF2-40B4-BE49-F238E27FC236}">
                <a16:creationId xmlns:a16="http://schemas.microsoft.com/office/drawing/2014/main" id="{1277DAF8-0330-4C20-B633-516490DCC020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475725" y="4167579"/>
            <a:ext cx="2160000" cy="1080000"/>
          </a:xfrm>
        </p:spPr>
        <p:txBody>
          <a:bodyPr anchor="ctr"/>
          <a:lstStyle>
            <a:lvl1pPr>
              <a:defRPr sz="13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pic>
        <p:nvPicPr>
          <p:cNvPr id="25" name="Image 2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45264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Grande part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>
            <a:extLst>
              <a:ext uri="{FF2B5EF4-FFF2-40B4-BE49-F238E27FC236}">
                <a16:creationId xmlns:a16="http://schemas.microsoft.com/office/drawing/2014/main" id="{DF8C6C31-7D7B-47B9-8A52-F9215569A4C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65510" y="6177603"/>
            <a:ext cx="1757360" cy="577552"/>
          </a:xfrm>
          <a:prstGeom prst="rect">
            <a:avLst/>
          </a:prstGeom>
        </p:spPr>
      </p:pic>
      <p:sp>
        <p:nvSpPr>
          <p:cNvPr id="10" name="Forme libre : forme 9">
            <a:extLst>
              <a:ext uri="{FF2B5EF4-FFF2-40B4-BE49-F238E27FC236}">
                <a16:creationId xmlns:a16="http://schemas.microsoft.com/office/drawing/2014/main" id="{9287D92D-9701-44CA-94A2-69F6C452575D}"/>
              </a:ext>
            </a:extLst>
          </p:cNvPr>
          <p:cNvSpPr>
            <a:spLocks noChangeAspect="1"/>
          </p:cNvSpPr>
          <p:nvPr userDrawn="1"/>
        </p:nvSpPr>
        <p:spPr>
          <a:xfrm>
            <a:off x="536343" y="536344"/>
            <a:ext cx="11160002" cy="5701107"/>
          </a:xfrm>
          <a:custGeom>
            <a:avLst/>
            <a:gdLst>
              <a:gd name="connsiteX0" fmla="*/ 985106 w 11160002"/>
              <a:gd name="connsiteY0" fmla="*/ 0 h 5701107"/>
              <a:gd name="connsiteX1" fmla="*/ 10144358 w 11160002"/>
              <a:gd name="connsiteY1" fmla="*/ 0 h 5701107"/>
              <a:gd name="connsiteX2" fmla="*/ 10144358 w 11160002"/>
              <a:gd name="connsiteY2" fmla="*/ 1 h 5701107"/>
              <a:gd name="connsiteX3" fmla="*/ 11151002 w 11160002"/>
              <a:gd name="connsiteY3" fmla="*/ 1 h 5701107"/>
              <a:gd name="connsiteX4" fmla="*/ 11151128 w 11160002"/>
              <a:gd name="connsiteY4" fmla="*/ 0 h 5701107"/>
              <a:gd name="connsiteX5" fmla="*/ 11160002 w 11160002"/>
              <a:gd name="connsiteY5" fmla="*/ 8876 h 5701107"/>
              <a:gd name="connsiteX6" fmla="*/ 11160002 w 11160002"/>
              <a:gd name="connsiteY6" fmla="*/ 5586636 h 5701107"/>
              <a:gd name="connsiteX7" fmla="*/ 11160002 w 11160002"/>
              <a:gd name="connsiteY7" fmla="*/ 5586762 h 5701107"/>
              <a:gd name="connsiteX8" fmla="*/ 11150875 w 11160002"/>
              <a:gd name="connsiteY8" fmla="*/ 5595382 h 5701107"/>
              <a:gd name="connsiteX9" fmla="*/ 9246907 w 11160002"/>
              <a:gd name="connsiteY9" fmla="*/ 5595382 h 5701107"/>
              <a:gd name="connsiteX10" fmla="*/ 9238035 w 11160002"/>
              <a:gd name="connsiteY10" fmla="*/ 5604508 h 5701107"/>
              <a:gd name="connsiteX11" fmla="*/ 9238035 w 11160002"/>
              <a:gd name="connsiteY11" fmla="*/ 5692105 h 5701107"/>
              <a:gd name="connsiteX12" fmla="*/ 9228908 w 11160002"/>
              <a:gd name="connsiteY12" fmla="*/ 5701106 h 5701107"/>
              <a:gd name="connsiteX13" fmla="*/ 8252595 w 11160002"/>
              <a:gd name="connsiteY13" fmla="*/ 5701106 h 5701107"/>
              <a:gd name="connsiteX14" fmla="*/ 8252595 w 11160002"/>
              <a:gd name="connsiteY14" fmla="*/ 5701107 h 5701107"/>
              <a:gd name="connsiteX15" fmla="*/ 9046 w 11160002"/>
              <a:gd name="connsiteY15" fmla="*/ 5701107 h 5701107"/>
              <a:gd name="connsiteX16" fmla="*/ 47 w 11160002"/>
              <a:gd name="connsiteY16" fmla="*/ 5692106 h 5701107"/>
              <a:gd name="connsiteX17" fmla="*/ 47 w 11160002"/>
              <a:gd name="connsiteY17" fmla="*/ 9636 h 5701107"/>
              <a:gd name="connsiteX18" fmla="*/ 0 w 11160002"/>
              <a:gd name="connsiteY18" fmla="*/ 8703 h 5701107"/>
              <a:gd name="connsiteX19" fmla="*/ 8793 w 11160002"/>
              <a:gd name="connsiteY19" fmla="*/ 1 h 5701107"/>
              <a:gd name="connsiteX20" fmla="*/ 985105 w 11160002"/>
              <a:gd name="connsiteY20" fmla="*/ 1 h 57011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1160002" h="5701107">
                <a:moveTo>
                  <a:pt x="985106" y="0"/>
                </a:moveTo>
                <a:lnTo>
                  <a:pt x="10144358" y="0"/>
                </a:lnTo>
                <a:lnTo>
                  <a:pt x="10144358" y="1"/>
                </a:lnTo>
                <a:lnTo>
                  <a:pt x="11151002" y="1"/>
                </a:lnTo>
                <a:cubicBezTo>
                  <a:pt x="11151040" y="0"/>
                  <a:pt x="11151089" y="0"/>
                  <a:pt x="11151128" y="0"/>
                </a:cubicBezTo>
                <a:cubicBezTo>
                  <a:pt x="11156034" y="1"/>
                  <a:pt x="11160002" y="3974"/>
                  <a:pt x="11160002" y="8876"/>
                </a:cubicBezTo>
                <a:cubicBezTo>
                  <a:pt x="11160002" y="310201"/>
                  <a:pt x="11160002" y="5377976"/>
                  <a:pt x="11160002" y="5586636"/>
                </a:cubicBezTo>
                <a:cubicBezTo>
                  <a:pt x="11160002" y="5586673"/>
                  <a:pt x="11160002" y="5586725"/>
                  <a:pt x="11160002" y="5586762"/>
                </a:cubicBezTo>
                <a:cubicBezTo>
                  <a:pt x="11159863" y="5591668"/>
                  <a:pt x="11155768" y="5595522"/>
                  <a:pt x="11150875" y="5595382"/>
                </a:cubicBezTo>
                <a:lnTo>
                  <a:pt x="9246907" y="5595382"/>
                </a:lnTo>
                <a:lnTo>
                  <a:pt x="9238035" y="5604508"/>
                </a:lnTo>
                <a:lnTo>
                  <a:pt x="9238035" y="5692105"/>
                </a:lnTo>
                <a:cubicBezTo>
                  <a:pt x="9237972" y="5697100"/>
                  <a:pt x="9233903" y="5701106"/>
                  <a:pt x="9228908" y="5701106"/>
                </a:cubicBezTo>
                <a:lnTo>
                  <a:pt x="8252595" y="5701106"/>
                </a:lnTo>
                <a:lnTo>
                  <a:pt x="8252595" y="5701107"/>
                </a:lnTo>
                <a:lnTo>
                  <a:pt x="9046" y="5701107"/>
                </a:lnTo>
                <a:cubicBezTo>
                  <a:pt x="4077" y="5701107"/>
                  <a:pt x="47" y="5697075"/>
                  <a:pt x="47" y="5692106"/>
                </a:cubicBezTo>
                <a:lnTo>
                  <a:pt x="47" y="9636"/>
                </a:lnTo>
                <a:cubicBezTo>
                  <a:pt x="14" y="9327"/>
                  <a:pt x="-1" y="9014"/>
                  <a:pt x="0" y="8703"/>
                </a:cubicBezTo>
                <a:cubicBezTo>
                  <a:pt x="25" y="3873"/>
                  <a:pt x="3962" y="-24"/>
                  <a:pt x="8793" y="1"/>
                </a:cubicBezTo>
                <a:lnTo>
                  <a:pt x="985105" y="1"/>
                </a:lnTo>
                <a:close/>
              </a:path>
            </a:pathLst>
          </a:custGeom>
          <a:noFill/>
          <a:ln w="15240" cap="flat">
            <a:solidFill>
              <a:schemeClr val="tx2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5412AB6-7FD5-460F-B722-2C4F455C05A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83787" y="2273617"/>
            <a:ext cx="2880000" cy="1080000"/>
          </a:xfrm>
        </p:spPr>
        <p:txBody>
          <a:bodyPr anchor="b"/>
          <a:lstStyle>
            <a:lvl1pPr algn="l">
              <a:defRPr sz="6900" i="1">
                <a:solidFill>
                  <a:schemeClr val="tx2"/>
                </a:solidFill>
              </a:defRPr>
            </a:lvl1pPr>
          </a:lstStyle>
          <a:p>
            <a:r>
              <a:rPr lang="fr-FR"/>
              <a:t>NN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61ED590-E3E6-4DF4-9162-2A904771452D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083786" y="3269296"/>
            <a:ext cx="7920000" cy="2160000"/>
          </a:xfrm>
        </p:spPr>
        <p:txBody>
          <a:bodyPr anchor="t"/>
          <a:lstStyle>
            <a:lvl1pPr marL="0" indent="0" algn="l">
              <a:buNone/>
              <a:defRPr sz="2300" b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8" name="Espace réservé de la date 7">
            <a:extLst>
              <a:ext uri="{FF2B5EF4-FFF2-40B4-BE49-F238E27FC236}">
                <a16:creationId xmlns:a16="http://schemas.microsoft.com/office/drawing/2014/main" id="{CC76C4E5-F666-4B92-80DC-0D82AFEB22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119F98-B512-400A-B8A7-00D938824246}" type="datetime4">
              <a:rPr lang="fr-FR" smtClean="0"/>
              <a:t>28 mars 2022</a:t>
            </a:fld>
            <a:endParaRPr lang="fr-FR"/>
          </a:p>
        </p:txBody>
      </p:sp>
      <p:sp>
        <p:nvSpPr>
          <p:cNvPr id="11" name="Espace réservé du pied de page 10">
            <a:extLst>
              <a:ext uri="{FF2B5EF4-FFF2-40B4-BE49-F238E27FC236}">
                <a16:creationId xmlns:a16="http://schemas.microsoft.com/office/drawing/2014/main" id="{BBFF2255-0FA4-4D10-B137-EF7395F54D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Souscription Pas à Pas - Février 2022</a:t>
            </a:r>
          </a:p>
        </p:txBody>
      </p:sp>
      <p:sp>
        <p:nvSpPr>
          <p:cNvPr id="13" name="Espace réservé du numéro de diapositive 12">
            <a:extLst>
              <a:ext uri="{FF2B5EF4-FFF2-40B4-BE49-F238E27FC236}">
                <a16:creationId xmlns:a16="http://schemas.microsoft.com/office/drawing/2014/main" id="{C11476EE-CC7F-4592-910E-D01AC09E4D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pPr/>
              <a:t>‹N°›</a:t>
            </a:fld>
            <a:endParaRPr lang="fr-FR"/>
          </a:p>
        </p:txBody>
      </p:sp>
      <p:pic>
        <p:nvPicPr>
          <p:cNvPr id="9" name="Image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2639" y="6156907"/>
            <a:ext cx="1808129" cy="594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370639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tercal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>
            <a:extLst>
              <a:ext uri="{FF2B5EF4-FFF2-40B4-BE49-F238E27FC236}">
                <a16:creationId xmlns:a16="http://schemas.microsoft.com/office/drawing/2014/main" id="{6EACE135-59D9-484C-AA32-3E7FCBCEA79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75081" y="6297897"/>
            <a:ext cx="1307307" cy="429643"/>
          </a:xfrm>
          <a:prstGeom prst="rect">
            <a:avLst/>
          </a:prstGeom>
        </p:spPr>
      </p:pic>
      <p:sp>
        <p:nvSpPr>
          <p:cNvPr id="12" name="Graphique 9">
            <a:extLst>
              <a:ext uri="{FF2B5EF4-FFF2-40B4-BE49-F238E27FC236}">
                <a16:creationId xmlns:a16="http://schemas.microsoft.com/office/drawing/2014/main" id="{73DBF73D-0F1A-48F4-A208-D09D87208337}"/>
              </a:ext>
            </a:extLst>
          </p:cNvPr>
          <p:cNvSpPr>
            <a:spLocks noChangeAspect="1"/>
          </p:cNvSpPr>
          <p:nvPr userDrawn="1"/>
        </p:nvSpPr>
        <p:spPr>
          <a:xfrm>
            <a:off x="516000" y="6227538"/>
            <a:ext cx="11160000" cy="124613"/>
          </a:xfrm>
          <a:custGeom>
            <a:avLst/>
            <a:gdLst>
              <a:gd name="connsiteX0" fmla="*/ 7220046 w 8385333"/>
              <a:gd name="connsiteY0" fmla="*/ 93631 h 93630"/>
              <a:gd name="connsiteX1" fmla="*/ 0 w 8385333"/>
              <a:gd name="connsiteY1" fmla="*/ 93631 h 93630"/>
              <a:gd name="connsiteX2" fmla="*/ 0 w 8385333"/>
              <a:gd name="connsiteY2" fmla="*/ 89916 h 93630"/>
              <a:gd name="connsiteX3" fmla="*/ 7216331 w 8385333"/>
              <a:gd name="connsiteY3" fmla="*/ 89916 h 93630"/>
              <a:gd name="connsiteX4" fmla="*/ 7216331 w 8385333"/>
              <a:gd name="connsiteY4" fmla="*/ 0 h 93630"/>
              <a:gd name="connsiteX5" fmla="*/ 8385334 w 8385333"/>
              <a:gd name="connsiteY5" fmla="*/ 0 h 93630"/>
              <a:gd name="connsiteX6" fmla="*/ 8385334 w 8385333"/>
              <a:gd name="connsiteY6" fmla="*/ 3715 h 93630"/>
              <a:gd name="connsiteX7" fmla="*/ 7220046 w 8385333"/>
              <a:gd name="connsiteY7" fmla="*/ 3715 h 93630"/>
              <a:gd name="connsiteX8" fmla="*/ 7220046 w 8385333"/>
              <a:gd name="connsiteY8" fmla="*/ 93631 h 93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385333" h="93630">
                <a:moveTo>
                  <a:pt x="7220046" y="93631"/>
                </a:moveTo>
                <a:lnTo>
                  <a:pt x="0" y="93631"/>
                </a:lnTo>
                <a:lnTo>
                  <a:pt x="0" y="89916"/>
                </a:lnTo>
                <a:lnTo>
                  <a:pt x="7216331" y="89916"/>
                </a:lnTo>
                <a:lnTo>
                  <a:pt x="7216331" y="0"/>
                </a:lnTo>
                <a:lnTo>
                  <a:pt x="8385334" y="0"/>
                </a:lnTo>
                <a:lnTo>
                  <a:pt x="8385334" y="3715"/>
                </a:lnTo>
                <a:lnTo>
                  <a:pt x="7220046" y="3715"/>
                </a:lnTo>
                <a:lnTo>
                  <a:pt x="7220046" y="9363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934B7DA-FA75-4149-8676-64791F4D66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3618" y="1874837"/>
            <a:ext cx="10080000" cy="1325563"/>
          </a:xfrm>
        </p:spPr>
        <p:txBody>
          <a:bodyPr anchor="t"/>
          <a:lstStyle>
            <a:lvl1pPr>
              <a:defRPr sz="3900" i="0" cap="none" baseline="0"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1BF3A9F-5739-4B40-A377-C403E92DB70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003618" y="1292225"/>
            <a:ext cx="10080000" cy="684000"/>
          </a:xfrm>
        </p:spPr>
        <p:txBody>
          <a:bodyPr anchor="b"/>
          <a:lstStyle>
            <a:lvl1pPr marL="0" indent="0">
              <a:buNone/>
              <a:defRPr sz="3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NN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8C7A5F77-9A92-46CF-AF0E-296CA94F051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068570" y="4189728"/>
            <a:ext cx="6624173" cy="1440000"/>
          </a:xfrm>
        </p:spPr>
        <p:txBody>
          <a:bodyPr/>
          <a:lstStyle>
            <a:lvl1pPr>
              <a:lnSpc>
                <a:spcPct val="90000"/>
              </a:lnSpc>
              <a:defRPr sz="3000" b="0">
                <a:solidFill>
                  <a:schemeClr val="tx1"/>
                </a:solidFill>
              </a:defRPr>
            </a:lvl1pPr>
            <a:lvl2pPr marL="486000" indent="0">
              <a:buNone/>
              <a:defRPr/>
            </a:lvl2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8" name="Forme libre : forme 17">
            <a:extLst>
              <a:ext uri="{FF2B5EF4-FFF2-40B4-BE49-F238E27FC236}">
                <a16:creationId xmlns:a16="http://schemas.microsoft.com/office/drawing/2014/main" id="{D56C62DE-5253-4778-A5EA-AE2DB6A4F369}"/>
              </a:ext>
            </a:extLst>
          </p:cNvPr>
          <p:cNvSpPr>
            <a:spLocks noChangeAspect="1"/>
          </p:cNvSpPr>
          <p:nvPr userDrawn="1"/>
        </p:nvSpPr>
        <p:spPr>
          <a:xfrm flipH="1">
            <a:off x="536400" y="536400"/>
            <a:ext cx="11160000" cy="3297845"/>
          </a:xfrm>
          <a:custGeom>
            <a:avLst/>
            <a:gdLst>
              <a:gd name="connsiteX0" fmla="*/ 11153163 w 11161956"/>
              <a:gd name="connsiteY0" fmla="*/ 0 h 3298423"/>
              <a:gd name="connsiteX1" fmla="*/ 4123899 w 11161956"/>
              <a:gd name="connsiteY1" fmla="*/ 0 h 3298423"/>
              <a:gd name="connsiteX2" fmla="*/ 4123899 w 11161956"/>
              <a:gd name="connsiteY2" fmla="*/ 4660 h 3298423"/>
              <a:gd name="connsiteX3" fmla="*/ 6651 w 11161956"/>
              <a:gd name="connsiteY3" fmla="*/ 4660 h 3298423"/>
              <a:gd name="connsiteX4" fmla="*/ 0 w 11161956"/>
              <a:gd name="connsiteY4" fmla="*/ 11312 h 3298423"/>
              <a:gd name="connsiteX5" fmla="*/ 0 w 11161956"/>
              <a:gd name="connsiteY5" fmla="*/ 3185225 h 3298423"/>
              <a:gd name="connsiteX6" fmla="*/ 6650 w 11161956"/>
              <a:gd name="connsiteY6" fmla="*/ 3192066 h 3298423"/>
              <a:gd name="connsiteX7" fmla="*/ 6745 w 11161956"/>
              <a:gd name="connsiteY7" fmla="*/ 3192066 h 3298423"/>
              <a:gd name="connsiteX8" fmla="*/ 4132357 w 11161956"/>
              <a:gd name="connsiteY8" fmla="*/ 3192066 h 3298423"/>
              <a:gd name="connsiteX9" fmla="*/ 4133026 w 11161956"/>
              <a:gd name="connsiteY9" fmla="*/ 3192698 h 3298423"/>
              <a:gd name="connsiteX10" fmla="*/ 7013178 w 11161956"/>
              <a:gd name="connsiteY10" fmla="*/ 3192698 h 3298423"/>
              <a:gd name="connsiteX11" fmla="*/ 7013305 w 11161956"/>
              <a:gd name="connsiteY11" fmla="*/ 3192698 h 3298423"/>
              <a:gd name="connsiteX12" fmla="*/ 7022179 w 11161956"/>
              <a:gd name="connsiteY12" fmla="*/ 3201825 h 3298423"/>
              <a:gd name="connsiteX13" fmla="*/ 7022179 w 11161956"/>
              <a:gd name="connsiteY13" fmla="*/ 3289422 h 3298423"/>
              <a:gd name="connsiteX14" fmla="*/ 7031306 w 11161956"/>
              <a:gd name="connsiteY14" fmla="*/ 3298423 h 3298423"/>
              <a:gd name="connsiteX15" fmla="*/ 11161909 w 11161956"/>
              <a:gd name="connsiteY15" fmla="*/ 3298423 h 3298423"/>
              <a:gd name="connsiteX16" fmla="*/ 11161909 w 11161956"/>
              <a:gd name="connsiteY16" fmla="*/ 9634 h 3298423"/>
              <a:gd name="connsiteX17" fmla="*/ 11161956 w 11161956"/>
              <a:gd name="connsiteY17" fmla="*/ 8701 h 3298423"/>
              <a:gd name="connsiteX18" fmla="*/ 11153163 w 11161956"/>
              <a:gd name="connsiteY18" fmla="*/ 0 h 3298423"/>
              <a:gd name="connsiteX0" fmla="*/ 11153163 w 11161956"/>
              <a:gd name="connsiteY0" fmla="*/ 0 h 3298423"/>
              <a:gd name="connsiteX1" fmla="*/ 4123899 w 11161956"/>
              <a:gd name="connsiteY1" fmla="*/ 0 h 3298423"/>
              <a:gd name="connsiteX2" fmla="*/ 6651 w 11161956"/>
              <a:gd name="connsiteY2" fmla="*/ 4660 h 3298423"/>
              <a:gd name="connsiteX3" fmla="*/ 0 w 11161956"/>
              <a:gd name="connsiteY3" fmla="*/ 11312 h 3298423"/>
              <a:gd name="connsiteX4" fmla="*/ 0 w 11161956"/>
              <a:gd name="connsiteY4" fmla="*/ 3185225 h 3298423"/>
              <a:gd name="connsiteX5" fmla="*/ 6650 w 11161956"/>
              <a:gd name="connsiteY5" fmla="*/ 3192066 h 3298423"/>
              <a:gd name="connsiteX6" fmla="*/ 6745 w 11161956"/>
              <a:gd name="connsiteY6" fmla="*/ 3192066 h 3298423"/>
              <a:gd name="connsiteX7" fmla="*/ 4132357 w 11161956"/>
              <a:gd name="connsiteY7" fmla="*/ 3192066 h 3298423"/>
              <a:gd name="connsiteX8" fmla="*/ 4133026 w 11161956"/>
              <a:gd name="connsiteY8" fmla="*/ 3192698 h 3298423"/>
              <a:gd name="connsiteX9" fmla="*/ 7013178 w 11161956"/>
              <a:gd name="connsiteY9" fmla="*/ 3192698 h 3298423"/>
              <a:gd name="connsiteX10" fmla="*/ 7013305 w 11161956"/>
              <a:gd name="connsiteY10" fmla="*/ 3192698 h 3298423"/>
              <a:gd name="connsiteX11" fmla="*/ 7022179 w 11161956"/>
              <a:gd name="connsiteY11" fmla="*/ 3201825 h 3298423"/>
              <a:gd name="connsiteX12" fmla="*/ 7022179 w 11161956"/>
              <a:gd name="connsiteY12" fmla="*/ 3289422 h 3298423"/>
              <a:gd name="connsiteX13" fmla="*/ 7031306 w 11161956"/>
              <a:gd name="connsiteY13" fmla="*/ 3298423 h 3298423"/>
              <a:gd name="connsiteX14" fmla="*/ 11161909 w 11161956"/>
              <a:gd name="connsiteY14" fmla="*/ 3298423 h 3298423"/>
              <a:gd name="connsiteX15" fmla="*/ 11161909 w 11161956"/>
              <a:gd name="connsiteY15" fmla="*/ 9634 h 3298423"/>
              <a:gd name="connsiteX16" fmla="*/ 11161956 w 11161956"/>
              <a:gd name="connsiteY16" fmla="*/ 8701 h 3298423"/>
              <a:gd name="connsiteX17" fmla="*/ 11153163 w 11161956"/>
              <a:gd name="connsiteY17" fmla="*/ 0 h 32984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1161956" h="3298423">
                <a:moveTo>
                  <a:pt x="11153163" y="0"/>
                </a:moveTo>
                <a:lnTo>
                  <a:pt x="4123899" y="0"/>
                </a:lnTo>
                <a:lnTo>
                  <a:pt x="6651" y="4660"/>
                </a:lnTo>
                <a:cubicBezTo>
                  <a:pt x="2978" y="4660"/>
                  <a:pt x="0" y="7639"/>
                  <a:pt x="0" y="11312"/>
                </a:cubicBezTo>
                <a:lnTo>
                  <a:pt x="0" y="3185225"/>
                </a:lnTo>
                <a:cubicBezTo>
                  <a:pt x="-53" y="3188950"/>
                  <a:pt x="2924" y="3192009"/>
                  <a:pt x="6650" y="3192066"/>
                </a:cubicBezTo>
                <a:lnTo>
                  <a:pt x="6745" y="3192066"/>
                </a:lnTo>
                <a:lnTo>
                  <a:pt x="4132357" y="3192066"/>
                </a:lnTo>
                <a:lnTo>
                  <a:pt x="4133026" y="3192698"/>
                </a:lnTo>
                <a:lnTo>
                  <a:pt x="7013178" y="3192698"/>
                </a:lnTo>
                <a:lnTo>
                  <a:pt x="7013305" y="3192698"/>
                </a:lnTo>
                <a:cubicBezTo>
                  <a:pt x="7018274" y="3192774"/>
                  <a:pt x="7022254" y="3196856"/>
                  <a:pt x="7022179" y="3201825"/>
                </a:cubicBezTo>
                <a:lnTo>
                  <a:pt x="7022179" y="3289422"/>
                </a:lnTo>
                <a:cubicBezTo>
                  <a:pt x="7022242" y="3294417"/>
                  <a:pt x="7026311" y="3298423"/>
                  <a:pt x="7031306" y="3298423"/>
                </a:cubicBezTo>
                <a:lnTo>
                  <a:pt x="11161909" y="3298423"/>
                </a:lnTo>
                <a:lnTo>
                  <a:pt x="11161909" y="9634"/>
                </a:lnTo>
                <a:cubicBezTo>
                  <a:pt x="11161941" y="9325"/>
                  <a:pt x="11161957" y="9012"/>
                  <a:pt x="11161956" y="8701"/>
                </a:cubicBezTo>
                <a:cubicBezTo>
                  <a:pt x="11161931" y="3871"/>
                  <a:pt x="11157994" y="-26"/>
                  <a:pt x="11153163" y="0"/>
                </a:cubicBezTo>
                <a:close/>
              </a:path>
            </a:pathLst>
          </a:custGeom>
          <a:noFill/>
          <a:ln w="15240" cap="flat">
            <a:solidFill>
              <a:schemeClr val="tx2"/>
            </a:solidFill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lvl="0"/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85CC8D4-9036-4DEC-A292-8721EA6C2413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5874FE73-5300-473B-9924-5F3E4CFC929F}" type="datetime4">
              <a:rPr lang="fr-FR" smtClean="0"/>
              <a:t>28 mars 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E0D9201-4036-4805-93AA-7256AFC777A3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fr-FR"/>
              <a:t>Souscription Pas à Pas - Février 2022</a:t>
            </a:r>
          </a:p>
        </p:txBody>
      </p:sp>
      <p:sp>
        <p:nvSpPr>
          <p:cNvPr id="8" name="Espace réservé du numéro de diapositive 7">
            <a:extLst>
              <a:ext uri="{FF2B5EF4-FFF2-40B4-BE49-F238E27FC236}">
                <a16:creationId xmlns:a16="http://schemas.microsoft.com/office/drawing/2014/main" id="{161397E8-F063-4026-A130-3F5A5175D28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pPr/>
              <a:t>‹N°›</a:t>
            </a:fld>
            <a:endParaRPr lang="fr-FR"/>
          </a:p>
        </p:txBody>
      </p:sp>
      <p:pic>
        <p:nvPicPr>
          <p:cNvPr id="6" name="Image 5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05580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12EC6F-0BEC-46E4-A55C-3993226583D4}" type="datetime4">
              <a:rPr lang="fr-FR" smtClean="0"/>
              <a:t>28 mars 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Souscription Pas à Pas - Février 2022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C1C4B15-9B99-4763-82D6-0606473A93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8" name="Imag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72838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en 2 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2384" y="1513680"/>
            <a:ext cx="5162400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3E3B2-F149-461B-ADFD-322D447C2098}" type="datetime4">
              <a:rPr lang="fr-FR" smtClean="0"/>
              <a:t>28 mars 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Souscription Pas à Pas - Février 2022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1" name="Espace réservé du texte 8">
            <a:extLst>
              <a:ext uri="{FF2B5EF4-FFF2-40B4-BE49-F238E27FC236}">
                <a16:creationId xmlns:a16="http://schemas.microsoft.com/office/drawing/2014/main" id="{A848A337-FF3F-494D-9ED8-04CAA6B257B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271184" y="1513680"/>
            <a:ext cx="5161198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693601B5-BEBF-44C3-846D-832EDD25F1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60869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avec encadré contour rou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2384" y="1513680"/>
            <a:ext cx="7200000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E2DFCB-01FC-46F4-B25D-11742F835FC9}" type="datetime4">
              <a:rPr lang="fr-FR" smtClean="0"/>
              <a:t>28 mars 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Souscription Pas à Pas - Février 2022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9EC79F2E-3B26-4ADA-9697-945B3151D2D3}"/>
              </a:ext>
            </a:extLst>
          </p:cNvPr>
          <p:cNvSpPr>
            <a:spLocks noGrp="1" noChangeAspect="1"/>
          </p:cNvSpPr>
          <p:nvPr>
            <p:ph type="body" sz="quarter" idx="14" hasCustomPrompt="1"/>
          </p:nvPr>
        </p:nvSpPr>
        <p:spPr>
          <a:xfrm>
            <a:off x="8138689" y="1506699"/>
            <a:ext cx="3496306" cy="4195703"/>
          </a:xfrm>
          <a:custGeom>
            <a:avLst/>
            <a:gdLst>
              <a:gd name="connsiteX0" fmla="*/ 8442 w 3496306"/>
              <a:gd name="connsiteY0" fmla="*/ 0 h 4195703"/>
              <a:gd name="connsiteX1" fmla="*/ 8789 w 3496306"/>
              <a:gd name="connsiteY1" fmla="*/ 0 h 4195703"/>
              <a:gd name="connsiteX2" fmla="*/ 3493846 w 3496306"/>
              <a:gd name="connsiteY2" fmla="*/ 0 h 4195703"/>
              <a:gd name="connsiteX3" fmla="*/ 3496306 w 3496306"/>
              <a:gd name="connsiteY3" fmla="*/ 8430 h 4195703"/>
              <a:gd name="connsiteX4" fmla="*/ 3496306 w 3496306"/>
              <a:gd name="connsiteY4" fmla="*/ 4088204 h 4195703"/>
              <a:gd name="connsiteX5" fmla="*/ 3487171 w 3496306"/>
              <a:gd name="connsiteY5" fmla="*/ 4096986 h 4195703"/>
              <a:gd name="connsiteX6" fmla="*/ 1791889 w 3496306"/>
              <a:gd name="connsiteY6" fmla="*/ 4096986 h 4195703"/>
              <a:gd name="connsiteX7" fmla="*/ 1782758 w 3496306"/>
              <a:gd name="connsiteY7" fmla="*/ 4106117 h 4195703"/>
              <a:gd name="connsiteX8" fmla="*/ 1782758 w 3496306"/>
              <a:gd name="connsiteY8" fmla="*/ 4186559 h 4195703"/>
              <a:gd name="connsiteX9" fmla="*/ 1773626 w 3496306"/>
              <a:gd name="connsiteY9" fmla="*/ 4195695 h 4195703"/>
              <a:gd name="connsiteX10" fmla="*/ 9143 w 3496306"/>
              <a:gd name="connsiteY10" fmla="*/ 4195695 h 4195703"/>
              <a:gd name="connsiteX11" fmla="*/ 8 w 3496306"/>
              <a:gd name="connsiteY11" fmla="*/ 4187264 h 4195703"/>
              <a:gd name="connsiteX12" fmla="*/ 8 w 3496306"/>
              <a:gd name="connsiteY12" fmla="*/ 4186559 h 4195703"/>
              <a:gd name="connsiteX13" fmla="*/ 8 w 3496306"/>
              <a:gd name="connsiteY13" fmla="*/ 9131 h 4195703"/>
              <a:gd name="connsiteX14" fmla="*/ 8442 w 3496306"/>
              <a:gd name="connsiteY14" fmla="*/ 0 h 41957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496306" h="4195703">
                <a:moveTo>
                  <a:pt x="8442" y="0"/>
                </a:moveTo>
                <a:cubicBezTo>
                  <a:pt x="8546" y="0"/>
                  <a:pt x="8686" y="0"/>
                  <a:pt x="8789" y="0"/>
                </a:cubicBezTo>
                <a:lnTo>
                  <a:pt x="3493846" y="0"/>
                </a:lnTo>
                <a:cubicBezTo>
                  <a:pt x="3493846" y="0"/>
                  <a:pt x="3496306" y="3511"/>
                  <a:pt x="3496306" y="8430"/>
                </a:cubicBezTo>
                <a:lnTo>
                  <a:pt x="3496306" y="4088204"/>
                </a:lnTo>
                <a:cubicBezTo>
                  <a:pt x="3496130" y="4093120"/>
                  <a:pt x="3492091" y="4096986"/>
                  <a:pt x="3487171" y="4096986"/>
                </a:cubicBezTo>
                <a:lnTo>
                  <a:pt x="1791889" y="4096986"/>
                </a:lnTo>
                <a:cubicBezTo>
                  <a:pt x="1786833" y="4096986"/>
                  <a:pt x="1782758" y="4101061"/>
                  <a:pt x="1782758" y="4106117"/>
                </a:cubicBezTo>
                <a:lnTo>
                  <a:pt x="1782758" y="4186559"/>
                </a:lnTo>
                <a:cubicBezTo>
                  <a:pt x="1782758" y="4191619"/>
                  <a:pt x="1778683" y="4195695"/>
                  <a:pt x="1773626" y="4195695"/>
                </a:cubicBezTo>
                <a:lnTo>
                  <a:pt x="9143" y="4195695"/>
                </a:lnTo>
                <a:cubicBezTo>
                  <a:pt x="4293" y="4195905"/>
                  <a:pt x="222" y="4192110"/>
                  <a:pt x="8" y="4187264"/>
                </a:cubicBezTo>
                <a:cubicBezTo>
                  <a:pt x="8" y="4187053"/>
                  <a:pt x="8" y="4186806"/>
                  <a:pt x="8" y="4186559"/>
                </a:cubicBezTo>
                <a:lnTo>
                  <a:pt x="8" y="9131"/>
                </a:lnTo>
                <a:cubicBezTo>
                  <a:pt x="-202" y="4285"/>
                  <a:pt x="3593" y="210"/>
                  <a:pt x="8442" y="0"/>
                </a:cubicBezTo>
                <a:close/>
              </a:path>
            </a:pathLst>
          </a:custGeom>
          <a:ln w="15240">
            <a:solidFill>
              <a:schemeClr val="tx2"/>
            </a:solidFill>
          </a:ln>
        </p:spPr>
        <p:txBody>
          <a:bodyPr wrap="square" lIns="234000" tIns="432000" rIns="234000" bIns="432000"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2FFDAAA0-036A-4992-BC75-6B39D6BE65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11" name="Image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16499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+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271184" y="1513680"/>
            <a:ext cx="5161198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13E182-6495-4741-820B-9BDE15CA3B93}" type="datetime4">
              <a:rPr lang="fr-FR" smtClean="0"/>
              <a:t>28 mars 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Souscription Pas à Pas - Février 2022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1" name="Espace réservé pour une image  2">
            <a:extLst>
              <a:ext uri="{FF2B5EF4-FFF2-40B4-BE49-F238E27FC236}">
                <a16:creationId xmlns:a16="http://schemas.microsoft.com/office/drawing/2014/main" id="{58D5B496-146A-46A9-BF6F-CB2262EE3521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42157" y="1513680"/>
            <a:ext cx="5208587" cy="4208464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1400" b="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</a:p>
        </p:txBody>
      </p:sp>
      <p:sp>
        <p:nvSpPr>
          <p:cNvPr id="13" name="Espace réservé du texte 10">
            <a:extLst>
              <a:ext uri="{FF2B5EF4-FFF2-40B4-BE49-F238E27FC236}">
                <a16:creationId xmlns:a16="http://schemas.microsoft.com/office/drawing/2014/main" id="{EADE4674-4333-4A85-95A6-04C4720BA12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32382" y="5768972"/>
            <a:ext cx="5318361" cy="288000"/>
          </a:xfrm>
        </p:spPr>
        <p:txBody>
          <a:bodyPr/>
          <a:lstStyle>
            <a:lvl1pPr>
              <a:defRPr sz="11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BA1B608-6C0B-4FF2-B681-F0EDD1D4E1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39737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+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2382" y="1513680"/>
            <a:ext cx="5265735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6BBF9B-F9C6-42D2-AB49-01E226AFBD2A}" type="datetime4">
              <a:rPr lang="fr-FR" smtClean="0"/>
              <a:t>28 mars 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Souscription Pas à Pas - Février 2022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1" name="Espace réservé pour une image  2">
            <a:extLst>
              <a:ext uri="{FF2B5EF4-FFF2-40B4-BE49-F238E27FC236}">
                <a16:creationId xmlns:a16="http://schemas.microsoft.com/office/drawing/2014/main" id="{58D5B496-146A-46A9-BF6F-CB2262EE3521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6223795" y="1513680"/>
            <a:ext cx="5208587" cy="4208464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1400" b="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</a:p>
        </p:txBody>
      </p:sp>
      <p:sp>
        <p:nvSpPr>
          <p:cNvPr id="13" name="Espace réservé du texte 10">
            <a:extLst>
              <a:ext uri="{FF2B5EF4-FFF2-40B4-BE49-F238E27FC236}">
                <a16:creationId xmlns:a16="http://schemas.microsoft.com/office/drawing/2014/main" id="{EADE4674-4333-4A85-95A6-04C4720BA12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114021" y="5768972"/>
            <a:ext cx="5318361" cy="288000"/>
          </a:xfrm>
        </p:spPr>
        <p:txBody>
          <a:bodyPr/>
          <a:lstStyle>
            <a:lvl1pPr>
              <a:defRPr sz="11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622E6249-6D75-41B0-B233-E8E88F8754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46322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+ graphiq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2382" y="1513680"/>
            <a:ext cx="5265735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93708A-3917-41F6-B6B2-F171C4B4A97B}" type="datetime4">
              <a:rPr lang="fr-FR" smtClean="0"/>
              <a:t>28 mars 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Souscription Pas à Pas - Février 2022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4" name="Espace réservé du graphique 2">
            <a:extLst>
              <a:ext uri="{FF2B5EF4-FFF2-40B4-BE49-F238E27FC236}">
                <a16:creationId xmlns:a16="http://schemas.microsoft.com/office/drawing/2014/main" id="{03E79644-DE19-4AE3-B9B7-D5D5BD3DEEAC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6212382" y="1513679"/>
            <a:ext cx="5220000" cy="4320000"/>
          </a:xfrm>
        </p:spPr>
        <p:txBody>
          <a:bodyPr/>
          <a:lstStyle>
            <a:lvl1pPr>
              <a:defRPr sz="1400" b="0">
                <a:solidFill>
                  <a:schemeClr val="tx1"/>
                </a:solidFill>
              </a:defRPr>
            </a:lvl1pPr>
          </a:lstStyle>
          <a:p>
            <a:r>
              <a:rPr lang="fr-FR"/>
              <a:t>Cliquez sur l'icône pour ajouter un graphique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0DCDF21E-AEDB-4F27-B631-B9808283E4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11" name="Image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151323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phiqu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3D2B89-3449-4974-9929-7A308D7D4E24}" type="datetime4">
              <a:rPr lang="fr-FR" smtClean="0"/>
              <a:t>28 mars 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Souscription Pas à Pas - Février 2022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3" name="Espace réservé du graphique 2">
            <a:extLst>
              <a:ext uri="{FF2B5EF4-FFF2-40B4-BE49-F238E27FC236}">
                <a16:creationId xmlns:a16="http://schemas.microsoft.com/office/drawing/2014/main" id="{AF9A3C22-3C1C-4AB4-AE8B-6FF1AE085C3A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632383" y="1513679"/>
            <a:ext cx="5220000" cy="4320000"/>
          </a:xfrm>
        </p:spPr>
        <p:txBody>
          <a:bodyPr/>
          <a:lstStyle>
            <a:lvl1pPr>
              <a:defRPr sz="1400" b="0">
                <a:solidFill>
                  <a:schemeClr val="tx1"/>
                </a:solidFill>
              </a:defRPr>
            </a:lvl1pPr>
          </a:lstStyle>
          <a:p>
            <a:r>
              <a:rPr lang="fr-FR"/>
              <a:t>Cliquez sur l'icône pour ajouter un graphique</a:t>
            </a:r>
          </a:p>
        </p:txBody>
      </p:sp>
      <p:sp>
        <p:nvSpPr>
          <p:cNvPr id="15" name="Espace réservé du graphique 2">
            <a:extLst>
              <a:ext uri="{FF2B5EF4-FFF2-40B4-BE49-F238E27FC236}">
                <a16:creationId xmlns:a16="http://schemas.microsoft.com/office/drawing/2014/main" id="{D1657746-3B4A-4AF9-AC3F-383BEF5BA0BD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6212382" y="1513679"/>
            <a:ext cx="5220000" cy="4320000"/>
          </a:xfrm>
        </p:spPr>
        <p:txBody>
          <a:bodyPr/>
          <a:lstStyle>
            <a:lvl1pPr>
              <a:defRPr sz="1400" b="0">
                <a:solidFill>
                  <a:schemeClr val="tx1"/>
                </a:solidFill>
              </a:defRPr>
            </a:lvl1pPr>
          </a:lstStyle>
          <a:p>
            <a:r>
              <a:rPr lang="fr-FR"/>
              <a:t>Cliquez sur l'icône pour ajouter un graphique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067C7065-2EF0-49F8-8E49-46885E9383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9" name="Imag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509087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rase en exerg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pour une image  2">
            <a:extLst>
              <a:ext uri="{FF2B5EF4-FFF2-40B4-BE49-F238E27FC236}">
                <a16:creationId xmlns:a16="http://schemas.microsoft.com/office/drawing/2014/main" id="{58D5B496-146A-46A9-BF6F-CB2262EE3521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42157" y="1513680"/>
            <a:ext cx="5208587" cy="4208464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1400" b="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13D2BD-0173-4C1B-90EC-E9280EA3A570}" type="datetime4">
              <a:rPr lang="fr-FR" smtClean="0"/>
              <a:t>28 mars 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Souscription Pas à Pas - Février 2022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BA1B608-6C0B-4FF2-B681-F0EDD1D4E1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8F9FECD5-D2CD-47A0-9E84-8699C653053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271200" y="3110400"/>
            <a:ext cx="5162400" cy="2944800"/>
          </a:xfrm>
        </p:spPr>
        <p:txBody>
          <a:bodyPr/>
          <a:lstStyle>
            <a:lvl1pPr>
              <a:defRPr sz="1600">
                <a:solidFill>
                  <a:schemeClr val="tx2"/>
                </a:solidFill>
              </a:defRPr>
            </a:lvl1pPr>
            <a:lvl2pPr>
              <a:spcBef>
                <a:spcPts val="1300"/>
              </a:spcBef>
              <a:defRPr sz="1400">
                <a:solidFill>
                  <a:schemeClr val="tx1"/>
                </a:solidFill>
              </a:defRPr>
            </a:lvl2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28" name="Espace réservé du texte 27">
            <a:extLst>
              <a:ext uri="{FF2B5EF4-FFF2-40B4-BE49-F238E27FC236}">
                <a16:creationId xmlns:a16="http://schemas.microsoft.com/office/drawing/2014/main" id="{C7A3B5D7-E549-4343-BDFB-DD2FE8966B89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32382" y="5768972"/>
            <a:ext cx="5318919" cy="288000"/>
          </a:xfrm>
        </p:spPr>
        <p:txBody>
          <a:bodyPr/>
          <a:lstStyle>
            <a:lvl1pPr>
              <a:defRPr sz="11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0E112B98-71A1-4A35-ADDC-DA25394AF018}"/>
              </a:ext>
            </a:extLst>
          </p:cNvPr>
          <p:cNvSpPr>
            <a:spLocks noGrp="1" noChangeAspect="1"/>
          </p:cNvSpPr>
          <p:nvPr>
            <p:ph type="body" sz="quarter" idx="15" hasCustomPrompt="1"/>
          </p:nvPr>
        </p:nvSpPr>
        <p:spPr>
          <a:xfrm>
            <a:off x="4688643" y="1976308"/>
            <a:ext cx="5386109" cy="780395"/>
          </a:xfrm>
          <a:custGeom>
            <a:avLst/>
            <a:gdLst>
              <a:gd name="connsiteX0" fmla="*/ 0 w 5386109"/>
              <a:gd name="connsiteY0" fmla="*/ 0 h 780395"/>
              <a:gd name="connsiteX1" fmla="*/ 5386109 w 5386109"/>
              <a:gd name="connsiteY1" fmla="*/ 0 h 780395"/>
              <a:gd name="connsiteX2" fmla="*/ 5386109 w 5386109"/>
              <a:gd name="connsiteY2" fmla="*/ 719512 h 780395"/>
              <a:gd name="connsiteX3" fmla="*/ 1262395 w 5386109"/>
              <a:gd name="connsiteY3" fmla="*/ 714748 h 780395"/>
              <a:gd name="connsiteX4" fmla="*/ 1262395 w 5386109"/>
              <a:gd name="connsiteY4" fmla="*/ 780395 h 780395"/>
              <a:gd name="connsiteX5" fmla="*/ 0 w 5386109"/>
              <a:gd name="connsiteY5" fmla="*/ 780395 h 7803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386109" h="780395">
                <a:moveTo>
                  <a:pt x="0" y="0"/>
                </a:moveTo>
                <a:lnTo>
                  <a:pt x="5386109" y="0"/>
                </a:lnTo>
                <a:cubicBezTo>
                  <a:pt x="5386109" y="239837"/>
                  <a:pt x="5386109" y="479674"/>
                  <a:pt x="5386109" y="719512"/>
                </a:cubicBezTo>
                <a:lnTo>
                  <a:pt x="1262395" y="714748"/>
                </a:lnTo>
                <a:lnTo>
                  <a:pt x="1262395" y="780395"/>
                </a:lnTo>
                <a:lnTo>
                  <a:pt x="0" y="780395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 lIns="288000" tIns="144000" rIns="144000" bIns="72000">
            <a:noAutofit/>
          </a:bodyPr>
          <a:lstStyle>
            <a:lvl1pPr>
              <a:defRPr sz="2700">
                <a:solidFill>
                  <a:schemeClr val="bg1"/>
                </a:solidFill>
              </a:defRPr>
            </a:lvl1pPr>
          </a:lstStyle>
          <a:p>
            <a:pPr lvl="0"/>
            <a:r>
              <a:rPr lang="fr-FR"/>
              <a:t>Modifier le texte du masque</a:t>
            </a:r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853422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iffres clés avec contour rou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pour une image  2">
            <a:extLst>
              <a:ext uri="{FF2B5EF4-FFF2-40B4-BE49-F238E27FC236}">
                <a16:creationId xmlns:a16="http://schemas.microsoft.com/office/drawing/2014/main" id="{58D5B496-146A-46A9-BF6F-CB2262EE3521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42157" y="1513680"/>
            <a:ext cx="3829844" cy="4208464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1400" b="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8288C2-DEEA-449F-8082-C4DA5AC140D6}" type="datetime4">
              <a:rPr lang="fr-FR" smtClean="0"/>
              <a:t>28 mars 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Souscription Pas à Pas - Février 2022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BA1B608-6C0B-4FF2-B681-F0EDD1D4E1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28" name="Espace réservé du texte 27">
            <a:extLst>
              <a:ext uri="{FF2B5EF4-FFF2-40B4-BE49-F238E27FC236}">
                <a16:creationId xmlns:a16="http://schemas.microsoft.com/office/drawing/2014/main" id="{8E6E579D-E46A-495C-8F9A-5D16B776AA0F}"/>
              </a:ext>
            </a:extLst>
          </p:cNvPr>
          <p:cNvSpPr>
            <a:spLocks noGrp="1" noChangeAspect="1"/>
          </p:cNvSpPr>
          <p:nvPr>
            <p:ph type="body" sz="quarter" idx="13" hasCustomPrompt="1"/>
          </p:nvPr>
        </p:nvSpPr>
        <p:spPr>
          <a:xfrm>
            <a:off x="5288754" y="1847239"/>
            <a:ext cx="1604965" cy="1604965"/>
          </a:xfrm>
          <a:custGeom>
            <a:avLst/>
            <a:gdLst>
              <a:gd name="connsiteX0" fmla="*/ 0 w 1359695"/>
              <a:gd name="connsiteY0" fmla="*/ 0 h 1359695"/>
              <a:gd name="connsiteX1" fmla="*/ 1359695 w 1359695"/>
              <a:gd name="connsiteY1" fmla="*/ 0 h 1359695"/>
              <a:gd name="connsiteX2" fmla="*/ 1359695 w 1359695"/>
              <a:gd name="connsiteY2" fmla="*/ 1303885 h 1359695"/>
              <a:gd name="connsiteX3" fmla="*/ 679902 w 1359695"/>
              <a:gd name="connsiteY3" fmla="*/ 1303885 h 1359695"/>
              <a:gd name="connsiteX4" fmla="*/ 679902 w 1359695"/>
              <a:gd name="connsiteY4" fmla="*/ 1359695 h 1359695"/>
              <a:gd name="connsiteX5" fmla="*/ 0 w 1359695"/>
              <a:gd name="connsiteY5" fmla="*/ 1359695 h 1359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59695" h="1359695">
                <a:moveTo>
                  <a:pt x="0" y="0"/>
                </a:moveTo>
                <a:lnTo>
                  <a:pt x="1359695" y="0"/>
                </a:lnTo>
                <a:lnTo>
                  <a:pt x="1359695" y="1303885"/>
                </a:lnTo>
                <a:lnTo>
                  <a:pt x="679902" y="1303885"/>
                </a:lnTo>
                <a:lnTo>
                  <a:pt x="679902" y="1359695"/>
                </a:lnTo>
                <a:lnTo>
                  <a:pt x="0" y="1359695"/>
                </a:lnTo>
                <a:close/>
              </a:path>
            </a:pathLst>
          </a:custGeom>
          <a:ln w="15240">
            <a:solidFill>
              <a:schemeClr val="tx2"/>
            </a:solidFill>
          </a:ln>
        </p:spPr>
        <p:txBody>
          <a:bodyPr wrap="square" lIns="180000" tIns="180000" rIns="180000" bIns="180000" anchor="t" anchorCtr="0">
            <a:noAutofit/>
          </a:bodyPr>
          <a:lstStyle>
            <a:lvl1pPr algn="ctr">
              <a:defRPr sz="4300">
                <a:solidFill>
                  <a:schemeClr val="tx2"/>
                </a:solidFill>
              </a:defRPr>
            </a:lvl1pPr>
            <a:lvl2pPr algn="ctr">
              <a:defRPr sz="1000" i="1">
                <a:solidFill>
                  <a:schemeClr val="tx2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NN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55934B5D-1360-4A1E-899C-866478C979F1}"/>
              </a:ext>
            </a:extLst>
          </p:cNvPr>
          <p:cNvSpPr>
            <a:spLocks noGrp="1" noChangeAspect="1"/>
          </p:cNvSpPr>
          <p:nvPr>
            <p:ph type="body" sz="quarter" idx="16" hasCustomPrompt="1"/>
          </p:nvPr>
        </p:nvSpPr>
        <p:spPr>
          <a:xfrm>
            <a:off x="7558377" y="1847239"/>
            <a:ext cx="1604965" cy="1604965"/>
          </a:xfrm>
          <a:custGeom>
            <a:avLst/>
            <a:gdLst>
              <a:gd name="connsiteX0" fmla="*/ 0 w 1359695"/>
              <a:gd name="connsiteY0" fmla="*/ 0 h 1359695"/>
              <a:gd name="connsiteX1" fmla="*/ 1359695 w 1359695"/>
              <a:gd name="connsiteY1" fmla="*/ 0 h 1359695"/>
              <a:gd name="connsiteX2" fmla="*/ 1359695 w 1359695"/>
              <a:gd name="connsiteY2" fmla="*/ 1303885 h 1359695"/>
              <a:gd name="connsiteX3" fmla="*/ 679901 w 1359695"/>
              <a:gd name="connsiteY3" fmla="*/ 1303885 h 1359695"/>
              <a:gd name="connsiteX4" fmla="*/ 679901 w 1359695"/>
              <a:gd name="connsiteY4" fmla="*/ 1359695 h 1359695"/>
              <a:gd name="connsiteX5" fmla="*/ 0 w 1359695"/>
              <a:gd name="connsiteY5" fmla="*/ 1359695 h 1359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59695" h="1359695">
                <a:moveTo>
                  <a:pt x="0" y="0"/>
                </a:moveTo>
                <a:lnTo>
                  <a:pt x="1359695" y="0"/>
                </a:lnTo>
                <a:lnTo>
                  <a:pt x="1359695" y="1303885"/>
                </a:lnTo>
                <a:lnTo>
                  <a:pt x="679901" y="1303885"/>
                </a:lnTo>
                <a:lnTo>
                  <a:pt x="679901" y="1359695"/>
                </a:lnTo>
                <a:lnTo>
                  <a:pt x="0" y="1359695"/>
                </a:lnTo>
                <a:close/>
              </a:path>
            </a:pathLst>
          </a:custGeom>
          <a:ln w="15240">
            <a:solidFill>
              <a:schemeClr val="tx2"/>
            </a:solidFill>
          </a:ln>
        </p:spPr>
        <p:txBody>
          <a:bodyPr wrap="square" lIns="180000" tIns="180000" rIns="180000" bIns="180000" anchor="t" anchorCtr="0">
            <a:noAutofit/>
          </a:bodyPr>
          <a:lstStyle>
            <a:lvl1pPr algn="ctr">
              <a:defRPr sz="4300">
                <a:solidFill>
                  <a:schemeClr val="tx2"/>
                </a:solidFill>
              </a:defRPr>
            </a:lvl1pPr>
            <a:lvl2pPr algn="ctr">
              <a:defRPr sz="1000" i="1">
                <a:solidFill>
                  <a:schemeClr val="tx2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NN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7" name="Espace réservé du texte 29">
            <a:extLst>
              <a:ext uri="{FF2B5EF4-FFF2-40B4-BE49-F238E27FC236}">
                <a16:creationId xmlns:a16="http://schemas.microsoft.com/office/drawing/2014/main" id="{6E3C987E-C3E6-4465-873A-75DDEAAD7FCF}"/>
              </a:ext>
            </a:extLst>
          </p:cNvPr>
          <p:cNvSpPr>
            <a:spLocks noGrp="1" noChangeAspect="1"/>
          </p:cNvSpPr>
          <p:nvPr>
            <p:ph type="body" sz="quarter" idx="17" hasCustomPrompt="1"/>
          </p:nvPr>
        </p:nvSpPr>
        <p:spPr>
          <a:xfrm>
            <a:off x="9828000" y="1847239"/>
            <a:ext cx="1604965" cy="1604965"/>
          </a:xfrm>
          <a:custGeom>
            <a:avLst/>
            <a:gdLst>
              <a:gd name="connsiteX0" fmla="*/ 0 w 1359695"/>
              <a:gd name="connsiteY0" fmla="*/ 0 h 1359695"/>
              <a:gd name="connsiteX1" fmla="*/ 1359695 w 1359695"/>
              <a:gd name="connsiteY1" fmla="*/ 0 h 1359695"/>
              <a:gd name="connsiteX2" fmla="*/ 1359695 w 1359695"/>
              <a:gd name="connsiteY2" fmla="*/ 1303885 h 1359695"/>
              <a:gd name="connsiteX3" fmla="*/ 679901 w 1359695"/>
              <a:gd name="connsiteY3" fmla="*/ 1303885 h 1359695"/>
              <a:gd name="connsiteX4" fmla="*/ 679901 w 1359695"/>
              <a:gd name="connsiteY4" fmla="*/ 1359695 h 1359695"/>
              <a:gd name="connsiteX5" fmla="*/ 0 w 1359695"/>
              <a:gd name="connsiteY5" fmla="*/ 1359695 h 1359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59695" h="1359695">
                <a:moveTo>
                  <a:pt x="0" y="0"/>
                </a:moveTo>
                <a:lnTo>
                  <a:pt x="1359695" y="0"/>
                </a:lnTo>
                <a:lnTo>
                  <a:pt x="1359695" y="1303885"/>
                </a:lnTo>
                <a:lnTo>
                  <a:pt x="679901" y="1303885"/>
                </a:lnTo>
                <a:lnTo>
                  <a:pt x="679901" y="1359695"/>
                </a:lnTo>
                <a:lnTo>
                  <a:pt x="0" y="1359695"/>
                </a:lnTo>
                <a:close/>
              </a:path>
            </a:pathLst>
          </a:custGeom>
          <a:ln w="15240">
            <a:solidFill>
              <a:schemeClr val="tx2"/>
            </a:solidFill>
          </a:ln>
        </p:spPr>
        <p:txBody>
          <a:bodyPr wrap="square" lIns="180000" tIns="180000" rIns="180000" bIns="180000" anchor="t" anchorCtr="0">
            <a:noAutofit/>
          </a:bodyPr>
          <a:lstStyle>
            <a:lvl1pPr algn="ctr">
              <a:defRPr sz="4300">
                <a:solidFill>
                  <a:schemeClr val="tx2"/>
                </a:solidFill>
              </a:defRPr>
            </a:lvl1pPr>
            <a:lvl2pPr algn="ctr">
              <a:defRPr sz="1000" i="1">
                <a:solidFill>
                  <a:schemeClr val="tx2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NN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8" name="Espace réservé du texte 7">
            <a:extLst>
              <a:ext uri="{FF2B5EF4-FFF2-40B4-BE49-F238E27FC236}">
                <a16:creationId xmlns:a16="http://schemas.microsoft.com/office/drawing/2014/main" id="{A162F265-9EF3-40DF-906A-240720E98DEE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194800" y="4014000"/>
            <a:ext cx="6237582" cy="2080800"/>
          </a:xfrm>
        </p:spPr>
        <p:txBody>
          <a:bodyPr/>
          <a:lstStyle>
            <a:lvl1pPr>
              <a:defRPr sz="1600">
                <a:solidFill>
                  <a:schemeClr val="tx2"/>
                </a:solidFill>
              </a:defRPr>
            </a:lvl1pPr>
            <a:lvl2pPr>
              <a:spcBef>
                <a:spcPts val="1300"/>
              </a:spcBef>
              <a:defRPr sz="1400">
                <a:solidFill>
                  <a:schemeClr val="tx1"/>
                </a:solidFill>
              </a:defRPr>
            </a:lvl2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CCA036E1-36E4-4C68-9C91-D301C8F93AC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33600" y="5770800"/>
            <a:ext cx="3938401" cy="324000"/>
          </a:xfrm>
        </p:spPr>
        <p:txBody>
          <a:bodyPr/>
          <a:lstStyle>
            <a:lvl1pPr>
              <a:defRPr sz="11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pic>
        <p:nvPicPr>
          <p:cNvPr id="13" name="Image 1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24524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n Corpor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9376" y="2164081"/>
            <a:ext cx="6033248" cy="2495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361191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n J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Image 25">
            <a:extLst>
              <a:ext uri="{FF2B5EF4-FFF2-40B4-BE49-F238E27FC236}">
                <a16:creationId xmlns:a16="http://schemas.microsoft.com/office/drawing/2014/main" id="{E1515EB0-D500-46D9-9A13-F3C4A8B6549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724900" y="4023359"/>
            <a:ext cx="3467100" cy="2833783"/>
          </a:xfrm>
          <a:prstGeom prst="rect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B0D2F4E0-5B37-427A-870D-E9C5DE6E9C2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81300" y="2420891"/>
            <a:ext cx="1682750" cy="2119359"/>
          </a:xfrm>
          <a:prstGeom prst="rect">
            <a:avLst/>
          </a:prstGeom>
        </p:spPr>
      </p:pic>
      <p:cxnSp>
        <p:nvCxnSpPr>
          <p:cNvPr id="28" name="Connecteur droit 27">
            <a:extLst>
              <a:ext uri="{FF2B5EF4-FFF2-40B4-BE49-F238E27FC236}">
                <a16:creationId xmlns:a16="http://schemas.microsoft.com/office/drawing/2014/main" id="{FF2D43F4-F96E-44A9-AE46-46B7F1AF2705}"/>
              </a:ext>
            </a:extLst>
          </p:cNvPr>
          <p:cNvCxnSpPr/>
          <p:nvPr userDrawn="1"/>
        </p:nvCxnSpPr>
        <p:spPr>
          <a:xfrm>
            <a:off x="4530120" y="2420891"/>
            <a:ext cx="0" cy="1980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28">
            <a:extLst>
              <a:ext uri="{FF2B5EF4-FFF2-40B4-BE49-F238E27FC236}">
                <a16:creationId xmlns:a16="http://schemas.microsoft.com/office/drawing/2014/main" id="{DD0C038E-2247-4135-83AC-D1F887924847}"/>
              </a:ext>
            </a:extLst>
          </p:cNvPr>
          <p:cNvCxnSpPr/>
          <p:nvPr userDrawn="1"/>
        </p:nvCxnSpPr>
        <p:spPr>
          <a:xfrm>
            <a:off x="7661464" y="2420891"/>
            <a:ext cx="0" cy="1980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Image 29">
            <a:extLst>
              <a:ext uri="{FF2B5EF4-FFF2-40B4-BE49-F238E27FC236}">
                <a16:creationId xmlns:a16="http://schemas.microsoft.com/office/drawing/2014/main" id="{61F6D58A-5260-4526-BD49-0818C739E9B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86300" y="2420891"/>
            <a:ext cx="2813838" cy="2119359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774B0C7C-BA17-4852-969C-DA2FC6D9618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29538" y="2420891"/>
            <a:ext cx="1681161" cy="2119359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2835" y="2902774"/>
            <a:ext cx="2508086" cy="824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330678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199456" y="259200"/>
            <a:ext cx="10273141" cy="449816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1200513" y="816000"/>
            <a:ext cx="10272131" cy="384043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buNone/>
              <a:defRPr sz="2133" b="1" i="0" baseline="0">
                <a:solidFill>
                  <a:srgbClr val="B24388"/>
                </a:solidFill>
                <a:latin typeface="Arial" panose="020B0604020202020204" pitchFamily="34" charset="0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Sous titre de la slide</a:t>
            </a:r>
          </a:p>
        </p:txBody>
      </p:sp>
      <p:sp>
        <p:nvSpPr>
          <p:cNvPr id="7" name="Espace réservé du contenu 5"/>
          <p:cNvSpPr>
            <a:spLocks noGrp="1"/>
          </p:cNvSpPr>
          <p:nvPr>
            <p:ph sz="quarter" idx="13"/>
          </p:nvPr>
        </p:nvSpPr>
        <p:spPr>
          <a:xfrm>
            <a:off x="1199456" y="1508786"/>
            <a:ext cx="10273141" cy="495008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</p:spTree>
    <p:extLst>
      <p:ext uri="{BB962C8B-B14F-4D97-AF65-F5344CB8AC3E}">
        <p14:creationId xmlns:p14="http://schemas.microsoft.com/office/powerpoint/2010/main" val="202092043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r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Image 39"/>
          <p:cNvPicPr>
            <a:picLocks noChangeAspect="1"/>
          </p:cNvPicPr>
          <p:nvPr userDrawn="1"/>
        </p:nvPicPr>
        <p:blipFill rotWithShape="1">
          <a:blip r:embed="rId2"/>
          <a:srcRect r="16360" b="16635"/>
          <a:stretch/>
        </p:blipFill>
        <p:spPr>
          <a:xfrm>
            <a:off x="5997504" y="2503700"/>
            <a:ext cx="6194496" cy="4354301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</p:pic>
      <p:sp>
        <p:nvSpPr>
          <p:cNvPr id="10" name="Shape 10"/>
          <p:cNvSpPr txBox="1">
            <a:spLocks noGrp="1"/>
          </p:cNvSpPr>
          <p:nvPr userDrawn="1">
            <p:ph type="ctrTitle"/>
          </p:nvPr>
        </p:nvSpPr>
        <p:spPr>
          <a:xfrm>
            <a:off x="1628150" y="2372883"/>
            <a:ext cx="10036469" cy="1546399"/>
          </a:xfrm>
          <a:prstGeom prst="rect">
            <a:avLst/>
          </a:prstGeom>
        </p:spPr>
        <p:txBody>
          <a:bodyPr lIns="0" tIns="0" rIns="0" bIns="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5867" b="0" cap="none" baseline="0">
                <a:solidFill>
                  <a:schemeClr val="tx1"/>
                </a:solidFill>
                <a:effectLst/>
                <a:latin typeface="Arial Black" panose="020B0A04020102020204" pitchFamily="34" charset="0"/>
                <a:ea typeface="Arial Black" panose="020B0A04020102020204" pitchFamily="34" charset="0"/>
                <a:cs typeface="Arial Black" panose="020B0A04020102020204" pitchFamily="34" charset="0"/>
                <a:sym typeface="Cabin Condensed"/>
              </a:defRPr>
            </a:lvl1pPr>
            <a:lvl2pPr lvl="1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2pPr>
            <a:lvl3pPr lvl="2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3pPr>
            <a:lvl4pPr lvl="3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4pPr>
            <a:lvl5pPr lvl="4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5pPr>
            <a:lvl6pPr lvl="5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6pPr>
            <a:lvl7pPr lvl="6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7pPr>
            <a:lvl8pPr lvl="7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8pPr>
            <a:lvl9pPr lvl="8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9pPr>
          </a:lstStyle>
          <a:p>
            <a:r>
              <a:rPr lang="fr-FR"/>
              <a:t>Modifiez le style du titre</a:t>
            </a:r>
            <a:endParaRPr/>
          </a:p>
        </p:txBody>
      </p:sp>
      <p:sp>
        <p:nvSpPr>
          <p:cNvPr id="6" name="Espace réservé du texte 52"/>
          <p:cNvSpPr>
            <a:spLocks noGrp="1"/>
          </p:cNvSpPr>
          <p:nvPr userDrawn="1">
            <p:ph type="body" sz="quarter" idx="11" hasCustomPrompt="1"/>
          </p:nvPr>
        </p:nvSpPr>
        <p:spPr>
          <a:xfrm>
            <a:off x="1628150" y="3972822"/>
            <a:ext cx="10036469" cy="44319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>
            <a:lvl1pPr marL="0" indent="0" algn="l">
              <a:buNone/>
              <a:defRPr sz="3200" b="1" cap="none" baseline="0">
                <a:solidFill>
                  <a:schemeClr val="tx1"/>
                </a:solidFill>
                <a:effectLst/>
                <a:latin typeface="Arial" panose="020B0604020202020204" pitchFamily="34" charset="0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/>
              <a:t>Sous-titre</a:t>
            </a:r>
            <a:endParaRPr lang="fr-FR"/>
          </a:p>
        </p:txBody>
      </p:sp>
      <p:sp>
        <p:nvSpPr>
          <p:cNvPr id="17" name="Espace réservé du texte 52"/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650979" y="6226964"/>
            <a:ext cx="1479037" cy="184665"/>
          </a:xfrm>
          <a:prstGeom prst="rect">
            <a:avLst/>
          </a:prstGeom>
        </p:spPr>
        <p:txBody>
          <a:bodyPr vert="horz" wrap="none" lIns="0" tIns="0" rIns="0" bIns="0" anchor="ctr" anchorCtr="0">
            <a:noAutofit/>
          </a:bodyPr>
          <a:lstStyle>
            <a:lvl1pPr marL="0" indent="0" algn="l">
              <a:buNone/>
              <a:defRPr sz="1467" b="0" baseline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Date de la publication</a:t>
            </a:r>
          </a:p>
        </p:txBody>
      </p:sp>
      <p:sp>
        <p:nvSpPr>
          <p:cNvPr id="16" name="Ellipse 15"/>
          <p:cNvSpPr/>
          <p:nvPr userDrawn="1"/>
        </p:nvSpPr>
        <p:spPr>
          <a:xfrm>
            <a:off x="460431" y="6271291"/>
            <a:ext cx="96011" cy="96011"/>
          </a:xfrm>
          <a:prstGeom prst="ellipse">
            <a:avLst/>
          </a:prstGeom>
          <a:solidFill>
            <a:srgbClr val="B243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pic>
        <p:nvPicPr>
          <p:cNvPr id="36" name="Image 35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58347" y="6127450"/>
            <a:ext cx="2300308" cy="383692"/>
          </a:xfrm>
          <a:prstGeom prst="rect">
            <a:avLst/>
          </a:prstGeom>
        </p:spPr>
      </p:pic>
      <p:sp>
        <p:nvSpPr>
          <p:cNvPr id="19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9264352" y="683232"/>
            <a:ext cx="2688299" cy="432048"/>
          </a:xfrm>
          <a:prstGeom prst="roundRect">
            <a:avLst>
              <a:gd name="adj" fmla="val 50000"/>
            </a:avLst>
          </a:prstGeom>
          <a:solidFill>
            <a:srgbClr val="00A193"/>
          </a:solidFill>
        </p:spPr>
        <p:txBody>
          <a:bodyPr lIns="0" tIns="0" rIns="0" bIns="0" anchor="ctr" anchorCtr="0"/>
          <a:lstStyle>
            <a:lvl1pPr marL="0" indent="0" algn="ctr">
              <a:buNone/>
              <a:defRPr sz="1600" b="0">
                <a:solidFill>
                  <a:schemeClr val="bg1"/>
                </a:solidFill>
                <a:latin typeface="Arial Narrow" panose="020B0606020202030204" pitchFamily="34" charset="0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Nom de la direction</a:t>
            </a:r>
          </a:p>
        </p:txBody>
      </p:sp>
      <p:pic>
        <p:nvPicPr>
          <p:cNvPr id="22" name="Image 21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92000" y="480000"/>
            <a:ext cx="4992000" cy="1030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164532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Titr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Image 37"/>
          <p:cNvPicPr>
            <a:picLocks noChangeAspect="1"/>
          </p:cNvPicPr>
          <p:nvPr userDrawn="1"/>
        </p:nvPicPr>
        <p:blipFill rotWithShape="1">
          <a:blip r:embed="rId2"/>
          <a:srcRect l="25979" t="58092"/>
          <a:stretch/>
        </p:blipFill>
        <p:spPr>
          <a:xfrm>
            <a:off x="0" y="0"/>
            <a:ext cx="6027123" cy="2413923"/>
          </a:xfrm>
          <a:prstGeom prst="rect">
            <a:avLst/>
          </a:prstGeom>
        </p:spPr>
      </p:pic>
      <p:pic>
        <p:nvPicPr>
          <p:cNvPr id="58" name="Image 5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382" y="6146886"/>
            <a:ext cx="2300308" cy="383692"/>
          </a:xfrm>
          <a:prstGeom prst="rect">
            <a:avLst/>
          </a:prstGeom>
        </p:spPr>
      </p:pic>
      <p:sp>
        <p:nvSpPr>
          <p:cNvPr id="59" name="Espace réservé du texte 52"/>
          <p:cNvSpPr>
            <a:spLocks noGrp="1"/>
          </p:cNvSpPr>
          <p:nvPr>
            <p:ph type="body" sz="quarter" idx="16" hasCustomPrompt="1"/>
          </p:nvPr>
        </p:nvSpPr>
        <p:spPr>
          <a:xfrm>
            <a:off x="1253999" y="4960256"/>
            <a:ext cx="1479037" cy="184665"/>
          </a:xfrm>
          <a:prstGeom prst="rect">
            <a:avLst/>
          </a:prstGeom>
        </p:spPr>
        <p:txBody>
          <a:bodyPr vert="horz" wrap="none" lIns="0" tIns="0" rIns="0" bIns="0" anchor="ctr" anchorCtr="0">
            <a:noAutofit/>
          </a:bodyPr>
          <a:lstStyle>
            <a:lvl1pPr marL="0" indent="0" algn="l">
              <a:buNone/>
              <a:defRPr sz="1467" b="0" baseline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Date de la publication</a:t>
            </a:r>
          </a:p>
        </p:txBody>
      </p:sp>
      <p:sp>
        <p:nvSpPr>
          <p:cNvPr id="26" name="Shape 10"/>
          <p:cNvSpPr txBox="1">
            <a:spLocks noGrp="1"/>
          </p:cNvSpPr>
          <p:nvPr>
            <p:ph type="ctrTitle"/>
          </p:nvPr>
        </p:nvSpPr>
        <p:spPr>
          <a:xfrm>
            <a:off x="1253999" y="2738200"/>
            <a:ext cx="10036469" cy="1546399"/>
          </a:xfrm>
          <a:prstGeom prst="rect">
            <a:avLst/>
          </a:prstGeom>
        </p:spPr>
        <p:txBody>
          <a:bodyPr lIns="0" tIns="0" rIns="0" bIns="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5867" b="0" cap="none" baseline="0">
                <a:solidFill>
                  <a:schemeClr val="tx1"/>
                </a:solidFill>
                <a:effectLst/>
                <a:latin typeface="Arial Black" panose="020B0A04020102020204" pitchFamily="34" charset="0"/>
                <a:ea typeface="Arial Black" panose="020B0A04020102020204" pitchFamily="34" charset="0"/>
                <a:cs typeface="Arial Black" panose="020B0A04020102020204" pitchFamily="34" charset="0"/>
                <a:sym typeface="Cabin Condensed"/>
              </a:defRPr>
            </a:lvl1pPr>
            <a:lvl2pPr lvl="1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2pPr>
            <a:lvl3pPr lvl="2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3pPr>
            <a:lvl4pPr lvl="3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4pPr>
            <a:lvl5pPr lvl="4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5pPr>
            <a:lvl6pPr lvl="5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6pPr>
            <a:lvl7pPr lvl="6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7pPr>
            <a:lvl8pPr lvl="7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8pPr>
            <a:lvl9pPr lvl="8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9pPr>
          </a:lstStyle>
          <a:p>
            <a:r>
              <a:rPr lang="fr-FR"/>
              <a:t>Modifiez le style du titre</a:t>
            </a:r>
            <a:endParaRPr/>
          </a:p>
        </p:txBody>
      </p:sp>
      <p:sp>
        <p:nvSpPr>
          <p:cNvPr id="27" name="Espace réservé du texte 52"/>
          <p:cNvSpPr>
            <a:spLocks noGrp="1"/>
          </p:cNvSpPr>
          <p:nvPr>
            <p:ph type="body" sz="quarter" idx="11" hasCustomPrompt="1"/>
          </p:nvPr>
        </p:nvSpPr>
        <p:spPr>
          <a:xfrm>
            <a:off x="1253999" y="4197086"/>
            <a:ext cx="10036469" cy="44319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>
            <a:lvl1pPr marL="0" indent="0" algn="l">
              <a:buNone/>
              <a:defRPr sz="3200" b="1" cap="none" baseline="0">
                <a:solidFill>
                  <a:schemeClr val="tx1"/>
                </a:solidFill>
                <a:effectLst/>
                <a:latin typeface="Arial" panose="020B0604020202020204" pitchFamily="34" charset="0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/>
              <a:t>Sous-titre</a:t>
            </a:r>
            <a:endParaRPr lang="fr-FR"/>
          </a:p>
        </p:txBody>
      </p:sp>
      <p:sp>
        <p:nvSpPr>
          <p:cNvPr id="15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9264352" y="683232"/>
            <a:ext cx="2688299" cy="432048"/>
          </a:xfrm>
          <a:prstGeom prst="roundRect">
            <a:avLst>
              <a:gd name="adj" fmla="val 50000"/>
            </a:avLst>
          </a:prstGeom>
          <a:solidFill>
            <a:srgbClr val="00A193"/>
          </a:solidFill>
        </p:spPr>
        <p:txBody>
          <a:bodyPr lIns="0" tIns="0" rIns="0" bIns="0" anchor="ctr" anchorCtr="0"/>
          <a:lstStyle>
            <a:lvl1pPr marL="0" indent="0" algn="ctr">
              <a:buNone/>
              <a:defRPr sz="1600" b="0">
                <a:solidFill>
                  <a:schemeClr val="bg1"/>
                </a:solidFill>
                <a:latin typeface="Arial Narrow" panose="020B0606020202030204" pitchFamily="34" charset="0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Nom de la direction</a:t>
            </a:r>
          </a:p>
        </p:txBody>
      </p:sp>
      <p:pic>
        <p:nvPicPr>
          <p:cNvPr id="18" name="Image 17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680000" y="5760000"/>
            <a:ext cx="4416000" cy="9115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846412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 userDrawn="1"/>
        </p:nvSpPr>
        <p:spPr>
          <a:xfrm>
            <a:off x="1" y="68627"/>
            <a:ext cx="2185148" cy="170080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grpSp>
        <p:nvGrpSpPr>
          <p:cNvPr id="25" name="Groupe 24"/>
          <p:cNvGrpSpPr/>
          <p:nvPr userDrawn="1"/>
        </p:nvGrpSpPr>
        <p:grpSpPr>
          <a:xfrm>
            <a:off x="1" y="1"/>
            <a:ext cx="5979961" cy="2413924"/>
            <a:chOff x="0" y="0"/>
            <a:chExt cx="4484971" cy="1810443"/>
          </a:xfrm>
        </p:grpSpPr>
        <p:sp>
          <p:nvSpPr>
            <p:cNvPr id="38" name="Freeform 19"/>
            <p:cNvSpPr>
              <a:spLocks/>
            </p:cNvSpPr>
            <p:nvPr userDrawn="1"/>
          </p:nvSpPr>
          <p:spPr bwMode="auto">
            <a:xfrm>
              <a:off x="1602349" y="60108"/>
              <a:ext cx="925218" cy="821577"/>
            </a:xfrm>
            <a:custGeom>
              <a:avLst/>
              <a:gdLst>
                <a:gd name="T0" fmla="*/ 10 w 43"/>
                <a:gd name="T1" fmla="*/ 11 h 37"/>
                <a:gd name="T2" fmla="*/ 10 w 43"/>
                <a:gd name="T3" fmla="*/ 11 h 37"/>
                <a:gd name="T4" fmla="*/ 0 w 43"/>
                <a:gd name="T5" fmla="*/ 25 h 37"/>
                <a:gd name="T6" fmla="*/ 33 w 43"/>
                <a:gd name="T7" fmla="*/ 37 h 37"/>
                <a:gd name="T8" fmla="*/ 39 w 43"/>
                <a:gd name="T9" fmla="*/ 26 h 37"/>
                <a:gd name="T10" fmla="*/ 39 w 43"/>
                <a:gd name="T11" fmla="*/ 26 h 37"/>
                <a:gd name="T12" fmla="*/ 33 w 43"/>
                <a:gd name="T13" fmla="*/ 5 h 37"/>
                <a:gd name="T14" fmla="*/ 10 w 43"/>
                <a:gd name="T15" fmla="*/ 1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" h="37">
                  <a:moveTo>
                    <a:pt x="1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7" y="16"/>
                    <a:pt x="4" y="21"/>
                    <a:pt x="0" y="25"/>
                  </a:cubicBezTo>
                  <a:cubicBezTo>
                    <a:pt x="9" y="32"/>
                    <a:pt x="20" y="36"/>
                    <a:pt x="33" y="37"/>
                  </a:cubicBezTo>
                  <a:cubicBezTo>
                    <a:pt x="35" y="33"/>
                    <a:pt x="37" y="30"/>
                    <a:pt x="39" y="26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43" y="18"/>
                    <a:pt x="40" y="9"/>
                    <a:pt x="33" y="5"/>
                  </a:cubicBezTo>
                  <a:cubicBezTo>
                    <a:pt x="25" y="0"/>
                    <a:pt x="15" y="3"/>
                    <a:pt x="10" y="11"/>
                  </a:cubicBezTo>
                  <a:close/>
                </a:path>
              </a:pathLst>
            </a:custGeom>
            <a:solidFill>
              <a:srgbClr val="EAEAEA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39" name="Forme libre 38"/>
            <p:cNvSpPr>
              <a:spLocks/>
            </p:cNvSpPr>
            <p:nvPr userDrawn="1"/>
          </p:nvSpPr>
          <p:spPr bwMode="auto">
            <a:xfrm>
              <a:off x="214337" y="0"/>
              <a:ext cx="4270634" cy="1810442"/>
            </a:xfrm>
            <a:custGeom>
              <a:avLst/>
              <a:gdLst>
                <a:gd name="connsiteX0" fmla="*/ 0 w 4270634"/>
                <a:gd name="connsiteY0" fmla="*/ 0 h 1810442"/>
                <a:gd name="connsiteX1" fmla="*/ 756829 w 4270634"/>
                <a:gd name="connsiteY1" fmla="*/ 0 h 1810442"/>
                <a:gd name="connsiteX2" fmla="*/ 770052 w 4270634"/>
                <a:gd name="connsiteY2" fmla="*/ 52577 h 1810442"/>
                <a:gd name="connsiteX3" fmla="*/ 2146209 w 4270634"/>
                <a:gd name="connsiteY3" fmla="*/ 1081139 h 1810442"/>
                <a:gd name="connsiteX4" fmla="*/ 3500694 w 4270634"/>
                <a:gd name="connsiteY4" fmla="*/ 52577 h 1810442"/>
                <a:gd name="connsiteX5" fmla="*/ 3513879 w 4270634"/>
                <a:gd name="connsiteY5" fmla="*/ 0 h 1810442"/>
                <a:gd name="connsiteX6" fmla="*/ 4270634 w 4270634"/>
                <a:gd name="connsiteY6" fmla="*/ 0 h 1810442"/>
                <a:gd name="connsiteX7" fmla="*/ 4261521 w 4270634"/>
                <a:gd name="connsiteY7" fmla="*/ 59181 h 1810442"/>
                <a:gd name="connsiteX8" fmla="*/ 2146209 w 4270634"/>
                <a:gd name="connsiteY8" fmla="*/ 1810442 h 1810442"/>
                <a:gd name="connsiteX9" fmla="*/ 9124 w 4270634"/>
                <a:gd name="connsiteY9" fmla="*/ 59181 h 18104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270634" h="1810442">
                  <a:moveTo>
                    <a:pt x="0" y="0"/>
                  </a:moveTo>
                  <a:lnTo>
                    <a:pt x="756829" y="0"/>
                  </a:lnTo>
                  <a:lnTo>
                    <a:pt x="770052" y="52577"/>
                  </a:lnTo>
                  <a:cubicBezTo>
                    <a:pt x="949731" y="643453"/>
                    <a:pt x="1490362" y="1081139"/>
                    <a:pt x="2146209" y="1081139"/>
                  </a:cubicBezTo>
                  <a:cubicBezTo>
                    <a:pt x="2784331" y="1081139"/>
                    <a:pt x="3321638" y="643453"/>
                    <a:pt x="3500694" y="52577"/>
                  </a:cubicBezTo>
                  <a:lnTo>
                    <a:pt x="3513879" y="0"/>
                  </a:lnTo>
                  <a:lnTo>
                    <a:pt x="4270634" y="0"/>
                  </a:lnTo>
                  <a:lnTo>
                    <a:pt x="4261521" y="59181"/>
                  </a:lnTo>
                  <a:cubicBezTo>
                    <a:pt x="4057506" y="1049024"/>
                    <a:pt x="3177021" y="1810442"/>
                    <a:pt x="2146209" y="1810442"/>
                  </a:cubicBezTo>
                  <a:cubicBezTo>
                    <a:pt x="1096308" y="1810442"/>
                    <a:pt x="213437" y="1049024"/>
                    <a:pt x="9124" y="59181"/>
                  </a:cubicBezTo>
                  <a:close/>
                </a:path>
              </a:pathLst>
            </a:custGeom>
            <a:solidFill>
              <a:srgbClr val="EAEAEA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fr-FR" sz="2400"/>
            </a:p>
          </p:txBody>
        </p:sp>
        <p:sp>
          <p:nvSpPr>
            <p:cNvPr id="40" name="Forme libre 39"/>
            <p:cNvSpPr>
              <a:spLocks/>
            </p:cNvSpPr>
            <p:nvPr userDrawn="1"/>
          </p:nvSpPr>
          <p:spPr bwMode="auto">
            <a:xfrm>
              <a:off x="0" y="962234"/>
              <a:ext cx="1203597" cy="848209"/>
            </a:xfrm>
            <a:custGeom>
              <a:avLst/>
              <a:gdLst>
                <a:gd name="connsiteX0" fmla="*/ 0 w 1203597"/>
                <a:gd name="connsiteY0" fmla="*/ 0 h 848209"/>
                <a:gd name="connsiteX1" fmla="*/ 45384 w 1203597"/>
                <a:gd name="connsiteY1" fmla="*/ 22001 h 848209"/>
                <a:gd name="connsiteX2" fmla="*/ 486312 w 1203597"/>
                <a:gd name="connsiteY2" fmla="*/ 118906 h 848209"/>
                <a:gd name="connsiteX3" fmla="*/ 1203597 w 1203597"/>
                <a:gd name="connsiteY3" fmla="*/ 737709 h 848209"/>
                <a:gd name="connsiteX4" fmla="*/ 551520 w 1203597"/>
                <a:gd name="connsiteY4" fmla="*/ 848209 h 848209"/>
                <a:gd name="connsiteX5" fmla="*/ 168774 w 1203597"/>
                <a:gd name="connsiteY5" fmla="*/ 813559 h 848209"/>
                <a:gd name="connsiteX6" fmla="*/ 0 w 1203597"/>
                <a:gd name="connsiteY6" fmla="*/ 774730 h 8482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03597" h="848209">
                  <a:moveTo>
                    <a:pt x="0" y="0"/>
                  </a:moveTo>
                  <a:lnTo>
                    <a:pt x="45384" y="22001"/>
                  </a:lnTo>
                  <a:cubicBezTo>
                    <a:pt x="183532" y="76330"/>
                    <a:pt x="331783" y="109928"/>
                    <a:pt x="486312" y="118906"/>
                  </a:cubicBezTo>
                  <a:cubicBezTo>
                    <a:pt x="681935" y="362007"/>
                    <a:pt x="921030" y="583008"/>
                    <a:pt x="1203597" y="737709"/>
                  </a:cubicBezTo>
                  <a:cubicBezTo>
                    <a:pt x="986238" y="804009"/>
                    <a:pt x="768879" y="848209"/>
                    <a:pt x="551520" y="848209"/>
                  </a:cubicBezTo>
                  <a:cubicBezTo>
                    <a:pt x="420765" y="848209"/>
                    <a:pt x="292870" y="836312"/>
                    <a:pt x="168774" y="813559"/>
                  </a:cubicBezTo>
                  <a:lnTo>
                    <a:pt x="0" y="774730"/>
                  </a:lnTo>
                  <a:close/>
                </a:path>
              </a:pathLst>
            </a:custGeom>
            <a:solidFill>
              <a:srgbClr val="EAEAEA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fr-FR" sz="2400"/>
            </a:p>
          </p:txBody>
        </p:sp>
      </p:grpSp>
      <p:sp>
        <p:nvSpPr>
          <p:cNvPr id="27" name="Espace réservé du texte 2"/>
          <p:cNvSpPr>
            <a:spLocks noGrp="1"/>
          </p:cNvSpPr>
          <p:nvPr>
            <p:ph type="body" sz="quarter" idx="11"/>
          </p:nvPr>
        </p:nvSpPr>
        <p:spPr>
          <a:xfrm>
            <a:off x="1666361" y="822101"/>
            <a:ext cx="8462087" cy="721177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2667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9" name="Espace réservé du texte 2"/>
          <p:cNvSpPr>
            <a:spLocks noGrp="1"/>
          </p:cNvSpPr>
          <p:nvPr>
            <p:ph type="body" sz="quarter" idx="13"/>
          </p:nvPr>
        </p:nvSpPr>
        <p:spPr>
          <a:xfrm>
            <a:off x="1666361" y="1756108"/>
            <a:ext cx="8462087" cy="721177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2667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31" name="Espace réservé du texte 2"/>
          <p:cNvSpPr>
            <a:spLocks noGrp="1"/>
          </p:cNvSpPr>
          <p:nvPr>
            <p:ph type="body" sz="quarter" idx="15"/>
          </p:nvPr>
        </p:nvSpPr>
        <p:spPr>
          <a:xfrm>
            <a:off x="1666361" y="2690114"/>
            <a:ext cx="8462087" cy="721177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2667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33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1666361" y="3624121"/>
            <a:ext cx="8462087" cy="721177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2667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35" name="Espace réservé du texte 2"/>
          <p:cNvSpPr>
            <a:spLocks noGrp="1"/>
          </p:cNvSpPr>
          <p:nvPr>
            <p:ph type="body" sz="quarter" idx="19"/>
          </p:nvPr>
        </p:nvSpPr>
        <p:spPr>
          <a:xfrm>
            <a:off x="1666361" y="4558128"/>
            <a:ext cx="8462087" cy="721177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2667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37" name="Espace réservé du texte 2"/>
          <p:cNvSpPr>
            <a:spLocks noGrp="1"/>
          </p:cNvSpPr>
          <p:nvPr>
            <p:ph type="body" sz="quarter" idx="21"/>
          </p:nvPr>
        </p:nvSpPr>
        <p:spPr>
          <a:xfrm>
            <a:off x="1666361" y="5492133"/>
            <a:ext cx="8462087" cy="721177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2667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6" name="Espace réservé du texte 52"/>
          <p:cNvSpPr>
            <a:spLocks noGrp="1"/>
          </p:cNvSpPr>
          <p:nvPr>
            <p:ph type="body" sz="quarter" idx="10" hasCustomPrompt="1"/>
          </p:nvPr>
        </p:nvSpPr>
        <p:spPr>
          <a:xfrm>
            <a:off x="719403" y="822006"/>
            <a:ext cx="678829" cy="678829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3733" b="1" i="0" u="none" strike="noStrike" cap="none" dirty="0">
                <a:solidFill>
                  <a:schemeClr val="accent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/>
              <a:t>01</a:t>
            </a:r>
          </a:p>
        </p:txBody>
      </p:sp>
      <p:sp>
        <p:nvSpPr>
          <p:cNvPr id="28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719403" y="1756012"/>
            <a:ext cx="678829" cy="678829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3733" b="1" i="0" u="none" strike="noStrike" cap="none" dirty="0">
                <a:solidFill>
                  <a:schemeClr val="tx2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/>
              <a:t>02</a:t>
            </a:r>
            <a:endParaRPr lang="fr-FR"/>
          </a:p>
        </p:txBody>
      </p:sp>
      <p:sp>
        <p:nvSpPr>
          <p:cNvPr id="30" name="Espace réservé du texte 52"/>
          <p:cNvSpPr>
            <a:spLocks noGrp="1"/>
          </p:cNvSpPr>
          <p:nvPr>
            <p:ph type="body" sz="quarter" idx="14" hasCustomPrompt="1"/>
          </p:nvPr>
        </p:nvSpPr>
        <p:spPr>
          <a:xfrm>
            <a:off x="719403" y="2690019"/>
            <a:ext cx="678829" cy="678829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3733" b="1" i="0" u="none" strike="noStrike" cap="none" dirty="0">
                <a:solidFill>
                  <a:schemeClr val="accent2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/>
              <a:t>03</a:t>
            </a:r>
            <a:endParaRPr lang="fr-FR"/>
          </a:p>
        </p:txBody>
      </p:sp>
      <p:sp>
        <p:nvSpPr>
          <p:cNvPr id="32" name="Espace réservé du texte 52"/>
          <p:cNvSpPr>
            <a:spLocks noGrp="1"/>
          </p:cNvSpPr>
          <p:nvPr>
            <p:ph type="body" sz="quarter" idx="16" hasCustomPrompt="1"/>
          </p:nvPr>
        </p:nvSpPr>
        <p:spPr>
          <a:xfrm>
            <a:off x="719403" y="3624026"/>
            <a:ext cx="678829" cy="678829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3733" b="1" i="0" u="none" strike="noStrike" cap="none" dirty="0">
                <a:solidFill>
                  <a:schemeClr val="accent3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/>
              <a:t>04</a:t>
            </a:r>
            <a:endParaRPr lang="fr-FR"/>
          </a:p>
        </p:txBody>
      </p:sp>
      <p:sp>
        <p:nvSpPr>
          <p:cNvPr id="34" name="Espace réservé du texte 52"/>
          <p:cNvSpPr>
            <a:spLocks noGrp="1"/>
          </p:cNvSpPr>
          <p:nvPr>
            <p:ph type="body" sz="quarter" idx="18" hasCustomPrompt="1"/>
          </p:nvPr>
        </p:nvSpPr>
        <p:spPr>
          <a:xfrm>
            <a:off x="719403" y="4558032"/>
            <a:ext cx="678829" cy="678829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3733" b="1" i="0" u="none" strike="noStrike" cap="none" dirty="0">
                <a:solidFill>
                  <a:schemeClr val="accent4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/>
              <a:t>05</a:t>
            </a:r>
            <a:endParaRPr lang="fr-FR"/>
          </a:p>
        </p:txBody>
      </p:sp>
      <p:sp>
        <p:nvSpPr>
          <p:cNvPr id="36" name="Espace réservé du texte 52"/>
          <p:cNvSpPr>
            <a:spLocks noGrp="1"/>
          </p:cNvSpPr>
          <p:nvPr>
            <p:ph type="body" sz="quarter" idx="20" hasCustomPrompt="1"/>
          </p:nvPr>
        </p:nvSpPr>
        <p:spPr>
          <a:xfrm>
            <a:off x="719403" y="5492038"/>
            <a:ext cx="678829" cy="678829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3733" b="1" i="0" u="none" strike="noStrike" cap="none" dirty="0">
                <a:solidFill>
                  <a:schemeClr val="accent6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/>
              <a:t>06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5155548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r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/>
          <p:cNvGrpSpPr/>
          <p:nvPr userDrawn="1"/>
        </p:nvGrpSpPr>
        <p:grpSpPr>
          <a:xfrm>
            <a:off x="1" y="-1"/>
            <a:ext cx="5979961" cy="2413925"/>
            <a:chOff x="0" y="-1"/>
            <a:chExt cx="4484971" cy="1810444"/>
          </a:xfrm>
        </p:grpSpPr>
        <p:sp>
          <p:nvSpPr>
            <p:cNvPr id="4" name="Rectangle 3"/>
            <p:cNvSpPr/>
            <p:nvPr userDrawn="1"/>
          </p:nvSpPr>
          <p:spPr>
            <a:xfrm>
              <a:off x="0" y="-1"/>
              <a:ext cx="1638861" cy="127560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2400"/>
            </a:p>
          </p:txBody>
        </p:sp>
        <p:grpSp>
          <p:nvGrpSpPr>
            <p:cNvPr id="5" name="Groupe 4"/>
            <p:cNvGrpSpPr/>
            <p:nvPr userDrawn="1"/>
          </p:nvGrpSpPr>
          <p:grpSpPr>
            <a:xfrm>
              <a:off x="0" y="0"/>
              <a:ext cx="4484971" cy="1810443"/>
              <a:chOff x="0" y="0"/>
              <a:chExt cx="4484971" cy="1810443"/>
            </a:xfrm>
          </p:grpSpPr>
          <p:sp>
            <p:nvSpPr>
              <p:cNvPr id="28" name="Freeform 19"/>
              <p:cNvSpPr>
                <a:spLocks/>
              </p:cNvSpPr>
              <p:nvPr userDrawn="1"/>
            </p:nvSpPr>
            <p:spPr bwMode="auto">
              <a:xfrm>
                <a:off x="1602349" y="60108"/>
                <a:ext cx="925218" cy="821577"/>
              </a:xfrm>
              <a:custGeom>
                <a:avLst/>
                <a:gdLst>
                  <a:gd name="T0" fmla="*/ 10 w 43"/>
                  <a:gd name="T1" fmla="*/ 11 h 37"/>
                  <a:gd name="T2" fmla="*/ 10 w 43"/>
                  <a:gd name="T3" fmla="*/ 11 h 37"/>
                  <a:gd name="T4" fmla="*/ 0 w 43"/>
                  <a:gd name="T5" fmla="*/ 25 h 37"/>
                  <a:gd name="T6" fmla="*/ 33 w 43"/>
                  <a:gd name="T7" fmla="*/ 37 h 37"/>
                  <a:gd name="T8" fmla="*/ 39 w 43"/>
                  <a:gd name="T9" fmla="*/ 26 h 37"/>
                  <a:gd name="T10" fmla="*/ 39 w 43"/>
                  <a:gd name="T11" fmla="*/ 26 h 37"/>
                  <a:gd name="T12" fmla="*/ 33 w 43"/>
                  <a:gd name="T13" fmla="*/ 5 h 37"/>
                  <a:gd name="T14" fmla="*/ 10 w 43"/>
                  <a:gd name="T15" fmla="*/ 11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3" h="37">
                    <a:moveTo>
                      <a:pt x="10" y="11"/>
                    </a:moveTo>
                    <a:cubicBezTo>
                      <a:pt x="10" y="11"/>
                      <a:pt x="10" y="11"/>
                      <a:pt x="10" y="11"/>
                    </a:cubicBezTo>
                    <a:cubicBezTo>
                      <a:pt x="7" y="16"/>
                      <a:pt x="4" y="21"/>
                      <a:pt x="0" y="25"/>
                    </a:cubicBezTo>
                    <a:cubicBezTo>
                      <a:pt x="9" y="32"/>
                      <a:pt x="20" y="36"/>
                      <a:pt x="33" y="37"/>
                    </a:cubicBezTo>
                    <a:cubicBezTo>
                      <a:pt x="35" y="33"/>
                      <a:pt x="37" y="30"/>
                      <a:pt x="39" y="26"/>
                    </a:cubicBezTo>
                    <a:cubicBezTo>
                      <a:pt x="39" y="26"/>
                      <a:pt x="39" y="26"/>
                      <a:pt x="39" y="26"/>
                    </a:cubicBezTo>
                    <a:cubicBezTo>
                      <a:pt x="43" y="18"/>
                      <a:pt x="40" y="9"/>
                      <a:pt x="33" y="5"/>
                    </a:cubicBezTo>
                    <a:cubicBezTo>
                      <a:pt x="25" y="0"/>
                      <a:pt x="15" y="3"/>
                      <a:pt x="10" y="11"/>
                    </a:cubicBezTo>
                    <a:close/>
                  </a:path>
                </a:pathLst>
              </a:custGeom>
              <a:solidFill>
                <a:srgbClr val="EAEAEA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400"/>
              </a:p>
            </p:txBody>
          </p:sp>
          <p:sp>
            <p:nvSpPr>
              <p:cNvPr id="31" name="Forme libre 30"/>
              <p:cNvSpPr>
                <a:spLocks/>
              </p:cNvSpPr>
              <p:nvPr userDrawn="1"/>
            </p:nvSpPr>
            <p:spPr bwMode="auto">
              <a:xfrm>
                <a:off x="214337" y="0"/>
                <a:ext cx="4270634" cy="1810442"/>
              </a:xfrm>
              <a:custGeom>
                <a:avLst/>
                <a:gdLst>
                  <a:gd name="connsiteX0" fmla="*/ 0 w 4270634"/>
                  <a:gd name="connsiteY0" fmla="*/ 0 h 1810442"/>
                  <a:gd name="connsiteX1" fmla="*/ 756829 w 4270634"/>
                  <a:gd name="connsiteY1" fmla="*/ 0 h 1810442"/>
                  <a:gd name="connsiteX2" fmla="*/ 770052 w 4270634"/>
                  <a:gd name="connsiteY2" fmla="*/ 52577 h 1810442"/>
                  <a:gd name="connsiteX3" fmla="*/ 2146209 w 4270634"/>
                  <a:gd name="connsiteY3" fmla="*/ 1081139 h 1810442"/>
                  <a:gd name="connsiteX4" fmla="*/ 3500694 w 4270634"/>
                  <a:gd name="connsiteY4" fmla="*/ 52577 h 1810442"/>
                  <a:gd name="connsiteX5" fmla="*/ 3513879 w 4270634"/>
                  <a:gd name="connsiteY5" fmla="*/ 0 h 1810442"/>
                  <a:gd name="connsiteX6" fmla="*/ 4270634 w 4270634"/>
                  <a:gd name="connsiteY6" fmla="*/ 0 h 1810442"/>
                  <a:gd name="connsiteX7" fmla="*/ 4261521 w 4270634"/>
                  <a:gd name="connsiteY7" fmla="*/ 59181 h 1810442"/>
                  <a:gd name="connsiteX8" fmla="*/ 2146209 w 4270634"/>
                  <a:gd name="connsiteY8" fmla="*/ 1810442 h 1810442"/>
                  <a:gd name="connsiteX9" fmla="*/ 9124 w 4270634"/>
                  <a:gd name="connsiteY9" fmla="*/ 59181 h 18104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270634" h="1810442">
                    <a:moveTo>
                      <a:pt x="0" y="0"/>
                    </a:moveTo>
                    <a:lnTo>
                      <a:pt x="756829" y="0"/>
                    </a:lnTo>
                    <a:lnTo>
                      <a:pt x="770052" y="52577"/>
                    </a:lnTo>
                    <a:cubicBezTo>
                      <a:pt x="949731" y="643453"/>
                      <a:pt x="1490362" y="1081139"/>
                      <a:pt x="2146209" y="1081139"/>
                    </a:cubicBezTo>
                    <a:cubicBezTo>
                      <a:pt x="2784331" y="1081139"/>
                      <a:pt x="3321638" y="643453"/>
                      <a:pt x="3500694" y="52577"/>
                    </a:cubicBezTo>
                    <a:lnTo>
                      <a:pt x="3513879" y="0"/>
                    </a:lnTo>
                    <a:lnTo>
                      <a:pt x="4270634" y="0"/>
                    </a:lnTo>
                    <a:lnTo>
                      <a:pt x="4261521" y="59181"/>
                    </a:lnTo>
                    <a:cubicBezTo>
                      <a:pt x="4057506" y="1049024"/>
                      <a:pt x="3177021" y="1810442"/>
                      <a:pt x="2146209" y="1810442"/>
                    </a:cubicBezTo>
                    <a:cubicBezTo>
                      <a:pt x="1096308" y="1810442"/>
                      <a:pt x="213437" y="1049024"/>
                      <a:pt x="9124" y="59181"/>
                    </a:cubicBezTo>
                    <a:close/>
                  </a:path>
                </a:pathLst>
              </a:custGeom>
              <a:solidFill>
                <a:srgbClr val="EAEAEA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fr-FR" sz="2400"/>
              </a:p>
            </p:txBody>
          </p:sp>
          <p:sp>
            <p:nvSpPr>
              <p:cNvPr id="36" name="Forme libre 35"/>
              <p:cNvSpPr>
                <a:spLocks/>
              </p:cNvSpPr>
              <p:nvPr userDrawn="1"/>
            </p:nvSpPr>
            <p:spPr bwMode="auto">
              <a:xfrm>
                <a:off x="0" y="962234"/>
                <a:ext cx="1203597" cy="848209"/>
              </a:xfrm>
              <a:custGeom>
                <a:avLst/>
                <a:gdLst>
                  <a:gd name="connsiteX0" fmla="*/ 0 w 1203597"/>
                  <a:gd name="connsiteY0" fmla="*/ 0 h 848209"/>
                  <a:gd name="connsiteX1" fmla="*/ 45384 w 1203597"/>
                  <a:gd name="connsiteY1" fmla="*/ 22001 h 848209"/>
                  <a:gd name="connsiteX2" fmla="*/ 486312 w 1203597"/>
                  <a:gd name="connsiteY2" fmla="*/ 118906 h 848209"/>
                  <a:gd name="connsiteX3" fmla="*/ 1203597 w 1203597"/>
                  <a:gd name="connsiteY3" fmla="*/ 737709 h 848209"/>
                  <a:gd name="connsiteX4" fmla="*/ 551520 w 1203597"/>
                  <a:gd name="connsiteY4" fmla="*/ 848209 h 848209"/>
                  <a:gd name="connsiteX5" fmla="*/ 168774 w 1203597"/>
                  <a:gd name="connsiteY5" fmla="*/ 813559 h 848209"/>
                  <a:gd name="connsiteX6" fmla="*/ 0 w 1203597"/>
                  <a:gd name="connsiteY6" fmla="*/ 774730 h 8482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203597" h="848209">
                    <a:moveTo>
                      <a:pt x="0" y="0"/>
                    </a:moveTo>
                    <a:lnTo>
                      <a:pt x="45384" y="22001"/>
                    </a:lnTo>
                    <a:cubicBezTo>
                      <a:pt x="183532" y="76330"/>
                      <a:pt x="331783" y="109928"/>
                      <a:pt x="486312" y="118906"/>
                    </a:cubicBezTo>
                    <a:cubicBezTo>
                      <a:pt x="681935" y="362007"/>
                      <a:pt x="921030" y="583008"/>
                      <a:pt x="1203597" y="737709"/>
                    </a:cubicBezTo>
                    <a:cubicBezTo>
                      <a:pt x="986238" y="804009"/>
                      <a:pt x="768879" y="848209"/>
                      <a:pt x="551520" y="848209"/>
                    </a:cubicBezTo>
                    <a:cubicBezTo>
                      <a:pt x="420765" y="848209"/>
                      <a:pt x="292870" y="836312"/>
                      <a:pt x="168774" y="813559"/>
                    </a:cubicBezTo>
                    <a:lnTo>
                      <a:pt x="0" y="774730"/>
                    </a:lnTo>
                    <a:close/>
                  </a:path>
                </a:pathLst>
              </a:custGeom>
              <a:solidFill>
                <a:srgbClr val="EAEAEA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fr-FR" sz="2400"/>
              </a:p>
            </p:txBody>
          </p:sp>
        </p:grpSp>
      </p:grpSp>
      <p:sp>
        <p:nvSpPr>
          <p:cNvPr id="12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1007435" y="3320064"/>
            <a:ext cx="1868451" cy="1113709"/>
          </a:xfrm>
          <a:prstGeom prst="rect">
            <a:avLst/>
          </a:prstGeom>
        </p:spPr>
        <p:txBody>
          <a:bodyPr lIns="0" tIns="0" rIns="0" bIns="0" anchor="ctr" anchorCtr="0">
            <a:noAutofit/>
          </a:bodyPr>
          <a:lstStyle>
            <a:lvl1pPr marL="0" indent="0" algn="r">
              <a:buNone/>
              <a:defRPr lang="fr-FR" sz="9600" b="1" i="0" u="none" strike="noStrike" cap="none" baseline="0" dirty="0">
                <a:solidFill>
                  <a:schemeClr val="accent1"/>
                </a:solidFill>
                <a:latin typeface="Arial" panose="020B0604020202020204" pitchFamily="34" charset="0"/>
                <a:ea typeface="Arial Black" panose="020B0A04020102020204" pitchFamily="34" charset="0"/>
                <a:cs typeface="Arial" panose="020B0604020202020204" pitchFamily="34" charset="0"/>
                <a:sym typeface="Arial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01</a:t>
            </a:r>
          </a:p>
        </p:txBody>
      </p:sp>
      <p:sp>
        <p:nvSpPr>
          <p:cNvPr id="13" name="Espace réservé du texte 52"/>
          <p:cNvSpPr>
            <a:spLocks noGrp="1"/>
          </p:cNvSpPr>
          <p:nvPr>
            <p:ph type="body" sz="quarter" idx="13" hasCustomPrompt="1"/>
          </p:nvPr>
        </p:nvSpPr>
        <p:spPr>
          <a:xfrm>
            <a:off x="3132874" y="3332990"/>
            <a:ext cx="8627757" cy="1442781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marL="0" indent="0" algn="l">
              <a:lnSpc>
                <a:spcPct val="80000"/>
              </a:lnSpc>
              <a:spcBef>
                <a:spcPts val="0"/>
              </a:spcBef>
              <a:buNone/>
              <a:defRPr lang="fr-FR" sz="4267" b="1" i="0" u="none" strike="noStrike" cap="none" baseline="0" dirty="0">
                <a:solidFill>
                  <a:schemeClr val="tx1"/>
                </a:solidFill>
                <a:latin typeface="Arial" panose="020B0604020202020204" pitchFamily="34" charset="0"/>
                <a:ea typeface="Arial Black" panose="020B0A04020102020204" pitchFamily="34" charset="0"/>
                <a:cs typeface="Arial" panose="020B0604020202020204" pitchFamily="34" charset="0"/>
                <a:sym typeface="Arial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TITRE</a:t>
            </a:r>
          </a:p>
          <a:p>
            <a:pPr>
              <a:defRPr/>
            </a:pPr>
            <a:r>
              <a:rPr lang="fr-FR"/>
              <a:t>INTERCALAIRE</a:t>
            </a:r>
          </a:p>
        </p:txBody>
      </p:sp>
    </p:spTree>
    <p:extLst>
      <p:ext uri="{BB962C8B-B14F-4D97-AF65-F5344CB8AC3E}">
        <p14:creationId xmlns:p14="http://schemas.microsoft.com/office/powerpoint/2010/main" val="319941104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199456" y="259200"/>
            <a:ext cx="10273141" cy="449816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1200513" y="816000"/>
            <a:ext cx="10272131" cy="384043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buNone/>
              <a:defRPr sz="2133" b="1" i="0" baseline="0">
                <a:solidFill>
                  <a:srgbClr val="B24388"/>
                </a:solidFill>
                <a:latin typeface="Arial" panose="020B0604020202020204" pitchFamily="34" charset="0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Sous titre de la slide</a:t>
            </a:r>
          </a:p>
        </p:txBody>
      </p:sp>
      <p:sp>
        <p:nvSpPr>
          <p:cNvPr id="7" name="Espace réservé du contenu 5"/>
          <p:cNvSpPr>
            <a:spLocks noGrp="1"/>
          </p:cNvSpPr>
          <p:nvPr>
            <p:ph sz="quarter" idx="13"/>
          </p:nvPr>
        </p:nvSpPr>
        <p:spPr>
          <a:xfrm>
            <a:off x="1199456" y="1508786"/>
            <a:ext cx="10273141" cy="495008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</p:spTree>
    <p:extLst>
      <p:ext uri="{BB962C8B-B14F-4D97-AF65-F5344CB8AC3E}">
        <p14:creationId xmlns:p14="http://schemas.microsoft.com/office/powerpoint/2010/main" val="130373502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space réservé du contenu 11"/>
          <p:cNvSpPr>
            <a:spLocks noGrp="1"/>
          </p:cNvSpPr>
          <p:nvPr>
            <p:ph sz="quarter" idx="14"/>
          </p:nvPr>
        </p:nvSpPr>
        <p:spPr>
          <a:xfrm>
            <a:off x="1200151" y="1509185"/>
            <a:ext cx="4800600" cy="494876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67"/>
            </a:lvl1pPr>
            <a:lvl2pPr>
              <a:defRPr sz="1600"/>
            </a:lvl2pPr>
            <a:lvl3pPr>
              <a:defRPr sz="1467"/>
            </a:lvl3pPr>
            <a:lvl4pPr>
              <a:defRPr sz="1400"/>
            </a:lvl4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  <p:sp>
        <p:nvSpPr>
          <p:cNvPr id="16" name="Espace réservé du contenu 14"/>
          <p:cNvSpPr>
            <a:spLocks noGrp="1"/>
          </p:cNvSpPr>
          <p:nvPr>
            <p:ph sz="quarter" idx="15"/>
          </p:nvPr>
        </p:nvSpPr>
        <p:spPr>
          <a:xfrm>
            <a:off x="6288618" y="1509185"/>
            <a:ext cx="5183716" cy="494876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67"/>
            </a:lvl1pPr>
            <a:lvl2pPr>
              <a:defRPr sz="1600"/>
            </a:lvl2pPr>
            <a:lvl3pPr>
              <a:defRPr sz="1467"/>
            </a:lvl3pPr>
            <a:lvl4pPr>
              <a:defRPr sz="1400"/>
            </a:lvl4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  <p:sp>
        <p:nvSpPr>
          <p:cNvPr id="7" name="Titre 1"/>
          <p:cNvSpPr>
            <a:spLocks noGrp="1"/>
          </p:cNvSpPr>
          <p:nvPr>
            <p:ph type="title"/>
          </p:nvPr>
        </p:nvSpPr>
        <p:spPr>
          <a:xfrm>
            <a:off x="1199456" y="259200"/>
            <a:ext cx="10273141" cy="449816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9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1200513" y="816000"/>
            <a:ext cx="10272131" cy="384043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buNone/>
              <a:defRPr sz="2133" b="1" i="0" baseline="0">
                <a:solidFill>
                  <a:srgbClr val="B24388"/>
                </a:solidFill>
                <a:latin typeface="Arial" panose="020B0604020202020204" pitchFamily="34" charset="0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Sous 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232856903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/>
          <p:cNvSpPr>
            <a:spLocks noGrp="1"/>
          </p:cNvSpPr>
          <p:nvPr>
            <p:ph type="title"/>
          </p:nvPr>
        </p:nvSpPr>
        <p:spPr>
          <a:xfrm>
            <a:off x="1199456" y="259200"/>
            <a:ext cx="10273141" cy="449816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7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1200513" y="816000"/>
            <a:ext cx="10272131" cy="384043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buNone/>
              <a:defRPr sz="2133" b="1" i="0" baseline="0">
                <a:solidFill>
                  <a:srgbClr val="B24388"/>
                </a:solidFill>
                <a:latin typeface="Arial" panose="020B0604020202020204" pitchFamily="34" charset="0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Sous 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166632155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space réservé pour une image  5"/>
          <p:cNvSpPr>
            <a:spLocks noGrp="1"/>
          </p:cNvSpPr>
          <p:nvPr>
            <p:ph type="pic" sz="quarter" idx="13" hasCustomPrompt="1"/>
          </p:nvPr>
        </p:nvSpPr>
        <p:spPr>
          <a:xfrm>
            <a:off x="8113184" y="0"/>
            <a:ext cx="4078816" cy="6858000"/>
          </a:xfrm>
          <a:prstGeom prst="rect">
            <a:avLst/>
          </a:prstGeom>
        </p:spPr>
        <p:txBody>
          <a:bodyPr/>
          <a:lstStyle/>
          <a:p>
            <a:r>
              <a:rPr lang="fr-FR"/>
              <a:t>image</a:t>
            </a:r>
          </a:p>
        </p:txBody>
      </p:sp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1199456" y="259200"/>
            <a:ext cx="10273141" cy="449816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8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1200513" y="816000"/>
            <a:ext cx="10272131" cy="384043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buNone/>
              <a:defRPr sz="2133" b="1" i="0" baseline="0">
                <a:solidFill>
                  <a:srgbClr val="B24388"/>
                </a:solidFill>
                <a:latin typeface="Arial" panose="020B0604020202020204" pitchFamily="34" charset="0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Sous 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386200845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6000" y="1517450"/>
            <a:ext cx="9600000" cy="3823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185328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e 2"/>
          <p:cNvGrpSpPr/>
          <p:nvPr userDrawn="1"/>
        </p:nvGrpSpPr>
        <p:grpSpPr>
          <a:xfrm>
            <a:off x="2542676" y="3044958"/>
            <a:ext cx="7106648" cy="768085"/>
            <a:chOff x="288926" y="438151"/>
            <a:chExt cx="4284661" cy="444500"/>
          </a:xfrm>
        </p:grpSpPr>
        <p:sp>
          <p:nvSpPr>
            <p:cNvPr id="4" name="Freeform 5"/>
            <p:cNvSpPr>
              <a:spLocks/>
            </p:cNvSpPr>
            <p:nvPr userDrawn="1"/>
          </p:nvSpPr>
          <p:spPr bwMode="auto">
            <a:xfrm>
              <a:off x="1450975" y="541338"/>
              <a:ext cx="377825" cy="282575"/>
            </a:xfrm>
            <a:custGeom>
              <a:avLst/>
              <a:gdLst>
                <a:gd name="T0" fmla="*/ 180 w 194"/>
                <a:gd name="T1" fmla="*/ 144 h 144"/>
                <a:gd name="T2" fmla="*/ 180 w 194"/>
                <a:gd name="T3" fmla="*/ 59 h 144"/>
                <a:gd name="T4" fmla="*/ 144 w 194"/>
                <a:gd name="T5" fmla="*/ 13 h 144"/>
                <a:gd name="T6" fmla="*/ 104 w 194"/>
                <a:gd name="T7" fmla="*/ 60 h 144"/>
                <a:gd name="T8" fmla="*/ 104 w 194"/>
                <a:gd name="T9" fmla="*/ 144 h 144"/>
                <a:gd name="T10" fmla="*/ 90 w 194"/>
                <a:gd name="T11" fmla="*/ 144 h 144"/>
                <a:gd name="T12" fmla="*/ 90 w 194"/>
                <a:gd name="T13" fmla="*/ 54 h 144"/>
                <a:gd name="T14" fmla="*/ 53 w 194"/>
                <a:gd name="T15" fmla="*/ 13 h 144"/>
                <a:gd name="T16" fmla="*/ 14 w 194"/>
                <a:gd name="T17" fmla="*/ 59 h 144"/>
                <a:gd name="T18" fmla="*/ 14 w 194"/>
                <a:gd name="T19" fmla="*/ 144 h 144"/>
                <a:gd name="T20" fmla="*/ 0 w 194"/>
                <a:gd name="T21" fmla="*/ 144 h 144"/>
                <a:gd name="T22" fmla="*/ 0 w 194"/>
                <a:gd name="T23" fmla="*/ 4 h 144"/>
                <a:gd name="T24" fmla="*/ 14 w 194"/>
                <a:gd name="T25" fmla="*/ 4 h 144"/>
                <a:gd name="T26" fmla="*/ 14 w 194"/>
                <a:gd name="T27" fmla="*/ 26 h 144"/>
                <a:gd name="T28" fmla="*/ 55 w 194"/>
                <a:gd name="T29" fmla="*/ 0 h 144"/>
                <a:gd name="T30" fmla="*/ 99 w 194"/>
                <a:gd name="T31" fmla="*/ 28 h 144"/>
                <a:gd name="T32" fmla="*/ 145 w 194"/>
                <a:gd name="T33" fmla="*/ 0 h 144"/>
                <a:gd name="T34" fmla="*/ 194 w 194"/>
                <a:gd name="T35" fmla="*/ 54 h 144"/>
                <a:gd name="T36" fmla="*/ 194 w 194"/>
                <a:gd name="T37" fmla="*/ 144 h 144"/>
                <a:gd name="T38" fmla="*/ 180 w 194"/>
                <a:gd name="T39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4" h="144">
                  <a:moveTo>
                    <a:pt x="180" y="144"/>
                  </a:moveTo>
                  <a:cubicBezTo>
                    <a:pt x="180" y="59"/>
                    <a:pt x="180" y="59"/>
                    <a:pt x="180" y="59"/>
                  </a:cubicBezTo>
                  <a:cubicBezTo>
                    <a:pt x="180" y="28"/>
                    <a:pt x="168" y="13"/>
                    <a:pt x="144" y="13"/>
                  </a:cubicBezTo>
                  <a:cubicBezTo>
                    <a:pt x="121" y="13"/>
                    <a:pt x="104" y="29"/>
                    <a:pt x="104" y="60"/>
                  </a:cubicBezTo>
                  <a:cubicBezTo>
                    <a:pt x="104" y="144"/>
                    <a:pt x="104" y="144"/>
                    <a:pt x="104" y="144"/>
                  </a:cubicBezTo>
                  <a:cubicBezTo>
                    <a:pt x="90" y="144"/>
                    <a:pt x="90" y="144"/>
                    <a:pt x="90" y="144"/>
                  </a:cubicBezTo>
                  <a:cubicBezTo>
                    <a:pt x="90" y="54"/>
                    <a:pt x="90" y="54"/>
                    <a:pt x="90" y="54"/>
                  </a:cubicBezTo>
                  <a:cubicBezTo>
                    <a:pt x="90" y="28"/>
                    <a:pt x="76" y="13"/>
                    <a:pt x="53" y="13"/>
                  </a:cubicBezTo>
                  <a:cubicBezTo>
                    <a:pt x="32" y="13"/>
                    <a:pt x="14" y="31"/>
                    <a:pt x="14" y="59"/>
                  </a:cubicBezTo>
                  <a:cubicBezTo>
                    <a:pt x="14" y="144"/>
                    <a:pt x="14" y="144"/>
                    <a:pt x="14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26"/>
                    <a:pt x="14" y="26"/>
                    <a:pt x="14" y="26"/>
                  </a:cubicBezTo>
                  <a:cubicBezTo>
                    <a:pt x="19" y="13"/>
                    <a:pt x="35" y="0"/>
                    <a:pt x="55" y="0"/>
                  </a:cubicBezTo>
                  <a:cubicBezTo>
                    <a:pt x="77" y="0"/>
                    <a:pt x="93" y="12"/>
                    <a:pt x="99" y="28"/>
                  </a:cubicBezTo>
                  <a:cubicBezTo>
                    <a:pt x="107" y="10"/>
                    <a:pt x="125" y="0"/>
                    <a:pt x="145" y="0"/>
                  </a:cubicBezTo>
                  <a:cubicBezTo>
                    <a:pt x="176" y="0"/>
                    <a:pt x="194" y="23"/>
                    <a:pt x="194" y="54"/>
                  </a:cubicBezTo>
                  <a:cubicBezTo>
                    <a:pt x="194" y="144"/>
                    <a:pt x="194" y="144"/>
                    <a:pt x="194" y="144"/>
                  </a:cubicBezTo>
                  <a:lnTo>
                    <a:pt x="180" y="1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5" name="Freeform 6"/>
            <p:cNvSpPr>
              <a:spLocks/>
            </p:cNvSpPr>
            <p:nvPr userDrawn="1"/>
          </p:nvSpPr>
          <p:spPr bwMode="auto">
            <a:xfrm>
              <a:off x="1889125" y="541338"/>
              <a:ext cx="374650" cy="282575"/>
            </a:xfrm>
            <a:custGeom>
              <a:avLst/>
              <a:gdLst>
                <a:gd name="T0" fmla="*/ 180 w 193"/>
                <a:gd name="T1" fmla="*/ 144 h 144"/>
                <a:gd name="T2" fmla="*/ 180 w 193"/>
                <a:gd name="T3" fmla="*/ 59 h 144"/>
                <a:gd name="T4" fmla="*/ 143 w 193"/>
                <a:gd name="T5" fmla="*/ 13 h 144"/>
                <a:gd name="T6" fmla="*/ 103 w 193"/>
                <a:gd name="T7" fmla="*/ 60 h 144"/>
                <a:gd name="T8" fmla="*/ 103 w 193"/>
                <a:gd name="T9" fmla="*/ 144 h 144"/>
                <a:gd name="T10" fmla="*/ 90 w 193"/>
                <a:gd name="T11" fmla="*/ 144 h 144"/>
                <a:gd name="T12" fmla="*/ 90 w 193"/>
                <a:gd name="T13" fmla="*/ 54 h 144"/>
                <a:gd name="T14" fmla="*/ 53 w 193"/>
                <a:gd name="T15" fmla="*/ 13 h 144"/>
                <a:gd name="T16" fmla="*/ 13 w 193"/>
                <a:gd name="T17" fmla="*/ 59 h 144"/>
                <a:gd name="T18" fmla="*/ 13 w 193"/>
                <a:gd name="T19" fmla="*/ 144 h 144"/>
                <a:gd name="T20" fmla="*/ 0 w 193"/>
                <a:gd name="T21" fmla="*/ 144 h 144"/>
                <a:gd name="T22" fmla="*/ 0 w 193"/>
                <a:gd name="T23" fmla="*/ 4 h 144"/>
                <a:gd name="T24" fmla="*/ 13 w 193"/>
                <a:gd name="T25" fmla="*/ 4 h 144"/>
                <a:gd name="T26" fmla="*/ 13 w 193"/>
                <a:gd name="T27" fmla="*/ 26 h 144"/>
                <a:gd name="T28" fmla="*/ 54 w 193"/>
                <a:gd name="T29" fmla="*/ 0 h 144"/>
                <a:gd name="T30" fmla="*/ 98 w 193"/>
                <a:gd name="T31" fmla="*/ 28 h 144"/>
                <a:gd name="T32" fmla="*/ 145 w 193"/>
                <a:gd name="T33" fmla="*/ 0 h 144"/>
                <a:gd name="T34" fmla="*/ 193 w 193"/>
                <a:gd name="T35" fmla="*/ 54 h 144"/>
                <a:gd name="T36" fmla="*/ 193 w 193"/>
                <a:gd name="T37" fmla="*/ 144 h 144"/>
                <a:gd name="T38" fmla="*/ 180 w 193"/>
                <a:gd name="T39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3" h="144">
                  <a:moveTo>
                    <a:pt x="180" y="144"/>
                  </a:moveTo>
                  <a:cubicBezTo>
                    <a:pt x="180" y="59"/>
                    <a:pt x="180" y="59"/>
                    <a:pt x="180" y="59"/>
                  </a:cubicBezTo>
                  <a:cubicBezTo>
                    <a:pt x="180" y="28"/>
                    <a:pt x="167" y="13"/>
                    <a:pt x="143" y="13"/>
                  </a:cubicBezTo>
                  <a:cubicBezTo>
                    <a:pt x="121" y="13"/>
                    <a:pt x="103" y="29"/>
                    <a:pt x="103" y="60"/>
                  </a:cubicBezTo>
                  <a:cubicBezTo>
                    <a:pt x="103" y="144"/>
                    <a:pt x="103" y="144"/>
                    <a:pt x="103" y="144"/>
                  </a:cubicBezTo>
                  <a:cubicBezTo>
                    <a:pt x="90" y="144"/>
                    <a:pt x="90" y="144"/>
                    <a:pt x="90" y="144"/>
                  </a:cubicBezTo>
                  <a:cubicBezTo>
                    <a:pt x="90" y="54"/>
                    <a:pt x="90" y="54"/>
                    <a:pt x="90" y="54"/>
                  </a:cubicBezTo>
                  <a:cubicBezTo>
                    <a:pt x="90" y="28"/>
                    <a:pt x="75" y="13"/>
                    <a:pt x="53" y="13"/>
                  </a:cubicBezTo>
                  <a:cubicBezTo>
                    <a:pt x="31" y="13"/>
                    <a:pt x="13" y="31"/>
                    <a:pt x="13" y="59"/>
                  </a:cubicBezTo>
                  <a:cubicBezTo>
                    <a:pt x="13" y="144"/>
                    <a:pt x="13" y="144"/>
                    <a:pt x="13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9" y="13"/>
                    <a:pt x="35" y="0"/>
                    <a:pt x="54" y="0"/>
                  </a:cubicBezTo>
                  <a:cubicBezTo>
                    <a:pt x="77" y="0"/>
                    <a:pt x="92" y="12"/>
                    <a:pt x="98" y="28"/>
                  </a:cubicBezTo>
                  <a:cubicBezTo>
                    <a:pt x="107" y="10"/>
                    <a:pt x="124" y="0"/>
                    <a:pt x="145" y="0"/>
                  </a:cubicBezTo>
                  <a:cubicBezTo>
                    <a:pt x="176" y="0"/>
                    <a:pt x="193" y="23"/>
                    <a:pt x="193" y="54"/>
                  </a:cubicBezTo>
                  <a:cubicBezTo>
                    <a:pt x="193" y="144"/>
                    <a:pt x="193" y="144"/>
                    <a:pt x="193" y="144"/>
                  </a:cubicBezTo>
                  <a:lnTo>
                    <a:pt x="180" y="1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6" name="Freeform 7"/>
            <p:cNvSpPr>
              <a:spLocks/>
            </p:cNvSpPr>
            <p:nvPr userDrawn="1"/>
          </p:nvSpPr>
          <p:spPr bwMode="auto">
            <a:xfrm>
              <a:off x="2320925" y="547688"/>
              <a:ext cx="207962" cy="280988"/>
            </a:xfrm>
            <a:custGeom>
              <a:avLst/>
              <a:gdLst>
                <a:gd name="T0" fmla="*/ 0 w 107"/>
                <a:gd name="T1" fmla="*/ 91 h 143"/>
                <a:gd name="T2" fmla="*/ 0 w 107"/>
                <a:gd name="T3" fmla="*/ 0 h 143"/>
                <a:gd name="T4" fmla="*/ 13 w 107"/>
                <a:gd name="T5" fmla="*/ 0 h 143"/>
                <a:gd name="T6" fmla="*/ 13 w 107"/>
                <a:gd name="T7" fmla="*/ 90 h 143"/>
                <a:gd name="T8" fmla="*/ 51 w 107"/>
                <a:gd name="T9" fmla="*/ 131 h 143"/>
                <a:gd name="T10" fmla="*/ 93 w 107"/>
                <a:gd name="T11" fmla="*/ 85 h 143"/>
                <a:gd name="T12" fmla="*/ 93 w 107"/>
                <a:gd name="T13" fmla="*/ 0 h 143"/>
                <a:gd name="T14" fmla="*/ 107 w 107"/>
                <a:gd name="T15" fmla="*/ 0 h 143"/>
                <a:gd name="T16" fmla="*/ 107 w 107"/>
                <a:gd name="T17" fmla="*/ 140 h 143"/>
                <a:gd name="T18" fmla="*/ 93 w 107"/>
                <a:gd name="T19" fmla="*/ 140 h 143"/>
                <a:gd name="T20" fmla="*/ 93 w 107"/>
                <a:gd name="T21" fmla="*/ 118 h 143"/>
                <a:gd name="T22" fmla="*/ 49 w 107"/>
                <a:gd name="T23" fmla="*/ 143 h 143"/>
                <a:gd name="T24" fmla="*/ 0 w 107"/>
                <a:gd name="T25" fmla="*/ 91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7" h="143">
                  <a:moveTo>
                    <a:pt x="0" y="9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90"/>
                    <a:pt x="13" y="90"/>
                    <a:pt x="13" y="90"/>
                  </a:cubicBezTo>
                  <a:cubicBezTo>
                    <a:pt x="13" y="115"/>
                    <a:pt x="29" y="131"/>
                    <a:pt x="51" y="131"/>
                  </a:cubicBezTo>
                  <a:cubicBezTo>
                    <a:pt x="76" y="131"/>
                    <a:pt x="93" y="113"/>
                    <a:pt x="93" y="85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7" y="140"/>
                    <a:pt x="107" y="140"/>
                    <a:pt x="107" y="140"/>
                  </a:cubicBezTo>
                  <a:cubicBezTo>
                    <a:pt x="93" y="140"/>
                    <a:pt x="93" y="140"/>
                    <a:pt x="93" y="140"/>
                  </a:cubicBezTo>
                  <a:cubicBezTo>
                    <a:pt x="93" y="118"/>
                    <a:pt x="93" y="118"/>
                    <a:pt x="93" y="118"/>
                  </a:cubicBezTo>
                  <a:cubicBezTo>
                    <a:pt x="86" y="132"/>
                    <a:pt x="69" y="143"/>
                    <a:pt x="49" y="143"/>
                  </a:cubicBezTo>
                  <a:cubicBezTo>
                    <a:pt x="21" y="143"/>
                    <a:pt x="0" y="123"/>
                    <a:pt x="0" y="9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7" name="Freeform 8"/>
            <p:cNvSpPr>
              <a:spLocks/>
            </p:cNvSpPr>
            <p:nvPr userDrawn="1"/>
          </p:nvSpPr>
          <p:spPr bwMode="auto">
            <a:xfrm>
              <a:off x="2589213" y="541338"/>
              <a:ext cx="206375" cy="282575"/>
            </a:xfrm>
            <a:custGeom>
              <a:avLst/>
              <a:gdLst>
                <a:gd name="T0" fmla="*/ 106 w 106"/>
                <a:gd name="T1" fmla="*/ 53 h 144"/>
                <a:gd name="T2" fmla="*/ 106 w 106"/>
                <a:gd name="T3" fmla="*/ 144 h 144"/>
                <a:gd name="T4" fmla="*/ 93 w 106"/>
                <a:gd name="T5" fmla="*/ 144 h 144"/>
                <a:gd name="T6" fmla="*/ 93 w 106"/>
                <a:gd name="T7" fmla="*/ 54 h 144"/>
                <a:gd name="T8" fmla="*/ 55 w 106"/>
                <a:gd name="T9" fmla="*/ 13 h 144"/>
                <a:gd name="T10" fmla="*/ 13 w 106"/>
                <a:gd name="T11" fmla="*/ 58 h 144"/>
                <a:gd name="T12" fmla="*/ 13 w 106"/>
                <a:gd name="T13" fmla="*/ 144 h 144"/>
                <a:gd name="T14" fmla="*/ 0 w 106"/>
                <a:gd name="T15" fmla="*/ 144 h 144"/>
                <a:gd name="T16" fmla="*/ 0 w 106"/>
                <a:gd name="T17" fmla="*/ 4 h 144"/>
                <a:gd name="T18" fmla="*/ 13 w 106"/>
                <a:gd name="T19" fmla="*/ 4 h 144"/>
                <a:gd name="T20" fmla="*/ 13 w 106"/>
                <a:gd name="T21" fmla="*/ 26 h 144"/>
                <a:gd name="T22" fmla="*/ 57 w 106"/>
                <a:gd name="T23" fmla="*/ 0 h 144"/>
                <a:gd name="T24" fmla="*/ 106 w 106"/>
                <a:gd name="T25" fmla="*/ 53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6" h="144">
                  <a:moveTo>
                    <a:pt x="106" y="53"/>
                  </a:moveTo>
                  <a:cubicBezTo>
                    <a:pt x="106" y="144"/>
                    <a:pt x="106" y="144"/>
                    <a:pt x="106" y="144"/>
                  </a:cubicBezTo>
                  <a:cubicBezTo>
                    <a:pt x="93" y="144"/>
                    <a:pt x="93" y="144"/>
                    <a:pt x="93" y="144"/>
                  </a:cubicBezTo>
                  <a:cubicBezTo>
                    <a:pt x="93" y="54"/>
                    <a:pt x="93" y="54"/>
                    <a:pt x="93" y="54"/>
                  </a:cubicBezTo>
                  <a:cubicBezTo>
                    <a:pt x="93" y="28"/>
                    <a:pt x="77" y="13"/>
                    <a:pt x="55" y="13"/>
                  </a:cubicBezTo>
                  <a:cubicBezTo>
                    <a:pt x="30" y="13"/>
                    <a:pt x="13" y="31"/>
                    <a:pt x="13" y="58"/>
                  </a:cubicBezTo>
                  <a:cubicBezTo>
                    <a:pt x="13" y="144"/>
                    <a:pt x="13" y="144"/>
                    <a:pt x="13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20" y="12"/>
                    <a:pt x="37" y="0"/>
                    <a:pt x="57" y="0"/>
                  </a:cubicBezTo>
                  <a:cubicBezTo>
                    <a:pt x="85" y="0"/>
                    <a:pt x="106" y="20"/>
                    <a:pt x="106" y="5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8" name="Freeform 9"/>
            <p:cNvSpPr>
              <a:spLocks noEditPoints="1"/>
            </p:cNvSpPr>
            <p:nvPr userDrawn="1"/>
          </p:nvSpPr>
          <p:spPr bwMode="auto">
            <a:xfrm>
              <a:off x="2838450" y="541338"/>
              <a:ext cx="207962" cy="287338"/>
            </a:xfrm>
            <a:custGeom>
              <a:avLst/>
              <a:gdLst>
                <a:gd name="T0" fmla="*/ 53 w 107"/>
                <a:gd name="T1" fmla="*/ 55 h 147"/>
                <a:gd name="T2" fmla="*/ 93 w 107"/>
                <a:gd name="T3" fmla="*/ 70 h 147"/>
                <a:gd name="T4" fmla="*/ 93 w 107"/>
                <a:gd name="T5" fmla="*/ 49 h 147"/>
                <a:gd name="T6" fmla="*/ 55 w 107"/>
                <a:gd name="T7" fmla="*/ 13 h 147"/>
                <a:gd name="T8" fmla="*/ 12 w 107"/>
                <a:gd name="T9" fmla="*/ 26 h 147"/>
                <a:gd name="T10" fmla="*/ 6 w 107"/>
                <a:gd name="T11" fmla="*/ 15 h 147"/>
                <a:gd name="T12" fmla="*/ 56 w 107"/>
                <a:gd name="T13" fmla="*/ 0 h 147"/>
                <a:gd name="T14" fmla="*/ 107 w 107"/>
                <a:gd name="T15" fmla="*/ 50 h 147"/>
                <a:gd name="T16" fmla="*/ 107 w 107"/>
                <a:gd name="T17" fmla="*/ 144 h 147"/>
                <a:gd name="T18" fmla="*/ 96 w 107"/>
                <a:gd name="T19" fmla="*/ 144 h 147"/>
                <a:gd name="T20" fmla="*/ 93 w 107"/>
                <a:gd name="T21" fmla="*/ 131 h 147"/>
                <a:gd name="T22" fmla="*/ 53 w 107"/>
                <a:gd name="T23" fmla="*/ 147 h 147"/>
                <a:gd name="T24" fmla="*/ 0 w 107"/>
                <a:gd name="T25" fmla="*/ 101 h 147"/>
                <a:gd name="T26" fmla="*/ 53 w 107"/>
                <a:gd name="T27" fmla="*/ 55 h 147"/>
                <a:gd name="T28" fmla="*/ 54 w 107"/>
                <a:gd name="T29" fmla="*/ 135 h 147"/>
                <a:gd name="T30" fmla="*/ 94 w 107"/>
                <a:gd name="T31" fmla="*/ 101 h 147"/>
                <a:gd name="T32" fmla="*/ 54 w 107"/>
                <a:gd name="T33" fmla="*/ 68 h 147"/>
                <a:gd name="T34" fmla="*/ 13 w 107"/>
                <a:gd name="T35" fmla="*/ 101 h 147"/>
                <a:gd name="T36" fmla="*/ 54 w 107"/>
                <a:gd name="T37" fmla="*/ 135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7" h="147">
                  <a:moveTo>
                    <a:pt x="53" y="55"/>
                  </a:moveTo>
                  <a:cubicBezTo>
                    <a:pt x="72" y="55"/>
                    <a:pt x="87" y="63"/>
                    <a:pt x="93" y="70"/>
                  </a:cubicBezTo>
                  <a:cubicBezTo>
                    <a:pt x="93" y="49"/>
                    <a:pt x="93" y="49"/>
                    <a:pt x="93" y="49"/>
                  </a:cubicBezTo>
                  <a:cubicBezTo>
                    <a:pt x="93" y="26"/>
                    <a:pt x="78" y="13"/>
                    <a:pt x="55" y="13"/>
                  </a:cubicBezTo>
                  <a:cubicBezTo>
                    <a:pt x="37" y="13"/>
                    <a:pt x="22" y="20"/>
                    <a:pt x="12" y="26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14" y="10"/>
                    <a:pt x="32" y="0"/>
                    <a:pt x="56" y="0"/>
                  </a:cubicBezTo>
                  <a:cubicBezTo>
                    <a:pt x="91" y="0"/>
                    <a:pt x="107" y="21"/>
                    <a:pt x="107" y="50"/>
                  </a:cubicBezTo>
                  <a:cubicBezTo>
                    <a:pt x="107" y="144"/>
                    <a:pt x="107" y="144"/>
                    <a:pt x="107" y="144"/>
                  </a:cubicBezTo>
                  <a:cubicBezTo>
                    <a:pt x="96" y="144"/>
                    <a:pt x="96" y="144"/>
                    <a:pt x="96" y="144"/>
                  </a:cubicBezTo>
                  <a:cubicBezTo>
                    <a:pt x="93" y="131"/>
                    <a:pt x="93" y="131"/>
                    <a:pt x="93" y="131"/>
                  </a:cubicBezTo>
                  <a:cubicBezTo>
                    <a:pt x="86" y="139"/>
                    <a:pt x="73" y="147"/>
                    <a:pt x="53" y="147"/>
                  </a:cubicBezTo>
                  <a:cubicBezTo>
                    <a:pt x="22" y="147"/>
                    <a:pt x="0" y="127"/>
                    <a:pt x="0" y="101"/>
                  </a:cubicBezTo>
                  <a:cubicBezTo>
                    <a:pt x="0" y="75"/>
                    <a:pt x="22" y="55"/>
                    <a:pt x="53" y="55"/>
                  </a:cubicBezTo>
                  <a:close/>
                  <a:moveTo>
                    <a:pt x="54" y="135"/>
                  </a:moveTo>
                  <a:cubicBezTo>
                    <a:pt x="78" y="135"/>
                    <a:pt x="94" y="120"/>
                    <a:pt x="94" y="101"/>
                  </a:cubicBezTo>
                  <a:cubicBezTo>
                    <a:pt x="94" y="81"/>
                    <a:pt x="78" y="68"/>
                    <a:pt x="54" y="68"/>
                  </a:cubicBezTo>
                  <a:cubicBezTo>
                    <a:pt x="29" y="68"/>
                    <a:pt x="13" y="82"/>
                    <a:pt x="13" y="101"/>
                  </a:cubicBezTo>
                  <a:cubicBezTo>
                    <a:pt x="13" y="119"/>
                    <a:pt x="29" y="135"/>
                    <a:pt x="54" y="13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9" name="Freeform 10"/>
            <p:cNvSpPr>
              <a:spLocks/>
            </p:cNvSpPr>
            <p:nvPr userDrawn="1"/>
          </p:nvSpPr>
          <p:spPr bwMode="auto">
            <a:xfrm>
              <a:off x="3100388" y="547688"/>
              <a:ext cx="207962" cy="280988"/>
            </a:xfrm>
            <a:custGeom>
              <a:avLst/>
              <a:gdLst>
                <a:gd name="T0" fmla="*/ 0 w 107"/>
                <a:gd name="T1" fmla="*/ 91 h 143"/>
                <a:gd name="T2" fmla="*/ 0 w 107"/>
                <a:gd name="T3" fmla="*/ 0 h 143"/>
                <a:gd name="T4" fmla="*/ 14 w 107"/>
                <a:gd name="T5" fmla="*/ 0 h 143"/>
                <a:gd name="T6" fmla="*/ 14 w 107"/>
                <a:gd name="T7" fmla="*/ 90 h 143"/>
                <a:gd name="T8" fmla="*/ 52 w 107"/>
                <a:gd name="T9" fmla="*/ 131 h 143"/>
                <a:gd name="T10" fmla="*/ 94 w 107"/>
                <a:gd name="T11" fmla="*/ 85 h 143"/>
                <a:gd name="T12" fmla="*/ 94 w 107"/>
                <a:gd name="T13" fmla="*/ 0 h 143"/>
                <a:gd name="T14" fmla="*/ 107 w 107"/>
                <a:gd name="T15" fmla="*/ 0 h 143"/>
                <a:gd name="T16" fmla="*/ 107 w 107"/>
                <a:gd name="T17" fmla="*/ 140 h 143"/>
                <a:gd name="T18" fmla="*/ 94 w 107"/>
                <a:gd name="T19" fmla="*/ 140 h 143"/>
                <a:gd name="T20" fmla="*/ 94 w 107"/>
                <a:gd name="T21" fmla="*/ 118 h 143"/>
                <a:gd name="T22" fmla="*/ 50 w 107"/>
                <a:gd name="T23" fmla="*/ 143 h 143"/>
                <a:gd name="T24" fmla="*/ 0 w 107"/>
                <a:gd name="T25" fmla="*/ 91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7" h="143">
                  <a:moveTo>
                    <a:pt x="0" y="9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90"/>
                    <a:pt x="14" y="90"/>
                    <a:pt x="14" y="90"/>
                  </a:cubicBezTo>
                  <a:cubicBezTo>
                    <a:pt x="14" y="115"/>
                    <a:pt x="30" y="131"/>
                    <a:pt x="52" y="131"/>
                  </a:cubicBezTo>
                  <a:cubicBezTo>
                    <a:pt x="76" y="131"/>
                    <a:pt x="94" y="113"/>
                    <a:pt x="94" y="85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7" y="140"/>
                    <a:pt x="107" y="140"/>
                    <a:pt x="107" y="140"/>
                  </a:cubicBezTo>
                  <a:cubicBezTo>
                    <a:pt x="94" y="140"/>
                    <a:pt x="94" y="140"/>
                    <a:pt x="94" y="140"/>
                  </a:cubicBezTo>
                  <a:cubicBezTo>
                    <a:pt x="94" y="118"/>
                    <a:pt x="94" y="118"/>
                    <a:pt x="94" y="118"/>
                  </a:cubicBezTo>
                  <a:cubicBezTo>
                    <a:pt x="87" y="132"/>
                    <a:pt x="70" y="143"/>
                    <a:pt x="50" y="143"/>
                  </a:cubicBezTo>
                  <a:cubicBezTo>
                    <a:pt x="21" y="143"/>
                    <a:pt x="0" y="123"/>
                    <a:pt x="0" y="9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10" name="Freeform 11"/>
            <p:cNvSpPr>
              <a:spLocks/>
            </p:cNvSpPr>
            <p:nvPr userDrawn="1"/>
          </p:nvSpPr>
          <p:spPr bwMode="auto">
            <a:xfrm>
              <a:off x="3336925" y="492126"/>
              <a:ext cx="127000" cy="333375"/>
            </a:xfrm>
            <a:custGeom>
              <a:avLst/>
              <a:gdLst>
                <a:gd name="T0" fmla="*/ 30 w 65"/>
                <a:gd name="T1" fmla="*/ 0 h 170"/>
                <a:gd name="T2" fmla="*/ 30 w 65"/>
                <a:gd name="T3" fmla="*/ 29 h 170"/>
                <a:gd name="T4" fmla="*/ 63 w 65"/>
                <a:gd name="T5" fmla="*/ 29 h 170"/>
                <a:gd name="T6" fmla="*/ 63 w 65"/>
                <a:gd name="T7" fmla="*/ 41 h 170"/>
                <a:gd name="T8" fmla="*/ 30 w 65"/>
                <a:gd name="T9" fmla="*/ 41 h 170"/>
                <a:gd name="T10" fmla="*/ 30 w 65"/>
                <a:gd name="T11" fmla="*/ 120 h 170"/>
                <a:gd name="T12" fmla="*/ 58 w 65"/>
                <a:gd name="T13" fmla="*/ 158 h 170"/>
                <a:gd name="T14" fmla="*/ 65 w 65"/>
                <a:gd name="T15" fmla="*/ 158 h 170"/>
                <a:gd name="T16" fmla="*/ 65 w 65"/>
                <a:gd name="T17" fmla="*/ 170 h 170"/>
                <a:gd name="T18" fmla="*/ 53 w 65"/>
                <a:gd name="T19" fmla="*/ 170 h 170"/>
                <a:gd name="T20" fmla="*/ 17 w 65"/>
                <a:gd name="T21" fmla="*/ 128 h 170"/>
                <a:gd name="T22" fmla="*/ 17 w 65"/>
                <a:gd name="T23" fmla="*/ 41 h 170"/>
                <a:gd name="T24" fmla="*/ 0 w 65"/>
                <a:gd name="T25" fmla="*/ 41 h 170"/>
                <a:gd name="T26" fmla="*/ 0 w 65"/>
                <a:gd name="T27" fmla="*/ 29 h 170"/>
                <a:gd name="T28" fmla="*/ 17 w 65"/>
                <a:gd name="T29" fmla="*/ 29 h 170"/>
                <a:gd name="T30" fmla="*/ 17 w 65"/>
                <a:gd name="T31" fmla="*/ 0 h 170"/>
                <a:gd name="T32" fmla="*/ 30 w 65"/>
                <a:gd name="T33" fmla="*/ 0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5" h="170">
                  <a:moveTo>
                    <a:pt x="30" y="0"/>
                  </a:moveTo>
                  <a:cubicBezTo>
                    <a:pt x="30" y="29"/>
                    <a:pt x="30" y="29"/>
                    <a:pt x="30" y="29"/>
                  </a:cubicBezTo>
                  <a:cubicBezTo>
                    <a:pt x="63" y="29"/>
                    <a:pt x="63" y="29"/>
                    <a:pt x="63" y="29"/>
                  </a:cubicBezTo>
                  <a:cubicBezTo>
                    <a:pt x="63" y="41"/>
                    <a:pt x="63" y="41"/>
                    <a:pt x="63" y="41"/>
                  </a:cubicBezTo>
                  <a:cubicBezTo>
                    <a:pt x="30" y="41"/>
                    <a:pt x="30" y="41"/>
                    <a:pt x="30" y="41"/>
                  </a:cubicBezTo>
                  <a:cubicBezTo>
                    <a:pt x="30" y="120"/>
                    <a:pt x="30" y="120"/>
                    <a:pt x="30" y="120"/>
                  </a:cubicBezTo>
                  <a:cubicBezTo>
                    <a:pt x="30" y="150"/>
                    <a:pt x="37" y="158"/>
                    <a:pt x="58" y="158"/>
                  </a:cubicBezTo>
                  <a:cubicBezTo>
                    <a:pt x="61" y="158"/>
                    <a:pt x="65" y="158"/>
                    <a:pt x="65" y="158"/>
                  </a:cubicBezTo>
                  <a:cubicBezTo>
                    <a:pt x="65" y="170"/>
                    <a:pt x="65" y="170"/>
                    <a:pt x="65" y="170"/>
                  </a:cubicBezTo>
                  <a:cubicBezTo>
                    <a:pt x="65" y="170"/>
                    <a:pt x="58" y="170"/>
                    <a:pt x="53" y="170"/>
                  </a:cubicBezTo>
                  <a:cubicBezTo>
                    <a:pt x="31" y="170"/>
                    <a:pt x="17" y="157"/>
                    <a:pt x="17" y="128"/>
                  </a:cubicBezTo>
                  <a:cubicBezTo>
                    <a:pt x="17" y="41"/>
                    <a:pt x="17" y="41"/>
                    <a:pt x="17" y="41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0"/>
                    <a:pt x="17" y="0"/>
                    <a:pt x="17" y="0"/>
                  </a:cubicBezTo>
                  <a:lnTo>
                    <a:pt x="3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11" name="Freeform 12"/>
            <p:cNvSpPr>
              <a:spLocks noEditPoints="1"/>
            </p:cNvSpPr>
            <p:nvPr userDrawn="1"/>
          </p:nvSpPr>
          <p:spPr bwMode="auto">
            <a:xfrm>
              <a:off x="3478213" y="438151"/>
              <a:ext cx="258762" cy="390525"/>
            </a:xfrm>
            <a:custGeom>
              <a:avLst/>
              <a:gdLst>
                <a:gd name="T0" fmla="*/ 67 w 133"/>
                <a:gd name="T1" fmla="*/ 52 h 199"/>
                <a:gd name="T2" fmla="*/ 133 w 133"/>
                <a:gd name="T3" fmla="*/ 122 h 199"/>
                <a:gd name="T4" fmla="*/ 133 w 133"/>
                <a:gd name="T5" fmla="*/ 128 h 199"/>
                <a:gd name="T6" fmla="*/ 14 w 133"/>
                <a:gd name="T7" fmla="*/ 128 h 199"/>
                <a:gd name="T8" fmla="*/ 71 w 133"/>
                <a:gd name="T9" fmla="*/ 187 h 199"/>
                <a:gd name="T10" fmla="*/ 119 w 133"/>
                <a:gd name="T11" fmla="*/ 163 h 199"/>
                <a:gd name="T12" fmla="*/ 128 w 133"/>
                <a:gd name="T13" fmla="*/ 169 h 199"/>
                <a:gd name="T14" fmla="*/ 71 w 133"/>
                <a:gd name="T15" fmla="*/ 199 h 199"/>
                <a:gd name="T16" fmla="*/ 0 w 133"/>
                <a:gd name="T17" fmla="*/ 126 h 199"/>
                <a:gd name="T18" fmla="*/ 67 w 133"/>
                <a:gd name="T19" fmla="*/ 52 h 199"/>
                <a:gd name="T20" fmla="*/ 67 w 133"/>
                <a:gd name="T21" fmla="*/ 65 h 199"/>
                <a:gd name="T22" fmla="*/ 14 w 133"/>
                <a:gd name="T23" fmla="*/ 116 h 199"/>
                <a:gd name="T24" fmla="*/ 119 w 133"/>
                <a:gd name="T25" fmla="*/ 116 h 199"/>
                <a:gd name="T26" fmla="*/ 67 w 133"/>
                <a:gd name="T27" fmla="*/ 65 h 199"/>
                <a:gd name="T28" fmla="*/ 92 w 133"/>
                <a:gd name="T29" fmla="*/ 0 h 199"/>
                <a:gd name="T30" fmla="*/ 69 w 133"/>
                <a:gd name="T31" fmla="*/ 38 h 199"/>
                <a:gd name="T32" fmla="*/ 56 w 133"/>
                <a:gd name="T33" fmla="*/ 38 h 199"/>
                <a:gd name="T34" fmla="*/ 76 w 133"/>
                <a:gd name="T35" fmla="*/ 0 h 199"/>
                <a:gd name="T36" fmla="*/ 92 w 133"/>
                <a:gd name="T37" fmla="*/ 0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33" h="199">
                  <a:moveTo>
                    <a:pt x="67" y="52"/>
                  </a:moveTo>
                  <a:cubicBezTo>
                    <a:pt x="107" y="52"/>
                    <a:pt x="133" y="82"/>
                    <a:pt x="133" y="122"/>
                  </a:cubicBezTo>
                  <a:cubicBezTo>
                    <a:pt x="133" y="128"/>
                    <a:pt x="133" y="128"/>
                    <a:pt x="133" y="128"/>
                  </a:cubicBezTo>
                  <a:cubicBezTo>
                    <a:pt x="14" y="128"/>
                    <a:pt x="14" y="128"/>
                    <a:pt x="14" y="128"/>
                  </a:cubicBezTo>
                  <a:cubicBezTo>
                    <a:pt x="14" y="165"/>
                    <a:pt x="37" y="187"/>
                    <a:pt x="71" y="187"/>
                  </a:cubicBezTo>
                  <a:cubicBezTo>
                    <a:pt x="97" y="187"/>
                    <a:pt x="111" y="174"/>
                    <a:pt x="119" y="163"/>
                  </a:cubicBezTo>
                  <a:cubicBezTo>
                    <a:pt x="128" y="169"/>
                    <a:pt x="128" y="169"/>
                    <a:pt x="128" y="169"/>
                  </a:cubicBezTo>
                  <a:cubicBezTo>
                    <a:pt x="119" y="184"/>
                    <a:pt x="101" y="199"/>
                    <a:pt x="71" y="199"/>
                  </a:cubicBezTo>
                  <a:cubicBezTo>
                    <a:pt x="29" y="199"/>
                    <a:pt x="0" y="170"/>
                    <a:pt x="0" y="126"/>
                  </a:cubicBezTo>
                  <a:cubicBezTo>
                    <a:pt x="0" y="80"/>
                    <a:pt x="31" y="52"/>
                    <a:pt x="67" y="52"/>
                  </a:cubicBezTo>
                  <a:close/>
                  <a:moveTo>
                    <a:pt x="67" y="65"/>
                  </a:moveTo>
                  <a:cubicBezTo>
                    <a:pt x="41" y="65"/>
                    <a:pt x="17" y="82"/>
                    <a:pt x="14" y="116"/>
                  </a:cubicBezTo>
                  <a:cubicBezTo>
                    <a:pt x="119" y="116"/>
                    <a:pt x="119" y="116"/>
                    <a:pt x="119" y="116"/>
                  </a:cubicBezTo>
                  <a:cubicBezTo>
                    <a:pt x="117" y="81"/>
                    <a:pt x="93" y="65"/>
                    <a:pt x="67" y="65"/>
                  </a:cubicBezTo>
                  <a:close/>
                  <a:moveTo>
                    <a:pt x="92" y="0"/>
                  </a:moveTo>
                  <a:cubicBezTo>
                    <a:pt x="69" y="38"/>
                    <a:pt x="69" y="38"/>
                    <a:pt x="69" y="38"/>
                  </a:cubicBezTo>
                  <a:cubicBezTo>
                    <a:pt x="56" y="38"/>
                    <a:pt x="56" y="38"/>
                    <a:pt x="56" y="38"/>
                  </a:cubicBezTo>
                  <a:cubicBezTo>
                    <a:pt x="76" y="0"/>
                    <a:pt x="76" y="0"/>
                    <a:pt x="76" y="0"/>
                  </a:cubicBezTo>
                  <a:lnTo>
                    <a:pt x="9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12" name="Freeform 13"/>
            <p:cNvSpPr>
              <a:spLocks noEditPoints="1"/>
            </p:cNvSpPr>
            <p:nvPr userDrawn="1"/>
          </p:nvSpPr>
          <p:spPr bwMode="auto">
            <a:xfrm>
              <a:off x="3765550" y="541338"/>
              <a:ext cx="188912" cy="282575"/>
            </a:xfrm>
            <a:custGeom>
              <a:avLst/>
              <a:gdLst>
                <a:gd name="T0" fmla="*/ 45 w 97"/>
                <a:gd name="T1" fmla="*/ 0 h 144"/>
                <a:gd name="T2" fmla="*/ 92 w 97"/>
                <a:gd name="T3" fmla="*/ 38 h 144"/>
                <a:gd name="T4" fmla="*/ 75 w 97"/>
                <a:gd name="T5" fmla="*/ 69 h 144"/>
                <a:gd name="T6" fmla="*/ 97 w 97"/>
                <a:gd name="T7" fmla="*/ 102 h 144"/>
                <a:gd name="T8" fmla="*/ 48 w 97"/>
                <a:gd name="T9" fmla="*/ 144 h 144"/>
                <a:gd name="T10" fmla="*/ 0 w 97"/>
                <a:gd name="T11" fmla="*/ 144 h 144"/>
                <a:gd name="T12" fmla="*/ 0 w 97"/>
                <a:gd name="T13" fmla="*/ 0 h 144"/>
                <a:gd name="T14" fmla="*/ 45 w 97"/>
                <a:gd name="T15" fmla="*/ 0 h 144"/>
                <a:gd name="T16" fmla="*/ 63 w 97"/>
                <a:gd name="T17" fmla="*/ 42 h 144"/>
                <a:gd name="T18" fmla="*/ 45 w 97"/>
                <a:gd name="T19" fmla="*/ 25 h 144"/>
                <a:gd name="T20" fmla="*/ 29 w 97"/>
                <a:gd name="T21" fmla="*/ 25 h 144"/>
                <a:gd name="T22" fmla="*/ 29 w 97"/>
                <a:gd name="T23" fmla="*/ 58 h 144"/>
                <a:gd name="T24" fmla="*/ 45 w 97"/>
                <a:gd name="T25" fmla="*/ 58 h 144"/>
                <a:gd name="T26" fmla="*/ 63 w 97"/>
                <a:gd name="T27" fmla="*/ 42 h 144"/>
                <a:gd name="T28" fmla="*/ 67 w 97"/>
                <a:gd name="T29" fmla="*/ 100 h 144"/>
                <a:gd name="T30" fmla="*/ 46 w 97"/>
                <a:gd name="T31" fmla="*/ 82 h 144"/>
                <a:gd name="T32" fmla="*/ 29 w 97"/>
                <a:gd name="T33" fmla="*/ 82 h 144"/>
                <a:gd name="T34" fmla="*/ 29 w 97"/>
                <a:gd name="T35" fmla="*/ 119 h 144"/>
                <a:gd name="T36" fmla="*/ 46 w 97"/>
                <a:gd name="T37" fmla="*/ 119 h 144"/>
                <a:gd name="T38" fmla="*/ 67 w 97"/>
                <a:gd name="T39" fmla="*/ 100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97" h="144">
                  <a:moveTo>
                    <a:pt x="45" y="0"/>
                  </a:moveTo>
                  <a:cubicBezTo>
                    <a:pt x="74" y="0"/>
                    <a:pt x="92" y="15"/>
                    <a:pt x="92" y="38"/>
                  </a:cubicBezTo>
                  <a:cubicBezTo>
                    <a:pt x="92" y="51"/>
                    <a:pt x="86" y="63"/>
                    <a:pt x="75" y="69"/>
                  </a:cubicBezTo>
                  <a:cubicBezTo>
                    <a:pt x="89" y="75"/>
                    <a:pt x="97" y="87"/>
                    <a:pt x="97" y="102"/>
                  </a:cubicBezTo>
                  <a:cubicBezTo>
                    <a:pt x="97" y="130"/>
                    <a:pt x="74" y="144"/>
                    <a:pt x="48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45" y="0"/>
                  </a:lnTo>
                  <a:close/>
                  <a:moveTo>
                    <a:pt x="63" y="42"/>
                  </a:moveTo>
                  <a:cubicBezTo>
                    <a:pt x="63" y="32"/>
                    <a:pt x="56" y="25"/>
                    <a:pt x="45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58"/>
                    <a:pt x="29" y="58"/>
                    <a:pt x="29" y="58"/>
                  </a:cubicBezTo>
                  <a:cubicBezTo>
                    <a:pt x="45" y="58"/>
                    <a:pt x="45" y="58"/>
                    <a:pt x="45" y="58"/>
                  </a:cubicBezTo>
                  <a:cubicBezTo>
                    <a:pt x="55" y="58"/>
                    <a:pt x="63" y="52"/>
                    <a:pt x="63" y="42"/>
                  </a:cubicBezTo>
                  <a:close/>
                  <a:moveTo>
                    <a:pt x="67" y="100"/>
                  </a:moveTo>
                  <a:cubicBezTo>
                    <a:pt x="67" y="88"/>
                    <a:pt x="58" y="82"/>
                    <a:pt x="46" y="82"/>
                  </a:cubicBezTo>
                  <a:cubicBezTo>
                    <a:pt x="29" y="82"/>
                    <a:pt x="29" y="82"/>
                    <a:pt x="29" y="82"/>
                  </a:cubicBezTo>
                  <a:cubicBezTo>
                    <a:pt x="29" y="119"/>
                    <a:pt x="29" y="119"/>
                    <a:pt x="29" y="119"/>
                  </a:cubicBezTo>
                  <a:cubicBezTo>
                    <a:pt x="46" y="119"/>
                    <a:pt x="46" y="119"/>
                    <a:pt x="46" y="119"/>
                  </a:cubicBezTo>
                  <a:cubicBezTo>
                    <a:pt x="58" y="119"/>
                    <a:pt x="67" y="112"/>
                    <a:pt x="67" y="100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13" name="Freeform 14"/>
            <p:cNvSpPr>
              <a:spLocks noEditPoints="1"/>
            </p:cNvSpPr>
            <p:nvPr userDrawn="1"/>
          </p:nvSpPr>
          <p:spPr bwMode="auto">
            <a:xfrm>
              <a:off x="3981450" y="541338"/>
              <a:ext cx="180975" cy="282575"/>
            </a:xfrm>
            <a:custGeom>
              <a:avLst/>
              <a:gdLst>
                <a:gd name="T0" fmla="*/ 46 w 93"/>
                <a:gd name="T1" fmla="*/ 0 h 144"/>
                <a:gd name="T2" fmla="*/ 93 w 93"/>
                <a:gd name="T3" fmla="*/ 45 h 144"/>
                <a:gd name="T4" fmla="*/ 46 w 93"/>
                <a:gd name="T5" fmla="*/ 90 h 144"/>
                <a:gd name="T6" fmla="*/ 29 w 93"/>
                <a:gd name="T7" fmla="*/ 90 h 144"/>
                <a:gd name="T8" fmla="*/ 29 w 93"/>
                <a:gd name="T9" fmla="*/ 144 h 144"/>
                <a:gd name="T10" fmla="*/ 0 w 93"/>
                <a:gd name="T11" fmla="*/ 144 h 144"/>
                <a:gd name="T12" fmla="*/ 0 w 93"/>
                <a:gd name="T13" fmla="*/ 0 h 144"/>
                <a:gd name="T14" fmla="*/ 46 w 93"/>
                <a:gd name="T15" fmla="*/ 0 h 144"/>
                <a:gd name="T16" fmla="*/ 63 w 93"/>
                <a:gd name="T17" fmla="*/ 45 h 144"/>
                <a:gd name="T18" fmla="*/ 42 w 93"/>
                <a:gd name="T19" fmla="*/ 25 h 144"/>
                <a:gd name="T20" fmla="*/ 29 w 93"/>
                <a:gd name="T21" fmla="*/ 25 h 144"/>
                <a:gd name="T22" fmla="*/ 29 w 93"/>
                <a:gd name="T23" fmla="*/ 65 h 144"/>
                <a:gd name="T24" fmla="*/ 42 w 93"/>
                <a:gd name="T25" fmla="*/ 65 h 144"/>
                <a:gd name="T26" fmla="*/ 63 w 93"/>
                <a:gd name="T27" fmla="*/ 45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3" h="144">
                  <a:moveTo>
                    <a:pt x="46" y="0"/>
                  </a:moveTo>
                  <a:cubicBezTo>
                    <a:pt x="74" y="0"/>
                    <a:pt x="93" y="18"/>
                    <a:pt x="93" y="45"/>
                  </a:cubicBezTo>
                  <a:cubicBezTo>
                    <a:pt x="93" y="72"/>
                    <a:pt x="73" y="90"/>
                    <a:pt x="46" y="90"/>
                  </a:cubicBezTo>
                  <a:cubicBezTo>
                    <a:pt x="29" y="90"/>
                    <a:pt x="29" y="90"/>
                    <a:pt x="29" y="90"/>
                  </a:cubicBezTo>
                  <a:cubicBezTo>
                    <a:pt x="29" y="144"/>
                    <a:pt x="29" y="144"/>
                    <a:pt x="29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46" y="0"/>
                  </a:lnTo>
                  <a:close/>
                  <a:moveTo>
                    <a:pt x="63" y="45"/>
                  </a:moveTo>
                  <a:cubicBezTo>
                    <a:pt x="63" y="33"/>
                    <a:pt x="54" y="25"/>
                    <a:pt x="42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65"/>
                    <a:pt x="29" y="65"/>
                    <a:pt x="29" y="65"/>
                  </a:cubicBezTo>
                  <a:cubicBezTo>
                    <a:pt x="42" y="65"/>
                    <a:pt x="42" y="65"/>
                    <a:pt x="42" y="65"/>
                  </a:cubicBezTo>
                  <a:cubicBezTo>
                    <a:pt x="54" y="65"/>
                    <a:pt x="63" y="57"/>
                    <a:pt x="63" y="45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14" name="Freeform 15"/>
            <p:cNvSpPr>
              <a:spLocks/>
            </p:cNvSpPr>
            <p:nvPr userDrawn="1"/>
          </p:nvSpPr>
          <p:spPr bwMode="auto">
            <a:xfrm>
              <a:off x="4170363" y="536576"/>
              <a:ext cx="230187" cy="290513"/>
            </a:xfrm>
            <a:custGeom>
              <a:avLst/>
              <a:gdLst>
                <a:gd name="T0" fmla="*/ 0 w 119"/>
                <a:gd name="T1" fmla="*/ 74 h 148"/>
                <a:gd name="T2" fmla="*/ 75 w 119"/>
                <a:gd name="T3" fmla="*/ 0 h 148"/>
                <a:gd name="T4" fmla="*/ 117 w 119"/>
                <a:gd name="T5" fmla="*/ 13 h 148"/>
                <a:gd name="T6" fmla="*/ 109 w 119"/>
                <a:gd name="T7" fmla="*/ 38 h 148"/>
                <a:gd name="T8" fmla="*/ 75 w 119"/>
                <a:gd name="T9" fmla="*/ 27 h 148"/>
                <a:gd name="T10" fmla="*/ 30 w 119"/>
                <a:gd name="T11" fmla="*/ 74 h 148"/>
                <a:gd name="T12" fmla="*/ 75 w 119"/>
                <a:gd name="T13" fmla="*/ 121 h 148"/>
                <a:gd name="T14" fmla="*/ 110 w 119"/>
                <a:gd name="T15" fmla="*/ 110 h 148"/>
                <a:gd name="T16" fmla="*/ 119 w 119"/>
                <a:gd name="T17" fmla="*/ 135 h 148"/>
                <a:gd name="T18" fmla="*/ 75 w 119"/>
                <a:gd name="T19" fmla="*/ 148 h 148"/>
                <a:gd name="T20" fmla="*/ 0 w 119"/>
                <a:gd name="T21" fmla="*/ 74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9" h="148">
                  <a:moveTo>
                    <a:pt x="0" y="74"/>
                  </a:moveTo>
                  <a:cubicBezTo>
                    <a:pt x="0" y="32"/>
                    <a:pt x="32" y="0"/>
                    <a:pt x="75" y="0"/>
                  </a:cubicBezTo>
                  <a:cubicBezTo>
                    <a:pt x="94" y="0"/>
                    <a:pt x="108" y="6"/>
                    <a:pt x="117" y="13"/>
                  </a:cubicBezTo>
                  <a:cubicBezTo>
                    <a:pt x="109" y="38"/>
                    <a:pt x="109" y="38"/>
                    <a:pt x="109" y="38"/>
                  </a:cubicBezTo>
                  <a:cubicBezTo>
                    <a:pt x="102" y="33"/>
                    <a:pt x="89" y="27"/>
                    <a:pt x="75" y="27"/>
                  </a:cubicBezTo>
                  <a:cubicBezTo>
                    <a:pt x="49" y="27"/>
                    <a:pt x="30" y="47"/>
                    <a:pt x="30" y="74"/>
                  </a:cubicBezTo>
                  <a:cubicBezTo>
                    <a:pt x="30" y="102"/>
                    <a:pt x="49" y="121"/>
                    <a:pt x="75" y="121"/>
                  </a:cubicBezTo>
                  <a:cubicBezTo>
                    <a:pt x="90" y="121"/>
                    <a:pt x="104" y="114"/>
                    <a:pt x="110" y="110"/>
                  </a:cubicBezTo>
                  <a:cubicBezTo>
                    <a:pt x="119" y="135"/>
                    <a:pt x="119" y="135"/>
                    <a:pt x="119" y="135"/>
                  </a:cubicBezTo>
                  <a:cubicBezTo>
                    <a:pt x="110" y="141"/>
                    <a:pt x="96" y="148"/>
                    <a:pt x="75" y="148"/>
                  </a:cubicBezTo>
                  <a:cubicBezTo>
                    <a:pt x="30" y="148"/>
                    <a:pt x="0" y="116"/>
                    <a:pt x="0" y="74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15" name="Freeform 16"/>
            <p:cNvSpPr>
              <a:spLocks/>
            </p:cNvSpPr>
            <p:nvPr userDrawn="1"/>
          </p:nvSpPr>
          <p:spPr bwMode="auto">
            <a:xfrm>
              <a:off x="4425950" y="541338"/>
              <a:ext cx="147637" cy="282575"/>
            </a:xfrm>
            <a:custGeom>
              <a:avLst/>
              <a:gdLst>
                <a:gd name="T0" fmla="*/ 91 w 93"/>
                <a:gd name="T1" fmla="*/ 0 h 178"/>
                <a:gd name="T2" fmla="*/ 91 w 93"/>
                <a:gd name="T3" fmla="*/ 32 h 178"/>
                <a:gd name="T4" fmla="*/ 36 w 93"/>
                <a:gd name="T5" fmla="*/ 32 h 178"/>
                <a:gd name="T6" fmla="*/ 36 w 93"/>
                <a:gd name="T7" fmla="*/ 71 h 178"/>
                <a:gd name="T8" fmla="*/ 82 w 93"/>
                <a:gd name="T9" fmla="*/ 71 h 178"/>
                <a:gd name="T10" fmla="*/ 82 w 93"/>
                <a:gd name="T11" fmla="*/ 103 h 178"/>
                <a:gd name="T12" fmla="*/ 36 w 93"/>
                <a:gd name="T13" fmla="*/ 103 h 178"/>
                <a:gd name="T14" fmla="*/ 36 w 93"/>
                <a:gd name="T15" fmla="*/ 145 h 178"/>
                <a:gd name="T16" fmla="*/ 93 w 93"/>
                <a:gd name="T17" fmla="*/ 145 h 178"/>
                <a:gd name="T18" fmla="*/ 93 w 93"/>
                <a:gd name="T19" fmla="*/ 178 h 178"/>
                <a:gd name="T20" fmla="*/ 0 w 93"/>
                <a:gd name="T21" fmla="*/ 178 h 178"/>
                <a:gd name="T22" fmla="*/ 0 w 93"/>
                <a:gd name="T23" fmla="*/ 0 h 178"/>
                <a:gd name="T24" fmla="*/ 91 w 93"/>
                <a:gd name="T25" fmla="*/ 0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3" h="178">
                  <a:moveTo>
                    <a:pt x="91" y="0"/>
                  </a:moveTo>
                  <a:lnTo>
                    <a:pt x="91" y="32"/>
                  </a:lnTo>
                  <a:lnTo>
                    <a:pt x="36" y="32"/>
                  </a:lnTo>
                  <a:lnTo>
                    <a:pt x="36" y="71"/>
                  </a:lnTo>
                  <a:lnTo>
                    <a:pt x="82" y="71"/>
                  </a:lnTo>
                  <a:lnTo>
                    <a:pt x="82" y="103"/>
                  </a:lnTo>
                  <a:lnTo>
                    <a:pt x="36" y="103"/>
                  </a:lnTo>
                  <a:lnTo>
                    <a:pt x="36" y="145"/>
                  </a:lnTo>
                  <a:lnTo>
                    <a:pt x="93" y="145"/>
                  </a:lnTo>
                  <a:lnTo>
                    <a:pt x="93" y="178"/>
                  </a:lnTo>
                  <a:lnTo>
                    <a:pt x="0" y="178"/>
                  </a:lnTo>
                  <a:lnTo>
                    <a:pt x="0" y="0"/>
                  </a:lnTo>
                  <a:lnTo>
                    <a:pt x="91" y="0"/>
                  </a:ln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16" name="Freeform 17"/>
            <p:cNvSpPr>
              <a:spLocks/>
            </p:cNvSpPr>
            <p:nvPr userDrawn="1"/>
          </p:nvSpPr>
          <p:spPr bwMode="auto">
            <a:xfrm>
              <a:off x="288926" y="452438"/>
              <a:ext cx="173037" cy="371475"/>
            </a:xfrm>
            <a:custGeom>
              <a:avLst/>
              <a:gdLst>
                <a:gd name="T0" fmla="*/ 17 w 109"/>
                <a:gd name="T1" fmla="*/ 0 h 234"/>
                <a:gd name="T2" fmla="*/ 17 w 109"/>
                <a:gd name="T3" fmla="*/ 218 h 234"/>
                <a:gd name="T4" fmla="*/ 109 w 109"/>
                <a:gd name="T5" fmla="*/ 218 h 234"/>
                <a:gd name="T6" fmla="*/ 109 w 109"/>
                <a:gd name="T7" fmla="*/ 234 h 234"/>
                <a:gd name="T8" fmla="*/ 0 w 109"/>
                <a:gd name="T9" fmla="*/ 234 h 234"/>
                <a:gd name="T10" fmla="*/ 0 w 109"/>
                <a:gd name="T11" fmla="*/ 0 h 234"/>
                <a:gd name="T12" fmla="*/ 17 w 109"/>
                <a:gd name="T13" fmla="*/ 0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9" h="234">
                  <a:moveTo>
                    <a:pt x="17" y="0"/>
                  </a:moveTo>
                  <a:lnTo>
                    <a:pt x="17" y="218"/>
                  </a:lnTo>
                  <a:lnTo>
                    <a:pt x="109" y="218"/>
                  </a:lnTo>
                  <a:lnTo>
                    <a:pt x="109" y="234"/>
                  </a:lnTo>
                  <a:lnTo>
                    <a:pt x="0" y="234"/>
                  </a:lnTo>
                  <a:lnTo>
                    <a:pt x="0" y="0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17" name="Freeform 18"/>
            <p:cNvSpPr>
              <a:spLocks noEditPoints="1"/>
            </p:cNvSpPr>
            <p:nvPr userDrawn="1"/>
          </p:nvSpPr>
          <p:spPr bwMode="auto">
            <a:xfrm>
              <a:off x="482600" y="541338"/>
              <a:ext cx="207962" cy="287338"/>
            </a:xfrm>
            <a:custGeom>
              <a:avLst/>
              <a:gdLst>
                <a:gd name="T0" fmla="*/ 54 w 107"/>
                <a:gd name="T1" fmla="*/ 55 h 147"/>
                <a:gd name="T2" fmla="*/ 94 w 107"/>
                <a:gd name="T3" fmla="*/ 70 h 147"/>
                <a:gd name="T4" fmla="*/ 94 w 107"/>
                <a:gd name="T5" fmla="*/ 49 h 147"/>
                <a:gd name="T6" fmla="*/ 55 w 107"/>
                <a:gd name="T7" fmla="*/ 13 h 147"/>
                <a:gd name="T8" fmla="*/ 12 w 107"/>
                <a:gd name="T9" fmla="*/ 26 h 147"/>
                <a:gd name="T10" fmla="*/ 7 w 107"/>
                <a:gd name="T11" fmla="*/ 15 h 147"/>
                <a:gd name="T12" fmla="*/ 56 w 107"/>
                <a:gd name="T13" fmla="*/ 0 h 147"/>
                <a:gd name="T14" fmla="*/ 107 w 107"/>
                <a:gd name="T15" fmla="*/ 50 h 147"/>
                <a:gd name="T16" fmla="*/ 107 w 107"/>
                <a:gd name="T17" fmla="*/ 144 h 147"/>
                <a:gd name="T18" fmla="*/ 96 w 107"/>
                <a:gd name="T19" fmla="*/ 144 h 147"/>
                <a:gd name="T20" fmla="*/ 94 w 107"/>
                <a:gd name="T21" fmla="*/ 131 h 147"/>
                <a:gd name="T22" fmla="*/ 54 w 107"/>
                <a:gd name="T23" fmla="*/ 147 h 147"/>
                <a:gd name="T24" fmla="*/ 0 w 107"/>
                <a:gd name="T25" fmla="*/ 101 h 147"/>
                <a:gd name="T26" fmla="*/ 54 w 107"/>
                <a:gd name="T27" fmla="*/ 55 h 147"/>
                <a:gd name="T28" fmla="*/ 54 w 107"/>
                <a:gd name="T29" fmla="*/ 135 h 147"/>
                <a:gd name="T30" fmla="*/ 94 w 107"/>
                <a:gd name="T31" fmla="*/ 101 h 147"/>
                <a:gd name="T32" fmla="*/ 54 w 107"/>
                <a:gd name="T33" fmla="*/ 68 h 147"/>
                <a:gd name="T34" fmla="*/ 14 w 107"/>
                <a:gd name="T35" fmla="*/ 101 h 147"/>
                <a:gd name="T36" fmla="*/ 54 w 107"/>
                <a:gd name="T37" fmla="*/ 135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7" h="147">
                  <a:moveTo>
                    <a:pt x="54" y="55"/>
                  </a:moveTo>
                  <a:cubicBezTo>
                    <a:pt x="73" y="55"/>
                    <a:pt x="87" y="63"/>
                    <a:pt x="94" y="70"/>
                  </a:cubicBezTo>
                  <a:cubicBezTo>
                    <a:pt x="94" y="49"/>
                    <a:pt x="94" y="49"/>
                    <a:pt x="94" y="49"/>
                  </a:cubicBezTo>
                  <a:cubicBezTo>
                    <a:pt x="94" y="26"/>
                    <a:pt x="78" y="13"/>
                    <a:pt x="55" y="13"/>
                  </a:cubicBezTo>
                  <a:cubicBezTo>
                    <a:pt x="37" y="13"/>
                    <a:pt x="22" y="20"/>
                    <a:pt x="12" y="26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14" y="10"/>
                    <a:pt x="33" y="0"/>
                    <a:pt x="56" y="0"/>
                  </a:cubicBezTo>
                  <a:cubicBezTo>
                    <a:pt x="91" y="0"/>
                    <a:pt x="107" y="21"/>
                    <a:pt x="107" y="50"/>
                  </a:cubicBezTo>
                  <a:cubicBezTo>
                    <a:pt x="107" y="144"/>
                    <a:pt x="107" y="144"/>
                    <a:pt x="107" y="144"/>
                  </a:cubicBezTo>
                  <a:cubicBezTo>
                    <a:pt x="96" y="144"/>
                    <a:pt x="96" y="144"/>
                    <a:pt x="96" y="144"/>
                  </a:cubicBezTo>
                  <a:cubicBezTo>
                    <a:pt x="94" y="131"/>
                    <a:pt x="94" y="131"/>
                    <a:pt x="94" y="131"/>
                  </a:cubicBezTo>
                  <a:cubicBezTo>
                    <a:pt x="86" y="139"/>
                    <a:pt x="74" y="147"/>
                    <a:pt x="54" y="147"/>
                  </a:cubicBezTo>
                  <a:cubicBezTo>
                    <a:pt x="22" y="147"/>
                    <a:pt x="0" y="127"/>
                    <a:pt x="0" y="101"/>
                  </a:cubicBezTo>
                  <a:cubicBezTo>
                    <a:pt x="0" y="75"/>
                    <a:pt x="23" y="55"/>
                    <a:pt x="54" y="55"/>
                  </a:cubicBezTo>
                  <a:close/>
                  <a:moveTo>
                    <a:pt x="54" y="135"/>
                  </a:moveTo>
                  <a:cubicBezTo>
                    <a:pt x="78" y="135"/>
                    <a:pt x="94" y="120"/>
                    <a:pt x="94" y="101"/>
                  </a:cubicBezTo>
                  <a:cubicBezTo>
                    <a:pt x="94" y="81"/>
                    <a:pt x="79" y="68"/>
                    <a:pt x="54" y="68"/>
                  </a:cubicBezTo>
                  <a:cubicBezTo>
                    <a:pt x="29" y="68"/>
                    <a:pt x="14" y="82"/>
                    <a:pt x="14" y="101"/>
                  </a:cubicBezTo>
                  <a:cubicBezTo>
                    <a:pt x="14" y="119"/>
                    <a:pt x="29" y="135"/>
                    <a:pt x="54" y="13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18" name="Freeform 19"/>
            <p:cNvSpPr>
              <a:spLocks/>
            </p:cNvSpPr>
            <p:nvPr userDrawn="1"/>
          </p:nvSpPr>
          <p:spPr bwMode="auto">
            <a:xfrm>
              <a:off x="1150938" y="727076"/>
              <a:ext cx="82550" cy="73025"/>
            </a:xfrm>
            <a:custGeom>
              <a:avLst/>
              <a:gdLst>
                <a:gd name="T0" fmla="*/ 10 w 43"/>
                <a:gd name="T1" fmla="*/ 11 h 37"/>
                <a:gd name="T2" fmla="*/ 10 w 43"/>
                <a:gd name="T3" fmla="*/ 11 h 37"/>
                <a:gd name="T4" fmla="*/ 0 w 43"/>
                <a:gd name="T5" fmla="*/ 25 h 37"/>
                <a:gd name="T6" fmla="*/ 33 w 43"/>
                <a:gd name="T7" fmla="*/ 37 h 37"/>
                <a:gd name="T8" fmla="*/ 39 w 43"/>
                <a:gd name="T9" fmla="*/ 26 h 37"/>
                <a:gd name="T10" fmla="*/ 39 w 43"/>
                <a:gd name="T11" fmla="*/ 26 h 37"/>
                <a:gd name="T12" fmla="*/ 33 w 43"/>
                <a:gd name="T13" fmla="*/ 5 h 37"/>
                <a:gd name="T14" fmla="*/ 10 w 43"/>
                <a:gd name="T15" fmla="*/ 1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" h="37">
                  <a:moveTo>
                    <a:pt x="1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7" y="16"/>
                    <a:pt x="4" y="21"/>
                    <a:pt x="0" y="25"/>
                  </a:cubicBezTo>
                  <a:cubicBezTo>
                    <a:pt x="9" y="32"/>
                    <a:pt x="20" y="36"/>
                    <a:pt x="33" y="37"/>
                  </a:cubicBezTo>
                  <a:cubicBezTo>
                    <a:pt x="35" y="33"/>
                    <a:pt x="37" y="30"/>
                    <a:pt x="39" y="26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43" y="18"/>
                    <a:pt x="40" y="9"/>
                    <a:pt x="33" y="5"/>
                  </a:cubicBezTo>
                  <a:cubicBezTo>
                    <a:pt x="25" y="0"/>
                    <a:pt x="15" y="3"/>
                    <a:pt x="10" y="11"/>
                  </a:cubicBezTo>
                  <a:close/>
                </a:path>
              </a:pathLst>
            </a:custGeom>
            <a:solidFill>
              <a:srgbClr val="B343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19" name="Freeform 20"/>
            <p:cNvSpPr>
              <a:spLocks/>
            </p:cNvSpPr>
            <p:nvPr userDrawn="1"/>
          </p:nvSpPr>
          <p:spPr bwMode="auto">
            <a:xfrm>
              <a:off x="865188" y="493713"/>
              <a:ext cx="358775" cy="388938"/>
            </a:xfrm>
            <a:custGeom>
              <a:avLst/>
              <a:gdLst>
                <a:gd name="T0" fmla="*/ 96 w 185"/>
                <a:gd name="T1" fmla="*/ 165 h 198"/>
                <a:gd name="T2" fmla="*/ 33 w 185"/>
                <a:gd name="T3" fmla="*/ 99 h 198"/>
                <a:gd name="T4" fmla="*/ 99 w 185"/>
                <a:gd name="T5" fmla="*/ 33 h 198"/>
                <a:gd name="T6" fmla="*/ 153 w 185"/>
                <a:gd name="T7" fmla="*/ 61 h 198"/>
                <a:gd name="T8" fmla="*/ 175 w 185"/>
                <a:gd name="T9" fmla="*/ 66 h 198"/>
                <a:gd name="T10" fmla="*/ 181 w 185"/>
                <a:gd name="T11" fmla="*/ 43 h 198"/>
                <a:gd name="T12" fmla="*/ 181 w 185"/>
                <a:gd name="T13" fmla="*/ 43 h 198"/>
                <a:gd name="T14" fmla="*/ 99 w 185"/>
                <a:gd name="T15" fmla="*/ 0 h 198"/>
                <a:gd name="T16" fmla="*/ 0 w 185"/>
                <a:gd name="T17" fmla="*/ 99 h 198"/>
                <a:gd name="T18" fmla="*/ 99 w 185"/>
                <a:gd name="T19" fmla="*/ 198 h 198"/>
                <a:gd name="T20" fmla="*/ 129 w 185"/>
                <a:gd name="T21" fmla="*/ 193 h 198"/>
                <a:gd name="T22" fmla="*/ 96 w 185"/>
                <a:gd name="T23" fmla="*/ 165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85" h="198">
                  <a:moveTo>
                    <a:pt x="96" y="165"/>
                  </a:moveTo>
                  <a:cubicBezTo>
                    <a:pt x="61" y="163"/>
                    <a:pt x="33" y="134"/>
                    <a:pt x="33" y="99"/>
                  </a:cubicBezTo>
                  <a:cubicBezTo>
                    <a:pt x="33" y="62"/>
                    <a:pt x="62" y="33"/>
                    <a:pt x="99" y="33"/>
                  </a:cubicBezTo>
                  <a:cubicBezTo>
                    <a:pt x="121" y="33"/>
                    <a:pt x="141" y="44"/>
                    <a:pt x="153" y="61"/>
                  </a:cubicBezTo>
                  <a:cubicBezTo>
                    <a:pt x="158" y="68"/>
                    <a:pt x="167" y="70"/>
                    <a:pt x="175" y="66"/>
                  </a:cubicBezTo>
                  <a:cubicBezTo>
                    <a:pt x="183" y="62"/>
                    <a:pt x="185" y="51"/>
                    <a:pt x="181" y="43"/>
                  </a:cubicBezTo>
                  <a:cubicBezTo>
                    <a:pt x="181" y="43"/>
                    <a:pt x="181" y="43"/>
                    <a:pt x="181" y="43"/>
                  </a:cubicBezTo>
                  <a:cubicBezTo>
                    <a:pt x="163" y="17"/>
                    <a:pt x="133" y="0"/>
                    <a:pt x="99" y="0"/>
                  </a:cubicBezTo>
                  <a:cubicBezTo>
                    <a:pt x="44" y="0"/>
                    <a:pt x="0" y="44"/>
                    <a:pt x="0" y="99"/>
                  </a:cubicBezTo>
                  <a:cubicBezTo>
                    <a:pt x="0" y="153"/>
                    <a:pt x="44" y="198"/>
                    <a:pt x="99" y="198"/>
                  </a:cubicBezTo>
                  <a:cubicBezTo>
                    <a:pt x="109" y="198"/>
                    <a:pt x="119" y="196"/>
                    <a:pt x="129" y="193"/>
                  </a:cubicBezTo>
                  <a:cubicBezTo>
                    <a:pt x="116" y="186"/>
                    <a:pt x="105" y="176"/>
                    <a:pt x="96" y="165"/>
                  </a:cubicBezTo>
                  <a:close/>
                </a:path>
              </a:pathLst>
            </a:custGeom>
            <a:solidFill>
              <a:srgbClr val="B343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20" name="Freeform 21"/>
            <p:cNvSpPr>
              <a:spLocks/>
            </p:cNvSpPr>
            <p:nvPr userDrawn="1"/>
          </p:nvSpPr>
          <p:spPr bwMode="auto">
            <a:xfrm>
              <a:off x="1023938" y="493713"/>
              <a:ext cx="387350" cy="388938"/>
            </a:xfrm>
            <a:custGeom>
              <a:avLst/>
              <a:gdLst>
                <a:gd name="T0" fmla="*/ 100 w 199"/>
                <a:gd name="T1" fmla="*/ 0 h 198"/>
                <a:gd name="T2" fmla="*/ 69 w 199"/>
                <a:gd name="T3" fmla="*/ 4 h 198"/>
                <a:gd name="T4" fmla="*/ 102 w 199"/>
                <a:gd name="T5" fmla="*/ 33 h 198"/>
                <a:gd name="T6" fmla="*/ 165 w 199"/>
                <a:gd name="T7" fmla="*/ 99 h 198"/>
                <a:gd name="T8" fmla="*/ 100 w 199"/>
                <a:gd name="T9" fmla="*/ 165 h 198"/>
                <a:gd name="T10" fmla="*/ 34 w 199"/>
                <a:gd name="T11" fmla="*/ 99 h 198"/>
                <a:gd name="T12" fmla="*/ 51 w 199"/>
                <a:gd name="T13" fmla="*/ 54 h 198"/>
                <a:gd name="T14" fmla="*/ 19 w 199"/>
                <a:gd name="T15" fmla="*/ 42 h 198"/>
                <a:gd name="T16" fmla="*/ 0 w 199"/>
                <a:gd name="T17" fmla="*/ 99 h 198"/>
                <a:gd name="T18" fmla="*/ 100 w 199"/>
                <a:gd name="T19" fmla="*/ 198 h 198"/>
                <a:gd name="T20" fmla="*/ 199 w 199"/>
                <a:gd name="T21" fmla="*/ 99 h 198"/>
                <a:gd name="T22" fmla="*/ 100 w 199"/>
                <a:gd name="T23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9" h="198">
                  <a:moveTo>
                    <a:pt x="100" y="0"/>
                  </a:moveTo>
                  <a:cubicBezTo>
                    <a:pt x="89" y="0"/>
                    <a:pt x="79" y="1"/>
                    <a:pt x="69" y="4"/>
                  </a:cubicBezTo>
                  <a:cubicBezTo>
                    <a:pt x="82" y="12"/>
                    <a:pt x="93" y="21"/>
                    <a:pt x="102" y="33"/>
                  </a:cubicBezTo>
                  <a:cubicBezTo>
                    <a:pt x="137" y="34"/>
                    <a:pt x="165" y="63"/>
                    <a:pt x="165" y="99"/>
                  </a:cubicBezTo>
                  <a:cubicBezTo>
                    <a:pt x="165" y="135"/>
                    <a:pt x="136" y="165"/>
                    <a:pt x="100" y="165"/>
                  </a:cubicBezTo>
                  <a:cubicBezTo>
                    <a:pt x="63" y="165"/>
                    <a:pt x="34" y="135"/>
                    <a:pt x="34" y="99"/>
                  </a:cubicBezTo>
                  <a:cubicBezTo>
                    <a:pt x="34" y="81"/>
                    <a:pt x="40" y="65"/>
                    <a:pt x="51" y="54"/>
                  </a:cubicBezTo>
                  <a:cubicBezTo>
                    <a:pt x="42" y="47"/>
                    <a:pt x="31" y="42"/>
                    <a:pt x="19" y="42"/>
                  </a:cubicBezTo>
                  <a:cubicBezTo>
                    <a:pt x="7" y="58"/>
                    <a:pt x="0" y="78"/>
                    <a:pt x="0" y="99"/>
                  </a:cubicBezTo>
                  <a:cubicBezTo>
                    <a:pt x="0" y="153"/>
                    <a:pt x="45" y="198"/>
                    <a:pt x="100" y="198"/>
                  </a:cubicBezTo>
                  <a:cubicBezTo>
                    <a:pt x="154" y="198"/>
                    <a:pt x="199" y="153"/>
                    <a:pt x="199" y="99"/>
                  </a:cubicBezTo>
                  <a:cubicBezTo>
                    <a:pt x="199" y="44"/>
                    <a:pt x="154" y="0"/>
                    <a:pt x="100" y="0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</p:grpSp>
      <p:pic>
        <p:nvPicPr>
          <p:cNvPr id="21" name="Image 2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58347" y="6127450"/>
            <a:ext cx="2300308" cy="383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141946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804242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99FEEDDD-D6C0-4B7F-A0AD-C1C9349715D4}"/>
              </a:ext>
            </a:extLst>
          </p:cNvPr>
          <p:cNvPicPr>
            <a:picLocks noChangeAspect="1"/>
          </p:cNvPicPr>
          <p:nvPr userDrawn="1"/>
        </p:nvPicPr>
        <p:blipFill>
          <a:blip r:embed="rId1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75081" y="6297897"/>
            <a:ext cx="1307307" cy="429643"/>
          </a:xfrm>
          <a:prstGeom prst="rect">
            <a:avLst/>
          </a:prstGeom>
        </p:spPr>
      </p:pic>
      <p:sp>
        <p:nvSpPr>
          <p:cNvPr id="13" name="Graphique 9">
            <a:extLst>
              <a:ext uri="{FF2B5EF4-FFF2-40B4-BE49-F238E27FC236}">
                <a16:creationId xmlns:a16="http://schemas.microsoft.com/office/drawing/2014/main" id="{4A528FE9-6726-4371-A9EB-F5D6F5A79296}"/>
              </a:ext>
            </a:extLst>
          </p:cNvPr>
          <p:cNvSpPr>
            <a:spLocks noChangeAspect="1"/>
          </p:cNvSpPr>
          <p:nvPr userDrawn="1"/>
        </p:nvSpPr>
        <p:spPr>
          <a:xfrm>
            <a:off x="516000" y="6227538"/>
            <a:ext cx="11160000" cy="124613"/>
          </a:xfrm>
          <a:custGeom>
            <a:avLst/>
            <a:gdLst>
              <a:gd name="connsiteX0" fmla="*/ 7220046 w 8385333"/>
              <a:gd name="connsiteY0" fmla="*/ 93631 h 93630"/>
              <a:gd name="connsiteX1" fmla="*/ 0 w 8385333"/>
              <a:gd name="connsiteY1" fmla="*/ 93631 h 93630"/>
              <a:gd name="connsiteX2" fmla="*/ 0 w 8385333"/>
              <a:gd name="connsiteY2" fmla="*/ 89916 h 93630"/>
              <a:gd name="connsiteX3" fmla="*/ 7216331 w 8385333"/>
              <a:gd name="connsiteY3" fmla="*/ 89916 h 93630"/>
              <a:gd name="connsiteX4" fmla="*/ 7216331 w 8385333"/>
              <a:gd name="connsiteY4" fmla="*/ 0 h 93630"/>
              <a:gd name="connsiteX5" fmla="*/ 8385334 w 8385333"/>
              <a:gd name="connsiteY5" fmla="*/ 0 h 93630"/>
              <a:gd name="connsiteX6" fmla="*/ 8385334 w 8385333"/>
              <a:gd name="connsiteY6" fmla="*/ 3715 h 93630"/>
              <a:gd name="connsiteX7" fmla="*/ 7220046 w 8385333"/>
              <a:gd name="connsiteY7" fmla="*/ 3715 h 93630"/>
              <a:gd name="connsiteX8" fmla="*/ 7220046 w 8385333"/>
              <a:gd name="connsiteY8" fmla="*/ 93631 h 93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385333" h="93630">
                <a:moveTo>
                  <a:pt x="7220046" y="93631"/>
                </a:moveTo>
                <a:lnTo>
                  <a:pt x="0" y="93631"/>
                </a:lnTo>
                <a:lnTo>
                  <a:pt x="0" y="89916"/>
                </a:lnTo>
                <a:lnTo>
                  <a:pt x="7216331" y="89916"/>
                </a:lnTo>
                <a:lnTo>
                  <a:pt x="7216331" y="0"/>
                </a:lnTo>
                <a:lnTo>
                  <a:pt x="8385334" y="0"/>
                </a:lnTo>
                <a:lnTo>
                  <a:pt x="8385334" y="3715"/>
                </a:lnTo>
                <a:lnTo>
                  <a:pt x="7220046" y="3715"/>
                </a:lnTo>
                <a:lnTo>
                  <a:pt x="7220046" y="9363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BF798E53-107F-468D-A86A-B9E27C8FBA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84" y="198120"/>
            <a:ext cx="10800000" cy="71922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3116353-A2DB-400D-836D-10B770C82C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2384" y="1513680"/>
            <a:ext cx="10800000" cy="4572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DD59078-F0EA-4B2B-B92A-CB1D0AA4F88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548968" y="6468977"/>
            <a:ext cx="1440000" cy="25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950">
                <a:solidFill>
                  <a:schemeClr val="tx1"/>
                </a:solidFill>
              </a:defRPr>
            </a:lvl1pPr>
          </a:lstStyle>
          <a:p>
            <a:fld id="{88F5E851-A4A5-4BC3-B95D-5D1FDD12AAB2}" type="datetime4">
              <a:rPr lang="fr-FR" smtClean="0"/>
              <a:t>28 mars 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6B74129-F7BE-4703-924F-ACEA71B2544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32384" y="6468977"/>
            <a:ext cx="3600000" cy="25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950">
                <a:solidFill>
                  <a:schemeClr val="tx1"/>
                </a:solidFill>
              </a:defRPr>
            </a:lvl1pPr>
          </a:lstStyle>
          <a:p>
            <a:r>
              <a:rPr lang="fr-FR"/>
              <a:t>Souscription Pas à Pas - Février 2022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A1B493F-9EAA-4161-9132-F480E263F13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6000" y="6477000"/>
            <a:ext cx="720000" cy="25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1300" b="1">
                <a:solidFill>
                  <a:schemeClr val="tx2"/>
                </a:solidFill>
              </a:defRPr>
            </a:lvl1pPr>
          </a:lstStyle>
          <a:p>
            <a:fld id="{975A587B-5814-4D9B-9598-FE9CB954CB01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8D5B8EF-AB80-4B22-83F8-59F347BA5E67}"/>
              </a:ext>
            </a:extLst>
          </p:cNvPr>
          <p:cNvSpPr/>
          <p:nvPr userDrawn="1"/>
        </p:nvSpPr>
        <p:spPr>
          <a:xfrm>
            <a:off x="0" y="647462"/>
            <a:ext cx="558000" cy="104298"/>
          </a:xfrm>
          <a:prstGeom prst="rect">
            <a:avLst/>
          </a:prstGeom>
          <a:solidFill>
            <a:schemeClr val="tx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1" name="Image 10"/>
          <p:cNvPicPr>
            <a:picLocks noChangeAspect="1"/>
          </p:cNvPicPr>
          <p:nvPr userDrawn="1"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49107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6" r:id="rId1"/>
    <p:sldLayoutId id="2147483738" r:id="rId2"/>
    <p:sldLayoutId id="2147483740" r:id="rId3"/>
    <p:sldLayoutId id="2147483696" r:id="rId4"/>
    <p:sldLayoutId id="2147483697" r:id="rId5"/>
    <p:sldLayoutId id="2147483698" r:id="rId6"/>
    <p:sldLayoutId id="2147483699" r:id="rId7"/>
    <p:sldLayoutId id="2147483700" r:id="rId8"/>
    <p:sldLayoutId id="2147483702" r:id="rId9"/>
    <p:sldLayoutId id="2147483703" r:id="rId10"/>
    <p:sldLayoutId id="2147483704" r:id="rId11"/>
    <p:sldLayoutId id="2147483705" r:id="rId12"/>
    <p:sldLayoutId id="2147483707" r:id="rId13"/>
    <p:sldLayoutId id="2147483708" r:id="rId14"/>
    <p:sldLayoutId id="2147483733" r:id="rId15"/>
    <p:sldLayoutId id="2147483734" r:id="rId16"/>
    <p:sldLayoutId id="2147483741" r:id="rId17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300" b="1" i="0" kern="1200" cap="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1500"/>
        </a:spcBef>
        <a:buFont typeface="Arial" panose="020B0604020202020204" pitchFamily="34" charset="0"/>
        <a:buNone/>
        <a:defRPr sz="1600" b="1" kern="1200">
          <a:solidFill>
            <a:schemeClr val="tx2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lnSpc>
          <a:spcPct val="100000"/>
        </a:lnSpc>
        <a:spcBef>
          <a:spcPts val="1300"/>
        </a:spcBef>
        <a:buClr>
          <a:schemeClr val="tx2"/>
        </a:buClr>
        <a:buFont typeface="Wingdings 2" panose="05020102010507070707" pitchFamily="18" charset="2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180000" indent="-180000" algn="l" defTabSz="914400" rtl="0" eaLnBrk="1" latinLnBrk="0" hangingPunct="1">
        <a:lnSpc>
          <a:spcPct val="100000"/>
        </a:lnSpc>
        <a:spcBef>
          <a:spcPts val="1500"/>
        </a:spcBef>
        <a:buClr>
          <a:schemeClr val="tx2"/>
        </a:buClr>
        <a:buFont typeface="Wingdings 2" panose="05020102010507070707" pitchFamily="18" charset="2"/>
        <a:buChar char=""/>
        <a:defRPr sz="1400" i="0" kern="1200">
          <a:solidFill>
            <a:schemeClr val="tx1"/>
          </a:solidFill>
          <a:latin typeface="+mn-lt"/>
          <a:ea typeface="+mn-ea"/>
          <a:cs typeface="+mn-cs"/>
        </a:defRPr>
      </a:lvl3pPr>
      <a:lvl4pPr marL="360000" indent="-144000" algn="l" defTabSz="914400" rtl="0" eaLnBrk="1" latinLnBrk="0" hangingPunct="1">
        <a:lnSpc>
          <a:spcPct val="100000"/>
        </a:lnSpc>
        <a:spcBef>
          <a:spcPts val="1300"/>
        </a:spcBef>
        <a:buClr>
          <a:schemeClr val="tx1"/>
        </a:buClr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540000" indent="-144000" algn="l" defTabSz="914400" rtl="0" eaLnBrk="1" latinLnBrk="0" hangingPunct="1">
        <a:lnSpc>
          <a:spcPct val="100000"/>
        </a:lnSpc>
        <a:spcBef>
          <a:spcPts val="1300"/>
        </a:spcBef>
        <a:buClr>
          <a:schemeClr val="tx1"/>
        </a:buClr>
        <a:buFont typeface="Arial" panose="020B0604020202020204" pitchFamily="34" charset="0"/>
        <a:buChar char="-"/>
        <a:defRPr sz="1200" b="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9"/>
          <p:cNvSpPr>
            <a:spLocks noGrp="1"/>
          </p:cNvSpPr>
          <p:nvPr>
            <p:ph type="title"/>
          </p:nvPr>
        </p:nvSpPr>
        <p:spPr>
          <a:xfrm>
            <a:off x="1200513" y="260648"/>
            <a:ext cx="10272131" cy="576000"/>
          </a:xfrm>
          <a:prstGeom prst="rect">
            <a:avLst/>
          </a:prstGeom>
        </p:spPr>
        <p:txBody>
          <a:bodyPr vert="horz" lIns="0" tIns="45720" rIns="0" bIns="45720" rtlCol="0" anchor="t" anchorCtr="0">
            <a:no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8" name="Espace réservé du texte 12"/>
          <p:cNvSpPr>
            <a:spLocks noGrp="1"/>
          </p:cNvSpPr>
          <p:nvPr>
            <p:ph type="body" idx="1"/>
          </p:nvPr>
        </p:nvSpPr>
        <p:spPr>
          <a:xfrm>
            <a:off x="1199456" y="1508787"/>
            <a:ext cx="10273141" cy="48540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  <p:grpSp>
        <p:nvGrpSpPr>
          <p:cNvPr id="9" name="Groupe 8"/>
          <p:cNvGrpSpPr/>
          <p:nvPr userDrawn="1"/>
        </p:nvGrpSpPr>
        <p:grpSpPr>
          <a:xfrm>
            <a:off x="189679" y="260649"/>
            <a:ext cx="822181" cy="585564"/>
            <a:chOff x="865188" y="493713"/>
            <a:chExt cx="546100" cy="388938"/>
          </a:xfrm>
          <a:solidFill>
            <a:schemeClr val="bg1">
              <a:lumMod val="85000"/>
            </a:schemeClr>
          </a:solidFill>
        </p:grpSpPr>
        <p:sp>
          <p:nvSpPr>
            <p:cNvPr id="10" name="Freeform 19"/>
            <p:cNvSpPr>
              <a:spLocks/>
            </p:cNvSpPr>
            <p:nvPr userDrawn="1"/>
          </p:nvSpPr>
          <p:spPr bwMode="auto">
            <a:xfrm>
              <a:off x="1150938" y="727076"/>
              <a:ext cx="82550" cy="73025"/>
            </a:xfrm>
            <a:custGeom>
              <a:avLst/>
              <a:gdLst>
                <a:gd name="T0" fmla="*/ 10 w 43"/>
                <a:gd name="T1" fmla="*/ 11 h 37"/>
                <a:gd name="T2" fmla="*/ 10 w 43"/>
                <a:gd name="T3" fmla="*/ 11 h 37"/>
                <a:gd name="T4" fmla="*/ 0 w 43"/>
                <a:gd name="T5" fmla="*/ 25 h 37"/>
                <a:gd name="T6" fmla="*/ 33 w 43"/>
                <a:gd name="T7" fmla="*/ 37 h 37"/>
                <a:gd name="T8" fmla="*/ 39 w 43"/>
                <a:gd name="T9" fmla="*/ 26 h 37"/>
                <a:gd name="T10" fmla="*/ 39 w 43"/>
                <a:gd name="T11" fmla="*/ 26 h 37"/>
                <a:gd name="T12" fmla="*/ 33 w 43"/>
                <a:gd name="T13" fmla="*/ 5 h 37"/>
                <a:gd name="T14" fmla="*/ 10 w 43"/>
                <a:gd name="T15" fmla="*/ 1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" h="37">
                  <a:moveTo>
                    <a:pt x="1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7" y="16"/>
                    <a:pt x="4" y="21"/>
                    <a:pt x="0" y="25"/>
                  </a:cubicBezTo>
                  <a:cubicBezTo>
                    <a:pt x="9" y="32"/>
                    <a:pt x="20" y="36"/>
                    <a:pt x="33" y="37"/>
                  </a:cubicBezTo>
                  <a:cubicBezTo>
                    <a:pt x="35" y="33"/>
                    <a:pt x="37" y="30"/>
                    <a:pt x="39" y="26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43" y="18"/>
                    <a:pt x="40" y="9"/>
                    <a:pt x="33" y="5"/>
                  </a:cubicBezTo>
                  <a:cubicBezTo>
                    <a:pt x="25" y="0"/>
                    <a:pt x="15" y="3"/>
                    <a:pt x="10" y="11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11" name="Freeform 20"/>
            <p:cNvSpPr>
              <a:spLocks/>
            </p:cNvSpPr>
            <p:nvPr userDrawn="1"/>
          </p:nvSpPr>
          <p:spPr bwMode="auto">
            <a:xfrm>
              <a:off x="865188" y="493713"/>
              <a:ext cx="358775" cy="388938"/>
            </a:xfrm>
            <a:custGeom>
              <a:avLst/>
              <a:gdLst>
                <a:gd name="T0" fmla="*/ 96 w 185"/>
                <a:gd name="T1" fmla="*/ 165 h 198"/>
                <a:gd name="T2" fmla="*/ 33 w 185"/>
                <a:gd name="T3" fmla="*/ 99 h 198"/>
                <a:gd name="T4" fmla="*/ 99 w 185"/>
                <a:gd name="T5" fmla="*/ 33 h 198"/>
                <a:gd name="T6" fmla="*/ 153 w 185"/>
                <a:gd name="T7" fmla="*/ 61 h 198"/>
                <a:gd name="T8" fmla="*/ 175 w 185"/>
                <a:gd name="T9" fmla="*/ 66 h 198"/>
                <a:gd name="T10" fmla="*/ 181 w 185"/>
                <a:gd name="T11" fmla="*/ 43 h 198"/>
                <a:gd name="T12" fmla="*/ 181 w 185"/>
                <a:gd name="T13" fmla="*/ 43 h 198"/>
                <a:gd name="T14" fmla="*/ 99 w 185"/>
                <a:gd name="T15" fmla="*/ 0 h 198"/>
                <a:gd name="T16" fmla="*/ 0 w 185"/>
                <a:gd name="T17" fmla="*/ 99 h 198"/>
                <a:gd name="T18" fmla="*/ 99 w 185"/>
                <a:gd name="T19" fmla="*/ 198 h 198"/>
                <a:gd name="T20" fmla="*/ 129 w 185"/>
                <a:gd name="T21" fmla="*/ 193 h 198"/>
                <a:gd name="T22" fmla="*/ 96 w 185"/>
                <a:gd name="T23" fmla="*/ 165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85" h="198">
                  <a:moveTo>
                    <a:pt x="96" y="165"/>
                  </a:moveTo>
                  <a:cubicBezTo>
                    <a:pt x="61" y="163"/>
                    <a:pt x="33" y="134"/>
                    <a:pt x="33" y="99"/>
                  </a:cubicBezTo>
                  <a:cubicBezTo>
                    <a:pt x="33" y="62"/>
                    <a:pt x="62" y="33"/>
                    <a:pt x="99" y="33"/>
                  </a:cubicBezTo>
                  <a:cubicBezTo>
                    <a:pt x="121" y="33"/>
                    <a:pt x="141" y="44"/>
                    <a:pt x="153" y="61"/>
                  </a:cubicBezTo>
                  <a:cubicBezTo>
                    <a:pt x="158" y="68"/>
                    <a:pt x="167" y="70"/>
                    <a:pt x="175" y="66"/>
                  </a:cubicBezTo>
                  <a:cubicBezTo>
                    <a:pt x="183" y="62"/>
                    <a:pt x="185" y="51"/>
                    <a:pt x="181" y="43"/>
                  </a:cubicBezTo>
                  <a:cubicBezTo>
                    <a:pt x="181" y="43"/>
                    <a:pt x="181" y="43"/>
                    <a:pt x="181" y="43"/>
                  </a:cubicBezTo>
                  <a:cubicBezTo>
                    <a:pt x="163" y="17"/>
                    <a:pt x="133" y="0"/>
                    <a:pt x="99" y="0"/>
                  </a:cubicBezTo>
                  <a:cubicBezTo>
                    <a:pt x="44" y="0"/>
                    <a:pt x="0" y="44"/>
                    <a:pt x="0" y="99"/>
                  </a:cubicBezTo>
                  <a:cubicBezTo>
                    <a:pt x="0" y="153"/>
                    <a:pt x="44" y="198"/>
                    <a:pt x="99" y="198"/>
                  </a:cubicBezTo>
                  <a:cubicBezTo>
                    <a:pt x="109" y="198"/>
                    <a:pt x="119" y="196"/>
                    <a:pt x="129" y="193"/>
                  </a:cubicBezTo>
                  <a:cubicBezTo>
                    <a:pt x="116" y="186"/>
                    <a:pt x="105" y="176"/>
                    <a:pt x="96" y="16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12" name="Freeform 21"/>
            <p:cNvSpPr>
              <a:spLocks/>
            </p:cNvSpPr>
            <p:nvPr userDrawn="1"/>
          </p:nvSpPr>
          <p:spPr bwMode="auto">
            <a:xfrm>
              <a:off x="1023938" y="493713"/>
              <a:ext cx="387350" cy="388938"/>
            </a:xfrm>
            <a:custGeom>
              <a:avLst/>
              <a:gdLst>
                <a:gd name="T0" fmla="*/ 100 w 199"/>
                <a:gd name="T1" fmla="*/ 0 h 198"/>
                <a:gd name="T2" fmla="*/ 69 w 199"/>
                <a:gd name="T3" fmla="*/ 4 h 198"/>
                <a:gd name="T4" fmla="*/ 102 w 199"/>
                <a:gd name="T5" fmla="*/ 33 h 198"/>
                <a:gd name="T6" fmla="*/ 165 w 199"/>
                <a:gd name="T7" fmla="*/ 99 h 198"/>
                <a:gd name="T8" fmla="*/ 100 w 199"/>
                <a:gd name="T9" fmla="*/ 165 h 198"/>
                <a:gd name="T10" fmla="*/ 34 w 199"/>
                <a:gd name="T11" fmla="*/ 99 h 198"/>
                <a:gd name="T12" fmla="*/ 51 w 199"/>
                <a:gd name="T13" fmla="*/ 54 h 198"/>
                <a:gd name="T14" fmla="*/ 19 w 199"/>
                <a:gd name="T15" fmla="*/ 42 h 198"/>
                <a:gd name="T16" fmla="*/ 0 w 199"/>
                <a:gd name="T17" fmla="*/ 99 h 198"/>
                <a:gd name="T18" fmla="*/ 100 w 199"/>
                <a:gd name="T19" fmla="*/ 198 h 198"/>
                <a:gd name="T20" fmla="*/ 199 w 199"/>
                <a:gd name="T21" fmla="*/ 99 h 198"/>
                <a:gd name="T22" fmla="*/ 100 w 199"/>
                <a:gd name="T23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9" h="198">
                  <a:moveTo>
                    <a:pt x="100" y="0"/>
                  </a:moveTo>
                  <a:cubicBezTo>
                    <a:pt x="89" y="0"/>
                    <a:pt x="79" y="1"/>
                    <a:pt x="69" y="4"/>
                  </a:cubicBezTo>
                  <a:cubicBezTo>
                    <a:pt x="82" y="12"/>
                    <a:pt x="93" y="21"/>
                    <a:pt x="102" y="33"/>
                  </a:cubicBezTo>
                  <a:cubicBezTo>
                    <a:pt x="137" y="34"/>
                    <a:pt x="165" y="63"/>
                    <a:pt x="165" y="99"/>
                  </a:cubicBezTo>
                  <a:cubicBezTo>
                    <a:pt x="165" y="135"/>
                    <a:pt x="136" y="165"/>
                    <a:pt x="100" y="165"/>
                  </a:cubicBezTo>
                  <a:cubicBezTo>
                    <a:pt x="63" y="165"/>
                    <a:pt x="34" y="135"/>
                    <a:pt x="34" y="99"/>
                  </a:cubicBezTo>
                  <a:cubicBezTo>
                    <a:pt x="34" y="81"/>
                    <a:pt x="40" y="65"/>
                    <a:pt x="51" y="54"/>
                  </a:cubicBezTo>
                  <a:cubicBezTo>
                    <a:pt x="42" y="47"/>
                    <a:pt x="31" y="42"/>
                    <a:pt x="19" y="42"/>
                  </a:cubicBezTo>
                  <a:cubicBezTo>
                    <a:pt x="7" y="58"/>
                    <a:pt x="0" y="78"/>
                    <a:pt x="0" y="99"/>
                  </a:cubicBezTo>
                  <a:cubicBezTo>
                    <a:pt x="0" y="153"/>
                    <a:pt x="45" y="198"/>
                    <a:pt x="100" y="198"/>
                  </a:cubicBezTo>
                  <a:cubicBezTo>
                    <a:pt x="154" y="198"/>
                    <a:pt x="199" y="153"/>
                    <a:pt x="199" y="99"/>
                  </a:cubicBezTo>
                  <a:cubicBezTo>
                    <a:pt x="199" y="44"/>
                    <a:pt x="154" y="0"/>
                    <a:pt x="10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</p:grpSp>
      <p:sp>
        <p:nvSpPr>
          <p:cNvPr id="14" name="Oval 13"/>
          <p:cNvSpPr txBox="1">
            <a:spLocks noChangeAspect="1" noChangeArrowheads="1"/>
          </p:cNvSpPr>
          <p:nvPr userDrawn="1"/>
        </p:nvSpPr>
        <p:spPr bwMode="auto">
          <a:xfrm>
            <a:off x="336963" y="6501342"/>
            <a:ext cx="274113" cy="184666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0" tIns="0" rIns="0" bIns="0" anchor="t" anchorCtr="0">
            <a:spAutoFit/>
          </a:bodyPr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r">
              <a:defRPr/>
            </a:pPr>
            <a:fld id="{1E08334B-91D7-46DA-837A-2A85F7B647E5}" type="slidenum">
              <a:rPr lang="fr-FR" sz="1200">
                <a:solidFill>
                  <a:schemeClr val="accent1"/>
                </a:solidFill>
              </a:rPr>
              <a:pPr algn="r">
                <a:defRPr/>
              </a:pPr>
              <a:t>‹N°›</a:t>
            </a:fld>
            <a:endParaRPr lang="fr-FR" sz="1200">
              <a:solidFill>
                <a:schemeClr val="accent1"/>
              </a:solidFill>
            </a:endParaRPr>
          </a:p>
        </p:txBody>
      </p:sp>
      <p:sp>
        <p:nvSpPr>
          <p:cNvPr id="15" name="Ellipse 14"/>
          <p:cNvSpPr/>
          <p:nvPr userDrawn="1"/>
        </p:nvSpPr>
        <p:spPr>
          <a:xfrm>
            <a:off x="719403" y="6545668"/>
            <a:ext cx="96011" cy="96011"/>
          </a:xfrm>
          <a:prstGeom prst="ellipse">
            <a:avLst/>
          </a:prstGeom>
          <a:solidFill>
            <a:srgbClr val="B243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sp>
        <p:nvSpPr>
          <p:cNvPr id="16" name="Espace réservé de la date 3"/>
          <p:cNvSpPr txBox="1">
            <a:spLocks noGrp="1"/>
          </p:cNvSpPr>
          <p:nvPr userDrawn="1"/>
        </p:nvSpPr>
        <p:spPr bwMode="auto">
          <a:xfrm>
            <a:off x="911424" y="6501342"/>
            <a:ext cx="5497274" cy="18466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>
              <a:defRPr/>
            </a:pPr>
            <a:r>
              <a:rPr lang="fr-FR" sz="1200" cap="all" baseline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PAS A PAS SOUSCRIPTION CENET COMPTES  -  Document interne - ne pas diffuser</a:t>
            </a:r>
            <a:endParaRPr lang="fr-FR" sz="1200" baseline="0">
              <a:solidFill>
                <a:schemeClr val="bg1">
                  <a:lumMod val="50000"/>
                </a:schemeClr>
              </a:solidFill>
              <a:latin typeface="Arial Narrow" panose="020B060602020203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grpSp>
        <p:nvGrpSpPr>
          <p:cNvPr id="17" name="Groupe 16"/>
          <p:cNvGrpSpPr/>
          <p:nvPr userDrawn="1"/>
        </p:nvGrpSpPr>
        <p:grpSpPr>
          <a:xfrm>
            <a:off x="10320470" y="6506617"/>
            <a:ext cx="1678317" cy="174112"/>
            <a:chOff x="288926" y="438151"/>
            <a:chExt cx="4284661" cy="444500"/>
          </a:xfrm>
        </p:grpSpPr>
        <p:sp>
          <p:nvSpPr>
            <p:cNvPr id="18" name="Freeform 5"/>
            <p:cNvSpPr>
              <a:spLocks/>
            </p:cNvSpPr>
            <p:nvPr userDrawn="1"/>
          </p:nvSpPr>
          <p:spPr bwMode="auto">
            <a:xfrm>
              <a:off x="1450975" y="541338"/>
              <a:ext cx="377825" cy="282575"/>
            </a:xfrm>
            <a:custGeom>
              <a:avLst/>
              <a:gdLst>
                <a:gd name="T0" fmla="*/ 180 w 194"/>
                <a:gd name="T1" fmla="*/ 144 h 144"/>
                <a:gd name="T2" fmla="*/ 180 w 194"/>
                <a:gd name="T3" fmla="*/ 59 h 144"/>
                <a:gd name="T4" fmla="*/ 144 w 194"/>
                <a:gd name="T5" fmla="*/ 13 h 144"/>
                <a:gd name="T6" fmla="*/ 104 w 194"/>
                <a:gd name="T7" fmla="*/ 60 h 144"/>
                <a:gd name="T8" fmla="*/ 104 w 194"/>
                <a:gd name="T9" fmla="*/ 144 h 144"/>
                <a:gd name="T10" fmla="*/ 90 w 194"/>
                <a:gd name="T11" fmla="*/ 144 h 144"/>
                <a:gd name="T12" fmla="*/ 90 w 194"/>
                <a:gd name="T13" fmla="*/ 54 h 144"/>
                <a:gd name="T14" fmla="*/ 53 w 194"/>
                <a:gd name="T15" fmla="*/ 13 h 144"/>
                <a:gd name="T16" fmla="*/ 14 w 194"/>
                <a:gd name="T17" fmla="*/ 59 h 144"/>
                <a:gd name="T18" fmla="*/ 14 w 194"/>
                <a:gd name="T19" fmla="*/ 144 h 144"/>
                <a:gd name="T20" fmla="*/ 0 w 194"/>
                <a:gd name="T21" fmla="*/ 144 h 144"/>
                <a:gd name="T22" fmla="*/ 0 w 194"/>
                <a:gd name="T23" fmla="*/ 4 h 144"/>
                <a:gd name="T24" fmla="*/ 14 w 194"/>
                <a:gd name="T25" fmla="*/ 4 h 144"/>
                <a:gd name="T26" fmla="*/ 14 w 194"/>
                <a:gd name="T27" fmla="*/ 26 h 144"/>
                <a:gd name="T28" fmla="*/ 55 w 194"/>
                <a:gd name="T29" fmla="*/ 0 h 144"/>
                <a:gd name="T30" fmla="*/ 99 w 194"/>
                <a:gd name="T31" fmla="*/ 28 h 144"/>
                <a:gd name="T32" fmla="*/ 145 w 194"/>
                <a:gd name="T33" fmla="*/ 0 h 144"/>
                <a:gd name="T34" fmla="*/ 194 w 194"/>
                <a:gd name="T35" fmla="*/ 54 h 144"/>
                <a:gd name="T36" fmla="*/ 194 w 194"/>
                <a:gd name="T37" fmla="*/ 144 h 144"/>
                <a:gd name="T38" fmla="*/ 180 w 194"/>
                <a:gd name="T39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4" h="144">
                  <a:moveTo>
                    <a:pt x="180" y="144"/>
                  </a:moveTo>
                  <a:cubicBezTo>
                    <a:pt x="180" y="59"/>
                    <a:pt x="180" y="59"/>
                    <a:pt x="180" y="59"/>
                  </a:cubicBezTo>
                  <a:cubicBezTo>
                    <a:pt x="180" y="28"/>
                    <a:pt x="168" y="13"/>
                    <a:pt x="144" y="13"/>
                  </a:cubicBezTo>
                  <a:cubicBezTo>
                    <a:pt x="121" y="13"/>
                    <a:pt x="104" y="29"/>
                    <a:pt x="104" y="60"/>
                  </a:cubicBezTo>
                  <a:cubicBezTo>
                    <a:pt x="104" y="144"/>
                    <a:pt x="104" y="144"/>
                    <a:pt x="104" y="144"/>
                  </a:cubicBezTo>
                  <a:cubicBezTo>
                    <a:pt x="90" y="144"/>
                    <a:pt x="90" y="144"/>
                    <a:pt x="90" y="144"/>
                  </a:cubicBezTo>
                  <a:cubicBezTo>
                    <a:pt x="90" y="54"/>
                    <a:pt x="90" y="54"/>
                    <a:pt x="90" y="54"/>
                  </a:cubicBezTo>
                  <a:cubicBezTo>
                    <a:pt x="90" y="28"/>
                    <a:pt x="76" y="13"/>
                    <a:pt x="53" y="13"/>
                  </a:cubicBezTo>
                  <a:cubicBezTo>
                    <a:pt x="32" y="13"/>
                    <a:pt x="14" y="31"/>
                    <a:pt x="14" y="59"/>
                  </a:cubicBezTo>
                  <a:cubicBezTo>
                    <a:pt x="14" y="144"/>
                    <a:pt x="14" y="144"/>
                    <a:pt x="14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26"/>
                    <a:pt x="14" y="26"/>
                    <a:pt x="14" y="26"/>
                  </a:cubicBezTo>
                  <a:cubicBezTo>
                    <a:pt x="19" y="13"/>
                    <a:pt x="35" y="0"/>
                    <a:pt x="55" y="0"/>
                  </a:cubicBezTo>
                  <a:cubicBezTo>
                    <a:pt x="77" y="0"/>
                    <a:pt x="93" y="12"/>
                    <a:pt x="99" y="28"/>
                  </a:cubicBezTo>
                  <a:cubicBezTo>
                    <a:pt x="107" y="10"/>
                    <a:pt x="125" y="0"/>
                    <a:pt x="145" y="0"/>
                  </a:cubicBezTo>
                  <a:cubicBezTo>
                    <a:pt x="176" y="0"/>
                    <a:pt x="194" y="23"/>
                    <a:pt x="194" y="54"/>
                  </a:cubicBezTo>
                  <a:cubicBezTo>
                    <a:pt x="194" y="144"/>
                    <a:pt x="194" y="144"/>
                    <a:pt x="194" y="144"/>
                  </a:cubicBezTo>
                  <a:lnTo>
                    <a:pt x="180" y="1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19" name="Freeform 6"/>
            <p:cNvSpPr>
              <a:spLocks/>
            </p:cNvSpPr>
            <p:nvPr userDrawn="1"/>
          </p:nvSpPr>
          <p:spPr bwMode="auto">
            <a:xfrm>
              <a:off x="1889125" y="541338"/>
              <a:ext cx="374650" cy="282575"/>
            </a:xfrm>
            <a:custGeom>
              <a:avLst/>
              <a:gdLst>
                <a:gd name="T0" fmla="*/ 180 w 193"/>
                <a:gd name="T1" fmla="*/ 144 h 144"/>
                <a:gd name="T2" fmla="*/ 180 w 193"/>
                <a:gd name="T3" fmla="*/ 59 h 144"/>
                <a:gd name="T4" fmla="*/ 143 w 193"/>
                <a:gd name="T5" fmla="*/ 13 h 144"/>
                <a:gd name="T6" fmla="*/ 103 w 193"/>
                <a:gd name="T7" fmla="*/ 60 h 144"/>
                <a:gd name="T8" fmla="*/ 103 w 193"/>
                <a:gd name="T9" fmla="*/ 144 h 144"/>
                <a:gd name="T10" fmla="*/ 90 w 193"/>
                <a:gd name="T11" fmla="*/ 144 h 144"/>
                <a:gd name="T12" fmla="*/ 90 w 193"/>
                <a:gd name="T13" fmla="*/ 54 h 144"/>
                <a:gd name="T14" fmla="*/ 53 w 193"/>
                <a:gd name="T15" fmla="*/ 13 h 144"/>
                <a:gd name="T16" fmla="*/ 13 w 193"/>
                <a:gd name="T17" fmla="*/ 59 h 144"/>
                <a:gd name="T18" fmla="*/ 13 w 193"/>
                <a:gd name="T19" fmla="*/ 144 h 144"/>
                <a:gd name="T20" fmla="*/ 0 w 193"/>
                <a:gd name="T21" fmla="*/ 144 h 144"/>
                <a:gd name="T22" fmla="*/ 0 w 193"/>
                <a:gd name="T23" fmla="*/ 4 h 144"/>
                <a:gd name="T24" fmla="*/ 13 w 193"/>
                <a:gd name="T25" fmla="*/ 4 h 144"/>
                <a:gd name="T26" fmla="*/ 13 w 193"/>
                <a:gd name="T27" fmla="*/ 26 h 144"/>
                <a:gd name="T28" fmla="*/ 54 w 193"/>
                <a:gd name="T29" fmla="*/ 0 h 144"/>
                <a:gd name="T30" fmla="*/ 98 w 193"/>
                <a:gd name="T31" fmla="*/ 28 h 144"/>
                <a:gd name="T32" fmla="*/ 145 w 193"/>
                <a:gd name="T33" fmla="*/ 0 h 144"/>
                <a:gd name="T34" fmla="*/ 193 w 193"/>
                <a:gd name="T35" fmla="*/ 54 h 144"/>
                <a:gd name="T36" fmla="*/ 193 w 193"/>
                <a:gd name="T37" fmla="*/ 144 h 144"/>
                <a:gd name="T38" fmla="*/ 180 w 193"/>
                <a:gd name="T39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3" h="144">
                  <a:moveTo>
                    <a:pt x="180" y="144"/>
                  </a:moveTo>
                  <a:cubicBezTo>
                    <a:pt x="180" y="59"/>
                    <a:pt x="180" y="59"/>
                    <a:pt x="180" y="59"/>
                  </a:cubicBezTo>
                  <a:cubicBezTo>
                    <a:pt x="180" y="28"/>
                    <a:pt x="167" y="13"/>
                    <a:pt x="143" y="13"/>
                  </a:cubicBezTo>
                  <a:cubicBezTo>
                    <a:pt x="121" y="13"/>
                    <a:pt x="103" y="29"/>
                    <a:pt x="103" y="60"/>
                  </a:cubicBezTo>
                  <a:cubicBezTo>
                    <a:pt x="103" y="144"/>
                    <a:pt x="103" y="144"/>
                    <a:pt x="103" y="144"/>
                  </a:cubicBezTo>
                  <a:cubicBezTo>
                    <a:pt x="90" y="144"/>
                    <a:pt x="90" y="144"/>
                    <a:pt x="90" y="144"/>
                  </a:cubicBezTo>
                  <a:cubicBezTo>
                    <a:pt x="90" y="54"/>
                    <a:pt x="90" y="54"/>
                    <a:pt x="90" y="54"/>
                  </a:cubicBezTo>
                  <a:cubicBezTo>
                    <a:pt x="90" y="28"/>
                    <a:pt x="75" y="13"/>
                    <a:pt x="53" y="13"/>
                  </a:cubicBezTo>
                  <a:cubicBezTo>
                    <a:pt x="31" y="13"/>
                    <a:pt x="13" y="31"/>
                    <a:pt x="13" y="59"/>
                  </a:cubicBezTo>
                  <a:cubicBezTo>
                    <a:pt x="13" y="144"/>
                    <a:pt x="13" y="144"/>
                    <a:pt x="13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9" y="13"/>
                    <a:pt x="35" y="0"/>
                    <a:pt x="54" y="0"/>
                  </a:cubicBezTo>
                  <a:cubicBezTo>
                    <a:pt x="77" y="0"/>
                    <a:pt x="92" y="12"/>
                    <a:pt x="98" y="28"/>
                  </a:cubicBezTo>
                  <a:cubicBezTo>
                    <a:pt x="107" y="10"/>
                    <a:pt x="124" y="0"/>
                    <a:pt x="145" y="0"/>
                  </a:cubicBezTo>
                  <a:cubicBezTo>
                    <a:pt x="176" y="0"/>
                    <a:pt x="193" y="23"/>
                    <a:pt x="193" y="54"/>
                  </a:cubicBezTo>
                  <a:cubicBezTo>
                    <a:pt x="193" y="144"/>
                    <a:pt x="193" y="144"/>
                    <a:pt x="193" y="144"/>
                  </a:cubicBezTo>
                  <a:lnTo>
                    <a:pt x="180" y="1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20" name="Freeform 7"/>
            <p:cNvSpPr>
              <a:spLocks/>
            </p:cNvSpPr>
            <p:nvPr userDrawn="1"/>
          </p:nvSpPr>
          <p:spPr bwMode="auto">
            <a:xfrm>
              <a:off x="2320925" y="547688"/>
              <a:ext cx="207962" cy="280988"/>
            </a:xfrm>
            <a:custGeom>
              <a:avLst/>
              <a:gdLst>
                <a:gd name="T0" fmla="*/ 0 w 107"/>
                <a:gd name="T1" fmla="*/ 91 h 143"/>
                <a:gd name="T2" fmla="*/ 0 w 107"/>
                <a:gd name="T3" fmla="*/ 0 h 143"/>
                <a:gd name="T4" fmla="*/ 13 w 107"/>
                <a:gd name="T5" fmla="*/ 0 h 143"/>
                <a:gd name="T6" fmla="*/ 13 w 107"/>
                <a:gd name="T7" fmla="*/ 90 h 143"/>
                <a:gd name="T8" fmla="*/ 51 w 107"/>
                <a:gd name="T9" fmla="*/ 131 h 143"/>
                <a:gd name="T10" fmla="*/ 93 w 107"/>
                <a:gd name="T11" fmla="*/ 85 h 143"/>
                <a:gd name="T12" fmla="*/ 93 w 107"/>
                <a:gd name="T13" fmla="*/ 0 h 143"/>
                <a:gd name="T14" fmla="*/ 107 w 107"/>
                <a:gd name="T15" fmla="*/ 0 h 143"/>
                <a:gd name="T16" fmla="*/ 107 w 107"/>
                <a:gd name="T17" fmla="*/ 140 h 143"/>
                <a:gd name="T18" fmla="*/ 93 w 107"/>
                <a:gd name="T19" fmla="*/ 140 h 143"/>
                <a:gd name="T20" fmla="*/ 93 w 107"/>
                <a:gd name="T21" fmla="*/ 118 h 143"/>
                <a:gd name="T22" fmla="*/ 49 w 107"/>
                <a:gd name="T23" fmla="*/ 143 h 143"/>
                <a:gd name="T24" fmla="*/ 0 w 107"/>
                <a:gd name="T25" fmla="*/ 91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7" h="143">
                  <a:moveTo>
                    <a:pt x="0" y="9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90"/>
                    <a:pt x="13" y="90"/>
                    <a:pt x="13" y="90"/>
                  </a:cubicBezTo>
                  <a:cubicBezTo>
                    <a:pt x="13" y="115"/>
                    <a:pt x="29" y="131"/>
                    <a:pt x="51" y="131"/>
                  </a:cubicBezTo>
                  <a:cubicBezTo>
                    <a:pt x="76" y="131"/>
                    <a:pt x="93" y="113"/>
                    <a:pt x="93" y="85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7" y="140"/>
                    <a:pt x="107" y="140"/>
                    <a:pt x="107" y="140"/>
                  </a:cubicBezTo>
                  <a:cubicBezTo>
                    <a:pt x="93" y="140"/>
                    <a:pt x="93" y="140"/>
                    <a:pt x="93" y="140"/>
                  </a:cubicBezTo>
                  <a:cubicBezTo>
                    <a:pt x="93" y="118"/>
                    <a:pt x="93" y="118"/>
                    <a:pt x="93" y="118"/>
                  </a:cubicBezTo>
                  <a:cubicBezTo>
                    <a:pt x="86" y="132"/>
                    <a:pt x="69" y="143"/>
                    <a:pt x="49" y="143"/>
                  </a:cubicBezTo>
                  <a:cubicBezTo>
                    <a:pt x="21" y="143"/>
                    <a:pt x="0" y="123"/>
                    <a:pt x="0" y="9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21" name="Freeform 8"/>
            <p:cNvSpPr>
              <a:spLocks/>
            </p:cNvSpPr>
            <p:nvPr userDrawn="1"/>
          </p:nvSpPr>
          <p:spPr bwMode="auto">
            <a:xfrm>
              <a:off x="2589213" y="541338"/>
              <a:ext cx="206375" cy="282575"/>
            </a:xfrm>
            <a:custGeom>
              <a:avLst/>
              <a:gdLst>
                <a:gd name="T0" fmla="*/ 106 w 106"/>
                <a:gd name="T1" fmla="*/ 53 h 144"/>
                <a:gd name="T2" fmla="*/ 106 w 106"/>
                <a:gd name="T3" fmla="*/ 144 h 144"/>
                <a:gd name="T4" fmla="*/ 93 w 106"/>
                <a:gd name="T5" fmla="*/ 144 h 144"/>
                <a:gd name="T6" fmla="*/ 93 w 106"/>
                <a:gd name="T7" fmla="*/ 54 h 144"/>
                <a:gd name="T8" fmla="*/ 55 w 106"/>
                <a:gd name="T9" fmla="*/ 13 h 144"/>
                <a:gd name="T10" fmla="*/ 13 w 106"/>
                <a:gd name="T11" fmla="*/ 58 h 144"/>
                <a:gd name="T12" fmla="*/ 13 w 106"/>
                <a:gd name="T13" fmla="*/ 144 h 144"/>
                <a:gd name="T14" fmla="*/ 0 w 106"/>
                <a:gd name="T15" fmla="*/ 144 h 144"/>
                <a:gd name="T16" fmla="*/ 0 w 106"/>
                <a:gd name="T17" fmla="*/ 4 h 144"/>
                <a:gd name="T18" fmla="*/ 13 w 106"/>
                <a:gd name="T19" fmla="*/ 4 h 144"/>
                <a:gd name="T20" fmla="*/ 13 w 106"/>
                <a:gd name="T21" fmla="*/ 26 h 144"/>
                <a:gd name="T22" fmla="*/ 57 w 106"/>
                <a:gd name="T23" fmla="*/ 0 h 144"/>
                <a:gd name="T24" fmla="*/ 106 w 106"/>
                <a:gd name="T25" fmla="*/ 53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6" h="144">
                  <a:moveTo>
                    <a:pt x="106" y="53"/>
                  </a:moveTo>
                  <a:cubicBezTo>
                    <a:pt x="106" y="144"/>
                    <a:pt x="106" y="144"/>
                    <a:pt x="106" y="144"/>
                  </a:cubicBezTo>
                  <a:cubicBezTo>
                    <a:pt x="93" y="144"/>
                    <a:pt x="93" y="144"/>
                    <a:pt x="93" y="144"/>
                  </a:cubicBezTo>
                  <a:cubicBezTo>
                    <a:pt x="93" y="54"/>
                    <a:pt x="93" y="54"/>
                    <a:pt x="93" y="54"/>
                  </a:cubicBezTo>
                  <a:cubicBezTo>
                    <a:pt x="93" y="28"/>
                    <a:pt x="77" y="13"/>
                    <a:pt x="55" y="13"/>
                  </a:cubicBezTo>
                  <a:cubicBezTo>
                    <a:pt x="30" y="13"/>
                    <a:pt x="13" y="31"/>
                    <a:pt x="13" y="58"/>
                  </a:cubicBezTo>
                  <a:cubicBezTo>
                    <a:pt x="13" y="144"/>
                    <a:pt x="13" y="144"/>
                    <a:pt x="13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20" y="12"/>
                    <a:pt x="37" y="0"/>
                    <a:pt x="57" y="0"/>
                  </a:cubicBezTo>
                  <a:cubicBezTo>
                    <a:pt x="85" y="0"/>
                    <a:pt x="106" y="20"/>
                    <a:pt x="106" y="5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22" name="Freeform 9"/>
            <p:cNvSpPr>
              <a:spLocks noEditPoints="1"/>
            </p:cNvSpPr>
            <p:nvPr userDrawn="1"/>
          </p:nvSpPr>
          <p:spPr bwMode="auto">
            <a:xfrm>
              <a:off x="2838450" y="541338"/>
              <a:ext cx="207962" cy="287338"/>
            </a:xfrm>
            <a:custGeom>
              <a:avLst/>
              <a:gdLst>
                <a:gd name="T0" fmla="*/ 53 w 107"/>
                <a:gd name="T1" fmla="*/ 55 h 147"/>
                <a:gd name="T2" fmla="*/ 93 w 107"/>
                <a:gd name="T3" fmla="*/ 70 h 147"/>
                <a:gd name="T4" fmla="*/ 93 w 107"/>
                <a:gd name="T5" fmla="*/ 49 h 147"/>
                <a:gd name="T6" fmla="*/ 55 w 107"/>
                <a:gd name="T7" fmla="*/ 13 h 147"/>
                <a:gd name="T8" fmla="*/ 12 w 107"/>
                <a:gd name="T9" fmla="*/ 26 h 147"/>
                <a:gd name="T10" fmla="*/ 6 w 107"/>
                <a:gd name="T11" fmla="*/ 15 h 147"/>
                <a:gd name="T12" fmla="*/ 56 w 107"/>
                <a:gd name="T13" fmla="*/ 0 h 147"/>
                <a:gd name="T14" fmla="*/ 107 w 107"/>
                <a:gd name="T15" fmla="*/ 50 h 147"/>
                <a:gd name="T16" fmla="*/ 107 w 107"/>
                <a:gd name="T17" fmla="*/ 144 h 147"/>
                <a:gd name="T18" fmla="*/ 96 w 107"/>
                <a:gd name="T19" fmla="*/ 144 h 147"/>
                <a:gd name="T20" fmla="*/ 93 w 107"/>
                <a:gd name="T21" fmla="*/ 131 h 147"/>
                <a:gd name="T22" fmla="*/ 53 w 107"/>
                <a:gd name="T23" fmla="*/ 147 h 147"/>
                <a:gd name="T24" fmla="*/ 0 w 107"/>
                <a:gd name="T25" fmla="*/ 101 h 147"/>
                <a:gd name="T26" fmla="*/ 53 w 107"/>
                <a:gd name="T27" fmla="*/ 55 h 147"/>
                <a:gd name="T28" fmla="*/ 54 w 107"/>
                <a:gd name="T29" fmla="*/ 135 h 147"/>
                <a:gd name="T30" fmla="*/ 94 w 107"/>
                <a:gd name="T31" fmla="*/ 101 h 147"/>
                <a:gd name="T32" fmla="*/ 54 w 107"/>
                <a:gd name="T33" fmla="*/ 68 h 147"/>
                <a:gd name="T34" fmla="*/ 13 w 107"/>
                <a:gd name="T35" fmla="*/ 101 h 147"/>
                <a:gd name="T36" fmla="*/ 54 w 107"/>
                <a:gd name="T37" fmla="*/ 135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7" h="147">
                  <a:moveTo>
                    <a:pt x="53" y="55"/>
                  </a:moveTo>
                  <a:cubicBezTo>
                    <a:pt x="72" y="55"/>
                    <a:pt x="87" y="63"/>
                    <a:pt x="93" y="70"/>
                  </a:cubicBezTo>
                  <a:cubicBezTo>
                    <a:pt x="93" y="49"/>
                    <a:pt x="93" y="49"/>
                    <a:pt x="93" y="49"/>
                  </a:cubicBezTo>
                  <a:cubicBezTo>
                    <a:pt x="93" y="26"/>
                    <a:pt x="78" y="13"/>
                    <a:pt x="55" y="13"/>
                  </a:cubicBezTo>
                  <a:cubicBezTo>
                    <a:pt x="37" y="13"/>
                    <a:pt x="22" y="20"/>
                    <a:pt x="12" y="26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14" y="10"/>
                    <a:pt x="32" y="0"/>
                    <a:pt x="56" y="0"/>
                  </a:cubicBezTo>
                  <a:cubicBezTo>
                    <a:pt x="91" y="0"/>
                    <a:pt x="107" y="21"/>
                    <a:pt x="107" y="50"/>
                  </a:cubicBezTo>
                  <a:cubicBezTo>
                    <a:pt x="107" y="144"/>
                    <a:pt x="107" y="144"/>
                    <a:pt x="107" y="144"/>
                  </a:cubicBezTo>
                  <a:cubicBezTo>
                    <a:pt x="96" y="144"/>
                    <a:pt x="96" y="144"/>
                    <a:pt x="96" y="144"/>
                  </a:cubicBezTo>
                  <a:cubicBezTo>
                    <a:pt x="93" y="131"/>
                    <a:pt x="93" y="131"/>
                    <a:pt x="93" y="131"/>
                  </a:cubicBezTo>
                  <a:cubicBezTo>
                    <a:pt x="86" y="139"/>
                    <a:pt x="73" y="147"/>
                    <a:pt x="53" y="147"/>
                  </a:cubicBezTo>
                  <a:cubicBezTo>
                    <a:pt x="22" y="147"/>
                    <a:pt x="0" y="127"/>
                    <a:pt x="0" y="101"/>
                  </a:cubicBezTo>
                  <a:cubicBezTo>
                    <a:pt x="0" y="75"/>
                    <a:pt x="22" y="55"/>
                    <a:pt x="53" y="55"/>
                  </a:cubicBezTo>
                  <a:close/>
                  <a:moveTo>
                    <a:pt x="54" y="135"/>
                  </a:moveTo>
                  <a:cubicBezTo>
                    <a:pt x="78" y="135"/>
                    <a:pt x="94" y="120"/>
                    <a:pt x="94" y="101"/>
                  </a:cubicBezTo>
                  <a:cubicBezTo>
                    <a:pt x="94" y="81"/>
                    <a:pt x="78" y="68"/>
                    <a:pt x="54" y="68"/>
                  </a:cubicBezTo>
                  <a:cubicBezTo>
                    <a:pt x="29" y="68"/>
                    <a:pt x="13" y="82"/>
                    <a:pt x="13" y="101"/>
                  </a:cubicBezTo>
                  <a:cubicBezTo>
                    <a:pt x="13" y="119"/>
                    <a:pt x="29" y="135"/>
                    <a:pt x="54" y="13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23" name="Freeform 10"/>
            <p:cNvSpPr>
              <a:spLocks/>
            </p:cNvSpPr>
            <p:nvPr userDrawn="1"/>
          </p:nvSpPr>
          <p:spPr bwMode="auto">
            <a:xfrm>
              <a:off x="3100388" y="547688"/>
              <a:ext cx="207962" cy="280988"/>
            </a:xfrm>
            <a:custGeom>
              <a:avLst/>
              <a:gdLst>
                <a:gd name="T0" fmla="*/ 0 w 107"/>
                <a:gd name="T1" fmla="*/ 91 h 143"/>
                <a:gd name="T2" fmla="*/ 0 w 107"/>
                <a:gd name="T3" fmla="*/ 0 h 143"/>
                <a:gd name="T4" fmla="*/ 14 w 107"/>
                <a:gd name="T5" fmla="*/ 0 h 143"/>
                <a:gd name="T6" fmla="*/ 14 w 107"/>
                <a:gd name="T7" fmla="*/ 90 h 143"/>
                <a:gd name="T8" fmla="*/ 52 w 107"/>
                <a:gd name="T9" fmla="*/ 131 h 143"/>
                <a:gd name="T10" fmla="*/ 94 w 107"/>
                <a:gd name="T11" fmla="*/ 85 h 143"/>
                <a:gd name="T12" fmla="*/ 94 w 107"/>
                <a:gd name="T13" fmla="*/ 0 h 143"/>
                <a:gd name="T14" fmla="*/ 107 w 107"/>
                <a:gd name="T15" fmla="*/ 0 h 143"/>
                <a:gd name="T16" fmla="*/ 107 w 107"/>
                <a:gd name="T17" fmla="*/ 140 h 143"/>
                <a:gd name="T18" fmla="*/ 94 w 107"/>
                <a:gd name="T19" fmla="*/ 140 h 143"/>
                <a:gd name="T20" fmla="*/ 94 w 107"/>
                <a:gd name="T21" fmla="*/ 118 h 143"/>
                <a:gd name="T22" fmla="*/ 50 w 107"/>
                <a:gd name="T23" fmla="*/ 143 h 143"/>
                <a:gd name="T24" fmla="*/ 0 w 107"/>
                <a:gd name="T25" fmla="*/ 91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7" h="143">
                  <a:moveTo>
                    <a:pt x="0" y="9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90"/>
                    <a:pt x="14" y="90"/>
                    <a:pt x="14" y="90"/>
                  </a:cubicBezTo>
                  <a:cubicBezTo>
                    <a:pt x="14" y="115"/>
                    <a:pt x="30" y="131"/>
                    <a:pt x="52" y="131"/>
                  </a:cubicBezTo>
                  <a:cubicBezTo>
                    <a:pt x="76" y="131"/>
                    <a:pt x="94" y="113"/>
                    <a:pt x="94" y="85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7" y="140"/>
                    <a:pt x="107" y="140"/>
                    <a:pt x="107" y="140"/>
                  </a:cubicBezTo>
                  <a:cubicBezTo>
                    <a:pt x="94" y="140"/>
                    <a:pt x="94" y="140"/>
                    <a:pt x="94" y="140"/>
                  </a:cubicBezTo>
                  <a:cubicBezTo>
                    <a:pt x="94" y="118"/>
                    <a:pt x="94" y="118"/>
                    <a:pt x="94" y="118"/>
                  </a:cubicBezTo>
                  <a:cubicBezTo>
                    <a:pt x="87" y="132"/>
                    <a:pt x="70" y="143"/>
                    <a:pt x="50" y="143"/>
                  </a:cubicBezTo>
                  <a:cubicBezTo>
                    <a:pt x="21" y="143"/>
                    <a:pt x="0" y="123"/>
                    <a:pt x="0" y="9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24" name="Freeform 11"/>
            <p:cNvSpPr>
              <a:spLocks/>
            </p:cNvSpPr>
            <p:nvPr userDrawn="1"/>
          </p:nvSpPr>
          <p:spPr bwMode="auto">
            <a:xfrm>
              <a:off x="3336925" y="492126"/>
              <a:ext cx="127000" cy="333375"/>
            </a:xfrm>
            <a:custGeom>
              <a:avLst/>
              <a:gdLst>
                <a:gd name="T0" fmla="*/ 30 w 65"/>
                <a:gd name="T1" fmla="*/ 0 h 170"/>
                <a:gd name="T2" fmla="*/ 30 w 65"/>
                <a:gd name="T3" fmla="*/ 29 h 170"/>
                <a:gd name="T4" fmla="*/ 63 w 65"/>
                <a:gd name="T5" fmla="*/ 29 h 170"/>
                <a:gd name="T6" fmla="*/ 63 w 65"/>
                <a:gd name="T7" fmla="*/ 41 h 170"/>
                <a:gd name="T8" fmla="*/ 30 w 65"/>
                <a:gd name="T9" fmla="*/ 41 h 170"/>
                <a:gd name="T10" fmla="*/ 30 w 65"/>
                <a:gd name="T11" fmla="*/ 120 h 170"/>
                <a:gd name="T12" fmla="*/ 58 w 65"/>
                <a:gd name="T13" fmla="*/ 158 h 170"/>
                <a:gd name="T14" fmla="*/ 65 w 65"/>
                <a:gd name="T15" fmla="*/ 158 h 170"/>
                <a:gd name="T16" fmla="*/ 65 w 65"/>
                <a:gd name="T17" fmla="*/ 170 h 170"/>
                <a:gd name="T18" fmla="*/ 53 w 65"/>
                <a:gd name="T19" fmla="*/ 170 h 170"/>
                <a:gd name="T20" fmla="*/ 17 w 65"/>
                <a:gd name="T21" fmla="*/ 128 h 170"/>
                <a:gd name="T22" fmla="*/ 17 w 65"/>
                <a:gd name="T23" fmla="*/ 41 h 170"/>
                <a:gd name="T24" fmla="*/ 0 w 65"/>
                <a:gd name="T25" fmla="*/ 41 h 170"/>
                <a:gd name="T26" fmla="*/ 0 w 65"/>
                <a:gd name="T27" fmla="*/ 29 h 170"/>
                <a:gd name="T28" fmla="*/ 17 w 65"/>
                <a:gd name="T29" fmla="*/ 29 h 170"/>
                <a:gd name="T30" fmla="*/ 17 w 65"/>
                <a:gd name="T31" fmla="*/ 0 h 170"/>
                <a:gd name="T32" fmla="*/ 30 w 65"/>
                <a:gd name="T33" fmla="*/ 0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5" h="170">
                  <a:moveTo>
                    <a:pt x="30" y="0"/>
                  </a:moveTo>
                  <a:cubicBezTo>
                    <a:pt x="30" y="29"/>
                    <a:pt x="30" y="29"/>
                    <a:pt x="30" y="29"/>
                  </a:cubicBezTo>
                  <a:cubicBezTo>
                    <a:pt x="63" y="29"/>
                    <a:pt x="63" y="29"/>
                    <a:pt x="63" y="29"/>
                  </a:cubicBezTo>
                  <a:cubicBezTo>
                    <a:pt x="63" y="41"/>
                    <a:pt x="63" y="41"/>
                    <a:pt x="63" y="41"/>
                  </a:cubicBezTo>
                  <a:cubicBezTo>
                    <a:pt x="30" y="41"/>
                    <a:pt x="30" y="41"/>
                    <a:pt x="30" y="41"/>
                  </a:cubicBezTo>
                  <a:cubicBezTo>
                    <a:pt x="30" y="120"/>
                    <a:pt x="30" y="120"/>
                    <a:pt x="30" y="120"/>
                  </a:cubicBezTo>
                  <a:cubicBezTo>
                    <a:pt x="30" y="150"/>
                    <a:pt x="37" y="158"/>
                    <a:pt x="58" y="158"/>
                  </a:cubicBezTo>
                  <a:cubicBezTo>
                    <a:pt x="61" y="158"/>
                    <a:pt x="65" y="158"/>
                    <a:pt x="65" y="158"/>
                  </a:cubicBezTo>
                  <a:cubicBezTo>
                    <a:pt x="65" y="170"/>
                    <a:pt x="65" y="170"/>
                    <a:pt x="65" y="170"/>
                  </a:cubicBezTo>
                  <a:cubicBezTo>
                    <a:pt x="65" y="170"/>
                    <a:pt x="58" y="170"/>
                    <a:pt x="53" y="170"/>
                  </a:cubicBezTo>
                  <a:cubicBezTo>
                    <a:pt x="31" y="170"/>
                    <a:pt x="17" y="157"/>
                    <a:pt x="17" y="128"/>
                  </a:cubicBezTo>
                  <a:cubicBezTo>
                    <a:pt x="17" y="41"/>
                    <a:pt x="17" y="41"/>
                    <a:pt x="17" y="41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0"/>
                    <a:pt x="17" y="0"/>
                    <a:pt x="17" y="0"/>
                  </a:cubicBezTo>
                  <a:lnTo>
                    <a:pt x="3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25" name="Freeform 12"/>
            <p:cNvSpPr>
              <a:spLocks noEditPoints="1"/>
            </p:cNvSpPr>
            <p:nvPr userDrawn="1"/>
          </p:nvSpPr>
          <p:spPr bwMode="auto">
            <a:xfrm>
              <a:off x="3478213" y="438151"/>
              <a:ext cx="258762" cy="390525"/>
            </a:xfrm>
            <a:custGeom>
              <a:avLst/>
              <a:gdLst>
                <a:gd name="T0" fmla="*/ 67 w 133"/>
                <a:gd name="T1" fmla="*/ 52 h 199"/>
                <a:gd name="T2" fmla="*/ 133 w 133"/>
                <a:gd name="T3" fmla="*/ 122 h 199"/>
                <a:gd name="T4" fmla="*/ 133 w 133"/>
                <a:gd name="T5" fmla="*/ 128 h 199"/>
                <a:gd name="T6" fmla="*/ 14 w 133"/>
                <a:gd name="T7" fmla="*/ 128 h 199"/>
                <a:gd name="T8" fmla="*/ 71 w 133"/>
                <a:gd name="T9" fmla="*/ 187 h 199"/>
                <a:gd name="T10" fmla="*/ 119 w 133"/>
                <a:gd name="T11" fmla="*/ 163 h 199"/>
                <a:gd name="T12" fmla="*/ 128 w 133"/>
                <a:gd name="T13" fmla="*/ 169 h 199"/>
                <a:gd name="T14" fmla="*/ 71 w 133"/>
                <a:gd name="T15" fmla="*/ 199 h 199"/>
                <a:gd name="T16" fmla="*/ 0 w 133"/>
                <a:gd name="T17" fmla="*/ 126 h 199"/>
                <a:gd name="T18" fmla="*/ 67 w 133"/>
                <a:gd name="T19" fmla="*/ 52 h 199"/>
                <a:gd name="T20" fmla="*/ 67 w 133"/>
                <a:gd name="T21" fmla="*/ 65 h 199"/>
                <a:gd name="T22" fmla="*/ 14 w 133"/>
                <a:gd name="T23" fmla="*/ 116 h 199"/>
                <a:gd name="T24" fmla="*/ 119 w 133"/>
                <a:gd name="T25" fmla="*/ 116 h 199"/>
                <a:gd name="T26" fmla="*/ 67 w 133"/>
                <a:gd name="T27" fmla="*/ 65 h 199"/>
                <a:gd name="T28" fmla="*/ 92 w 133"/>
                <a:gd name="T29" fmla="*/ 0 h 199"/>
                <a:gd name="T30" fmla="*/ 69 w 133"/>
                <a:gd name="T31" fmla="*/ 38 h 199"/>
                <a:gd name="T32" fmla="*/ 56 w 133"/>
                <a:gd name="T33" fmla="*/ 38 h 199"/>
                <a:gd name="T34" fmla="*/ 76 w 133"/>
                <a:gd name="T35" fmla="*/ 0 h 199"/>
                <a:gd name="T36" fmla="*/ 92 w 133"/>
                <a:gd name="T37" fmla="*/ 0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33" h="199">
                  <a:moveTo>
                    <a:pt x="67" y="52"/>
                  </a:moveTo>
                  <a:cubicBezTo>
                    <a:pt x="107" y="52"/>
                    <a:pt x="133" y="82"/>
                    <a:pt x="133" y="122"/>
                  </a:cubicBezTo>
                  <a:cubicBezTo>
                    <a:pt x="133" y="128"/>
                    <a:pt x="133" y="128"/>
                    <a:pt x="133" y="128"/>
                  </a:cubicBezTo>
                  <a:cubicBezTo>
                    <a:pt x="14" y="128"/>
                    <a:pt x="14" y="128"/>
                    <a:pt x="14" y="128"/>
                  </a:cubicBezTo>
                  <a:cubicBezTo>
                    <a:pt x="14" y="165"/>
                    <a:pt x="37" y="187"/>
                    <a:pt x="71" y="187"/>
                  </a:cubicBezTo>
                  <a:cubicBezTo>
                    <a:pt x="97" y="187"/>
                    <a:pt x="111" y="174"/>
                    <a:pt x="119" y="163"/>
                  </a:cubicBezTo>
                  <a:cubicBezTo>
                    <a:pt x="128" y="169"/>
                    <a:pt x="128" y="169"/>
                    <a:pt x="128" y="169"/>
                  </a:cubicBezTo>
                  <a:cubicBezTo>
                    <a:pt x="119" y="184"/>
                    <a:pt x="101" y="199"/>
                    <a:pt x="71" y="199"/>
                  </a:cubicBezTo>
                  <a:cubicBezTo>
                    <a:pt x="29" y="199"/>
                    <a:pt x="0" y="170"/>
                    <a:pt x="0" y="126"/>
                  </a:cubicBezTo>
                  <a:cubicBezTo>
                    <a:pt x="0" y="80"/>
                    <a:pt x="31" y="52"/>
                    <a:pt x="67" y="52"/>
                  </a:cubicBezTo>
                  <a:close/>
                  <a:moveTo>
                    <a:pt x="67" y="65"/>
                  </a:moveTo>
                  <a:cubicBezTo>
                    <a:pt x="41" y="65"/>
                    <a:pt x="17" y="82"/>
                    <a:pt x="14" y="116"/>
                  </a:cubicBezTo>
                  <a:cubicBezTo>
                    <a:pt x="119" y="116"/>
                    <a:pt x="119" y="116"/>
                    <a:pt x="119" y="116"/>
                  </a:cubicBezTo>
                  <a:cubicBezTo>
                    <a:pt x="117" y="81"/>
                    <a:pt x="93" y="65"/>
                    <a:pt x="67" y="65"/>
                  </a:cubicBezTo>
                  <a:close/>
                  <a:moveTo>
                    <a:pt x="92" y="0"/>
                  </a:moveTo>
                  <a:cubicBezTo>
                    <a:pt x="69" y="38"/>
                    <a:pt x="69" y="38"/>
                    <a:pt x="69" y="38"/>
                  </a:cubicBezTo>
                  <a:cubicBezTo>
                    <a:pt x="56" y="38"/>
                    <a:pt x="56" y="38"/>
                    <a:pt x="56" y="38"/>
                  </a:cubicBezTo>
                  <a:cubicBezTo>
                    <a:pt x="76" y="0"/>
                    <a:pt x="76" y="0"/>
                    <a:pt x="76" y="0"/>
                  </a:cubicBezTo>
                  <a:lnTo>
                    <a:pt x="9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26" name="Freeform 13"/>
            <p:cNvSpPr>
              <a:spLocks noEditPoints="1"/>
            </p:cNvSpPr>
            <p:nvPr userDrawn="1"/>
          </p:nvSpPr>
          <p:spPr bwMode="auto">
            <a:xfrm>
              <a:off x="3765550" y="541338"/>
              <a:ext cx="188912" cy="282575"/>
            </a:xfrm>
            <a:custGeom>
              <a:avLst/>
              <a:gdLst>
                <a:gd name="T0" fmla="*/ 45 w 97"/>
                <a:gd name="T1" fmla="*/ 0 h 144"/>
                <a:gd name="T2" fmla="*/ 92 w 97"/>
                <a:gd name="T3" fmla="*/ 38 h 144"/>
                <a:gd name="T4" fmla="*/ 75 w 97"/>
                <a:gd name="T5" fmla="*/ 69 h 144"/>
                <a:gd name="T6" fmla="*/ 97 w 97"/>
                <a:gd name="T7" fmla="*/ 102 h 144"/>
                <a:gd name="T8" fmla="*/ 48 w 97"/>
                <a:gd name="T9" fmla="*/ 144 h 144"/>
                <a:gd name="T10" fmla="*/ 0 w 97"/>
                <a:gd name="T11" fmla="*/ 144 h 144"/>
                <a:gd name="T12" fmla="*/ 0 w 97"/>
                <a:gd name="T13" fmla="*/ 0 h 144"/>
                <a:gd name="T14" fmla="*/ 45 w 97"/>
                <a:gd name="T15" fmla="*/ 0 h 144"/>
                <a:gd name="T16" fmla="*/ 63 w 97"/>
                <a:gd name="T17" fmla="*/ 42 h 144"/>
                <a:gd name="T18" fmla="*/ 45 w 97"/>
                <a:gd name="T19" fmla="*/ 25 h 144"/>
                <a:gd name="T20" fmla="*/ 29 w 97"/>
                <a:gd name="T21" fmla="*/ 25 h 144"/>
                <a:gd name="T22" fmla="*/ 29 w 97"/>
                <a:gd name="T23" fmla="*/ 58 h 144"/>
                <a:gd name="T24" fmla="*/ 45 w 97"/>
                <a:gd name="T25" fmla="*/ 58 h 144"/>
                <a:gd name="T26" fmla="*/ 63 w 97"/>
                <a:gd name="T27" fmla="*/ 42 h 144"/>
                <a:gd name="T28" fmla="*/ 67 w 97"/>
                <a:gd name="T29" fmla="*/ 100 h 144"/>
                <a:gd name="T30" fmla="*/ 46 w 97"/>
                <a:gd name="T31" fmla="*/ 82 h 144"/>
                <a:gd name="T32" fmla="*/ 29 w 97"/>
                <a:gd name="T33" fmla="*/ 82 h 144"/>
                <a:gd name="T34" fmla="*/ 29 w 97"/>
                <a:gd name="T35" fmla="*/ 119 h 144"/>
                <a:gd name="T36" fmla="*/ 46 w 97"/>
                <a:gd name="T37" fmla="*/ 119 h 144"/>
                <a:gd name="T38" fmla="*/ 67 w 97"/>
                <a:gd name="T39" fmla="*/ 100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97" h="144">
                  <a:moveTo>
                    <a:pt x="45" y="0"/>
                  </a:moveTo>
                  <a:cubicBezTo>
                    <a:pt x="74" y="0"/>
                    <a:pt x="92" y="15"/>
                    <a:pt x="92" y="38"/>
                  </a:cubicBezTo>
                  <a:cubicBezTo>
                    <a:pt x="92" y="51"/>
                    <a:pt x="86" y="63"/>
                    <a:pt x="75" y="69"/>
                  </a:cubicBezTo>
                  <a:cubicBezTo>
                    <a:pt x="89" y="75"/>
                    <a:pt x="97" y="87"/>
                    <a:pt x="97" y="102"/>
                  </a:cubicBezTo>
                  <a:cubicBezTo>
                    <a:pt x="97" y="130"/>
                    <a:pt x="74" y="144"/>
                    <a:pt x="48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45" y="0"/>
                  </a:lnTo>
                  <a:close/>
                  <a:moveTo>
                    <a:pt x="63" y="42"/>
                  </a:moveTo>
                  <a:cubicBezTo>
                    <a:pt x="63" y="32"/>
                    <a:pt x="56" y="25"/>
                    <a:pt x="45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58"/>
                    <a:pt x="29" y="58"/>
                    <a:pt x="29" y="58"/>
                  </a:cubicBezTo>
                  <a:cubicBezTo>
                    <a:pt x="45" y="58"/>
                    <a:pt x="45" y="58"/>
                    <a:pt x="45" y="58"/>
                  </a:cubicBezTo>
                  <a:cubicBezTo>
                    <a:pt x="55" y="58"/>
                    <a:pt x="63" y="52"/>
                    <a:pt x="63" y="42"/>
                  </a:cubicBezTo>
                  <a:close/>
                  <a:moveTo>
                    <a:pt x="67" y="100"/>
                  </a:moveTo>
                  <a:cubicBezTo>
                    <a:pt x="67" y="88"/>
                    <a:pt x="58" y="82"/>
                    <a:pt x="46" y="82"/>
                  </a:cubicBezTo>
                  <a:cubicBezTo>
                    <a:pt x="29" y="82"/>
                    <a:pt x="29" y="82"/>
                    <a:pt x="29" y="82"/>
                  </a:cubicBezTo>
                  <a:cubicBezTo>
                    <a:pt x="29" y="119"/>
                    <a:pt x="29" y="119"/>
                    <a:pt x="29" y="119"/>
                  </a:cubicBezTo>
                  <a:cubicBezTo>
                    <a:pt x="46" y="119"/>
                    <a:pt x="46" y="119"/>
                    <a:pt x="46" y="119"/>
                  </a:cubicBezTo>
                  <a:cubicBezTo>
                    <a:pt x="58" y="119"/>
                    <a:pt x="67" y="112"/>
                    <a:pt x="67" y="100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27" name="Freeform 14"/>
            <p:cNvSpPr>
              <a:spLocks noEditPoints="1"/>
            </p:cNvSpPr>
            <p:nvPr userDrawn="1"/>
          </p:nvSpPr>
          <p:spPr bwMode="auto">
            <a:xfrm>
              <a:off x="3981450" y="541338"/>
              <a:ext cx="180975" cy="282575"/>
            </a:xfrm>
            <a:custGeom>
              <a:avLst/>
              <a:gdLst>
                <a:gd name="T0" fmla="*/ 46 w 93"/>
                <a:gd name="T1" fmla="*/ 0 h 144"/>
                <a:gd name="T2" fmla="*/ 93 w 93"/>
                <a:gd name="T3" fmla="*/ 45 h 144"/>
                <a:gd name="T4" fmla="*/ 46 w 93"/>
                <a:gd name="T5" fmla="*/ 90 h 144"/>
                <a:gd name="T6" fmla="*/ 29 w 93"/>
                <a:gd name="T7" fmla="*/ 90 h 144"/>
                <a:gd name="T8" fmla="*/ 29 w 93"/>
                <a:gd name="T9" fmla="*/ 144 h 144"/>
                <a:gd name="T10" fmla="*/ 0 w 93"/>
                <a:gd name="T11" fmla="*/ 144 h 144"/>
                <a:gd name="T12" fmla="*/ 0 w 93"/>
                <a:gd name="T13" fmla="*/ 0 h 144"/>
                <a:gd name="T14" fmla="*/ 46 w 93"/>
                <a:gd name="T15" fmla="*/ 0 h 144"/>
                <a:gd name="T16" fmla="*/ 63 w 93"/>
                <a:gd name="T17" fmla="*/ 45 h 144"/>
                <a:gd name="T18" fmla="*/ 42 w 93"/>
                <a:gd name="T19" fmla="*/ 25 h 144"/>
                <a:gd name="T20" fmla="*/ 29 w 93"/>
                <a:gd name="T21" fmla="*/ 25 h 144"/>
                <a:gd name="T22" fmla="*/ 29 w 93"/>
                <a:gd name="T23" fmla="*/ 65 h 144"/>
                <a:gd name="T24" fmla="*/ 42 w 93"/>
                <a:gd name="T25" fmla="*/ 65 h 144"/>
                <a:gd name="T26" fmla="*/ 63 w 93"/>
                <a:gd name="T27" fmla="*/ 45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3" h="144">
                  <a:moveTo>
                    <a:pt x="46" y="0"/>
                  </a:moveTo>
                  <a:cubicBezTo>
                    <a:pt x="74" y="0"/>
                    <a:pt x="93" y="18"/>
                    <a:pt x="93" y="45"/>
                  </a:cubicBezTo>
                  <a:cubicBezTo>
                    <a:pt x="93" y="72"/>
                    <a:pt x="73" y="90"/>
                    <a:pt x="46" y="90"/>
                  </a:cubicBezTo>
                  <a:cubicBezTo>
                    <a:pt x="29" y="90"/>
                    <a:pt x="29" y="90"/>
                    <a:pt x="29" y="90"/>
                  </a:cubicBezTo>
                  <a:cubicBezTo>
                    <a:pt x="29" y="144"/>
                    <a:pt x="29" y="144"/>
                    <a:pt x="29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46" y="0"/>
                  </a:lnTo>
                  <a:close/>
                  <a:moveTo>
                    <a:pt x="63" y="45"/>
                  </a:moveTo>
                  <a:cubicBezTo>
                    <a:pt x="63" y="33"/>
                    <a:pt x="54" y="25"/>
                    <a:pt x="42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65"/>
                    <a:pt x="29" y="65"/>
                    <a:pt x="29" y="65"/>
                  </a:cubicBezTo>
                  <a:cubicBezTo>
                    <a:pt x="42" y="65"/>
                    <a:pt x="42" y="65"/>
                    <a:pt x="42" y="65"/>
                  </a:cubicBezTo>
                  <a:cubicBezTo>
                    <a:pt x="54" y="65"/>
                    <a:pt x="63" y="57"/>
                    <a:pt x="63" y="45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28" name="Freeform 15"/>
            <p:cNvSpPr>
              <a:spLocks/>
            </p:cNvSpPr>
            <p:nvPr userDrawn="1"/>
          </p:nvSpPr>
          <p:spPr bwMode="auto">
            <a:xfrm>
              <a:off x="4170363" y="536576"/>
              <a:ext cx="230187" cy="290513"/>
            </a:xfrm>
            <a:custGeom>
              <a:avLst/>
              <a:gdLst>
                <a:gd name="T0" fmla="*/ 0 w 119"/>
                <a:gd name="T1" fmla="*/ 74 h 148"/>
                <a:gd name="T2" fmla="*/ 75 w 119"/>
                <a:gd name="T3" fmla="*/ 0 h 148"/>
                <a:gd name="T4" fmla="*/ 117 w 119"/>
                <a:gd name="T5" fmla="*/ 13 h 148"/>
                <a:gd name="T6" fmla="*/ 109 w 119"/>
                <a:gd name="T7" fmla="*/ 38 h 148"/>
                <a:gd name="T8" fmla="*/ 75 w 119"/>
                <a:gd name="T9" fmla="*/ 27 h 148"/>
                <a:gd name="T10" fmla="*/ 30 w 119"/>
                <a:gd name="T11" fmla="*/ 74 h 148"/>
                <a:gd name="T12" fmla="*/ 75 w 119"/>
                <a:gd name="T13" fmla="*/ 121 h 148"/>
                <a:gd name="T14" fmla="*/ 110 w 119"/>
                <a:gd name="T15" fmla="*/ 110 h 148"/>
                <a:gd name="T16" fmla="*/ 119 w 119"/>
                <a:gd name="T17" fmla="*/ 135 h 148"/>
                <a:gd name="T18" fmla="*/ 75 w 119"/>
                <a:gd name="T19" fmla="*/ 148 h 148"/>
                <a:gd name="T20" fmla="*/ 0 w 119"/>
                <a:gd name="T21" fmla="*/ 74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9" h="148">
                  <a:moveTo>
                    <a:pt x="0" y="74"/>
                  </a:moveTo>
                  <a:cubicBezTo>
                    <a:pt x="0" y="32"/>
                    <a:pt x="32" y="0"/>
                    <a:pt x="75" y="0"/>
                  </a:cubicBezTo>
                  <a:cubicBezTo>
                    <a:pt x="94" y="0"/>
                    <a:pt x="108" y="6"/>
                    <a:pt x="117" y="13"/>
                  </a:cubicBezTo>
                  <a:cubicBezTo>
                    <a:pt x="109" y="38"/>
                    <a:pt x="109" y="38"/>
                    <a:pt x="109" y="38"/>
                  </a:cubicBezTo>
                  <a:cubicBezTo>
                    <a:pt x="102" y="33"/>
                    <a:pt x="89" y="27"/>
                    <a:pt x="75" y="27"/>
                  </a:cubicBezTo>
                  <a:cubicBezTo>
                    <a:pt x="49" y="27"/>
                    <a:pt x="30" y="47"/>
                    <a:pt x="30" y="74"/>
                  </a:cubicBezTo>
                  <a:cubicBezTo>
                    <a:pt x="30" y="102"/>
                    <a:pt x="49" y="121"/>
                    <a:pt x="75" y="121"/>
                  </a:cubicBezTo>
                  <a:cubicBezTo>
                    <a:pt x="90" y="121"/>
                    <a:pt x="104" y="114"/>
                    <a:pt x="110" y="110"/>
                  </a:cubicBezTo>
                  <a:cubicBezTo>
                    <a:pt x="119" y="135"/>
                    <a:pt x="119" y="135"/>
                    <a:pt x="119" y="135"/>
                  </a:cubicBezTo>
                  <a:cubicBezTo>
                    <a:pt x="110" y="141"/>
                    <a:pt x="96" y="148"/>
                    <a:pt x="75" y="148"/>
                  </a:cubicBezTo>
                  <a:cubicBezTo>
                    <a:pt x="30" y="148"/>
                    <a:pt x="0" y="116"/>
                    <a:pt x="0" y="74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29" name="Freeform 16"/>
            <p:cNvSpPr>
              <a:spLocks/>
            </p:cNvSpPr>
            <p:nvPr userDrawn="1"/>
          </p:nvSpPr>
          <p:spPr bwMode="auto">
            <a:xfrm>
              <a:off x="4425950" y="541338"/>
              <a:ext cx="147637" cy="282575"/>
            </a:xfrm>
            <a:custGeom>
              <a:avLst/>
              <a:gdLst>
                <a:gd name="T0" fmla="*/ 91 w 93"/>
                <a:gd name="T1" fmla="*/ 0 h 178"/>
                <a:gd name="T2" fmla="*/ 91 w 93"/>
                <a:gd name="T3" fmla="*/ 32 h 178"/>
                <a:gd name="T4" fmla="*/ 36 w 93"/>
                <a:gd name="T5" fmla="*/ 32 h 178"/>
                <a:gd name="T6" fmla="*/ 36 w 93"/>
                <a:gd name="T7" fmla="*/ 71 h 178"/>
                <a:gd name="T8" fmla="*/ 82 w 93"/>
                <a:gd name="T9" fmla="*/ 71 h 178"/>
                <a:gd name="T10" fmla="*/ 82 w 93"/>
                <a:gd name="T11" fmla="*/ 103 h 178"/>
                <a:gd name="T12" fmla="*/ 36 w 93"/>
                <a:gd name="T13" fmla="*/ 103 h 178"/>
                <a:gd name="T14" fmla="*/ 36 w 93"/>
                <a:gd name="T15" fmla="*/ 145 h 178"/>
                <a:gd name="T16" fmla="*/ 93 w 93"/>
                <a:gd name="T17" fmla="*/ 145 h 178"/>
                <a:gd name="T18" fmla="*/ 93 w 93"/>
                <a:gd name="T19" fmla="*/ 178 h 178"/>
                <a:gd name="T20" fmla="*/ 0 w 93"/>
                <a:gd name="T21" fmla="*/ 178 h 178"/>
                <a:gd name="T22" fmla="*/ 0 w 93"/>
                <a:gd name="T23" fmla="*/ 0 h 178"/>
                <a:gd name="T24" fmla="*/ 91 w 93"/>
                <a:gd name="T25" fmla="*/ 0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3" h="178">
                  <a:moveTo>
                    <a:pt x="91" y="0"/>
                  </a:moveTo>
                  <a:lnTo>
                    <a:pt x="91" y="32"/>
                  </a:lnTo>
                  <a:lnTo>
                    <a:pt x="36" y="32"/>
                  </a:lnTo>
                  <a:lnTo>
                    <a:pt x="36" y="71"/>
                  </a:lnTo>
                  <a:lnTo>
                    <a:pt x="82" y="71"/>
                  </a:lnTo>
                  <a:lnTo>
                    <a:pt x="82" y="103"/>
                  </a:lnTo>
                  <a:lnTo>
                    <a:pt x="36" y="103"/>
                  </a:lnTo>
                  <a:lnTo>
                    <a:pt x="36" y="145"/>
                  </a:lnTo>
                  <a:lnTo>
                    <a:pt x="93" y="145"/>
                  </a:lnTo>
                  <a:lnTo>
                    <a:pt x="93" y="178"/>
                  </a:lnTo>
                  <a:lnTo>
                    <a:pt x="0" y="178"/>
                  </a:lnTo>
                  <a:lnTo>
                    <a:pt x="0" y="0"/>
                  </a:lnTo>
                  <a:lnTo>
                    <a:pt x="91" y="0"/>
                  </a:ln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30" name="Freeform 17"/>
            <p:cNvSpPr>
              <a:spLocks/>
            </p:cNvSpPr>
            <p:nvPr userDrawn="1"/>
          </p:nvSpPr>
          <p:spPr bwMode="auto">
            <a:xfrm>
              <a:off x="288926" y="452438"/>
              <a:ext cx="173037" cy="371475"/>
            </a:xfrm>
            <a:custGeom>
              <a:avLst/>
              <a:gdLst>
                <a:gd name="T0" fmla="*/ 17 w 109"/>
                <a:gd name="T1" fmla="*/ 0 h 234"/>
                <a:gd name="T2" fmla="*/ 17 w 109"/>
                <a:gd name="T3" fmla="*/ 218 h 234"/>
                <a:gd name="T4" fmla="*/ 109 w 109"/>
                <a:gd name="T5" fmla="*/ 218 h 234"/>
                <a:gd name="T6" fmla="*/ 109 w 109"/>
                <a:gd name="T7" fmla="*/ 234 h 234"/>
                <a:gd name="T8" fmla="*/ 0 w 109"/>
                <a:gd name="T9" fmla="*/ 234 h 234"/>
                <a:gd name="T10" fmla="*/ 0 w 109"/>
                <a:gd name="T11" fmla="*/ 0 h 234"/>
                <a:gd name="T12" fmla="*/ 17 w 109"/>
                <a:gd name="T13" fmla="*/ 0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9" h="234">
                  <a:moveTo>
                    <a:pt x="17" y="0"/>
                  </a:moveTo>
                  <a:lnTo>
                    <a:pt x="17" y="218"/>
                  </a:lnTo>
                  <a:lnTo>
                    <a:pt x="109" y="218"/>
                  </a:lnTo>
                  <a:lnTo>
                    <a:pt x="109" y="234"/>
                  </a:lnTo>
                  <a:lnTo>
                    <a:pt x="0" y="234"/>
                  </a:lnTo>
                  <a:lnTo>
                    <a:pt x="0" y="0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31" name="Freeform 18"/>
            <p:cNvSpPr>
              <a:spLocks noEditPoints="1"/>
            </p:cNvSpPr>
            <p:nvPr userDrawn="1"/>
          </p:nvSpPr>
          <p:spPr bwMode="auto">
            <a:xfrm>
              <a:off x="482600" y="541338"/>
              <a:ext cx="207962" cy="287338"/>
            </a:xfrm>
            <a:custGeom>
              <a:avLst/>
              <a:gdLst>
                <a:gd name="T0" fmla="*/ 54 w 107"/>
                <a:gd name="T1" fmla="*/ 55 h 147"/>
                <a:gd name="T2" fmla="*/ 94 w 107"/>
                <a:gd name="T3" fmla="*/ 70 h 147"/>
                <a:gd name="T4" fmla="*/ 94 w 107"/>
                <a:gd name="T5" fmla="*/ 49 h 147"/>
                <a:gd name="T6" fmla="*/ 55 w 107"/>
                <a:gd name="T7" fmla="*/ 13 h 147"/>
                <a:gd name="T8" fmla="*/ 12 w 107"/>
                <a:gd name="T9" fmla="*/ 26 h 147"/>
                <a:gd name="T10" fmla="*/ 7 w 107"/>
                <a:gd name="T11" fmla="*/ 15 h 147"/>
                <a:gd name="T12" fmla="*/ 56 w 107"/>
                <a:gd name="T13" fmla="*/ 0 h 147"/>
                <a:gd name="T14" fmla="*/ 107 w 107"/>
                <a:gd name="T15" fmla="*/ 50 h 147"/>
                <a:gd name="T16" fmla="*/ 107 w 107"/>
                <a:gd name="T17" fmla="*/ 144 h 147"/>
                <a:gd name="T18" fmla="*/ 96 w 107"/>
                <a:gd name="T19" fmla="*/ 144 h 147"/>
                <a:gd name="T20" fmla="*/ 94 w 107"/>
                <a:gd name="T21" fmla="*/ 131 h 147"/>
                <a:gd name="T22" fmla="*/ 54 w 107"/>
                <a:gd name="T23" fmla="*/ 147 h 147"/>
                <a:gd name="T24" fmla="*/ 0 w 107"/>
                <a:gd name="T25" fmla="*/ 101 h 147"/>
                <a:gd name="T26" fmla="*/ 54 w 107"/>
                <a:gd name="T27" fmla="*/ 55 h 147"/>
                <a:gd name="T28" fmla="*/ 54 w 107"/>
                <a:gd name="T29" fmla="*/ 135 h 147"/>
                <a:gd name="T30" fmla="*/ 94 w 107"/>
                <a:gd name="T31" fmla="*/ 101 h 147"/>
                <a:gd name="T32" fmla="*/ 54 w 107"/>
                <a:gd name="T33" fmla="*/ 68 h 147"/>
                <a:gd name="T34" fmla="*/ 14 w 107"/>
                <a:gd name="T35" fmla="*/ 101 h 147"/>
                <a:gd name="T36" fmla="*/ 54 w 107"/>
                <a:gd name="T37" fmla="*/ 135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7" h="147">
                  <a:moveTo>
                    <a:pt x="54" y="55"/>
                  </a:moveTo>
                  <a:cubicBezTo>
                    <a:pt x="73" y="55"/>
                    <a:pt x="87" y="63"/>
                    <a:pt x="94" y="70"/>
                  </a:cubicBezTo>
                  <a:cubicBezTo>
                    <a:pt x="94" y="49"/>
                    <a:pt x="94" y="49"/>
                    <a:pt x="94" y="49"/>
                  </a:cubicBezTo>
                  <a:cubicBezTo>
                    <a:pt x="94" y="26"/>
                    <a:pt x="78" y="13"/>
                    <a:pt x="55" y="13"/>
                  </a:cubicBezTo>
                  <a:cubicBezTo>
                    <a:pt x="37" y="13"/>
                    <a:pt x="22" y="20"/>
                    <a:pt x="12" y="26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14" y="10"/>
                    <a:pt x="33" y="0"/>
                    <a:pt x="56" y="0"/>
                  </a:cubicBezTo>
                  <a:cubicBezTo>
                    <a:pt x="91" y="0"/>
                    <a:pt x="107" y="21"/>
                    <a:pt x="107" y="50"/>
                  </a:cubicBezTo>
                  <a:cubicBezTo>
                    <a:pt x="107" y="144"/>
                    <a:pt x="107" y="144"/>
                    <a:pt x="107" y="144"/>
                  </a:cubicBezTo>
                  <a:cubicBezTo>
                    <a:pt x="96" y="144"/>
                    <a:pt x="96" y="144"/>
                    <a:pt x="96" y="144"/>
                  </a:cubicBezTo>
                  <a:cubicBezTo>
                    <a:pt x="94" y="131"/>
                    <a:pt x="94" y="131"/>
                    <a:pt x="94" y="131"/>
                  </a:cubicBezTo>
                  <a:cubicBezTo>
                    <a:pt x="86" y="139"/>
                    <a:pt x="74" y="147"/>
                    <a:pt x="54" y="147"/>
                  </a:cubicBezTo>
                  <a:cubicBezTo>
                    <a:pt x="22" y="147"/>
                    <a:pt x="0" y="127"/>
                    <a:pt x="0" y="101"/>
                  </a:cubicBezTo>
                  <a:cubicBezTo>
                    <a:pt x="0" y="75"/>
                    <a:pt x="23" y="55"/>
                    <a:pt x="54" y="55"/>
                  </a:cubicBezTo>
                  <a:close/>
                  <a:moveTo>
                    <a:pt x="54" y="135"/>
                  </a:moveTo>
                  <a:cubicBezTo>
                    <a:pt x="78" y="135"/>
                    <a:pt x="94" y="120"/>
                    <a:pt x="94" y="101"/>
                  </a:cubicBezTo>
                  <a:cubicBezTo>
                    <a:pt x="94" y="81"/>
                    <a:pt x="79" y="68"/>
                    <a:pt x="54" y="68"/>
                  </a:cubicBezTo>
                  <a:cubicBezTo>
                    <a:pt x="29" y="68"/>
                    <a:pt x="14" y="82"/>
                    <a:pt x="14" y="101"/>
                  </a:cubicBezTo>
                  <a:cubicBezTo>
                    <a:pt x="14" y="119"/>
                    <a:pt x="29" y="135"/>
                    <a:pt x="54" y="13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32" name="Freeform 19"/>
            <p:cNvSpPr>
              <a:spLocks/>
            </p:cNvSpPr>
            <p:nvPr userDrawn="1"/>
          </p:nvSpPr>
          <p:spPr bwMode="auto">
            <a:xfrm>
              <a:off x="1150938" y="727076"/>
              <a:ext cx="82550" cy="73025"/>
            </a:xfrm>
            <a:custGeom>
              <a:avLst/>
              <a:gdLst>
                <a:gd name="T0" fmla="*/ 10 w 43"/>
                <a:gd name="T1" fmla="*/ 11 h 37"/>
                <a:gd name="T2" fmla="*/ 10 w 43"/>
                <a:gd name="T3" fmla="*/ 11 h 37"/>
                <a:gd name="T4" fmla="*/ 0 w 43"/>
                <a:gd name="T5" fmla="*/ 25 h 37"/>
                <a:gd name="T6" fmla="*/ 33 w 43"/>
                <a:gd name="T7" fmla="*/ 37 h 37"/>
                <a:gd name="T8" fmla="*/ 39 w 43"/>
                <a:gd name="T9" fmla="*/ 26 h 37"/>
                <a:gd name="T10" fmla="*/ 39 w 43"/>
                <a:gd name="T11" fmla="*/ 26 h 37"/>
                <a:gd name="T12" fmla="*/ 33 w 43"/>
                <a:gd name="T13" fmla="*/ 5 h 37"/>
                <a:gd name="T14" fmla="*/ 10 w 43"/>
                <a:gd name="T15" fmla="*/ 1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" h="37">
                  <a:moveTo>
                    <a:pt x="1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7" y="16"/>
                    <a:pt x="4" y="21"/>
                    <a:pt x="0" y="25"/>
                  </a:cubicBezTo>
                  <a:cubicBezTo>
                    <a:pt x="9" y="32"/>
                    <a:pt x="20" y="36"/>
                    <a:pt x="33" y="37"/>
                  </a:cubicBezTo>
                  <a:cubicBezTo>
                    <a:pt x="35" y="33"/>
                    <a:pt x="37" y="30"/>
                    <a:pt x="39" y="26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43" y="18"/>
                    <a:pt x="40" y="9"/>
                    <a:pt x="33" y="5"/>
                  </a:cubicBezTo>
                  <a:cubicBezTo>
                    <a:pt x="25" y="0"/>
                    <a:pt x="15" y="3"/>
                    <a:pt x="10" y="11"/>
                  </a:cubicBezTo>
                  <a:close/>
                </a:path>
              </a:pathLst>
            </a:custGeom>
            <a:solidFill>
              <a:srgbClr val="B343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33" name="Freeform 20"/>
            <p:cNvSpPr>
              <a:spLocks/>
            </p:cNvSpPr>
            <p:nvPr userDrawn="1"/>
          </p:nvSpPr>
          <p:spPr bwMode="auto">
            <a:xfrm>
              <a:off x="865188" y="493713"/>
              <a:ext cx="358775" cy="388938"/>
            </a:xfrm>
            <a:custGeom>
              <a:avLst/>
              <a:gdLst>
                <a:gd name="T0" fmla="*/ 96 w 185"/>
                <a:gd name="T1" fmla="*/ 165 h 198"/>
                <a:gd name="T2" fmla="*/ 33 w 185"/>
                <a:gd name="T3" fmla="*/ 99 h 198"/>
                <a:gd name="T4" fmla="*/ 99 w 185"/>
                <a:gd name="T5" fmla="*/ 33 h 198"/>
                <a:gd name="T6" fmla="*/ 153 w 185"/>
                <a:gd name="T7" fmla="*/ 61 h 198"/>
                <a:gd name="T8" fmla="*/ 175 w 185"/>
                <a:gd name="T9" fmla="*/ 66 h 198"/>
                <a:gd name="T10" fmla="*/ 181 w 185"/>
                <a:gd name="T11" fmla="*/ 43 h 198"/>
                <a:gd name="T12" fmla="*/ 181 w 185"/>
                <a:gd name="T13" fmla="*/ 43 h 198"/>
                <a:gd name="T14" fmla="*/ 99 w 185"/>
                <a:gd name="T15" fmla="*/ 0 h 198"/>
                <a:gd name="T16" fmla="*/ 0 w 185"/>
                <a:gd name="T17" fmla="*/ 99 h 198"/>
                <a:gd name="T18" fmla="*/ 99 w 185"/>
                <a:gd name="T19" fmla="*/ 198 h 198"/>
                <a:gd name="T20" fmla="*/ 129 w 185"/>
                <a:gd name="T21" fmla="*/ 193 h 198"/>
                <a:gd name="T22" fmla="*/ 96 w 185"/>
                <a:gd name="T23" fmla="*/ 165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85" h="198">
                  <a:moveTo>
                    <a:pt x="96" y="165"/>
                  </a:moveTo>
                  <a:cubicBezTo>
                    <a:pt x="61" y="163"/>
                    <a:pt x="33" y="134"/>
                    <a:pt x="33" y="99"/>
                  </a:cubicBezTo>
                  <a:cubicBezTo>
                    <a:pt x="33" y="62"/>
                    <a:pt x="62" y="33"/>
                    <a:pt x="99" y="33"/>
                  </a:cubicBezTo>
                  <a:cubicBezTo>
                    <a:pt x="121" y="33"/>
                    <a:pt x="141" y="44"/>
                    <a:pt x="153" y="61"/>
                  </a:cubicBezTo>
                  <a:cubicBezTo>
                    <a:pt x="158" y="68"/>
                    <a:pt x="167" y="70"/>
                    <a:pt x="175" y="66"/>
                  </a:cubicBezTo>
                  <a:cubicBezTo>
                    <a:pt x="183" y="62"/>
                    <a:pt x="185" y="51"/>
                    <a:pt x="181" y="43"/>
                  </a:cubicBezTo>
                  <a:cubicBezTo>
                    <a:pt x="181" y="43"/>
                    <a:pt x="181" y="43"/>
                    <a:pt x="181" y="43"/>
                  </a:cubicBezTo>
                  <a:cubicBezTo>
                    <a:pt x="163" y="17"/>
                    <a:pt x="133" y="0"/>
                    <a:pt x="99" y="0"/>
                  </a:cubicBezTo>
                  <a:cubicBezTo>
                    <a:pt x="44" y="0"/>
                    <a:pt x="0" y="44"/>
                    <a:pt x="0" y="99"/>
                  </a:cubicBezTo>
                  <a:cubicBezTo>
                    <a:pt x="0" y="153"/>
                    <a:pt x="44" y="198"/>
                    <a:pt x="99" y="198"/>
                  </a:cubicBezTo>
                  <a:cubicBezTo>
                    <a:pt x="109" y="198"/>
                    <a:pt x="119" y="196"/>
                    <a:pt x="129" y="193"/>
                  </a:cubicBezTo>
                  <a:cubicBezTo>
                    <a:pt x="116" y="186"/>
                    <a:pt x="105" y="176"/>
                    <a:pt x="96" y="165"/>
                  </a:cubicBezTo>
                  <a:close/>
                </a:path>
              </a:pathLst>
            </a:custGeom>
            <a:solidFill>
              <a:srgbClr val="B343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34" name="Freeform 21"/>
            <p:cNvSpPr>
              <a:spLocks/>
            </p:cNvSpPr>
            <p:nvPr userDrawn="1"/>
          </p:nvSpPr>
          <p:spPr bwMode="auto">
            <a:xfrm>
              <a:off x="1023938" y="493713"/>
              <a:ext cx="387350" cy="388938"/>
            </a:xfrm>
            <a:custGeom>
              <a:avLst/>
              <a:gdLst>
                <a:gd name="T0" fmla="*/ 100 w 199"/>
                <a:gd name="T1" fmla="*/ 0 h 198"/>
                <a:gd name="T2" fmla="*/ 69 w 199"/>
                <a:gd name="T3" fmla="*/ 4 h 198"/>
                <a:gd name="T4" fmla="*/ 102 w 199"/>
                <a:gd name="T5" fmla="*/ 33 h 198"/>
                <a:gd name="T6" fmla="*/ 165 w 199"/>
                <a:gd name="T7" fmla="*/ 99 h 198"/>
                <a:gd name="T8" fmla="*/ 100 w 199"/>
                <a:gd name="T9" fmla="*/ 165 h 198"/>
                <a:gd name="T10" fmla="*/ 34 w 199"/>
                <a:gd name="T11" fmla="*/ 99 h 198"/>
                <a:gd name="T12" fmla="*/ 51 w 199"/>
                <a:gd name="T13" fmla="*/ 54 h 198"/>
                <a:gd name="T14" fmla="*/ 19 w 199"/>
                <a:gd name="T15" fmla="*/ 42 h 198"/>
                <a:gd name="T16" fmla="*/ 0 w 199"/>
                <a:gd name="T17" fmla="*/ 99 h 198"/>
                <a:gd name="T18" fmla="*/ 100 w 199"/>
                <a:gd name="T19" fmla="*/ 198 h 198"/>
                <a:gd name="T20" fmla="*/ 199 w 199"/>
                <a:gd name="T21" fmla="*/ 99 h 198"/>
                <a:gd name="T22" fmla="*/ 100 w 199"/>
                <a:gd name="T23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9" h="198">
                  <a:moveTo>
                    <a:pt x="100" y="0"/>
                  </a:moveTo>
                  <a:cubicBezTo>
                    <a:pt x="89" y="0"/>
                    <a:pt x="79" y="1"/>
                    <a:pt x="69" y="4"/>
                  </a:cubicBezTo>
                  <a:cubicBezTo>
                    <a:pt x="82" y="12"/>
                    <a:pt x="93" y="21"/>
                    <a:pt x="102" y="33"/>
                  </a:cubicBezTo>
                  <a:cubicBezTo>
                    <a:pt x="137" y="34"/>
                    <a:pt x="165" y="63"/>
                    <a:pt x="165" y="99"/>
                  </a:cubicBezTo>
                  <a:cubicBezTo>
                    <a:pt x="165" y="135"/>
                    <a:pt x="136" y="165"/>
                    <a:pt x="100" y="165"/>
                  </a:cubicBezTo>
                  <a:cubicBezTo>
                    <a:pt x="63" y="165"/>
                    <a:pt x="34" y="135"/>
                    <a:pt x="34" y="99"/>
                  </a:cubicBezTo>
                  <a:cubicBezTo>
                    <a:pt x="34" y="81"/>
                    <a:pt x="40" y="65"/>
                    <a:pt x="51" y="54"/>
                  </a:cubicBezTo>
                  <a:cubicBezTo>
                    <a:pt x="42" y="47"/>
                    <a:pt x="31" y="42"/>
                    <a:pt x="19" y="42"/>
                  </a:cubicBezTo>
                  <a:cubicBezTo>
                    <a:pt x="7" y="58"/>
                    <a:pt x="0" y="78"/>
                    <a:pt x="0" y="99"/>
                  </a:cubicBezTo>
                  <a:cubicBezTo>
                    <a:pt x="0" y="153"/>
                    <a:pt x="45" y="198"/>
                    <a:pt x="100" y="198"/>
                  </a:cubicBezTo>
                  <a:cubicBezTo>
                    <a:pt x="154" y="198"/>
                    <a:pt x="199" y="153"/>
                    <a:pt x="199" y="99"/>
                  </a:cubicBezTo>
                  <a:cubicBezTo>
                    <a:pt x="199" y="44"/>
                    <a:pt x="154" y="0"/>
                    <a:pt x="100" y="0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</p:grpSp>
    </p:spTree>
    <p:extLst>
      <p:ext uri="{BB962C8B-B14F-4D97-AF65-F5344CB8AC3E}">
        <p14:creationId xmlns:p14="http://schemas.microsoft.com/office/powerpoint/2010/main" val="5651150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  <p:sldLayoutId id="2147483744" r:id="rId2"/>
    <p:sldLayoutId id="2147483745" r:id="rId3"/>
    <p:sldLayoutId id="2147483746" r:id="rId4"/>
    <p:sldLayoutId id="2147483747" r:id="rId5"/>
    <p:sldLayoutId id="2147483748" r:id="rId6"/>
    <p:sldLayoutId id="2147483749" r:id="rId7"/>
    <p:sldLayoutId id="2147483750" r:id="rId8"/>
    <p:sldLayoutId id="2147483751" r:id="rId9"/>
    <p:sldLayoutId id="2147483752" r:id="rId10"/>
    <p:sldLayoutId id="2147483753" r:id="rId11"/>
  </p:sldLayoutIdLst>
  <p:hf hdr="0" dt="0"/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tx1"/>
          </a:solidFill>
          <a:latin typeface="Arial Black" panose="020B0A04020102020204" pitchFamily="34" charset="0"/>
          <a:ea typeface="+mj-ea"/>
          <a:cs typeface="Arial" panose="020B0604020202020204" pitchFamily="34" charset="0"/>
        </a:defRPr>
      </a:lvl1pPr>
    </p:titleStyle>
    <p:bodyStyle>
      <a:lvl1pPr marL="355591" indent="-355591" algn="l" defTabSz="1219170" rtl="0" eaLnBrk="1" latinLnBrk="0" hangingPunct="1">
        <a:lnSpc>
          <a:spcPct val="90000"/>
        </a:lnSpc>
        <a:spcBef>
          <a:spcPts val="1333"/>
        </a:spcBef>
        <a:buClr>
          <a:schemeClr val="tx2"/>
        </a:buClr>
        <a:buFont typeface="Cambria Math" panose="02040503050406030204" pitchFamily="18" charset="0"/>
        <a:buChar char="ʘ"/>
        <a:defRPr sz="2667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914377" indent="-304792" algn="l" defTabSz="1219170" rtl="0" eaLnBrk="1" latinLnBrk="0" hangingPunct="1">
        <a:lnSpc>
          <a:spcPct val="90000"/>
        </a:lnSpc>
        <a:spcBef>
          <a:spcPts val="667"/>
        </a:spcBef>
        <a:buClr>
          <a:schemeClr val="accent1"/>
        </a:buClr>
        <a:buFont typeface="Symbol" panose="05050102010706020507" pitchFamily="18" charset="2"/>
        <a:buChar char="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523962" indent="-304792" algn="l" defTabSz="1219170" rtl="0" eaLnBrk="1" latinLnBrk="0" hangingPunct="1">
        <a:lnSpc>
          <a:spcPct val="90000"/>
        </a:lnSpc>
        <a:spcBef>
          <a:spcPts val="667"/>
        </a:spcBef>
        <a:buClr>
          <a:schemeClr val="accent3"/>
        </a:buClr>
        <a:buFont typeface="Courier New" panose="02070309020205020404" pitchFamily="49" charset="0"/>
        <a:buChar char="o"/>
        <a:defRPr sz="2133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2133547" indent="-304792" algn="l" defTabSz="1219170" rtl="0" eaLnBrk="1" latinLnBrk="0" hangingPunct="1">
        <a:lnSpc>
          <a:spcPct val="90000"/>
        </a:lnSpc>
        <a:spcBef>
          <a:spcPts val="667"/>
        </a:spcBef>
        <a:buClr>
          <a:schemeClr val="accent2"/>
        </a:buClr>
        <a:buFont typeface="Arial" panose="020B0604020202020204" pitchFamily="34" charset="0"/>
        <a:buChar char="•"/>
        <a:defRPr sz="1867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74313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20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C9E5945-562A-4F86-8939-9137C0B5A1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10204" y="1061303"/>
            <a:ext cx="10080000" cy="1800000"/>
          </a:xfrm>
        </p:spPr>
        <p:txBody>
          <a:bodyPr/>
          <a:lstStyle/>
          <a:p>
            <a:r>
              <a:rPr lang="fr-FR" sz="4800" err="1"/>
              <a:t>Cenet</a:t>
            </a:r>
            <a:r>
              <a:rPr lang="fr-FR" sz="4800"/>
              <a:t> Comptes</a:t>
            </a:r>
            <a:endParaRPr lang="fr-FR"/>
          </a:p>
        </p:txBody>
      </p:sp>
      <p:sp>
        <p:nvSpPr>
          <p:cNvPr id="4" name="Sous-titre 3">
            <a:extLst>
              <a:ext uri="{FF2B5EF4-FFF2-40B4-BE49-F238E27FC236}">
                <a16:creationId xmlns:a16="http://schemas.microsoft.com/office/drawing/2014/main" id="{F5B5E614-58A6-4AF6-85EC-90C4D3B103D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10204" y="2835170"/>
            <a:ext cx="10080000" cy="900000"/>
          </a:xfrm>
        </p:spPr>
        <p:txBody>
          <a:bodyPr/>
          <a:lstStyle/>
          <a:p>
            <a:r>
              <a:rPr lang="fr-FR" dirty="0">
                <a:solidFill>
                  <a:schemeClr val="tx2"/>
                </a:solidFill>
              </a:rPr>
              <a:t>Réinitialiser le mot de passe d’un utilisateur </a:t>
            </a:r>
            <a:r>
              <a:rPr lang="fr-FR" dirty="0"/>
              <a:t>– Pas à Pas</a:t>
            </a:r>
          </a:p>
          <a:p>
            <a:br>
              <a:rPr lang="fr-FR" dirty="0"/>
            </a:b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538458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e 10">
            <a:extLst>
              <a:ext uri="{FF2B5EF4-FFF2-40B4-BE49-F238E27FC236}">
                <a16:creationId xmlns:a16="http://schemas.microsoft.com/office/drawing/2014/main" id="{0C44EFF9-F4C6-4BAE-92E3-B4EA0B5D10DD}"/>
              </a:ext>
            </a:extLst>
          </p:cNvPr>
          <p:cNvGrpSpPr/>
          <p:nvPr/>
        </p:nvGrpSpPr>
        <p:grpSpPr>
          <a:xfrm>
            <a:off x="5538485" y="861998"/>
            <a:ext cx="5433003" cy="2769006"/>
            <a:chOff x="6903013" y="596748"/>
            <a:chExt cx="5433003" cy="2769006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243EBC65-9B7B-4CFE-A9BB-CB3370DD9B8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t="49609"/>
            <a:stretch/>
          </p:blipFill>
          <p:spPr>
            <a:xfrm>
              <a:off x="6903013" y="1642209"/>
              <a:ext cx="5433003" cy="1723545"/>
            </a:xfrm>
            <a:prstGeom prst="rect">
              <a:avLst/>
            </a:prstGeom>
          </p:spPr>
        </p:pic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22D3C850-69D9-449C-BED9-3970DD04AB5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b="69676"/>
            <a:stretch/>
          </p:blipFill>
          <p:spPr>
            <a:xfrm>
              <a:off x="6903013" y="596748"/>
              <a:ext cx="5433003" cy="1037180"/>
            </a:xfrm>
            <a:prstGeom prst="rect">
              <a:avLst/>
            </a:prstGeom>
          </p:spPr>
        </p:pic>
      </p:grpSp>
      <p:sp>
        <p:nvSpPr>
          <p:cNvPr id="7" name="Titre 6"/>
          <p:cNvSpPr>
            <a:spLocks noGrp="1"/>
          </p:cNvSpPr>
          <p:nvPr>
            <p:ph type="title"/>
          </p:nvPr>
        </p:nvSpPr>
        <p:spPr>
          <a:xfrm>
            <a:off x="698347" y="443727"/>
            <a:ext cx="10273141" cy="449816"/>
          </a:xfrm>
        </p:spPr>
        <p:txBody>
          <a:bodyPr/>
          <a:lstStyle/>
          <a:p>
            <a:r>
              <a:rPr lang="fr-FR" dirty="0"/>
              <a:t>Réinitialiser le mot de passe</a:t>
            </a:r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2"/>
          </p:nvPr>
        </p:nvSpPr>
        <p:spPr>
          <a:xfrm>
            <a:off x="801994" y="829878"/>
            <a:ext cx="10272131" cy="384043"/>
          </a:xfrm>
        </p:spPr>
        <p:txBody>
          <a:bodyPr>
            <a:normAutofit/>
          </a:bodyPr>
          <a:lstStyle/>
          <a:p>
            <a:r>
              <a:rPr lang="fr-FR" sz="1900" dirty="0">
                <a:solidFill>
                  <a:srgbClr val="3E454A"/>
                </a:solidFill>
                <a:latin typeface="+mn-lt"/>
              </a:rPr>
              <a:t>Consultation/Gestion du service</a:t>
            </a:r>
          </a:p>
        </p:txBody>
      </p:sp>
      <p:sp>
        <p:nvSpPr>
          <p:cNvPr id="6" name="Espace réservé du contenu 24">
            <a:extLst>
              <a:ext uri="{FF2B5EF4-FFF2-40B4-BE49-F238E27FC236}">
                <a16:creationId xmlns:a16="http://schemas.microsoft.com/office/drawing/2014/main" id="{76439C10-8283-468A-A583-D2D5B34D6111}"/>
              </a:ext>
            </a:extLst>
          </p:cNvPr>
          <p:cNvSpPr txBox="1">
            <a:spLocks/>
          </p:cNvSpPr>
          <p:nvPr/>
        </p:nvSpPr>
        <p:spPr>
          <a:xfrm>
            <a:off x="-4233" y="1305984"/>
            <a:ext cx="4675415" cy="4987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266700" indent="-2667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Cambria Math" panose="02040503050406030204" pitchFamily="18" charset="0"/>
              <a:buChar char="ʘ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Symbol" panose="05050102010706020507" pitchFamily="18" charset="2"/>
              <a:buChar char="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 typeface="Courier New" panose="02070309020205020404" pitchFamily="49" charset="0"/>
              <a:buChar char="o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q"/>
            </a:pPr>
            <a:r>
              <a:rPr lang="fr-FR" sz="1467" b="1" dirty="0">
                <a:solidFill>
                  <a:srgbClr val="C00000"/>
                </a:solidFill>
                <a:latin typeface="+mn-lt"/>
              </a:rPr>
              <a:t>Le changement de mot de passe se fait par la consultation/gestion du service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7756C618-2B21-4502-8F8F-0F5F2259A4BF}"/>
              </a:ext>
            </a:extLst>
          </p:cNvPr>
          <p:cNvGrpSpPr/>
          <p:nvPr/>
        </p:nvGrpSpPr>
        <p:grpSpPr>
          <a:xfrm>
            <a:off x="386904" y="2199892"/>
            <a:ext cx="4247880" cy="2689798"/>
            <a:chOff x="323528" y="1500778"/>
            <a:chExt cx="3185910" cy="2017352"/>
          </a:xfrm>
        </p:grpSpPr>
        <p:grpSp>
          <p:nvGrpSpPr>
            <p:cNvPr id="15" name="Groupe 14">
              <a:extLst>
                <a:ext uri="{FF2B5EF4-FFF2-40B4-BE49-F238E27FC236}">
                  <a16:creationId xmlns:a16="http://schemas.microsoft.com/office/drawing/2014/main" id="{275D0D39-767F-430A-B4D6-636E3862CB16}"/>
                </a:ext>
              </a:extLst>
            </p:cNvPr>
            <p:cNvGrpSpPr/>
            <p:nvPr/>
          </p:nvGrpSpPr>
          <p:grpSpPr>
            <a:xfrm>
              <a:off x="323528" y="1500778"/>
              <a:ext cx="3185910" cy="756654"/>
              <a:chOff x="539552" y="4026123"/>
              <a:chExt cx="3185910" cy="756654"/>
            </a:xfrm>
          </p:grpSpPr>
          <p:sp>
            <p:nvSpPr>
              <p:cNvPr id="19" name="Rectangle à coins arrondis 13">
                <a:extLst>
                  <a:ext uri="{FF2B5EF4-FFF2-40B4-BE49-F238E27FC236}">
                    <a16:creationId xmlns:a16="http://schemas.microsoft.com/office/drawing/2014/main" id="{DC27117B-F4BF-4198-BD97-737564633D46}"/>
                  </a:ext>
                </a:extLst>
              </p:cNvPr>
              <p:cNvSpPr/>
              <p:nvPr/>
            </p:nvSpPr>
            <p:spPr>
              <a:xfrm>
                <a:off x="539552" y="4026123"/>
                <a:ext cx="216024" cy="217110"/>
              </a:xfrm>
              <a:prstGeom prst="roundRect">
                <a:avLst/>
              </a:prstGeom>
              <a:solidFill>
                <a:srgbClr val="C00000"/>
              </a:solidFill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1600" b="1">
                    <a:solidFill>
                      <a:schemeClr val="bg1"/>
                    </a:solidFill>
                  </a:rPr>
                  <a:t>1</a:t>
                </a:r>
                <a:endParaRPr lang="fr-FR" sz="2400" b="1">
                  <a:solidFill>
                    <a:schemeClr val="bg1"/>
                  </a:solidFill>
                </a:endParaRPr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CAA3A8F0-642A-4796-97B4-104664F79316}"/>
                  </a:ext>
                </a:extLst>
              </p:cNvPr>
              <p:cNvSpPr txBox="1"/>
              <p:nvPr/>
            </p:nvSpPr>
            <p:spPr>
              <a:xfrm>
                <a:off x="773134" y="4036225"/>
                <a:ext cx="2952328" cy="74655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467" dirty="0"/>
                  <a:t>Aller dans l’onglet Services </a:t>
                </a:r>
              </a:p>
              <a:p>
                <a:endParaRPr lang="fr-FR" sz="1467" dirty="0"/>
              </a:p>
              <a:p>
                <a:r>
                  <a:rPr lang="fr-FR" sz="1467" dirty="0"/>
                  <a:t>Double - cliquer sur la ligne de l’abonnement Ce Net Comptes</a:t>
                </a:r>
              </a:p>
            </p:txBody>
          </p:sp>
        </p:grpSp>
        <p:sp>
          <p:nvSpPr>
            <p:cNvPr id="18" name="ZoneTexte 17">
              <a:extLst>
                <a:ext uri="{FF2B5EF4-FFF2-40B4-BE49-F238E27FC236}">
                  <a16:creationId xmlns:a16="http://schemas.microsoft.com/office/drawing/2014/main" id="{CAF1AA38-0FAE-4008-852B-C386AED49F44}"/>
                </a:ext>
              </a:extLst>
            </p:cNvPr>
            <p:cNvSpPr txBox="1"/>
            <p:nvPr/>
          </p:nvSpPr>
          <p:spPr>
            <a:xfrm>
              <a:off x="539552" y="2771578"/>
              <a:ext cx="2952328" cy="7465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467" dirty="0"/>
                <a:t>Cliquer sur la tuile Ce Net Comptes dans les services</a:t>
              </a:r>
            </a:p>
            <a:p>
              <a:endParaRPr lang="fr-FR" sz="1467" dirty="0"/>
            </a:p>
            <a:p>
              <a:r>
                <a:rPr lang="fr-FR" sz="1467" dirty="0"/>
                <a:t>Puis cliquer sur « Gérer les services »</a:t>
              </a:r>
            </a:p>
          </p:txBody>
        </p:sp>
      </p:grpSp>
      <p:sp>
        <p:nvSpPr>
          <p:cNvPr id="33" name="Rectangle à coins arrondis 13">
            <a:extLst>
              <a:ext uri="{FF2B5EF4-FFF2-40B4-BE49-F238E27FC236}">
                <a16:creationId xmlns:a16="http://schemas.microsoft.com/office/drawing/2014/main" id="{925280CC-76C9-471A-8602-3B2967E1B83A}"/>
              </a:ext>
            </a:extLst>
          </p:cNvPr>
          <p:cNvSpPr/>
          <p:nvPr/>
        </p:nvSpPr>
        <p:spPr>
          <a:xfrm>
            <a:off x="7184148" y="956561"/>
            <a:ext cx="288032" cy="289480"/>
          </a:xfrm>
          <a:prstGeom prst="round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>
                <a:solidFill>
                  <a:schemeClr val="bg1"/>
                </a:solidFill>
              </a:rPr>
              <a:t>1</a:t>
            </a:r>
            <a:endParaRPr lang="fr-FR" sz="2400" b="1">
              <a:solidFill>
                <a:schemeClr val="bg1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3C64FB8-4A00-4255-933F-FC706C349E2B}"/>
              </a:ext>
            </a:extLst>
          </p:cNvPr>
          <p:cNvSpPr/>
          <p:nvPr/>
        </p:nvSpPr>
        <p:spPr>
          <a:xfrm>
            <a:off x="674936" y="1882051"/>
            <a:ext cx="1541418" cy="289479"/>
          </a:xfrm>
          <a:prstGeom prst="rect">
            <a:avLst/>
          </a:prstGeom>
          <a:solidFill>
            <a:srgbClr val="F9CE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400" i="1" dirty="0">
                <a:solidFill>
                  <a:schemeClr val="tx1">
                    <a:lumMod val="75000"/>
                  </a:schemeClr>
                </a:solidFill>
              </a:rPr>
              <a:t>Coté PCM</a:t>
            </a:r>
          </a:p>
        </p:txBody>
      </p:sp>
      <p:sp>
        <p:nvSpPr>
          <p:cNvPr id="27" name="Rectangle à coins arrondis 13">
            <a:extLst>
              <a:ext uri="{FF2B5EF4-FFF2-40B4-BE49-F238E27FC236}">
                <a16:creationId xmlns:a16="http://schemas.microsoft.com/office/drawing/2014/main" id="{7FD88E4A-090C-4CEB-BE2F-031B19510317}"/>
              </a:ext>
            </a:extLst>
          </p:cNvPr>
          <p:cNvSpPr/>
          <p:nvPr/>
        </p:nvSpPr>
        <p:spPr>
          <a:xfrm>
            <a:off x="386904" y="3894290"/>
            <a:ext cx="288032" cy="289479"/>
          </a:xfrm>
          <a:prstGeom prst="round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>
                <a:solidFill>
                  <a:schemeClr val="bg1"/>
                </a:solidFill>
              </a:rPr>
              <a:t>1</a:t>
            </a:r>
            <a:endParaRPr lang="fr-FR" sz="2400" b="1">
              <a:solidFill>
                <a:schemeClr val="bg1"/>
              </a:solidFill>
            </a:endParaRPr>
          </a:p>
        </p:txBody>
      </p:sp>
      <p:sp>
        <p:nvSpPr>
          <p:cNvPr id="28" name="Rectangle à coins arrondis 13">
            <a:extLst>
              <a:ext uri="{FF2B5EF4-FFF2-40B4-BE49-F238E27FC236}">
                <a16:creationId xmlns:a16="http://schemas.microsoft.com/office/drawing/2014/main" id="{A1A21B85-FB51-42C1-B802-B488B6671E2D}"/>
              </a:ext>
            </a:extLst>
          </p:cNvPr>
          <p:cNvSpPr/>
          <p:nvPr/>
        </p:nvSpPr>
        <p:spPr>
          <a:xfrm>
            <a:off x="386904" y="4569121"/>
            <a:ext cx="288032" cy="289480"/>
          </a:xfrm>
          <a:prstGeom prst="round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dirty="0">
                <a:solidFill>
                  <a:schemeClr val="bg1"/>
                </a:solidFill>
              </a:rPr>
              <a:t>2</a:t>
            </a:r>
            <a:endParaRPr lang="fr-FR" sz="2400" b="1" dirty="0">
              <a:solidFill>
                <a:schemeClr val="bg1"/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546286AD-0B3F-4281-8BF9-2DCE2DB58D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68204" y="3302971"/>
            <a:ext cx="5616921" cy="2985274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AF4323C2-8560-437D-B3DC-D118B412FA94}"/>
              </a:ext>
            </a:extLst>
          </p:cNvPr>
          <p:cNvSpPr/>
          <p:nvPr/>
        </p:nvSpPr>
        <p:spPr>
          <a:xfrm>
            <a:off x="698347" y="3391646"/>
            <a:ext cx="2556453" cy="336504"/>
          </a:xfrm>
          <a:prstGeom prst="rect">
            <a:avLst/>
          </a:prstGeom>
          <a:solidFill>
            <a:srgbClr val="F9CE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400" i="1" dirty="0">
                <a:solidFill>
                  <a:schemeClr val="tx1">
                    <a:lumMod val="75000"/>
                  </a:schemeClr>
                </a:solidFill>
              </a:rPr>
              <a:t>Coté nouveau portail </a:t>
            </a:r>
            <a:r>
              <a:rPr lang="fr-FR" sz="1400" i="1" dirty="0" err="1">
                <a:solidFill>
                  <a:schemeClr val="tx1">
                    <a:lumMod val="75000"/>
                  </a:schemeClr>
                </a:solidFill>
              </a:rPr>
              <a:t>MySys</a:t>
            </a:r>
            <a:endParaRPr lang="fr-FR" sz="1400" i="1" dirty="0">
              <a:solidFill>
                <a:schemeClr val="tx1">
                  <a:lumMod val="75000"/>
                </a:schemeClr>
              </a:solidFill>
            </a:endParaRPr>
          </a:p>
        </p:txBody>
      </p:sp>
      <p:sp>
        <p:nvSpPr>
          <p:cNvPr id="21" name="Rectangle à coins arrondis 13">
            <a:extLst>
              <a:ext uri="{FF2B5EF4-FFF2-40B4-BE49-F238E27FC236}">
                <a16:creationId xmlns:a16="http://schemas.microsoft.com/office/drawing/2014/main" id="{09A5FF6A-2B0F-44B4-89A0-8E2672DC8952}"/>
              </a:ext>
            </a:extLst>
          </p:cNvPr>
          <p:cNvSpPr/>
          <p:nvPr/>
        </p:nvSpPr>
        <p:spPr>
          <a:xfrm>
            <a:off x="9715916" y="4798301"/>
            <a:ext cx="288032" cy="289480"/>
          </a:xfrm>
          <a:prstGeom prst="round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dirty="0">
                <a:solidFill>
                  <a:schemeClr val="bg1"/>
                </a:solidFill>
              </a:rPr>
              <a:t>2</a:t>
            </a:r>
            <a:endParaRPr lang="fr-FR" sz="2400" b="1" dirty="0">
              <a:solidFill>
                <a:schemeClr val="bg1"/>
              </a:solidFill>
            </a:endParaRPr>
          </a:p>
        </p:txBody>
      </p:sp>
      <p:sp>
        <p:nvSpPr>
          <p:cNvPr id="22" name="Rectangle à coins arrondis 13">
            <a:extLst>
              <a:ext uri="{FF2B5EF4-FFF2-40B4-BE49-F238E27FC236}">
                <a16:creationId xmlns:a16="http://schemas.microsoft.com/office/drawing/2014/main" id="{338C6C16-05F9-491F-ACEA-EA818B6F2AEC}"/>
              </a:ext>
            </a:extLst>
          </p:cNvPr>
          <p:cNvSpPr/>
          <p:nvPr/>
        </p:nvSpPr>
        <p:spPr>
          <a:xfrm>
            <a:off x="7482173" y="5087781"/>
            <a:ext cx="288032" cy="289479"/>
          </a:xfrm>
          <a:prstGeom prst="round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>
                <a:solidFill>
                  <a:schemeClr val="bg1"/>
                </a:solidFill>
              </a:rPr>
              <a:t>1</a:t>
            </a:r>
            <a:endParaRPr lang="fr-FR" sz="2400" b="1">
              <a:solidFill>
                <a:schemeClr val="bg1"/>
              </a:solidFill>
            </a:endParaRPr>
          </a:p>
        </p:txBody>
      </p:sp>
      <p:sp>
        <p:nvSpPr>
          <p:cNvPr id="24" name="Rectangle à coins arrondis 13">
            <a:extLst>
              <a:ext uri="{FF2B5EF4-FFF2-40B4-BE49-F238E27FC236}">
                <a16:creationId xmlns:a16="http://schemas.microsoft.com/office/drawing/2014/main" id="{35F4AE06-698A-4E1D-B18E-56D48C805008}"/>
              </a:ext>
            </a:extLst>
          </p:cNvPr>
          <p:cNvSpPr/>
          <p:nvPr/>
        </p:nvSpPr>
        <p:spPr>
          <a:xfrm>
            <a:off x="386904" y="2687127"/>
            <a:ext cx="288032" cy="289480"/>
          </a:xfrm>
          <a:prstGeom prst="round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dirty="0">
                <a:solidFill>
                  <a:schemeClr val="bg1"/>
                </a:solidFill>
              </a:rPr>
              <a:t>2</a:t>
            </a:r>
            <a:endParaRPr lang="fr-FR" sz="2400" b="1" dirty="0">
              <a:solidFill>
                <a:schemeClr val="bg1"/>
              </a:solidFill>
            </a:endParaRPr>
          </a:p>
        </p:txBody>
      </p:sp>
      <p:sp>
        <p:nvSpPr>
          <p:cNvPr id="25" name="Rectangle à coins arrondis 13">
            <a:extLst>
              <a:ext uri="{FF2B5EF4-FFF2-40B4-BE49-F238E27FC236}">
                <a16:creationId xmlns:a16="http://schemas.microsoft.com/office/drawing/2014/main" id="{32B8553E-76B8-42F4-B838-53978F3810AB}"/>
              </a:ext>
            </a:extLst>
          </p:cNvPr>
          <p:cNvSpPr/>
          <p:nvPr/>
        </p:nvSpPr>
        <p:spPr>
          <a:xfrm>
            <a:off x="7812899" y="2917847"/>
            <a:ext cx="288032" cy="289480"/>
          </a:xfrm>
          <a:prstGeom prst="round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dirty="0">
                <a:solidFill>
                  <a:schemeClr val="bg1"/>
                </a:solidFill>
              </a:rPr>
              <a:t>2</a:t>
            </a:r>
            <a:endParaRPr lang="fr-FR" sz="2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5757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FCD6AAD9-ED9D-489C-A0A8-A5BD6530655A}"/>
              </a:ext>
            </a:extLst>
          </p:cNvPr>
          <p:cNvGrpSpPr/>
          <p:nvPr/>
        </p:nvGrpSpPr>
        <p:grpSpPr>
          <a:xfrm>
            <a:off x="339134" y="2176651"/>
            <a:ext cx="4364217" cy="1666413"/>
            <a:chOff x="315843" y="1579710"/>
            <a:chExt cx="3273163" cy="1249810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E1AB19DE-111D-42CB-B668-0A8CA53440F0}"/>
                </a:ext>
              </a:extLst>
            </p:cNvPr>
            <p:cNvGrpSpPr/>
            <p:nvPr/>
          </p:nvGrpSpPr>
          <p:grpSpPr>
            <a:xfrm>
              <a:off x="323528" y="1579710"/>
              <a:ext cx="3168685" cy="407900"/>
              <a:chOff x="539552" y="4105055"/>
              <a:chExt cx="3168685" cy="407900"/>
            </a:xfrm>
          </p:grpSpPr>
          <p:sp>
            <p:nvSpPr>
              <p:cNvPr id="13" name="Rectangle à coins arrondis 13">
                <a:extLst>
                  <a:ext uri="{FF2B5EF4-FFF2-40B4-BE49-F238E27FC236}">
                    <a16:creationId xmlns:a16="http://schemas.microsoft.com/office/drawing/2014/main" id="{71E3163C-DFC3-4228-AB42-F0CDFFBD1F3C}"/>
                  </a:ext>
                </a:extLst>
              </p:cNvPr>
              <p:cNvSpPr/>
              <p:nvPr/>
            </p:nvSpPr>
            <p:spPr>
              <a:xfrm>
                <a:off x="539552" y="4127305"/>
                <a:ext cx="216024" cy="217110"/>
              </a:xfrm>
              <a:prstGeom prst="roundRect">
                <a:avLst/>
              </a:prstGeom>
              <a:solidFill>
                <a:srgbClr val="C00000"/>
              </a:solidFill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1600" b="1" dirty="0">
                    <a:solidFill>
                      <a:schemeClr val="bg1"/>
                    </a:solidFill>
                  </a:rPr>
                  <a:t>1</a:t>
                </a:r>
                <a:endParaRPr lang="fr-FR" sz="24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6327D8C6-2F88-4842-A79B-26C04A25ECA2}"/>
                  </a:ext>
                </a:extLst>
              </p:cNvPr>
              <p:cNvSpPr txBox="1"/>
              <p:nvPr/>
            </p:nvSpPr>
            <p:spPr>
              <a:xfrm>
                <a:off x="755909" y="4105055"/>
                <a:ext cx="2952328" cy="4079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467" dirty="0"/>
                  <a:t>Cliquer sur « Utilisateurs » dans le totem de gauche</a:t>
                </a:r>
              </a:p>
            </p:txBody>
          </p:sp>
        </p:grp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3841A5E7-F18A-450E-88E0-67355FE647F2}"/>
                </a:ext>
              </a:extLst>
            </p:cNvPr>
            <p:cNvGrpSpPr/>
            <p:nvPr/>
          </p:nvGrpSpPr>
          <p:grpSpPr>
            <a:xfrm>
              <a:off x="315843" y="2252294"/>
              <a:ext cx="3273163" cy="577226"/>
              <a:chOff x="531867" y="4275358"/>
              <a:chExt cx="3273163" cy="577226"/>
            </a:xfrm>
          </p:grpSpPr>
          <p:sp>
            <p:nvSpPr>
              <p:cNvPr id="11" name="Rectangle à coins arrondis 13">
                <a:extLst>
                  <a:ext uri="{FF2B5EF4-FFF2-40B4-BE49-F238E27FC236}">
                    <a16:creationId xmlns:a16="http://schemas.microsoft.com/office/drawing/2014/main" id="{98317799-1C00-49FC-9182-553CCCC32DD4}"/>
                  </a:ext>
                </a:extLst>
              </p:cNvPr>
              <p:cNvSpPr/>
              <p:nvPr/>
            </p:nvSpPr>
            <p:spPr>
              <a:xfrm>
                <a:off x="531867" y="4295549"/>
                <a:ext cx="216024" cy="217110"/>
              </a:xfrm>
              <a:prstGeom prst="roundRect">
                <a:avLst/>
              </a:prstGeom>
              <a:solidFill>
                <a:srgbClr val="C00000"/>
              </a:solidFill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1600" b="1" dirty="0">
                    <a:solidFill>
                      <a:schemeClr val="bg1"/>
                    </a:solidFill>
                  </a:rPr>
                  <a:t>2</a:t>
                </a:r>
                <a:endParaRPr lang="fr-FR" sz="24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8D0D4D76-B0C7-4211-9556-894C19C3A7B5}"/>
                  </a:ext>
                </a:extLst>
              </p:cNvPr>
              <p:cNvSpPr txBox="1"/>
              <p:nvPr/>
            </p:nvSpPr>
            <p:spPr>
              <a:xfrm>
                <a:off x="755308" y="4275358"/>
                <a:ext cx="3049722" cy="5772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467" dirty="0"/>
                  <a:t>Cliquer sur le cadenas       au bout de ligne de l’utilisateur pour lequel vous souhaitez réinitialiser le mot de passe</a:t>
                </a:r>
              </a:p>
            </p:txBody>
          </p:sp>
        </p:grpSp>
      </p:grpSp>
      <p:sp>
        <p:nvSpPr>
          <p:cNvPr id="30" name="Espace réservé du contenu 24">
            <a:extLst>
              <a:ext uri="{FF2B5EF4-FFF2-40B4-BE49-F238E27FC236}">
                <a16:creationId xmlns:a16="http://schemas.microsoft.com/office/drawing/2014/main" id="{925FB6BB-38C1-4723-9ABC-04C8C85B46F0}"/>
              </a:ext>
            </a:extLst>
          </p:cNvPr>
          <p:cNvSpPr txBox="1">
            <a:spLocks/>
          </p:cNvSpPr>
          <p:nvPr/>
        </p:nvSpPr>
        <p:spPr>
          <a:xfrm>
            <a:off x="-4233" y="1305984"/>
            <a:ext cx="4675415" cy="295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266700" indent="-2667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Cambria Math" panose="02040503050406030204" pitchFamily="18" charset="0"/>
              <a:buChar char="ʘ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Symbol" panose="05050102010706020507" pitchFamily="18" charset="2"/>
              <a:buChar char="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 typeface="Courier New" panose="02070309020205020404" pitchFamily="49" charset="0"/>
              <a:buChar char="o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q"/>
            </a:pPr>
            <a:r>
              <a:rPr lang="fr-FR" sz="1467" b="1" dirty="0">
                <a:solidFill>
                  <a:srgbClr val="C00000"/>
                </a:solidFill>
              </a:rPr>
              <a:t>Consultation du contrat</a:t>
            </a:r>
          </a:p>
        </p:txBody>
      </p:sp>
      <p:sp>
        <p:nvSpPr>
          <p:cNvPr id="48" name="Titre 6">
            <a:extLst>
              <a:ext uri="{FF2B5EF4-FFF2-40B4-BE49-F238E27FC236}">
                <a16:creationId xmlns:a16="http://schemas.microsoft.com/office/drawing/2014/main" id="{B2D2BB4A-C459-4156-BF90-F0AB16C693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8347" y="443727"/>
            <a:ext cx="10273141" cy="449816"/>
          </a:xfrm>
        </p:spPr>
        <p:txBody>
          <a:bodyPr/>
          <a:lstStyle/>
          <a:p>
            <a:r>
              <a:rPr lang="fr-FR" dirty="0"/>
              <a:t>Réinitialiser le mot de passe</a:t>
            </a:r>
          </a:p>
        </p:txBody>
      </p:sp>
      <p:sp>
        <p:nvSpPr>
          <p:cNvPr id="49" name="Espace réservé du texte 7">
            <a:extLst>
              <a:ext uri="{FF2B5EF4-FFF2-40B4-BE49-F238E27FC236}">
                <a16:creationId xmlns:a16="http://schemas.microsoft.com/office/drawing/2014/main" id="{F8D9A08F-7A32-45AE-B93D-17D00B222C8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1994" y="829878"/>
            <a:ext cx="10272131" cy="384043"/>
          </a:xfrm>
        </p:spPr>
        <p:txBody>
          <a:bodyPr>
            <a:normAutofit/>
          </a:bodyPr>
          <a:lstStyle/>
          <a:p>
            <a:r>
              <a:rPr lang="fr-FR" sz="1900" dirty="0">
                <a:solidFill>
                  <a:srgbClr val="3E454A"/>
                </a:solidFill>
                <a:latin typeface="+mn-lt"/>
              </a:rPr>
              <a:t>Réinitialiser le mot de passe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D5F6E982-24A1-4D95-9A60-D64A67EE7A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0484" y="959540"/>
            <a:ext cx="6499897" cy="3704882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DE4BD11C-4DAF-428C-B8FA-AF52DC03D27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23054"/>
          <a:stretch/>
        </p:blipFill>
        <p:spPr>
          <a:xfrm>
            <a:off x="5400663" y="3443953"/>
            <a:ext cx="6558480" cy="2850749"/>
          </a:xfrm>
          <a:prstGeom prst="rect">
            <a:avLst/>
          </a:prstGeom>
        </p:spPr>
      </p:pic>
      <p:sp>
        <p:nvSpPr>
          <p:cNvPr id="34" name="Rectangle à coins arrondis 13">
            <a:extLst>
              <a:ext uri="{FF2B5EF4-FFF2-40B4-BE49-F238E27FC236}">
                <a16:creationId xmlns:a16="http://schemas.microsoft.com/office/drawing/2014/main" id="{8F3D7DB7-0825-4DAA-9774-5F991B07D7FA}"/>
              </a:ext>
            </a:extLst>
          </p:cNvPr>
          <p:cNvSpPr/>
          <p:nvPr/>
        </p:nvSpPr>
        <p:spPr>
          <a:xfrm>
            <a:off x="5400663" y="2031910"/>
            <a:ext cx="288032" cy="289480"/>
          </a:xfrm>
          <a:prstGeom prst="round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dirty="0">
                <a:solidFill>
                  <a:schemeClr val="bg1"/>
                </a:solidFill>
              </a:rPr>
              <a:t>1</a:t>
            </a:r>
            <a:endParaRPr lang="fr-FR" sz="2400" b="1" dirty="0">
              <a:solidFill>
                <a:schemeClr val="bg1"/>
              </a:solidFill>
            </a:endParaRPr>
          </a:p>
        </p:txBody>
      </p:sp>
      <p:sp>
        <p:nvSpPr>
          <p:cNvPr id="35" name="Rectangle à coins arrondis 13">
            <a:extLst>
              <a:ext uri="{FF2B5EF4-FFF2-40B4-BE49-F238E27FC236}">
                <a16:creationId xmlns:a16="http://schemas.microsoft.com/office/drawing/2014/main" id="{889E874D-CDF5-4588-8F73-9C1A05CF30FB}"/>
              </a:ext>
            </a:extLst>
          </p:cNvPr>
          <p:cNvSpPr/>
          <p:nvPr/>
        </p:nvSpPr>
        <p:spPr>
          <a:xfrm>
            <a:off x="11728064" y="4999422"/>
            <a:ext cx="288032" cy="289480"/>
          </a:xfrm>
          <a:prstGeom prst="round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dirty="0">
                <a:solidFill>
                  <a:schemeClr val="bg1"/>
                </a:solidFill>
              </a:rPr>
              <a:t>2</a:t>
            </a:r>
            <a:endParaRPr lang="fr-FR" sz="2400" b="1" dirty="0">
              <a:solidFill>
                <a:schemeClr val="bg1"/>
              </a:solidFill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B377703F-462D-46CD-B1FF-0EBD85A85A8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06075" y="3073429"/>
            <a:ext cx="295119" cy="280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24924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e 41">
            <a:extLst>
              <a:ext uri="{FF2B5EF4-FFF2-40B4-BE49-F238E27FC236}">
                <a16:creationId xmlns:a16="http://schemas.microsoft.com/office/drawing/2014/main" id="{2E956124-3BFE-47F8-9596-2E6E564E97E3}"/>
              </a:ext>
            </a:extLst>
          </p:cNvPr>
          <p:cNvGrpSpPr/>
          <p:nvPr/>
        </p:nvGrpSpPr>
        <p:grpSpPr>
          <a:xfrm>
            <a:off x="623361" y="2146804"/>
            <a:ext cx="3582973" cy="340576"/>
            <a:chOff x="539552" y="4088983"/>
            <a:chExt cx="2687233" cy="255432"/>
          </a:xfrm>
        </p:grpSpPr>
        <p:sp>
          <p:nvSpPr>
            <p:cNvPr id="43" name="Rectangle à coins arrondis 13">
              <a:extLst>
                <a:ext uri="{FF2B5EF4-FFF2-40B4-BE49-F238E27FC236}">
                  <a16:creationId xmlns:a16="http://schemas.microsoft.com/office/drawing/2014/main" id="{08A2B2E9-A3E9-4AC9-968C-F46ED6C4300D}"/>
                </a:ext>
              </a:extLst>
            </p:cNvPr>
            <p:cNvSpPr/>
            <p:nvPr/>
          </p:nvSpPr>
          <p:spPr>
            <a:xfrm>
              <a:off x="539552" y="4127305"/>
              <a:ext cx="216024" cy="217110"/>
            </a:xfrm>
            <a:prstGeom prst="roundRect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600" b="1">
                  <a:solidFill>
                    <a:schemeClr val="bg1"/>
                  </a:solidFill>
                </a:rPr>
                <a:t>1</a:t>
              </a:r>
              <a:endParaRPr lang="fr-FR" sz="2400" b="1">
                <a:solidFill>
                  <a:schemeClr val="bg1"/>
                </a:solidFill>
              </a:endParaRPr>
            </a:p>
          </p:txBody>
        </p:sp>
        <p:sp>
          <p:nvSpPr>
            <p:cNvPr id="44" name="ZoneTexte 43">
              <a:extLst>
                <a:ext uri="{FF2B5EF4-FFF2-40B4-BE49-F238E27FC236}">
                  <a16:creationId xmlns:a16="http://schemas.microsoft.com/office/drawing/2014/main" id="{6CBDEAC1-9175-4271-8743-79F2BDC72B41}"/>
                </a:ext>
              </a:extLst>
            </p:cNvPr>
            <p:cNvSpPr txBox="1"/>
            <p:nvPr/>
          </p:nvSpPr>
          <p:spPr>
            <a:xfrm>
              <a:off x="755576" y="4088983"/>
              <a:ext cx="2471209" cy="2385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467" dirty="0"/>
                <a:t>Cliquer sur « Valider » pour confirmer</a:t>
              </a:r>
            </a:p>
          </p:txBody>
        </p:sp>
      </p:grpSp>
      <p:sp>
        <p:nvSpPr>
          <p:cNvPr id="21" name="Titre 6">
            <a:extLst>
              <a:ext uri="{FF2B5EF4-FFF2-40B4-BE49-F238E27FC236}">
                <a16:creationId xmlns:a16="http://schemas.microsoft.com/office/drawing/2014/main" id="{D1074585-43F2-4F46-8A9E-43FB26DDCC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8347" y="443727"/>
            <a:ext cx="10273141" cy="449816"/>
          </a:xfrm>
        </p:spPr>
        <p:txBody>
          <a:bodyPr/>
          <a:lstStyle/>
          <a:p>
            <a:r>
              <a:rPr lang="fr-FR" dirty="0"/>
              <a:t>Réinitialiser le mot de passe</a:t>
            </a:r>
          </a:p>
        </p:txBody>
      </p:sp>
      <p:sp>
        <p:nvSpPr>
          <p:cNvPr id="22" name="Espace réservé du texte 7">
            <a:extLst>
              <a:ext uri="{FF2B5EF4-FFF2-40B4-BE49-F238E27FC236}">
                <a16:creationId xmlns:a16="http://schemas.microsoft.com/office/drawing/2014/main" id="{422DE853-94C3-40EE-9C37-CC09001AD97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1994" y="829878"/>
            <a:ext cx="10272131" cy="384043"/>
          </a:xfrm>
        </p:spPr>
        <p:txBody>
          <a:bodyPr>
            <a:normAutofit/>
          </a:bodyPr>
          <a:lstStyle/>
          <a:p>
            <a:r>
              <a:rPr lang="fr-FR" sz="1900" dirty="0">
                <a:solidFill>
                  <a:srgbClr val="3E454A"/>
                </a:solidFill>
                <a:latin typeface="+mn-lt"/>
              </a:rPr>
              <a:t>Confirmation de l’opération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DC53EB8-144F-4EA4-A99B-558E81A4AC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77128" y="1196422"/>
            <a:ext cx="7598808" cy="4296490"/>
          </a:xfrm>
          <a:prstGeom prst="rect">
            <a:avLst/>
          </a:prstGeom>
        </p:spPr>
      </p:pic>
      <p:sp>
        <p:nvSpPr>
          <p:cNvPr id="45" name="Rectangle à coins arrondis 14">
            <a:extLst>
              <a:ext uri="{FF2B5EF4-FFF2-40B4-BE49-F238E27FC236}">
                <a16:creationId xmlns:a16="http://schemas.microsoft.com/office/drawing/2014/main" id="{C251B47A-4DCE-42CE-8988-FF2D5C7A112B}"/>
              </a:ext>
            </a:extLst>
          </p:cNvPr>
          <p:cNvSpPr/>
          <p:nvPr/>
        </p:nvSpPr>
        <p:spPr>
          <a:xfrm>
            <a:off x="8029675" y="3889450"/>
            <a:ext cx="288032" cy="289480"/>
          </a:xfrm>
          <a:prstGeom prst="round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dirty="0">
                <a:solidFill>
                  <a:schemeClr val="bg1"/>
                </a:solidFill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37804779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6">
            <a:extLst>
              <a:ext uri="{FF2B5EF4-FFF2-40B4-BE49-F238E27FC236}">
                <a16:creationId xmlns:a16="http://schemas.microsoft.com/office/drawing/2014/main" id="{FB53A42A-B9D9-4C9B-B952-7BF3FFC77813}"/>
              </a:ext>
            </a:extLst>
          </p:cNvPr>
          <p:cNvGrpSpPr/>
          <p:nvPr/>
        </p:nvGrpSpPr>
        <p:grpSpPr>
          <a:xfrm>
            <a:off x="334433" y="2372884"/>
            <a:ext cx="4239811" cy="543867"/>
            <a:chOff x="539552" y="3964304"/>
            <a:chExt cx="3179858" cy="407900"/>
          </a:xfrm>
        </p:grpSpPr>
        <p:sp>
          <p:nvSpPr>
            <p:cNvPr id="8" name="Rectangle à coins arrondis 13">
              <a:extLst>
                <a:ext uri="{FF2B5EF4-FFF2-40B4-BE49-F238E27FC236}">
                  <a16:creationId xmlns:a16="http://schemas.microsoft.com/office/drawing/2014/main" id="{AD95C63E-9FE8-451D-AB18-3B06E9F9EE4A}"/>
                </a:ext>
              </a:extLst>
            </p:cNvPr>
            <p:cNvSpPr/>
            <p:nvPr/>
          </p:nvSpPr>
          <p:spPr>
            <a:xfrm>
              <a:off x="539552" y="4018945"/>
              <a:ext cx="216024" cy="217110"/>
            </a:xfrm>
            <a:prstGeom prst="roundRect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600" b="1">
                  <a:solidFill>
                    <a:schemeClr val="bg1"/>
                  </a:solidFill>
                </a:rPr>
                <a:t>1</a:t>
              </a:r>
              <a:endParaRPr lang="fr-FR" sz="2400" b="1">
                <a:solidFill>
                  <a:schemeClr val="bg1"/>
                </a:solidFill>
              </a:endParaRPr>
            </a:p>
          </p:txBody>
        </p:sp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AE977F3E-9AB5-44E9-9B11-CF907C65B079}"/>
                </a:ext>
              </a:extLst>
            </p:cNvPr>
            <p:cNvSpPr txBox="1"/>
            <p:nvPr/>
          </p:nvSpPr>
          <p:spPr>
            <a:xfrm>
              <a:off x="767082" y="3964304"/>
              <a:ext cx="2952328" cy="4079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467" dirty="0"/>
                <a:t>Le nouveau mot de passe provisoire apparait en clair.</a:t>
              </a:r>
            </a:p>
          </p:txBody>
        </p:sp>
      </p:grpSp>
      <p:grpSp>
        <p:nvGrpSpPr>
          <p:cNvPr id="67" name="Groupe 66">
            <a:extLst>
              <a:ext uri="{FF2B5EF4-FFF2-40B4-BE49-F238E27FC236}">
                <a16:creationId xmlns:a16="http://schemas.microsoft.com/office/drawing/2014/main" id="{1DD1EE10-2052-400E-ADAC-22755BA73383}"/>
              </a:ext>
            </a:extLst>
          </p:cNvPr>
          <p:cNvGrpSpPr/>
          <p:nvPr/>
        </p:nvGrpSpPr>
        <p:grpSpPr>
          <a:xfrm>
            <a:off x="334433" y="3480011"/>
            <a:ext cx="4337061" cy="1292662"/>
            <a:chOff x="342227" y="4407910"/>
            <a:chExt cx="3252796" cy="969495"/>
          </a:xfrm>
        </p:grpSpPr>
        <p:sp>
          <p:nvSpPr>
            <p:cNvPr id="64" name="Freeform 19">
              <a:extLst>
                <a:ext uri="{FF2B5EF4-FFF2-40B4-BE49-F238E27FC236}">
                  <a16:creationId xmlns:a16="http://schemas.microsoft.com/office/drawing/2014/main" id="{0D1D60B5-E845-4256-BC5D-3A22BE2B2EDF}"/>
                </a:ext>
              </a:extLst>
            </p:cNvPr>
            <p:cNvSpPr>
              <a:spLocks/>
            </p:cNvSpPr>
            <p:nvPr/>
          </p:nvSpPr>
          <p:spPr bwMode="auto">
            <a:xfrm>
              <a:off x="342227" y="4509536"/>
              <a:ext cx="13613" cy="13613"/>
            </a:xfrm>
            <a:custGeom>
              <a:avLst/>
              <a:gdLst>
                <a:gd name="T0" fmla="*/ 0 w 6"/>
                <a:gd name="T1" fmla="*/ 6 h 6"/>
                <a:gd name="T2" fmla="*/ 6 w 6"/>
                <a:gd name="T3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" h="6">
                  <a:moveTo>
                    <a:pt x="0" y="6"/>
                  </a:moveTo>
                  <a:cubicBezTo>
                    <a:pt x="2" y="4"/>
                    <a:pt x="4" y="2"/>
                    <a:pt x="6" y="0"/>
                  </a:cubicBezTo>
                </a:path>
              </a:pathLst>
            </a:custGeom>
            <a:noFill/>
            <a:ln w="9525" cap="rnd">
              <a:solidFill>
                <a:schemeClr val="tx2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66" name="ZoneTexte 65">
              <a:extLst>
                <a:ext uri="{FF2B5EF4-FFF2-40B4-BE49-F238E27FC236}">
                  <a16:creationId xmlns:a16="http://schemas.microsoft.com/office/drawing/2014/main" id="{93DC8A7D-6E33-44D5-8F50-34417639091B}"/>
                </a:ext>
              </a:extLst>
            </p:cNvPr>
            <p:cNvSpPr txBox="1"/>
            <p:nvPr/>
          </p:nvSpPr>
          <p:spPr>
            <a:xfrm>
              <a:off x="642695" y="4407910"/>
              <a:ext cx="2952328" cy="969495"/>
            </a:xfrm>
            <a:prstGeom prst="rect">
              <a:avLst/>
            </a:prstGeom>
            <a:solidFill>
              <a:schemeClr val="accent4"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fr-FR" sz="1300" i="1" dirty="0">
                  <a:solidFill>
                    <a:srgbClr val="3E454A"/>
                  </a:solidFill>
                </a:rPr>
                <a:t>Il vous appartient désormais de transmettre celui-ci à l’utilisateur. Il n’y a pas d’envoi de sms ni de courrier.</a:t>
              </a:r>
            </a:p>
            <a:p>
              <a:r>
                <a:rPr lang="fr-FR" sz="1300" i="1" dirty="0">
                  <a:solidFill>
                    <a:srgbClr val="3E454A"/>
                  </a:solidFill>
                </a:rPr>
                <a:t>Le mot de passe est une donnée sensible. Transmettez le dans le strict respect des procédures existantes. </a:t>
              </a:r>
            </a:p>
          </p:txBody>
        </p:sp>
      </p:grpSp>
      <p:sp>
        <p:nvSpPr>
          <p:cNvPr id="31" name="Titre 6">
            <a:extLst>
              <a:ext uri="{FF2B5EF4-FFF2-40B4-BE49-F238E27FC236}">
                <a16:creationId xmlns:a16="http://schemas.microsoft.com/office/drawing/2014/main" id="{4D273EA3-2CF0-4D3A-A9A6-BDEFE0D268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8347" y="443727"/>
            <a:ext cx="10273141" cy="449816"/>
          </a:xfrm>
        </p:spPr>
        <p:txBody>
          <a:bodyPr/>
          <a:lstStyle/>
          <a:p>
            <a:r>
              <a:rPr lang="fr-FR" dirty="0"/>
              <a:t>Réinitialiser le mot de passe</a:t>
            </a:r>
          </a:p>
        </p:txBody>
      </p:sp>
      <p:sp>
        <p:nvSpPr>
          <p:cNvPr id="32" name="Espace réservé du texte 7">
            <a:extLst>
              <a:ext uri="{FF2B5EF4-FFF2-40B4-BE49-F238E27FC236}">
                <a16:creationId xmlns:a16="http://schemas.microsoft.com/office/drawing/2014/main" id="{7B2CCD62-3EF8-4F3C-B631-906109FAC7A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1994" y="829878"/>
            <a:ext cx="10272131" cy="384043"/>
          </a:xfrm>
        </p:spPr>
        <p:txBody>
          <a:bodyPr>
            <a:normAutofit/>
          </a:bodyPr>
          <a:lstStyle/>
          <a:p>
            <a:r>
              <a:rPr lang="fr-FR" sz="1900" dirty="0">
                <a:solidFill>
                  <a:srgbClr val="3E454A"/>
                </a:solidFill>
                <a:latin typeface="+mn-lt"/>
              </a:rPr>
              <a:t>Visualisation du mot de passe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AEE060D-2A56-4DA4-A9AF-A8B57BD8E8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6945" y="1403513"/>
            <a:ext cx="7333164" cy="4152999"/>
          </a:xfrm>
          <a:prstGeom prst="rect">
            <a:avLst/>
          </a:prstGeom>
        </p:spPr>
      </p:pic>
      <p:sp>
        <p:nvSpPr>
          <p:cNvPr id="10" name="Rectangle à coins arrondis 14">
            <a:extLst>
              <a:ext uri="{FF2B5EF4-FFF2-40B4-BE49-F238E27FC236}">
                <a16:creationId xmlns:a16="http://schemas.microsoft.com/office/drawing/2014/main" id="{83F4A615-A94F-4F9D-BD72-441A5558972E}"/>
              </a:ext>
            </a:extLst>
          </p:cNvPr>
          <p:cNvSpPr/>
          <p:nvPr/>
        </p:nvSpPr>
        <p:spPr>
          <a:xfrm>
            <a:off x="9129575" y="3298358"/>
            <a:ext cx="288032" cy="289480"/>
          </a:xfrm>
          <a:prstGeom prst="round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>
                <a:solidFill>
                  <a:schemeClr val="bg1"/>
                </a:solidFill>
              </a:rPr>
              <a:t>1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CCDF1E69-D8F5-409A-BD75-EBC01A57EC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6133" y="3587838"/>
            <a:ext cx="557573" cy="487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44815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Espace réservé du texte 7">
            <a:extLst>
              <a:ext uri="{FF2B5EF4-FFF2-40B4-BE49-F238E27FC236}">
                <a16:creationId xmlns:a16="http://schemas.microsoft.com/office/drawing/2014/main" id="{4251A667-8F66-4CF0-A53A-9061DBDF97B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1994" y="829878"/>
            <a:ext cx="10272131" cy="384043"/>
          </a:xfrm>
        </p:spPr>
        <p:txBody>
          <a:bodyPr>
            <a:normAutofit/>
          </a:bodyPr>
          <a:lstStyle/>
          <a:p>
            <a:r>
              <a:rPr lang="fr-FR" sz="1900" dirty="0">
                <a:solidFill>
                  <a:srgbClr val="3E454A"/>
                </a:solidFill>
                <a:latin typeface="+mn-lt"/>
              </a:rPr>
              <a:t>Si le mot de passe est crypté à l’écran </a:t>
            </a:r>
          </a:p>
        </p:txBody>
      </p:sp>
      <p:sp>
        <p:nvSpPr>
          <p:cNvPr id="28" name="Titre 6">
            <a:extLst>
              <a:ext uri="{FF2B5EF4-FFF2-40B4-BE49-F238E27FC236}">
                <a16:creationId xmlns:a16="http://schemas.microsoft.com/office/drawing/2014/main" id="{225B8380-C2F8-4A78-BD2E-02A71970C0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8347" y="443727"/>
            <a:ext cx="10273141" cy="449816"/>
          </a:xfrm>
        </p:spPr>
        <p:txBody>
          <a:bodyPr/>
          <a:lstStyle/>
          <a:p>
            <a:r>
              <a:rPr lang="fr-FR" dirty="0"/>
              <a:t>Réinitialiser le mot de passe</a:t>
            </a:r>
          </a:p>
        </p:txBody>
      </p:sp>
      <p:pic>
        <p:nvPicPr>
          <p:cNvPr id="29" name="Picture 3">
            <a:extLst>
              <a:ext uri="{FF2B5EF4-FFF2-40B4-BE49-F238E27FC236}">
                <a16:creationId xmlns:a16="http://schemas.microsoft.com/office/drawing/2014/main" id="{7269FC8B-9883-4A6B-A6B7-AE13FF59E1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4116" y="1781469"/>
            <a:ext cx="7662966" cy="3719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31" name="ZoneTexte 30">
            <a:extLst>
              <a:ext uri="{FF2B5EF4-FFF2-40B4-BE49-F238E27FC236}">
                <a16:creationId xmlns:a16="http://schemas.microsoft.com/office/drawing/2014/main" id="{C39C5BEB-E994-43E9-BF4A-952317C05DF0}"/>
              </a:ext>
            </a:extLst>
          </p:cNvPr>
          <p:cNvSpPr txBox="1"/>
          <p:nvPr/>
        </p:nvSpPr>
        <p:spPr>
          <a:xfrm>
            <a:off x="270576" y="2427907"/>
            <a:ext cx="3936437" cy="1828706"/>
          </a:xfrm>
          <a:prstGeom prst="rect">
            <a:avLst/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42332">
              <a:spcBef>
                <a:spcPts val="1317"/>
              </a:spcBef>
            </a:pPr>
            <a:r>
              <a:rPr lang="en-US" altLang="fr-FR" sz="1400" i="1" dirty="0" err="1">
                <a:solidFill>
                  <a:schemeClr val="tx1">
                    <a:lumMod val="75000"/>
                  </a:schemeClr>
                </a:solidFill>
              </a:rPr>
              <a:t>Lorsqu’une</a:t>
            </a:r>
            <a:r>
              <a:rPr lang="en-US" altLang="fr-FR" sz="1400" i="1" dirty="0">
                <a:solidFill>
                  <a:schemeClr val="tx1">
                    <a:lumMod val="75000"/>
                  </a:schemeClr>
                </a:solidFill>
              </a:rPr>
              <a:t> </a:t>
            </a:r>
            <a:r>
              <a:rPr lang="en-US" altLang="fr-FR" sz="1400" i="1" dirty="0" err="1">
                <a:solidFill>
                  <a:schemeClr val="tx1">
                    <a:lumMod val="75000"/>
                  </a:schemeClr>
                </a:solidFill>
              </a:rPr>
              <a:t>réinitialisation</a:t>
            </a:r>
            <a:r>
              <a:rPr lang="en-US" altLang="fr-FR" sz="1400" i="1" dirty="0">
                <a:solidFill>
                  <a:schemeClr val="tx1">
                    <a:lumMod val="75000"/>
                  </a:schemeClr>
                </a:solidFill>
              </a:rPr>
              <a:t> de mot de passe </a:t>
            </a:r>
            <a:r>
              <a:rPr lang="en-US" altLang="fr-FR" sz="1400" i="1" dirty="0" err="1">
                <a:solidFill>
                  <a:schemeClr val="tx1">
                    <a:lumMod val="75000"/>
                  </a:schemeClr>
                </a:solidFill>
              </a:rPr>
              <a:t>est</a:t>
            </a:r>
            <a:r>
              <a:rPr lang="en-US" altLang="fr-FR" sz="1400" i="1" dirty="0">
                <a:solidFill>
                  <a:schemeClr val="tx1">
                    <a:lumMod val="75000"/>
                  </a:schemeClr>
                </a:solidFill>
              </a:rPr>
              <a:t> </a:t>
            </a:r>
            <a:r>
              <a:rPr lang="en-US" altLang="fr-FR" sz="1400" i="1" dirty="0" err="1">
                <a:solidFill>
                  <a:schemeClr val="tx1">
                    <a:lumMod val="75000"/>
                  </a:schemeClr>
                </a:solidFill>
              </a:rPr>
              <a:t>demandée</a:t>
            </a:r>
            <a:r>
              <a:rPr lang="en-US" altLang="fr-FR" sz="1400" i="1" dirty="0">
                <a:solidFill>
                  <a:schemeClr val="tx1">
                    <a:lumMod val="75000"/>
                  </a:schemeClr>
                </a:solidFill>
              </a:rPr>
              <a:t>, le mot de passe </a:t>
            </a:r>
            <a:r>
              <a:rPr lang="en-US" altLang="fr-FR" sz="1400" i="1" dirty="0" err="1">
                <a:solidFill>
                  <a:schemeClr val="tx1">
                    <a:lumMod val="75000"/>
                  </a:schemeClr>
                </a:solidFill>
              </a:rPr>
              <a:t>est</a:t>
            </a:r>
            <a:r>
              <a:rPr lang="en-US" altLang="fr-FR" sz="1400" i="1" dirty="0">
                <a:solidFill>
                  <a:schemeClr val="tx1">
                    <a:lumMod val="75000"/>
                  </a:schemeClr>
                </a:solidFill>
              </a:rPr>
              <a:t> </a:t>
            </a:r>
            <a:r>
              <a:rPr lang="en-US" altLang="fr-FR" sz="1400" i="1" dirty="0" err="1">
                <a:solidFill>
                  <a:schemeClr val="tx1">
                    <a:lumMod val="75000"/>
                  </a:schemeClr>
                </a:solidFill>
              </a:rPr>
              <a:t>affiché</a:t>
            </a:r>
            <a:r>
              <a:rPr lang="en-US" altLang="fr-FR" sz="1400" i="1" dirty="0">
                <a:solidFill>
                  <a:schemeClr val="tx1">
                    <a:lumMod val="75000"/>
                  </a:schemeClr>
                </a:solidFill>
              </a:rPr>
              <a:t> </a:t>
            </a:r>
            <a:r>
              <a:rPr lang="en-US" altLang="fr-FR" sz="1400" i="1" dirty="0" err="1">
                <a:solidFill>
                  <a:schemeClr val="tx1">
                    <a:lumMod val="75000"/>
                  </a:schemeClr>
                </a:solidFill>
              </a:rPr>
              <a:t>en</a:t>
            </a:r>
            <a:r>
              <a:rPr lang="en-US" altLang="fr-FR" sz="1400" i="1" dirty="0">
                <a:solidFill>
                  <a:schemeClr val="tx1">
                    <a:lumMod val="75000"/>
                  </a:schemeClr>
                </a:solidFill>
              </a:rPr>
              <a:t> </a:t>
            </a:r>
            <a:r>
              <a:rPr lang="en-US" altLang="fr-FR" sz="1400" i="1" dirty="0" err="1">
                <a:solidFill>
                  <a:schemeClr val="tx1">
                    <a:lumMod val="75000"/>
                  </a:schemeClr>
                </a:solidFill>
              </a:rPr>
              <a:t>clair</a:t>
            </a:r>
            <a:r>
              <a:rPr lang="en-US" altLang="fr-FR" sz="1400" i="1" dirty="0">
                <a:solidFill>
                  <a:schemeClr val="tx1">
                    <a:lumMod val="75000"/>
                  </a:schemeClr>
                </a:solidFill>
              </a:rPr>
              <a:t> </a:t>
            </a:r>
            <a:r>
              <a:rPr lang="en-US" altLang="fr-FR" sz="1400" i="1" dirty="0" err="1">
                <a:solidFill>
                  <a:schemeClr val="tx1">
                    <a:lumMod val="75000"/>
                  </a:schemeClr>
                </a:solidFill>
              </a:rPr>
              <a:t>si</a:t>
            </a:r>
            <a:r>
              <a:rPr lang="en-US" altLang="fr-FR" sz="1400" i="1" dirty="0">
                <a:solidFill>
                  <a:schemeClr val="tx1">
                    <a:lumMod val="75000"/>
                  </a:schemeClr>
                </a:solidFill>
              </a:rPr>
              <a:t> </a:t>
            </a:r>
            <a:r>
              <a:rPr lang="en-US" altLang="fr-FR" sz="1400" i="1" dirty="0" err="1">
                <a:solidFill>
                  <a:schemeClr val="tx1">
                    <a:lumMod val="75000"/>
                  </a:schemeClr>
                </a:solidFill>
              </a:rPr>
              <a:t>l’utilisateur</a:t>
            </a:r>
            <a:r>
              <a:rPr lang="en-US" altLang="fr-FR" sz="1400" i="1" dirty="0">
                <a:solidFill>
                  <a:schemeClr val="tx1">
                    <a:lumMod val="75000"/>
                  </a:schemeClr>
                </a:solidFill>
              </a:rPr>
              <a:t> </a:t>
            </a:r>
            <a:r>
              <a:rPr lang="en-US" altLang="fr-FR" sz="1400" i="1" dirty="0" err="1">
                <a:solidFill>
                  <a:schemeClr val="tx1">
                    <a:lumMod val="75000"/>
                  </a:schemeClr>
                </a:solidFill>
              </a:rPr>
              <a:t>possède</a:t>
            </a:r>
            <a:r>
              <a:rPr lang="en-US" altLang="fr-FR" sz="1400" i="1" dirty="0">
                <a:solidFill>
                  <a:schemeClr val="tx1">
                    <a:lumMod val="75000"/>
                  </a:schemeClr>
                </a:solidFill>
              </a:rPr>
              <a:t> les habilitations necessaires.</a:t>
            </a:r>
          </a:p>
          <a:p>
            <a:pPr marL="42332">
              <a:spcBef>
                <a:spcPts val="84"/>
              </a:spcBef>
            </a:pPr>
            <a:endParaRPr lang="en-US" altLang="fr-FR" sz="1400" i="1" dirty="0">
              <a:solidFill>
                <a:schemeClr val="tx1">
                  <a:lumMod val="75000"/>
                </a:schemeClr>
              </a:solidFill>
            </a:endParaRPr>
          </a:p>
          <a:p>
            <a:pPr marL="50799" indent="2117"/>
            <a:r>
              <a:rPr lang="en-US" altLang="fr-FR" sz="1400" i="1" dirty="0">
                <a:solidFill>
                  <a:schemeClr val="tx1">
                    <a:lumMod val="75000"/>
                  </a:schemeClr>
                </a:solidFill>
              </a:rPr>
              <a:t>Si </a:t>
            </a:r>
            <a:r>
              <a:rPr lang="en-US" altLang="fr-FR" sz="1400" i="1" dirty="0" err="1">
                <a:solidFill>
                  <a:schemeClr val="tx1">
                    <a:lumMod val="75000"/>
                  </a:schemeClr>
                </a:solidFill>
              </a:rPr>
              <a:t>ce</a:t>
            </a:r>
            <a:r>
              <a:rPr lang="en-US" altLang="fr-FR" sz="1400" i="1" dirty="0">
                <a:solidFill>
                  <a:schemeClr val="tx1">
                    <a:lumMod val="75000"/>
                  </a:schemeClr>
                </a:solidFill>
              </a:rPr>
              <a:t> </a:t>
            </a:r>
            <a:r>
              <a:rPr lang="en-US" altLang="fr-FR" sz="1400" i="1" dirty="0" err="1">
                <a:solidFill>
                  <a:schemeClr val="tx1">
                    <a:lumMod val="75000"/>
                  </a:schemeClr>
                </a:solidFill>
              </a:rPr>
              <a:t>n’est</a:t>
            </a:r>
            <a:r>
              <a:rPr lang="en-US" altLang="fr-FR" sz="1400" i="1" dirty="0">
                <a:solidFill>
                  <a:schemeClr val="tx1">
                    <a:lumMod val="75000"/>
                  </a:schemeClr>
                </a:solidFill>
              </a:rPr>
              <a:t> pas le </a:t>
            </a:r>
            <a:r>
              <a:rPr lang="en-US" altLang="fr-FR" sz="1400" i="1" dirty="0" err="1">
                <a:solidFill>
                  <a:schemeClr val="tx1">
                    <a:lumMod val="75000"/>
                  </a:schemeClr>
                </a:solidFill>
              </a:rPr>
              <a:t>cas</a:t>
            </a:r>
            <a:r>
              <a:rPr lang="en-US" altLang="fr-FR" sz="1400" i="1" dirty="0">
                <a:solidFill>
                  <a:schemeClr val="tx1">
                    <a:lumMod val="75000"/>
                  </a:schemeClr>
                </a:solidFill>
              </a:rPr>
              <a:t>, le mot de passe sera </a:t>
            </a:r>
            <a:r>
              <a:rPr lang="en-US" altLang="fr-FR" sz="1400" i="1" dirty="0" err="1">
                <a:solidFill>
                  <a:schemeClr val="tx1">
                    <a:lumMod val="75000"/>
                  </a:schemeClr>
                </a:solidFill>
              </a:rPr>
              <a:t>masqué</a:t>
            </a:r>
            <a:r>
              <a:rPr lang="en-US" altLang="fr-FR" sz="1400" i="1" dirty="0">
                <a:solidFill>
                  <a:schemeClr val="tx1">
                    <a:lumMod val="75000"/>
                  </a:schemeClr>
                </a:solidFill>
              </a:rPr>
              <a:t> sur </a:t>
            </a:r>
            <a:r>
              <a:rPr lang="en-US" altLang="fr-FR" sz="1400" i="1" dirty="0" err="1">
                <a:solidFill>
                  <a:schemeClr val="tx1">
                    <a:lumMod val="75000"/>
                  </a:schemeClr>
                </a:solidFill>
              </a:rPr>
              <a:t>l’écran</a:t>
            </a:r>
            <a:r>
              <a:rPr lang="en-US" altLang="fr-FR" sz="1400" i="1" dirty="0">
                <a:solidFill>
                  <a:schemeClr val="tx1">
                    <a:lumMod val="75000"/>
                  </a:schemeClr>
                </a:solidFill>
              </a:rPr>
              <a:t> et un mot de passe sera </a:t>
            </a:r>
            <a:r>
              <a:rPr lang="en-US" altLang="fr-FR" sz="1400" i="1" dirty="0" err="1">
                <a:solidFill>
                  <a:schemeClr val="tx1">
                    <a:lumMod val="75000"/>
                  </a:schemeClr>
                </a:solidFill>
              </a:rPr>
              <a:t>envoyé</a:t>
            </a:r>
            <a:r>
              <a:rPr lang="en-US" altLang="fr-FR" sz="1400" i="1" dirty="0">
                <a:solidFill>
                  <a:schemeClr val="tx1">
                    <a:lumMod val="75000"/>
                  </a:schemeClr>
                </a:solidFill>
              </a:rPr>
              <a:t> par </a:t>
            </a:r>
            <a:r>
              <a:rPr lang="en-US" altLang="fr-FR" sz="1400" i="1" dirty="0" err="1">
                <a:solidFill>
                  <a:schemeClr val="tx1">
                    <a:lumMod val="75000"/>
                  </a:schemeClr>
                </a:solidFill>
              </a:rPr>
              <a:t>courrier</a:t>
            </a:r>
            <a:r>
              <a:rPr lang="en-US" altLang="fr-FR" sz="1400" i="1" dirty="0">
                <a:solidFill>
                  <a:schemeClr val="tx1">
                    <a:lumMod val="75000"/>
                  </a:schemeClr>
                </a:solidFill>
              </a:rPr>
              <a:t> au client.</a:t>
            </a:r>
          </a:p>
        </p:txBody>
      </p:sp>
      <p:sp>
        <p:nvSpPr>
          <p:cNvPr id="33" name="Freeform 18">
            <a:extLst>
              <a:ext uri="{FF2B5EF4-FFF2-40B4-BE49-F238E27FC236}">
                <a16:creationId xmlns:a16="http://schemas.microsoft.com/office/drawing/2014/main" id="{B7274708-D426-4C8C-A621-F807DFB86590}"/>
              </a:ext>
            </a:extLst>
          </p:cNvPr>
          <p:cNvSpPr>
            <a:spLocks/>
          </p:cNvSpPr>
          <p:nvPr/>
        </p:nvSpPr>
        <p:spPr bwMode="auto">
          <a:xfrm>
            <a:off x="522885" y="1965344"/>
            <a:ext cx="288000" cy="284370"/>
          </a:xfrm>
          <a:custGeom>
            <a:avLst/>
            <a:gdLst>
              <a:gd name="T0" fmla="*/ 31 w 98"/>
              <a:gd name="T1" fmla="*/ 4 h 98"/>
              <a:gd name="T2" fmla="*/ 49 w 98"/>
              <a:gd name="T3" fmla="*/ 1 h 98"/>
              <a:gd name="T4" fmla="*/ 98 w 98"/>
              <a:gd name="T5" fmla="*/ 49 h 98"/>
              <a:gd name="T6" fmla="*/ 49 w 98"/>
              <a:gd name="T7" fmla="*/ 98 h 98"/>
              <a:gd name="T8" fmla="*/ 0 w 98"/>
              <a:gd name="T9" fmla="*/ 50 h 98"/>
              <a:gd name="T10" fmla="*/ 5 w 98"/>
              <a:gd name="T11" fmla="*/ 28 h 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98" h="98">
                <a:moveTo>
                  <a:pt x="31" y="4"/>
                </a:moveTo>
                <a:cubicBezTo>
                  <a:pt x="37" y="2"/>
                  <a:pt x="43" y="1"/>
                  <a:pt x="49" y="1"/>
                </a:cubicBezTo>
                <a:cubicBezTo>
                  <a:pt x="76" y="0"/>
                  <a:pt x="98" y="22"/>
                  <a:pt x="98" y="49"/>
                </a:cubicBezTo>
                <a:cubicBezTo>
                  <a:pt x="98" y="76"/>
                  <a:pt x="76" y="98"/>
                  <a:pt x="49" y="98"/>
                </a:cubicBezTo>
                <a:cubicBezTo>
                  <a:pt x="22" y="98"/>
                  <a:pt x="0" y="77"/>
                  <a:pt x="0" y="50"/>
                </a:cubicBezTo>
                <a:cubicBezTo>
                  <a:pt x="0" y="42"/>
                  <a:pt x="2" y="34"/>
                  <a:pt x="5" y="28"/>
                </a:cubicBezTo>
              </a:path>
            </a:pathLst>
          </a:custGeom>
          <a:solidFill>
            <a:srgbClr val="FFFFFF"/>
          </a:solidFill>
          <a:ln w="9525" cap="rnd">
            <a:solidFill>
              <a:srgbClr val="C00000"/>
            </a:solidFill>
            <a:prstDash val="solid"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fr-FR" sz="2400"/>
          </a:p>
        </p:txBody>
      </p:sp>
      <p:sp>
        <p:nvSpPr>
          <p:cNvPr id="36" name="Freeform 20">
            <a:extLst>
              <a:ext uri="{FF2B5EF4-FFF2-40B4-BE49-F238E27FC236}">
                <a16:creationId xmlns:a16="http://schemas.microsoft.com/office/drawing/2014/main" id="{EDE6035B-D957-4F26-960E-44774E444D61}"/>
              </a:ext>
            </a:extLst>
          </p:cNvPr>
          <p:cNvSpPr>
            <a:spLocks noEditPoints="1"/>
          </p:cNvSpPr>
          <p:nvPr/>
        </p:nvSpPr>
        <p:spPr bwMode="auto">
          <a:xfrm>
            <a:off x="634213" y="2025848"/>
            <a:ext cx="64134" cy="163362"/>
          </a:xfrm>
          <a:custGeom>
            <a:avLst/>
            <a:gdLst>
              <a:gd name="T0" fmla="*/ 17 w 22"/>
              <a:gd name="T1" fmla="*/ 51 h 56"/>
              <a:gd name="T2" fmla="*/ 22 w 22"/>
              <a:gd name="T3" fmla="*/ 51 h 56"/>
              <a:gd name="T4" fmla="*/ 22 w 22"/>
              <a:gd name="T5" fmla="*/ 54 h 56"/>
              <a:gd name="T6" fmla="*/ 22 w 22"/>
              <a:gd name="T7" fmla="*/ 56 h 56"/>
              <a:gd name="T8" fmla="*/ 19 w 22"/>
              <a:gd name="T9" fmla="*/ 56 h 56"/>
              <a:gd name="T10" fmla="*/ 0 w 22"/>
              <a:gd name="T11" fmla="*/ 56 h 56"/>
              <a:gd name="T12" fmla="*/ 0 w 22"/>
              <a:gd name="T13" fmla="*/ 53 h 56"/>
              <a:gd name="T14" fmla="*/ 0 w 22"/>
              <a:gd name="T15" fmla="*/ 52 h 56"/>
              <a:gd name="T16" fmla="*/ 2 w 22"/>
              <a:gd name="T17" fmla="*/ 51 h 56"/>
              <a:gd name="T18" fmla="*/ 5 w 22"/>
              <a:gd name="T19" fmla="*/ 51 h 56"/>
              <a:gd name="T20" fmla="*/ 5 w 22"/>
              <a:gd name="T21" fmla="*/ 40 h 56"/>
              <a:gd name="T22" fmla="*/ 5 w 22"/>
              <a:gd name="T23" fmla="*/ 29 h 56"/>
              <a:gd name="T24" fmla="*/ 5 w 22"/>
              <a:gd name="T25" fmla="*/ 24 h 56"/>
              <a:gd name="T26" fmla="*/ 3 w 22"/>
              <a:gd name="T27" fmla="*/ 23 h 56"/>
              <a:gd name="T28" fmla="*/ 0 w 22"/>
              <a:gd name="T29" fmla="*/ 22 h 56"/>
              <a:gd name="T30" fmla="*/ 0 w 22"/>
              <a:gd name="T31" fmla="*/ 20 h 56"/>
              <a:gd name="T32" fmla="*/ 2 w 22"/>
              <a:gd name="T33" fmla="*/ 17 h 56"/>
              <a:gd name="T34" fmla="*/ 9 w 22"/>
              <a:gd name="T35" fmla="*/ 17 h 56"/>
              <a:gd name="T36" fmla="*/ 15 w 22"/>
              <a:gd name="T37" fmla="*/ 17 h 56"/>
              <a:gd name="T38" fmla="*/ 16 w 22"/>
              <a:gd name="T39" fmla="*/ 18 h 56"/>
              <a:gd name="T40" fmla="*/ 17 w 22"/>
              <a:gd name="T41" fmla="*/ 21 h 56"/>
              <a:gd name="T42" fmla="*/ 17 w 22"/>
              <a:gd name="T43" fmla="*/ 40 h 56"/>
              <a:gd name="T44" fmla="*/ 17 w 22"/>
              <a:gd name="T45" fmla="*/ 51 h 56"/>
              <a:gd name="T46" fmla="*/ 10 w 22"/>
              <a:gd name="T47" fmla="*/ 11 h 56"/>
              <a:gd name="T48" fmla="*/ 4 w 22"/>
              <a:gd name="T49" fmla="*/ 10 h 56"/>
              <a:gd name="T50" fmla="*/ 3 w 22"/>
              <a:gd name="T51" fmla="*/ 6 h 56"/>
              <a:gd name="T52" fmla="*/ 5 w 22"/>
              <a:gd name="T53" fmla="*/ 2 h 56"/>
              <a:gd name="T54" fmla="*/ 11 w 22"/>
              <a:gd name="T55" fmla="*/ 0 h 56"/>
              <a:gd name="T56" fmla="*/ 16 w 22"/>
              <a:gd name="T57" fmla="*/ 2 h 56"/>
              <a:gd name="T58" fmla="*/ 18 w 22"/>
              <a:gd name="T59" fmla="*/ 6 h 56"/>
              <a:gd name="T60" fmla="*/ 16 w 22"/>
              <a:gd name="T61" fmla="*/ 10 h 56"/>
              <a:gd name="T62" fmla="*/ 10 w 22"/>
              <a:gd name="T63" fmla="*/ 11 h 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22" h="56">
                <a:moveTo>
                  <a:pt x="17" y="51"/>
                </a:moveTo>
                <a:cubicBezTo>
                  <a:pt x="22" y="51"/>
                  <a:pt x="22" y="51"/>
                  <a:pt x="22" y="51"/>
                </a:cubicBezTo>
                <a:cubicBezTo>
                  <a:pt x="22" y="52"/>
                  <a:pt x="22" y="53"/>
                  <a:pt x="22" y="54"/>
                </a:cubicBezTo>
                <a:cubicBezTo>
                  <a:pt x="22" y="55"/>
                  <a:pt x="22" y="56"/>
                  <a:pt x="22" y="56"/>
                </a:cubicBezTo>
                <a:cubicBezTo>
                  <a:pt x="21" y="56"/>
                  <a:pt x="20" y="56"/>
                  <a:pt x="19" y="56"/>
                </a:cubicBezTo>
                <a:cubicBezTo>
                  <a:pt x="0" y="56"/>
                  <a:pt x="0" y="56"/>
                  <a:pt x="0" y="56"/>
                </a:cubicBezTo>
                <a:cubicBezTo>
                  <a:pt x="0" y="55"/>
                  <a:pt x="0" y="54"/>
                  <a:pt x="0" y="53"/>
                </a:cubicBezTo>
                <a:cubicBezTo>
                  <a:pt x="0" y="53"/>
                  <a:pt x="0" y="52"/>
                  <a:pt x="0" y="52"/>
                </a:cubicBezTo>
                <a:cubicBezTo>
                  <a:pt x="1" y="51"/>
                  <a:pt x="1" y="51"/>
                  <a:pt x="2" y="51"/>
                </a:cubicBezTo>
                <a:cubicBezTo>
                  <a:pt x="5" y="51"/>
                  <a:pt x="5" y="51"/>
                  <a:pt x="5" y="51"/>
                </a:cubicBezTo>
                <a:cubicBezTo>
                  <a:pt x="5" y="48"/>
                  <a:pt x="5" y="44"/>
                  <a:pt x="5" y="40"/>
                </a:cubicBezTo>
                <a:cubicBezTo>
                  <a:pt x="5" y="34"/>
                  <a:pt x="5" y="31"/>
                  <a:pt x="5" y="29"/>
                </a:cubicBezTo>
                <a:cubicBezTo>
                  <a:pt x="5" y="27"/>
                  <a:pt x="5" y="25"/>
                  <a:pt x="5" y="24"/>
                </a:cubicBezTo>
                <a:cubicBezTo>
                  <a:pt x="4" y="24"/>
                  <a:pt x="4" y="23"/>
                  <a:pt x="3" y="23"/>
                </a:cubicBezTo>
                <a:cubicBezTo>
                  <a:pt x="3" y="23"/>
                  <a:pt x="2" y="22"/>
                  <a:pt x="0" y="22"/>
                </a:cubicBezTo>
                <a:cubicBezTo>
                  <a:pt x="0" y="22"/>
                  <a:pt x="0" y="21"/>
                  <a:pt x="0" y="20"/>
                </a:cubicBezTo>
                <a:cubicBezTo>
                  <a:pt x="0" y="18"/>
                  <a:pt x="0" y="17"/>
                  <a:pt x="2" y="17"/>
                </a:cubicBezTo>
                <a:cubicBezTo>
                  <a:pt x="3" y="17"/>
                  <a:pt x="5" y="17"/>
                  <a:pt x="9" y="17"/>
                </a:cubicBezTo>
                <a:cubicBezTo>
                  <a:pt x="12" y="17"/>
                  <a:pt x="14" y="17"/>
                  <a:pt x="15" y="17"/>
                </a:cubicBezTo>
                <a:cubicBezTo>
                  <a:pt x="16" y="17"/>
                  <a:pt x="16" y="18"/>
                  <a:pt x="16" y="18"/>
                </a:cubicBezTo>
                <a:cubicBezTo>
                  <a:pt x="17" y="19"/>
                  <a:pt x="17" y="20"/>
                  <a:pt x="17" y="21"/>
                </a:cubicBezTo>
                <a:cubicBezTo>
                  <a:pt x="17" y="40"/>
                  <a:pt x="17" y="40"/>
                  <a:pt x="17" y="40"/>
                </a:cubicBezTo>
                <a:cubicBezTo>
                  <a:pt x="17" y="44"/>
                  <a:pt x="17" y="48"/>
                  <a:pt x="17" y="51"/>
                </a:cubicBezTo>
                <a:close/>
                <a:moveTo>
                  <a:pt x="10" y="11"/>
                </a:moveTo>
                <a:cubicBezTo>
                  <a:pt x="7" y="11"/>
                  <a:pt x="6" y="11"/>
                  <a:pt x="4" y="10"/>
                </a:cubicBezTo>
                <a:cubicBezTo>
                  <a:pt x="3" y="9"/>
                  <a:pt x="3" y="8"/>
                  <a:pt x="3" y="6"/>
                </a:cubicBezTo>
                <a:cubicBezTo>
                  <a:pt x="3" y="5"/>
                  <a:pt x="4" y="3"/>
                  <a:pt x="5" y="2"/>
                </a:cubicBezTo>
                <a:cubicBezTo>
                  <a:pt x="6" y="1"/>
                  <a:pt x="8" y="0"/>
                  <a:pt x="11" y="0"/>
                </a:cubicBezTo>
                <a:cubicBezTo>
                  <a:pt x="13" y="0"/>
                  <a:pt x="15" y="1"/>
                  <a:pt x="16" y="2"/>
                </a:cubicBezTo>
                <a:cubicBezTo>
                  <a:pt x="17" y="3"/>
                  <a:pt x="18" y="4"/>
                  <a:pt x="18" y="6"/>
                </a:cubicBezTo>
                <a:cubicBezTo>
                  <a:pt x="18" y="7"/>
                  <a:pt x="17" y="9"/>
                  <a:pt x="16" y="10"/>
                </a:cubicBezTo>
                <a:cubicBezTo>
                  <a:pt x="14" y="11"/>
                  <a:pt x="12" y="11"/>
                  <a:pt x="10" y="11"/>
                </a:cubicBezTo>
                <a:close/>
              </a:path>
            </a:pathLst>
          </a:custGeom>
          <a:solidFill>
            <a:schemeClr val="bg2">
              <a:lumMod val="60000"/>
              <a:lumOff val="40000"/>
            </a:schemeClr>
          </a:solidFill>
          <a:ln w="9525">
            <a:solidFill>
              <a:srgbClr val="C00000"/>
            </a:solidFill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fr-FR" sz="2400"/>
          </a:p>
        </p:txBody>
      </p:sp>
    </p:spTree>
    <p:extLst>
      <p:ext uri="{BB962C8B-B14F-4D97-AF65-F5344CB8AC3E}">
        <p14:creationId xmlns:p14="http://schemas.microsoft.com/office/powerpoint/2010/main" val="8223430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803713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0934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Caisse d'Epargne">
  <a:themeElements>
    <a:clrScheme name="Caisse d'Epargne">
      <a:dk1>
        <a:srgbClr val="3E454A"/>
      </a:dk1>
      <a:lt1>
        <a:srgbClr val="FFFFFF"/>
      </a:lt1>
      <a:dk2>
        <a:srgbClr val="D7000F"/>
      </a:dk2>
      <a:lt2>
        <a:srgbClr val="C30F0F"/>
      </a:lt2>
      <a:accent1>
        <a:srgbClr val="A5CC74"/>
      </a:accent1>
      <a:accent2>
        <a:srgbClr val="FCBE04"/>
      </a:accent2>
      <a:accent3>
        <a:srgbClr val="00AAD0"/>
      </a:accent3>
      <a:accent4>
        <a:srgbClr val="F49D63"/>
      </a:accent4>
      <a:accent5>
        <a:srgbClr val="A5CC74"/>
      </a:accent5>
      <a:accent6>
        <a:srgbClr val="FCBE04"/>
      </a:accent6>
      <a:hlink>
        <a:srgbClr val="D7000F"/>
      </a:hlink>
      <a:folHlink>
        <a:srgbClr val="3E454A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2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tx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PT OFFICIEL CEGEE 2021 2022.pptx  -  Lecture seule" id="{53D4FB61-12F4-444D-8F61-65FC809D45A3}" vid="{6B579B34-AB82-4C60-A2B3-3EDC0050A8D2}"/>
    </a:ext>
  </a:extLst>
</a:theme>
</file>

<file path=ppt/theme/theme2.xml><?xml version="1.0" encoding="utf-8"?>
<a:theme xmlns:a="http://schemas.openxmlformats.org/drawingml/2006/main" name="Conception personnalisée">
  <a:themeElements>
    <a:clrScheme name="CommunautéBPCE">
      <a:dk1>
        <a:srgbClr val="000000"/>
      </a:dk1>
      <a:lt1>
        <a:srgbClr val="FFFFFF"/>
      </a:lt1>
      <a:dk2>
        <a:srgbClr val="B34A8C"/>
      </a:dk2>
      <a:lt2>
        <a:srgbClr val="D6D2E3"/>
      </a:lt2>
      <a:accent1>
        <a:srgbClr val="581D74"/>
      </a:accent1>
      <a:accent2>
        <a:srgbClr val="00A193"/>
      </a:accent2>
      <a:accent3>
        <a:srgbClr val="DB4B4B"/>
      </a:accent3>
      <a:accent4>
        <a:srgbClr val="9176B4"/>
      </a:accent4>
      <a:accent5>
        <a:srgbClr val="55579E"/>
      </a:accent5>
      <a:accent6>
        <a:srgbClr val="EAB818"/>
      </a:accent6>
      <a:hlink>
        <a:srgbClr val="976C9D"/>
      </a:hlink>
      <a:folHlink>
        <a:srgbClr val="00ABA4"/>
      </a:folHlink>
    </a:clrScheme>
    <a:fontScheme name="Ari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11-TECH-OPE-communaute.potx" id="{D36F0588-87F6-4434-9EB3-3A25C5CD97CF}" vid="{9B485BFE-C272-4A3B-9CFB-398464958431}"/>
    </a:ext>
  </a:extLst>
</a:theme>
</file>

<file path=ppt/theme/theme3.xml><?xml version="1.0" encoding="utf-8"?>
<a:theme xmlns:a="http://schemas.openxmlformats.org/drawingml/2006/main" name="Thème Office">
  <a:themeElements>
    <a:clrScheme name="Caisse d'Epargne">
      <a:dk1>
        <a:srgbClr val="3E454A"/>
      </a:dk1>
      <a:lt1>
        <a:srgbClr val="FFFFFF"/>
      </a:lt1>
      <a:dk2>
        <a:srgbClr val="D7000F"/>
      </a:dk2>
      <a:lt2>
        <a:srgbClr val="C30F0F"/>
      </a:lt2>
      <a:accent1>
        <a:srgbClr val="A5CC74"/>
      </a:accent1>
      <a:accent2>
        <a:srgbClr val="FCBE04"/>
      </a:accent2>
      <a:accent3>
        <a:srgbClr val="00AAD0"/>
      </a:accent3>
      <a:accent4>
        <a:srgbClr val="F49D63"/>
      </a:accent4>
      <a:accent5>
        <a:srgbClr val="A5CC74"/>
      </a:accent5>
      <a:accent6>
        <a:srgbClr val="FCBE04"/>
      </a:accent6>
      <a:hlink>
        <a:srgbClr val="D7000F"/>
      </a:hlink>
      <a:folHlink>
        <a:srgbClr val="3E454A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Thème Office">
  <a:themeElements>
    <a:clrScheme name="Caisse d'Epargne">
      <a:dk1>
        <a:srgbClr val="3E454A"/>
      </a:dk1>
      <a:lt1>
        <a:srgbClr val="FFFFFF"/>
      </a:lt1>
      <a:dk2>
        <a:srgbClr val="D7000F"/>
      </a:dk2>
      <a:lt2>
        <a:srgbClr val="C30F0F"/>
      </a:lt2>
      <a:accent1>
        <a:srgbClr val="A5CC74"/>
      </a:accent1>
      <a:accent2>
        <a:srgbClr val="FCBE04"/>
      </a:accent2>
      <a:accent3>
        <a:srgbClr val="00AAD0"/>
      </a:accent3>
      <a:accent4>
        <a:srgbClr val="F49D63"/>
      </a:accent4>
      <a:accent5>
        <a:srgbClr val="A5CC74"/>
      </a:accent5>
      <a:accent6>
        <a:srgbClr val="FCBE04"/>
      </a:accent6>
      <a:hlink>
        <a:srgbClr val="D7000F"/>
      </a:hlink>
      <a:folHlink>
        <a:srgbClr val="3E454A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CF08BC8829F314590D703EC1C666923" ma:contentTypeVersion="11" ma:contentTypeDescription="Create a new document." ma:contentTypeScope="" ma:versionID="1fdd38cdd583d584efeaf7caf4c9dd5d">
  <xsd:schema xmlns:xsd="http://www.w3.org/2001/XMLSchema" xmlns:xs="http://www.w3.org/2001/XMLSchema" xmlns:p="http://schemas.microsoft.com/office/2006/metadata/properties" xmlns:ns3="df2096ab-7d57-4ad3-817e-19c322fe2331" xmlns:ns4="a6eaa20e-8785-4f6a-ad54-680d61602c43" targetNamespace="http://schemas.microsoft.com/office/2006/metadata/properties" ma:root="true" ma:fieldsID="5b3e72cbce3e94d8abe10038ead05920" ns3:_="" ns4:_="">
    <xsd:import namespace="df2096ab-7d57-4ad3-817e-19c322fe2331"/>
    <xsd:import namespace="a6eaa20e-8785-4f6a-ad54-680d61602c43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AutoTags" minOccurs="0"/>
                <xsd:element ref="ns4:MediaServiceGenerationTime" minOccurs="0"/>
                <xsd:element ref="ns4:MediaServiceEventHashCode" minOccurs="0"/>
                <xsd:element ref="ns4:MediaServiceOCR" minOccurs="0"/>
                <xsd:element ref="ns4:MediaServiceDateTaken" minOccurs="0"/>
                <xsd:element ref="ns4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f2096ab-7d57-4ad3-817e-19c322fe2331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6eaa20e-8785-4f6a-ad54-680d61602c4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7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9AAAC012-CFBC-45E2-B1E8-A8D77684393E}">
  <ds:schemaRefs>
    <ds:schemaRef ds:uri="a6eaa20e-8785-4f6a-ad54-680d61602c43"/>
    <ds:schemaRef ds:uri="df2096ab-7d57-4ad3-817e-19c322fe2331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528FCF14-A54C-4419-8E54-EDF716CB9E8E}">
  <ds:schemaRefs>
    <ds:schemaRef ds:uri="a6eaa20e-8785-4f6a-ad54-680d61602c43"/>
    <ds:schemaRef ds:uri="df2096ab-7d57-4ad3-817e-19c322fe2331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207CE5C0-8FFB-4B69-97B2-067D7CDF9714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PPT OFFICIEL CEGEE 2021 2022</Template>
  <TotalTime>43</TotalTime>
  <Words>279</Words>
  <Application>Microsoft Office PowerPoint</Application>
  <PresentationFormat>Grand écran</PresentationFormat>
  <Paragraphs>51</Paragraphs>
  <Slides>8</Slides>
  <Notes>3</Notes>
  <HiddenSlides>0</HiddenSlides>
  <MMClips>0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8</vt:i4>
      </vt:variant>
    </vt:vector>
  </HeadingPairs>
  <TitlesOfParts>
    <vt:vector size="19" baseType="lpstr">
      <vt:lpstr>Arial</vt:lpstr>
      <vt:lpstr>Arial Black</vt:lpstr>
      <vt:lpstr>Arial Narrow</vt:lpstr>
      <vt:lpstr>Cabin Condensed</vt:lpstr>
      <vt:lpstr>Cambria Math</vt:lpstr>
      <vt:lpstr>Courier New</vt:lpstr>
      <vt:lpstr>Symbol</vt:lpstr>
      <vt:lpstr>Wingdings</vt:lpstr>
      <vt:lpstr>Wingdings 2</vt:lpstr>
      <vt:lpstr>Caisse d'Epargne</vt:lpstr>
      <vt:lpstr>Conception personnalisée</vt:lpstr>
      <vt:lpstr>Cenet Comptes</vt:lpstr>
      <vt:lpstr>Réinitialiser le mot de passe</vt:lpstr>
      <vt:lpstr>Réinitialiser le mot de passe</vt:lpstr>
      <vt:lpstr>Réinitialiser le mot de passe</vt:lpstr>
      <vt:lpstr>Réinitialiser le mot de passe</vt:lpstr>
      <vt:lpstr>Réinitialiser le mot de passe</vt:lpstr>
      <vt:lpstr>Présentation PowerPoint</vt:lpstr>
      <vt:lpstr>Présentation PowerPoint</vt:lpstr>
    </vt:vector>
  </TitlesOfParts>
  <Company>BPCEIT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Titre de la présentation sur plusieurs lignes</dc:title>
  <dc:creator>ZINCK Yves [CEGEE]</dc:creator>
  <cp:lastModifiedBy>ZINCK Yves [CEGEE]</cp:lastModifiedBy>
  <cp:revision>2</cp:revision>
  <dcterms:created xsi:type="dcterms:W3CDTF">2022-02-02T07:54:44Z</dcterms:created>
  <dcterms:modified xsi:type="dcterms:W3CDTF">2022-03-28T07:26:22Z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48a19f0c-bea1-442e-a475-ed109d9ec508_Enabled">
    <vt:lpwstr>True</vt:lpwstr>
  </property>
  <property fmtid="{D5CDD505-2E9C-101B-9397-08002B2CF9AE}" pid="3" name="MSIP_Label_48a19f0c-bea1-442e-a475-ed109d9ec508_SiteId">
    <vt:lpwstr>d5bb6d35-8a82-4329-b49a-5030bd6497ab</vt:lpwstr>
  </property>
  <property fmtid="{D5CDD505-2E9C-101B-9397-08002B2CF9AE}" pid="4" name="MSIP_Label_48a19f0c-bea1-442e-a475-ed109d9ec508_Owner">
    <vt:lpwstr>Simone.AGAREZ@bpce.fr</vt:lpwstr>
  </property>
  <property fmtid="{D5CDD505-2E9C-101B-9397-08002B2CF9AE}" pid="5" name="MSIP_Label_48a19f0c-bea1-442e-a475-ed109d9ec508_SetDate">
    <vt:lpwstr>2021-07-28T12:58:55.6325935Z</vt:lpwstr>
  </property>
  <property fmtid="{D5CDD505-2E9C-101B-9397-08002B2CF9AE}" pid="6" name="MSIP_Label_48a19f0c-bea1-442e-a475-ed109d9ec508_Name">
    <vt:lpwstr>C2 - Interne BPCE</vt:lpwstr>
  </property>
  <property fmtid="{D5CDD505-2E9C-101B-9397-08002B2CF9AE}" pid="7" name="MSIP_Label_48a19f0c-bea1-442e-a475-ed109d9ec508_Application">
    <vt:lpwstr>Microsoft Azure Information Protection</vt:lpwstr>
  </property>
  <property fmtid="{D5CDD505-2E9C-101B-9397-08002B2CF9AE}" pid="8" name="MSIP_Label_48a19f0c-bea1-442e-a475-ed109d9ec508_Extended_MSFT_Method">
    <vt:lpwstr>Automatic</vt:lpwstr>
  </property>
  <property fmtid="{D5CDD505-2E9C-101B-9397-08002B2CF9AE}" pid="9" name="Sensitivity">
    <vt:lpwstr>C2 - Interne BPCE</vt:lpwstr>
  </property>
  <property fmtid="{D5CDD505-2E9C-101B-9397-08002B2CF9AE}" pid="10" name="ContentTypeId">
    <vt:lpwstr>0x0101007CF08BC8829F314590D703EC1C666923</vt:lpwstr>
  </property>
</Properties>
</file>