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17"/>
  </p:notesMasterIdLst>
  <p:handoutMasterIdLst>
    <p:handoutMasterId r:id="rId18"/>
  </p:handoutMasterIdLst>
  <p:sldIdLst>
    <p:sldId id="308" r:id="rId5"/>
    <p:sldId id="265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271" r:id="rId15"/>
    <p:sldId id="27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A47B0A-8E86-43C0-8E40-66E1C843A3F0}" v="6" dt="2022-08-17T08:16:34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265" autoAdjust="0"/>
  </p:normalViewPr>
  <p:slideViewPr>
    <p:cSldViewPr snapToGrid="0" showGuides="1">
      <p:cViewPr varScale="1">
        <p:scale>
          <a:sx n="110" d="100"/>
          <a:sy n="110" d="100"/>
        </p:scale>
        <p:origin x="576" y="102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01A47B0A-8E86-43C0-8E40-66E1C843A3F0}"/>
    <pc:docChg chg="custSel modSld">
      <pc:chgData name="ZINCK Yves [CEGEE]" userId="58ab786b-eff3-4fb5-b8c5-161f6b44608b" providerId="ADAL" clId="{01A47B0A-8E86-43C0-8E40-66E1C843A3F0}" dt="2022-08-17T12:43:02.633" v="74" actId="255"/>
      <pc:docMkLst>
        <pc:docMk/>
      </pc:docMkLst>
      <pc:sldChg chg="modSp mod">
        <pc:chgData name="ZINCK Yves [CEGEE]" userId="58ab786b-eff3-4fb5-b8c5-161f6b44608b" providerId="ADAL" clId="{01A47B0A-8E86-43C0-8E40-66E1C843A3F0}" dt="2022-08-17T12:38:48.291" v="34" actId="113"/>
        <pc:sldMkLst>
          <pc:docMk/>
          <pc:sldMk cId="3847852410" sldId="265"/>
        </pc:sldMkLst>
        <pc:spChg chg="mod">
          <ac:chgData name="ZINCK Yves [CEGEE]" userId="58ab786b-eff3-4fb5-b8c5-161f6b44608b" providerId="ADAL" clId="{01A47B0A-8E86-43C0-8E40-66E1C843A3F0}" dt="2022-08-17T12:38:43.278" v="33" actId="20577"/>
          <ac:spMkLst>
            <pc:docMk/>
            <pc:sldMk cId="3847852410" sldId="265"/>
            <ac:spMk id="34" creationId="{6A6048D5-116A-40BD-A952-F1BD4BD42ACA}"/>
          </ac:spMkLst>
        </pc:spChg>
        <pc:spChg chg="mod">
          <ac:chgData name="ZINCK Yves [CEGEE]" userId="58ab786b-eff3-4fb5-b8c5-161f6b44608b" providerId="ADAL" clId="{01A47B0A-8E86-43C0-8E40-66E1C843A3F0}" dt="2022-08-17T07:33:02.132" v="0" actId="207"/>
          <ac:spMkLst>
            <pc:docMk/>
            <pc:sldMk cId="3847852410" sldId="265"/>
            <ac:spMk id="35" creationId="{A9F0B33D-BDF0-4F02-BD88-766A2AAC60FC}"/>
          </ac:spMkLst>
        </pc:spChg>
        <pc:spChg chg="mod">
          <ac:chgData name="ZINCK Yves [CEGEE]" userId="58ab786b-eff3-4fb5-b8c5-161f6b44608b" providerId="ADAL" clId="{01A47B0A-8E86-43C0-8E40-66E1C843A3F0}" dt="2022-08-17T12:38:48.291" v="34" actId="113"/>
          <ac:spMkLst>
            <pc:docMk/>
            <pc:sldMk cId="3847852410" sldId="265"/>
            <ac:spMk id="48" creationId="{A9E79853-4D41-49C4-84F9-F3CE68578348}"/>
          </ac:spMkLst>
        </pc:spChg>
      </pc:sldChg>
      <pc:sldChg chg="modSp mod">
        <pc:chgData name="ZINCK Yves [CEGEE]" userId="58ab786b-eff3-4fb5-b8c5-161f6b44608b" providerId="ADAL" clId="{01A47B0A-8E86-43C0-8E40-66E1C843A3F0}" dt="2022-08-17T12:39:37.372" v="42" actId="20577"/>
        <pc:sldMkLst>
          <pc:docMk/>
          <pc:sldMk cId="3703147933" sldId="316"/>
        </pc:sldMkLst>
        <pc:spChg chg="mod">
          <ac:chgData name="ZINCK Yves [CEGEE]" userId="58ab786b-eff3-4fb5-b8c5-161f6b44608b" providerId="ADAL" clId="{01A47B0A-8E86-43C0-8E40-66E1C843A3F0}" dt="2022-08-17T12:39:37.372" v="42" actId="20577"/>
          <ac:spMkLst>
            <pc:docMk/>
            <pc:sldMk cId="3703147933" sldId="316"/>
            <ac:spMk id="26" creationId="{B9FA6DA1-C3C4-45AB-96AE-4794AD113D4A}"/>
          </ac:spMkLst>
        </pc:spChg>
      </pc:sldChg>
      <pc:sldChg chg="addSp delSp modSp mod">
        <pc:chgData name="ZINCK Yves [CEGEE]" userId="58ab786b-eff3-4fb5-b8c5-161f6b44608b" providerId="ADAL" clId="{01A47B0A-8E86-43C0-8E40-66E1C843A3F0}" dt="2022-08-17T12:39:30.155" v="38" actId="20577"/>
        <pc:sldMkLst>
          <pc:docMk/>
          <pc:sldMk cId="1780358898" sldId="318"/>
        </pc:sldMkLst>
        <pc:spChg chg="del">
          <ac:chgData name="ZINCK Yves [CEGEE]" userId="58ab786b-eff3-4fb5-b8c5-161f6b44608b" providerId="ADAL" clId="{01A47B0A-8E86-43C0-8E40-66E1C843A3F0}" dt="2022-08-17T08:12:54.995" v="2" actId="478"/>
          <ac:spMkLst>
            <pc:docMk/>
            <pc:sldMk cId="1780358898" sldId="318"/>
            <ac:spMk id="9" creationId="{876E3E35-BAEF-4A73-B460-6123F0ADFBB7}"/>
          </ac:spMkLst>
        </pc:spChg>
        <pc:spChg chg="del">
          <ac:chgData name="ZINCK Yves [CEGEE]" userId="58ab786b-eff3-4fb5-b8c5-161f6b44608b" providerId="ADAL" clId="{01A47B0A-8E86-43C0-8E40-66E1C843A3F0}" dt="2022-08-17T08:12:54.995" v="2" actId="478"/>
          <ac:spMkLst>
            <pc:docMk/>
            <pc:sldMk cId="1780358898" sldId="318"/>
            <ac:spMk id="18" creationId="{D99F89EE-8B22-47F0-B83F-DA6F7357C89B}"/>
          </ac:spMkLst>
        </pc:spChg>
        <pc:spChg chg="del">
          <ac:chgData name="ZINCK Yves [CEGEE]" userId="58ab786b-eff3-4fb5-b8c5-161f6b44608b" providerId="ADAL" clId="{01A47B0A-8E86-43C0-8E40-66E1C843A3F0}" dt="2022-08-17T08:12:54.995" v="2" actId="478"/>
          <ac:spMkLst>
            <pc:docMk/>
            <pc:sldMk cId="1780358898" sldId="318"/>
            <ac:spMk id="19" creationId="{717EA415-39B2-4421-8111-3D33085DD05E}"/>
          </ac:spMkLst>
        </pc:spChg>
        <pc:spChg chg="del">
          <ac:chgData name="ZINCK Yves [CEGEE]" userId="58ab786b-eff3-4fb5-b8c5-161f6b44608b" providerId="ADAL" clId="{01A47B0A-8E86-43C0-8E40-66E1C843A3F0}" dt="2022-08-17T08:12:54.995" v="2" actId="478"/>
          <ac:spMkLst>
            <pc:docMk/>
            <pc:sldMk cId="1780358898" sldId="318"/>
            <ac:spMk id="22" creationId="{2908729C-5CAA-43E3-A0D3-BBA0D831BC3E}"/>
          </ac:spMkLst>
        </pc:spChg>
        <pc:spChg chg="del">
          <ac:chgData name="ZINCK Yves [CEGEE]" userId="58ab786b-eff3-4fb5-b8c5-161f6b44608b" providerId="ADAL" clId="{01A47B0A-8E86-43C0-8E40-66E1C843A3F0}" dt="2022-08-17T08:12:54.995" v="2" actId="478"/>
          <ac:spMkLst>
            <pc:docMk/>
            <pc:sldMk cId="1780358898" sldId="318"/>
            <ac:spMk id="23" creationId="{E28EAE6A-B4FB-4E51-9AFD-D0D6C460FC04}"/>
          </ac:spMkLst>
        </pc:spChg>
        <pc:spChg chg="del">
          <ac:chgData name="ZINCK Yves [CEGEE]" userId="58ab786b-eff3-4fb5-b8c5-161f6b44608b" providerId="ADAL" clId="{01A47B0A-8E86-43C0-8E40-66E1C843A3F0}" dt="2022-08-17T08:12:54.995" v="2" actId="478"/>
          <ac:spMkLst>
            <pc:docMk/>
            <pc:sldMk cId="1780358898" sldId="318"/>
            <ac:spMk id="24" creationId="{69EB1317-6E6B-4296-80A2-911FF9F0A7D2}"/>
          </ac:spMkLst>
        </pc:spChg>
        <pc:spChg chg="del">
          <ac:chgData name="ZINCK Yves [CEGEE]" userId="58ab786b-eff3-4fb5-b8c5-161f6b44608b" providerId="ADAL" clId="{01A47B0A-8E86-43C0-8E40-66E1C843A3F0}" dt="2022-08-17T08:12:54.995" v="2" actId="478"/>
          <ac:spMkLst>
            <pc:docMk/>
            <pc:sldMk cId="1780358898" sldId="318"/>
            <ac:spMk id="25" creationId="{22523D45-849F-4266-91D3-BB5540531A55}"/>
          </ac:spMkLst>
        </pc:spChg>
        <pc:spChg chg="del">
          <ac:chgData name="ZINCK Yves [CEGEE]" userId="58ab786b-eff3-4fb5-b8c5-161f6b44608b" providerId="ADAL" clId="{01A47B0A-8E86-43C0-8E40-66E1C843A3F0}" dt="2022-08-17T08:12:54.995" v="2" actId="478"/>
          <ac:spMkLst>
            <pc:docMk/>
            <pc:sldMk cId="1780358898" sldId="318"/>
            <ac:spMk id="27" creationId="{E5748F42-4CED-4592-913B-F8418FAC3A72}"/>
          </ac:spMkLst>
        </pc:spChg>
        <pc:spChg chg="add mod">
          <ac:chgData name="ZINCK Yves [CEGEE]" userId="58ab786b-eff3-4fb5-b8c5-161f6b44608b" providerId="ADAL" clId="{01A47B0A-8E86-43C0-8E40-66E1C843A3F0}" dt="2022-08-17T12:39:30.155" v="38" actId="20577"/>
          <ac:spMkLst>
            <pc:docMk/>
            <pc:sldMk cId="1780358898" sldId="318"/>
            <ac:spMk id="28" creationId="{E700C8EA-D346-45BE-919D-D29BC38339B7}"/>
          </ac:spMkLst>
        </pc:spChg>
        <pc:spChg chg="add mod">
          <ac:chgData name="ZINCK Yves [CEGEE]" userId="58ab786b-eff3-4fb5-b8c5-161f6b44608b" providerId="ADAL" clId="{01A47B0A-8E86-43C0-8E40-66E1C843A3F0}" dt="2022-08-17T08:14:16.243" v="20" actId="208"/>
          <ac:spMkLst>
            <pc:docMk/>
            <pc:sldMk cId="1780358898" sldId="318"/>
            <ac:spMk id="32" creationId="{5252820E-2004-4720-9E2B-7E8B7CA0DA18}"/>
          </ac:spMkLst>
        </pc:spChg>
        <pc:spChg chg="add mod">
          <ac:chgData name="ZINCK Yves [CEGEE]" userId="58ab786b-eff3-4fb5-b8c5-161f6b44608b" providerId="ADAL" clId="{01A47B0A-8E86-43C0-8E40-66E1C843A3F0}" dt="2022-08-17T08:14:16.243" v="20" actId="208"/>
          <ac:spMkLst>
            <pc:docMk/>
            <pc:sldMk cId="1780358898" sldId="318"/>
            <ac:spMk id="33" creationId="{F8702D11-BF4F-4DD3-A7D7-205BC0BED3BA}"/>
          </ac:spMkLst>
        </pc:spChg>
        <pc:spChg chg="add mod">
          <ac:chgData name="ZINCK Yves [CEGEE]" userId="58ab786b-eff3-4fb5-b8c5-161f6b44608b" providerId="ADAL" clId="{01A47B0A-8E86-43C0-8E40-66E1C843A3F0}" dt="2022-08-17T08:14:16.243" v="20" actId="208"/>
          <ac:spMkLst>
            <pc:docMk/>
            <pc:sldMk cId="1780358898" sldId="318"/>
            <ac:spMk id="36" creationId="{E4E93204-04A4-47D6-AF84-34F5A922F755}"/>
          </ac:spMkLst>
        </pc:spChg>
        <pc:spChg chg="add mod">
          <ac:chgData name="ZINCK Yves [CEGEE]" userId="58ab786b-eff3-4fb5-b8c5-161f6b44608b" providerId="ADAL" clId="{01A47B0A-8E86-43C0-8E40-66E1C843A3F0}" dt="2022-08-17T08:14:16.243" v="20" actId="208"/>
          <ac:spMkLst>
            <pc:docMk/>
            <pc:sldMk cId="1780358898" sldId="318"/>
            <ac:spMk id="37" creationId="{C262D0BC-6553-4BDC-9656-60A5AD9CF7A5}"/>
          </ac:spMkLst>
        </pc:spChg>
        <pc:picChg chg="del">
          <ac:chgData name="ZINCK Yves [CEGEE]" userId="58ab786b-eff3-4fb5-b8c5-161f6b44608b" providerId="ADAL" clId="{01A47B0A-8E86-43C0-8E40-66E1C843A3F0}" dt="2022-08-17T08:12:54.995" v="2" actId="478"/>
          <ac:picMkLst>
            <pc:docMk/>
            <pc:sldMk cId="1780358898" sldId="318"/>
            <ac:picMk id="10" creationId="{1D43E853-F20C-4A31-9643-7C0F2E365E93}"/>
          </ac:picMkLst>
        </pc:picChg>
        <pc:picChg chg="del">
          <ac:chgData name="ZINCK Yves [CEGEE]" userId="58ab786b-eff3-4fb5-b8c5-161f6b44608b" providerId="ADAL" clId="{01A47B0A-8E86-43C0-8E40-66E1C843A3F0}" dt="2022-08-17T08:12:54.995" v="2" actId="478"/>
          <ac:picMkLst>
            <pc:docMk/>
            <pc:sldMk cId="1780358898" sldId="318"/>
            <ac:picMk id="13" creationId="{DABD1CFC-BA8F-481D-8089-96154A51D4FF}"/>
          </ac:picMkLst>
        </pc:picChg>
        <pc:picChg chg="del">
          <ac:chgData name="ZINCK Yves [CEGEE]" userId="58ab786b-eff3-4fb5-b8c5-161f6b44608b" providerId="ADAL" clId="{01A47B0A-8E86-43C0-8E40-66E1C843A3F0}" dt="2022-08-17T08:12:54.995" v="2" actId="478"/>
          <ac:picMkLst>
            <pc:docMk/>
            <pc:sldMk cId="1780358898" sldId="318"/>
            <ac:picMk id="14" creationId="{018C59B1-04FD-441D-84A5-32CD2CCBD9E0}"/>
          </ac:picMkLst>
        </pc:picChg>
        <pc:picChg chg="del">
          <ac:chgData name="ZINCK Yves [CEGEE]" userId="58ab786b-eff3-4fb5-b8c5-161f6b44608b" providerId="ADAL" clId="{01A47B0A-8E86-43C0-8E40-66E1C843A3F0}" dt="2022-08-17T08:12:54.995" v="2" actId="478"/>
          <ac:picMkLst>
            <pc:docMk/>
            <pc:sldMk cId="1780358898" sldId="318"/>
            <ac:picMk id="15" creationId="{C49FD2C4-3871-4EF9-BE5E-02BCA8793EF9}"/>
          </ac:picMkLst>
        </pc:picChg>
        <pc:picChg chg="del">
          <ac:chgData name="ZINCK Yves [CEGEE]" userId="58ab786b-eff3-4fb5-b8c5-161f6b44608b" providerId="ADAL" clId="{01A47B0A-8E86-43C0-8E40-66E1C843A3F0}" dt="2022-08-17T08:12:54.995" v="2" actId="478"/>
          <ac:picMkLst>
            <pc:docMk/>
            <pc:sldMk cId="1780358898" sldId="318"/>
            <ac:picMk id="20" creationId="{410EA474-0ACF-458A-9223-A96C3D093A12}"/>
          </ac:picMkLst>
        </pc:picChg>
        <pc:picChg chg="del">
          <ac:chgData name="ZINCK Yves [CEGEE]" userId="58ab786b-eff3-4fb5-b8c5-161f6b44608b" providerId="ADAL" clId="{01A47B0A-8E86-43C0-8E40-66E1C843A3F0}" dt="2022-08-17T08:12:54.995" v="2" actId="478"/>
          <ac:picMkLst>
            <pc:docMk/>
            <pc:sldMk cId="1780358898" sldId="318"/>
            <ac:picMk id="21" creationId="{A7C7B01F-4A7B-448B-9F05-AEB8B8D24F29}"/>
          </ac:picMkLst>
        </pc:picChg>
        <pc:picChg chg="del">
          <ac:chgData name="ZINCK Yves [CEGEE]" userId="58ab786b-eff3-4fb5-b8c5-161f6b44608b" providerId="ADAL" clId="{01A47B0A-8E86-43C0-8E40-66E1C843A3F0}" dt="2022-08-17T08:12:54.995" v="2" actId="478"/>
          <ac:picMkLst>
            <pc:docMk/>
            <pc:sldMk cId="1780358898" sldId="318"/>
            <ac:picMk id="26" creationId="{56C622F7-D33D-44B6-9FDE-4728D8BB1041}"/>
          </ac:picMkLst>
        </pc:picChg>
        <pc:picChg chg="add mod">
          <ac:chgData name="ZINCK Yves [CEGEE]" userId="58ab786b-eff3-4fb5-b8c5-161f6b44608b" providerId="ADAL" clId="{01A47B0A-8E86-43C0-8E40-66E1C843A3F0}" dt="2022-08-17T08:13:23.599" v="4" actId="1076"/>
          <ac:picMkLst>
            <pc:docMk/>
            <pc:sldMk cId="1780358898" sldId="318"/>
            <ac:picMk id="29" creationId="{5C100B8F-69CE-44C5-9D17-58A2D700C78F}"/>
          </ac:picMkLst>
        </pc:picChg>
        <pc:picChg chg="add mod">
          <ac:chgData name="ZINCK Yves [CEGEE]" userId="58ab786b-eff3-4fb5-b8c5-161f6b44608b" providerId="ADAL" clId="{01A47B0A-8E86-43C0-8E40-66E1C843A3F0}" dt="2022-08-17T08:13:23.599" v="4" actId="1076"/>
          <ac:picMkLst>
            <pc:docMk/>
            <pc:sldMk cId="1780358898" sldId="318"/>
            <ac:picMk id="30" creationId="{D1D80F74-3DC8-40EE-B9D6-770DFCF2048D}"/>
          </ac:picMkLst>
        </pc:picChg>
        <pc:picChg chg="add mod">
          <ac:chgData name="ZINCK Yves [CEGEE]" userId="58ab786b-eff3-4fb5-b8c5-161f6b44608b" providerId="ADAL" clId="{01A47B0A-8E86-43C0-8E40-66E1C843A3F0}" dt="2022-08-17T08:13:23.599" v="4" actId="1076"/>
          <ac:picMkLst>
            <pc:docMk/>
            <pc:sldMk cId="1780358898" sldId="318"/>
            <ac:picMk id="31" creationId="{ECAFA767-B2A4-401B-8E42-7354FD567FB5}"/>
          </ac:picMkLst>
        </pc:picChg>
        <pc:picChg chg="add mod">
          <ac:chgData name="ZINCK Yves [CEGEE]" userId="58ab786b-eff3-4fb5-b8c5-161f6b44608b" providerId="ADAL" clId="{01A47B0A-8E86-43C0-8E40-66E1C843A3F0}" dt="2022-08-17T08:13:23.599" v="4" actId="1076"/>
          <ac:picMkLst>
            <pc:docMk/>
            <pc:sldMk cId="1780358898" sldId="318"/>
            <ac:picMk id="34" creationId="{416C647D-A1F2-4F90-AAFC-1D10FC91E85D}"/>
          </ac:picMkLst>
        </pc:picChg>
        <pc:picChg chg="add mod">
          <ac:chgData name="ZINCK Yves [CEGEE]" userId="58ab786b-eff3-4fb5-b8c5-161f6b44608b" providerId="ADAL" clId="{01A47B0A-8E86-43C0-8E40-66E1C843A3F0}" dt="2022-08-17T08:13:23.599" v="4" actId="1076"/>
          <ac:picMkLst>
            <pc:docMk/>
            <pc:sldMk cId="1780358898" sldId="318"/>
            <ac:picMk id="35" creationId="{AC9B37A0-AFD6-456A-BC1D-8DA83DBE85DC}"/>
          </ac:picMkLst>
        </pc:picChg>
        <pc:picChg chg="add mod">
          <ac:chgData name="ZINCK Yves [CEGEE]" userId="58ab786b-eff3-4fb5-b8c5-161f6b44608b" providerId="ADAL" clId="{01A47B0A-8E86-43C0-8E40-66E1C843A3F0}" dt="2022-08-17T08:13:23.599" v="4" actId="1076"/>
          <ac:picMkLst>
            <pc:docMk/>
            <pc:sldMk cId="1780358898" sldId="318"/>
            <ac:picMk id="38" creationId="{6A12A7D6-E970-42D1-908F-8EFDCA7763C5}"/>
          </ac:picMkLst>
        </pc:picChg>
      </pc:sldChg>
      <pc:sldChg chg="modSp mod">
        <pc:chgData name="ZINCK Yves [CEGEE]" userId="58ab786b-eff3-4fb5-b8c5-161f6b44608b" providerId="ADAL" clId="{01A47B0A-8E86-43C0-8E40-66E1C843A3F0}" dt="2022-08-17T12:39:44.892" v="46" actId="20577"/>
        <pc:sldMkLst>
          <pc:docMk/>
          <pc:sldMk cId="536754257" sldId="320"/>
        </pc:sldMkLst>
        <pc:spChg chg="mod">
          <ac:chgData name="ZINCK Yves [CEGEE]" userId="58ab786b-eff3-4fb5-b8c5-161f6b44608b" providerId="ADAL" clId="{01A47B0A-8E86-43C0-8E40-66E1C843A3F0}" dt="2022-08-17T12:39:44.892" v="46" actId="20577"/>
          <ac:spMkLst>
            <pc:docMk/>
            <pc:sldMk cId="536754257" sldId="320"/>
            <ac:spMk id="10" creationId="{BC94ED3B-E44C-4ABF-9B1F-567329D85886}"/>
          </ac:spMkLst>
        </pc:spChg>
      </pc:sldChg>
      <pc:sldChg chg="delSp modSp mod">
        <pc:chgData name="ZINCK Yves [CEGEE]" userId="58ab786b-eff3-4fb5-b8c5-161f6b44608b" providerId="ADAL" clId="{01A47B0A-8E86-43C0-8E40-66E1C843A3F0}" dt="2022-08-17T12:43:02.633" v="74" actId="255"/>
        <pc:sldMkLst>
          <pc:docMk/>
          <pc:sldMk cId="1049750997" sldId="321"/>
        </pc:sldMkLst>
        <pc:spChg chg="mod">
          <ac:chgData name="ZINCK Yves [CEGEE]" userId="58ab786b-eff3-4fb5-b8c5-161f6b44608b" providerId="ADAL" clId="{01A47B0A-8E86-43C0-8E40-66E1C843A3F0}" dt="2022-08-17T12:43:02.633" v="74" actId="255"/>
          <ac:spMkLst>
            <pc:docMk/>
            <pc:sldMk cId="1049750997" sldId="321"/>
            <ac:spMk id="11" creationId="{532BFCAB-8B32-49B0-AA31-E2FB686E1FEA}"/>
          </ac:spMkLst>
        </pc:spChg>
        <pc:picChg chg="del">
          <ac:chgData name="ZINCK Yves [CEGEE]" userId="58ab786b-eff3-4fb5-b8c5-161f6b44608b" providerId="ADAL" clId="{01A47B0A-8E86-43C0-8E40-66E1C843A3F0}" dt="2022-08-17T08:11:46.549" v="1" actId="478"/>
          <ac:picMkLst>
            <pc:docMk/>
            <pc:sldMk cId="1049750997" sldId="321"/>
            <ac:picMk id="17" creationId="{17843DD6-A458-486E-B342-64A6047DCB1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49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630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093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365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767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478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46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053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78824E99-2BFA-4E02-ACFA-C13260E72F05}" type="datetime4">
              <a:rPr lang="fr-FR" smtClean="0"/>
              <a:t>17 août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B918663-0DAF-4B8C-96E9-E1102A4570C5}" type="datetime4">
              <a:rPr lang="fr-FR" smtClean="0"/>
              <a:t>17 août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996B5-2567-4136-A12A-356C81DF7856}" type="datetime4">
              <a:rPr lang="fr-FR" smtClean="0"/>
              <a:t>17 août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F69CE-AF43-4635-AF78-2F9017CA5170}" type="datetime4">
              <a:rPr lang="fr-FR" smtClean="0"/>
              <a:t>17 août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EA586BA-DC6F-435A-9773-0007958898E4}" type="datetime4">
              <a:rPr lang="fr-FR" smtClean="0"/>
              <a:t>17 août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592DC-1622-4773-8C42-065E6D4394C9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EA187-0043-4B37-BD7A-6EB9F2E82C2C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A3B4C-93F8-4FAE-92AF-22A201CB62B7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809C6-2799-49AF-9494-69E88EDCB06C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7AC4E-813A-40B8-9C57-E88B84B5FC21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919D6-BA93-4F4C-B2D5-767A1B2211E3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D8DE-A02E-4FE9-B3A8-71FE0573DEC8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EDC52-FA04-4004-A588-273B16AE92F2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0519-9A42-447E-BE1E-0F8CEA61F20C}" type="datetime4">
              <a:rPr lang="fr-FR" smtClean="0"/>
              <a:t>17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7687CEAD-D498-48AB-86C6-A1AE4A324D58}" type="datetime4">
              <a:rPr lang="fr-FR" smtClean="0"/>
              <a:t>17 août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Enrichissement des fonctionnalités - juillet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12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/>
              <a:t>Enrichissement des fonctionnalités  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/>
              <a:t>Sur l’application CE Net</a:t>
            </a:r>
            <a:br>
              <a:rPr lang="fr-FR" dirty="0"/>
            </a:b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87368F-E348-4107-BA03-F29F01B3EC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212" t="30841" r="7788"/>
          <a:stretch/>
        </p:blipFill>
        <p:spPr>
          <a:xfrm>
            <a:off x="8461574" y="1364466"/>
            <a:ext cx="874014" cy="16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Application mobile CE Net App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Périmètre fonctionnel global au 7 juillet 2022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2AB148F-4236-43A6-9DFF-CA5486E41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212" t="30841" r="7788"/>
          <a:stretch/>
        </p:blipFill>
        <p:spPr>
          <a:xfrm>
            <a:off x="9654649" y="549712"/>
            <a:ext cx="372182" cy="704777"/>
          </a:xfrm>
          <a:prstGeom prst="rect">
            <a:avLst/>
          </a:prstGeom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5627D46-EA04-41DA-BE06-7EB9D29F52C6}"/>
              </a:ext>
            </a:extLst>
          </p:cNvPr>
          <p:cNvSpPr/>
          <p:nvPr/>
        </p:nvSpPr>
        <p:spPr>
          <a:xfrm>
            <a:off x="7673646" y="1326768"/>
            <a:ext cx="3103887" cy="3168492"/>
          </a:xfrm>
          <a:prstGeom prst="roundRect">
            <a:avLst>
              <a:gd name="adj" fmla="val 2765"/>
            </a:avLst>
          </a:prstGeom>
          <a:solidFill>
            <a:srgbClr val="000000">
              <a:lumMod val="75000"/>
              <a:lumOff val="25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Remises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A082083-2DE9-41C8-B993-99CFA42237D5}"/>
              </a:ext>
            </a:extLst>
          </p:cNvPr>
          <p:cNvSpPr/>
          <p:nvPr/>
        </p:nvSpPr>
        <p:spPr>
          <a:xfrm>
            <a:off x="4335583" y="1326768"/>
            <a:ext cx="3103887" cy="3168492"/>
          </a:xfrm>
          <a:prstGeom prst="roundRect">
            <a:avLst>
              <a:gd name="adj" fmla="val 2765"/>
            </a:avLst>
          </a:prstGeom>
          <a:solidFill>
            <a:srgbClr val="000000">
              <a:lumMod val="75000"/>
              <a:lumOff val="25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Virements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382784FF-CE1F-49BA-B55C-7A59BA90483A}"/>
              </a:ext>
            </a:extLst>
          </p:cNvPr>
          <p:cNvSpPr/>
          <p:nvPr/>
        </p:nvSpPr>
        <p:spPr>
          <a:xfrm>
            <a:off x="875890" y="1326768"/>
            <a:ext cx="3312656" cy="3168492"/>
          </a:xfrm>
          <a:prstGeom prst="roundRect">
            <a:avLst>
              <a:gd name="adj" fmla="val 2765"/>
            </a:avLst>
          </a:prstGeom>
          <a:solidFill>
            <a:srgbClr val="000000">
              <a:lumMod val="75000"/>
              <a:lumOff val="25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Comptes &amp; Opérations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46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A6048D5-116A-40BD-A952-F1BD4BD42ACA}"/>
              </a:ext>
            </a:extLst>
          </p:cNvPr>
          <p:cNvSpPr txBox="1"/>
          <p:nvPr/>
        </p:nvSpPr>
        <p:spPr>
          <a:xfrm>
            <a:off x="4461863" y="2023687"/>
            <a:ext cx="2839602" cy="1136978"/>
          </a:xfrm>
          <a:prstGeom prst="rect">
            <a:avLst/>
          </a:prstGeom>
          <a:solidFill>
            <a:srgbClr val="D6D2E3">
              <a:lumMod val="20000"/>
              <a:lumOff val="80000"/>
            </a:srgbClr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22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Saisie de Virement</a:t>
            </a:r>
          </a:p>
          <a:p>
            <a:pPr marL="191770" marR="0" lvl="7" indent="-19177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Virement Compte à compte </a:t>
            </a:r>
            <a:endParaRPr kumimoji="0" lang="fr-FR" sz="11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/>
            </a:endParaRPr>
          </a:p>
          <a:p>
            <a:pPr marL="191770" marR="0" lvl="7" indent="-19177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Virement SEPA (Offres Compte)</a:t>
            </a:r>
            <a:endParaRPr kumimoji="0" lang="fr-FR" sz="11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/>
            </a:endParaRPr>
          </a:p>
          <a:p>
            <a:pPr marL="191770" marR="0" lvl="7" indent="-19177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22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sym typeface="Arial"/>
              </a:rPr>
              <a:t>Virements </a:t>
            </a:r>
            <a:r>
              <a:rPr lang="fr-FR" sz="1122" b="1" kern="0">
                <a:solidFill>
                  <a:srgbClr val="C00000"/>
                </a:solidFill>
                <a:latin typeface="Arial" panose="020B0604020202020204"/>
                <a:sym typeface="Arial"/>
              </a:rPr>
              <a:t>instantanés</a:t>
            </a:r>
            <a:endParaRPr kumimoji="0" lang="fr-FR" sz="1122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/>
            </a:endParaRPr>
          </a:p>
          <a:p>
            <a:pPr marL="191770" marR="0" lvl="7" indent="-19177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sym typeface="Arial"/>
              </a:rPr>
              <a:t>Virements permanents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  <a:p>
            <a:pPr marL="191770" marR="0" lvl="7" indent="-19177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178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9F0B33D-BDF0-4F02-BD88-766A2AAC60FC}"/>
              </a:ext>
            </a:extLst>
          </p:cNvPr>
          <p:cNvSpPr txBox="1"/>
          <p:nvPr/>
        </p:nvSpPr>
        <p:spPr>
          <a:xfrm>
            <a:off x="4461862" y="2911014"/>
            <a:ext cx="2839602" cy="1473737"/>
          </a:xfrm>
          <a:prstGeom prst="rect">
            <a:avLst/>
          </a:prstGeom>
          <a:solidFill>
            <a:srgbClr val="D6D2E3">
              <a:lumMod val="20000"/>
              <a:lumOff val="80000"/>
            </a:srgbClr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22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Suivi des Virements</a:t>
            </a:r>
          </a:p>
          <a:p>
            <a:pPr marL="192367" marR="0" lvl="7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Consultation du suivi des virements </a:t>
            </a:r>
          </a:p>
          <a:p>
            <a:pPr marL="192367" marR="0" lvl="7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Consultation des détails d’un virement</a:t>
            </a:r>
          </a:p>
          <a:p>
            <a:pPr marL="192367" marR="0" lvl="7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Consultation des demandes de restitution</a:t>
            </a:r>
          </a:p>
          <a:p>
            <a:pPr marL="192367" marR="0" lvl="7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Annulation d’un virement</a:t>
            </a:r>
          </a:p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22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Destinataires</a:t>
            </a:r>
          </a:p>
          <a:p>
            <a:pPr marL="192367" marR="0" lvl="7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22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Ajout de comptes destinataires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301256D-BC98-44A9-A1D1-4F548C9405E5}"/>
              </a:ext>
            </a:extLst>
          </p:cNvPr>
          <p:cNvSpPr txBox="1"/>
          <p:nvPr/>
        </p:nvSpPr>
        <p:spPr>
          <a:xfrm>
            <a:off x="7811653" y="1947343"/>
            <a:ext cx="2827876" cy="636136"/>
          </a:xfrm>
          <a:prstGeom prst="rect">
            <a:avLst/>
          </a:prstGeom>
          <a:solidFill>
            <a:srgbClr val="D6D2E3">
              <a:lumMod val="20000"/>
              <a:lumOff val="80000"/>
            </a:srgbClr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78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Saisie de Remise </a:t>
            </a:r>
            <a:r>
              <a:rPr kumimoji="0" lang="fr-FR" sz="1178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Sepa</a:t>
            </a:r>
            <a:endParaRPr kumimoji="0" lang="fr-FR" sz="1178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192367" marR="0" lvl="7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7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Remise unitaire </a:t>
            </a:r>
            <a:r>
              <a:rPr kumimoji="0" lang="fr-FR" sz="1178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Sepa</a:t>
            </a:r>
            <a:r>
              <a:rPr kumimoji="0" lang="fr-FR" sz="117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(Offres Remises -EDI)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20DF132-5E41-49CB-8689-2503E60B5CF4}"/>
              </a:ext>
            </a:extLst>
          </p:cNvPr>
          <p:cNvSpPr txBox="1"/>
          <p:nvPr/>
        </p:nvSpPr>
        <p:spPr>
          <a:xfrm>
            <a:off x="7813624" y="2624459"/>
            <a:ext cx="2825905" cy="817403"/>
          </a:xfrm>
          <a:prstGeom prst="rect">
            <a:avLst/>
          </a:prstGeom>
          <a:solidFill>
            <a:srgbClr val="D6D2E3">
              <a:lumMod val="20000"/>
              <a:lumOff val="80000"/>
            </a:srgbClr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78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Parafeur</a:t>
            </a:r>
          </a:p>
          <a:p>
            <a:pPr marL="192367" marR="0" lvl="8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7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Consultation des ordres en attente de signature + détail</a:t>
            </a:r>
          </a:p>
          <a:p>
            <a:pPr marL="192367" marR="0" lvl="8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7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Signature des ordres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65F8C0D-E1E7-435E-AB67-CA1CB437C57E}"/>
              </a:ext>
            </a:extLst>
          </p:cNvPr>
          <p:cNvSpPr txBox="1"/>
          <p:nvPr/>
        </p:nvSpPr>
        <p:spPr>
          <a:xfrm>
            <a:off x="7813624" y="3487809"/>
            <a:ext cx="2825905" cy="636136"/>
          </a:xfrm>
          <a:prstGeom prst="rect">
            <a:avLst/>
          </a:prstGeom>
          <a:solidFill>
            <a:srgbClr val="D6D2E3">
              <a:lumMod val="20000"/>
              <a:lumOff val="80000"/>
            </a:srgbClr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78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Suivi des remises</a:t>
            </a:r>
          </a:p>
          <a:p>
            <a:pPr marL="192367" marR="0" lvl="8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7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Consultation du suivi des remises</a:t>
            </a:r>
          </a:p>
          <a:p>
            <a:pPr marL="192367" marR="0" lvl="8" indent="-192367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7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Détail des remises</a:t>
            </a:r>
            <a:endParaRPr kumimoji="0" lang="fr-FR" sz="134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DBD95A9-F89F-4496-A5A4-3C0C61742DC4}"/>
              </a:ext>
            </a:extLst>
          </p:cNvPr>
          <p:cNvGrpSpPr/>
          <p:nvPr/>
        </p:nvGrpSpPr>
        <p:grpSpPr>
          <a:xfrm>
            <a:off x="957537" y="1977692"/>
            <a:ext cx="3105850" cy="2328047"/>
            <a:chOff x="332727" y="1284103"/>
            <a:chExt cx="2768018" cy="2074819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40D89F31-CFC9-492B-9D37-CC7FF3C76282}"/>
                </a:ext>
              </a:extLst>
            </p:cNvPr>
            <p:cNvSpPr txBox="1"/>
            <p:nvPr/>
          </p:nvSpPr>
          <p:spPr>
            <a:xfrm>
              <a:off x="332727" y="1284103"/>
              <a:ext cx="2763109" cy="1059308"/>
            </a:xfrm>
            <a:prstGeom prst="rect">
              <a:avLst/>
            </a:prstGeom>
            <a:solidFill>
              <a:srgbClr val="D6D2E3">
                <a:lumMod val="20000"/>
                <a:lumOff val="80000"/>
              </a:srgbClr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Synthèse des comptes</a:t>
              </a:r>
            </a:p>
            <a:p>
              <a:pPr marL="192367" marR="0" lvl="7" indent="-192367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178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Liste des comptes, Solde</a:t>
              </a:r>
            </a:p>
            <a:p>
              <a:pPr marL="192367" marR="0" lvl="7" indent="-192367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178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Consultation liste des opérations d’un compte</a:t>
              </a:r>
            </a:p>
            <a:p>
              <a:pPr marL="192367" marR="0" lvl="7" indent="-192367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178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Consultation des détails d’un compte</a:t>
              </a:r>
            </a:p>
            <a:p>
              <a:pPr marL="192367" marR="0" lvl="7" indent="-192367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178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Consultation des détails d’une opération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9BF18FA-49E5-46AF-996F-BF9573E0A364}"/>
                </a:ext>
              </a:extLst>
            </p:cNvPr>
            <p:cNvSpPr txBox="1"/>
            <p:nvPr/>
          </p:nvSpPr>
          <p:spPr>
            <a:xfrm>
              <a:off x="332727" y="2523428"/>
              <a:ext cx="2763110" cy="413106"/>
            </a:xfrm>
            <a:prstGeom prst="rect">
              <a:avLst/>
            </a:prstGeom>
            <a:solidFill>
              <a:srgbClr val="D6D2E3">
                <a:lumMod val="20000"/>
                <a:lumOff val="80000"/>
              </a:srgbClr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Comptes Titres</a:t>
              </a:r>
            </a:p>
            <a:p>
              <a:pPr marL="192367" marR="0" lvl="7" indent="-192367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178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Synthèse et solde (consultation)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E4DEB061-CA23-4727-B70D-81168FADDE73}"/>
                </a:ext>
              </a:extLst>
            </p:cNvPr>
            <p:cNvSpPr txBox="1"/>
            <p:nvPr/>
          </p:nvSpPr>
          <p:spPr>
            <a:xfrm>
              <a:off x="337636" y="2945816"/>
              <a:ext cx="2763109" cy="413106"/>
            </a:xfrm>
            <a:prstGeom prst="rect">
              <a:avLst/>
            </a:prstGeom>
            <a:solidFill>
              <a:srgbClr val="D6D2E3">
                <a:lumMod val="20000"/>
                <a:lumOff val="80000"/>
              </a:srgbClr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34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Edition de RIB</a:t>
              </a:r>
            </a:p>
            <a:p>
              <a:pPr marL="192367" marR="0" lvl="7" indent="-192367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17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rPr>
                <a:t>Consultation et téléchargement</a:t>
              </a: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FCBDEEFB-9946-4982-B608-B910DFD62346}"/>
              </a:ext>
            </a:extLst>
          </p:cNvPr>
          <p:cNvSpPr txBox="1"/>
          <p:nvPr/>
        </p:nvSpPr>
        <p:spPr>
          <a:xfrm>
            <a:off x="875890" y="4601892"/>
            <a:ext cx="2533634" cy="1139623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7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Notification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71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34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Notifs d’information à la main des Web masters 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ED5E6AD3-5583-4A00-8C81-F6E1EAAB3676}"/>
              </a:ext>
            </a:extLst>
          </p:cNvPr>
          <p:cNvSpPr txBox="1"/>
          <p:nvPr/>
        </p:nvSpPr>
        <p:spPr>
          <a:xfrm>
            <a:off x="3615469" y="4601892"/>
            <a:ext cx="2100708" cy="1156889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solidFill>
                  <a:schemeClr val="bg1"/>
                </a:solidFill>
              </a:defRPr>
            </a:lvl1pPr>
            <a:lvl8pPr>
              <a:defRPr>
                <a:solidFill>
                  <a:schemeClr val="bg1"/>
                </a:solidFill>
              </a:defRPr>
            </a:lvl8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7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Contact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71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34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Agence et conseiller avec Géolocalisation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4966827-F98B-4F7D-B894-AE5A64D681C1}"/>
              </a:ext>
            </a:extLst>
          </p:cNvPr>
          <p:cNvSpPr txBox="1"/>
          <p:nvPr/>
        </p:nvSpPr>
        <p:spPr>
          <a:xfrm>
            <a:off x="5796251" y="4601892"/>
            <a:ext cx="2465031" cy="1367105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solidFill>
                  <a:schemeClr val="bg1"/>
                </a:solidFill>
              </a:defRPr>
            </a:lvl1pPr>
            <a:lvl8pPr>
              <a:defRPr sz="1200">
                <a:solidFill>
                  <a:schemeClr val="bg1"/>
                </a:solidFill>
              </a:defRPr>
            </a:lvl8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7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Accès &amp; Sécurité</a:t>
            </a:r>
          </a:p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34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Identification Authentification</a:t>
            </a:r>
          </a:p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34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DSP2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820366D-2F49-4F95-8D57-BA4C38B5F580}"/>
              </a:ext>
            </a:extLst>
          </p:cNvPr>
          <p:cNvSpPr txBox="1"/>
          <p:nvPr/>
        </p:nvSpPr>
        <p:spPr>
          <a:xfrm>
            <a:off x="8395962" y="4601892"/>
            <a:ext cx="2381572" cy="863350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600" b="1">
                <a:solidFill>
                  <a:schemeClr val="bg1"/>
                </a:solidFill>
              </a:defRPr>
            </a:lvl1pPr>
            <a:lvl8pPr>
              <a:defRPr sz="1200">
                <a:solidFill>
                  <a:schemeClr val="bg1"/>
                </a:solidFill>
              </a:defRPr>
            </a:lvl8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7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Cartes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71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  <a:p>
            <a:pPr marL="0" marR="0" lvl="7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34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Page de mise en Opposition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DABAAB5-CB0F-4DA4-8FB3-3275D30F02A3}"/>
              </a:ext>
            </a:extLst>
          </p:cNvPr>
          <p:cNvSpPr txBox="1"/>
          <p:nvPr/>
        </p:nvSpPr>
        <p:spPr>
          <a:xfrm>
            <a:off x="4503241" y="1558731"/>
            <a:ext cx="150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kern="0" dirty="0">
                <a:solidFill>
                  <a:srgbClr val="C00000"/>
                </a:solidFill>
                <a:cs typeface="Arial"/>
                <a:sym typeface="Arial"/>
              </a:rPr>
              <a:t>New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9E79853-4D41-49C4-84F9-F3CE68578348}"/>
              </a:ext>
            </a:extLst>
          </p:cNvPr>
          <p:cNvSpPr txBox="1"/>
          <p:nvPr/>
        </p:nvSpPr>
        <p:spPr>
          <a:xfrm>
            <a:off x="5832804" y="5321937"/>
            <a:ext cx="2332648" cy="584775"/>
          </a:xfrm>
          <a:prstGeom prst="rect">
            <a:avLst/>
          </a:prstGeom>
          <a:solidFill>
            <a:srgbClr val="D6D2E3">
              <a:lumMod val="20000"/>
              <a:lumOff val="80000"/>
            </a:srgbClr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Edition de RIB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Mémorisation de l’utilisateur </a:t>
            </a:r>
            <a:r>
              <a:rPr kumimoji="0" lang="fr-FR" sz="105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(ANDROID)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Périmètre fonctionnel nouveau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Périmètre fonctionnel global au 7 juillet 2022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2AB148F-4236-43A6-9DFF-CA5486E41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212" t="30841" r="7788"/>
          <a:stretch/>
        </p:blipFill>
        <p:spPr>
          <a:xfrm>
            <a:off x="9654649" y="549712"/>
            <a:ext cx="372182" cy="704777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E7AEBC9-C5AC-4994-A443-C50C600D47F2}"/>
              </a:ext>
            </a:extLst>
          </p:cNvPr>
          <p:cNvSpPr txBox="1"/>
          <p:nvPr/>
        </p:nvSpPr>
        <p:spPr>
          <a:xfrm>
            <a:off x="1368091" y="1834848"/>
            <a:ext cx="808672" cy="2477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010" b="1" dirty="0">
                <a:latin typeface="Montserrat" panose="00000500000000000000" pitchFamily="2" charset="0"/>
              </a:rPr>
              <a:t>Virements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84306C1-7DD7-46E3-B998-17D48F9FF1D9}"/>
              </a:ext>
            </a:extLst>
          </p:cNvPr>
          <p:cNvSpPr/>
          <p:nvPr/>
        </p:nvSpPr>
        <p:spPr>
          <a:xfrm>
            <a:off x="2581913" y="2738961"/>
            <a:ext cx="3998208" cy="379960"/>
          </a:xfrm>
          <a:prstGeom prst="rect">
            <a:avLst/>
          </a:prstGeom>
        </p:spPr>
        <p:txBody>
          <a:bodyPr wrap="square" lIns="102600" tIns="51300" rIns="0" bIns="5130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92367" lvl="0" indent="-192367">
              <a:buFont typeface="Arial" panose="020B0604020202020204" pitchFamily="34" charset="0"/>
              <a:buChar char="•"/>
              <a:defRPr/>
            </a:pPr>
            <a:r>
              <a:rPr lang="fr-FR" sz="898" dirty="0">
                <a:solidFill>
                  <a:schemeClr val="tx1"/>
                </a:solidFill>
                <a:latin typeface="Montserrat"/>
              </a:rPr>
              <a:t>Virements instantanés</a:t>
            </a:r>
          </a:p>
          <a:p>
            <a:pPr marL="192367" indent="-192367">
              <a:buFont typeface="Arial" panose="020B0604020202020204" pitchFamily="34" charset="0"/>
              <a:buChar char="•"/>
              <a:defRPr/>
            </a:pPr>
            <a:r>
              <a:rPr lang="fr-FR" sz="898" dirty="0">
                <a:solidFill>
                  <a:schemeClr val="tx1"/>
                </a:solidFill>
                <a:latin typeface="Montserrat"/>
              </a:rPr>
              <a:t>Virements permanents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FD63C9-C45D-4310-AEA0-2EEF1175FAFF}"/>
              </a:ext>
            </a:extLst>
          </p:cNvPr>
          <p:cNvSpPr txBox="1"/>
          <p:nvPr/>
        </p:nvSpPr>
        <p:spPr>
          <a:xfrm>
            <a:off x="4889895" y="1837917"/>
            <a:ext cx="1056514" cy="2477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010" b="1" dirty="0">
                <a:latin typeface="Montserrat" panose="00000500000000000000" pitchFamily="2" charset="0"/>
              </a:rPr>
              <a:t>Destinataires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B9AAA32-31E3-4255-A37C-2B130EA02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531" y="2254375"/>
            <a:ext cx="1142878" cy="23492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3AD55C5-D668-470A-83D6-25D4147F6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714" y="2254375"/>
            <a:ext cx="1142878" cy="234924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EABAC05-EDE0-486D-9F68-78CA139F8DD4}"/>
              </a:ext>
            </a:extLst>
          </p:cNvPr>
          <p:cNvSpPr/>
          <p:nvPr/>
        </p:nvSpPr>
        <p:spPr>
          <a:xfrm>
            <a:off x="6087949" y="2671029"/>
            <a:ext cx="2004125" cy="518139"/>
          </a:xfrm>
          <a:prstGeom prst="rect">
            <a:avLst/>
          </a:prstGeom>
        </p:spPr>
        <p:txBody>
          <a:bodyPr wrap="square" lIns="102600" tIns="51300" rIns="0" bIns="5130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92367" lvl="0" indent="-192367">
              <a:buFont typeface="Arial" panose="020B0604020202020204" pitchFamily="34" charset="0"/>
              <a:buChar char="•"/>
              <a:defRPr/>
            </a:pPr>
            <a:r>
              <a:rPr lang="fr-FR" sz="898" dirty="0">
                <a:solidFill>
                  <a:schemeClr val="tx1"/>
                </a:solidFill>
                <a:latin typeface="Montserrat"/>
              </a:rPr>
              <a:t>Ajout de comptes destinataires</a:t>
            </a:r>
          </a:p>
          <a:p>
            <a:pPr>
              <a:defRPr/>
            </a:pPr>
            <a:endParaRPr lang="fr-FR" sz="898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65606D09-5FAC-4DC3-AEF5-F12DDCDCA1DB}"/>
              </a:ext>
            </a:extLst>
          </p:cNvPr>
          <p:cNvSpPr txBox="1"/>
          <p:nvPr/>
        </p:nvSpPr>
        <p:spPr>
          <a:xfrm>
            <a:off x="8333348" y="1838566"/>
            <a:ext cx="2251267" cy="2477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010" b="1" dirty="0">
                <a:latin typeface="Montserrat" panose="00000500000000000000" pitchFamily="2" charset="0"/>
              </a:rPr>
              <a:t>Mémorisation de l’utilisateur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58F1444-F25C-4C03-9835-E026B2BE96DB}"/>
              </a:ext>
            </a:extLst>
          </p:cNvPr>
          <p:cNvSpPr/>
          <p:nvPr/>
        </p:nvSpPr>
        <p:spPr>
          <a:xfrm>
            <a:off x="9431952" y="2505607"/>
            <a:ext cx="1786004" cy="518139"/>
          </a:xfrm>
          <a:prstGeom prst="rect">
            <a:avLst/>
          </a:prstGeom>
        </p:spPr>
        <p:txBody>
          <a:bodyPr wrap="square" lIns="102600" tIns="51300" rIns="0" bIns="5130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4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92367" lvl="0" indent="-192367">
              <a:buFont typeface="Arial" panose="020B0604020202020204" pitchFamily="34" charset="0"/>
              <a:buChar char="•"/>
              <a:defRPr/>
            </a:pPr>
            <a:r>
              <a:rPr lang="fr-FR" sz="898" dirty="0">
                <a:solidFill>
                  <a:schemeClr val="tx1"/>
                </a:solidFill>
                <a:latin typeface="Montserrat"/>
              </a:rPr>
              <a:t>Mémorisation des utilisateurs  sur ANDROID</a:t>
            </a:r>
          </a:p>
          <a:p>
            <a:pPr>
              <a:defRPr/>
            </a:pPr>
            <a:endParaRPr lang="fr-FR" sz="898" dirty="0">
              <a:solidFill>
                <a:schemeClr val="tx1"/>
              </a:solidFill>
              <a:latin typeface="Montserrat"/>
            </a:endParaRP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4090C0FC-E933-49A1-B068-6DE79A72F3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3348" y="2237303"/>
            <a:ext cx="1098604" cy="23680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166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Instantanés (1/2)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virements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4E733B-9FB3-44D6-B842-1851197DC94A}"/>
              </a:ext>
            </a:extLst>
          </p:cNvPr>
          <p:cNvSpPr/>
          <p:nvPr/>
        </p:nvSpPr>
        <p:spPr>
          <a:xfrm>
            <a:off x="965993" y="1260015"/>
            <a:ext cx="10260013" cy="48338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87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1C2835-B73E-44D4-A402-FED33EE287BD}"/>
              </a:ext>
            </a:extLst>
          </p:cNvPr>
          <p:cNvSpPr/>
          <p:nvPr/>
        </p:nvSpPr>
        <p:spPr>
          <a:xfrm>
            <a:off x="1062182" y="4867433"/>
            <a:ext cx="3932604" cy="908542"/>
          </a:xfrm>
          <a:prstGeom prst="rect">
            <a:avLst/>
          </a:prstGeom>
          <a:solidFill>
            <a:schemeClr val="bg1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just" defTabSz="850062">
              <a:buClr>
                <a:srgbClr val="B34A8C"/>
              </a:buClr>
              <a:defRPr/>
            </a:pPr>
            <a:r>
              <a:rPr lang="fr-FR" sz="890" dirty="0">
                <a:solidFill>
                  <a:srgbClr val="000000">
                    <a:lumMod val="65000"/>
                    <a:lumOff val="35000"/>
                  </a:srgbClr>
                </a:solidFill>
              </a:rPr>
              <a:t>Le menu « Virement SEPA » s’enrichit et propose désormais le virement instantané </a:t>
            </a:r>
            <a:r>
              <a:rPr lang="fr-FR" sz="89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pour les utilisateurs qui y </a:t>
            </a:r>
            <a:r>
              <a:rPr lang="fr-FR" sz="890" b="1">
                <a:solidFill>
                  <a:srgbClr val="000000">
                    <a:lumMod val="65000"/>
                    <a:lumOff val="35000"/>
                  </a:srgbClr>
                </a:solidFill>
              </a:rPr>
              <a:t>sont habilités</a:t>
            </a:r>
            <a:r>
              <a:rPr lang="fr-FR" sz="890">
                <a:solidFill>
                  <a:srgbClr val="000000">
                    <a:lumMod val="65000"/>
                    <a:lumOff val="35000"/>
                  </a:srgbClr>
                </a:solidFill>
              </a:rPr>
              <a:t>.</a:t>
            </a:r>
            <a:endParaRPr lang="fr-FR" sz="89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5BDC01E-87FE-4C36-B7DB-3E6DF5CE7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551" y="1370450"/>
            <a:ext cx="1608755" cy="330688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2D9C702-33B1-477F-A17D-3B3EE9873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1227" y="1410282"/>
            <a:ext cx="1608755" cy="330688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9062FD7-4358-4649-8A8F-A7049FACF730}"/>
              </a:ext>
            </a:extLst>
          </p:cNvPr>
          <p:cNvSpPr/>
          <p:nvPr/>
        </p:nvSpPr>
        <p:spPr>
          <a:xfrm>
            <a:off x="1062182" y="1961844"/>
            <a:ext cx="1608755" cy="3282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470A53-EB34-43DF-856A-A75599FCF4D1}"/>
              </a:ext>
            </a:extLst>
          </p:cNvPr>
          <p:cNvSpPr/>
          <p:nvPr/>
        </p:nvSpPr>
        <p:spPr>
          <a:xfrm>
            <a:off x="2870583" y="2508921"/>
            <a:ext cx="1608755" cy="3282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 descr="Une image contenant texte, équipement électronique, capture d’écran&#10;&#10;Description générée automatiquement">
            <a:extLst>
              <a:ext uri="{FF2B5EF4-FFF2-40B4-BE49-F238E27FC236}">
                <a16:creationId xmlns:a16="http://schemas.microsoft.com/office/drawing/2014/main" id="{A66C588D-75E5-4E43-A986-ED6F3BA88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6616" y="1410282"/>
            <a:ext cx="1608754" cy="3306884"/>
          </a:xfrm>
          <a:prstGeom prst="rect">
            <a:avLst/>
          </a:prstGeom>
        </p:spPr>
      </p:pic>
      <p:pic>
        <p:nvPicPr>
          <p:cNvPr id="31" name="Image 30" descr="Une image contenant texte, équipement électronique, capture d’écran&#10;&#10;Description générée automatiquement">
            <a:extLst>
              <a:ext uri="{FF2B5EF4-FFF2-40B4-BE49-F238E27FC236}">
                <a16:creationId xmlns:a16="http://schemas.microsoft.com/office/drawing/2014/main" id="{065F8D6F-709F-413A-8C39-A6B5BE251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623" y="1390366"/>
            <a:ext cx="1599066" cy="328696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7EBAFEE-4291-42F2-A4A4-A2F0377663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5668" y="1370450"/>
            <a:ext cx="1628132" cy="334671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CA6E92E-5FF9-4D18-ABE4-9DF4DE92ADB4}"/>
              </a:ext>
            </a:extLst>
          </p:cNvPr>
          <p:cNvSpPr/>
          <p:nvPr/>
        </p:nvSpPr>
        <p:spPr>
          <a:xfrm>
            <a:off x="4646466" y="2166181"/>
            <a:ext cx="797743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2FDA4F1-D151-40BD-9E2D-8D3CED622DEE}"/>
              </a:ext>
            </a:extLst>
          </p:cNvPr>
          <p:cNvSpPr/>
          <p:nvPr/>
        </p:nvSpPr>
        <p:spPr>
          <a:xfrm>
            <a:off x="6503640" y="2536275"/>
            <a:ext cx="1572049" cy="5544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Triangle isocèle 34">
            <a:extLst>
              <a:ext uri="{FF2B5EF4-FFF2-40B4-BE49-F238E27FC236}">
                <a16:creationId xmlns:a16="http://schemas.microsoft.com/office/drawing/2014/main" id="{16C1D7A7-80AC-47C9-BD44-79C23FF2FA29}"/>
              </a:ext>
            </a:extLst>
          </p:cNvPr>
          <p:cNvSpPr/>
          <p:nvPr/>
        </p:nvSpPr>
        <p:spPr>
          <a:xfrm rot="5400000">
            <a:off x="2489596" y="2052092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Triangle isocèle 35">
            <a:extLst>
              <a:ext uri="{FF2B5EF4-FFF2-40B4-BE49-F238E27FC236}">
                <a16:creationId xmlns:a16="http://schemas.microsoft.com/office/drawing/2014/main" id="{0F4AC3FA-6A48-49AD-B674-FC03963F4D0E}"/>
              </a:ext>
            </a:extLst>
          </p:cNvPr>
          <p:cNvSpPr/>
          <p:nvPr/>
        </p:nvSpPr>
        <p:spPr>
          <a:xfrm rot="5400000">
            <a:off x="4366813" y="2236322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Triangle isocèle 36">
            <a:extLst>
              <a:ext uri="{FF2B5EF4-FFF2-40B4-BE49-F238E27FC236}">
                <a16:creationId xmlns:a16="http://schemas.microsoft.com/office/drawing/2014/main" id="{3BA95B83-EC58-4C52-84B7-FF1568C28E66}"/>
              </a:ext>
            </a:extLst>
          </p:cNvPr>
          <p:cNvSpPr/>
          <p:nvPr/>
        </p:nvSpPr>
        <p:spPr>
          <a:xfrm rot="5400000">
            <a:off x="6240393" y="2881010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Triangle isocèle 37">
            <a:extLst>
              <a:ext uri="{FF2B5EF4-FFF2-40B4-BE49-F238E27FC236}">
                <a16:creationId xmlns:a16="http://schemas.microsoft.com/office/drawing/2014/main" id="{3E2F600D-051A-46B2-8382-E56CC3CEC98D}"/>
              </a:ext>
            </a:extLst>
          </p:cNvPr>
          <p:cNvSpPr/>
          <p:nvPr/>
        </p:nvSpPr>
        <p:spPr>
          <a:xfrm rot="5400000">
            <a:off x="8092152" y="3714742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87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Instantanés (2/2)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virements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D241531-57F6-476A-8E89-2A8D6A4C50AF}"/>
              </a:ext>
            </a:extLst>
          </p:cNvPr>
          <p:cNvSpPr/>
          <p:nvPr/>
        </p:nvSpPr>
        <p:spPr>
          <a:xfrm>
            <a:off x="965993" y="1172074"/>
            <a:ext cx="10260013" cy="48338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87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FA6DA1-C3C4-45AB-96AE-4794AD113D4A}"/>
              </a:ext>
            </a:extLst>
          </p:cNvPr>
          <p:cNvSpPr/>
          <p:nvPr/>
        </p:nvSpPr>
        <p:spPr>
          <a:xfrm>
            <a:off x="7291151" y="5311643"/>
            <a:ext cx="1500569" cy="574368"/>
          </a:xfrm>
          <a:prstGeom prst="rect">
            <a:avLst/>
          </a:prstGeom>
          <a:solidFill>
            <a:schemeClr val="bg1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just" defTabSz="850062">
              <a:buClr>
                <a:srgbClr val="B34A8C"/>
              </a:buClr>
              <a:defRPr/>
            </a:pPr>
            <a:r>
              <a:rPr lang="fr-FR" sz="89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Authentification forte</a:t>
            </a:r>
            <a:r>
              <a:rPr lang="fr-FR" sz="890">
                <a:solidFill>
                  <a:srgbClr val="000000">
                    <a:lumMod val="65000"/>
                    <a:lumOff val="35000"/>
                  </a:srgbClr>
                </a:solidFill>
              </a:rPr>
              <a:t>: SOL SMS Pro, CAP</a:t>
            </a:r>
            <a:r>
              <a:rPr lang="fr-FR" sz="890" dirty="0">
                <a:solidFill>
                  <a:srgbClr val="000000">
                    <a:lumMod val="65000"/>
                    <a:lumOff val="35000"/>
                  </a:srgbClr>
                </a:solidFill>
              </a:rPr>
              <a:t>, </a:t>
            </a:r>
            <a:r>
              <a:rPr lang="fr-FR" sz="89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Secur’Pass</a:t>
            </a:r>
            <a:r>
              <a:rPr lang="fr-FR" sz="890" dirty="0">
                <a:solidFill>
                  <a:srgbClr val="000000">
                    <a:lumMod val="65000"/>
                    <a:lumOff val="35000"/>
                  </a:srgbClr>
                </a:solidFill>
              </a:rPr>
              <a:t>..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621E8CB-50AD-40DC-9180-C094A24A1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580" y="1299803"/>
            <a:ext cx="1547921" cy="318183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DB9667F-CB33-469D-BAE6-7C7552893E5A}"/>
              </a:ext>
            </a:extLst>
          </p:cNvPr>
          <p:cNvSpPr/>
          <p:nvPr/>
        </p:nvSpPr>
        <p:spPr>
          <a:xfrm>
            <a:off x="1293580" y="1671522"/>
            <a:ext cx="1608755" cy="171159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48BFF2F-1CBE-4C70-94A7-A841F977D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1598" y="1379545"/>
            <a:ext cx="1547921" cy="3181837"/>
          </a:xfrm>
          <a:prstGeom prst="rect">
            <a:avLst/>
          </a:prstGeom>
        </p:spPr>
      </p:pic>
      <p:pic>
        <p:nvPicPr>
          <p:cNvPr id="30" name="Image 29" descr="Une image contenant texte&#10;&#10;Description générée automatiquement">
            <a:extLst>
              <a:ext uri="{FF2B5EF4-FFF2-40B4-BE49-F238E27FC236}">
                <a16:creationId xmlns:a16="http://schemas.microsoft.com/office/drawing/2014/main" id="{0C6407CF-27C8-40DD-89E6-7543838F3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0184" y="1792201"/>
            <a:ext cx="1547921" cy="318183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7B79B5E-3A04-407D-8B7D-84A7B971E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0586" y="2084991"/>
            <a:ext cx="1547922" cy="3181839"/>
          </a:xfrm>
          <a:prstGeom prst="rect">
            <a:avLst/>
          </a:prstGeom>
        </p:spPr>
      </p:pic>
      <p:sp>
        <p:nvSpPr>
          <p:cNvPr id="40" name="Triangle isocèle 39">
            <a:extLst>
              <a:ext uri="{FF2B5EF4-FFF2-40B4-BE49-F238E27FC236}">
                <a16:creationId xmlns:a16="http://schemas.microsoft.com/office/drawing/2014/main" id="{3D0DB937-12E0-47BC-BD95-90B8061289D5}"/>
              </a:ext>
            </a:extLst>
          </p:cNvPr>
          <p:cNvSpPr/>
          <p:nvPr/>
        </p:nvSpPr>
        <p:spPr>
          <a:xfrm rot="5400000">
            <a:off x="4168118" y="4416068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Triangle isocèle 40">
            <a:extLst>
              <a:ext uri="{FF2B5EF4-FFF2-40B4-BE49-F238E27FC236}">
                <a16:creationId xmlns:a16="http://schemas.microsoft.com/office/drawing/2014/main" id="{67E54963-2297-4FEF-93AD-1AA0F2128128}"/>
              </a:ext>
            </a:extLst>
          </p:cNvPr>
          <p:cNvSpPr/>
          <p:nvPr/>
        </p:nvSpPr>
        <p:spPr>
          <a:xfrm rot="5400000">
            <a:off x="2680320" y="3051227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Triangle isocèle 41">
            <a:extLst>
              <a:ext uri="{FF2B5EF4-FFF2-40B4-BE49-F238E27FC236}">
                <a16:creationId xmlns:a16="http://schemas.microsoft.com/office/drawing/2014/main" id="{BE67839A-83FB-4256-B6A1-41EFA5BECBBA}"/>
              </a:ext>
            </a:extLst>
          </p:cNvPr>
          <p:cNvSpPr/>
          <p:nvPr/>
        </p:nvSpPr>
        <p:spPr>
          <a:xfrm rot="5400000">
            <a:off x="6919873" y="4832623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3" name="Image 42" descr="Une image contenant texte&#10;&#10;Description générée automatiquement">
            <a:extLst>
              <a:ext uri="{FF2B5EF4-FFF2-40B4-BE49-F238E27FC236}">
                <a16:creationId xmlns:a16="http://schemas.microsoft.com/office/drawing/2014/main" id="{2BC38FE1-110F-4C82-A837-0DB4652BC2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3045" y="2591530"/>
            <a:ext cx="1547922" cy="318184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F9C37A56-30CA-4355-AEC7-31CFB3CFA4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1930" y="2848145"/>
            <a:ext cx="1547923" cy="3181840"/>
          </a:xfrm>
          <a:prstGeom prst="rect">
            <a:avLst/>
          </a:prstGeom>
        </p:spPr>
      </p:pic>
      <p:pic>
        <p:nvPicPr>
          <p:cNvPr id="45" name="Picture 2" descr="image">
            <a:extLst>
              <a:ext uri="{FF2B5EF4-FFF2-40B4-BE49-F238E27FC236}">
                <a16:creationId xmlns:a16="http://schemas.microsoft.com/office/drawing/2014/main" id="{E8E35CAA-BDBC-47D3-BD4C-430974969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024" y="2146540"/>
            <a:ext cx="1452186" cy="31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14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Permanents (1/2)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virements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9E16838-787D-4AE7-AC05-87751E719E85}"/>
              </a:ext>
            </a:extLst>
          </p:cNvPr>
          <p:cNvSpPr/>
          <p:nvPr/>
        </p:nvSpPr>
        <p:spPr>
          <a:xfrm>
            <a:off x="801737" y="5024275"/>
            <a:ext cx="3430647" cy="718342"/>
          </a:xfrm>
          <a:prstGeom prst="rect">
            <a:avLst/>
          </a:prstGeom>
          <a:solidFill>
            <a:schemeClr val="bg1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just" defTabSz="850062">
              <a:buClr>
                <a:srgbClr val="B34A8C"/>
              </a:buClr>
              <a:defRPr/>
            </a:pPr>
            <a:r>
              <a:rPr lang="fr-FR" sz="890" dirty="0">
                <a:solidFill>
                  <a:srgbClr val="000000">
                    <a:lumMod val="65000"/>
                    <a:lumOff val="35000"/>
                  </a:srgbClr>
                </a:solidFill>
              </a:rPr>
              <a:t>Le Virement Permanent concerne les virements SEPA et les virements de compte à compte pour les utilisateurs qui y sont habilités.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30ECB09-48A5-4E3E-9F33-B6233F3F1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737" y="1655185"/>
            <a:ext cx="1473705" cy="302928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58C3F2-5715-4AFA-B3CC-EC5C90B03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153" y="1655185"/>
            <a:ext cx="1473704" cy="3029281"/>
          </a:xfrm>
          <a:prstGeom prst="rect">
            <a:avLst/>
          </a:prstGeom>
        </p:spPr>
      </p:pic>
      <p:pic>
        <p:nvPicPr>
          <p:cNvPr id="24" name="Image 23" descr="Une image contenant texte, équipement électronique, capture d’écran&#10;&#10;Description générée automatiquement">
            <a:extLst>
              <a:ext uri="{FF2B5EF4-FFF2-40B4-BE49-F238E27FC236}">
                <a16:creationId xmlns:a16="http://schemas.microsoft.com/office/drawing/2014/main" id="{CD667532-B04E-4B42-BA0C-F12667E8FB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3160" y="1669987"/>
            <a:ext cx="1466503" cy="3014479"/>
          </a:xfrm>
          <a:prstGeom prst="rect">
            <a:avLst/>
          </a:prstGeom>
        </p:spPr>
      </p:pic>
      <p:pic>
        <p:nvPicPr>
          <p:cNvPr id="31" name="Image 30" descr="Une image contenant texte, équipement électronique, capture d’écran&#10;&#10;Description générée automatiquement">
            <a:extLst>
              <a:ext uri="{FF2B5EF4-FFF2-40B4-BE49-F238E27FC236}">
                <a16:creationId xmlns:a16="http://schemas.microsoft.com/office/drawing/2014/main" id="{05503AA0-58D9-4E45-8FAB-7078749051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0260" y="2093189"/>
            <a:ext cx="1372022" cy="282026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7BBA071-2567-4C08-AE77-7A6B51255540}"/>
              </a:ext>
            </a:extLst>
          </p:cNvPr>
          <p:cNvSpPr/>
          <p:nvPr/>
        </p:nvSpPr>
        <p:spPr>
          <a:xfrm>
            <a:off x="786406" y="2279842"/>
            <a:ext cx="1464483" cy="36623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A378F0-9AEC-4CF5-96CA-49B3B3D0D2FE}"/>
              </a:ext>
            </a:extLst>
          </p:cNvPr>
          <p:cNvSpPr/>
          <p:nvPr/>
        </p:nvSpPr>
        <p:spPr>
          <a:xfrm>
            <a:off x="2418404" y="2957942"/>
            <a:ext cx="1464484" cy="24766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EE65A5-9549-41F6-99FE-244E72BD86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029" y="1680259"/>
            <a:ext cx="1466503" cy="3014477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51C8B29-6B39-41A6-824E-97A8139500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7132" y="1662586"/>
            <a:ext cx="1466503" cy="3014477"/>
          </a:xfrm>
          <a:prstGeom prst="rect">
            <a:avLst/>
          </a:prstGeom>
        </p:spPr>
      </p:pic>
      <p:sp>
        <p:nvSpPr>
          <p:cNvPr id="36" name="Triangle isocèle 35">
            <a:extLst>
              <a:ext uri="{FF2B5EF4-FFF2-40B4-BE49-F238E27FC236}">
                <a16:creationId xmlns:a16="http://schemas.microsoft.com/office/drawing/2014/main" id="{20086AD4-65DB-46DD-A162-BDE0506081CE}"/>
              </a:ext>
            </a:extLst>
          </p:cNvPr>
          <p:cNvSpPr/>
          <p:nvPr/>
        </p:nvSpPr>
        <p:spPr>
          <a:xfrm rot="5400000">
            <a:off x="2151654" y="2430709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Triangle isocèle 36">
            <a:extLst>
              <a:ext uri="{FF2B5EF4-FFF2-40B4-BE49-F238E27FC236}">
                <a16:creationId xmlns:a16="http://schemas.microsoft.com/office/drawing/2014/main" id="{7D671096-A828-4AA1-8929-BF8426B9AABF}"/>
              </a:ext>
            </a:extLst>
          </p:cNvPr>
          <p:cNvSpPr/>
          <p:nvPr/>
        </p:nvSpPr>
        <p:spPr>
          <a:xfrm rot="5400000">
            <a:off x="3771135" y="2938688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Triangle isocèle 37">
            <a:extLst>
              <a:ext uri="{FF2B5EF4-FFF2-40B4-BE49-F238E27FC236}">
                <a16:creationId xmlns:a16="http://schemas.microsoft.com/office/drawing/2014/main" id="{81770F5C-E5E3-4839-AA73-EE726999D48C}"/>
              </a:ext>
            </a:extLst>
          </p:cNvPr>
          <p:cNvSpPr/>
          <p:nvPr/>
        </p:nvSpPr>
        <p:spPr>
          <a:xfrm rot="5400000">
            <a:off x="6080078" y="2887545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Triangle isocèle 45">
            <a:extLst>
              <a:ext uri="{FF2B5EF4-FFF2-40B4-BE49-F238E27FC236}">
                <a16:creationId xmlns:a16="http://schemas.microsoft.com/office/drawing/2014/main" id="{CC708B84-35BD-4E9A-9CF4-79CEA919D335}"/>
              </a:ext>
            </a:extLst>
          </p:cNvPr>
          <p:cNvSpPr/>
          <p:nvPr/>
        </p:nvSpPr>
        <p:spPr>
          <a:xfrm rot="5400000">
            <a:off x="7661738" y="2887545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790BEBD3-4F23-4821-9806-6FC6171B2D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40288" y="1676902"/>
            <a:ext cx="1468135" cy="3017834"/>
          </a:xfrm>
          <a:prstGeom prst="rect">
            <a:avLst/>
          </a:prstGeom>
        </p:spPr>
      </p:pic>
      <p:sp>
        <p:nvSpPr>
          <p:cNvPr id="48" name="Triangle isocèle 47">
            <a:extLst>
              <a:ext uri="{FF2B5EF4-FFF2-40B4-BE49-F238E27FC236}">
                <a16:creationId xmlns:a16="http://schemas.microsoft.com/office/drawing/2014/main" id="{A2D79837-B04E-4BA5-8E95-18E375D97A28}"/>
              </a:ext>
            </a:extLst>
          </p:cNvPr>
          <p:cNvSpPr/>
          <p:nvPr/>
        </p:nvSpPr>
        <p:spPr>
          <a:xfrm rot="5400000">
            <a:off x="9290072" y="2938688"/>
            <a:ext cx="452157" cy="147749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30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Permanents (2/2)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virements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700C8EA-D346-45BE-919D-D29BC38339B7}"/>
              </a:ext>
            </a:extLst>
          </p:cNvPr>
          <p:cNvSpPr/>
          <p:nvPr/>
        </p:nvSpPr>
        <p:spPr>
          <a:xfrm>
            <a:off x="5480034" y="5140974"/>
            <a:ext cx="1417294" cy="718342"/>
          </a:xfrm>
          <a:prstGeom prst="rect">
            <a:avLst/>
          </a:prstGeom>
          <a:solidFill>
            <a:srgbClr val="FFFFFF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just" defTabSz="85006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89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Authentification Forte possible avec CAP </a:t>
            </a:r>
            <a:r>
              <a:rPr kumimoji="0" lang="fr-FR" sz="89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ou Secur’Pass</a:t>
            </a:r>
            <a:r>
              <a:rPr lang="fr-FR" sz="890" kern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  <a:sym typeface="Arial"/>
              </a:rPr>
              <a:t> ou Sol SMS Pro</a:t>
            </a:r>
            <a:endParaRPr kumimoji="0" lang="fr-FR" sz="89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5C100B8F-69CE-44C5-9D17-58A2D700C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114" y="1655188"/>
            <a:ext cx="1468135" cy="301783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1D80F74-3DC8-40EE-B9D6-770DFCF20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9442" y="1655185"/>
            <a:ext cx="1468136" cy="301783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CAFA767-B2A4-401B-8E42-7354FD567F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5353" y="2101237"/>
            <a:ext cx="1417294" cy="2913328"/>
          </a:xfrm>
          <a:prstGeom prst="rect">
            <a:avLst/>
          </a:prstGeom>
        </p:spPr>
      </p:pic>
      <p:sp>
        <p:nvSpPr>
          <p:cNvPr id="32" name="Triangle isocèle 31">
            <a:extLst>
              <a:ext uri="{FF2B5EF4-FFF2-40B4-BE49-F238E27FC236}">
                <a16:creationId xmlns:a16="http://schemas.microsoft.com/office/drawing/2014/main" id="{5252820E-2004-4720-9E2B-7E8B7CA0DA18}"/>
              </a:ext>
            </a:extLst>
          </p:cNvPr>
          <p:cNvSpPr/>
          <p:nvPr/>
        </p:nvSpPr>
        <p:spPr>
          <a:xfrm rot="5400000">
            <a:off x="2197516" y="4381596"/>
            <a:ext cx="452157" cy="130692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F8702D11-BF4F-4DD3-A7D7-205BC0BED3BA}"/>
              </a:ext>
            </a:extLst>
          </p:cNvPr>
          <p:cNvSpPr/>
          <p:nvPr/>
        </p:nvSpPr>
        <p:spPr>
          <a:xfrm rot="5400000">
            <a:off x="4931285" y="3090227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34" name="Image 33" descr="Une image contenant texte&#10;&#10;Description générée automatiquement">
            <a:extLst>
              <a:ext uri="{FF2B5EF4-FFF2-40B4-BE49-F238E27FC236}">
                <a16:creationId xmlns:a16="http://schemas.microsoft.com/office/drawing/2014/main" id="{416C647D-A1F2-4F90-AAFC-1D10FC91E8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4532" y="1694321"/>
            <a:ext cx="1495680" cy="307445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C9B37A0-AFD6-456A-BC1D-8DA83DBE85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3078" y="2086327"/>
            <a:ext cx="1495680" cy="3074453"/>
          </a:xfrm>
          <a:prstGeom prst="rect">
            <a:avLst/>
          </a:prstGeom>
        </p:spPr>
      </p:pic>
      <p:sp>
        <p:nvSpPr>
          <p:cNvPr id="36" name="Triangle isocèle 35">
            <a:extLst>
              <a:ext uri="{FF2B5EF4-FFF2-40B4-BE49-F238E27FC236}">
                <a16:creationId xmlns:a16="http://schemas.microsoft.com/office/drawing/2014/main" id="{E4E93204-04A4-47D6-AF84-34F5A922F755}"/>
              </a:ext>
            </a:extLst>
          </p:cNvPr>
          <p:cNvSpPr/>
          <p:nvPr/>
        </p:nvSpPr>
        <p:spPr>
          <a:xfrm rot="5400000">
            <a:off x="2382306" y="2722468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7" name="Triangle isocèle 36">
            <a:extLst>
              <a:ext uri="{FF2B5EF4-FFF2-40B4-BE49-F238E27FC236}">
                <a16:creationId xmlns:a16="http://schemas.microsoft.com/office/drawing/2014/main" id="{C262D0BC-6553-4BDC-9656-60A5AD9CF7A5}"/>
              </a:ext>
            </a:extLst>
          </p:cNvPr>
          <p:cNvSpPr/>
          <p:nvPr/>
        </p:nvSpPr>
        <p:spPr>
          <a:xfrm rot="5400000">
            <a:off x="6829692" y="3148311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38" name="Picture 2" descr="image">
            <a:extLst>
              <a:ext uri="{FF2B5EF4-FFF2-40B4-BE49-F238E27FC236}">
                <a16:creationId xmlns:a16="http://schemas.microsoft.com/office/drawing/2014/main" id="{6A12A7D6-E970-42D1-908F-8EFDCA776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966" y="1897289"/>
            <a:ext cx="1452186" cy="31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35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Ajout (1/2)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Comptes destinataires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CA201855-C6F5-4B9C-BC76-4CD0B5E99697}"/>
              </a:ext>
            </a:extLst>
          </p:cNvPr>
          <p:cNvSpPr/>
          <p:nvPr/>
        </p:nvSpPr>
        <p:spPr>
          <a:xfrm>
            <a:off x="733983" y="1219130"/>
            <a:ext cx="10260013" cy="4833831"/>
          </a:xfrm>
          <a:prstGeom prst="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BC928B3-7BE8-425D-8353-E8FF8357B48D}"/>
              </a:ext>
            </a:extLst>
          </p:cNvPr>
          <p:cNvSpPr/>
          <p:nvPr/>
        </p:nvSpPr>
        <p:spPr>
          <a:xfrm>
            <a:off x="806556" y="5127424"/>
            <a:ext cx="3430647" cy="718342"/>
          </a:xfrm>
          <a:prstGeom prst="rect">
            <a:avLst/>
          </a:prstGeom>
          <a:solidFill>
            <a:srgbClr val="FFFFFF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just" defTabSz="85006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89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Le client peut désormais ajouter </a:t>
            </a:r>
            <a:r>
              <a:rPr kumimoji="0" lang="fr-FR" sz="89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un compte destinataire </a:t>
            </a:r>
            <a:r>
              <a:rPr kumimoji="0" lang="fr-FR" sz="89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via l’application mobile CE net s’il y est habilité.</a:t>
            </a:r>
          </a:p>
        </p:txBody>
      </p:sp>
      <p:sp>
        <p:nvSpPr>
          <p:cNvPr id="60" name="Triangle isocèle 59">
            <a:extLst>
              <a:ext uri="{FF2B5EF4-FFF2-40B4-BE49-F238E27FC236}">
                <a16:creationId xmlns:a16="http://schemas.microsoft.com/office/drawing/2014/main" id="{FB2018D3-4684-4E80-83B4-23C01C92EDDC}"/>
              </a:ext>
            </a:extLst>
          </p:cNvPr>
          <p:cNvSpPr/>
          <p:nvPr/>
        </p:nvSpPr>
        <p:spPr>
          <a:xfrm rot="5400000">
            <a:off x="2288397" y="2785542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FB5DADAA-8224-436A-8D6E-777E6A735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146" y="1684824"/>
            <a:ext cx="1527553" cy="3139971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5169F26E-56A7-4D7C-BED0-87B3DDD9DD8F}"/>
              </a:ext>
            </a:extLst>
          </p:cNvPr>
          <p:cNvSpPr/>
          <p:nvPr/>
        </p:nvSpPr>
        <p:spPr>
          <a:xfrm>
            <a:off x="806556" y="2657283"/>
            <a:ext cx="1568144" cy="263968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63" name="Image 62" descr="Une image contenant texte&#10;&#10;Description générée automatiquement">
            <a:extLst>
              <a:ext uri="{FF2B5EF4-FFF2-40B4-BE49-F238E27FC236}">
                <a16:creationId xmlns:a16="http://schemas.microsoft.com/office/drawing/2014/main" id="{2AFF4660-6BE8-4A70-81CE-48DCF280C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9722" y="1684824"/>
            <a:ext cx="1527553" cy="3139971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1250675E-9EE1-4DFD-8654-5CA16EBA2F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5584" y="1684825"/>
            <a:ext cx="1527554" cy="3139972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28200A7A-7DE4-4084-9388-337E14B249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0405" y="1684824"/>
            <a:ext cx="1527554" cy="3139973"/>
          </a:xfrm>
          <a:prstGeom prst="rect">
            <a:avLst/>
          </a:prstGeom>
        </p:spPr>
      </p:pic>
      <p:pic>
        <p:nvPicPr>
          <p:cNvPr id="66" name="Image 65" descr="Une image contenant texte&#10;&#10;Description générée automatiquement">
            <a:extLst>
              <a:ext uri="{FF2B5EF4-FFF2-40B4-BE49-F238E27FC236}">
                <a16:creationId xmlns:a16="http://schemas.microsoft.com/office/drawing/2014/main" id="{17E50BC4-0E4B-4014-AC5E-17F6E16626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7302" y="1684824"/>
            <a:ext cx="1527553" cy="3139971"/>
          </a:xfrm>
          <a:prstGeom prst="rect">
            <a:avLst/>
          </a:prstGeom>
        </p:spPr>
      </p:pic>
      <p:sp>
        <p:nvSpPr>
          <p:cNvPr id="67" name="Triangle isocèle 66">
            <a:extLst>
              <a:ext uri="{FF2B5EF4-FFF2-40B4-BE49-F238E27FC236}">
                <a16:creationId xmlns:a16="http://schemas.microsoft.com/office/drawing/2014/main" id="{3F7E9FB8-DB96-4A83-AF93-96C07BBBB3B5}"/>
              </a:ext>
            </a:extLst>
          </p:cNvPr>
          <p:cNvSpPr/>
          <p:nvPr/>
        </p:nvSpPr>
        <p:spPr>
          <a:xfrm rot="5400000">
            <a:off x="3918694" y="2139657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68" name="Triangle isocèle 67">
            <a:extLst>
              <a:ext uri="{FF2B5EF4-FFF2-40B4-BE49-F238E27FC236}">
                <a16:creationId xmlns:a16="http://schemas.microsoft.com/office/drawing/2014/main" id="{D69A76C8-C7BA-4580-A3E9-65C6E2EC562A}"/>
              </a:ext>
            </a:extLst>
          </p:cNvPr>
          <p:cNvSpPr/>
          <p:nvPr/>
        </p:nvSpPr>
        <p:spPr>
          <a:xfrm rot="5400000">
            <a:off x="4948446" y="3536395"/>
            <a:ext cx="452157" cy="1911758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69" name="Triangle isocèle 68">
            <a:extLst>
              <a:ext uri="{FF2B5EF4-FFF2-40B4-BE49-F238E27FC236}">
                <a16:creationId xmlns:a16="http://schemas.microsoft.com/office/drawing/2014/main" id="{1BA11D52-2351-4749-A022-A79C36C31114}"/>
              </a:ext>
            </a:extLst>
          </p:cNvPr>
          <p:cNvSpPr/>
          <p:nvPr/>
        </p:nvSpPr>
        <p:spPr>
          <a:xfrm rot="5400000">
            <a:off x="7431880" y="4302285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70" name="Image 69" descr="Une image contenant texte&#10;&#10;Description générée automatiquement">
            <a:extLst>
              <a:ext uri="{FF2B5EF4-FFF2-40B4-BE49-F238E27FC236}">
                <a16:creationId xmlns:a16="http://schemas.microsoft.com/office/drawing/2014/main" id="{0BE6CCF1-83FC-4D8B-BF9A-E81442BE28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0046" y="2708081"/>
            <a:ext cx="1185366" cy="2436585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4C043092-7F5C-4F45-BF50-B5D05964BCD0}"/>
              </a:ext>
            </a:extLst>
          </p:cNvPr>
          <p:cNvSpPr txBox="1"/>
          <p:nvPr/>
        </p:nvSpPr>
        <p:spPr>
          <a:xfrm>
            <a:off x="7837302" y="1327348"/>
            <a:ext cx="1608755" cy="253916"/>
          </a:xfrm>
          <a:prstGeom prst="rect">
            <a:avLst/>
          </a:prstGeom>
          <a:noFill/>
          <a:ln>
            <a:solidFill>
              <a:srgbClr val="581D74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Ajout par scan IBAN</a:t>
            </a:r>
          </a:p>
        </p:txBody>
      </p:sp>
    </p:spTree>
    <p:extLst>
      <p:ext uri="{BB962C8B-B14F-4D97-AF65-F5344CB8AC3E}">
        <p14:creationId xmlns:p14="http://schemas.microsoft.com/office/powerpoint/2010/main" val="15925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Ajout (2/2)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Comptes destinataires</a:t>
            </a:r>
            <a:endParaRPr lang="fr-FR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MOBILE solution for iOS and Android">
            <a:extLst>
              <a:ext uri="{FF2B5EF4-FFF2-40B4-BE49-F238E27FC236}">
                <a16:creationId xmlns:a16="http://schemas.microsoft.com/office/drawing/2014/main" id="{17843DD6-A458-486E-B342-64A6047DC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9" t="30608" r="23321" b="28361"/>
          <a:stretch/>
        </p:blipFill>
        <p:spPr bwMode="auto">
          <a:xfrm>
            <a:off x="10215943" y="625864"/>
            <a:ext cx="357492" cy="3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68B8C3-D6DC-4320-9F97-ABA0EE0613E7}"/>
              </a:ext>
            </a:extLst>
          </p:cNvPr>
          <p:cNvSpPr/>
          <p:nvPr/>
        </p:nvSpPr>
        <p:spPr>
          <a:xfrm>
            <a:off x="759618" y="1260015"/>
            <a:ext cx="10260013" cy="4833831"/>
          </a:xfrm>
          <a:prstGeom prst="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94ED3B-E44C-4ABF-9B1F-567329D85886}"/>
              </a:ext>
            </a:extLst>
          </p:cNvPr>
          <p:cNvSpPr/>
          <p:nvPr/>
        </p:nvSpPr>
        <p:spPr>
          <a:xfrm>
            <a:off x="6546619" y="5479462"/>
            <a:ext cx="2699454" cy="464745"/>
          </a:xfrm>
          <a:prstGeom prst="rect">
            <a:avLst/>
          </a:prstGeom>
          <a:solidFill>
            <a:srgbClr val="FFFFFF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just" defTabSz="85006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89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Authentification forte : CAP</a:t>
            </a:r>
            <a:r>
              <a:rPr kumimoji="0" lang="fr-FR" sz="89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, Secur’Pass, SOL SMS Pro (avec temporisation de 72h).</a:t>
            </a:r>
            <a:endParaRPr kumimoji="0" lang="fr-FR" sz="89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60C9D1C2-80EA-4944-9153-3E930A1E9FF3}"/>
              </a:ext>
            </a:extLst>
          </p:cNvPr>
          <p:cNvSpPr/>
          <p:nvPr/>
        </p:nvSpPr>
        <p:spPr>
          <a:xfrm rot="5400000">
            <a:off x="6084815" y="3450661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89F5354-C66D-4EBB-8E35-1B1E89321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520" y="1767601"/>
            <a:ext cx="1594904" cy="327841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AF6F70-6BE4-43F9-A589-890C9C0CA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155" y="2552985"/>
            <a:ext cx="1361106" cy="2797829"/>
          </a:xfrm>
          <a:prstGeom prst="rect">
            <a:avLst/>
          </a:prstGeom>
        </p:spPr>
      </p:pic>
      <p:pic>
        <p:nvPicPr>
          <p:cNvPr id="18" name="Image 17" descr="Une image contenant texte&#10;&#10;Description générée automatiquement">
            <a:extLst>
              <a:ext uri="{FF2B5EF4-FFF2-40B4-BE49-F238E27FC236}">
                <a16:creationId xmlns:a16="http://schemas.microsoft.com/office/drawing/2014/main" id="{40DC581D-1072-48CD-B2A5-D4529793E3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6850" y="1767601"/>
            <a:ext cx="1594904" cy="3278414"/>
          </a:xfrm>
          <a:prstGeom prst="rect">
            <a:avLst/>
          </a:prstGeom>
        </p:spPr>
      </p:pic>
      <p:pic>
        <p:nvPicPr>
          <p:cNvPr id="19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E6C82415-9340-4EF2-8863-BD9C71719E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0260" y="2111407"/>
            <a:ext cx="1594904" cy="3278414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C672B299-F2AD-428F-AE17-D9A0B7738B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7388" y="1760344"/>
            <a:ext cx="1598434" cy="3285672"/>
          </a:xfrm>
          <a:prstGeom prst="rect">
            <a:avLst/>
          </a:prstGeom>
        </p:spPr>
      </p:pic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3E8979CF-5ACF-4F58-9864-FACE26642ECC}"/>
              </a:ext>
            </a:extLst>
          </p:cNvPr>
          <p:cNvSpPr/>
          <p:nvPr/>
        </p:nvSpPr>
        <p:spPr>
          <a:xfrm rot="5400000">
            <a:off x="8017435" y="3450661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A36ED8D-316D-4F46-8603-A6DC5813740B}"/>
              </a:ext>
            </a:extLst>
          </p:cNvPr>
          <p:cNvSpPr txBox="1"/>
          <p:nvPr/>
        </p:nvSpPr>
        <p:spPr>
          <a:xfrm>
            <a:off x="1375520" y="1328100"/>
            <a:ext cx="1608755" cy="2539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Ajout par fichier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3C7AF82-8EF0-423B-B5CF-084BDD36F29D}"/>
              </a:ext>
            </a:extLst>
          </p:cNvPr>
          <p:cNvSpPr txBox="1"/>
          <p:nvPr/>
        </p:nvSpPr>
        <p:spPr>
          <a:xfrm>
            <a:off x="3966850" y="1328100"/>
            <a:ext cx="1608755" cy="2539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Ajout manuel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B3B9A04-A40D-4FC8-BAAC-292A8FE4D5AA}"/>
              </a:ext>
            </a:extLst>
          </p:cNvPr>
          <p:cNvSpPr txBox="1"/>
          <p:nvPr/>
        </p:nvSpPr>
        <p:spPr>
          <a:xfrm>
            <a:off x="6479052" y="1310872"/>
            <a:ext cx="1417294" cy="4154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Authentification forte </a:t>
            </a:r>
          </a:p>
        </p:txBody>
      </p:sp>
      <p:pic>
        <p:nvPicPr>
          <p:cNvPr id="25" name="Picture 2" descr="image">
            <a:extLst>
              <a:ext uri="{FF2B5EF4-FFF2-40B4-BE49-F238E27FC236}">
                <a16:creationId xmlns:a16="http://schemas.microsoft.com/office/drawing/2014/main" id="{FEE02386-CFC9-41C6-B16A-C929EBCD9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485" y="1857848"/>
            <a:ext cx="1492549" cy="318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75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Enrichissement des fonctionnalités - juillet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/>
              <a:t>En complément de la mémorisation de l’identifiant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MEMORISATION DES UTILISATEURS </a:t>
            </a:r>
            <a:r>
              <a:rPr lang="fr-FR" sz="1050"/>
              <a:t>(uniquement sur android)</a:t>
            </a:r>
            <a:endParaRPr lang="fr-FR" sz="1050" dirty="0"/>
          </a:p>
        </p:txBody>
      </p:sp>
      <p:pic>
        <p:nvPicPr>
          <p:cNvPr id="16" name="Picture 4" descr="myMOBILE solution for iOS and Android">
            <a:extLst>
              <a:ext uri="{FF2B5EF4-FFF2-40B4-BE49-F238E27FC236}">
                <a16:creationId xmlns:a16="http://schemas.microsoft.com/office/drawing/2014/main" id="{A9997666-8B9B-40BE-AB5C-6E2EA43FE7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9" t="26286" r="53571" b="24894"/>
          <a:stretch/>
        </p:blipFill>
        <p:spPr bwMode="auto">
          <a:xfrm>
            <a:off x="9703790" y="630740"/>
            <a:ext cx="384037" cy="39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E4F2B1-868E-4A73-9918-BFE78D33EE83}"/>
              </a:ext>
            </a:extLst>
          </p:cNvPr>
          <p:cNvSpPr/>
          <p:nvPr/>
        </p:nvSpPr>
        <p:spPr>
          <a:xfrm>
            <a:off x="505096" y="1196154"/>
            <a:ext cx="10260013" cy="4833831"/>
          </a:xfrm>
          <a:prstGeom prst="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8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2F23F11-8E4B-4915-A85F-7759F7BABB7F}"/>
              </a:ext>
            </a:extLst>
          </p:cNvPr>
          <p:cNvSpPr/>
          <p:nvPr/>
        </p:nvSpPr>
        <p:spPr>
          <a:xfrm>
            <a:off x="887178" y="5428205"/>
            <a:ext cx="2699454" cy="577081"/>
          </a:xfrm>
          <a:prstGeom prst="rect">
            <a:avLst/>
          </a:prstGeom>
          <a:solidFill>
            <a:srgbClr val="FFFFFF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just" defTabSz="85006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89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Possibilité de mémoriser </a:t>
            </a:r>
            <a:r>
              <a:rPr kumimoji="0" lang="fr-FR" sz="89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différents utilisateurs d’un même abonnemen</a:t>
            </a:r>
            <a:r>
              <a:rPr kumimoji="0" lang="fr-FR" sz="89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t sur un même </a:t>
            </a:r>
            <a:r>
              <a:rPr kumimoji="0" lang="fr-FR" sz="890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device</a:t>
            </a:r>
            <a:r>
              <a:rPr kumimoji="0" lang="fr-FR" sz="89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. Cela permettra ensuite la connexion via biométrie (à compter de septembre 2022).</a:t>
            </a:r>
          </a:p>
        </p:txBody>
      </p:sp>
      <p:sp>
        <p:nvSpPr>
          <p:cNvPr id="28" name="Triangle isocèle 27">
            <a:extLst>
              <a:ext uri="{FF2B5EF4-FFF2-40B4-BE49-F238E27FC236}">
                <a16:creationId xmlns:a16="http://schemas.microsoft.com/office/drawing/2014/main" id="{F079BD88-6CB5-4B06-AFC6-E5865FBED1DB}"/>
              </a:ext>
            </a:extLst>
          </p:cNvPr>
          <p:cNvSpPr/>
          <p:nvPr/>
        </p:nvSpPr>
        <p:spPr>
          <a:xfrm rot="5400000">
            <a:off x="4550127" y="3357910"/>
            <a:ext cx="452157" cy="147749"/>
          </a:xfrm>
          <a:prstGeom prst="triangl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3CAF3F0-B425-4965-88E6-3D3BCF83D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47" y="1883465"/>
            <a:ext cx="1539792" cy="337483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41E77E0-01DA-4F00-8101-DDA559805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5996" y="1897087"/>
            <a:ext cx="1556755" cy="337483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496F752-35AD-4415-9020-B8206B83D8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1042" y="1858999"/>
            <a:ext cx="1553044" cy="334759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6620166-B92F-4F35-8929-852F7EEDF0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4590" y="1897087"/>
            <a:ext cx="1547890" cy="3347591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BA7844AA-CACA-41E8-A97D-59E7E76B8609}"/>
              </a:ext>
            </a:extLst>
          </p:cNvPr>
          <p:cNvSpPr txBox="1"/>
          <p:nvPr/>
        </p:nvSpPr>
        <p:spPr>
          <a:xfrm>
            <a:off x="887178" y="1264239"/>
            <a:ext cx="3445302" cy="577081"/>
          </a:xfrm>
          <a:prstGeom prst="rect">
            <a:avLst/>
          </a:prstGeom>
          <a:noFill/>
          <a:ln>
            <a:solidFill>
              <a:srgbClr val="581D74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Si le client coche « Mémoriser mon identifiant » cela enregistre automatiquement l’identifiant ET le numéro d’utilisateur qu’il renseigne ensuite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C1C6BD1-C19F-4BE5-B04F-ACB9BB8E2A92}"/>
              </a:ext>
            </a:extLst>
          </p:cNvPr>
          <p:cNvSpPr txBox="1"/>
          <p:nvPr/>
        </p:nvSpPr>
        <p:spPr>
          <a:xfrm>
            <a:off x="8186105" y="1237053"/>
            <a:ext cx="1782194" cy="577081"/>
          </a:xfrm>
          <a:prstGeom prst="rect">
            <a:avLst/>
          </a:prstGeom>
          <a:noFill/>
          <a:ln>
            <a:solidFill>
              <a:srgbClr val="581D74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Le client peut changer d’avis dans les Réglages situés dans le menu Plus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1AD5A31-B18D-4B19-B7ED-757984633C51}"/>
              </a:ext>
            </a:extLst>
          </p:cNvPr>
          <p:cNvSpPr txBox="1"/>
          <p:nvPr/>
        </p:nvSpPr>
        <p:spPr>
          <a:xfrm>
            <a:off x="5061042" y="1239036"/>
            <a:ext cx="1782194" cy="577081"/>
          </a:xfrm>
          <a:prstGeom prst="rect">
            <a:avLst/>
          </a:prstGeom>
          <a:noFill/>
          <a:ln>
            <a:solidFill>
              <a:srgbClr val="581D74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 la connexion suivante le client retrouve son ID  + Utilisateurs mémorisés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A44EDD-6C38-4FE1-BC3E-CE10FEDE2970}"/>
              </a:ext>
            </a:extLst>
          </p:cNvPr>
          <p:cNvSpPr/>
          <p:nvPr/>
        </p:nvSpPr>
        <p:spPr>
          <a:xfrm>
            <a:off x="8134607" y="3042713"/>
            <a:ext cx="1568144" cy="263968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975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8FCF14-A54C-4419-8E54-EDF716CB9E8E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AAAC012-CFBC-45E2-B1E8-A8D776843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112</TotalTime>
  <Words>512</Words>
  <Application>Microsoft Office PowerPoint</Application>
  <PresentationFormat>Grand écran</PresentationFormat>
  <Paragraphs>145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Montserrat</vt:lpstr>
      <vt:lpstr>Wingdings</vt:lpstr>
      <vt:lpstr>Wingdings 2</vt:lpstr>
      <vt:lpstr>Caisse d'Epargne</vt:lpstr>
      <vt:lpstr>Enrichissement des fonctionnalités  </vt:lpstr>
      <vt:lpstr>Périmètre fonctionnel global au 7 juillet 2022</vt:lpstr>
      <vt:lpstr>Périmètre fonctionnel global au 7 juillet 2022</vt:lpstr>
      <vt:lpstr>virements</vt:lpstr>
      <vt:lpstr>virements</vt:lpstr>
      <vt:lpstr>virements</vt:lpstr>
      <vt:lpstr>virements</vt:lpstr>
      <vt:lpstr>Comptes destinataires</vt:lpstr>
      <vt:lpstr>Comptes destinataires</vt:lpstr>
      <vt:lpstr>MEMORISATION DES UTILISATEURS (uniquement sur android)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</dc:title>
  <dc:creator>ZINCK Yves [CEGEE]</dc:creator>
  <cp:lastModifiedBy>ZINCK Yves [CEGEE]</cp:lastModifiedBy>
  <cp:revision>5</cp:revision>
  <dcterms:created xsi:type="dcterms:W3CDTF">2022-08-17T06:28:29Z</dcterms:created>
  <dcterms:modified xsi:type="dcterms:W3CDTF">2022-08-17T12:43:06Z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