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0" r:id="rId4"/>
  </p:sldMasterIdLst>
  <p:notesMasterIdLst>
    <p:notesMasterId r:id="rId15"/>
  </p:notesMasterIdLst>
  <p:handoutMasterIdLst>
    <p:handoutMasterId r:id="rId16"/>
  </p:handoutMasterIdLst>
  <p:sldIdLst>
    <p:sldId id="308" r:id="rId5"/>
    <p:sldId id="265" r:id="rId6"/>
    <p:sldId id="314" r:id="rId7"/>
    <p:sldId id="315" r:id="rId8"/>
    <p:sldId id="316" r:id="rId9"/>
    <p:sldId id="317" r:id="rId10"/>
    <p:sldId id="320" r:id="rId11"/>
    <p:sldId id="321" r:id="rId12"/>
    <p:sldId id="271" r:id="rId13"/>
    <p:sldId id="272" r:id="rId1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0607"/>
    <a:srgbClr val="FFFFFF"/>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2CE946-3373-4127-B9C3-E3D0ED647F3D}" v="68" dt="2022-11-10T16:12:54.6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6265" autoAdjust="0"/>
  </p:normalViewPr>
  <p:slideViewPr>
    <p:cSldViewPr snapToGrid="0" showGuides="1">
      <p:cViewPr varScale="1">
        <p:scale>
          <a:sx n="67" d="100"/>
          <a:sy n="67" d="100"/>
        </p:scale>
        <p:origin x="810" y="78"/>
      </p:cViewPr>
      <p:guideLst>
        <p:guide pos="3840"/>
        <p:guide orient="horz" pos="2160"/>
      </p:guideLst>
    </p:cSldViewPr>
  </p:slideViewPr>
  <p:outlineViewPr>
    <p:cViewPr>
      <p:scale>
        <a:sx n="50" d="100"/>
        <a:sy n="50" d="100"/>
      </p:scale>
      <p:origin x="0" y="0"/>
    </p:cViewPr>
  </p:outlineViewPr>
  <p:notesTextViewPr>
    <p:cViewPr>
      <p:scale>
        <a:sx n="1" d="1"/>
        <a:sy n="1" d="1"/>
      </p:scale>
      <p:origin x="0" y="0"/>
    </p:cViewPr>
  </p:notesTextViewPr>
  <p:sorterViewPr>
    <p:cViewPr>
      <p:scale>
        <a:sx n="75" d="100"/>
        <a:sy n="75" d="100"/>
      </p:scale>
      <p:origin x="0" y="0"/>
    </p:cViewPr>
  </p:sorterViewPr>
  <p:notesViewPr>
    <p:cSldViewPr snapToGrid="0">
      <p:cViewPr varScale="1">
        <p:scale>
          <a:sx n="117" d="100"/>
          <a:sy n="117" d="100"/>
        </p:scale>
        <p:origin x="502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INCK Yves [CEGEE]" userId="58ab786b-eff3-4fb5-b8c5-161f6b44608b" providerId="ADAL" clId="{F02CE946-3373-4127-B9C3-E3D0ED647F3D}"/>
    <pc:docChg chg="undo custSel delSld modSld">
      <pc:chgData name="ZINCK Yves [CEGEE]" userId="58ab786b-eff3-4fb5-b8c5-161f6b44608b" providerId="ADAL" clId="{F02CE946-3373-4127-B9C3-E3D0ED647F3D}" dt="2022-11-10T16:12:54.651" v="674"/>
      <pc:docMkLst>
        <pc:docMk/>
      </pc:docMkLst>
      <pc:sldChg chg="addSp delSp modSp mod">
        <pc:chgData name="ZINCK Yves [CEGEE]" userId="58ab786b-eff3-4fb5-b8c5-161f6b44608b" providerId="ADAL" clId="{F02CE946-3373-4127-B9C3-E3D0ED647F3D}" dt="2022-11-10T15:29:06.645" v="632" actId="1036"/>
        <pc:sldMkLst>
          <pc:docMk/>
          <pc:sldMk cId="3847852410" sldId="265"/>
        </pc:sldMkLst>
        <pc:spChg chg="mod">
          <ac:chgData name="ZINCK Yves [CEGEE]" userId="58ab786b-eff3-4fb5-b8c5-161f6b44608b" providerId="ADAL" clId="{F02CE946-3373-4127-B9C3-E3D0ED647F3D}" dt="2022-11-03T07:12:18.492" v="45" actId="20577"/>
          <ac:spMkLst>
            <pc:docMk/>
            <pc:sldMk cId="3847852410" sldId="265"/>
            <ac:spMk id="11" creationId="{532BFCAB-8B32-49B0-AA31-E2FB686E1FEA}"/>
          </ac:spMkLst>
        </pc:spChg>
        <pc:spChg chg="add del mod">
          <ac:chgData name="ZINCK Yves [CEGEE]" userId="58ab786b-eff3-4fb5-b8c5-161f6b44608b" providerId="ADAL" clId="{F02CE946-3373-4127-B9C3-E3D0ED647F3D}" dt="2022-11-03T07:13:22.225" v="67" actId="478"/>
          <ac:spMkLst>
            <pc:docMk/>
            <pc:sldMk cId="3847852410" sldId="265"/>
            <ac:spMk id="26" creationId="{1DE7A805-692B-4C60-98F6-F5E3655ADE18}"/>
          </ac:spMkLst>
        </pc:spChg>
        <pc:spChg chg="add mod">
          <ac:chgData name="ZINCK Yves [CEGEE]" userId="58ab786b-eff3-4fb5-b8c5-161f6b44608b" providerId="ADAL" clId="{F02CE946-3373-4127-B9C3-E3D0ED647F3D}" dt="2022-11-03T07:13:18.840" v="66" actId="1076"/>
          <ac:spMkLst>
            <pc:docMk/>
            <pc:sldMk cId="3847852410" sldId="265"/>
            <ac:spMk id="27" creationId="{D274D550-195F-45B6-A258-0891869391A2}"/>
          </ac:spMkLst>
        </pc:spChg>
        <pc:spChg chg="add mod">
          <ac:chgData name="ZINCK Yves [CEGEE]" userId="58ab786b-eff3-4fb5-b8c5-161f6b44608b" providerId="ADAL" clId="{F02CE946-3373-4127-B9C3-E3D0ED647F3D}" dt="2022-11-03T07:13:18.840" v="66" actId="1076"/>
          <ac:spMkLst>
            <pc:docMk/>
            <pc:sldMk cId="3847852410" sldId="265"/>
            <ac:spMk id="28" creationId="{A04D71D6-4F05-42E0-92B4-DC7E4728A6F3}"/>
          </ac:spMkLst>
        </pc:spChg>
        <pc:spChg chg="add mod">
          <ac:chgData name="ZINCK Yves [CEGEE]" userId="58ab786b-eff3-4fb5-b8c5-161f6b44608b" providerId="ADAL" clId="{F02CE946-3373-4127-B9C3-E3D0ED647F3D}" dt="2022-11-03T07:13:18.840" v="66" actId="1076"/>
          <ac:spMkLst>
            <pc:docMk/>
            <pc:sldMk cId="3847852410" sldId="265"/>
            <ac:spMk id="29" creationId="{A343C8A6-C601-4A59-8532-2E96807DDEBF}"/>
          </ac:spMkLst>
        </pc:spChg>
        <pc:spChg chg="add mod">
          <ac:chgData name="ZINCK Yves [CEGEE]" userId="58ab786b-eff3-4fb5-b8c5-161f6b44608b" providerId="ADAL" clId="{F02CE946-3373-4127-B9C3-E3D0ED647F3D}" dt="2022-11-03T07:13:18.840" v="66" actId="1076"/>
          <ac:spMkLst>
            <pc:docMk/>
            <pc:sldMk cId="3847852410" sldId="265"/>
            <ac:spMk id="30" creationId="{7D5DCFE9-0C37-4B1C-BD6D-BD9135AEFEB1}"/>
          </ac:spMkLst>
        </pc:spChg>
        <pc:spChg chg="del">
          <ac:chgData name="ZINCK Yves [CEGEE]" userId="58ab786b-eff3-4fb5-b8c5-161f6b44608b" providerId="ADAL" clId="{F02CE946-3373-4127-B9C3-E3D0ED647F3D}" dt="2022-11-03T07:13:08.362" v="48" actId="478"/>
          <ac:spMkLst>
            <pc:docMk/>
            <pc:sldMk cId="3847852410" sldId="265"/>
            <ac:spMk id="31" creationId="{15627D46-EA04-41DA-BE06-7EB9D29F52C6}"/>
          </ac:spMkLst>
        </pc:spChg>
        <pc:spChg chg="del">
          <ac:chgData name="ZINCK Yves [CEGEE]" userId="58ab786b-eff3-4fb5-b8c5-161f6b44608b" providerId="ADAL" clId="{F02CE946-3373-4127-B9C3-E3D0ED647F3D}" dt="2022-11-03T07:13:08.362" v="48" actId="478"/>
          <ac:spMkLst>
            <pc:docMk/>
            <pc:sldMk cId="3847852410" sldId="265"/>
            <ac:spMk id="32" creationId="{9A082083-2DE9-41C8-B993-99CFA42237D5}"/>
          </ac:spMkLst>
        </pc:spChg>
        <pc:spChg chg="del">
          <ac:chgData name="ZINCK Yves [CEGEE]" userId="58ab786b-eff3-4fb5-b8c5-161f6b44608b" providerId="ADAL" clId="{F02CE946-3373-4127-B9C3-E3D0ED647F3D}" dt="2022-11-03T07:13:08.362" v="48" actId="478"/>
          <ac:spMkLst>
            <pc:docMk/>
            <pc:sldMk cId="3847852410" sldId="265"/>
            <ac:spMk id="33" creationId="{382784FF-CE1F-49BA-B55C-7A59BA90483A}"/>
          </ac:spMkLst>
        </pc:spChg>
        <pc:spChg chg="del">
          <ac:chgData name="ZINCK Yves [CEGEE]" userId="58ab786b-eff3-4fb5-b8c5-161f6b44608b" providerId="ADAL" clId="{F02CE946-3373-4127-B9C3-E3D0ED647F3D}" dt="2022-11-03T07:13:08.362" v="48" actId="478"/>
          <ac:spMkLst>
            <pc:docMk/>
            <pc:sldMk cId="3847852410" sldId="265"/>
            <ac:spMk id="34" creationId="{6A6048D5-116A-40BD-A952-F1BD4BD42ACA}"/>
          </ac:spMkLst>
        </pc:spChg>
        <pc:spChg chg="del">
          <ac:chgData name="ZINCK Yves [CEGEE]" userId="58ab786b-eff3-4fb5-b8c5-161f6b44608b" providerId="ADAL" clId="{F02CE946-3373-4127-B9C3-E3D0ED647F3D}" dt="2022-11-03T07:13:08.362" v="48" actId="478"/>
          <ac:spMkLst>
            <pc:docMk/>
            <pc:sldMk cId="3847852410" sldId="265"/>
            <ac:spMk id="35" creationId="{A9F0B33D-BDF0-4F02-BD88-766A2AAC60FC}"/>
          </ac:spMkLst>
        </pc:spChg>
        <pc:spChg chg="del">
          <ac:chgData name="ZINCK Yves [CEGEE]" userId="58ab786b-eff3-4fb5-b8c5-161f6b44608b" providerId="ADAL" clId="{F02CE946-3373-4127-B9C3-E3D0ED647F3D}" dt="2022-11-03T07:13:08.362" v="48" actId="478"/>
          <ac:spMkLst>
            <pc:docMk/>
            <pc:sldMk cId="3847852410" sldId="265"/>
            <ac:spMk id="36" creationId="{B301256D-BC98-44A9-A1D1-4F548C9405E5}"/>
          </ac:spMkLst>
        </pc:spChg>
        <pc:spChg chg="del">
          <ac:chgData name="ZINCK Yves [CEGEE]" userId="58ab786b-eff3-4fb5-b8c5-161f6b44608b" providerId="ADAL" clId="{F02CE946-3373-4127-B9C3-E3D0ED647F3D}" dt="2022-11-03T07:13:08.362" v="48" actId="478"/>
          <ac:spMkLst>
            <pc:docMk/>
            <pc:sldMk cId="3847852410" sldId="265"/>
            <ac:spMk id="37" creationId="{320DF132-5E41-49CB-8689-2503E60B5CF4}"/>
          </ac:spMkLst>
        </pc:spChg>
        <pc:spChg chg="del">
          <ac:chgData name="ZINCK Yves [CEGEE]" userId="58ab786b-eff3-4fb5-b8c5-161f6b44608b" providerId="ADAL" clId="{F02CE946-3373-4127-B9C3-E3D0ED647F3D}" dt="2022-11-03T07:13:08.362" v="48" actId="478"/>
          <ac:spMkLst>
            <pc:docMk/>
            <pc:sldMk cId="3847852410" sldId="265"/>
            <ac:spMk id="38" creationId="{B65F8C0D-E1E7-435E-AB67-CA1CB437C57E}"/>
          </ac:spMkLst>
        </pc:spChg>
        <pc:spChg chg="del">
          <ac:chgData name="ZINCK Yves [CEGEE]" userId="58ab786b-eff3-4fb5-b8c5-161f6b44608b" providerId="ADAL" clId="{F02CE946-3373-4127-B9C3-E3D0ED647F3D}" dt="2022-11-03T07:13:08.362" v="48" actId="478"/>
          <ac:spMkLst>
            <pc:docMk/>
            <pc:sldMk cId="3847852410" sldId="265"/>
            <ac:spMk id="43" creationId="{FCBDEEFB-9946-4982-B608-B910DFD62346}"/>
          </ac:spMkLst>
        </pc:spChg>
        <pc:spChg chg="del">
          <ac:chgData name="ZINCK Yves [CEGEE]" userId="58ab786b-eff3-4fb5-b8c5-161f6b44608b" providerId="ADAL" clId="{F02CE946-3373-4127-B9C3-E3D0ED647F3D}" dt="2022-11-03T07:13:08.362" v="48" actId="478"/>
          <ac:spMkLst>
            <pc:docMk/>
            <pc:sldMk cId="3847852410" sldId="265"/>
            <ac:spMk id="44" creationId="{ED5E6AD3-5583-4A00-8C81-F6E1EAAB3676}"/>
          </ac:spMkLst>
        </pc:spChg>
        <pc:spChg chg="del">
          <ac:chgData name="ZINCK Yves [CEGEE]" userId="58ab786b-eff3-4fb5-b8c5-161f6b44608b" providerId="ADAL" clId="{F02CE946-3373-4127-B9C3-E3D0ED647F3D}" dt="2022-11-03T07:13:08.362" v="48" actId="478"/>
          <ac:spMkLst>
            <pc:docMk/>
            <pc:sldMk cId="3847852410" sldId="265"/>
            <ac:spMk id="45" creationId="{44966827-F98B-4F7D-B894-AE5A64D681C1}"/>
          </ac:spMkLst>
        </pc:spChg>
        <pc:spChg chg="del">
          <ac:chgData name="ZINCK Yves [CEGEE]" userId="58ab786b-eff3-4fb5-b8c5-161f6b44608b" providerId="ADAL" clId="{F02CE946-3373-4127-B9C3-E3D0ED647F3D}" dt="2022-11-03T07:13:08.362" v="48" actId="478"/>
          <ac:spMkLst>
            <pc:docMk/>
            <pc:sldMk cId="3847852410" sldId="265"/>
            <ac:spMk id="46" creationId="{2820366D-2F49-4F95-8D57-BA4C38B5F580}"/>
          </ac:spMkLst>
        </pc:spChg>
        <pc:spChg chg="del">
          <ac:chgData name="ZINCK Yves [CEGEE]" userId="58ab786b-eff3-4fb5-b8c5-161f6b44608b" providerId="ADAL" clId="{F02CE946-3373-4127-B9C3-E3D0ED647F3D}" dt="2022-11-03T07:13:08.362" v="48" actId="478"/>
          <ac:spMkLst>
            <pc:docMk/>
            <pc:sldMk cId="3847852410" sldId="265"/>
            <ac:spMk id="47" creationId="{8DABAAB5-CB0F-4DA4-8FB3-3275D30F02A3}"/>
          </ac:spMkLst>
        </pc:spChg>
        <pc:spChg chg="del">
          <ac:chgData name="ZINCK Yves [CEGEE]" userId="58ab786b-eff3-4fb5-b8c5-161f6b44608b" providerId="ADAL" clId="{F02CE946-3373-4127-B9C3-E3D0ED647F3D}" dt="2022-11-03T07:13:08.362" v="48" actId="478"/>
          <ac:spMkLst>
            <pc:docMk/>
            <pc:sldMk cId="3847852410" sldId="265"/>
            <ac:spMk id="48" creationId="{A9E79853-4D41-49C4-84F9-F3CE68578348}"/>
          </ac:spMkLst>
        </pc:spChg>
        <pc:spChg chg="add mod">
          <ac:chgData name="ZINCK Yves [CEGEE]" userId="58ab786b-eff3-4fb5-b8c5-161f6b44608b" providerId="ADAL" clId="{F02CE946-3373-4127-B9C3-E3D0ED647F3D}" dt="2022-11-03T07:13:18.840" v="66" actId="1076"/>
          <ac:spMkLst>
            <pc:docMk/>
            <pc:sldMk cId="3847852410" sldId="265"/>
            <ac:spMk id="49" creationId="{BB82CFC2-CEE2-460A-B7DF-076FF7DE8D34}"/>
          </ac:spMkLst>
        </pc:spChg>
        <pc:spChg chg="add mod">
          <ac:chgData name="ZINCK Yves [CEGEE]" userId="58ab786b-eff3-4fb5-b8c5-161f6b44608b" providerId="ADAL" clId="{F02CE946-3373-4127-B9C3-E3D0ED647F3D}" dt="2022-11-03T07:13:18.840" v="66" actId="1076"/>
          <ac:spMkLst>
            <pc:docMk/>
            <pc:sldMk cId="3847852410" sldId="265"/>
            <ac:spMk id="50" creationId="{9A045589-CEBF-4277-A087-F0A23BBE1C75}"/>
          </ac:spMkLst>
        </pc:spChg>
        <pc:spChg chg="add mod">
          <ac:chgData name="ZINCK Yves [CEGEE]" userId="58ab786b-eff3-4fb5-b8c5-161f6b44608b" providerId="ADAL" clId="{F02CE946-3373-4127-B9C3-E3D0ED647F3D}" dt="2022-11-03T07:13:18.840" v="66" actId="1076"/>
          <ac:spMkLst>
            <pc:docMk/>
            <pc:sldMk cId="3847852410" sldId="265"/>
            <ac:spMk id="51" creationId="{2928109E-1943-48C2-BB23-E49236FCCF31}"/>
          </ac:spMkLst>
        </pc:spChg>
        <pc:spChg chg="add mod">
          <ac:chgData name="ZINCK Yves [CEGEE]" userId="58ab786b-eff3-4fb5-b8c5-161f6b44608b" providerId="ADAL" clId="{F02CE946-3373-4127-B9C3-E3D0ED647F3D}" dt="2022-11-03T07:13:18.840" v="66" actId="1076"/>
          <ac:spMkLst>
            <pc:docMk/>
            <pc:sldMk cId="3847852410" sldId="265"/>
            <ac:spMk id="52" creationId="{FEB66327-33AB-4B7A-9B63-8A967D525E26}"/>
          </ac:spMkLst>
        </pc:spChg>
        <pc:spChg chg="mod">
          <ac:chgData name="ZINCK Yves [CEGEE]" userId="58ab786b-eff3-4fb5-b8c5-161f6b44608b" providerId="ADAL" clId="{F02CE946-3373-4127-B9C3-E3D0ED647F3D}" dt="2022-11-03T07:13:11.809" v="49"/>
          <ac:spMkLst>
            <pc:docMk/>
            <pc:sldMk cId="3847852410" sldId="265"/>
            <ac:spMk id="54" creationId="{3451F547-16AD-41E0-ADEC-F921362FAD81}"/>
          </ac:spMkLst>
        </pc:spChg>
        <pc:spChg chg="mod">
          <ac:chgData name="ZINCK Yves [CEGEE]" userId="58ab786b-eff3-4fb5-b8c5-161f6b44608b" providerId="ADAL" clId="{F02CE946-3373-4127-B9C3-E3D0ED647F3D}" dt="2022-11-03T07:13:11.809" v="49"/>
          <ac:spMkLst>
            <pc:docMk/>
            <pc:sldMk cId="3847852410" sldId="265"/>
            <ac:spMk id="55" creationId="{645A49B9-CB80-4A7A-AE2E-5643AEA9714B}"/>
          </ac:spMkLst>
        </pc:spChg>
        <pc:spChg chg="mod">
          <ac:chgData name="ZINCK Yves [CEGEE]" userId="58ab786b-eff3-4fb5-b8c5-161f6b44608b" providerId="ADAL" clId="{F02CE946-3373-4127-B9C3-E3D0ED647F3D}" dt="2022-11-03T07:13:11.809" v="49"/>
          <ac:spMkLst>
            <pc:docMk/>
            <pc:sldMk cId="3847852410" sldId="265"/>
            <ac:spMk id="56" creationId="{2D465D31-AD42-4523-B481-6F4CBD3C8DDF}"/>
          </ac:spMkLst>
        </pc:spChg>
        <pc:spChg chg="add mod">
          <ac:chgData name="ZINCK Yves [CEGEE]" userId="58ab786b-eff3-4fb5-b8c5-161f6b44608b" providerId="ADAL" clId="{F02CE946-3373-4127-B9C3-E3D0ED647F3D}" dt="2022-11-03T07:13:18.840" v="66" actId="1076"/>
          <ac:spMkLst>
            <pc:docMk/>
            <pc:sldMk cId="3847852410" sldId="265"/>
            <ac:spMk id="57" creationId="{92435C1B-F5C9-43E0-8D6D-707847569EDC}"/>
          </ac:spMkLst>
        </pc:spChg>
        <pc:spChg chg="add mod">
          <ac:chgData name="ZINCK Yves [CEGEE]" userId="58ab786b-eff3-4fb5-b8c5-161f6b44608b" providerId="ADAL" clId="{F02CE946-3373-4127-B9C3-E3D0ED647F3D}" dt="2022-11-03T07:13:18.840" v="66" actId="1076"/>
          <ac:spMkLst>
            <pc:docMk/>
            <pc:sldMk cId="3847852410" sldId="265"/>
            <ac:spMk id="58" creationId="{D4322F94-2ECD-49BB-BD4E-7A443D753581}"/>
          </ac:spMkLst>
        </pc:spChg>
        <pc:spChg chg="add mod">
          <ac:chgData name="ZINCK Yves [CEGEE]" userId="58ab786b-eff3-4fb5-b8c5-161f6b44608b" providerId="ADAL" clId="{F02CE946-3373-4127-B9C3-E3D0ED647F3D}" dt="2022-11-03T07:13:18.840" v="66" actId="1076"/>
          <ac:spMkLst>
            <pc:docMk/>
            <pc:sldMk cId="3847852410" sldId="265"/>
            <ac:spMk id="59" creationId="{FA7A7CF7-77DE-4E74-915C-2410FE454690}"/>
          </ac:spMkLst>
        </pc:spChg>
        <pc:spChg chg="add mod">
          <ac:chgData name="ZINCK Yves [CEGEE]" userId="58ab786b-eff3-4fb5-b8c5-161f6b44608b" providerId="ADAL" clId="{F02CE946-3373-4127-B9C3-E3D0ED647F3D}" dt="2022-11-03T07:13:18.840" v="66" actId="1076"/>
          <ac:spMkLst>
            <pc:docMk/>
            <pc:sldMk cId="3847852410" sldId="265"/>
            <ac:spMk id="60" creationId="{115AB6BC-7849-4C33-B025-C6A99E774111}"/>
          </ac:spMkLst>
        </pc:spChg>
        <pc:spChg chg="add mod">
          <ac:chgData name="ZINCK Yves [CEGEE]" userId="58ab786b-eff3-4fb5-b8c5-161f6b44608b" providerId="ADAL" clId="{F02CE946-3373-4127-B9C3-E3D0ED647F3D}" dt="2022-11-03T07:17:16.070" v="103" actId="207"/>
          <ac:spMkLst>
            <pc:docMk/>
            <pc:sldMk cId="3847852410" sldId="265"/>
            <ac:spMk id="61" creationId="{A22A7410-A50C-4FF7-AEA2-164BF9D309EF}"/>
          </ac:spMkLst>
        </pc:spChg>
        <pc:spChg chg="mod">
          <ac:chgData name="ZINCK Yves [CEGEE]" userId="58ab786b-eff3-4fb5-b8c5-161f6b44608b" providerId="ADAL" clId="{F02CE946-3373-4127-B9C3-E3D0ED647F3D}" dt="2022-11-03T07:13:11.809" v="49"/>
          <ac:spMkLst>
            <pc:docMk/>
            <pc:sldMk cId="3847852410" sldId="265"/>
            <ac:spMk id="63" creationId="{D3DF07F8-AC7D-4119-A49E-4CEF080D8B26}"/>
          </ac:spMkLst>
        </pc:spChg>
        <pc:spChg chg="mod">
          <ac:chgData name="ZINCK Yves [CEGEE]" userId="58ab786b-eff3-4fb5-b8c5-161f6b44608b" providerId="ADAL" clId="{F02CE946-3373-4127-B9C3-E3D0ED647F3D}" dt="2022-11-03T07:13:11.809" v="49"/>
          <ac:spMkLst>
            <pc:docMk/>
            <pc:sldMk cId="3847852410" sldId="265"/>
            <ac:spMk id="64" creationId="{DD4C1261-287C-4768-92B3-E00906BE8516}"/>
          </ac:spMkLst>
        </pc:spChg>
        <pc:spChg chg="add mod">
          <ac:chgData name="ZINCK Yves [CEGEE]" userId="58ab786b-eff3-4fb5-b8c5-161f6b44608b" providerId="ADAL" clId="{F02CE946-3373-4127-B9C3-E3D0ED647F3D}" dt="2022-11-03T07:17:11.990" v="102" actId="207"/>
          <ac:spMkLst>
            <pc:docMk/>
            <pc:sldMk cId="3847852410" sldId="265"/>
            <ac:spMk id="65" creationId="{5B606613-8E05-4CA0-9981-1732FB28F38E}"/>
          </ac:spMkLst>
        </pc:spChg>
        <pc:spChg chg="mod">
          <ac:chgData name="ZINCK Yves [CEGEE]" userId="58ab786b-eff3-4fb5-b8c5-161f6b44608b" providerId="ADAL" clId="{F02CE946-3373-4127-B9C3-E3D0ED647F3D}" dt="2022-11-03T07:13:11.809" v="49"/>
          <ac:spMkLst>
            <pc:docMk/>
            <pc:sldMk cId="3847852410" sldId="265"/>
            <ac:spMk id="67" creationId="{EB6CB882-B446-4C36-AD7B-1173AE47EAF3}"/>
          </ac:spMkLst>
        </pc:spChg>
        <pc:spChg chg="mod">
          <ac:chgData name="ZINCK Yves [CEGEE]" userId="58ab786b-eff3-4fb5-b8c5-161f6b44608b" providerId="ADAL" clId="{F02CE946-3373-4127-B9C3-E3D0ED647F3D}" dt="2022-11-03T07:13:11.809" v="49"/>
          <ac:spMkLst>
            <pc:docMk/>
            <pc:sldMk cId="3847852410" sldId="265"/>
            <ac:spMk id="68" creationId="{235D37F5-D033-45B3-B5FF-F86F7B3C01D7}"/>
          </ac:spMkLst>
        </pc:spChg>
        <pc:spChg chg="add mod">
          <ac:chgData name="ZINCK Yves [CEGEE]" userId="58ab786b-eff3-4fb5-b8c5-161f6b44608b" providerId="ADAL" clId="{F02CE946-3373-4127-B9C3-E3D0ED647F3D}" dt="2022-11-10T15:25:36.290" v="556" actId="207"/>
          <ac:spMkLst>
            <pc:docMk/>
            <pc:sldMk cId="3847852410" sldId="265"/>
            <ac:spMk id="69" creationId="{491F1585-FD1E-4D8D-BF36-28E93604A2B6}"/>
          </ac:spMkLst>
        </pc:spChg>
        <pc:spChg chg="mod topLvl">
          <ac:chgData name="ZINCK Yves [CEGEE]" userId="58ab786b-eff3-4fb5-b8c5-161f6b44608b" providerId="ADAL" clId="{F02CE946-3373-4127-B9C3-E3D0ED647F3D}" dt="2022-11-03T07:16:04.973" v="91" actId="207"/>
          <ac:spMkLst>
            <pc:docMk/>
            <pc:sldMk cId="3847852410" sldId="265"/>
            <ac:spMk id="71" creationId="{0F9FC5DA-E5B7-4533-BC61-0E0E663EDB55}"/>
          </ac:spMkLst>
        </pc:spChg>
        <pc:spChg chg="add del mod ord topLvl">
          <ac:chgData name="ZINCK Yves [CEGEE]" userId="58ab786b-eff3-4fb5-b8c5-161f6b44608b" providerId="ADAL" clId="{F02CE946-3373-4127-B9C3-E3D0ED647F3D}" dt="2022-11-03T07:16:25.905" v="92" actId="2085"/>
          <ac:spMkLst>
            <pc:docMk/>
            <pc:sldMk cId="3847852410" sldId="265"/>
            <ac:spMk id="72" creationId="{51EFDF00-AB4B-4A2B-84F0-05424FDC3ECC}"/>
          </ac:spMkLst>
        </pc:spChg>
        <pc:spChg chg="add del mod">
          <ac:chgData name="ZINCK Yves [CEGEE]" userId="58ab786b-eff3-4fb5-b8c5-161f6b44608b" providerId="ADAL" clId="{F02CE946-3373-4127-B9C3-E3D0ED647F3D}" dt="2022-11-03T07:16:37.410" v="94"/>
          <ac:spMkLst>
            <pc:docMk/>
            <pc:sldMk cId="3847852410" sldId="265"/>
            <ac:spMk id="73" creationId="{F5873666-F768-4144-B61A-492E913D29FD}"/>
          </ac:spMkLst>
        </pc:spChg>
        <pc:spChg chg="mod">
          <ac:chgData name="ZINCK Yves [CEGEE]" userId="58ab786b-eff3-4fb5-b8c5-161f6b44608b" providerId="ADAL" clId="{F02CE946-3373-4127-B9C3-E3D0ED647F3D}" dt="2022-11-03T07:16:42.776" v="95"/>
          <ac:spMkLst>
            <pc:docMk/>
            <pc:sldMk cId="3847852410" sldId="265"/>
            <ac:spMk id="75" creationId="{C56841E0-F7AB-4B88-9E13-E3CAF952C26C}"/>
          </ac:spMkLst>
        </pc:spChg>
        <pc:spChg chg="mod">
          <ac:chgData name="ZINCK Yves [CEGEE]" userId="58ab786b-eff3-4fb5-b8c5-161f6b44608b" providerId="ADAL" clId="{F02CE946-3373-4127-B9C3-E3D0ED647F3D}" dt="2022-11-03T07:16:42.776" v="95"/>
          <ac:spMkLst>
            <pc:docMk/>
            <pc:sldMk cId="3847852410" sldId="265"/>
            <ac:spMk id="76" creationId="{4DD2BE54-12F7-40F7-A8B1-34283CA42E5B}"/>
          </ac:spMkLst>
        </pc:spChg>
        <pc:spChg chg="mod">
          <ac:chgData name="ZINCK Yves [CEGEE]" userId="58ab786b-eff3-4fb5-b8c5-161f6b44608b" providerId="ADAL" clId="{F02CE946-3373-4127-B9C3-E3D0ED647F3D}" dt="2022-11-03T07:16:55.920" v="99"/>
          <ac:spMkLst>
            <pc:docMk/>
            <pc:sldMk cId="3847852410" sldId="265"/>
            <ac:spMk id="78" creationId="{E9A0C6A1-3544-4280-8668-DDE4D5FFCF55}"/>
          </ac:spMkLst>
        </pc:spChg>
        <pc:spChg chg="mod">
          <ac:chgData name="ZINCK Yves [CEGEE]" userId="58ab786b-eff3-4fb5-b8c5-161f6b44608b" providerId="ADAL" clId="{F02CE946-3373-4127-B9C3-E3D0ED647F3D}" dt="2022-11-03T07:16:55.920" v="99"/>
          <ac:spMkLst>
            <pc:docMk/>
            <pc:sldMk cId="3847852410" sldId="265"/>
            <ac:spMk id="79" creationId="{84A2DCC1-E416-4F7A-9A74-26F5ED6283C6}"/>
          </ac:spMkLst>
        </pc:spChg>
        <pc:grpChg chg="del">
          <ac:chgData name="ZINCK Yves [CEGEE]" userId="58ab786b-eff3-4fb5-b8c5-161f6b44608b" providerId="ADAL" clId="{F02CE946-3373-4127-B9C3-E3D0ED647F3D}" dt="2022-11-03T07:13:08.362" v="48" actId="478"/>
          <ac:grpSpMkLst>
            <pc:docMk/>
            <pc:sldMk cId="3847852410" sldId="265"/>
            <ac:grpSpMk id="39" creationId="{7DBD95A9-F89F-4496-A5A4-3C0C61742DC4}"/>
          </ac:grpSpMkLst>
        </pc:grpChg>
        <pc:grpChg chg="add mod">
          <ac:chgData name="ZINCK Yves [CEGEE]" userId="58ab786b-eff3-4fb5-b8c5-161f6b44608b" providerId="ADAL" clId="{F02CE946-3373-4127-B9C3-E3D0ED647F3D}" dt="2022-11-10T15:29:06.645" v="632" actId="1036"/>
          <ac:grpSpMkLst>
            <pc:docMk/>
            <pc:sldMk cId="3847852410" sldId="265"/>
            <ac:grpSpMk id="53" creationId="{5A8F9E47-9970-4F5A-82BA-F267477A00B6}"/>
          </ac:grpSpMkLst>
        </pc:grpChg>
        <pc:grpChg chg="add del mod">
          <ac:chgData name="ZINCK Yves [CEGEE]" userId="58ab786b-eff3-4fb5-b8c5-161f6b44608b" providerId="ADAL" clId="{F02CE946-3373-4127-B9C3-E3D0ED647F3D}" dt="2022-11-03T07:16:52.938" v="98" actId="478"/>
          <ac:grpSpMkLst>
            <pc:docMk/>
            <pc:sldMk cId="3847852410" sldId="265"/>
            <ac:grpSpMk id="62" creationId="{90A5CC22-1054-437E-B44E-1EB7CEDA04D1}"/>
          </ac:grpSpMkLst>
        </pc:grpChg>
        <pc:grpChg chg="add del mod">
          <ac:chgData name="ZINCK Yves [CEGEE]" userId="58ab786b-eff3-4fb5-b8c5-161f6b44608b" providerId="ADAL" clId="{F02CE946-3373-4127-B9C3-E3D0ED647F3D}" dt="2022-11-03T07:16:51.634" v="97" actId="478"/>
          <ac:grpSpMkLst>
            <pc:docMk/>
            <pc:sldMk cId="3847852410" sldId="265"/>
            <ac:grpSpMk id="66" creationId="{5910B714-2786-4999-BE62-16F5407B0B84}"/>
          </ac:grpSpMkLst>
        </pc:grpChg>
        <pc:grpChg chg="add del mod">
          <ac:chgData name="ZINCK Yves [CEGEE]" userId="58ab786b-eff3-4fb5-b8c5-161f6b44608b" providerId="ADAL" clId="{F02CE946-3373-4127-B9C3-E3D0ED647F3D}" dt="2022-11-10T15:25:16.097" v="554" actId="478"/>
          <ac:grpSpMkLst>
            <pc:docMk/>
            <pc:sldMk cId="3847852410" sldId="265"/>
            <ac:grpSpMk id="70" creationId="{9B694CA3-E3DD-4112-9B60-8B52915D87BA}"/>
          </ac:grpSpMkLst>
        </pc:grpChg>
        <pc:grpChg chg="add mod">
          <ac:chgData name="ZINCK Yves [CEGEE]" userId="58ab786b-eff3-4fb5-b8c5-161f6b44608b" providerId="ADAL" clId="{F02CE946-3373-4127-B9C3-E3D0ED647F3D}" dt="2022-11-03T07:17:05.848" v="101" actId="1076"/>
          <ac:grpSpMkLst>
            <pc:docMk/>
            <pc:sldMk cId="3847852410" sldId="265"/>
            <ac:grpSpMk id="74" creationId="{65EDB414-7396-4428-BAF2-90D0F5F86E69}"/>
          </ac:grpSpMkLst>
        </pc:grpChg>
        <pc:grpChg chg="add mod">
          <ac:chgData name="ZINCK Yves [CEGEE]" userId="58ab786b-eff3-4fb5-b8c5-161f6b44608b" providerId="ADAL" clId="{F02CE946-3373-4127-B9C3-E3D0ED647F3D}" dt="2022-11-03T07:17:01.825" v="100" actId="1076"/>
          <ac:grpSpMkLst>
            <pc:docMk/>
            <pc:sldMk cId="3847852410" sldId="265"/>
            <ac:grpSpMk id="77" creationId="{FC09D337-0F2B-4C5B-8504-CBC8C2D6743F}"/>
          </ac:grpSpMkLst>
        </pc:grpChg>
        <pc:picChg chg="del">
          <ac:chgData name="ZINCK Yves [CEGEE]" userId="58ab786b-eff3-4fb5-b8c5-161f6b44608b" providerId="ADAL" clId="{F02CE946-3373-4127-B9C3-E3D0ED647F3D}" dt="2022-11-03T07:12:24.844" v="46" actId="478"/>
          <ac:picMkLst>
            <pc:docMk/>
            <pc:sldMk cId="3847852410" sldId="265"/>
            <ac:picMk id="9" creationId="{E2AB148F-4236-43A6-9DFF-CA5486E41D06}"/>
          </ac:picMkLst>
        </pc:picChg>
        <pc:picChg chg="add mod">
          <ac:chgData name="ZINCK Yves [CEGEE]" userId="58ab786b-eff3-4fb5-b8c5-161f6b44608b" providerId="ADAL" clId="{F02CE946-3373-4127-B9C3-E3D0ED647F3D}" dt="2022-11-03T07:12:29.900" v="47"/>
          <ac:picMkLst>
            <pc:docMk/>
            <pc:sldMk cId="3847852410" sldId="265"/>
            <ac:picMk id="25" creationId="{39360B6C-33C9-4C1D-ABEC-E5C88BD04D9A}"/>
          </ac:picMkLst>
        </pc:picChg>
      </pc:sldChg>
      <pc:sldChg chg="addSp delSp modSp mod">
        <pc:chgData name="ZINCK Yves [CEGEE]" userId="58ab786b-eff3-4fb5-b8c5-161f6b44608b" providerId="ADAL" clId="{F02CE946-3373-4127-B9C3-E3D0ED647F3D}" dt="2022-11-10T15:52:30.280" v="647" actId="1076"/>
        <pc:sldMkLst>
          <pc:docMk/>
          <pc:sldMk cId="453845878" sldId="308"/>
        </pc:sldMkLst>
        <pc:spChg chg="mod">
          <ac:chgData name="ZINCK Yves [CEGEE]" userId="58ab786b-eff3-4fb5-b8c5-161f6b44608b" providerId="ADAL" clId="{F02CE946-3373-4127-B9C3-E3D0ED647F3D}" dt="2022-11-03T07:11:13.215" v="0" actId="20577"/>
          <ac:spMkLst>
            <pc:docMk/>
            <pc:sldMk cId="453845878" sldId="308"/>
            <ac:spMk id="4" creationId="{F5B5E614-58A6-4AF6-85EC-90C4D3B103DB}"/>
          </ac:spMkLst>
        </pc:spChg>
        <pc:spChg chg="add mod">
          <ac:chgData name="ZINCK Yves [CEGEE]" userId="58ab786b-eff3-4fb5-b8c5-161f6b44608b" providerId="ADAL" clId="{F02CE946-3373-4127-B9C3-E3D0ED647F3D}" dt="2022-11-03T07:11:53.798" v="25" actId="14100"/>
          <ac:spMkLst>
            <pc:docMk/>
            <pc:sldMk cId="453845878" sldId="308"/>
            <ac:spMk id="5" creationId="{C2F4117D-AE2A-45BD-AEB3-FBB82C5F9016}"/>
          </ac:spMkLst>
        </pc:spChg>
        <pc:picChg chg="del">
          <ac:chgData name="ZINCK Yves [CEGEE]" userId="58ab786b-eff3-4fb5-b8c5-161f6b44608b" providerId="ADAL" clId="{F02CE946-3373-4127-B9C3-E3D0ED647F3D}" dt="2022-11-10T15:52:24.580" v="643" actId="478"/>
          <ac:picMkLst>
            <pc:docMk/>
            <pc:sldMk cId="453845878" sldId="308"/>
            <ac:picMk id="6" creationId="{2987368F-E348-4107-BA03-F29F01B3EC2D}"/>
          </ac:picMkLst>
        </pc:picChg>
        <pc:picChg chg="add mod">
          <ac:chgData name="ZINCK Yves [CEGEE]" userId="58ab786b-eff3-4fb5-b8c5-161f6b44608b" providerId="ADAL" clId="{F02CE946-3373-4127-B9C3-E3D0ED647F3D}" dt="2022-11-10T15:52:30.280" v="647" actId="1076"/>
          <ac:picMkLst>
            <pc:docMk/>
            <pc:sldMk cId="453845878" sldId="308"/>
            <ac:picMk id="7" creationId="{3AC0BE0C-3822-417E-99FE-BD82660D3741}"/>
          </ac:picMkLst>
        </pc:picChg>
      </pc:sldChg>
      <pc:sldChg chg="addSp delSp modSp mod">
        <pc:chgData name="ZINCK Yves [CEGEE]" userId="58ab786b-eff3-4fb5-b8c5-161f6b44608b" providerId="ADAL" clId="{F02CE946-3373-4127-B9C3-E3D0ED647F3D}" dt="2022-11-10T16:12:37.203" v="672" actId="6549"/>
        <pc:sldMkLst>
          <pc:docMk/>
          <pc:sldMk cId="1111667864" sldId="314"/>
        </pc:sldMkLst>
        <pc:spChg chg="mod">
          <ac:chgData name="ZINCK Yves [CEGEE]" userId="58ab786b-eff3-4fb5-b8c5-161f6b44608b" providerId="ADAL" clId="{F02CE946-3373-4127-B9C3-E3D0ED647F3D}" dt="2022-11-03T07:23:04.275" v="176" actId="20577"/>
          <ac:spMkLst>
            <pc:docMk/>
            <pc:sldMk cId="1111667864" sldId="314"/>
            <ac:spMk id="7" creationId="{5E8C40B7-7C47-4543-9D1A-0790B844047B}"/>
          </ac:spMkLst>
        </pc:spChg>
        <pc:spChg chg="mod">
          <ac:chgData name="ZINCK Yves [CEGEE]" userId="58ab786b-eff3-4fb5-b8c5-161f6b44608b" providerId="ADAL" clId="{F02CE946-3373-4127-B9C3-E3D0ED647F3D}" dt="2022-11-03T07:18:17.195" v="150" actId="20577"/>
          <ac:spMkLst>
            <pc:docMk/>
            <pc:sldMk cId="1111667864" sldId="314"/>
            <ac:spMk id="11" creationId="{532BFCAB-8B32-49B0-AA31-E2FB686E1FEA}"/>
          </ac:spMkLst>
        </pc:spChg>
        <pc:spChg chg="mod">
          <ac:chgData name="ZINCK Yves [CEGEE]" userId="58ab786b-eff3-4fb5-b8c5-161f6b44608b" providerId="ADAL" clId="{F02CE946-3373-4127-B9C3-E3D0ED647F3D}" dt="2022-11-10T15:27:45.372" v="567" actId="1076"/>
          <ac:spMkLst>
            <pc:docMk/>
            <pc:sldMk cId="1111667864" sldId="314"/>
            <ac:spMk id="12" creationId="{5DB16631-FC3D-4B34-8E15-0B3761762B7D}"/>
          </ac:spMkLst>
        </pc:spChg>
        <pc:spChg chg="add mod">
          <ac:chgData name="ZINCK Yves [CEGEE]" userId="58ab786b-eff3-4fb5-b8c5-161f6b44608b" providerId="ADAL" clId="{F02CE946-3373-4127-B9C3-E3D0ED647F3D}" dt="2022-11-10T15:27:59.726" v="621" actId="1038"/>
          <ac:spMkLst>
            <pc:docMk/>
            <pc:sldMk cId="1111667864" sldId="314"/>
            <ac:spMk id="18" creationId="{B91A3165-11F8-417F-9723-BC07D711B523}"/>
          </ac:spMkLst>
        </pc:spChg>
        <pc:spChg chg="add mod">
          <ac:chgData name="ZINCK Yves [CEGEE]" userId="58ab786b-eff3-4fb5-b8c5-161f6b44608b" providerId="ADAL" clId="{F02CE946-3373-4127-B9C3-E3D0ED647F3D}" dt="2022-11-10T15:27:59.726" v="621" actId="1038"/>
          <ac:spMkLst>
            <pc:docMk/>
            <pc:sldMk cId="1111667864" sldId="314"/>
            <ac:spMk id="19" creationId="{6DBC59AD-1D2F-41E9-9A8C-CAB8B2EEE59E}"/>
          </ac:spMkLst>
        </pc:spChg>
        <pc:spChg chg="add del mod">
          <ac:chgData name="ZINCK Yves [CEGEE]" userId="58ab786b-eff3-4fb5-b8c5-161f6b44608b" providerId="ADAL" clId="{F02CE946-3373-4127-B9C3-E3D0ED647F3D}" dt="2022-11-10T15:27:37.030" v="557" actId="478"/>
          <ac:spMkLst>
            <pc:docMk/>
            <pc:sldMk cId="1111667864" sldId="314"/>
            <ac:spMk id="20" creationId="{C6A36B96-3C86-47A2-8511-2E99FDAED266}"/>
          </ac:spMkLst>
        </pc:spChg>
        <pc:spChg chg="add del mod">
          <ac:chgData name="ZINCK Yves [CEGEE]" userId="58ab786b-eff3-4fb5-b8c5-161f6b44608b" providerId="ADAL" clId="{F02CE946-3373-4127-B9C3-E3D0ED647F3D}" dt="2022-11-10T15:27:37.030" v="557" actId="478"/>
          <ac:spMkLst>
            <pc:docMk/>
            <pc:sldMk cId="1111667864" sldId="314"/>
            <ac:spMk id="21" creationId="{DAF8718C-2934-4F22-A5A9-B92EE08D99BA}"/>
          </ac:spMkLst>
        </pc:spChg>
        <pc:spChg chg="add mod">
          <ac:chgData name="ZINCK Yves [CEGEE]" userId="58ab786b-eff3-4fb5-b8c5-161f6b44608b" providerId="ADAL" clId="{F02CE946-3373-4127-B9C3-E3D0ED647F3D}" dt="2022-11-10T15:27:54.645" v="605" actId="1037"/>
          <ac:spMkLst>
            <pc:docMk/>
            <pc:sldMk cId="1111667864" sldId="314"/>
            <ac:spMk id="22" creationId="{BDE176EB-3CF8-4E61-8529-73469775224C}"/>
          </ac:spMkLst>
        </pc:spChg>
        <pc:spChg chg="add mod">
          <ac:chgData name="ZINCK Yves [CEGEE]" userId="58ab786b-eff3-4fb5-b8c5-161f6b44608b" providerId="ADAL" clId="{F02CE946-3373-4127-B9C3-E3D0ED647F3D}" dt="2022-11-10T16:12:37.203" v="672" actId="6549"/>
          <ac:spMkLst>
            <pc:docMk/>
            <pc:sldMk cId="1111667864" sldId="314"/>
            <ac:spMk id="23" creationId="{7DF01E8E-0155-4EEB-A64B-EF9D8836EE16}"/>
          </ac:spMkLst>
        </pc:spChg>
        <pc:spChg chg="del">
          <ac:chgData name="ZINCK Yves [CEGEE]" userId="58ab786b-eff3-4fb5-b8c5-161f6b44608b" providerId="ADAL" clId="{F02CE946-3373-4127-B9C3-E3D0ED647F3D}" dt="2022-11-03T07:22:54.541" v="154" actId="478"/>
          <ac:spMkLst>
            <pc:docMk/>
            <pc:sldMk cId="1111667864" sldId="314"/>
            <ac:spMk id="25" creationId="{CE7AEBC9-C5AC-4994-A443-C50C600D47F2}"/>
          </ac:spMkLst>
        </pc:spChg>
        <pc:spChg chg="del">
          <ac:chgData name="ZINCK Yves [CEGEE]" userId="58ab786b-eff3-4fb5-b8c5-161f6b44608b" providerId="ADAL" clId="{F02CE946-3373-4127-B9C3-E3D0ED647F3D}" dt="2022-11-03T07:22:54.541" v="154" actId="478"/>
          <ac:spMkLst>
            <pc:docMk/>
            <pc:sldMk cId="1111667864" sldId="314"/>
            <ac:spMk id="26" creationId="{884306C1-7DD7-46E3-B998-17D48F9FF1D9}"/>
          </ac:spMkLst>
        </pc:spChg>
        <pc:spChg chg="del">
          <ac:chgData name="ZINCK Yves [CEGEE]" userId="58ab786b-eff3-4fb5-b8c5-161f6b44608b" providerId="ADAL" clId="{F02CE946-3373-4127-B9C3-E3D0ED647F3D}" dt="2022-11-03T07:22:54.541" v="154" actId="478"/>
          <ac:spMkLst>
            <pc:docMk/>
            <pc:sldMk cId="1111667864" sldId="314"/>
            <ac:spMk id="27" creationId="{1FFD63C9-C45D-4310-AEA0-2EEF1175FAFF}"/>
          </ac:spMkLst>
        </pc:spChg>
        <pc:spChg chg="del">
          <ac:chgData name="ZINCK Yves [CEGEE]" userId="58ab786b-eff3-4fb5-b8c5-161f6b44608b" providerId="ADAL" clId="{F02CE946-3373-4127-B9C3-E3D0ED647F3D}" dt="2022-11-03T07:22:54.541" v="154" actId="478"/>
          <ac:spMkLst>
            <pc:docMk/>
            <pc:sldMk cId="1111667864" sldId="314"/>
            <ac:spMk id="30" creationId="{6EABAC05-EDE0-486D-9F68-78CA139F8DD4}"/>
          </ac:spMkLst>
        </pc:spChg>
        <pc:spChg chg="add mod">
          <ac:chgData name="ZINCK Yves [CEGEE]" userId="58ab786b-eff3-4fb5-b8c5-161f6b44608b" providerId="ADAL" clId="{F02CE946-3373-4127-B9C3-E3D0ED647F3D}" dt="2022-11-10T15:27:59.726" v="621" actId="1038"/>
          <ac:spMkLst>
            <pc:docMk/>
            <pc:sldMk cId="1111667864" sldId="314"/>
            <ac:spMk id="35" creationId="{9562A77D-3A5E-4D80-85F2-8E93E7B8D452}"/>
          </ac:spMkLst>
        </pc:spChg>
        <pc:spChg chg="del">
          <ac:chgData name="ZINCK Yves [CEGEE]" userId="58ab786b-eff3-4fb5-b8c5-161f6b44608b" providerId="ADAL" clId="{F02CE946-3373-4127-B9C3-E3D0ED647F3D}" dt="2022-11-03T07:22:54.541" v="154" actId="478"/>
          <ac:spMkLst>
            <pc:docMk/>
            <pc:sldMk cId="1111667864" sldId="314"/>
            <ac:spMk id="49" creationId="{65606D09-5FAC-4DC3-AEF5-F12DDCDCA1DB}"/>
          </ac:spMkLst>
        </pc:spChg>
        <pc:spChg chg="del">
          <ac:chgData name="ZINCK Yves [CEGEE]" userId="58ab786b-eff3-4fb5-b8c5-161f6b44608b" providerId="ADAL" clId="{F02CE946-3373-4127-B9C3-E3D0ED647F3D}" dt="2022-11-03T07:22:54.541" v="154" actId="478"/>
          <ac:spMkLst>
            <pc:docMk/>
            <pc:sldMk cId="1111667864" sldId="314"/>
            <ac:spMk id="50" creationId="{958F1444-F25C-4C03-9835-E026B2BE96DB}"/>
          </ac:spMkLst>
        </pc:spChg>
        <pc:picChg chg="del">
          <ac:chgData name="ZINCK Yves [CEGEE]" userId="58ab786b-eff3-4fb5-b8c5-161f6b44608b" providerId="ADAL" clId="{F02CE946-3373-4127-B9C3-E3D0ED647F3D}" dt="2022-11-03T07:22:17.224" v="151" actId="478"/>
          <ac:picMkLst>
            <pc:docMk/>
            <pc:sldMk cId="1111667864" sldId="314"/>
            <ac:picMk id="9" creationId="{E2AB148F-4236-43A6-9DFF-CA5486E41D06}"/>
          </ac:picMkLst>
        </pc:picChg>
        <pc:picChg chg="add mod">
          <ac:chgData name="ZINCK Yves [CEGEE]" userId="58ab786b-eff3-4fb5-b8c5-161f6b44608b" providerId="ADAL" clId="{F02CE946-3373-4127-B9C3-E3D0ED647F3D}" dt="2022-11-03T07:22:28.141" v="153" actId="1076"/>
          <ac:picMkLst>
            <pc:docMk/>
            <pc:sldMk cId="1111667864" sldId="314"/>
            <ac:picMk id="16" creationId="{858A5024-01DE-457C-87D0-338B4A6930EC}"/>
          </ac:picMkLst>
        </pc:picChg>
        <pc:picChg chg="add mod">
          <ac:chgData name="ZINCK Yves [CEGEE]" userId="58ab786b-eff3-4fb5-b8c5-161f6b44608b" providerId="ADAL" clId="{F02CE946-3373-4127-B9C3-E3D0ED647F3D}" dt="2022-11-03T07:22:28.141" v="153" actId="1076"/>
          <ac:picMkLst>
            <pc:docMk/>
            <pc:sldMk cId="1111667864" sldId="314"/>
            <ac:picMk id="17" creationId="{6A8F8F93-6FAE-410B-8712-1EF714D15B9A}"/>
          </ac:picMkLst>
        </pc:picChg>
        <pc:picChg chg="add mod">
          <ac:chgData name="ZINCK Yves [CEGEE]" userId="58ab786b-eff3-4fb5-b8c5-161f6b44608b" providerId="ADAL" clId="{F02CE946-3373-4127-B9C3-E3D0ED647F3D}" dt="2022-11-10T15:27:54.645" v="605" actId="1037"/>
          <ac:picMkLst>
            <pc:docMk/>
            <pc:sldMk cId="1111667864" sldId="314"/>
            <ac:picMk id="24" creationId="{5827932E-C2D4-49CF-8C99-748DD04EEF91}"/>
          </ac:picMkLst>
        </pc:picChg>
        <pc:picChg chg="del">
          <ac:chgData name="ZINCK Yves [CEGEE]" userId="58ab786b-eff3-4fb5-b8c5-161f6b44608b" providerId="ADAL" clId="{F02CE946-3373-4127-B9C3-E3D0ED647F3D}" dt="2022-11-03T07:22:54.541" v="154" actId="478"/>
          <ac:picMkLst>
            <pc:docMk/>
            <pc:sldMk cId="1111667864" sldId="314"/>
            <ac:picMk id="28" creationId="{BB9AAA32-31E3-4255-A37C-2B130EA02001}"/>
          </ac:picMkLst>
        </pc:picChg>
        <pc:picChg chg="del">
          <ac:chgData name="ZINCK Yves [CEGEE]" userId="58ab786b-eff3-4fb5-b8c5-161f6b44608b" providerId="ADAL" clId="{F02CE946-3373-4127-B9C3-E3D0ED647F3D}" dt="2022-11-03T07:22:54.541" v="154" actId="478"/>
          <ac:picMkLst>
            <pc:docMk/>
            <pc:sldMk cId="1111667864" sldId="314"/>
            <ac:picMk id="29" creationId="{73AD55C5-D668-470A-83D6-25D4147F6D72}"/>
          </ac:picMkLst>
        </pc:picChg>
        <pc:picChg chg="add mod">
          <ac:chgData name="ZINCK Yves [CEGEE]" userId="58ab786b-eff3-4fb5-b8c5-161f6b44608b" providerId="ADAL" clId="{F02CE946-3373-4127-B9C3-E3D0ED647F3D}" dt="2022-11-10T15:27:54.645" v="605" actId="1037"/>
          <ac:picMkLst>
            <pc:docMk/>
            <pc:sldMk cId="1111667864" sldId="314"/>
            <ac:picMk id="31" creationId="{A6F9A109-7B3C-4038-868D-CB0301268C09}"/>
          </ac:picMkLst>
        </pc:picChg>
        <pc:picChg chg="add mod">
          <ac:chgData name="ZINCK Yves [CEGEE]" userId="58ab786b-eff3-4fb5-b8c5-161f6b44608b" providerId="ADAL" clId="{F02CE946-3373-4127-B9C3-E3D0ED647F3D}" dt="2022-11-10T15:27:59.726" v="621" actId="1038"/>
          <ac:picMkLst>
            <pc:docMk/>
            <pc:sldMk cId="1111667864" sldId="314"/>
            <ac:picMk id="32" creationId="{BDED92E1-CE2D-4189-B3BB-96F0FD8AFE0E}"/>
          </ac:picMkLst>
        </pc:picChg>
        <pc:picChg chg="add del mod">
          <ac:chgData name="ZINCK Yves [CEGEE]" userId="58ab786b-eff3-4fb5-b8c5-161f6b44608b" providerId="ADAL" clId="{F02CE946-3373-4127-B9C3-E3D0ED647F3D}" dt="2022-11-10T15:27:37.030" v="557" actId="478"/>
          <ac:picMkLst>
            <pc:docMk/>
            <pc:sldMk cId="1111667864" sldId="314"/>
            <ac:picMk id="33" creationId="{62682981-2DEF-47F8-AC88-BF20E8CECB76}"/>
          </ac:picMkLst>
        </pc:picChg>
        <pc:picChg chg="add mod">
          <ac:chgData name="ZINCK Yves [CEGEE]" userId="58ab786b-eff3-4fb5-b8c5-161f6b44608b" providerId="ADAL" clId="{F02CE946-3373-4127-B9C3-E3D0ED647F3D}" dt="2022-11-10T15:27:59.726" v="621" actId="1038"/>
          <ac:picMkLst>
            <pc:docMk/>
            <pc:sldMk cId="1111667864" sldId="314"/>
            <ac:picMk id="34" creationId="{995393EF-4265-4299-9754-E030BEA03516}"/>
          </ac:picMkLst>
        </pc:picChg>
        <pc:picChg chg="del">
          <ac:chgData name="ZINCK Yves [CEGEE]" userId="58ab786b-eff3-4fb5-b8c5-161f6b44608b" providerId="ADAL" clId="{F02CE946-3373-4127-B9C3-E3D0ED647F3D}" dt="2022-11-03T07:22:54.541" v="154" actId="478"/>
          <ac:picMkLst>
            <pc:docMk/>
            <pc:sldMk cId="1111667864" sldId="314"/>
            <ac:picMk id="51" creationId="{4090C0FC-E933-49A1-B068-6DE79A72F3E6}"/>
          </ac:picMkLst>
        </pc:picChg>
      </pc:sldChg>
      <pc:sldChg chg="addSp delSp modSp mod">
        <pc:chgData name="ZINCK Yves [CEGEE]" userId="58ab786b-eff3-4fb5-b8c5-161f6b44608b" providerId="ADAL" clId="{F02CE946-3373-4127-B9C3-E3D0ED647F3D}" dt="2022-11-10T15:30:04.326" v="634"/>
        <pc:sldMkLst>
          <pc:docMk/>
          <pc:sldMk cId="2848747356" sldId="315"/>
        </pc:sldMkLst>
        <pc:spChg chg="add del mod">
          <ac:chgData name="ZINCK Yves [CEGEE]" userId="58ab786b-eff3-4fb5-b8c5-161f6b44608b" providerId="ADAL" clId="{F02CE946-3373-4127-B9C3-E3D0ED647F3D}" dt="2022-11-03T07:23:57.931" v="182" actId="478"/>
          <ac:spMkLst>
            <pc:docMk/>
            <pc:sldMk cId="2848747356" sldId="315"/>
            <ac:spMk id="3" creationId="{8A753504-1FB3-4513-9007-6A679D096C5C}"/>
          </ac:spMkLst>
        </pc:spChg>
        <pc:spChg chg="add del mod">
          <ac:chgData name="ZINCK Yves [CEGEE]" userId="58ab786b-eff3-4fb5-b8c5-161f6b44608b" providerId="ADAL" clId="{F02CE946-3373-4127-B9C3-E3D0ED647F3D}" dt="2022-11-03T07:24:01.112" v="184" actId="478"/>
          <ac:spMkLst>
            <pc:docMk/>
            <pc:sldMk cId="2848747356" sldId="315"/>
            <ac:spMk id="5" creationId="{53133E77-A7C1-479C-81B3-18D8CB6ABB76}"/>
          </ac:spMkLst>
        </pc:spChg>
        <pc:spChg chg="del">
          <ac:chgData name="ZINCK Yves [CEGEE]" userId="58ab786b-eff3-4fb5-b8c5-161f6b44608b" providerId="ADAL" clId="{F02CE946-3373-4127-B9C3-E3D0ED647F3D}" dt="2022-11-10T15:30:03.586" v="633" actId="478"/>
          <ac:spMkLst>
            <pc:docMk/>
            <pc:sldMk cId="2848747356" sldId="315"/>
            <ac:spMk id="7" creationId="{5E8C40B7-7C47-4543-9D1A-0790B844047B}"/>
          </ac:spMkLst>
        </pc:spChg>
        <pc:spChg chg="del">
          <ac:chgData name="ZINCK Yves [CEGEE]" userId="58ab786b-eff3-4fb5-b8c5-161f6b44608b" providerId="ADAL" clId="{F02CE946-3373-4127-B9C3-E3D0ED647F3D}" dt="2022-11-03T07:23:59.628" v="183" actId="478"/>
          <ac:spMkLst>
            <pc:docMk/>
            <pc:sldMk cId="2848747356" sldId="315"/>
            <ac:spMk id="11" creationId="{532BFCAB-8B32-49B0-AA31-E2FB686E1FEA}"/>
          </ac:spMkLst>
        </pc:spChg>
        <pc:spChg chg="del">
          <ac:chgData name="ZINCK Yves [CEGEE]" userId="58ab786b-eff3-4fb5-b8c5-161f6b44608b" providerId="ADAL" clId="{F02CE946-3373-4127-B9C3-E3D0ED647F3D}" dt="2022-11-03T07:23:56.621" v="181" actId="478"/>
          <ac:spMkLst>
            <pc:docMk/>
            <pc:sldMk cId="2848747356" sldId="315"/>
            <ac:spMk id="12" creationId="{5DB16631-FC3D-4B34-8E15-0B3761762B7D}"/>
          </ac:spMkLst>
        </pc:spChg>
        <pc:spChg chg="add mod">
          <ac:chgData name="ZINCK Yves [CEGEE]" userId="58ab786b-eff3-4fb5-b8c5-161f6b44608b" providerId="ADAL" clId="{F02CE946-3373-4127-B9C3-E3D0ED647F3D}" dt="2022-11-10T15:30:04.326" v="634"/>
          <ac:spMkLst>
            <pc:docMk/>
            <pc:sldMk cId="2848747356" sldId="315"/>
            <ac:spMk id="15" creationId="{1486AAA7-1422-49E3-927B-C2E2C579C61A}"/>
          </ac:spMkLst>
        </pc:spChg>
        <pc:spChg chg="del">
          <ac:chgData name="ZINCK Yves [CEGEE]" userId="58ab786b-eff3-4fb5-b8c5-161f6b44608b" providerId="ADAL" clId="{F02CE946-3373-4127-B9C3-E3D0ED647F3D}" dt="2022-11-03T07:24:32.073" v="210" actId="478"/>
          <ac:spMkLst>
            <pc:docMk/>
            <pc:sldMk cId="2848747356" sldId="315"/>
            <ac:spMk id="18" creationId="{3C4E733B-9FB3-44D6-B842-1851197DC94A}"/>
          </ac:spMkLst>
        </pc:spChg>
        <pc:spChg chg="del">
          <ac:chgData name="ZINCK Yves [CEGEE]" userId="58ab786b-eff3-4fb5-b8c5-161f6b44608b" providerId="ADAL" clId="{F02CE946-3373-4127-B9C3-E3D0ED647F3D}" dt="2022-11-03T07:24:32.073" v="210" actId="478"/>
          <ac:spMkLst>
            <pc:docMk/>
            <pc:sldMk cId="2848747356" sldId="315"/>
            <ac:spMk id="19" creationId="{881C2835-B73E-44D4-A402-FED33EE287BD}"/>
          </ac:spMkLst>
        </pc:spChg>
        <pc:spChg chg="del">
          <ac:chgData name="ZINCK Yves [CEGEE]" userId="58ab786b-eff3-4fb5-b8c5-161f6b44608b" providerId="ADAL" clId="{F02CE946-3373-4127-B9C3-E3D0ED647F3D}" dt="2022-11-03T07:24:32.073" v="210" actId="478"/>
          <ac:spMkLst>
            <pc:docMk/>
            <pc:sldMk cId="2848747356" sldId="315"/>
            <ac:spMk id="22" creationId="{49062FD7-4358-4649-8A8F-A7049FACF730}"/>
          </ac:spMkLst>
        </pc:spChg>
        <pc:spChg chg="del">
          <ac:chgData name="ZINCK Yves [CEGEE]" userId="58ab786b-eff3-4fb5-b8c5-161f6b44608b" providerId="ADAL" clId="{F02CE946-3373-4127-B9C3-E3D0ED647F3D}" dt="2022-11-03T07:24:32.073" v="210" actId="478"/>
          <ac:spMkLst>
            <pc:docMk/>
            <pc:sldMk cId="2848747356" sldId="315"/>
            <ac:spMk id="23" creationId="{6D470A53-EB34-43DF-856A-A75599FCF4D1}"/>
          </ac:spMkLst>
        </pc:spChg>
        <pc:spChg chg="add del mod">
          <ac:chgData name="ZINCK Yves [CEGEE]" userId="58ab786b-eff3-4fb5-b8c5-161f6b44608b" providerId="ADAL" clId="{F02CE946-3373-4127-B9C3-E3D0ED647F3D}" dt="2022-11-03T07:23:50.544" v="180"/>
          <ac:spMkLst>
            <pc:docMk/>
            <pc:sldMk cId="2848747356" sldId="315"/>
            <ac:spMk id="25" creationId="{F567206D-7BC8-4C66-9A98-26D290F42D42}"/>
          </ac:spMkLst>
        </pc:spChg>
        <pc:spChg chg="add mod">
          <ac:chgData name="ZINCK Yves [CEGEE]" userId="58ab786b-eff3-4fb5-b8c5-161f6b44608b" providerId="ADAL" clId="{F02CE946-3373-4127-B9C3-E3D0ED647F3D}" dt="2022-11-03T07:24:03.027" v="185"/>
          <ac:spMkLst>
            <pc:docMk/>
            <pc:sldMk cId="2848747356" sldId="315"/>
            <ac:spMk id="28" creationId="{808AFA05-FDFC-4FA7-8936-8F45F7CDE136}"/>
          </ac:spMkLst>
        </pc:spChg>
        <pc:spChg chg="add mod">
          <ac:chgData name="ZINCK Yves [CEGEE]" userId="58ab786b-eff3-4fb5-b8c5-161f6b44608b" providerId="ADAL" clId="{F02CE946-3373-4127-B9C3-E3D0ED647F3D}" dt="2022-11-03T07:24:25.002" v="209" actId="20577"/>
          <ac:spMkLst>
            <pc:docMk/>
            <pc:sldMk cId="2848747356" sldId="315"/>
            <ac:spMk id="29" creationId="{C8F28CB7-B3B1-4161-A8A0-409CADB5056A}"/>
          </ac:spMkLst>
        </pc:spChg>
        <pc:spChg chg="add mod">
          <ac:chgData name="ZINCK Yves [CEGEE]" userId="58ab786b-eff3-4fb5-b8c5-161f6b44608b" providerId="ADAL" clId="{F02CE946-3373-4127-B9C3-E3D0ED647F3D}" dt="2022-11-03T07:24:44.418" v="212" actId="1076"/>
          <ac:spMkLst>
            <pc:docMk/>
            <pc:sldMk cId="2848747356" sldId="315"/>
            <ac:spMk id="30" creationId="{D8E2150F-35E7-4571-ADCB-89FBE64911E8}"/>
          </ac:spMkLst>
        </pc:spChg>
        <pc:spChg chg="del">
          <ac:chgData name="ZINCK Yves [CEGEE]" userId="58ab786b-eff3-4fb5-b8c5-161f6b44608b" providerId="ADAL" clId="{F02CE946-3373-4127-B9C3-E3D0ED647F3D}" dt="2022-11-03T07:24:32.073" v="210" actId="478"/>
          <ac:spMkLst>
            <pc:docMk/>
            <pc:sldMk cId="2848747356" sldId="315"/>
            <ac:spMk id="33" creationId="{0CA6E92E-5FF9-4D18-ABE4-9DF4DE92ADB4}"/>
          </ac:spMkLst>
        </pc:spChg>
        <pc:spChg chg="del">
          <ac:chgData name="ZINCK Yves [CEGEE]" userId="58ab786b-eff3-4fb5-b8c5-161f6b44608b" providerId="ADAL" clId="{F02CE946-3373-4127-B9C3-E3D0ED647F3D}" dt="2022-11-03T07:24:32.073" v="210" actId="478"/>
          <ac:spMkLst>
            <pc:docMk/>
            <pc:sldMk cId="2848747356" sldId="315"/>
            <ac:spMk id="34" creationId="{42FDA4F1-D151-40BD-9E2D-8D3CED622DEE}"/>
          </ac:spMkLst>
        </pc:spChg>
        <pc:spChg chg="del">
          <ac:chgData name="ZINCK Yves [CEGEE]" userId="58ab786b-eff3-4fb5-b8c5-161f6b44608b" providerId="ADAL" clId="{F02CE946-3373-4127-B9C3-E3D0ED647F3D}" dt="2022-11-03T07:24:32.073" v="210" actId="478"/>
          <ac:spMkLst>
            <pc:docMk/>
            <pc:sldMk cId="2848747356" sldId="315"/>
            <ac:spMk id="35" creationId="{16C1D7A7-80AC-47C9-BD44-79C23FF2FA29}"/>
          </ac:spMkLst>
        </pc:spChg>
        <pc:spChg chg="del">
          <ac:chgData name="ZINCK Yves [CEGEE]" userId="58ab786b-eff3-4fb5-b8c5-161f6b44608b" providerId="ADAL" clId="{F02CE946-3373-4127-B9C3-E3D0ED647F3D}" dt="2022-11-03T07:24:32.073" v="210" actId="478"/>
          <ac:spMkLst>
            <pc:docMk/>
            <pc:sldMk cId="2848747356" sldId="315"/>
            <ac:spMk id="36" creationId="{0F4AC3FA-6A48-49AD-B674-FC03963F4D0E}"/>
          </ac:spMkLst>
        </pc:spChg>
        <pc:spChg chg="del">
          <ac:chgData name="ZINCK Yves [CEGEE]" userId="58ab786b-eff3-4fb5-b8c5-161f6b44608b" providerId="ADAL" clId="{F02CE946-3373-4127-B9C3-E3D0ED647F3D}" dt="2022-11-03T07:24:32.073" v="210" actId="478"/>
          <ac:spMkLst>
            <pc:docMk/>
            <pc:sldMk cId="2848747356" sldId="315"/>
            <ac:spMk id="37" creationId="{3BA95B83-EC58-4C52-84B7-FF1568C28E66}"/>
          </ac:spMkLst>
        </pc:spChg>
        <pc:spChg chg="del">
          <ac:chgData name="ZINCK Yves [CEGEE]" userId="58ab786b-eff3-4fb5-b8c5-161f6b44608b" providerId="ADAL" clId="{F02CE946-3373-4127-B9C3-E3D0ED647F3D}" dt="2022-11-03T07:24:32.073" v="210" actId="478"/>
          <ac:spMkLst>
            <pc:docMk/>
            <pc:sldMk cId="2848747356" sldId="315"/>
            <ac:spMk id="38" creationId="{3E2F600D-051A-46B2-8382-E56CC3CEC98D}"/>
          </ac:spMkLst>
        </pc:spChg>
        <pc:spChg chg="add mod">
          <ac:chgData name="ZINCK Yves [CEGEE]" userId="58ab786b-eff3-4fb5-b8c5-161f6b44608b" providerId="ADAL" clId="{F02CE946-3373-4127-B9C3-E3D0ED647F3D}" dt="2022-11-03T07:24:44.418" v="212" actId="1076"/>
          <ac:spMkLst>
            <pc:docMk/>
            <pc:sldMk cId="2848747356" sldId="315"/>
            <ac:spMk id="39" creationId="{F169554A-A52D-47CD-9C89-804C6D12961B}"/>
          </ac:spMkLst>
        </pc:spChg>
        <pc:spChg chg="add mod">
          <ac:chgData name="ZINCK Yves [CEGEE]" userId="58ab786b-eff3-4fb5-b8c5-161f6b44608b" providerId="ADAL" clId="{F02CE946-3373-4127-B9C3-E3D0ED647F3D}" dt="2022-11-03T07:24:44.418" v="212" actId="1076"/>
          <ac:spMkLst>
            <pc:docMk/>
            <pc:sldMk cId="2848747356" sldId="315"/>
            <ac:spMk id="40" creationId="{06932C5F-14EB-4A27-AC62-B76659B39752}"/>
          </ac:spMkLst>
        </pc:spChg>
        <pc:spChg chg="add mod">
          <ac:chgData name="ZINCK Yves [CEGEE]" userId="58ab786b-eff3-4fb5-b8c5-161f6b44608b" providerId="ADAL" clId="{F02CE946-3373-4127-B9C3-E3D0ED647F3D}" dt="2022-11-03T07:24:44.418" v="212" actId="1076"/>
          <ac:spMkLst>
            <pc:docMk/>
            <pc:sldMk cId="2848747356" sldId="315"/>
            <ac:spMk id="41" creationId="{1667DD18-36C4-402C-BB11-D29F01159A25}"/>
          </ac:spMkLst>
        </pc:spChg>
        <pc:picChg chg="del">
          <ac:chgData name="ZINCK Yves [CEGEE]" userId="58ab786b-eff3-4fb5-b8c5-161f6b44608b" providerId="ADAL" clId="{F02CE946-3373-4127-B9C3-E3D0ED647F3D}" dt="2022-11-03T07:24:32.073" v="210" actId="478"/>
          <ac:picMkLst>
            <pc:docMk/>
            <pc:sldMk cId="2848747356" sldId="315"/>
            <ac:picMk id="20" creationId="{65BDC01E-87FE-4C36-B7DB-3E6DF5CE7450}"/>
          </ac:picMkLst>
        </pc:picChg>
        <pc:picChg chg="del">
          <ac:chgData name="ZINCK Yves [CEGEE]" userId="58ab786b-eff3-4fb5-b8c5-161f6b44608b" providerId="ADAL" clId="{F02CE946-3373-4127-B9C3-E3D0ED647F3D}" dt="2022-11-03T07:24:32.073" v="210" actId="478"/>
          <ac:picMkLst>
            <pc:docMk/>
            <pc:sldMk cId="2848747356" sldId="315"/>
            <ac:picMk id="21" creationId="{A2D9C702-33B1-477F-A17D-3B3EE987365B}"/>
          </ac:picMkLst>
        </pc:picChg>
        <pc:picChg chg="del">
          <ac:chgData name="ZINCK Yves [CEGEE]" userId="58ab786b-eff3-4fb5-b8c5-161f6b44608b" providerId="ADAL" clId="{F02CE946-3373-4127-B9C3-E3D0ED647F3D}" dt="2022-11-03T07:24:32.073" v="210" actId="478"/>
          <ac:picMkLst>
            <pc:docMk/>
            <pc:sldMk cId="2848747356" sldId="315"/>
            <ac:picMk id="24" creationId="{A66C588D-75E5-4E43-A986-ED6F3BA88E04}"/>
          </ac:picMkLst>
        </pc:picChg>
        <pc:picChg chg="del">
          <ac:chgData name="ZINCK Yves [CEGEE]" userId="58ab786b-eff3-4fb5-b8c5-161f6b44608b" providerId="ADAL" clId="{F02CE946-3373-4127-B9C3-E3D0ED647F3D}" dt="2022-11-03T07:24:32.073" v="210" actId="478"/>
          <ac:picMkLst>
            <pc:docMk/>
            <pc:sldMk cId="2848747356" sldId="315"/>
            <ac:picMk id="31" creationId="{065F8D6F-709F-413A-8C39-A6B5BE2516D0}"/>
          </ac:picMkLst>
        </pc:picChg>
        <pc:picChg chg="del">
          <ac:chgData name="ZINCK Yves [CEGEE]" userId="58ab786b-eff3-4fb5-b8c5-161f6b44608b" providerId="ADAL" clId="{F02CE946-3373-4127-B9C3-E3D0ED647F3D}" dt="2022-11-03T07:24:32.073" v="210" actId="478"/>
          <ac:picMkLst>
            <pc:docMk/>
            <pc:sldMk cId="2848747356" sldId="315"/>
            <ac:picMk id="32" creationId="{17EBAFEE-4291-42F2-A4A4-A2F0377663F2}"/>
          </ac:picMkLst>
        </pc:picChg>
        <pc:picChg chg="add mod">
          <ac:chgData name="ZINCK Yves [CEGEE]" userId="58ab786b-eff3-4fb5-b8c5-161f6b44608b" providerId="ADAL" clId="{F02CE946-3373-4127-B9C3-E3D0ED647F3D}" dt="2022-11-03T07:24:44.418" v="212" actId="1076"/>
          <ac:picMkLst>
            <pc:docMk/>
            <pc:sldMk cId="2848747356" sldId="315"/>
            <ac:picMk id="42" creationId="{003295D5-6DA0-4587-B961-EA12A13CF3C6}"/>
          </ac:picMkLst>
        </pc:picChg>
        <pc:picChg chg="add mod">
          <ac:chgData name="ZINCK Yves [CEGEE]" userId="58ab786b-eff3-4fb5-b8c5-161f6b44608b" providerId="ADAL" clId="{F02CE946-3373-4127-B9C3-E3D0ED647F3D}" dt="2022-11-03T07:24:44.418" v="212" actId="1076"/>
          <ac:picMkLst>
            <pc:docMk/>
            <pc:sldMk cId="2848747356" sldId="315"/>
            <ac:picMk id="43" creationId="{4050F024-B778-4188-8AA7-56460602F24F}"/>
          </ac:picMkLst>
        </pc:picChg>
        <pc:picChg chg="add mod">
          <ac:chgData name="ZINCK Yves [CEGEE]" userId="58ab786b-eff3-4fb5-b8c5-161f6b44608b" providerId="ADAL" clId="{F02CE946-3373-4127-B9C3-E3D0ED647F3D}" dt="2022-11-03T07:24:44.418" v="212" actId="1076"/>
          <ac:picMkLst>
            <pc:docMk/>
            <pc:sldMk cId="2848747356" sldId="315"/>
            <ac:picMk id="44" creationId="{FAEB1E79-75E2-4090-8AE5-65C64C8CD2F8}"/>
          </ac:picMkLst>
        </pc:picChg>
      </pc:sldChg>
      <pc:sldChg chg="addSp delSp modSp mod">
        <pc:chgData name="ZINCK Yves [CEGEE]" userId="58ab786b-eff3-4fb5-b8c5-161f6b44608b" providerId="ADAL" clId="{F02CE946-3373-4127-B9C3-E3D0ED647F3D}" dt="2022-11-10T15:30:10.408" v="636"/>
        <pc:sldMkLst>
          <pc:docMk/>
          <pc:sldMk cId="3703147933" sldId="316"/>
        </pc:sldMkLst>
        <pc:spChg chg="del">
          <ac:chgData name="ZINCK Yves [CEGEE]" userId="58ab786b-eff3-4fb5-b8c5-161f6b44608b" providerId="ADAL" clId="{F02CE946-3373-4127-B9C3-E3D0ED647F3D}" dt="2022-11-10T15:30:09.707" v="635" actId="478"/>
          <ac:spMkLst>
            <pc:docMk/>
            <pc:sldMk cId="3703147933" sldId="316"/>
            <ac:spMk id="7" creationId="{5E8C40B7-7C47-4543-9D1A-0790B844047B}"/>
          </ac:spMkLst>
        </pc:spChg>
        <pc:spChg chg="mod">
          <ac:chgData name="ZINCK Yves [CEGEE]" userId="58ab786b-eff3-4fb5-b8c5-161f6b44608b" providerId="ADAL" clId="{F02CE946-3373-4127-B9C3-E3D0ED647F3D}" dt="2022-11-03T07:25:02.275" v="242" actId="20577"/>
          <ac:spMkLst>
            <pc:docMk/>
            <pc:sldMk cId="3703147933" sldId="316"/>
            <ac:spMk id="11" creationId="{532BFCAB-8B32-49B0-AA31-E2FB686E1FEA}"/>
          </ac:spMkLst>
        </pc:spChg>
        <pc:spChg chg="mod">
          <ac:chgData name="ZINCK Yves [CEGEE]" userId="58ab786b-eff3-4fb5-b8c5-161f6b44608b" providerId="ADAL" clId="{F02CE946-3373-4127-B9C3-E3D0ED647F3D}" dt="2022-11-03T07:25:10.032" v="254" actId="20577"/>
          <ac:spMkLst>
            <pc:docMk/>
            <pc:sldMk cId="3703147933" sldId="316"/>
            <ac:spMk id="12" creationId="{5DB16631-FC3D-4B34-8E15-0B3761762B7D}"/>
          </ac:spMkLst>
        </pc:spChg>
        <pc:spChg chg="add mod">
          <ac:chgData name="ZINCK Yves [CEGEE]" userId="58ab786b-eff3-4fb5-b8c5-161f6b44608b" providerId="ADAL" clId="{F02CE946-3373-4127-B9C3-E3D0ED647F3D}" dt="2022-11-10T15:30:10.408" v="636"/>
          <ac:spMkLst>
            <pc:docMk/>
            <pc:sldMk cId="3703147933" sldId="316"/>
            <ac:spMk id="13" creationId="{391B919F-8B50-4DD5-B585-92A645F14635}"/>
          </ac:spMkLst>
        </pc:spChg>
        <pc:spChg chg="add mod">
          <ac:chgData name="ZINCK Yves [CEGEE]" userId="58ab786b-eff3-4fb5-b8c5-161f6b44608b" providerId="ADAL" clId="{F02CE946-3373-4127-B9C3-E3D0ED647F3D}" dt="2022-11-03T07:25:25.806" v="256"/>
          <ac:spMkLst>
            <pc:docMk/>
            <pc:sldMk cId="3703147933" sldId="316"/>
            <ac:spMk id="21" creationId="{D9D317A8-D762-46C6-98D9-7FA323F28E16}"/>
          </ac:spMkLst>
        </pc:spChg>
        <pc:spChg chg="add mod">
          <ac:chgData name="ZINCK Yves [CEGEE]" userId="58ab786b-eff3-4fb5-b8c5-161f6b44608b" providerId="ADAL" clId="{F02CE946-3373-4127-B9C3-E3D0ED647F3D}" dt="2022-11-03T07:25:54.341" v="257" actId="207"/>
          <ac:spMkLst>
            <pc:docMk/>
            <pc:sldMk cId="3703147933" sldId="316"/>
            <ac:spMk id="23" creationId="{ED77771A-199B-416F-ACE1-8DECF9A90B2A}"/>
          </ac:spMkLst>
        </pc:spChg>
        <pc:spChg chg="add mod">
          <ac:chgData name="ZINCK Yves [CEGEE]" userId="58ab786b-eff3-4fb5-b8c5-161f6b44608b" providerId="ADAL" clId="{F02CE946-3373-4127-B9C3-E3D0ED647F3D}" dt="2022-11-03T07:25:25.806" v="256"/>
          <ac:spMkLst>
            <pc:docMk/>
            <pc:sldMk cId="3703147933" sldId="316"/>
            <ac:spMk id="24" creationId="{0FC698F1-EA2F-43EE-A671-B891C6200426}"/>
          </ac:spMkLst>
        </pc:spChg>
        <pc:spChg chg="del">
          <ac:chgData name="ZINCK Yves [CEGEE]" userId="58ab786b-eff3-4fb5-b8c5-161f6b44608b" providerId="ADAL" clId="{F02CE946-3373-4127-B9C3-E3D0ED647F3D}" dt="2022-11-03T07:25:12.559" v="255" actId="478"/>
          <ac:spMkLst>
            <pc:docMk/>
            <pc:sldMk cId="3703147933" sldId="316"/>
            <ac:spMk id="26" creationId="{B9FA6DA1-C3C4-45AB-96AE-4794AD113D4A}"/>
          </ac:spMkLst>
        </pc:spChg>
        <pc:spChg chg="del">
          <ac:chgData name="ZINCK Yves [CEGEE]" userId="58ab786b-eff3-4fb5-b8c5-161f6b44608b" providerId="ADAL" clId="{F02CE946-3373-4127-B9C3-E3D0ED647F3D}" dt="2022-11-03T07:25:12.559" v="255" actId="478"/>
          <ac:spMkLst>
            <pc:docMk/>
            <pc:sldMk cId="3703147933" sldId="316"/>
            <ac:spMk id="28" creationId="{CDB9667F-CB33-469D-BAE6-7C7552893E5A}"/>
          </ac:spMkLst>
        </pc:spChg>
        <pc:spChg chg="del">
          <ac:chgData name="ZINCK Yves [CEGEE]" userId="58ab786b-eff3-4fb5-b8c5-161f6b44608b" providerId="ADAL" clId="{F02CE946-3373-4127-B9C3-E3D0ED647F3D}" dt="2022-11-03T07:25:12.559" v="255" actId="478"/>
          <ac:spMkLst>
            <pc:docMk/>
            <pc:sldMk cId="3703147933" sldId="316"/>
            <ac:spMk id="40" creationId="{3D0DB937-12E0-47BC-BD95-90B8061289D5}"/>
          </ac:spMkLst>
        </pc:spChg>
        <pc:spChg chg="del">
          <ac:chgData name="ZINCK Yves [CEGEE]" userId="58ab786b-eff3-4fb5-b8c5-161f6b44608b" providerId="ADAL" clId="{F02CE946-3373-4127-B9C3-E3D0ED647F3D}" dt="2022-11-03T07:25:12.559" v="255" actId="478"/>
          <ac:spMkLst>
            <pc:docMk/>
            <pc:sldMk cId="3703147933" sldId="316"/>
            <ac:spMk id="41" creationId="{67E54963-2297-4FEF-93AD-1AA0F2128128}"/>
          </ac:spMkLst>
        </pc:spChg>
        <pc:spChg chg="del">
          <ac:chgData name="ZINCK Yves [CEGEE]" userId="58ab786b-eff3-4fb5-b8c5-161f6b44608b" providerId="ADAL" clId="{F02CE946-3373-4127-B9C3-E3D0ED647F3D}" dt="2022-11-03T07:25:12.559" v="255" actId="478"/>
          <ac:spMkLst>
            <pc:docMk/>
            <pc:sldMk cId="3703147933" sldId="316"/>
            <ac:spMk id="42" creationId="{BE67839A-83FB-4256-B6A1-41EFA5BECBBA}"/>
          </ac:spMkLst>
        </pc:spChg>
        <pc:graphicFrameChg chg="add mod">
          <ac:chgData name="ZINCK Yves [CEGEE]" userId="58ab786b-eff3-4fb5-b8c5-161f6b44608b" providerId="ADAL" clId="{F02CE946-3373-4127-B9C3-E3D0ED647F3D}" dt="2022-11-03T07:25:25.806" v="256"/>
          <ac:graphicFrameMkLst>
            <pc:docMk/>
            <pc:sldMk cId="3703147933" sldId="316"/>
            <ac:graphicFrameMk id="22" creationId="{8AA9D64A-C324-4D55-B855-D234A9C71F83}"/>
          </ac:graphicFrameMkLst>
        </pc:graphicFrameChg>
        <pc:picChg chg="del">
          <ac:chgData name="ZINCK Yves [CEGEE]" userId="58ab786b-eff3-4fb5-b8c5-161f6b44608b" providerId="ADAL" clId="{F02CE946-3373-4127-B9C3-E3D0ED647F3D}" dt="2022-11-03T07:25:12.559" v="255" actId="478"/>
          <ac:picMkLst>
            <pc:docMk/>
            <pc:sldMk cId="3703147933" sldId="316"/>
            <ac:picMk id="27" creationId="{C621E8CB-50AD-40DC-9180-C094A24A14A7}"/>
          </ac:picMkLst>
        </pc:picChg>
        <pc:picChg chg="del">
          <ac:chgData name="ZINCK Yves [CEGEE]" userId="58ab786b-eff3-4fb5-b8c5-161f6b44608b" providerId="ADAL" clId="{F02CE946-3373-4127-B9C3-E3D0ED647F3D}" dt="2022-11-03T07:25:12.559" v="255" actId="478"/>
          <ac:picMkLst>
            <pc:docMk/>
            <pc:sldMk cId="3703147933" sldId="316"/>
            <ac:picMk id="29" creationId="{A48BFF2F-1CBE-4C70-94A7-A841F977D1EB}"/>
          </ac:picMkLst>
        </pc:picChg>
        <pc:picChg chg="del">
          <ac:chgData name="ZINCK Yves [CEGEE]" userId="58ab786b-eff3-4fb5-b8c5-161f6b44608b" providerId="ADAL" clId="{F02CE946-3373-4127-B9C3-E3D0ED647F3D}" dt="2022-11-03T07:25:12.559" v="255" actId="478"/>
          <ac:picMkLst>
            <pc:docMk/>
            <pc:sldMk cId="3703147933" sldId="316"/>
            <ac:picMk id="30" creationId="{0C6407CF-27C8-40DD-89E6-7543838F3176}"/>
          </ac:picMkLst>
        </pc:picChg>
        <pc:picChg chg="del">
          <ac:chgData name="ZINCK Yves [CEGEE]" userId="58ab786b-eff3-4fb5-b8c5-161f6b44608b" providerId="ADAL" clId="{F02CE946-3373-4127-B9C3-E3D0ED647F3D}" dt="2022-11-03T07:25:12.559" v="255" actId="478"/>
          <ac:picMkLst>
            <pc:docMk/>
            <pc:sldMk cId="3703147933" sldId="316"/>
            <ac:picMk id="39" creationId="{D7B79B5E-3A04-407D-8B7D-84A7B971E882}"/>
          </ac:picMkLst>
        </pc:picChg>
        <pc:picChg chg="del">
          <ac:chgData name="ZINCK Yves [CEGEE]" userId="58ab786b-eff3-4fb5-b8c5-161f6b44608b" providerId="ADAL" clId="{F02CE946-3373-4127-B9C3-E3D0ED647F3D}" dt="2022-11-03T07:25:12.559" v="255" actId="478"/>
          <ac:picMkLst>
            <pc:docMk/>
            <pc:sldMk cId="3703147933" sldId="316"/>
            <ac:picMk id="43" creationId="{2BC38FE1-110F-4C82-A837-0DB4652BC23D}"/>
          </ac:picMkLst>
        </pc:picChg>
        <pc:picChg chg="del">
          <ac:chgData name="ZINCK Yves [CEGEE]" userId="58ab786b-eff3-4fb5-b8c5-161f6b44608b" providerId="ADAL" clId="{F02CE946-3373-4127-B9C3-E3D0ED647F3D}" dt="2022-11-03T07:25:12.559" v="255" actId="478"/>
          <ac:picMkLst>
            <pc:docMk/>
            <pc:sldMk cId="3703147933" sldId="316"/>
            <ac:picMk id="44" creationId="{F9C37A56-30CA-4355-AEC7-31CFB3CFA4A2}"/>
          </ac:picMkLst>
        </pc:picChg>
        <pc:picChg chg="del">
          <ac:chgData name="ZINCK Yves [CEGEE]" userId="58ab786b-eff3-4fb5-b8c5-161f6b44608b" providerId="ADAL" clId="{F02CE946-3373-4127-B9C3-E3D0ED647F3D}" dt="2022-11-03T07:25:12.559" v="255" actId="478"/>
          <ac:picMkLst>
            <pc:docMk/>
            <pc:sldMk cId="3703147933" sldId="316"/>
            <ac:picMk id="45" creationId="{E8E35CAA-BDBC-47D3-BD4C-43097496934E}"/>
          </ac:picMkLst>
        </pc:picChg>
      </pc:sldChg>
      <pc:sldChg chg="addSp delSp modSp mod">
        <pc:chgData name="ZINCK Yves [CEGEE]" userId="58ab786b-eff3-4fb5-b8c5-161f6b44608b" providerId="ADAL" clId="{F02CE946-3373-4127-B9C3-E3D0ED647F3D}" dt="2022-11-10T15:30:15.978" v="638"/>
        <pc:sldMkLst>
          <pc:docMk/>
          <pc:sldMk cId="746307830" sldId="317"/>
        </pc:sldMkLst>
        <pc:spChg chg="del">
          <ac:chgData name="ZINCK Yves [CEGEE]" userId="58ab786b-eff3-4fb5-b8c5-161f6b44608b" providerId="ADAL" clId="{F02CE946-3373-4127-B9C3-E3D0ED647F3D}" dt="2022-11-10T15:30:14.813" v="637" actId="478"/>
          <ac:spMkLst>
            <pc:docMk/>
            <pc:sldMk cId="746307830" sldId="317"/>
            <ac:spMk id="7" creationId="{5E8C40B7-7C47-4543-9D1A-0790B844047B}"/>
          </ac:spMkLst>
        </pc:spChg>
        <pc:spChg chg="mod">
          <ac:chgData name="ZINCK Yves [CEGEE]" userId="58ab786b-eff3-4fb5-b8c5-161f6b44608b" providerId="ADAL" clId="{F02CE946-3373-4127-B9C3-E3D0ED647F3D}" dt="2022-11-03T07:34:01.249" v="283" actId="20577"/>
          <ac:spMkLst>
            <pc:docMk/>
            <pc:sldMk cId="746307830" sldId="317"/>
            <ac:spMk id="11" creationId="{532BFCAB-8B32-49B0-AA31-E2FB686E1FEA}"/>
          </ac:spMkLst>
        </pc:spChg>
        <pc:spChg chg="mod">
          <ac:chgData name="ZINCK Yves [CEGEE]" userId="58ab786b-eff3-4fb5-b8c5-161f6b44608b" providerId="ADAL" clId="{F02CE946-3373-4127-B9C3-E3D0ED647F3D}" dt="2022-11-03T07:34:10.562" v="306" actId="20577"/>
          <ac:spMkLst>
            <pc:docMk/>
            <pc:sldMk cId="746307830" sldId="317"/>
            <ac:spMk id="12" creationId="{5DB16631-FC3D-4B34-8E15-0B3761762B7D}"/>
          </ac:spMkLst>
        </pc:spChg>
        <pc:spChg chg="del">
          <ac:chgData name="ZINCK Yves [CEGEE]" userId="58ab786b-eff3-4fb5-b8c5-161f6b44608b" providerId="ADAL" clId="{F02CE946-3373-4127-B9C3-E3D0ED647F3D}" dt="2022-11-03T07:34:27.114" v="307" actId="478"/>
          <ac:spMkLst>
            <pc:docMk/>
            <pc:sldMk cId="746307830" sldId="317"/>
            <ac:spMk id="21" creationId="{59E16838-787D-4AE7-AC05-87751E719E85}"/>
          </ac:spMkLst>
        </pc:spChg>
        <pc:spChg chg="add mod">
          <ac:chgData name="ZINCK Yves [CEGEE]" userId="58ab786b-eff3-4fb5-b8c5-161f6b44608b" providerId="ADAL" clId="{F02CE946-3373-4127-B9C3-E3D0ED647F3D}" dt="2022-11-03T07:36:06.580" v="320" actId="1076"/>
          <ac:spMkLst>
            <pc:docMk/>
            <pc:sldMk cId="746307830" sldId="317"/>
            <ac:spMk id="25" creationId="{2AC76B70-BE7E-4DD9-8443-ACAB0AFC830E}"/>
          </ac:spMkLst>
        </pc:spChg>
        <pc:spChg chg="add mod">
          <ac:chgData name="ZINCK Yves [CEGEE]" userId="58ab786b-eff3-4fb5-b8c5-161f6b44608b" providerId="ADAL" clId="{F02CE946-3373-4127-B9C3-E3D0ED647F3D}" dt="2022-11-03T07:34:40.565" v="309" actId="1076"/>
          <ac:spMkLst>
            <pc:docMk/>
            <pc:sldMk cId="746307830" sldId="317"/>
            <ac:spMk id="26" creationId="{33701A5A-EECF-4525-8356-7D912C0B128E}"/>
          </ac:spMkLst>
        </pc:spChg>
        <pc:spChg chg="add mod">
          <ac:chgData name="ZINCK Yves [CEGEE]" userId="58ab786b-eff3-4fb5-b8c5-161f6b44608b" providerId="ADAL" clId="{F02CE946-3373-4127-B9C3-E3D0ED647F3D}" dt="2022-11-03T07:34:40.565" v="309" actId="1076"/>
          <ac:spMkLst>
            <pc:docMk/>
            <pc:sldMk cId="746307830" sldId="317"/>
            <ac:spMk id="27" creationId="{B34496CF-4210-4EDA-AA18-9D3F593B5FED}"/>
          </ac:spMkLst>
        </pc:spChg>
        <pc:spChg chg="add mod">
          <ac:chgData name="ZINCK Yves [CEGEE]" userId="58ab786b-eff3-4fb5-b8c5-161f6b44608b" providerId="ADAL" clId="{F02CE946-3373-4127-B9C3-E3D0ED647F3D}" dt="2022-11-03T07:36:42.417" v="325" actId="208"/>
          <ac:spMkLst>
            <pc:docMk/>
            <pc:sldMk cId="746307830" sldId="317"/>
            <ac:spMk id="29" creationId="{54134B36-D657-41FC-A73B-93EC6E940649}"/>
          </ac:spMkLst>
        </pc:spChg>
        <pc:spChg chg="del">
          <ac:chgData name="ZINCK Yves [CEGEE]" userId="58ab786b-eff3-4fb5-b8c5-161f6b44608b" providerId="ADAL" clId="{F02CE946-3373-4127-B9C3-E3D0ED647F3D}" dt="2022-11-03T07:34:27.114" v="307" actId="478"/>
          <ac:spMkLst>
            <pc:docMk/>
            <pc:sldMk cId="746307830" sldId="317"/>
            <ac:spMk id="32" creationId="{97BBA071-2567-4C08-AE77-7A6B51255540}"/>
          </ac:spMkLst>
        </pc:spChg>
        <pc:spChg chg="del">
          <ac:chgData name="ZINCK Yves [CEGEE]" userId="58ab786b-eff3-4fb5-b8c5-161f6b44608b" providerId="ADAL" clId="{F02CE946-3373-4127-B9C3-E3D0ED647F3D}" dt="2022-11-03T07:34:27.114" v="307" actId="478"/>
          <ac:spMkLst>
            <pc:docMk/>
            <pc:sldMk cId="746307830" sldId="317"/>
            <ac:spMk id="33" creationId="{95A378F0-9AEC-4CF5-96CA-49B3B3D0D2FE}"/>
          </ac:spMkLst>
        </pc:spChg>
        <pc:spChg chg="add mod">
          <ac:chgData name="ZINCK Yves [CEGEE]" userId="58ab786b-eff3-4fb5-b8c5-161f6b44608b" providerId="ADAL" clId="{F02CE946-3373-4127-B9C3-E3D0ED647F3D}" dt="2022-11-10T15:30:15.978" v="638"/>
          <ac:spMkLst>
            <pc:docMk/>
            <pc:sldMk cId="746307830" sldId="317"/>
            <ac:spMk id="34" creationId="{0DCFB962-3F0C-449B-8376-3E17B8EABE75}"/>
          </ac:spMkLst>
        </pc:spChg>
        <pc:spChg chg="del">
          <ac:chgData name="ZINCK Yves [CEGEE]" userId="58ab786b-eff3-4fb5-b8c5-161f6b44608b" providerId="ADAL" clId="{F02CE946-3373-4127-B9C3-E3D0ED647F3D}" dt="2022-11-03T07:34:27.114" v="307" actId="478"/>
          <ac:spMkLst>
            <pc:docMk/>
            <pc:sldMk cId="746307830" sldId="317"/>
            <ac:spMk id="36" creationId="{20086AD4-65DB-46DD-A162-BDE0506081CE}"/>
          </ac:spMkLst>
        </pc:spChg>
        <pc:spChg chg="del">
          <ac:chgData name="ZINCK Yves [CEGEE]" userId="58ab786b-eff3-4fb5-b8c5-161f6b44608b" providerId="ADAL" clId="{F02CE946-3373-4127-B9C3-E3D0ED647F3D}" dt="2022-11-03T07:34:27.114" v="307" actId="478"/>
          <ac:spMkLst>
            <pc:docMk/>
            <pc:sldMk cId="746307830" sldId="317"/>
            <ac:spMk id="37" creationId="{7D671096-A828-4AA1-8929-BF8426B9AABF}"/>
          </ac:spMkLst>
        </pc:spChg>
        <pc:spChg chg="del">
          <ac:chgData name="ZINCK Yves [CEGEE]" userId="58ab786b-eff3-4fb5-b8c5-161f6b44608b" providerId="ADAL" clId="{F02CE946-3373-4127-B9C3-E3D0ED647F3D}" dt="2022-11-03T07:34:27.114" v="307" actId="478"/>
          <ac:spMkLst>
            <pc:docMk/>
            <pc:sldMk cId="746307830" sldId="317"/>
            <ac:spMk id="38" creationId="{81770F5C-E5E3-4839-AA73-EE726999D48C}"/>
          </ac:spMkLst>
        </pc:spChg>
        <pc:spChg chg="add mod">
          <ac:chgData name="ZINCK Yves [CEGEE]" userId="58ab786b-eff3-4fb5-b8c5-161f6b44608b" providerId="ADAL" clId="{F02CE946-3373-4127-B9C3-E3D0ED647F3D}" dt="2022-11-03T07:36:45.752" v="326" actId="208"/>
          <ac:spMkLst>
            <pc:docMk/>
            <pc:sldMk cId="746307830" sldId="317"/>
            <ac:spMk id="42" creationId="{BDDA066C-DC2E-4027-A7B8-B2765A53F053}"/>
          </ac:spMkLst>
        </pc:spChg>
        <pc:spChg chg="add mod">
          <ac:chgData name="ZINCK Yves [CEGEE]" userId="58ab786b-eff3-4fb5-b8c5-161f6b44608b" providerId="ADAL" clId="{F02CE946-3373-4127-B9C3-E3D0ED647F3D}" dt="2022-11-03T07:34:40.565" v="309" actId="1076"/>
          <ac:spMkLst>
            <pc:docMk/>
            <pc:sldMk cId="746307830" sldId="317"/>
            <ac:spMk id="43" creationId="{66FD227E-4FD0-48D2-9690-D186AB3E35E1}"/>
          </ac:spMkLst>
        </pc:spChg>
        <pc:spChg chg="add mod">
          <ac:chgData name="ZINCK Yves [CEGEE]" userId="58ab786b-eff3-4fb5-b8c5-161f6b44608b" providerId="ADAL" clId="{F02CE946-3373-4127-B9C3-E3D0ED647F3D}" dt="2022-11-03T07:36:49.256" v="327" actId="208"/>
          <ac:spMkLst>
            <pc:docMk/>
            <pc:sldMk cId="746307830" sldId="317"/>
            <ac:spMk id="44" creationId="{E9736829-19BB-4511-83ED-D4D12AB8C77C}"/>
          </ac:spMkLst>
        </pc:spChg>
        <pc:spChg chg="add mod">
          <ac:chgData name="ZINCK Yves [CEGEE]" userId="58ab786b-eff3-4fb5-b8c5-161f6b44608b" providerId="ADAL" clId="{F02CE946-3373-4127-B9C3-E3D0ED647F3D}" dt="2022-11-03T07:34:40.565" v="309" actId="1076"/>
          <ac:spMkLst>
            <pc:docMk/>
            <pc:sldMk cId="746307830" sldId="317"/>
            <ac:spMk id="45" creationId="{D64D6388-A39E-40CA-B12F-03F699F8BBA8}"/>
          </ac:spMkLst>
        </pc:spChg>
        <pc:spChg chg="del">
          <ac:chgData name="ZINCK Yves [CEGEE]" userId="58ab786b-eff3-4fb5-b8c5-161f6b44608b" providerId="ADAL" clId="{F02CE946-3373-4127-B9C3-E3D0ED647F3D}" dt="2022-11-03T07:34:27.114" v="307" actId="478"/>
          <ac:spMkLst>
            <pc:docMk/>
            <pc:sldMk cId="746307830" sldId="317"/>
            <ac:spMk id="46" creationId="{CC708B84-35BD-4E9A-9CF4-79CEA919D335}"/>
          </ac:spMkLst>
        </pc:spChg>
        <pc:spChg chg="del">
          <ac:chgData name="ZINCK Yves [CEGEE]" userId="58ab786b-eff3-4fb5-b8c5-161f6b44608b" providerId="ADAL" clId="{F02CE946-3373-4127-B9C3-E3D0ED647F3D}" dt="2022-11-03T07:34:27.114" v="307" actId="478"/>
          <ac:spMkLst>
            <pc:docMk/>
            <pc:sldMk cId="746307830" sldId="317"/>
            <ac:spMk id="48" creationId="{A2D79837-B04E-4BA5-8E95-18E375D97A28}"/>
          </ac:spMkLst>
        </pc:spChg>
        <pc:spChg chg="add mod">
          <ac:chgData name="ZINCK Yves [CEGEE]" userId="58ab786b-eff3-4fb5-b8c5-161f6b44608b" providerId="ADAL" clId="{F02CE946-3373-4127-B9C3-E3D0ED647F3D}" dt="2022-11-03T07:35:03.364" v="311" actId="207"/>
          <ac:spMkLst>
            <pc:docMk/>
            <pc:sldMk cId="746307830" sldId="317"/>
            <ac:spMk id="49" creationId="{80F4C273-9E3C-42F4-989B-A912734ADE2E}"/>
          </ac:spMkLst>
        </pc:spChg>
        <pc:spChg chg="add mod">
          <ac:chgData name="ZINCK Yves [CEGEE]" userId="58ab786b-eff3-4fb5-b8c5-161f6b44608b" providerId="ADAL" clId="{F02CE946-3373-4127-B9C3-E3D0ED647F3D}" dt="2022-11-03T07:35:10.837" v="312" actId="207"/>
          <ac:spMkLst>
            <pc:docMk/>
            <pc:sldMk cId="746307830" sldId="317"/>
            <ac:spMk id="50" creationId="{DDCBA224-A45E-40EC-86B5-4779A4140E5F}"/>
          </ac:spMkLst>
        </pc:spChg>
        <pc:spChg chg="add mod">
          <ac:chgData name="ZINCK Yves [CEGEE]" userId="58ab786b-eff3-4fb5-b8c5-161f6b44608b" providerId="ADAL" clId="{F02CE946-3373-4127-B9C3-E3D0ED647F3D}" dt="2022-11-03T07:35:14.580" v="313" actId="207"/>
          <ac:spMkLst>
            <pc:docMk/>
            <pc:sldMk cId="746307830" sldId="317"/>
            <ac:spMk id="51" creationId="{FC67F9F6-073C-4B31-AB55-C2ECC787FBDE}"/>
          </ac:spMkLst>
        </pc:spChg>
        <pc:spChg chg="add mod">
          <ac:chgData name="ZINCK Yves [CEGEE]" userId="58ab786b-eff3-4fb5-b8c5-161f6b44608b" providerId="ADAL" clId="{F02CE946-3373-4127-B9C3-E3D0ED647F3D}" dt="2022-11-03T07:36:23.334" v="323" actId="207"/>
          <ac:spMkLst>
            <pc:docMk/>
            <pc:sldMk cId="746307830" sldId="317"/>
            <ac:spMk id="52" creationId="{5E45D263-8E04-4E52-B2FF-7587AB0FCF1B}"/>
          </ac:spMkLst>
        </pc:spChg>
        <pc:spChg chg="add mod">
          <ac:chgData name="ZINCK Yves [CEGEE]" userId="58ab786b-eff3-4fb5-b8c5-161f6b44608b" providerId="ADAL" clId="{F02CE946-3373-4127-B9C3-E3D0ED647F3D}" dt="2022-11-03T07:37:10.595" v="331" actId="207"/>
          <ac:spMkLst>
            <pc:docMk/>
            <pc:sldMk cId="746307830" sldId="317"/>
            <ac:spMk id="53" creationId="{827E5483-4405-4FCC-86BB-FDE5E073A42B}"/>
          </ac:spMkLst>
        </pc:spChg>
        <pc:spChg chg="add mod">
          <ac:chgData name="ZINCK Yves [CEGEE]" userId="58ab786b-eff3-4fb5-b8c5-161f6b44608b" providerId="ADAL" clId="{F02CE946-3373-4127-B9C3-E3D0ED647F3D}" dt="2022-11-03T07:37:19.862" v="332" actId="207"/>
          <ac:spMkLst>
            <pc:docMk/>
            <pc:sldMk cId="746307830" sldId="317"/>
            <ac:spMk id="54" creationId="{6DD54348-9909-41BB-BB44-7D65910F6584}"/>
          </ac:spMkLst>
        </pc:spChg>
        <pc:spChg chg="add mod">
          <ac:chgData name="ZINCK Yves [CEGEE]" userId="58ab786b-eff3-4fb5-b8c5-161f6b44608b" providerId="ADAL" clId="{F02CE946-3373-4127-B9C3-E3D0ED647F3D}" dt="2022-11-03T07:36:54.948" v="329" actId="207"/>
          <ac:spMkLst>
            <pc:docMk/>
            <pc:sldMk cId="746307830" sldId="317"/>
            <ac:spMk id="55" creationId="{238994B9-8BB5-472D-A7F5-26836D177299}"/>
          </ac:spMkLst>
        </pc:spChg>
        <pc:spChg chg="add mod">
          <ac:chgData name="ZINCK Yves [CEGEE]" userId="58ab786b-eff3-4fb5-b8c5-161f6b44608b" providerId="ADAL" clId="{F02CE946-3373-4127-B9C3-E3D0ED647F3D}" dt="2022-11-03T07:35:22.078" v="314" actId="207"/>
          <ac:spMkLst>
            <pc:docMk/>
            <pc:sldMk cId="746307830" sldId="317"/>
            <ac:spMk id="56" creationId="{1EABFE1F-9CBD-49FE-A84E-92B4C3BD010F}"/>
          </ac:spMkLst>
        </pc:spChg>
        <pc:spChg chg="add mod">
          <ac:chgData name="ZINCK Yves [CEGEE]" userId="58ab786b-eff3-4fb5-b8c5-161f6b44608b" providerId="ADAL" clId="{F02CE946-3373-4127-B9C3-E3D0ED647F3D}" dt="2022-11-03T07:35:35.241" v="315" actId="207"/>
          <ac:spMkLst>
            <pc:docMk/>
            <pc:sldMk cId="746307830" sldId="317"/>
            <ac:spMk id="57" creationId="{AFC53C80-2417-45E2-AF06-AA4C8EC2AB19}"/>
          </ac:spMkLst>
        </pc:spChg>
        <pc:spChg chg="add mod">
          <ac:chgData name="ZINCK Yves [CEGEE]" userId="58ab786b-eff3-4fb5-b8c5-161f6b44608b" providerId="ADAL" clId="{F02CE946-3373-4127-B9C3-E3D0ED647F3D}" dt="2022-11-03T07:35:50.645" v="319" actId="207"/>
          <ac:spMkLst>
            <pc:docMk/>
            <pc:sldMk cId="746307830" sldId="317"/>
            <ac:spMk id="58" creationId="{412700E0-AB4E-43D5-86AB-FFC9CFEA297D}"/>
          </ac:spMkLst>
        </pc:spChg>
        <pc:spChg chg="add mod">
          <ac:chgData name="ZINCK Yves [CEGEE]" userId="58ab786b-eff3-4fb5-b8c5-161f6b44608b" providerId="ADAL" clId="{F02CE946-3373-4127-B9C3-E3D0ED647F3D}" dt="2022-11-03T07:36:29" v="324" actId="1076"/>
          <ac:spMkLst>
            <pc:docMk/>
            <pc:sldMk cId="746307830" sldId="317"/>
            <ac:spMk id="59" creationId="{3CEF8A1A-4EA2-4190-A3F3-3DEE7F4119C1}"/>
          </ac:spMkLst>
        </pc:spChg>
        <pc:spChg chg="add mod">
          <ac:chgData name="ZINCK Yves [CEGEE]" userId="58ab786b-eff3-4fb5-b8c5-161f6b44608b" providerId="ADAL" clId="{F02CE946-3373-4127-B9C3-E3D0ED647F3D}" dt="2022-11-03T07:35:44.454" v="317" actId="207"/>
          <ac:spMkLst>
            <pc:docMk/>
            <pc:sldMk cId="746307830" sldId="317"/>
            <ac:spMk id="60" creationId="{70E488E9-4CE7-4B5D-B3F0-85130E97B35C}"/>
          </ac:spMkLst>
        </pc:spChg>
        <pc:spChg chg="add mod">
          <ac:chgData name="ZINCK Yves [CEGEE]" userId="58ab786b-eff3-4fb5-b8c5-161f6b44608b" providerId="ADAL" clId="{F02CE946-3373-4127-B9C3-E3D0ED647F3D}" dt="2022-11-03T07:35:38.949" v="316" actId="207"/>
          <ac:spMkLst>
            <pc:docMk/>
            <pc:sldMk cId="746307830" sldId="317"/>
            <ac:spMk id="61" creationId="{BB8E5EDE-D0F1-4A80-B668-4742FAA66959}"/>
          </ac:spMkLst>
        </pc:spChg>
        <pc:picChg chg="del">
          <ac:chgData name="ZINCK Yves [CEGEE]" userId="58ab786b-eff3-4fb5-b8c5-161f6b44608b" providerId="ADAL" clId="{F02CE946-3373-4127-B9C3-E3D0ED647F3D}" dt="2022-11-03T07:34:27.114" v="307" actId="478"/>
          <ac:picMkLst>
            <pc:docMk/>
            <pc:sldMk cId="746307830" sldId="317"/>
            <ac:picMk id="22" creationId="{430ECB09-48A5-4E3E-9F33-B6233F3F1BFA}"/>
          </ac:picMkLst>
        </pc:picChg>
        <pc:picChg chg="del">
          <ac:chgData name="ZINCK Yves [CEGEE]" userId="58ab786b-eff3-4fb5-b8c5-161f6b44608b" providerId="ADAL" clId="{F02CE946-3373-4127-B9C3-E3D0ED647F3D}" dt="2022-11-03T07:34:27.114" v="307" actId="478"/>
          <ac:picMkLst>
            <pc:docMk/>
            <pc:sldMk cId="746307830" sldId="317"/>
            <ac:picMk id="23" creationId="{D958C3F2-5715-4AFA-B3CC-EC5C90B03534}"/>
          </ac:picMkLst>
        </pc:picChg>
        <pc:picChg chg="del">
          <ac:chgData name="ZINCK Yves [CEGEE]" userId="58ab786b-eff3-4fb5-b8c5-161f6b44608b" providerId="ADAL" clId="{F02CE946-3373-4127-B9C3-E3D0ED647F3D}" dt="2022-11-03T07:34:27.114" v="307" actId="478"/>
          <ac:picMkLst>
            <pc:docMk/>
            <pc:sldMk cId="746307830" sldId="317"/>
            <ac:picMk id="24" creationId="{CD667532-B04E-4B42-BA0C-F12667E8FB1C}"/>
          </ac:picMkLst>
        </pc:picChg>
        <pc:picChg chg="add mod">
          <ac:chgData name="ZINCK Yves [CEGEE]" userId="58ab786b-eff3-4fb5-b8c5-161f6b44608b" providerId="ADAL" clId="{F02CE946-3373-4127-B9C3-E3D0ED647F3D}" dt="2022-11-03T07:34:40.565" v="309" actId="1076"/>
          <ac:picMkLst>
            <pc:docMk/>
            <pc:sldMk cId="746307830" sldId="317"/>
            <ac:picMk id="28" creationId="{CFF1A0D0-97FB-481E-B6CC-E04D8C1BAB3D}"/>
          </ac:picMkLst>
        </pc:picChg>
        <pc:picChg chg="add mod">
          <ac:chgData name="ZINCK Yves [CEGEE]" userId="58ab786b-eff3-4fb5-b8c5-161f6b44608b" providerId="ADAL" clId="{F02CE946-3373-4127-B9C3-E3D0ED647F3D}" dt="2022-11-03T07:34:40.565" v="309" actId="1076"/>
          <ac:picMkLst>
            <pc:docMk/>
            <pc:sldMk cId="746307830" sldId="317"/>
            <ac:picMk id="30" creationId="{375C4DC6-80BC-49C5-869E-F0210732F3D5}"/>
          </ac:picMkLst>
        </pc:picChg>
        <pc:picChg chg="del">
          <ac:chgData name="ZINCK Yves [CEGEE]" userId="58ab786b-eff3-4fb5-b8c5-161f6b44608b" providerId="ADAL" clId="{F02CE946-3373-4127-B9C3-E3D0ED647F3D}" dt="2022-11-03T07:34:27.114" v="307" actId="478"/>
          <ac:picMkLst>
            <pc:docMk/>
            <pc:sldMk cId="746307830" sldId="317"/>
            <ac:picMk id="31" creationId="{05503AA0-58D9-4E45-8FAB-707874905106}"/>
          </ac:picMkLst>
        </pc:picChg>
        <pc:picChg chg="del">
          <ac:chgData name="ZINCK Yves [CEGEE]" userId="58ab786b-eff3-4fb5-b8c5-161f6b44608b" providerId="ADAL" clId="{F02CE946-3373-4127-B9C3-E3D0ED647F3D}" dt="2022-11-03T07:34:27.114" v="307" actId="478"/>
          <ac:picMkLst>
            <pc:docMk/>
            <pc:sldMk cId="746307830" sldId="317"/>
            <ac:picMk id="34" creationId="{04EE65A5-9549-41F6-99FE-244E72BD86B0}"/>
          </ac:picMkLst>
        </pc:picChg>
        <pc:picChg chg="del">
          <ac:chgData name="ZINCK Yves [CEGEE]" userId="58ab786b-eff3-4fb5-b8c5-161f6b44608b" providerId="ADAL" clId="{F02CE946-3373-4127-B9C3-E3D0ED647F3D}" dt="2022-11-03T07:34:27.114" v="307" actId="478"/>
          <ac:picMkLst>
            <pc:docMk/>
            <pc:sldMk cId="746307830" sldId="317"/>
            <ac:picMk id="35" creationId="{151C8B29-6B39-41A6-824E-97A81395009C}"/>
          </ac:picMkLst>
        </pc:picChg>
        <pc:picChg chg="add mod">
          <ac:chgData name="ZINCK Yves [CEGEE]" userId="58ab786b-eff3-4fb5-b8c5-161f6b44608b" providerId="ADAL" clId="{F02CE946-3373-4127-B9C3-E3D0ED647F3D}" dt="2022-11-03T07:34:40.565" v="309" actId="1076"/>
          <ac:picMkLst>
            <pc:docMk/>
            <pc:sldMk cId="746307830" sldId="317"/>
            <ac:picMk id="39" creationId="{7D04697C-EFCB-43C8-B473-7C5D63418FAB}"/>
          </ac:picMkLst>
        </pc:picChg>
        <pc:picChg chg="add mod">
          <ac:chgData name="ZINCK Yves [CEGEE]" userId="58ab786b-eff3-4fb5-b8c5-161f6b44608b" providerId="ADAL" clId="{F02CE946-3373-4127-B9C3-E3D0ED647F3D}" dt="2022-11-03T07:34:40.565" v="309" actId="1076"/>
          <ac:picMkLst>
            <pc:docMk/>
            <pc:sldMk cId="746307830" sldId="317"/>
            <ac:picMk id="40" creationId="{D147B467-F519-49BA-BD69-6A3359D14D86}"/>
          </ac:picMkLst>
        </pc:picChg>
        <pc:picChg chg="add mod">
          <ac:chgData name="ZINCK Yves [CEGEE]" userId="58ab786b-eff3-4fb5-b8c5-161f6b44608b" providerId="ADAL" clId="{F02CE946-3373-4127-B9C3-E3D0ED647F3D}" dt="2022-11-03T07:34:40.565" v="309" actId="1076"/>
          <ac:picMkLst>
            <pc:docMk/>
            <pc:sldMk cId="746307830" sldId="317"/>
            <ac:picMk id="41" creationId="{4A4CF9CF-B52E-4DDB-A741-B023E43A17DC}"/>
          </ac:picMkLst>
        </pc:picChg>
        <pc:picChg chg="del">
          <ac:chgData name="ZINCK Yves [CEGEE]" userId="58ab786b-eff3-4fb5-b8c5-161f6b44608b" providerId="ADAL" clId="{F02CE946-3373-4127-B9C3-E3D0ED647F3D}" dt="2022-11-03T07:34:27.114" v="307" actId="478"/>
          <ac:picMkLst>
            <pc:docMk/>
            <pc:sldMk cId="746307830" sldId="317"/>
            <ac:picMk id="47" creationId="{790BEBD3-4F23-4821-9806-6FC6171B2DCC}"/>
          </ac:picMkLst>
        </pc:picChg>
      </pc:sldChg>
      <pc:sldChg chg="addSp delSp modSp del mod">
        <pc:chgData name="ZINCK Yves [CEGEE]" userId="58ab786b-eff3-4fb5-b8c5-161f6b44608b" providerId="ADAL" clId="{F02CE946-3373-4127-B9C3-E3D0ED647F3D}" dt="2022-11-10T15:28:35.712" v="622" actId="47"/>
        <pc:sldMkLst>
          <pc:docMk/>
          <pc:sldMk cId="1780358898" sldId="318"/>
        </pc:sldMkLst>
        <pc:spChg chg="mod">
          <ac:chgData name="ZINCK Yves [CEGEE]" userId="58ab786b-eff3-4fb5-b8c5-161f6b44608b" providerId="ADAL" clId="{F02CE946-3373-4127-B9C3-E3D0ED647F3D}" dt="2022-11-03T07:38:43.177" v="373" actId="20577"/>
          <ac:spMkLst>
            <pc:docMk/>
            <pc:sldMk cId="1780358898" sldId="318"/>
            <ac:spMk id="11" creationId="{532BFCAB-8B32-49B0-AA31-E2FB686E1FEA}"/>
          </ac:spMkLst>
        </pc:spChg>
        <pc:spChg chg="mod">
          <ac:chgData name="ZINCK Yves [CEGEE]" userId="58ab786b-eff3-4fb5-b8c5-161f6b44608b" providerId="ADAL" clId="{F02CE946-3373-4127-B9C3-E3D0ED647F3D}" dt="2022-11-03T07:39:14.696" v="446" actId="20577"/>
          <ac:spMkLst>
            <pc:docMk/>
            <pc:sldMk cId="1780358898" sldId="318"/>
            <ac:spMk id="12" creationId="{5DB16631-FC3D-4B34-8E15-0B3761762B7D}"/>
          </ac:spMkLst>
        </pc:spChg>
        <pc:spChg chg="add mod">
          <ac:chgData name="ZINCK Yves [CEGEE]" userId="58ab786b-eff3-4fb5-b8c5-161f6b44608b" providerId="ADAL" clId="{F02CE946-3373-4127-B9C3-E3D0ED647F3D}" dt="2022-11-03T07:39:34.649" v="449" actId="1076"/>
          <ac:spMkLst>
            <pc:docMk/>
            <pc:sldMk cId="1780358898" sldId="318"/>
            <ac:spMk id="19" creationId="{0375050D-29B3-4031-900D-47D89937405B}"/>
          </ac:spMkLst>
        </pc:spChg>
        <pc:spChg chg="add mod">
          <ac:chgData name="ZINCK Yves [CEGEE]" userId="58ab786b-eff3-4fb5-b8c5-161f6b44608b" providerId="ADAL" clId="{F02CE946-3373-4127-B9C3-E3D0ED647F3D}" dt="2022-11-03T07:39:34.649" v="449" actId="1076"/>
          <ac:spMkLst>
            <pc:docMk/>
            <pc:sldMk cId="1780358898" sldId="318"/>
            <ac:spMk id="20" creationId="{0B6D01E8-B13B-4C90-A5E7-19AC02B4CE01}"/>
          </ac:spMkLst>
        </pc:spChg>
        <pc:spChg chg="add mod">
          <ac:chgData name="ZINCK Yves [CEGEE]" userId="58ab786b-eff3-4fb5-b8c5-161f6b44608b" providerId="ADAL" clId="{F02CE946-3373-4127-B9C3-E3D0ED647F3D}" dt="2022-11-03T07:39:34.649" v="449" actId="1076"/>
          <ac:spMkLst>
            <pc:docMk/>
            <pc:sldMk cId="1780358898" sldId="318"/>
            <ac:spMk id="26" creationId="{2BD41BA9-2BE7-4075-86F0-5581C979680F}"/>
          </ac:spMkLst>
        </pc:spChg>
        <pc:spChg chg="del">
          <ac:chgData name="ZINCK Yves [CEGEE]" userId="58ab786b-eff3-4fb5-b8c5-161f6b44608b" providerId="ADAL" clId="{F02CE946-3373-4127-B9C3-E3D0ED647F3D}" dt="2022-11-03T07:39:20.224" v="447" actId="478"/>
          <ac:spMkLst>
            <pc:docMk/>
            <pc:sldMk cId="1780358898" sldId="318"/>
            <ac:spMk id="28" creationId="{E700C8EA-D346-45BE-919D-D29BC38339B7}"/>
          </ac:spMkLst>
        </pc:spChg>
        <pc:spChg chg="del">
          <ac:chgData name="ZINCK Yves [CEGEE]" userId="58ab786b-eff3-4fb5-b8c5-161f6b44608b" providerId="ADAL" clId="{F02CE946-3373-4127-B9C3-E3D0ED647F3D}" dt="2022-11-03T07:39:20.224" v="447" actId="478"/>
          <ac:spMkLst>
            <pc:docMk/>
            <pc:sldMk cId="1780358898" sldId="318"/>
            <ac:spMk id="32" creationId="{5252820E-2004-4720-9E2B-7E8B7CA0DA18}"/>
          </ac:spMkLst>
        </pc:spChg>
        <pc:spChg chg="del">
          <ac:chgData name="ZINCK Yves [CEGEE]" userId="58ab786b-eff3-4fb5-b8c5-161f6b44608b" providerId="ADAL" clId="{F02CE946-3373-4127-B9C3-E3D0ED647F3D}" dt="2022-11-03T07:39:20.224" v="447" actId="478"/>
          <ac:spMkLst>
            <pc:docMk/>
            <pc:sldMk cId="1780358898" sldId="318"/>
            <ac:spMk id="33" creationId="{F8702D11-BF4F-4DD3-A7D7-205BC0BED3BA}"/>
          </ac:spMkLst>
        </pc:spChg>
        <pc:spChg chg="del">
          <ac:chgData name="ZINCK Yves [CEGEE]" userId="58ab786b-eff3-4fb5-b8c5-161f6b44608b" providerId="ADAL" clId="{F02CE946-3373-4127-B9C3-E3D0ED647F3D}" dt="2022-11-03T07:39:20.224" v="447" actId="478"/>
          <ac:spMkLst>
            <pc:docMk/>
            <pc:sldMk cId="1780358898" sldId="318"/>
            <ac:spMk id="36" creationId="{E4E93204-04A4-47D6-AF84-34F5A922F755}"/>
          </ac:spMkLst>
        </pc:spChg>
        <pc:spChg chg="del">
          <ac:chgData name="ZINCK Yves [CEGEE]" userId="58ab786b-eff3-4fb5-b8c5-161f6b44608b" providerId="ADAL" clId="{F02CE946-3373-4127-B9C3-E3D0ED647F3D}" dt="2022-11-03T07:39:20.224" v="447" actId="478"/>
          <ac:spMkLst>
            <pc:docMk/>
            <pc:sldMk cId="1780358898" sldId="318"/>
            <ac:spMk id="37" creationId="{C262D0BC-6553-4BDC-9656-60A5AD9CF7A5}"/>
          </ac:spMkLst>
        </pc:spChg>
        <pc:picChg chg="add mod">
          <ac:chgData name="ZINCK Yves [CEGEE]" userId="58ab786b-eff3-4fb5-b8c5-161f6b44608b" providerId="ADAL" clId="{F02CE946-3373-4127-B9C3-E3D0ED647F3D}" dt="2022-11-03T07:39:34.649" v="449" actId="1076"/>
          <ac:picMkLst>
            <pc:docMk/>
            <pc:sldMk cId="1780358898" sldId="318"/>
            <ac:picMk id="21" creationId="{C86FF654-3809-4CA7-AACF-25373633832E}"/>
          </ac:picMkLst>
        </pc:picChg>
        <pc:picChg chg="add mod">
          <ac:chgData name="ZINCK Yves [CEGEE]" userId="58ab786b-eff3-4fb5-b8c5-161f6b44608b" providerId="ADAL" clId="{F02CE946-3373-4127-B9C3-E3D0ED647F3D}" dt="2022-11-03T07:39:34.649" v="449" actId="1076"/>
          <ac:picMkLst>
            <pc:docMk/>
            <pc:sldMk cId="1780358898" sldId="318"/>
            <ac:picMk id="22" creationId="{C52EA56B-7AB2-461E-9F39-A4BAD43DB935}"/>
          </ac:picMkLst>
        </pc:picChg>
        <pc:picChg chg="add mod">
          <ac:chgData name="ZINCK Yves [CEGEE]" userId="58ab786b-eff3-4fb5-b8c5-161f6b44608b" providerId="ADAL" clId="{F02CE946-3373-4127-B9C3-E3D0ED647F3D}" dt="2022-11-03T07:39:34.649" v="449" actId="1076"/>
          <ac:picMkLst>
            <pc:docMk/>
            <pc:sldMk cId="1780358898" sldId="318"/>
            <ac:picMk id="23" creationId="{FF780DB7-79AE-4272-8910-990B955E191A}"/>
          </ac:picMkLst>
        </pc:picChg>
        <pc:picChg chg="add mod">
          <ac:chgData name="ZINCK Yves [CEGEE]" userId="58ab786b-eff3-4fb5-b8c5-161f6b44608b" providerId="ADAL" clId="{F02CE946-3373-4127-B9C3-E3D0ED647F3D}" dt="2022-11-03T07:39:34.649" v="449" actId="1076"/>
          <ac:picMkLst>
            <pc:docMk/>
            <pc:sldMk cId="1780358898" sldId="318"/>
            <ac:picMk id="24" creationId="{AF9BDAE3-0079-474F-99FC-E235204519A6}"/>
          </ac:picMkLst>
        </pc:picChg>
        <pc:picChg chg="add mod">
          <ac:chgData name="ZINCK Yves [CEGEE]" userId="58ab786b-eff3-4fb5-b8c5-161f6b44608b" providerId="ADAL" clId="{F02CE946-3373-4127-B9C3-E3D0ED647F3D}" dt="2022-11-03T07:39:34.649" v="449" actId="1076"/>
          <ac:picMkLst>
            <pc:docMk/>
            <pc:sldMk cId="1780358898" sldId="318"/>
            <ac:picMk id="25" creationId="{F629329C-0A2C-4B2E-9516-C88C3461BF51}"/>
          </ac:picMkLst>
        </pc:picChg>
        <pc:picChg chg="del">
          <ac:chgData name="ZINCK Yves [CEGEE]" userId="58ab786b-eff3-4fb5-b8c5-161f6b44608b" providerId="ADAL" clId="{F02CE946-3373-4127-B9C3-E3D0ED647F3D}" dt="2022-11-03T07:39:20.224" v="447" actId="478"/>
          <ac:picMkLst>
            <pc:docMk/>
            <pc:sldMk cId="1780358898" sldId="318"/>
            <ac:picMk id="29" creationId="{5C100B8F-69CE-44C5-9D17-58A2D700C78F}"/>
          </ac:picMkLst>
        </pc:picChg>
        <pc:picChg chg="del">
          <ac:chgData name="ZINCK Yves [CEGEE]" userId="58ab786b-eff3-4fb5-b8c5-161f6b44608b" providerId="ADAL" clId="{F02CE946-3373-4127-B9C3-E3D0ED647F3D}" dt="2022-11-03T07:39:20.224" v="447" actId="478"/>
          <ac:picMkLst>
            <pc:docMk/>
            <pc:sldMk cId="1780358898" sldId="318"/>
            <ac:picMk id="30" creationId="{D1D80F74-3DC8-40EE-B9D6-770DFCF2048D}"/>
          </ac:picMkLst>
        </pc:picChg>
        <pc:picChg chg="del">
          <ac:chgData name="ZINCK Yves [CEGEE]" userId="58ab786b-eff3-4fb5-b8c5-161f6b44608b" providerId="ADAL" clId="{F02CE946-3373-4127-B9C3-E3D0ED647F3D}" dt="2022-11-03T07:39:20.224" v="447" actId="478"/>
          <ac:picMkLst>
            <pc:docMk/>
            <pc:sldMk cId="1780358898" sldId="318"/>
            <ac:picMk id="31" creationId="{ECAFA767-B2A4-401B-8E42-7354FD567FB5}"/>
          </ac:picMkLst>
        </pc:picChg>
        <pc:picChg chg="del">
          <ac:chgData name="ZINCK Yves [CEGEE]" userId="58ab786b-eff3-4fb5-b8c5-161f6b44608b" providerId="ADAL" clId="{F02CE946-3373-4127-B9C3-E3D0ED647F3D}" dt="2022-11-03T07:39:20.224" v="447" actId="478"/>
          <ac:picMkLst>
            <pc:docMk/>
            <pc:sldMk cId="1780358898" sldId="318"/>
            <ac:picMk id="34" creationId="{416C647D-A1F2-4F90-AAFC-1D10FC91E85D}"/>
          </ac:picMkLst>
        </pc:picChg>
        <pc:picChg chg="del">
          <ac:chgData name="ZINCK Yves [CEGEE]" userId="58ab786b-eff3-4fb5-b8c5-161f6b44608b" providerId="ADAL" clId="{F02CE946-3373-4127-B9C3-E3D0ED647F3D}" dt="2022-11-03T07:39:20.224" v="447" actId="478"/>
          <ac:picMkLst>
            <pc:docMk/>
            <pc:sldMk cId="1780358898" sldId="318"/>
            <ac:picMk id="35" creationId="{AC9B37A0-AFD6-456A-BC1D-8DA83DBE85DC}"/>
          </ac:picMkLst>
        </pc:picChg>
        <pc:picChg chg="del">
          <ac:chgData name="ZINCK Yves [CEGEE]" userId="58ab786b-eff3-4fb5-b8c5-161f6b44608b" providerId="ADAL" clId="{F02CE946-3373-4127-B9C3-E3D0ED647F3D}" dt="2022-11-03T07:39:20.224" v="447" actId="478"/>
          <ac:picMkLst>
            <pc:docMk/>
            <pc:sldMk cId="1780358898" sldId="318"/>
            <ac:picMk id="38" creationId="{6A12A7D6-E970-42D1-908F-8EFDCA7763C5}"/>
          </ac:picMkLst>
        </pc:picChg>
      </pc:sldChg>
      <pc:sldChg chg="addSp delSp modSp del mod">
        <pc:chgData name="ZINCK Yves [CEGEE]" userId="58ab786b-eff3-4fb5-b8c5-161f6b44608b" providerId="ADAL" clId="{F02CE946-3373-4127-B9C3-E3D0ED647F3D}" dt="2022-11-10T15:28:39.457" v="623" actId="47"/>
        <pc:sldMkLst>
          <pc:docMk/>
          <pc:sldMk cId="159251941" sldId="319"/>
        </pc:sldMkLst>
        <pc:spChg chg="add del mod">
          <ac:chgData name="ZINCK Yves [CEGEE]" userId="58ab786b-eff3-4fb5-b8c5-161f6b44608b" providerId="ADAL" clId="{F02CE946-3373-4127-B9C3-E3D0ED647F3D}" dt="2022-11-03T07:40:09.741" v="451" actId="478"/>
          <ac:spMkLst>
            <pc:docMk/>
            <pc:sldMk cId="159251941" sldId="319"/>
            <ac:spMk id="2" creationId="{988BCE93-4A00-4076-A271-8B01A671886D}"/>
          </ac:spMkLst>
        </pc:spChg>
        <pc:spChg chg="add del mod">
          <ac:chgData name="ZINCK Yves [CEGEE]" userId="58ab786b-eff3-4fb5-b8c5-161f6b44608b" providerId="ADAL" clId="{F02CE946-3373-4127-B9C3-E3D0ED647F3D}" dt="2022-11-03T07:40:13.024" v="452" actId="478"/>
          <ac:spMkLst>
            <pc:docMk/>
            <pc:sldMk cId="159251941" sldId="319"/>
            <ac:spMk id="4" creationId="{364D0128-164C-400A-A271-F6F38EA023C2}"/>
          </ac:spMkLst>
        </pc:spChg>
        <pc:spChg chg="del">
          <ac:chgData name="ZINCK Yves [CEGEE]" userId="58ab786b-eff3-4fb5-b8c5-161f6b44608b" providerId="ADAL" clId="{F02CE946-3373-4127-B9C3-E3D0ED647F3D}" dt="2022-11-03T07:40:09.741" v="451" actId="478"/>
          <ac:spMkLst>
            <pc:docMk/>
            <pc:sldMk cId="159251941" sldId="319"/>
            <ac:spMk id="11" creationId="{532BFCAB-8B32-49B0-AA31-E2FB686E1FEA}"/>
          </ac:spMkLst>
        </pc:spChg>
        <pc:spChg chg="del">
          <ac:chgData name="ZINCK Yves [CEGEE]" userId="58ab786b-eff3-4fb5-b8c5-161f6b44608b" providerId="ADAL" clId="{F02CE946-3373-4127-B9C3-E3D0ED647F3D}" dt="2022-11-03T07:40:05.461" v="450" actId="478"/>
          <ac:spMkLst>
            <pc:docMk/>
            <pc:sldMk cId="159251941" sldId="319"/>
            <ac:spMk id="12" creationId="{5DB16631-FC3D-4B34-8E15-0B3761762B7D}"/>
          </ac:spMkLst>
        </pc:spChg>
        <pc:spChg chg="add mod">
          <ac:chgData name="ZINCK Yves [CEGEE]" userId="58ab786b-eff3-4fb5-b8c5-161f6b44608b" providerId="ADAL" clId="{F02CE946-3373-4127-B9C3-E3D0ED647F3D}" dt="2022-11-03T07:40:18.385" v="455" actId="20577"/>
          <ac:spMkLst>
            <pc:docMk/>
            <pc:sldMk cId="159251941" sldId="319"/>
            <ac:spMk id="25" creationId="{0C7FA85F-62DB-4681-8E77-A3EB7470549C}"/>
          </ac:spMkLst>
        </pc:spChg>
        <pc:spChg chg="add mod">
          <ac:chgData name="ZINCK Yves [CEGEE]" userId="58ab786b-eff3-4fb5-b8c5-161f6b44608b" providerId="ADAL" clId="{F02CE946-3373-4127-B9C3-E3D0ED647F3D}" dt="2022-11-03T07:40:14.309" v="453"/>
          <ac:spMkLst>
            <pc:docMk/>
            <pc:sldMk cId="159251941" sldId="319"/>
            <ac:spMk id="26" creationId="{5D7938C9-C234-4D34-A5FD-53A02612DE87}"/>
          </ac:spMkLst>
        </pc:spChg>
        <pc:spChg chg="add mod">
          <ac:chgData name="ZINCK Yves [CEGEE]" userId="58ab786b-eff3-4fb5-b8c5-161f6b44608b" providerId="ADAL" clId="{F02CE946-3373-4127-B9C3-E3D0ED647F3D}" dt="2022-11-03T07:40:41.865" v="459" actId="208"/>
          <ac:spMkLst>
            <pc:docMk/>
            <pc:sldMk cId="159251941" sldId="319"/>
            <ac:spMk id="29" creationId="{F425E075-0B6A-457E-ADC1-920143E84A80}"/>
          </ac:spMkLst>
        </pc:spChg>
        <pc:spChg chg="del">
          <ac:chgData name="ZINCK Yves [CEGEE]" userId="58ab786b-eff3-4fb5-b8c5-161f6b44608b" providerId="ADAL" clId="{F02CE946-3373-4127-B9C3-E3D0ED647F3D}" dt="2022-11-03T07:40:32.595" v="456" actId="478"/>
          <ac:spMkLst>
            <pc:docMk/>
            <pc:sldMk cId="159251941" sldId="319"/>
            <ac:spMk id="59" creationId="{2BC928B3-7BE8-425D-8353-E8FF8357B48D}"/>
          </ac:spMkLst>
        </pc:spChg>
        <pc:spChg chg="del">
          <ac:chgData name="ZINCK Yves [CEGEE]" userId="58ab786b-eff3-4fb5-b8c5-161f6b44608b" providerId="ADAL" clId="{F02CE946-3373-4127-B9C3-E3D0ED647F3D}" dt="2022-11-03T07:40:32.595" v="456" actId="478"/>
          <ac:spMkLst>
            <pc:docMk/>
            <pc:sldMk cId="159251941" sldId="319"/>
            <ac:spMk id="60" creationId="{FB2018D3-4684-4E80-83B4-23C01C92EDDC}"/>
          </ac:spMkLst>
        </pc:spChg>
        <pc:spChg chg="del">
          <ac:chgData name="ZINCK Yves [CEGEE]" userId="58ab786b-eff3-4fb5-b8c5-161f6b44608b" providerId="ADAL" clId="{F02CE946-3373-4127-B9C3-E3D0ED647F3D}" dt="2022-11-03T07:40:32.595" v="456" actId="478"/>
          <ac:spMkLst>
            <pc:docMk/>
            <pc:sldMk cId="159251941" sldId="319"/>
            <ac:spMk id="62" creationId="{5169F26E-56A7-4D7C-BED0-87B3DDD9DD8F}"/>
          </ac:spMkLst>
        </pc:spChg>
        <pc:spChg chg="del">
          <ac:chgData name="ZINCK Yves [CEGEE]" userId="58ab786b-eff3-4fb5-b8c5-161f6b44608b" providerId="ADAL" clId="{F02CE946-3373-4127-B9C3-E3D0ED647F3D}" dt="2022-11-03T07:40:32.595" v="456" actId="478"/>
          <ac:spMkLst>
            <pc:docMk/>
            <pc:sldMk cId="159251941" sldId="319"/>
            <ac:spMk id="67" creationId="{3F7E9FB8-DB96-4A83-AF93-96C07BBBB3B5}"/>
          </ac:spMkLst>
        </pc:spChg>
        <pc:spChg chg="del">
          <ac:chgData name="ZINCK Yves [CEGEE]" userId="58ab786b-eff3-4fb5-b8c5-161f6b44608b" providerId="ADAL" clId="{F02CE946-3373-4127-B9C3-E3D0ED647F3D}" dt="2022-11-03T07:40:32.595" v="456" actId="478"/>
          <ac:spMkLst>
            <pc:docMk/>
            <pc:sldMk cId="159251941" sldId="319"/>
            <ac:spMk id="68" creationId="{D69A76C8-C7BA-4580-A3E9-65C6E2EC562A}"/>
          </ac:spMkLst>
        </pc:spChg>
        <pc:spChg chg="del">
          <ac:chgData name="ZINCK Yves [CEGEE]" userId="58ab786b-eff3-4fb5-b8c5-161f6b44608b" providerId="ADAL" clId="{F02CE946-3373-4127-B9C3-E3D0ED647F3D}" dt="2022-11-03T07:40:32.595" v="456" actId="478"/>
          <ac:spMkLst>
            <pc:docMk/>
            <pc:sldMk cId="159251941" sldId="319"/>
            <ac:spMk id="69" creationId="{1BA11D52-2351-4749-A022-A79C36C31114}"/>
          </ac:spMkLst>
        </pc:spChg>
        <pc:spChg chg="del">
          <ac:chgData name="ZINCK Yves [CEGEE]" userId="58ab786b-eff3-4fb5-b8c5-161f6b44608b" providerId="ADAL" clId="{F02CE946-3373-4127-B9C3-E3D0ED647F3D}" dt="2022-11-03T07:40:32.595" v="456" actId="478"/>
          <ac:spMkLst>
            <pc:docMk/>
            <pc:sldMk cId="159251941" sldId="319"/>
            <ac:spMk id="71" creationId="{4C043092-7F5C-4F45-BF50-B5D05964BCD0}"/>
          </ac:spMkLst>
        </pc:spChg>
        <pc:picChg chg="del">
          <ac:chgData name="ZINCK Yves [CEGEE]" userId="58ab786b-eff3-4fb5-b8c5-161f6b44608b" providerId="ADAL" clId="{F02CE946-3373-4127-B9C3-E3D0ED647F3D}" dt="2022-11-03T07:40:05.461" v="450" actId="478"/>
          <ac:picMkLst>
            <pc:docMk/>
            <pc:sldMk cId="159251941" sldId="319"/>
            <ac:picMk id="16" creationId="{A9997666-8B9B-40BE-AB5C-6E2EA43FE70C}"/>
          </ac:picMkLst>
        </pc:picChg>
        <pc:picChg chg="del">
          <ac:chgData name="ZINCK Yves [CEGEE]" userId="58ab786b-eff3-4fb5-b8c5-161f6b44608b" providerId="ADAL" clId="{F02CE946-3373-4127-B9C3-E3D0ED647F3D}" dt="2022-11-03T07:40:05.461" v="450" actId="478"/>
          <ac:picMkLst>
            <pc:docMk/>
            <pc:sldMk cId="159251941" sldId="319"/>
            <ac:picMk id="17" creationId="{17843DD6-A458-486E-B342-64A6047DCB14}"/>
          </ac:picMkLst>
        </pc:picChg>
        <pc:picChg chg="add mod">
          <ac:chgData name="ZINCK Yves [CEGEE]" userId="58ab786b-eff3-4fb5-b8c5-161f6b44608b" providerId="ADAL" clId="{F02CE946-3373-4127-B9C3-E3D0ED647F3D}" dt="2022-11-03T07:40:14.309" v="453"/>
          <ac:picMkLst>
            <pc:docMk/>
            <pc:sldMk cId="159251941" sldId="319"/>
            <ac:picMk id="27" creationId="{50C3447E-AA18-4607-B38D-B494A57D4CA7}"/>
          </ac:picMkLst>
        </pc:picChg>
        <pc:picChg chg="add mod">
          <ac:chgData name="ZINCK Yves [CEGEE]" userId="58ab786b-eff3-4fb5-b8c5-161f6b44608b" providerId="ADAL" clId="{F02CE946-3373-4127-B9C3-E3D0ED647F3D}" dt="2022-11-03T07:40:14.309" v="453"/>
          <ac:picMkLst>
            <pc:docMk/>
            <pc:sldMk cId="159251941" sldId="319"/>
            <ac:picMk id="28" creationId="{7F39C33D-C953-465A-851F-825AC80C8904}"/>
          </ac:picMkLst>
        </pc:picChg>
        <pc:picChg chg="add mod">
          <ac:chgData name="ZINCK Yves [CEGEE]" userId="58ab786b-eff3-4fb5-b8c5-161f6b44608b" providerId="ADAL" clId="{F02CE946-3373-4127-B9C3-E3D0ED647F3D}" dt="2022-11-03T07:40:36.954" v="458" actId="1076"/>
          <ac:picMkLst>
            <pc:docMk/>
            <pc:sldMk cId="159251941" sldId="319"/>
            <ac:picMk id="30" creationId="{AA51324F-C29C-4677-9376-5626D9638527}"/>
          </ac:picMkLst>
        </pc:picChg>
        <pc:picChg chg="del">
          <ac:chgData name="ZINCK Yves [CEGEE]" userId="58ab786b-eff3-4fb5-b8c5-161f6b44608b" providerId="ADAL" clId="{F02CE946-3373-4127-B9C3-E3D0ED647F3D}" dt="2022-11-03T07:40:32.595" v="456" actId="478"/>
          <ac:picMkLst>
            <pc:docMk/>
            <pc:sldMk cId="159251941" sldId="319"/>
            <ac:picMk id="61" creationId="{FB5DADAA-8224-436A-8D6E-777E6A735119}"/>
          </ac:picMkLst>
        </pc:picChg>
        <pc:picChg chg="del">
          <ac:chgData name="ZINCK Yves [CEGEE]" userId="58ab786b-eff3-4fb5-b8c5-161f6b44608b" providerId="ADAL" clId="{F02CE946-3373-4127-B9C3-E3D0ED647F3D}" dt="2022-11-03T07:40:32.595" v="456" actId="478"/>
          <ac:picMkLst>
            <pc:docMk/>
            <pc:sldMk cId="159251941" sldId="319"/>
            <ac:picMk id="63" creationId="{2AFF4660-6BE8-4A70-81CE-48DCF280C587}"/>
          </ac:picMkLst>
        </pc:picChg>
        <pc:picChg chg="del">
          <ac:chgData name="ZINCK Yves [CEGEE]" userId="58ab786b-eff3-4fb5-b8c5-161f6b44608b" providerId="ADAL" clId="{F02CE946-3373-4127-B9C3-E3D0ED647F3D}" dt="2022-11-03T07:40:32.595" v="456" actId="478"/>
          <ac:picMkLst>
            <pc:docMk/>
            <pc:sldMk cId="159251941" sldId="319"/>
            <ac:picMk id="64" creationId="{1250675E-9EE1-4DFD-8654-5CA16EBA2F5B}"/>
          </ac:picMkLst>
        </pc:picChg>
        <pc:picChg chg="del">
          <ac:chgData name="ZINCK Yves [CEGEE]" userId="58ab786b-eff3-4fb5-b8c5-161f6b44608b" providerId="ADAL" clId="{F02CE946-3373-4127-B9C3-E3D0ED647F3D}" dt="2022-11-03T07:40:32.595" v="456" actId="478"/>
          <ac:picMkLst>
            <pc:docMk/>
            <pc:sldMk cId="159251941" sldId="319"/>
            <ac:picMk id="65" creationId="{28200A7A-7DE4-4084-9388-337E14B24968}"/>
          </ac:picMkLst>
        </pc:picChg>
        <pc:picChg chg="del">
          <ac:chgData name="ZINCK Yves [CEGEE]" userId="58ab786b-eff3-4fb5-b8c5-161f6b44608b" providerId="ADAL" clId="{F02CE946-3373-4127-B9C3-E3D0ED647F3D}" dt="2022-11-03T07:40:32.595" v="456" actId="478"/>
          <ac:picMkLst>
            <pc:docMk/>
            <pc:sldMk cId="159251941" sldId="319"/>
            <ac:picMk id="66" creationId="{17E50BC4-0E4B-4014-AC5E-17F6E16626FB}"/>
          </ac:picMkLst>
        </pc:picChg>
        <pc:picChg chg="del">
          <ac:chgData name="ZINCK Yves [CEGEE]" userId="58ab786b-eff3-4fb5-b8c5-161f6b44608b" providerId="ADAL" clId="{F02CE946-3373-4127-B9C3-E3D0ED647F3D}" dt="2022-11-03T07:40:32.595" v="456" actId="478"/>
          <ac:picMkLst>
            <pc:docMk/>
            <pc:sldMk cId="159251941" sldId="319"/>
            <ac:picMk id="70" creationId="{0BE6CCF1-83FC-4D8B-BF9A-E81442BE2813}"/>
          </ac:picMkLst>
        </pc:picChg>
      </pc:sldChg>
      <pc:sldChg chg="addSp delSp modSp mod">
        <pc:chgData name="ZINCK Yves [CEGEE]" userId="58ab786b-eff3-4fb5-b8c5-161f6b44608b" providerId="ADAL" clId="{F02CE946-3373-4127-B9C3-E3D0ED647F3D}" dt="2022-11-10T16:12:52.053" v="673"/>
        <pc:sldMkLst>
          <pc:docMk/>
          <pc:sldMk cId="536754257" sldId="320"/>
        </pc:sldMkLst>
        <pc:spChg chg="del">
          <ac:chgData name="ZINCK Yves [CEGEE]" userId="58ab786b-eff3-4fb5-b8c5-161f6b44608b" providerId="ADAL" clId="{F02CE946-3373-4127-B9C3-E3D0ED647F3D}" dt="2022-11-10T15:30:19.733" v="639" actId="478"/>
          <ac:spMkLst>
            <pc:docMk/>
            <pc:sldMk cId="536754257" sldId="320"/>
            <ac:spMk id="7" creationId="{5E8C40B7-7C47-4543-9D1A-0790B844047B}"/>
          </ac:spMkLst>
        </pc:spChg>
        <pc:spChg chg="del">
          <ac:chgData name="ZINCK Yves [CEGEE]" userId="58ab786b-eff3-4fb5-b8c5-161f6b44608b" providerId="ADAL" clId="{F02CE946-3373-4127-B9C3-E3D0ED647F3D}" dt="2022-11-03T07:41:21.237" v="516" actId="478"/>
          <ac:spMkLst>
            <pc:docMk/>
            <pc:sldMk cId="536754257" sldId="320"/>
            <ac:spMk id="9" creationId="{1F68B8C3-D6DC-4320-9F97-ABA0EE0613E7}"/>
          </ac:spMkLst>
        </pc:spChg>
        <pc:spChg chg="del">
          <ac:chgData name="ZINCK Yves [CEGEE]" userId="58ab786b-eff3-4fb5-b8c5-161f6b44608b" providerId="ADAL" clId="{F02CE946-3373-4127-B9C3-E3D0ED647F3D}" dt="2022-11-03T07:41:21.237" v="516" actId="478"/>
          <ac:spMkLst>
            <pc:docMk/>
            <pc:sldMk cId="536754257" sldId="320"/>
            <ac:spMk id="10" creationId="{BC94ED3B-E44C-4ABF-9B1F-567329D85886}"/>
          </ac:spMkLst>
        </pc:spChg>
        <pc:spChg chg="mod">
          <ac:chgData name="ZINCK Yves [CEGEE]" userId="58ab786b-eff3-4fb5-b8c5-161f6b44608b" providerId="ADAL" clId="{F02CE946-3373-4127-B9C3-E3D0ED647F3D}" dt="2022-11-03T07:41:03.480" v="476" actId="20577"/>
          <ac:spMkLst>
            <pc:docMk/>
            <pc:sldMk cId="536754257" sldId="320"/>
            <ac:spMk id="11" creationId="{532BFCAB-8B32-49B0-AA31-E2FB686E1FEA}"/>
          </ac:spMkLst>
        </pc:spChg>
        <pc:spChg chg="mod">
          <ac:chgData name="ZINCK Yves [CEGEE]" userId="58ab786b-eff3-4fb5-b8c5-161f6b44608b" providerId="ADAL" clId="{F02CE946-3373-4127-B9C3-E3D0ED647F3D}" dt="2022-11-03T07:41:15.329" v="515" actId="20577"/>
          <ac:spMkLst>
            <pc:docMk/>
            <pc:sldMk cId="536754257" sldId="320"/>
            <ac:spMk id="12" creationId="{5DB16631-FC3D-4B34-8E15-0B3761762B7D}"/>
          </ac:spMkLst>
        </pc:spChg>
        <pc:spChg chg="del">
          <ac:chgData name="ZINCK Yves [CEGEE]" userId="58ab786b-eff3-4fb5-b8c5-161f6b44608b" providerId="ADAL" clId="{F02CE946-3373-4127-B9C3-E3D0ED647F3D}" dt="2022-11-03T07:41:21.237" v="516" actId="478"/>
          <ac:spMkLst>
            <pc:docMk/>
            <pc:sldMk cId="536754257" sldId="320"/>
            <ac:spMk id="13" creationId="{60C9D1C2-80EA-4944-9153-3E930A1E9FF3}"/>
          </ac:spMkLst>
        </pc:spChg>
        <pc:spChg chg="add mod">
          <ac:chgData name="ZINCK Yves [CEGEE]" userId="58ab786b-eff3-4fb5-b8c5-161f6b44608b" providerId="ADAL" clId="{F02CE946-3373-4127-B9C3-E3D0ED647F3D}" dt="2022-11-10T15:30:20.644" v="640"/>
          <ac:spMkLst>
            <pc:docMk/>
            <pc:sldMk cId="536754257" sldId="320"/>
            <ac:spMk id="15" creationId="{AA0CD72F-F19A-4F31-9A42-0B8C59D1E30C}"/>
          </ac:spMkLst>
        </pc:spChg>
        <pc:spChg chg="del">
          <ac:chgData name="ZINCK Yves [CEGEE]" userId="58ab786b-eff3-4fb5-b8c5-161f6b44608b" providerId="ADAL" clId="{F02CE946-3373-4127-B9C3-E3D0ED647F3D}" dt="2022-11-03T07:41:21.237" v="516" actId="478"/>
          <ac:spMkLst>
            <pc:docMk/>
            <pc:sldMk cId="536754257" sldId="320"/>
            <ac:spMk id="21" creationId="{3E8979CF-5ACF-4F58-9864-FACE26642ECC}"/>
          </ac:spMkLst>
        </pc:spChg>
        <pc:spChg chg="del">
          <ac:chgData name="ZINCK Yves [CEGEE]" userId="58ab786b-eff3-4fb5-b8c5-161f6b44608b" providerId="ADAL" clId="{F02CE946-3373-4127-B9C3-E3D0ED647F3D}" dt="2022-11-03T07:41:21.237" v="516" actId="478"/>
          <ac:spMkLst>
            <pc:docMk/>
            <pc:sldMk cId="536754257" sldId="320"/>
            <ac:spMk id="22" creationId="{5A36ED8D-316D-4F46-8603-A6DC5813740B}"/>
          </ac:spMkLst>
        </pc:spChg>
        <pc:spChg chg="del">
          <ac:chgData name="ZINCK Yves [CEGEE]" userId="58ab786b-eff3-4fb5-b8c5-161f6b44608b" providerId="ADAL" clId="{F02CE946-3373-4127-B9C3-E3D0ED647F3D}" dt="2022-11-03T07:41:21.237" v="516" actId="478"/>
          <ac:spMkLst>
            <pc:docMk/>
            <pc:sldMk cId="536754257" sldId="320"/>
            <ac:spMk id="23" creationId="{A3C7AF82-8EF0-423B-B5CF-084BDD36F29D}"/>
          </ac:spMkLst>
        </pc:spChg>
        <pc:spChg chg="del">
          <ac:chgData name="ZINCK Yves [CEGEE]" userId="58ab786b-eff3-4fb5-b8c5-161f6b44608b" providerId="ADAL" clId="{F02CE946-3373-4127-B9C3-E3D0ED647F3D}" dt="2022-11-03T07:41:21.237" v="516" actId="478"/>
          <ac:spMkLst>
            <pc:docMk/>
            <pc:sldMk cId="536754257" sldId="320"/>
            <ac:spMk id="24" creationId="{3B3B9A04-A40D-4FC8-BAAC-292A8FE4D5AA}"/>
          </ac:spMkLst>
        </pc:spChg>
        <pc:spChg chg="add mod">
          <ac:chgData name="ZINCK Yves [CEGEE]" userId="58ab786b-eff3-4fb5-b8c5-161f6b44608b" providerId="ADAL" clId="{F02CE946-3373-4127-B9C3-E3D0ED647F3D}" dt="2022-11-03T07:41:36.570" v="518" actId="1076"/>
          <ac:spMkLst>
            <pc:docMk/>
            <pc:sldMk cId="536754257" sldId="320"/>
            <ac:spMk id="26" creationId="{FCE93708-363F-4FB1-959F-AFADE09993DA}"/>
          </ac:spMkLst>
        </pc:spChg>
        <pc:spChg chg="add mod">
          <ac:chgData name="ZINCK Yves [CEGEE]" userId="58ab786b-eff3-4fb5-b8c5-161f6b44608b" providerId="ADAL" clId="{F02CE946-3373-4127-B9C3-E3D0ED647F3D}" dt="2022-11-03T07:41:36.570" v="518" actId="1076"/>
          <ac:spMkLst>
            <pc:docMk/>
            <pc:sldMk cId="536754257" sldId="320"/>
            <ac:spMk id="27" creationId="{5A6DFFBF-38AA-45D6-9B6F-47CFF9D71B67}"/>
          </ac:spMkLst>
        </pc:spChg>
        <pc:spChg chg="add mod">
          <ac:chgData name="ZINCK Yves [CEGEE]" userId="58ab786b-eff3-4fb5-b8c5-161f6b44608b" providerId="ADAL" clId="{F02CE946-3373-4127-B9C3-E3D0ED647F3D}" dt="2022-11-03T07:41:44.200" v="519" actId="208"/>
          <ac:spMkLst>
            <pc:docMk/>
            <pc:sldMk cId="536754257" sldId="320"/>
            <ac:spMk id="28" creationId="{1CCA408A-E0A0-4EDB-B3C2-E3B6974FB4C2}"/>
          </ac:spMkLst>
        </pc:spChg>
        <pc:spChg chg="add mod">
          <ac:chgData name="ZINCK Yves [CEGEE]" userId="58ab786b-eff3-4fb5-b8c5-161f6b44608b" providerId="ADAL" clId="{F02CE946-3373-4127-B9C3-E3D0ED647F3D}" dt="2022-11-03T07:41:44.200" v="519" actId="208"/>
          <ac:spMkLst>
            <pc:docMk/>
            <pc:sldMk cId="536754257" sldId="320"/>
            <ac:spMk id="29" creationId="{0F2B1EA1-932B-49ED-9C33-D94FFB8BA535}"/>
          </ac:spMkLst>
        </pc:spChg>
        <pc:spChg chg="add mod">
          <ac:chgData name="ZINCK Yves [CEGEE]" userId="58ab786b-eff3-4fb5-b8c5-161f6b44608b" providerId="ADAL" clId="{F02CE946-3373-4127-B9C3-E3D0ED647F3D}" dt="2022-11-03T07:41:44.200" v="519" actId="208"/>
          <ac:spMkLst>
            <pc:docMk/>
            <pc:sldMk cId="536754257" sldId="320"/>
            <ac:spMk id="30" creationId="{BFE7279A-8544-4DB9-9D43-A5B7A5244FC9}"/>
          </ac:spMkLst>
        </pc:spChg>
        <pc:picChg chg="del">
          <ac:chgData name="ZINCK Yves [CEGEE]" userId="58ab786b-eff3-4fb5-b8c5-161f6b44608b" providerId="ADAL" clId="{F02CE946-3373-4127-B9C3-E3D0ED647F3D}" dt="2022-11-03T07:41:21.237" v="516" actId="478"/>
          <ac:picMkLst>
            <pc:docMk/>
            <pc:sldMk cId="536754257" sldId="320"/>
            <ac:picMk id="14" creationId="{D89F5354-C66D-4EBB-8E35-1B1E8932115C}"/>
          </ac:picMkLst>
        </pc:picChg>
        <pc:picChg chg="del">
          <ac:chgData name="ZINCK Yves [CEGEE]" userId="58ab786b-eff3-4fb5-b8c5-161f6b44608b" providerId="ADAL" clId="{F02CE946-3373-4127-B9C3-E3D0ED647F3D}" dt="2022-11-03T07:41:21.237" v="516" actId="478"/>
          <ac:picMkLst>
            <pc:docMk/>
            <pc:sldMk cId="536754257" sldId="320"/>
            <ac:picMk id="15" creationId="{02AF6F70-6BE4-43F9-A589-890C9C0CAFE6}"/>
          </ac:picMkLst>
        </pc:picChg>
        <pc:picChg chg="del">
          <ac:chgData name="ZINCK Yves [CEGEE]" userId="58ab786b-eff3-4fb5-b8c5-161f6b44608b" providerId="ADAL" clId="{F02CE946-3373-4127-B9C3-E3D0ED647F3D}" dt="2022-11-03T07:43:26.133" v="553" actId="478"/>
          <ac:picMkLst>
            <pc:docMk/>
            <pc:sldMk cId="536754257" sldId="320"/>
            <ac:picMk id="17" creationId="{17843DD6-A458-486E-B342-64A6047DCB14}"/>
          </ac:picMkLst>
        </pc:picChg>
        <pc:picChg chg="add mod">
          <ac:chgData name="ZINCK Yves [CEGEE]" userId="58ab786b-eff3-4fb5-b8c5-161f6b44608b" providerId="ADAL" clId="{F02CE946-3373-4127-B9C3-E3D0ED647F3D}" dt="2022-11-10T16:12:52.053" v="673"/>
          <ac:picMkLst>
            <pc:docMk/>
            <pc:sldMk cId="536754257" sldId="320"/>
            <ac:picMk id="17" creationId="{96A8C058-4AC2-42ED-9A69-3D606C9B44AB}"/>
          </ac:picMkLst>
        </pc:picChg>
        <pc:picChg chg="del">
          <ac:chgData name="ZINCK Yves [CEGEE]" userId="58ab786b-eff3-4fb5-b8c5-161f6b44608b" providerId="ADAL" clId="{F02CE946-3373-4127-B9C3-E3D0ED647F3D}" dt="2022-11-03T07:41:21.237" v="516" actId="478"/>
          <ac:picMkLst>
            <pc:docMk/>
            <pc:sldMk cId="536754257" sldId="320"/>
            <ac:picMk id="18" creationId="{40DC581D-1072-48CD-B2A5-D4529793E38D}"/>
          </ac:picMkLst>
        </pc:picChg>
        <pc:picChg chg="del">
          <ac:chgData name="ZINCK Yves [CEGEE]" userId="58ab786b-eff3-4fb5-b8c5-161f6b44608b" providerId="ADAL" clId="{F02CE946-3373-4127-B9C3-E3D0ED647F3D}" dt="2022-11-03T07:41:21.237" v="516" actId="478"/>
          <ac:picMkLst>
            <pc:docMk/>
            <pc:sldMk cId="536754257" sldId="320"/>
            <ac:picMk id="19" creationId="{E6C82415-9340-4EF2-8863-BD9C71719E96}"/>
          </ac:picMkLst>
        </pc:picChg>
        <pc:picChg chg="del">
          <ac:chgData name="ZINCK Yves [CEGEE]" userId="58ab786b-eff3-4fb5-b8c5-161f6b44608b" providerId="ADAL" clId="{F02CE946-3373-4127-B9C3-E3D0ED647F3D}" dt="2022-11-03T07:41:21.237" v="516" actId="478"/>
          <ac:picMkLst>
            <pc:docMk/>
            <pc:sldMk cId="536754257" sldId="320"/>
            <ac:picMk id="20" creationId="{C672B299-F2AD-428F-AE17-D9A0B7738B50}"/>
          </ac:picMkLst>
        </pc:picChg>
        <pc:picChg chg="del">
          <ac:chgData name="ZINCK Yves [CEGEE]" userId="58ab786b-eff3-4fb5-b8c5-161f6b44608b" providerId="ADAL" clId="{F02CE946-3373-4127-B9C3-E3D0ED647F3D}" dt="2022-11-03T07:41:21.237" v="516" actId="478"/>
          <ac:picMkLst>
            <pc:docMk/>
            <pc:sldMk cId="536754257" sldId="320"/>
            <ac:picMk id="25" creationId="{FEE02386-CFC9-41C6-B16A-C929EBCD9D84}"/>
          </ac:picMkLst>
        </pc:picChg>
        <pc:picChg chg="add mod">
          <ac:chgData name="ZINCK Yves [CEGEE]" userId="58ab786b-eff3-4fb5-b8c5-161f6b44608b" providerId="ADAL" clId="{F02CE946-3373-4127-B9C3-E3D0ED647F3D}" dt="2022-11-03T07:41:36.570" v="518" actId="1076"/>
          <ac:picMkLst>
            <pc:docMk/>
            <pc:sldMk cId="536754257" sldId="320"/>
            <ac:picMk id="31" creationId="{E628F789-A8E2-42C1-87A3-B293F4B242E1}"/>
          </ac:picMkLst>
        </pc:picChg>
        <pc:picChg chg="add mod">
          <ac:chgData name="ZINCK Yves [CEGEE]" userId="58ab786b-eff3-4fb5-b8c5-161f6b44608b" providerId="ADAL" clId="{F02CE946-3373-4127-B9C3-E3D0ED647F3D}" dt="2022-11-03T07:41:36.570" v="518" actId="1076"/>
          <ac:picMkLst>
            <pc:docMk/>
            <pc:sldMk cId="536754257" sldId="320"/>
            <ac:picMk id="32" creationId="{42182B44-6A5D-42DA-9FEC-CCE035F61224}"/>
          </ac:picMkLst>
        </pc:picChg>
        <pc:picChg chg="add mod">
          <ac:chgData name="ZINCK Yves [CEGEE]" userId="58ab786b-eff3-4fb5-b8c5-161f6b44608b" providerId="ADAL" clId="{F02CE946-3373-4127-B9C3-E3D0ED647F3D}" dt="2022-11-03T07:41:36.570" v="518" actId="1076"/>
          <ac:picMkLst>
            <pc:docMk/>
            <pc:sldMk cId="536754257" sldId="320"/>
            <ac:picMk id="33" creationId="{9D24E5CF-8B4A-4143-AA2B-25DB7E1FC290}"/>
          </ac:picMkLst>
        </pc:picChg>
      </pc:sldChg>
      <pc:sldChg chg="addSp delSp modSp mod">
        <pc:chgData name="ZINCK Yves [CEGEE]" userId="58ab786b-eff3-4fb5-b8c5-161f6b44608b" providerId="ADAL" clId="{F02CE946-3373-4127-B9C3-E3D0ED647F3D}" dt="2022-11-10T16:12:54.651" v="674"/>
        <pc:sldMkLst>
          <pc:docMk/>
          <pc:sldMk cId="1049750997" sldId="321"/>
        </pc:sldMkLst>
        <pc:spChg chg="del">
          <ac:chgData name="ZINCK Yves [CEGEE]" userId="58ab786b-eff3-4fb5-b8c5-161f6b44608b" providerId="ADAL" clId="{F02CE946-3373-4127-B9C3-E3D0ED647F3D}" dt="2022-11-10T15:30:25.082" v="641" actId="478"/>
          <ac:spMkLst>
            <pc:docMk/>
            <pc:sldMk cId="1049750997" sldId="321"/>
            <ac:spMk id="7" creationId="{5E8C40B7-7C47-4543-9D1A-0790B844047B}"/>
          </ac:spMkLst>
        </pc:spChg>
        <pc:spChg chg="mod">
          <ac:chgData name="ZINCK Yves [CEGEE]" userId="58ab786b-eff3-4fb5-b8c5-161f6b44608b" providerId="ADAL" clId="{F02CE946-3373-4127-B9C3-E3D0ED647F3D}" dt="2022-11-03T07:42:06.056" v="535" actId="20577"/>
          <ac:spMkLst>
            <pc:docMk/>
            <pc:sldMk cId="1049750997" sldId="321"/>
            <ac:spMk id="11" creationId="{532BFCAB-8B32-49B0-AA31-E2FB686E1FEA}"/>
          </ac:spMkLst>
        </pc:spChg>
        <pc:spChg chg="mod">
          <ac:chgData name="ZINCK Yves [CEGEE]" userId="58ab786b-eff3-4fb5-b8c5-161f6b44608b" providerId="ADAL" clId="{F02CE946-3373-4127-B9C3-E3D0ED647F3D}" dt="2022-11-03T07:42:14.282" v="547" actId="20577"/>
          <ac:spMkLst>
            <pc:docMk/>
            <pc:sldMk cId="1049750997" sldId="321"/>
            <ac:spMk id="12" creationId="{5DB16631-FC3D-4B34-8E15-0B3761762B7D}"/>
          </ac:spMkLst>
        </pc:spChg>
        <pc:spChg chg="add mod">
          <ac:chgData name="ZINCK Yves [CEGEE]" userId="58ab786b-eff3-4fb5-b8c5-161f6b44608b" providerId="ADAL" clId="{F02CE946-3373-4127-B9C3-E3D0ED647F3D}" dt="2022-11-10T15:30:25.931" v="642"/>
          <ac:spMkLst>
            <pc:docMk/>
            <pc:sldMk cId="1049750997" sldId="321"/>
            <ac:spMk id="15" creationId="{FED727A0-D923-4687-8CF8-075D835E82B8}"/>
          </ac:spMkLst>
        </pc:spChg>
        <pc:spChg chg="add mod">
          <ac:chgData name="ZINCK Yves [CEGEE]" userId="58ab786b-eff3-4fb5-b8c5-161f6b44608b" providerId="ADAL" clId="{F02CE946-3373-4127-B9C3-E3D0ED647F3D}" dt="2022-11-03T07:43:15.676" v="552" actId="2085"/>
          <ac:spMkLst>
            <pc:docMk/>
            <pc:sldMk cId="1049750997" sldId="321"/>
            <ac:spMk id="18" creationId="{E681DC42-13A7-4209-9070-AA9F3E89E544}"/>
          </ac:spMkLst>
        </pc:spChg>
        <pc:spChg chg="add mod">
          <ac:chgData name="ZINCK Yves [CEGEE]" userId="58ab786b-eff3-4fb5-b8c5-161f6b44608b" providerId="ADAL" clId="{F02CE946-3373-4127-B9C3-E3D0ED647F3D}" dt="2022-11-03T07:43:10.761" v="551" actId="208"/>
          <ac:spMkLst>
            <pc:docMk/>
            <pc:sldMk cId="1049750997" sldId="321"/>
            <ac:spMk id="19" creationId="{52E413EE-9F90-408C-97A4-7E3864E1D559}"/>
          </ac:spMkLst>
        </pc:spChg>
        <pc:spChg chg="add mod">
          <ac:chgData name="ZINCK Yves [CEGEE]" userId="58ab786b-eff3-4fb5-b8c5-161f6b44608b" providerId="ADAL" clId="{F02CE946-3373-4127-B9C3-E3D0ED647F3D}" dt="2022-11-03T07:43:10.761" v="551" actId="208"/>
          <ac:spMkLst>
            <pc:docMk/>
            <pc:sldMk cId="1049750997" sldId="321"/>
            <ac:spMk id="20" creationId="{7BB15AB6-E43B-4286-92C8-B39DD2C49271}"/>
          </ac:spMkLst>
        </pc:spChg>
        <pc:spChg chg="add mod">
          <ac:chgData name="ZINCK Yves [CEGEE]" userId="58ab786b-eff3-4fb5-b8c5-161f6b44608b" providerId="ADAL" clId="{F02CE946-3373-4127-B9C3-E3D0ED647F3D}" dt="2022-11-03T07:42:56.757" v="550" actId="1076"/>
          <ac:spMkLst>
            <pc:docMk/>
            <pc:sldMk cId="1049750997" sldId="321"/>
            <ac:spMk id="25" creationId="{B9F51CA3-7458-49AD-8301-2C2FBD720408}"/>
          </ac:spMkLst>
        </pc:spChg>
        <pc:spChg chg="del">
          <ac:chgData name="ZINCK Yves [CEGEE]" userId="58ab786b-eff3-4fb5-b8c5-161f6b44608b" providerId="ADAL" clId="{F02CE946-3373-4127-B9C3-E3D0ED647F3D}" dt="2022-11-03T07:42:20.865" v="548" actId="478"/>
          <ac:spMkLst>
            <pc:docMk/>
            <pc:sldMk cId="1049750997" sldId="321"/>
            <ac:spMk id="26" creationId="{DFE4F2B1-868E-4A73-9918-BFE78D33EE83}"/>
          </ac:spMkLst>
        </pc:spChg>
        <pc:spChg chg="del">
          <ac:chgData name="ZINCK Yves [CEGEE]" userId="58ab786b-eff3-4fb5-b8c5-161f6b44608b" providerId="ADAL" clId="{F02CE946-3373-4127-B9C3-E3D0ED647F3D}" dt="2022-11-03T07:42:20.865" v="548" actId="478"/>
          <ac:spMkLst>
            <pc:docMk/>
            <pc:sldMk cId="1049750997" sldId="321"/>
            <ac:spMk id="27" creationId="{62F23F11-8E4B-4915-A85F-7759F7BABB7F}"/>
          </ac:spMkLst>
        </pc:spChg>
        <pc:spChg chg="del">
          <ac:chgData name="ZINCK Yves [CEGEE]" userId="58ab786b-eff3-4fb5-b8c5-161f6b44608b" providerId="ADAL" clId="{F02CE946-3373-4127-B9C3-E3D0ED647F3D}" dt="2022-11-03T07:42:20.865" v="548" actId="478"/>
          <ac:spMkLst>
            <pc:docMk/>
            <pc:sldMk cId="1049750997" sldId="321"/>
            <ac:spMk id="28" creationId="{F079BD88-6CB5-4B06-AFC6-E5865FBED1DB}"/>
          </ac:spMkLst>
        </pc:spChg>
        <pc:spChg chg="del">
          <ac:chgData name="ZINCK Yves [CEGEE]" userId="58ab786b-eff3-4fb5-b8c5-161f6b44608b" providerId="ADAL" clId="{F02CE946-3373-4127-B9C3-E3D0ED647F3D}" dt="2022-11-03T07:42:20.865" v="548" actId="478"/>
          <ac:spMkLst>
            <pc:docMk/>
            <pc:sldMk cId="1049750997" sldId="321"/>
            <ac:spMk id="33" creationId="{BA7844AA-CACA-41E8-A97D-59E7E76B8609}"/>
          </ac:spMkLst>
        </pc:spChg>
        <pc:spChg chg="del">
          <ac:chgData name="ZINCK Yves [CEGEE]" userId="58ab786b-eff3-4fb5-b8c5-161f6b44608b" providerId="ADAL" clId="{F02CE946-3373-4127-B9C3-E3D0ED647F3D}" dt="2022-11-03T07:42:20.865" v="548" actId="478"/>
          <ac:spMkLst>
            <pc:docMk/>
            <pc:sldMk cId="1049750997" sldId="321"/>
            <ac:spMk id="34" creationId="{4C1C6BD1-C19F-4BE5-B04F-ACB9BB8E2A92}"/>
          </ac:spMkLst>
        </pc:spChg>
        <pc:spChg chg="del">
          <ac:chgData name="ZINCK Yves [CEGEE]" userId="58ab786b-eff3-4fb5-b8c5-161f6b44608b" providerId="ADAL" clId="{F02CE946-3373-4127-B9C3-E3D0ED647F3D}" dt="2022-11-03T07:42:20.865" v="548" actId="478"/>
          <ac:spMkLst>
            <pc:docMk/>
            <pc:sldMk cId="1049750997" sldId="321"/>
            <ac:spMk id="35" creationId="{21AD5A31-B18D-4B19-B7ED-757984633C51}"/>
          </ac:spMkLst>
        </pc:spChg>
        <pc:spChg chg="del">
          <ac:chgData name="ZINCK Yves [CEGEE]" userId="58ab786b-eff3-4fb5-b8c5-161f6b44608b" providerId="ADAL" clId="{F02CE946-3373-4127-B9C3-E3D0ED647F3D}" dt="2022-11-03T07:42:20.865" v="548" actId="478"/>
          <ac:spMkLst>
            <pc:docMk/>
            <pc:sldMk cId="1049750997" sldId="321"/>
            <ac:spMk id="36" creationId="{ACA44EDD-6C38-4FE1-BC3E-CE10FEDE2970}"/>
          </ac:spMkLst>
        </pc:spChg>
        <pc:picChg chg="add mod">
          <ac:chgData name="ZINCK Yves [CEGEE]" userId="58ab786b-eff3-4fb5-b8c5-161f6b44608b" providerId="ADAL" clId="{F02CE946-3373-4127-B9C3-E3D0ED647F3D}" dt="2022-11-10T16:12:54.651" v="674"/>
          <ac:picMkLst>
            <pc:docMk/>
            <pc:sldMk cId="1049750997" sldId="321"/>
            <ac:picMk id="17" creationId="{D0C536BC-EF24-4AE2-A33C-24F0495BA993}"/>
          </ac:picMkLst>
        </pc:picChg>
        <pc:picChg chg="add mod">
          <ac:chgData name="ZINCK Yves [CEGEE]" userId="58ab786b-eff3-4fb5-b8c5-161f6b44608b" providerId="ADAL" clId="{F02CE946-3373-4127-B9C3-E3D0ED647F3D}" dt="2022-11-03T07:42:56.757" v="550" actId="1076"/>
          <ac:picMkLst>
            <pc:docMk/>
            <pc:sldMk cId="1049750997" sldId="321"/>
            <ac:picMk id="21" creationId="{11A506D2-30BC-4285-AB64-ADBA32FFD971}"/>
          </ac:picMkLst>
        </pc:picChg>
        <pc:picChg chg="add mod">
          <ac:chgData name="ZINCK Yves [CEGEE]" userId="58ab786b-eff3-4fb5-b8c5-161f6b44608b" providerId="ADAL" clId="{F02CE946-3373-4127-B9C3-E3D0ED647F3D}" dt="2022-11-03T07:42:56.757" v="550" actId="1076"/>
          <ac:picMkLst>
            <pc:docMk/>
            <pc:sldMk cId="1049750997" sldId="321"/>
            <ac:picMk id="22" creationId="{28D59CC9-A41C-42ED-A36F-5EE67C1B211D}"/>
          </ac:picMkLst>
        </pc:picChg>
        <pc:picChg chg="add mod">
          <ac:chgData name="ZINCK Yves [CEGEE]" userId="58ab786b-eff3-4fb5-b8c5-161f6b44608b" providerId="ADAL" clId="{F02CE946-3373-4127-B9C3-E3D0ED647F3D}" dt="2022-11-03T07:42:56.757" v="550" actId="1076"/>
          <ac:picMkLst>
            <pc:docMk/>
            <pc:sldMk cId="1049750997" sldId="321"/>
            <ac:picMk id="23" creationId="{65CDE8F3-CA24-4553-9AE2-3F5FE81260EA}"/>
          </ac:picMkLst>
        </pc:picChg>
        <pc:picChg chg="add mod">
          <ac:chgData name="ZINCK Yves [CEGEE]" userId="58ab786b-eff3-4fb5-b8c5-161f6b44608b" providerId="ADAL" clId="{F02CE946-3373-4127-B9C3-E3D0ED647F3D}" dt="2022-11-03T07:42:56.757" v="550" actId="1076"/>
          <ac:picMkLst>
            <pc:docMk/>
            <pc:sldMk cId="1049750997" sldId="321"/>
            <ac:picMk id="24" creationId="{1978E456-F429-4ADE-A1D7-F9D17100D3DD}"/>
          </ac:picMkLst>
        </pc:picChg>
        <pc:picChg chg="del">
          <ac:chgData name="ZINCK Yves [CEGEE]" userId="58ab786b-eff3-4fb5-b8c5-161f6b44608b" providerId="ADAL" clId="{F02CE946-3373-4127-B9C3-E3D0ED647F3D}" dt="2022-11-03T07:42:20.865" v="548" actId="478"/>
          <ac:picMkLst>
            <pc:docMk/>
            <pc:sldMk cId="1049750997" sldId="321"/>
            <ac:picMk id="29" creationId="{B3CAF3F0-B425-4965-88E6-3D3BCF83DC67}"/>
          </ac:picMkLst>
        </pc:picChg>
        <pc:picChg chg="del">
          <ac:chgData name="ZINCK Yves [CEGEE]" userId="58ab786b-eff3-4fb5-b8c5-161f6b44608b" providerId="ADAL" clId="{F02CE946-3373-4127-B9C3-E3D0ED647F3D}" dt="2022-11-03T07:42:20.865" v="548" actId="478"/>
          <ac:picMkLst>
            <pc:docMk/>
            <pc:sldMk cId="1049750997" sldId="321"/>
            <ac:picMk id="30" creationId="{041E77E0-01DA-4F00-8101-DDA55980531F}"/>
          </ac:picMkLst>
        </pc:picChg>
        <pc:picChg chg="del">
          <ac:chgData name="ZINCK Yves [CEGEE]" userId="58ab786b-eff3-4fb5-b8c5-161f6b44608b" providerId="ADAL" clId="{F02CE946-3373-4127-B9C3-E3D0ED647F3D}" dt="2022-11-03T07:42:20.865" v="548" actId="478"/>
          <ac:picMkLst>
            <pc:docMk/>
            <pc:sldMk cId="1049750997" sldId="321"/>
            <ac:picMk id="31" creationId="{1496F752-35AD-4415-9020-B8206B83D806}"/>
          </ac:picMkLst>
        </pc:picChg>
        <pc:picChg chg="del">
          <ac:chgData name="ZINCK Yves [CEGEE]" userId="58ab786b-eff3-4fb5-b8c5-161f6b44608b" providerId="ADAL" clId="{F02CE946-3373-4127-B9C3-E3D0ED647F3D}" dt="2022-11-03T07:42:20.865" v="548" actId="478"/>
          <ac:picMkLst>
            <pc:docMk/>
            <pc:sldMk cId="1049750997" sldId="321"/>
            <ac:picMk id="32" creationId="{16620166-B92F-4F35-8929-852F7EEDF0F7}"/>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1F1DC9B7-CE78-4D70-B093-76A1E5038B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B86A0124-9EAE-47D5-A0B4-F1FA629AEC8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B8CD560-A4A9-4D0B-B9D8-DF20B63F37C0}" type="datetimeFigureOut">
              <a:rPr lang="fr-FR" smtClean="0"/>
              <a:t>10/11/2022</a:t>
            </a:fld>
            <a:endParaRPr lang="fr-FR"/>
          </a:p>
        </p:txBody>
      </p:sp>
      <p:sp>
        <p:nvSpPr>
          <p:cNvPr id="4" name="Espace réservé du pied de page 3">
            <a:extLst>
              <a:ext uri="{FF2B5EF4-FFF2-40B4-BE49-F238E27FC236}">
                <a16:creationId xmlns:a16="http://schemas.microsoft.com/office/drawing/2014/main" id="{2D82DFCA-E2F7-4B29-BC20-B8C0A2894CF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BC8F3435-E04C-43A1-99BC-CD20F7F4A08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E867B09-A61B-4819-9CF7-B22A5248D8A3}" type="slidenum">
              <a:rPr lang="fr-FR" smtClean="0"/>
              <a:t>‹N°›</a:t>
            </a:fld>
            <a:endParaRPr lang="fr-FR"/>
          </a:p>
        </p:txBody>
      </p:sp>
    </p:spTree>
    <p:extLst>
      <p:ext uri="{BB962C8B-B14F-4D97-AF65-F5344CB8AC3E}">
        <p14:creationId xmlns:p14="http://schemas.microsoft.com/office/powerpoint/2010/main" val="34666149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F5C28A-2736-41DB-8B77-BB77B84DCA72}" type="datetimeFigureOut">
              <a:rPr lang="fr-FR" smtClean="0"/>
              <a:t>10/11/2022</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1A4440-8984-420A-82EA-536835DC729E}" type="slidenum">
              <a:rPr lang="fr-FR" smtClean="0"/>
              <a:t>‹N°›</a:t>
            </a:fld>
            <a:endParaRPr lang="fr-FR"/>
          </a:p>
        </p:txBody>
      </p:sp>
    </p:spTree>
    <p:extLst>
      <p:ext uri="{BB962C8B-B14F-4D97-AF65-F5344CB8AC3E}">
        <p14:creationId xmlns:p14="http://schemas.microsoft.com/office/powerpoint/2010/main" val="1277221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a:t>
            </a:fld>
            <a:endParaRPr lang="fr-FR"/>
          </a:p>
        </p:txBody>
      </p:sp>
    </p:spTree>
    <p:extLst>
      <p:ext uri="{BB962C8B-B14F-4D97-AF65-F5344CB8AC3E}">
        <p14:creationId xmlns:p14="http://schemas.microsoft.com/office/powerpoint/2010/main" val="30007818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2</a:t>
            </a:fld>
            <a:endParaRPr lang="fr-FR"/>
          </a:p>
        </p:txBody>
      </p:sp>
    </p:spTree>
    <p:extLst>
      <p:ext uri="{BB962C8B-B14F-4D97-AF65-F5344CB8AC3E}">
        <p14:creationId xmlns:p14="http://schemas.microsoft.com/office/powerpoint/2010/main" val="2472719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3</a:t>
            </a:fld>
            <a:endParaRPr lang="fr-FR"/>
          </a:p>
        </p:txBody>
      </p:sp>
    </p:spTree>
    <p:extLst>
      <p:ext uri="{BB962C8B-B14F-4D97-AF65-F5344CB8AC3E}">
        <p14:creationId xmlns:p14="http://schemas.microsoft.com/office/powerpoint/2010/main" val="13684929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4</a:t>
            </a:fld>
            <a:endParaRPr lang="fr-FR"/>
          </a:p>
        </p:txBody>
      </p:sp>
    </p:spTree>
    <p:extLst>
      <p:ext uri="{BB962C8B-B14F-4D97-AF65-F5344CB8AC3E}">
        <p14:creationId xmlns:p14="http://schemas.microsoft.com/office/powerpoint/2010/main" val="10446307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5</a:t>
            </a:fld>
            <a:endParaRPr lang="fr-FR"/>
          </a:p>
        </p:txBody>
      </p:sp>
    </p:spTree>
    <p:extLst>
      <p:ext uri="{BB962C8B-B14F-4D97-AF65-F5344CB8AC3E}">
        <p14:creationId xmlns:p14="http://schemas.microsoft.com/office/powerpoint/2010/main" val="17540938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6</a:t>
            </a:fld>
            <a:endParaRPr lang="fr-FR"/>
          </a:p>
        </p:txBody>
      </p:sp>
    </p:spTree>
    <p:extLst>
      <p:ext uri="{BB962C8B-B14F-4D97-AF65-F5344CB8AC3E}">
        <p14:creationId xmlns:p14="http://schemas.microsoft.com/office/powerpoint/2010/main" val="28283657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7</a:t>
            </a:fld>
            <a:endParaRPr lang="fr-FR"/>
          </a:p>
        </p:txBody>
      </p:sp>
    </p:spTree>
    <p:extLst>
      <p:ext uri="{BB962C8B-B14F-4D97-AF65-F5344CB8AC3E}">
        <p14:creationId xmlns:p14="http://schemas.microsoft.com/office/powerpoint/2010/main" val="11050460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8</a:t>
            </a:fld>
            <a:endParaRPr lang="fr-FR"/>
          </a:p>
        </p:txBody>
      </p:sp>
    </p:spTree>
    <p:extLst>
      <p:ext uri="{BB962C8B-B14F-4D97-AF65-F5344CB8AC3E}">
        <p14:creationId xmlns:p14="http://schemas.microsoft.com/office/powerpoint/2010/main" val="18240539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9</a:t>
            </a:fld>
            <a:endParaRPr lang="fr-FR"/>
          </a:p>
        </p:txBody>
      </p:sp>
    </p:spTree>
    <p:extLst>
      <p:ext uri="{BB962C8B-B14F-4D97-AF65-F5344CB8AC3E}">
        <p14:creationId xmlns:p14="http://schemas.microsoft.com/office/powerpoint/2010/main" val="3345426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10</a:t>
            </a:fld>
            <a:endParaRPr lang="fr-FR"/>
          </a:p>
        </p:txBody>
      </p:sp>
    </p:spTree>
    <p:extLst>
      <p:ext uri="{BB962C8B-B14F-4D97-AF65-F5344CB8AC3E}">
        <p14:creationId xmlns:p14="http://schemas.microsoft.com/office/powerpoint/2010/main" val="24018830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2.jpg"/><Relationship Id="rId5" Type="http://schemas.openxmlformats.org/officeDocument/2006/relationships/image" Target="../media/image10.jpeg"/><Relationship Id="rId4" Type="http://schemas.openxmlformats.org/officeDocument/2006/relationships/image" Target="../media/image9.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avec photo et logos Paris 2024">
    <p:spTree>
      <p:nvGrpSpPr>
        <p:cNvPr id="1" name=""/>
        <p:cNvGrpSpPr/>
        <p:nvPr/>
      </p:nvGrpSpPr>
      <p:grpSpPr>
        <a:xfrm>
          <a:off x="0" y="0"/>
          <a:ext cx="0" cy="0"/>
          <a:chOff x="0" y="0"/>
          <a:chExt cx="0" cy="0"/>
        </a:xfrm>
      </p:grpSpPr>
      <p:pic>
        <p:nvPicPr>
          <p:cNvPr id="21" name="Image 20"/>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37160" y="-30480"/>
            <a:ext cx="12435840" cy="6888480"/>
          </a:xfrm>
          <a:prstGeom prst="rect">
            <a:avLst/>
          </a:prstGeom>
        </p:spPr>
      </p:pic>
      <p:grpSp>
        <p:nvGrpSpPr>
          <p:cNvPr id="27" name="Groupe 26"/>
          <p:cNvGrpSpPr/>
          <p:nvPr userDrawn="1"/>
        </p:nvGrpSpPr>
        <p:grpSpPr>
          <a:xfrm>
            <a:off x="8913018" y="4973733"/>
            <a:ext cx="2804665" cy="1160354"/>
            <a:chOff x="8913018" y="4973733"/>
            <a:chExt cx="2804665" cy="1160354"/>
          </a:xfrm>
        </p:grpSpPr>
        <p:sp>
          <p:nvSpPr>
            <p:cNvPr id="26" name="Rectangle 25"/>
            <p:cNvSpPr/>
            <p:nvPr userDrawn="1"/>
          </p:nvSpPr>
          <p:spPr>
            <a:xfrm>
              <a:off x="8913018" y="4973733"/>
              <a:ext cx="2804665" cy="11603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5" name="Imag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26987" y="4988106"/>
              <a:ext cx="2771078" cy="1145981"/>
            </a:xfrm>
            <a:prstGeom prst="rect">
              <a:avLst/>
            </a:prstGeom>
          </p:spPr>
        </p:pic>
      </p:gr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6"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dirty="0"/>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8"/>
            <a:ext cx="2520000" cy="540000"/>
          </a:xfrm>
        </p:spPr>
        <p:txBody>
          <a:bodyPr/>
          <a:lstStyle>
            <a:lvl1pPr>
              <a:defRPr sz="2300" b="1">
                <a:solidFill>
                  <a:schemeClr val="tx1"/>
                </a:solidFill>
              </a:defRPr>
            </a:lvl1pPr>
          </a:lstStyle>
          <a:p>
            <a:fld id="{78824E99-2BFA-4E02-ACFA-C13260E72F05}" type="datetime4">
              <a:rPr lang="fr-FR" smtClean="0"/>
              <a:t>10 novembre 2022</a:t>
            </a:fld>
            <a:endParaRPr lang="fr-FR" dirty="0"/>
          </a:p>
        </p:txBody>
      </p:sp>
      <p:pic>
        <p:nvPicPr>
          <p:cNvPr id="24" name="Image 23"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Tree>
    <p:extLst>
      <p:ext uri="{BB962C8B-B14F-4D97-AF65-F5344CB8AC3E}">
        <p14:creationId xmlns:p14="http://schemas.microsoft.com/office/powerpoint/2010/main" val="3336954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contour rouge">
    <p:spTree>
      <p:nvGrpSpPr>
        <p:cNvPr id="1" name=""/>
        <p:cNvGrpSpPr/>
        <p:nvPr/>
      </p:nvGrpSpPr>
      <p:grpSpPr>
        <a:xfrm>
          <a:off x="0" y="0"/>
          <a:ext cx="0" cy="0"/>
          <a:chOff x="0" y="0"/>
          <a:chExt cx="0" cy="0"/>
        </a:xfrm>
      </p:grpSpPr>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0B918663-0DAF-4B8C-96E9-E1102A4570C5}" type="datetime4">
              <a:rPr lang="fr-FR" smtClean="0"/>
              <a:t>10 novembre 2022</a:t>
            </a:fld>
            <a:endParaRPr lang="fr-FR" dirty="0"/>
          </a:p>
        </p:txBody>
      </p:sp>
      <p:pic>
        <p:nvPicPr>
          <p:cNvPr id="10" name="Image 9"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647341"/>
            <a:ext cx="2460076" cy="2209801"/>
          </a:xfrm>
          <a:prstGeom prst="rect">
            <a:avLst/>
          </a:prstGeom>
        </p:spPr>
      </p:pic>
      <p:pic>
        <p:nvPicPr>
          <p:cNvPr id="5" name="Imag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93736" y="4755650"/>
            <a:ext cx="3082580" cy="1274803"/>
          </a:xfrm>
          <a:prstGeom prst="rect">
            <a:avLst/>
          </a:prstGeom>
        </p:spPr>
      </p:pic>
    </p:spTree>
    <p:extLst>
      <p:ext uri="{BB962C8B-B14F-4D97-AF65-F5344CB8AC3E}">
        <p14:creationId xmlns:p14="http://schemas.microsoft.com/office/powerpoint/2010/main" val="27845039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3" name="Image 22">
            <a:extLst>
              <a:ext uri="{FF2B5EF4-FFF2-40B4-BE49-F238E27FC236}">
                <a16:creationId xmlns:a16="http://schemas.microsoft.com/office/drawing/2014/main" id="{B118B9DB-4C04-4B63-8944-C9D098266FA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659996B5-2567-4136-A12A-356C81DF7856}" type="datetime4">
              <a:rPr lang="fr-FR" smtClean="0"/>
              <a:t>10 novembre 2022</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Enrichissement des fonctionnalités - juillet 2022</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dirty="0"/>
              <a:t>Modifier les styles du texte du masque</a:t>
            </a:r>
          </a:p>
        </p:txBody>
      </p:sp>
      <p:pic>
        <p:nvPicPr>
          <p:cNvPr id="25" name="Imag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4245264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DF8C6C31-7D7B-47B9-8A52-F9215569A4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65510" y="6177603"/>
            <a:ext cx="1757360" cy="577552"/>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dirty="0"/>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fld id="{E8DF69CE-AF43-4635-AF78-2F9017CA5170}" type="datetime4">
              <a:rPr lang="fr-FR" smtClean="0"/>
              <a:t>10 novembre 2022</a:t>
            </a:fld>
            <a:endParaRPr lang="fr-FR" dirty="0"/>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r>
              <a:rPr lang="fr-FR"/>
              <a:t>Enrichissement des fonctionnalités - juillet 2022</a:t>
            </a:r>
            <a:endParaRPr lang="fr-FR" dirty="0"/>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dirty="0"/>
          </a:p>
        </p:txBody>
      </p:sp>
      <p:pic>
        <p:nvPicPr>
          <p:cNvPr id="9" name="Imag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92639" y="6156907"/>
            <a:ext cx="1808129" cy="594237"/>
          </a:xfrm>
          <a:prstGeom prst="rect">
            <a:avLst/>
          </a:prstGeom>
        </p:spPr>
      </p:pic>
    </p:spTree>
    <p:extLst>
      <p:ext uri="{BB962C8B-B14F-4D97-AF65-F5344CB8AC3E}">
        <p14:creationId xmlns:p14="http://schemas.microsoft.com/office/powerpoint/2010/main" val="68370639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6EACE135-59D9-484C-AA32-3E7FCBCEA79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dirty="0"/>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fld id="{4EA586BA-DC6F-435A-9773-0007958898E4}" type="datetime4">
              <a:rPr lang="fr-FR" smtClean="0"/>
              <a:t>10 novembre 2022</a:t>
            </a:fld>
            <a:endParaRPr lang="fr-FR" dirty="0"/>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p>
            <a:r>
              <a:rPr lang="fr-FR"/>
              <a:t>Enrichissement des fonctionnalités - juillet 2022</a:t>
            </a:r>
            <a:endParaRPr lang="fr-FR" dirty="0"/>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dirty="0"/>
          </a:p>
        </p:txBody>
      </p:sp>
      <p:pic>
        <p:nvPicPr>
          <p:cNvPr id="6" name="Imag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8405580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6C0592DC-1622-4773-8C42-065E6D4394C9}" type="datetime4">
              <a:rPr lang="fr-FR" smtClean="0"/>
              <a:t>10 novembre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Enrichissement des fonctionnalités - juillet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endParaRPr lang="fr-FR" dirty="0"/>
          </a:p>
        </p:txBody>
      </p:sp>
      <p:pic>
        <p:nvPicPr>
          <p:cNvPr id="8" name="Imag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667283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218EA187-0043-4B37-BD7A-6EB9F2E82C2C}" type="datetime4">
              <a:rPr lang="fr-FR" smtClean="0"/>
              <a:t>10 novembre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Enrichissement des fonctionnalités - juillet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4026086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1DA3B4C-93F8-4FAE-92AF-22A201CB62B7}" type="datetime4">
              <a:rPr lang="fr-FR" smtClean="0"/>
              <a:t>10 novembre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Enrichissement des fonctionnalités - juillet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291649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FEB809C6-2799-49AF-9494-69E88EDCB06C}" type="datetime4">
              <a:rPr lang="fr-FR" smtClean="0"/>
              <a:t>10 novembre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Enrichissement des fonctionnalités - juillet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473973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B37AC4E-813A-40B8-9C57-E88B84B5FC21}" type="datetime4">
              <a:rPr lang="fr-FR" smtClean="0"/>
              <a:t>10 novembre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Enrichissement des fonctionnalités - juillet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854632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B0C919D6-BA93-4F4C-B2D5-767A1B2211E3}" type="datetime4">
              <a:rPr lang="fr-FR" smtClean="0"/>
              <a:t>10 novembre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Enrichissement des fonctionnalités - juillet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2615132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FE33D8DE-A02E-4FE9-B3A8-71FE0573DEC8}" type="datetime4">
              <a:rPr lang="fr-FR" smtClean="0"/>
              <a:t>10 novembre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Enrichissement des fonctionnalités - juillet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41450908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91DEDC52-FA04-4004-A588-273B16AE92F2}" type="datetime4">
              <a:rPr lang="fr-FR" smtClean="0"/>
              <a:t>10 novembre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Enrichissement des fonctionnalités - juillet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Cliquez pour 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Cliquez pour 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dirty="0"/>
              <a:t>Modifier le texte du masque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9785342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55C0519-9A42-447E-BE1E-0F8CEA61F20C}" type="datetime4">
              <a:rPr lang="fr-FR" smtClean="0"/>
              <a:t>10 novembre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Enrichissement des fonctionnalités - juillet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Cliquez pour 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Cliquez pour modifier les styles du texte du masque</a:t>
            </a:r>
          </a:p>
        </p:txBody>
      </p:sp>
      <p:pic>
        <p:nvPicPr>
          <p:cNvPr id="13" name="Imag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822452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79376" y="2164081"/>
            <a:ext cx="6033248" cy="2495054"/>
          </a:xfrm>
          <a:prstGeom prst="rect">
            <a:avLst/>
          </a:prstGeom>
        </p:spPr>
      </p:pic>
    </p:spTree>
    <p:extLst>
      <p:ext uri="{BB962C8B-B14F-4D97-AF65-F5344CB8AC3E}">
        <p14:creationId xmlns:p14="http://schemas.microsoft.com/office/powerpoint/2010/main" val="31336119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26" name="Image 25">
            <a:extLst>
              <a:ext uri="{FF2B5EF4-FFF2-40B4-BE49-F238E27FC236}">
                <a16:creationId xmlns:a16="http://schemas.microsoft.com/office/drawing/2014/main" id="{E1515EB0-D500-46D9-9A13-F3C4A8B6549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724900" y="4023359"/>
            <a:ext cx="3467100" cy="2833783"/>
          </a:xfrm>
          <a:prstGeom prst="rect">
            <a:avLst/>
          </a:prstGeom>
        </p:spPr>
      </p:pic>
      <p:pic>
        <p:nvPicPr>
          <p:cNvPr id="27" name="Image 26">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28" name="Connecteur droit 27">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Image 29">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31" name="Image 30">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pic>
        <p:nvPicPr>
          <p:cNvPr id="4" name="Image 3"/>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852835" y="2902774"/>
            <a:ext cx="2508086" cy="824277"/>
          </a:xfrm>
          <a:prstGeom prst="rect">
            <a:avLst/>
          </a:prstGeom>
        </p:spPr>
      </p:pic>
    </p:spTree>
    <p:extLst>
      <p:ext uri="{BB962C8B-B14F-4D97-AF65-F5344CB8AC3E}">
        <p14:creationId xmlns:p14="http://schemas.microsoft.com/office/powerpoint/2010/main" val="1763306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99FEEDDD-D6C0-4B7F-A0AD-C1C9349715D4}"/>
              </a:ext>
            </a:extLst>
          </p:cNvPr>
          <p:cNvPicPr>
            <a:picLocks noChangeAspect="1"/>
          </p:cNvPicPr>
          <p:nvPr userDrawn="1"/>
        </p:nvPicPr>
        <p:blipFill>
          <a:blip r:embed="rId18"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dirty="0"/>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fld id="{7687CEAD-D498-48AB-86C6-A1AE4A324D58}" type="datetime4">
              <a:rPr lang="fr-FR" smtClean="0"/>
              <a:t>10 novembre 2022</a:t>
            </a:fld>
            <a:endParaRPr lang="fr-FR" dirty="0"/>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r>
              <a:rPr lang="fr-FR"/>
              <a:t>Enrichissement des fonctionnalités - juillet 2022</a:t>
            </a:r>
            <a:endParaRPr lang="fr-FR" dirty="0"/>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dirty="0"/>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384910722"/>
      </p:ext>
    </p:extLst>
  </p:cSld>
  <p:clrMap bg1="lt1" tx1="dk1" bg2="lt2" tx2="dk2" accent1="accent1" accent2="accent2" accent3="accent3" accent4="accent4" accent5="accent5" accent6="accent6" hlink="hlink" folHlink="folHlink"/>
  <p:sldLayoutIdLst>
    <p:sldLayoutId id="2147483736" r:id="rId1"/>
    <p:sldLayoutId id="2147483738" r:id="rId2"/>
    <p:sldLayoutId id="2147483740" r:id="rId3"/>
    <p:sldLayoutId id="2147483696" r:id="rId4"/>
    <p:sldLayoutId id="2147483697" r:id="rId5"/>
    <p:sldLayoutId id="2147483698" r:id="rId6"/>
    <p:sldLayoutId id="2147483699" r:id="rId7"/>
    <p:sldLayoutId id="2147483700" r:id="rId8"/>
    <p:sldLayoutId id="2147483702" r:id="rId9"/>
    <p:sldLayoutId id="2147483703" r:id="rId10"/>
    <p:sldLayoutId id="2147483704" r:id="rId11"/>
    <p:sldLayoutId id="2147483705" r:id="rId12"/>
    <p:sldLayoutId id="2147483707" r:id="rId13"/>
    <p:sldLayoutId id="2147483708" r:id="rId14"/>
    <p:sldLayoutId id="2147483733" r:id="rId15"/>
    <p:sldLayoutId id="2147483734" r:id="rId16"/>
  </p:sldLayoutIdLst>
  <p:hf hdr="0" dt="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3.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7.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C9E5945-562A-4F86-8939-9137C0B5A1D2}"/>
              </a:ext>
            </a:extLst>
          </p:cNvPr>
          <p:cNvSpPr>
            <a:spLocks noGrp="1"/>
          </p:cNvSpPr>
          <p:nvPr>
            <p:ph type="ctrTitle"/>
          </p:nvPr>
        </p:nvSpPr>
        <p:spPr>
          <a:xfrm>
            <a:off x="1110204" y="1061303"/>
            <a:ext cx="10080000" cy="1800000"/>
          </a:xfrm>
        </p:spPr>
        <p:txBody>
          <a:bodyPr/>
          <a:lstStyle/>
          <a:p>
            <a:r>
              <a:rPr lang="fr-FR"/>
              <a:t>Enrichissement des fonctionnalités  </a:t>
            </a:r>
            <a:endParaRPr lang="fr-FR" dirty="0"/>
          </a:p>
        </p:txBody>
      </p:sp>
      <p:sp>
        <p:nvSpPr>
          <p:cNvPr id="4" name="Sous-titre 3">
            <a:extLst>
              <a:ext uri="{FF2B5EF4-FFF2-40B4-BE49-F238E27FC236}">
                <a16:creationId xmlns:a16="http://schemas.microsoft.com/office/drawing/2014/main" id="{F5B5E614-58A6-4AF6-85EC-90C4D3B103DB}"/>
              </a:ext>
            </a:extLst>
          </p:cNvPr>
          <p:cNvSpPr>
            <a:spLocks noGrp="1"/>
          </p:cNvSpPr>
          <p:nvPr>
            <p:ph type="subTitle" idx="1"/>
          </p:nvPr>
        </p:nvSpPr>
        <p:spPr>
          <a:xfrm>
            <a:off x="1110204" y="2835170"/>
            <a:ext cx="10080000" cy="900000"/>
          </a:xfrm>
        </p:spPr>
        <p:txBody>
          <a:bodyPr/>
          <a:lstStyle/>
          <a:p>
            <a:r>
              <a:rPr lang="fr-FR"/>
              <a:t>Sur l’application CE Net</a:t>
            </a:r>
          </a:p>
          <a:p>
            <a:br>
              <a:rPr lang="fr-FR" dirty="0"/>
            </a:br>
            <a:endParaRPr lang="fr-FR" dirty="0"/>
          </a:p>
        </p:txBody>
      </p:sp>
      <p:sp>
        <p:nvSpPr>
          <p:cNvPr id="5" name="Espace réservé de la date 4">
            <a:extLst>
              <a:ext uri="{FF2B5EF4-FFF2-40B4-BE49-F238E27FC236}">
                <a16:creationId xmlns:a16="http://schemas.microsoft.com/office/drawing/2014/main" id="{C2F4117D-AE2A-45BD-AEB3-FBB82C5F9016}"/>
              </a:ext>
            </a:extLst>
          </p:cNvPr>
          <p:cNvSpPr>
            <a:spLocks noGrp="1"/>
          </p:cNvSpPr>
          <p:nvPr>
            <p:ph type="dt" sz="half" idx="10"/>
          </p:nvPr>
        </p:nvSpPr>
        <p:spPr>
          <a:xfrm>
            <a:off x="1110205" y="4061199"/>
            <a:ext cx="3810137" cy="540000"/>
          </a:xfrm>
        </p:spPr>
        <p:txBody>
          <a:bodyPr/>
          <a:lstStyle/>
          <a:p>
            <a:r>
              <a:rPr lang="fr-FR"/>
              <a:t>Octobre/Novembre 2022</a:t>
            </a:r>
            <a:endParaRPr lang="fr-FR" dirty="0"/>
          </a:p>
        </p:txBody>
      </p:sp>
      <p:pic>
        <p:nvPicPr>
          <p:cNvPr id="7" name="Image 6">
            <a:extLst>
              <a:ext uri="{FF2B5EF4-FFF2-40B4-BE49-F238E27FC236}">
                <a16:creationId xmlns:a16="http://schemas.microsoft.com/office/drawing/2014/main" id="{3AC0BE0C-3822-417E-99FE-BD82660D3741}"/>
              </a:ext>
            </a:extLst>
          </p:cNvPr>
          <p:cNvPicPr>
            <a:picLocks noChangeAspect="1"/>
          </p:cNvPicPr>
          <p:nvPr/>
        </p:nvPicPr>
        <p:blipFill>
          <a:blip r:embed="rId3"/>
          <a:stretch>
            <a:fillRect/>
          </a:stretch>
        </p:blipFill>
        <p:spPr>
          <a:xfrm>
            <a:off x="8980566" y="1516677"/>
            <a:ext cx="634922" cy="1344626"/>
          </a:xfrm>
          <a:prstGeom prst="rect">
            <a:avLst/>
          </a:prstGeom>
        </p:spPr>
      </p:pic>
    </p:spTree>
    <p:extLst>
      <p:ext uri="{BB962C8B-B14F-4D97-AF65-F5344CB8AC3E}">
        <p14:creationId xmlns:p14="http://schemas.microsoft.com/office/powerpoint/2010/main" val="453845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pied de page 6">
            <a:extLst>
              <a:ext uri="{FF2B5EF4-FFF2-40B4-BE49-F238E27FC236}">
                <a16:creationId xmlns:a16="http://schemas.microsoft.com/office/drawing/2014/main" id="{5E8C40B7-7C47-4543-9D1A-0790B844047B}"/>
              </a:ext>
            </a:extLst>
          </p:cNvPr>
          <p:cNvSpPr>
            <a:spLocks noGrp="1"/>
          </p:cNvSpPr>
          <p:nvPr>
            <p:ph type="ftr" sz="quarter" idx="11"/>
          </p:nvPr>
        </p:nvSpPr>
        <p:spPr>
          <a:xfrm>
            <a:off x="632384" y="6468977"/>
            <a:ext cx="3600000" cy="252000"/>
          </a:xfrm>
        </p:spPr>
        <p:txBody>
          <a:bodyPr/>
          <a:lstStyle/>
          <a:p>
            <a:r>
              <a:rPr lang="fr-FR"/>
              <a:t>Enrichissement des fonctionnalités - juillet 2022</a:t>
            </a:r>
          </a:p>
        </p:txBody>
      </p:sp>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2</a:t>
            </a:fld>
            <a:endParaRPr lang="fr-FR"/>
          </a:p>
        </p:txBody>
      </p:sp>
      <p:sp>
        <p:nvSpPr>
          <p:cNvPr id="12" name="Espace réservé du texte 11">
            <a:extLst>
              <a:ext uri="{FF2B5EF4-FFF2-40B4-BE49-F238E27FC236}">
                <a16:creationId xmlns:a16="http://schemas.microsoft.com/office/drawing/2014/main" id="{5DB16631-FC3D-4B34-8E15-0B3761762B7D}"/>
              </a:ext>
            </a:extLst>
          </p:cNvPr>
          <p:cNvSpPr>
            <a:spLocks noGrp="1"/>
          </p:cNvSpPr>
          <p:nvPr>
            <p:ph type="body" idx="1"/>
          </p:nvPr>
        </p:nvSpPr>
        <p:spPr>
          <a:xfrm>
            <a:off x="632383" y="828015"/>
            <a:ext cx="10799999" cy="432000"/>
          </a:xfrm>
        </p:spPr>
        <p:txBody>
          <a:bodyPr/>
          <a:lstStyle/>
          <a:p>
            <a:r>
              <a:rPr lang="fr-FR"/>
              <a:t>Application mobile CE Net App</a:t>
            </a:r>
            <a:endParaRPr lang="fr-FR" dirty="0"/>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a:t>Périmètre fonctionnel global au 6 Octobre 2022</a:t>
            </a:r>
            <a:endParaRPr lang="fr-FR" dirty="0"/>
          </a:p>
        </p:txBody>
      </p:sp>
      <p:pic>
        <p:nvPicPr>
          <p:cNvPr id="25" name="Image 24">
            <a:extLst>
              <a:ext uri="{FF2B5EF4-FFF2-40B4-BE49-F238E27FC236}">
                <a16:creationId xmlns:a16="http://schemas.microsoft.com/office/drawing/2014/main" id="{39360B6C-33C9-4C1D-ABEC-E5C88BD04D9A}"/>
              </a:ext>
            </a:extLst>
          </p:cNvPr>
          <p:cNvPicPr>
            <a:picLocks noChangeAspect="1"/>
          </p:cNvPicPr>
          <p:nvPr/>
        </p:nvPicPr>
        <p:blipFill>
          <a:blip r:embed="rId3"/>
          <a:stretch>
            <a:fillRect/>
          </a:stretch>
        </p:blipFill>
        <p:spPr>
          <a:xfrm>
            <a:off x="9723515" y="543179"/>
            <a:ext cx="303316" cy="642357"/>
          </a:xfrm>
          <a:prstGeom prst="rect">
            <a:avLst/>
          </a:prstGeom>
        </p:spPr>
      </p:pic>
      <p:sp>
        <p:nvSpPr>
          <p:cNvPr id="27" name="Rectangle : coins arrondis 26">
            <a:extLst>
              <a:ext uri="{FF2B5EF4-FFF2-40B4-BE49-F238E27FC236}">
                <a16:creationId xmlns:a16="http://schemas.microsoft.com/office/drawing/2014/main" id="{D274D550-195F-45B6-A258-0891869391A2}"/>
              </a:ext>
            </a:extLst>
          </p:cNvPr>
          <p:cNvSpPr/>
          <p:nvPr/>
        </p:nvSpPr>
        <p:spPr>
          <a:xfrm>
            <a:off x="7551724" y="1603885"/>
            <a:ext cx="3103887" cy="3168492"/>
          </a:xfrm>
          <a:prstGeom prst="roundRect">
            <a:avLst>
              <a:gd name="adj" fmla="val 2765"/>
            </a:avLst>
          </a:prstGeom>
          <a:solidFill>
            <a:srgbClr val="000000">
              <a:lumMod val="75000"/>
              <a:lumOff val="25000"/>
            </a:srgbClr>
          </a:solidFill>
          <a:ln w="9525" cap="flat" cmpd="sng" algn="ctr">
            <a:solidFill>
              <a:srgbClr val="000000">
                <a:shade val="95000"/>
                <a:satMod val="105000"/>
              </a:srgbClr>
            </a:solidFill>
            <a:prstDash val="solid"/>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800" b="1" i="0" u="none" strike="noStrike" kern="0" cap="none" spc="0" normalizeH="0" baseline="0" noProof="0">
                <a:ln>
                  <a:noFill/>
                </a:ln>
                <a:solidFill>
                  <a:srgbClr val="FFFFFF"/>
                </a:solidFill>
                <a:effectLst/>
                <a:uLnTx/>
                <a:uFillTx/>
                <a:latin typeface="Arial" panose="020B0604020202020204"/>
                <a:ea typeface="+mn-ea"/>
                <a:cs typeface="+mn-cs"/>
                <a:sym typeface="Arial"/>
              </a:rPr>
              <a:t>Remises</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46" b="0" i="0" u="none" strike="noStrike" kern="0" cap="none" spc="0" normalizeH="0" baseline="0" noProof="0">
              <a:ln>
                <a:noFill/>
              </a:ln>
              <a:solidFill>
                <a:srgbClr val="000000"/>
              </a:solidFill>
              <a:effectLst/>
              <a:uLnTx/>
              <a:uFillTx/>
              <a:latin typeface="Arial" panose="020B0604020202020204"/>
              <a:ea typeface="+mn-ea"/>
              <a:cs typeface="+mn-cs"/>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46" b="0" i="0" u="none" strike="noStrike" kern="0" cap="none" spc="0" normalizeH="0" baseline="0" noProof="0">
              <a:ln>
                <a:noFill/>
              </a:ln>
              <a:solidFill>
                <a:srgbClr val="000000"/>
              </a:solidFill>
              <a:effectLst/>
              <a:uLnTx/>
              <a:uFillTx/>
              <a:latin typeface="Arial" panose="020B0604020202020204"/>
              <a:ea typeface="+mn-ea"/>
              <a:cs typeface="+mn-cs"/>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46" b="0" i="0" u="none" strike="noStrike" kern="0" cap="none" spc="0" normalizeH="0" baseline="0" noProof="0">
              <a:ln>
                <a:noFill/>
              </a:ln>
              <a:solidFill>
                <a:srgbClr val="000000"/>
              </a:solidFill>
              <a:effectLst/>
              <a:uLnTx/>
              <a:uFillTx/>
              <a:latin typeface="Arial" panose="020B0604020202020204"/>
              <a:ea typeface="+mn-ea"/>
              <a:cs typeface="+mn-cs"/>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46" b="0" i="0" u="none" strike="noStrike" kern="0" cap="none" spc="0" normalizeH="0" baseline="0" noProof="0">
              <a:ln>
                <a:noFill/>
              </a:ln>
              <a:solidFill>
                <a:srgbClr val="000000"/>
              </a:solidFill>
              <a:effectLst/>
              <a:uLnTx/>
              <a:uFillTx/>
              <a:latin typeface="Arial" panose="020B0604020202020204"/>
              <a:ea typeface="+mn-ea"/>
              <a:cs typeface="+mn-cs"/>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46" b="0" i="0" u="none" strike="noStrike" kern="0" cap="none" spc="0" normalizeH="0" baseline="0" noProof="0">
              <a:ln>
                <a:noFill/>
              </a:ln>
              <a:solidFill>
                <a:srgbClr val="000000"/>
              </a:solidFill>
              <a:effectLst/>
              <a:uLnTx/>
              <a:uFillTx/>
              <a:latin typeface="Arial" panose="020B0604020202020204"/>
              <a:ea typeface="+mn-ea"/>
              <a:cs typeface="+mn-cs"/>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46" b="0" i="0" u="none" strike="noStrike" kern="0" cap="none" spc="0" normalizeH="0" baseline="0" noProof="0">
              <a:ln>
                <a:noFill/>
              </a:ln>
              <a:solidFill>
                <a:srgbClr val="000000"/>
              </a:solidFill>
              <a:effectLst/>
              <a:uLnTx/>
              <a:uFillTx/>
              <a:latin typeface="Arial" panose="020B0604020202020204"/>
              <a:ea typeface="+mn-ea"/>
              <a:cs typeface="+mn-cs"/>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46" b="0" i="0" u="none" strike="noStrike" kern="0" cap="none" spc="0" normalizeH="0" baseline="0" noProof="0">
              <a:ln>
                <a:noFill/>
              </a:ln>
              <a:solidFill>
                <a:srgbClr val="000000"/>
              </a:solidFill>
              <a:effectLst/>
              <a:uLnTx/>
              <a:uFillTx/>
              <a:latin typeface="Arial" panose="020B0604020202020204"/>
              <a:ea typeface="+mn-ea"/>
              <a:cs typeface="+mn-cs"/>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46" b="0" i="0" u="none" strike="noStrike" kern="0" cap="none" spc="0" normalizeH="0" baseline="0" noProof="0">
              <a:ln>
                <a:noFill/>
              </a:ln>
              <a:solidFill>
                <a:srgbClr val="000000"/>
              </a:solidFill>
              <a:effectLst/>
              <a:uLnTx/>
              <a:uFillTx/>
              <a:latin typeface="Arial" panose="020B0604020202020204"/>
              <a:ea typeface="+mn-ea"/>
              <a:cs typeface="+mn-cs"/>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46" b="0" i="0" u="none" strike="noStrike" kern="0" cap="none" spc="0" normalizeH="0" baseline="0" noProof="0">
              <a:ln>
                <a:noFill/>
              </a:ln>
              <a:solidFill>
                <a:srgbClr val="000000"/>
              </a:solidFill>
              <a:effectLst/>
              <a:uLnTx/>
              <a:uFillTx/>
              <a:latin typeface="Arial" panose="020B0604020202020204"/>
              <a:ea typeface="+mn-ea"/>
              <a:cs typeface="+mn-cs"/>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46" b="0" i="0" u="none" strike="noStrike" kern="0" cap="none" spc="0" normalizeH="0" baseline="0" noProof="0">
              <a:ln>
                <a:noFill/>
              </a:ln>
              <a:solidFill>
                <a:srgbClr val="000000"/>
              </a:solidFill>
              <a:effectLst/>
              <a:uLnTx/>
              <a:uFillTx/>
              <a:latin typeface="Arial" panose="020B0604020202020204"/>
              <a:ea typeface="+mn-ea"/>
              <a:cs typeface="+mn-cs"/>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46" b="0" i="0" u="none" strike="noStrike" kern="0" cap="none" spc="0" normalizeH="0" baseline="0" noProof="0">
              <a:ln>
                <a:noFill/>
              </a:ln>
              <a:solidFill>
                <a:srgbClr val="000000"/>
              </a:solidFill>
              <a:effectLst/>
              <a:uLnTx/>
              <a:uFillTx/>
              <a:latin typeface="Arial" panose="020B0604020202020204"/>
              <a:ea typeface="+mn-ea"/>
              <a:cs typeface="+mn-cs"/>
              <a:sym typeface="Arial"/>
            </a:endParaRPr>
          </a:p>
        </p:txBody>
      </p:sp>
      <p:sp>
        <p:nvSpPr>
          <p:cNvPr id="28" name="Rectangle : coins arrondis 27">
            <a:extLst>
              <a:ext uri="{FF2B5EF4-FFF2-40B4-BE49-F238E27FC236}">
                <a16:creationId xmlns:a16="http://schemas.microsoft.com/office/drawing/2014/main" id="{A04D71D6-4F05-42E0-92B4-DC7E4728A6F3}"/>
              </a:ext>
            </a:extLst>
          </p:cNvPr>
          <p:cNvSpPr/>
          <p:nvPr/>
        </p:nvSpPr>
        <p:spPr>
          <a:xfrm>
            <a:off x="4213661" y="1603885"/>
            <a:ext cx="3103887" cy="3168492"/>
          </a:xfrm>
          <a:prstGeom prst="roundRect">
            <a:avLst>
              <a:gd name="adj" fmla="val 2765"/>
            </a:avLst>
          </a:prstGeom>
          <a:solidFill>
            <a:srgbClr val="000000">
              <a:lumMod val="75000"/>
              <a:lumOff val="25000"/>
            </a:srgbClr>
          </a:solidFill>
          <a:ln w="9525" cap="flat" cmpd="sng" algn="ctr">
            <a:solidFill>
              <a:srgbClr val="000000">
                <a:shade val="95000"/>
                <a:satMod val="105000"/>
              </a:srgbClr>
            </a:solidFill>
            <a:prstDash val="solid"/>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800" b="1" i="0" u="none" strike="noStrike" kern="0" cap="none" spc="0" normalizeH="0" baseline="0" noProof="0">
                <a:ln>
                  <a:noFill/>
                </a:ln>
                <a:solidFill>
                  <a:srgbClr val="FFFFFF"/>
                </a:solidFill>
                <a:effectLst/>
                <a:uLnTx/>
                <a:uFillTx/>
                <a:latin typeface="Arial" panose="020B0604020202020204"/>
                <a:ea typeface="+mn-ea"/>
                <a:cs typeface="+mn-cs"/>
                <a:sym typeface="Arial"/>
              </a:rPr>
              <a:t>Virements</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46" b="0" i="0" u="none" strike="noStrike" kern="0" cap="none" spc="0" normalizeH="0" baseline="0" noProof="0">
              <a:ln>
                <a:noFill/>
              </a:ln>
              <a:solidFill>
                <a:srgbClr val="000000"/>
              </a:solidFill>
              <a:effectLst/>
              <a:uLnTx/>
              <a:uFillTx/>
              <a:latin typeface="Arial" panose="020B0604020202020204"/>
              <a:ea typeface="+mn-ea"/>
              <a:cs typeface="+mn-cs"/>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46" b="0" i="0" u="none" strike="noStrike" kern="0" cap="none" spc="0" normalizeH="0" baseline="0" noProof="0">
              <a:ln>
                <a:noFill/>
              </a:ln>
              <a:solidFill>
                <a:srgbClr val="000000"/>
              </a:solidFill>
              <a:effectLst/>
              <a:uLnTx/>
              <a:uFillTx/>
              <a:latin typeface="Arial" panose="020B0604020202020204"/>
              <a:ea typeface="+mn-ea"/>
              <a:cs typeface="+mn-cs"/>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46" b="0" i="0" u="none" strike="noStrike" kern="0" cap="none" spc="0" normalizeH="0" baseline="0" noProof="0">
              <a:ln>
                <a:noFill/>
              </a:ln>
              <a:solidFill>
                <a:srgbClr val="000000"/>
              </a:solidFill>
              <a:effectLst/>
              <a:uLnTx/>
              <a:uFillTx/>
              <a:latin typeface="Arial" panose="020B0604020202020204"/>
              <a:ea typeface="+mn-ea"/>
              <a:cs typeface="+mn-cs"/>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46" b="0" i="0" u="none" strike="noStrike" kern="0" cap="none" spc="0" normalizeH="0" baseline="0" noProof="0">
              <a:ln>
                <a:noFill/>
              </a:ln>
              <a:solidFill>
                <a:srgbClr val="000000"/>
              </a:solidFill>
              <a:effectLst/>
              <a:uLnTx/>
              <a:uFillTx/>
              <a:latin typeface="Arial" panose="020B0604020202020204"/>
              <a:ea typeface="+mn-ea"/>
              <a:cs typeface="+mn-cs"/>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46" b="0" i="0" u="none" strike="noStrike" kern="0" cap="none" spc="0" normalizeH="0" baseline="0" noProof="0">
              <a:ln>
                <a:noFill/>
              </a:ln>
              <a:solidFill>
                <a:srgbClr val="000000"/>
              </a:solidFill>
              <a:effectLst/>
              <a:uLnTx/>
              <a:uFillTx/>
              <a:latin typeface="Arial" panose="020B0604020202020204"/>
              <a:ea typeface="+mn-ea"/>
              <a:cs typeface="+mn-cs"/>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46" b="0" i="0" u="none" strike="noStrike" kern="0" cap="none" spc="0" normalizeH="0" baseline="0" noProof="0">
              <a:ln>
                <a:noFill/>
              </a:ln>
              <a:solidFill>
                <a:srgbClr val="000000"/>
              </a:solidFill>
              <a:effectLst/>
              <a:uLnTx/>
              <a:uFillTx/>
              <a:latin typeface="Arial" panose="020B0604020202020204"/>
              <a:ea typeface="+mn-ea"/>
              <a:cs typeface="+mn-cs"/>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46" b="0" i="0" u="none" strike="noStrike" kern="0" cap="none" spc="0" normalizeH="0" baseline="0" noProof="0">
              <a:ln>
                <a:noFill/>
              </a:ln>
              <a:solidFill>
                <a:srgbClr val="000000"/>
              </a:solidFill>
              <a:effectLst/>
              <a:uLnTx/>
              <a:uFillTx/>
              <a:latin typeface="Arial" panose="020B0604020202020204"/>
              <a:ea typeface="+mn-ea"/>
              <a:cs typeface="+mn-cs"/>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46" b="0" i="0" u="none" strike="noStrike" kern="0" cap="none" spc="0" normalizeH="0" baseline="0" noProof="0">
              <a:ln>
                <a:noFill/>
              </a:ln>
              <a:solidFill>
                <a:srgbClr val="000000"/>
              </a:solidFill>
              <a:effectLst/>
              <a:uLnTx/>
              <a:uFillTx/>
              <a:latin typeface="Arial" panose="020B0604020202020204"/>
              <a:ea typeface="+mn-ea"/>
              <a:cs typeface="+mn-cs"/>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46" b="0" i="0" u="none" strike="noStrike" kern="0" cap="none" spc="0" normalizeH="0" baseline="0" noProof="0">
              <a:ln>
                <a:noFill/>
              </a:ln>
              <a:solidFill>
                <a:srgbClr val="000000"/>
              </a:solidFill>
              <a:effectLst/>
              <a:uLnTx/>
              <a:uFillTx/>
              <a:latin typeface="Arial" panose="020B0604020202020204"/>
              <a:ea typeface="+mn-ea"/>
              <a:cs typeface="+mn-cs"/>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46" b="0" i="0" u="none" strike="noStrike" kern="0" cap="none" spc="0" normalizeH="0" baseline="0" noProof="0">
              <a:ln>
                <a:noFill/>
              </a:ln>
              <a:solidFill>
                <a:srgbClr val="000000"/>
              </a:solidFill>
              <a:effectLst/>
              <a:uLnTx/>
              <a:uFillTx/>
              <a:latin typeface="Arial" panose="020B0604020202020204"/>
              <a:ea typeface="+mn-ea"/>
              <a:cs typeface="+mn-cs"/>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46" b="0" i="0" u="none" strike="noStrike" kern="0" cap="none" spc="0" normalizeH="0" baseline="0" noProof="0">
              <a:ln>
                <a:noFill/>
              </a:ln>
              <a:solidFill>
                <a:srgbClr val="000000"/>
              </a:solidFill>
              <a:effectLst/>
              <a:uLnTx/>
              <a:uFillTx/>
              <a:latin typeface="Arial" panose="020B0604020202020204"/>
              <a:ea typeface="+mn-ea"/>
              <a:cs typeface="+mn-cs"/>
              <a:sym typeface="Arial"/>
            </a:endParaRPr>
          </a:p>
        </p:txBody>
      </p:sp>
      <p:sp>
        <p:nvSpPr>
          <p:cNvPr id="29" name="Rectangle : coins arrondis 28">
            <a:extLst>
              <a:ext uri="{FF2B5EF4-FFF2-40B4-BE49-F238E27FC236}">
                <a16:creationId xmlns:a16="http://schemas.microsoft.com/office/drawing/2014/main" id="{A343C8A6-C601-4A59-8532-2E96807DDEBF}"/>
              </a:ext>
            </a:extLst>
          </p:cNvPr>
          <p:cNvSpPr/>
          <p:nvPr/>
        </p:nvSpPr>
        <p:spPr>
          <a:xfrm>
            <a:off x="753968" y="1603885"/>
            <a:ext cx="3312656" cy="3168492"/>
          </a:xfrm>
          <a:prstGeom prst="roundRect">
            <a:avLst>
              <a:gd name="adj" fmla="val 2765"/>
            </a:avLst>
          </a:prstGeom>
          <a:solidFill>
            <a:srgbClr val="000000">
              <a:lumMod val="75000"/>
              <a:lumOff val="25000"/>
            </a:srgbClr>
          </a:solidFill>
          <a:ln w="9525" cap="flat" cmpd="sng" algn="ctr">
            <a:solidFill>
              <a:srgbClr val="000000">
                <a:shade val="95000"/>
                <a:satMod val="105000"/>
              </a:srgbClr>
            </a:solidFill>
            <a:prstDash val="solid"/>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800" b="1" i="0" u="none" strike="noStrike" kern="0" cap="none" spc="0" normalizeH="0" baseline="0" noProof="0" dirty="0">
                <a:ln>
                  <a:noFill/>
                </a:ln>
                <a:solidFill>
                  <a:srgbClr val="FFFFFF"/>
                </a:solidFill>
                <a:effectLst/>
                <a:uLnTx/>
                <a:uFillTx/>
                <a:latin typeface="Arial" panose="020B0604020202020204"/>
                <a:ea typeface="+mn-ea"/>
                <a:cs typeface="+mn-cs"/>
                <a:sym typeface="Arial"/>
              </a:rPr>
              <a:t>Comptes &amp; Opérations</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46" b="0" i="0" u="none" strike="noStrike" kern="0" cap="none" spc="0" normalizeH="0" baseline="0" noProof="0" dirty="0">
              <a:ln>
                <a:noFill/>
              </a:ln>
              <a:solidFill>
                <a:srgbClr val="000000"/>
              </a:solidFill>
              <a:effectLst/>
              <a:uLnTx/>
              <a:uFillTx/>
              <a:latin typeface="Arial" panose="020B0604020202020204"/>
              <a:ea typeface="+mn-ea"/>
              <a:cs typeface="+mn-cs"/>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46" b="0" i="0" u="none" strike="noStrike" kern="0" cap="none" spc="0" normalizeH="0" baseline="0" noProof="0" dirty="0">
              <a:ln>
                <a:noFill/>
              </a:ln>
              <a:solidFill>
                <a:srgbClr val="000000"/>
              </a:solidFill>
              <a:effectLst/>
              <a:uLnTx/>
              <a:uFillTx/>
              <a:latin typeface="Arial" panose="020B0604020202020204"/>
              <a:ea typeface="+mn-ea"/>
              <a:cs typeface="+mn-cs"/>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46" b="0" i="0" u="none" strike="noStrike" kern="0" cap="none" spc="0" normalizeH="0" baseline="0" noProof="0" dirty="0">
              <a:ln>
                <a:noFill/>
              </a:ln>
              <a:solidFill>
                <a:srgbClr val="000000"/>
              </a:solidFill>
              <a:effectLst/>
              <a:uLnTx/>
              <a:uFillTx/>
              <a:latin typeface="Arial" panose="020B0604020202020204"/>
              <a:ea typeface="+mn-ea"/>
              <a:cs typeface="+mn-cs"/>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46" b="0" i="0" u="none" strike="noStrike" kern="0" cap="none" spc="0" normalizeH="0" baseline="0" noProof="0" dirty="0">
              <a:ln>
                <a:noFill/>
              </a:ln>
              <a:solidFill>
                <a:srgbClr val="000000"/>
              </a:solidFill>
              <a:effectLst/>
              <a:uLnTx/>
              <a:uFillTx/>
              <a:latin typeface="Arial" panose="020B0604020202020204"/>
              <a:ea typeface="+mn-ea"/>
              <a:cs typeface="+mn-cs"/>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46" b="0" i="0" u="none" strike="noStrike" kern="0" cap="none" spc="0" normalizeH="0" baseline="0" noProof="0" dirty="0">
              <a:ln>
                <a:noFill/>
              </a:ln>
              <a:solidFill>
                <a:srgbClr val="000000"/>
              </a:solidFill>
              <a:effectLst/>
              <a:uLnTx/>
              <a:uFillTx/>
              <a:latin typeface="Arial" panose="020B0604020202020204"/>
              <a:ea typeface="+mn-ea"/>
              <a:cs typeface="+mn-cs"/>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46" b="0" i="0" u="none" strike="noStrike" kern="0" cap="none" spc="0" normalizeH="0" baseline="0" noProof="0" dirty="0">
              <a:ln>
                <a:noFill/>
              </a:ln>
              <a:solidFill>
                <a:srgbClr val="000000"/>
              </a:solidFill>
              <a:effectLst/>
              <a:uLnTx/>
              <a:uFillTx/>
              <a:latin typeface="Arial" panose="020B0604020202020204"/>
              <a:ea typeface="+mn-ea"/>
              <a:cs typeface="+mn-cs"/>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46" b="0" i="0" u="none" strike="noStrike" kern="0" cap="none" spc="0" normalizeH="0" baseline="0" noProof="0" dirty="0">
              <a:ln>
                <a:noFill/>
              </a:ln>
              <a:solidFill>
                <a:srgbClr val="000000"/>
              </a:solidFill>
              <a:effectLst/>
              <a:uLnTx/>
              <a:uFillTx/>
              <a:latin typeface="Arial" panose="020B0604020202020204"/>
              <a:ea typeface="+mn-ea"/>
              <a:cs typeface="+mn-cs"/>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46" b="0" i="0" u="none" strike="noStrike" kern="0" cap="none" spc="0" normalizeH="0" baseline="0" noProof="0" dirty="0">
              <a:ln>
                <a:noFill/>
              </a:ln>
              <a:solidFill>
                <a:srgbClr val="000000"/>
              </a:solidFill>
              <a:effectLst/>
              <a:uLnTx/>
              <a:uFillTx/>
              <a:latin typeface="Arial" panose="020B0604020202020204"/>
              <a:ea typeface="+mn-ea"/>
              <a:cs typeface="+mn-cs"/>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46" b="0" i="0" u="none" strike="noStrike" kern="0" cap="none" spc="0" normalizeH="0" baseline="0" noProof="0" dirty="0">
              <a:ln>
                <a:noFill/>
              </a:ln>
              <a:solidFill>
                <a:srgbClr val="000000"/>
              </a:solidFill>
              <a:effectLst/>
              <a:uLnTx/>
              <a:uFillTx/>
              <a:latin typeface="Arial" panose="020B0604020202020204"/>
              <a:ea typeface="+mn-ea"/>
              <a:cs typeface="+mn-cs"/>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46" b="0" i="0" u="none" strike="noStrike" kern="0" cap="none" spc="0" normalizeH="0" baseline="0" noProof="0" dirty="0">
              <a:ln>
                <a:noFill/>
              </a:ln>
              <a:solidFill>
                <a:srgbClr val="000000"/>
              </a:solidFill>
              <a:effectLst/>
              <a:uLnTx/>
              <a:uFillTx/>
              <a:latin typeface="Arial" panose="020B0604020202020204"/>
              <a:ea typeface="+mn-ea"/>
              <a:cs typeface="+mn-cs"/>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46" b="0" i="0" u="none" strike="noStrike" kern="0" cap="none" spc="0" normalizeH="0" baseline="0" noProof="0" dirty="0">
              <a:ln>
                <a:noFill/>
              </a:ln>
              <a:solidFill>
                <a:srgbClr val="000000"/>
              </a:solidFill>
              <a:effectLst/>
              <a:uLnTx/>
              <a:uFillTx/>
              <a:latin typeface="Arial" panose="020B0604020202020204"/>
              <a:ea typeface="+mn-ea"/>
              <a:cs typeface="+mn-cs"/>
              <a:sym typeface="Arial"/>
            </a:endParaRPr>
          </a:p>
        </p:txBody>
      </p:sp>
      <p:sp>
        <p:nvSpPr>
          <p:cNvPr id="30" name="ZoneTexte 29">
            <a:extLst>
              <a:ext uri="{FF2B5EF4-FFF2-40B4-BE49-F238E27FC236}">
                <a16:creationId xmlns:a16="http://schemas.microsoft.com/office/drawing/2014/main" id="{7D5DCFE9-0C37-4B1C-BD6D-BD9135AEFEB1}"/>
              </a:ext>
            </a:extLst>
          </p:cNvPr>
          <p:cNvSpPr txBox="1"/>
          <p:nvPr/>
        </p:nvSpPr>
        <p:spPr>
          <a:xfrm>
            <a:off x="4339941" y="2300804"/>
            <a:ext cx="2839602" cy="1136978"/>
          </a:xfrm>
          <a:prstGeom prst="rect">
            <a:avLst/>
          </a:prstGeom>
          <a:solidFill>
            <a:srgbClr val="D6D2E3">
              <a:lumMod val="20000"/>
              <a:lumOff val="80000"/>
            </a:srgbClr>
          </a:solidFill>
          <a:ln w="25400" cap="flat" cmpd="sng" algn="ctr">
            <a:solidFill>
              <a:srgbClr val="FFFFFF"/>
            </a:solidFill>
            <a:prstDash val="solid"/>
          </a:ln>
          <a:effectLst/>
        </p:spPr>
        <p:txBody>
          <a:bodyPr wrap="square" rtlCol="0">
            <a:spAutoFit/>
          </a:bodyPr>
          <a:lstStyle/>
          <a:p>
            <a:pPr marL="0" marR="0" lvl="7" indent="0" defTabSz="914400" eaLnBrk="1" fontAlgn="auto" latinLnBrk="0" hangingPunct="1">
              <a:lnSpc>
                <a:spcPct val="100000"/>
              </a:lnSpc>
              <a:spcBef>
                <a:spcPts val="0"/>
              </a:spcBef>
              <a:spcAft>
                <a:spcPts val="0"/>
              </a:spcAft>
              <a:buClrTx/>
              <a:buSzTx/>
              <a:buFontTx/>
              <a:buNone/>
              <a:tabLst/>
              <a:defRPr/>
            </a:pPr>
            <a:r>
              <a:rPr kumimoji="0" lang="fr-FR" sz="1122" b="1" i="0" u="none" strike="noStrike" kern="0" cap="none" spc="0" normalizeH="0" baseline="0" noProof="0" dirty="0">
                <a:ln>
                  <a:noFill/>
                </a:ln>
                <a:solidFill>
                  <a:srgbClr val="000000"/>
                </a:solidFill>
                <a:effectLst/>
                <a:uLnTx/>
                <a:uFillTx/>
                <a:latin typeface="Arial" panose="020B0604020202020204"/>
                <a:ea typeface="+mn-ea"/>
                <a:cs typeface="+mn-cs"/>
                <a:sym typeface="Arial"/>
              </a:rPr>
              <a:t>Saisie de Virement</a:t>
            </a:r>
          </a:p>
          <a:p>
            <a:pPr marL="192367" marR="0" lvl="7" indent="-192367"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122" b="0" i="0" u="none" strike="noStrike" kern="0" cap="none" spc="0" normalizeH="0" baseline="0" noProof="0" dirty="0">
                <a:ln>
                  <a:noFill/>
                </a:ln>
                <a:solidFill>
                  <a:srgbClr val="000000"/>
                </a:solidFill>
                <a:effectLst/>
                <a:uLnTx/>
                <a:uFillTx/>
                <a:latin typeface="Arial" panose="020B0604020202020204"/>
                <a:ea typeface="+mn-ea"/>
                <a:cs typeface="+mn-cs"/>
                <a:sym typeface="Arial"/>
              </a:rPr>
              <a:t>Virement Compte à compte </a:t>
            </a:r>
          </a:p>
          <a:p>
            <a:pPr marL="192367" marR="0" lvl="7" indent="-192367"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122" b="0" i="0" u="none" strike="noStrike" kern="0" cap="none" spc="0" normalizeH="0" baseline="0" noProof="0" dirty="0">
                <a:ln>
                  <a:noFill/>
                </a:ln>
                <a:solidFill>
                  <a:srgbClr val="000000"/>
                </a:solidFill>
                <a:effectLst/>
                <a:uLnTx/>
                <a:uFillTx/>
                <a:latin typeface="Arial" panose="020B0604020202020204"/>
                <a:ea typeface="+mn-ea"/>
                <a:cs typeface="+mn-cs"/>
                <a:sym typeface="Arial"/>
              </a:rPr>
              <a:t>Virement SEPA (Offres Compte)</a:t>
            </a:r>
          </a:p>
          <a:p>
            <a:pPr marL="192367" marR="0" lvl="7" indent="-192367"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122" b="0" i="0" u="none" strike="noStrike" kern="0" cap="none" spc="0" normalizeH="0" baseline="0" noProof="0" dirty="0">
                <a:ln>
                  <a:noFill/>
                </a:ln>
                <a:solidFill>
                  <a:srgbClr val="000000"/>
                </a:solidFill>
                <a:effectLst/>
                <a:uLnTx/>
                <a:uFillTx/>
                <a:latin typeface="Arial" panose="020B0604020202020204"/>
                <a:ea typeface="+mn-ea"/>
                <a:cs typeface="+mn-cs"/>
                <a:sym typeface="Arial"/>
              </a:rPr>
              <a:t>Virements IP</a:t>
            </a:r>
          </a:p>
          <a:p>
            <a:pPr marL="192367" marR="0" lvl="7" indent="-192367"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122" b="0" i="0" u="none" strike="noStrike" kern="0" cap="none" spc="0" normalizeH="0" baseline="0" noProof="0" dirty="0">
                <a:ln>
                  <a:noFill/>
                </a:ln>
                <a:solidFill>
                  <a:srgbClr val="000000"/>
                </a:solidFill>
                <a:effectLst/>
                <a:uLnTx/>
                <a:uFillTx/>
                <a:latin typeface="Arial" panose="020B0604020202020204"/>
                <a:ea typeface="+mn-ea"/>
                <a:cs typeface="+mn-cs"/>
                <a:sym typeface="Arial"/>
              </a:rPr>
              <a:t>Virement permanents</a:t>
            </a:r>
          </a:p>
          <a:p>
            <a:pPr marL="192367" marR="0" lvl="7" indent="-192367"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178" b="0" i="0" u="none" strike="noStrike" kern="0" cap="none" spc="0" normalizeH="0" baseline="0" noProof="0" dirty="0">
              <a:ln>
                <a:noFill/>
              </a:ln>
              <a:solidFill>
                <a:srgbClr val="000000"/>
              </a:solidFill>
              <a:effectLst/>
              <a:uLnTx/>
              <a:uFillTx/>
              <a:latin typeface="Arial" panose="020B0604020202020204"/>
              <a:ea typeface="+mn-ea"/>
              <a:cs typeface="+mn-cs"/>
              <a:sym typeface="Arial"/>
            </a:endParaRPr>
          </a:p>
        </p:txBody>
      </p:sp>
      <p:sp>
        <p:nvSpPr>
          <p:cNvPr id="49" name="ZoneTexte 48">
            <a:extLst>
              <a:ext uri="{FF2B5EF4-FFF2-40B4-BE49-F238E27FC236}">
                <a16:creationId xmlns:a16="http://schemas.microsoft.com/office/drawing/2014/main" id="{BB82CFC2-CEE2-460A-B7DF-076FF7DE8D34}"/>
              </a:ext>
            </a:extLst>
          </p:cNvPr>
          <p:cNvSpPr txBox="1"/>
          <p:nvPr/>
        </p:nvSpPr>
        <p:spPr>
          <a:xfrm>
            <a:off x="4339940" y="3188131"/>
            <a:ext cx="2839602" cy="1473737"/>
          </a:xfrm>
          <a:prstGeom prst="rect">
            <a:avLst/>
          </a:prstGeom>
          <a:solidFill>
            <a:srgbClr val="D6D2E3">
              <a:lumMod val="20000"/>
              <a:lumOff val="80000"/>
            </a:srgbClr>
          </a:solidFill>
          <a:ln w="25400" cap="flat" cmpd="sng" algn="ctr">
            <a:solidFill>
              <a:srgbClr val="FFFFFF"/>
            </a:solidFill>
            <a:prstDash val="solid"/>
          </a:ln>
          <a:effectLst/>
        </p:spPr>
        <p:txBody>
          <a:bodyPr wrap="square" rtlCol="0">
            <a:spAutoFit/>
          </a:bodyPr>
          <a:lstStyle/>
          <a:p>
            <a:pPr marL="0" marR="0" lvl="7" indent="0" defTabSz="914400" eaLnBrk="1" fontAlgn="auto" latinLnBrk="0" hangingPunct="1">
              <a:lnSpc>
                <a:spcPct val="100000"/>
              </a:lnSpc>
              <a:spcBef>
                <a:spcPts val="0"/>
              </a:spcBef>
              <a:spcAft>
                <a:spcPts val="0"/>
              </a:spcAft>
              <a:buClrTx/>
              <a:buSzTx/>
              <a:buFontTx/>
              <a:buNone/>
              <a:tabLst/>
              <a:defRPr/>
            </a:pPr>
            <a:r>
              <a:rPr kumimoji="0" lang="fr-FR" sz="1122" b="1" i="0" u="none" strike="noStrike" kern="0" cap="none" spc="0" normalizeH="0" baseline="0" noProof="0" dirty="0">
                <a:ln>
                  <a:noFill/>
                </a:ln>
                <a:solidFill>
                  <a:srgbClr val="000000"/>
                </a:solidFill>
                <a:effectLst/>
                <a:uLnTx/>
                <a:uFillTx/>
                <a:latin typeface="Arial" panose="020B0604020202020204"/>
                <a:ea typeface="+mn-ea"/>
                <a:cs typeface="+mn-cs"/>
                <a:sym typeface="Arial"/>
              </a:rPr>
              <a:t>Suivi des Virements</a:t>
            </a:r>
          </a:p>
          <a:p>
            <a:pPr marL="192367" marR="0" lvl="7" indent="-192367"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122" b="0" i="0" u="none" strike="noStrike" kern="0" cap="none" spc="0" normalizeH="0" baseline="0" noProof="0" dirty="0">
                <a:ln>
                  <a:noFill/>
                </a:ln>
                <a:solidFill>
                  <a:srgbClr val="000000"/>
                </a:solidFill>
                <a:effectLst/>
                <a:uLnTx/>
                <a:uFillTx/>
                <a:latin typeface="Arial" panose="020B0604020202020204"/>
                <a:ea typeface="+mn-ea"/>
                <a:cs typeface="+mn-cs"/>
                <a:sym typeface="Arial"/>
              </a:rPr>
              <a:t>Consultation du suivi des virements </a:t>
            </a:r>
          </a:p>
          <a:p>
            <a:pPr marL="192367" marR="0" lvl="7" indent="-192367"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122" b="0" i="0" u="none" strike="noStrike" kern="0" cap="none" spc="0" normalizeH="0" baseline="0" noProof="0" dirty="0">
                <a:ln>
                  <a:noFill/>
                </a:ln>
                <a:solidFill>
                  <a:srgbClr val="000000"/>
                </a:solidFill>
                <a:effectLst/>
                <a:uLnTx/>
                <a:uFillTx/>
                <a:latin typeface="Arial" panose="020B0604020202020204"/>
                <a:ea typeface="+mn-ea"/>
                <a:cs typeface="+mn-cs"/>
                <a:sym typeface="Arial"/>
              </a:rPr>
              <a:t>Consultation des détails d’un virement</a:t>
            </a:r>
          </a:p>
          <a:p>
            <a:pPr marL="192367" marR="0" lvl="7" indent="-192367"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122" b="0" i="0" u="none" strike="noStrike" kern="0" cap="none" spc="0" normalizeH="0" baseline="0" noProof="0" dirty="0">
                <a:ln>
                  <a:noFill/>
                </a:ln>
                <a:solidFill>
                  <a:srgbClr val="000000"/>
                </a:solidFill>
                <a:effectLst/>
                <a:uLnTx/>
                <a:uFillTx/>
                <a:latin typeface="Arial" panose="020B0604020202020204"/>
                <a:ea typeface="+mn-ea"/>
                <a:cs typeface="+mn-cs"/>
                <a:sym typeface="Arial"/>
              </a:rPr>
              <a:t>Consultation des demandes de restitution</a:t>
            </a:r>
          </a:p>
          <a:p>
            <a:pPr marL="192367" marR="0" lvl="7" indent="-192367"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122" b="0" i="0" u="none" strike="noStrike" kern="0" cap="none" spc="0" normalizeH="0" baseline="0" noProof="0" dirty="0">
                <a:ln>
                  <a:noFill/>
                </a:ln>
                <a:solidFill>
                  <a:srgbClr val="000000"/>
                </a:solidFill>
                <a:effectLst/>
                <a:uLnTx/>
                <a:uFillTx/>
                <a:latin typeface="Arial" panose="020B0604020202020204"/>
                <a:ea typeface="+mn-ea"/>
                <a:cs typeface="+mn-cs"/>
                <a:sym typeface="Arial"/>
              </a:rPr>
              <a:t>Annulation d’un virement</a:t>
            </a:r>
          </a:p>
          <a:p>
            <a:pPr marL="0" marR="0" lvl="7" indent="0" defTabSz="914400" eaLnBrk="1" fontAlgn="auto" latinLnBrk="0" hangingPunct="1">
              <a:lnSpc>
                <a:spcPct val="100000"/>
              </a:lnSpc>
              <a:spcBef>
                <a:spcPts val="0"/>
              </a:spcBef>
              <a:spcAft>
                <a:spcPts val="0"/>
              </a:spcAft>
              <a:buClrTx/>
              <a:buSzTx/>
              <a:buFontTx/>
              <a:buNone/>
              <a:tabLst/>
              <a:defRPr/>
            </a:pPr>
            <a:r>
              <a:rPr kumimoji="0" lang="fr-FR" sz="1122" b="1" i="0" u="none" strike="noStrike" kern="0" cap="none" spc="0" normalizeH="0" baseline="0" noProof="0" dirty="0">
                <a:ln>
                  <a:noFill/>
                </a:ln>
                <a:solidFill>
                  <a:srgbClr val="000000"/>
                </a:solidFill>
                <a:effectLst/>
                <a:uLnTx/>
                <a:uFillTx/>
                <a:latin typeface="Arial" panose="020B0604020202020204"/>
                <a:ea typeface="+mn-ea"/>
                <a:cs typeface="+mn-cs"/>
                <a:sym typeface="Arial"/>
              </a:rPr>
              <a:t>Destinataires</a:t>
            </a:r>
          </a:p>
          <a:p>
            <a:pPr marL="192367" marR="0" lvl="7" indent="-192367"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22" b="0" i="0" u="none" strike="noStrike" kern="0" cap="none" spc="0" normalizeH="0" baseline="0" noProof="0" dirty="0">
                <a:ln>
                  <a:noFill/>
                </a:ln>
                <a:solidFill>
                  <a:srgbClr val="000000"/>
                </a:solidFill>
                <a:effectLst/>
                <a:uLnTx/>
                <a:uFillTx/>
                <a:latin typeface="Arial" panose="020B0604020202020204"/>
                <a:ea typeface="+mn-ea"/>
                <a:cs typeface="+mn-cs"/>
                <a:sym typeface="Arial"/>
              </a:rPr>
              <a:t>Ajout de comptes destinataires</a:t>
            </a:r>
          </a:p>
        </p:txBody>
      </p:sp>
      <p:sp>
        <p:nvSpPr>
          <p:cNvPr id="50" name="ZoneTexte 49">
            <a:extLst>
              <a:ext uri="{FF2B5EF4-FFF2-40B4-BE49-F238E27FC236}">
                <a16:creationId xmlns:a16="http://schemas.microsoft.com/office/drawing/2014/main" id="{9A045589-CEBF-4277-A087-F0A23BBE1C75}"/>
              </a:ext>
            </a:extLst>
          </p:cNvPr>
          <p:cNvSpPr txBox="1"/>
          <p:nvPr/>
        </p:nvSpPr>
        <p:spPr>
          <a:xfrm>
            <a:off x="7689731" y="2224460"/>
            <a:ext cx="2827876" cy="636136"/>
          </a:xfrm>
          <a:prstGeom prst="rect">
            <a:avLst/>
          </a:prstGeom>
          <a:solidFill>
            <a:srgbClr val="D6D2E3">
              <a:lumMod val="20000"/>
              <a:lumOff val="80000"/>
            </a:srgbClr>
          </a:solidFill>
          <a:ln w="25400" cap="flat" cmpd="sng" algn="ctr">
            <a:solidFill>
              <a:srgbClr val="FFFFFF"/>
            </a:solidFill>
            <a:prstDash val="solid"/>
          </a:ln>
          <a:effectLst/>
        </p:spPr>
        <p:txBody>
          <a:bodyPr wrap="square" rtlCol="0">
            <a:spAutoFit/>
          </a:bodyPr>
          <a:lstStyle/>
          <a:p>
            <a:pPr marL="0" marR="0" lvl="7" indent="0" defTabSz="914400" eaLnBrk="1" fontAlgn="auto" latinLnBrk="0" hangingPunct="1">
              <a:lnSpc>
                <a:spcPct val="100000"/>
              </a:lnSpc>
              <a:spcBef>
                <a:spcPts val="0"/>
              </a:spcBef>
              <a:spcAft>
                <a:spcPts val="0"/>
              </a:spcAft>
              <a:buClrTx/>
              <a:buSzTx/>
              <a:buFontTx/>
              <a:buNone/>
              <a:tabLst/>
              <a:defRPr/>
            </a:pPr>
            <a:r>
              <a:rPr kumimoji="0" lang="fr-FR" sz="1178" b="1" i="0" u="none" strike="noStrike" kern="0" cap="none" spc="0" normalizeH="0" baseline="0" noProof="0">
                <a:ln>
                  <a:noFill/>
                </a:ln>
                <a:solidFill>
                  <a:srgbClr val="000000"/>
                </a:solidFill>
                <a:effectLst/>
                <a:uLnTx/>
                <a:uFillTx/>
                <a:latin typeface="Arial" panose="020B0604020202020204"/>
                <a:ea typeface="+mn-ea"/>
                <a:cs typeface="+mn-cs"/>
                <a:sym typeface="Arial"/>
              </a:rPr>
              <a:t>Saisie de Remise </a:t>
            </a:r>
            <a:r>
              <a:rPr kumimoji="0" lang="fr-FR" sz="1178" b="1" i="0" u="none" strike="noStrike" kern="0" cap="none" spc="0" normalizeH="0" baseline="0" noProof="0" err="1">
                <a:ln>
                  <a:noFill/>
                </a:ln>
                <a:solidFill>
                  <a:srgbClr val="000000"/>
                </a:solidFill>
                <a:effectLst/>
                <a:uLnTx/>
                <a:uFillTx/>
                <a:latin typeface="Arial" panose="020B0604020202020204"/>
                <a:ea typeface="+mn-ea"/>
                <a:cs typeface="+mn-cs"/>
                <a:sym typeface="Arial"/>
              </a:rPr>
              <a:t>Sepa</a:t>
            </a:r>
            <a:endParaRPr kumimoji="0" lang="fr-FR" sz="1178" b="1" i="0" u="none" strike="noStrike" kern="0" cap="none" spc="0" normalizeH="0" baseline="0" noProof="0">
              <a:ln>
                <a:noFill/>
              </a:ln>
              <a:solidFill>
                <a:srgbClr val="000000"/>
              </a:solidFill>
              <a:effectLst/>
              <a:uLnTx/>
              <a:uFillTx/>
              <a:latin typeface="Arial" panose="020B0604020202020204"/>
              <a:ea typeface="+mn-ea"/>
              <a:cs typeface="+mn-cs"/>
              <a:sym typeface="Arial"/>
            </a:endParaRPr>
          </a:p>
          <a:p>
            <a:pPr marL="192367" marR="0" lvl="7" indent="-192367"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178" b="0" i="0" u="none" strike="noStrike" kern="0" cap="none" spc="0" normalizeH="0" baseline="0" noProof="0">
                <a:ln>
                  <a:noFill/>
                </a:ln>
                <a:solidFill>
                  <a:srgbClr val="000000"/>
                </a:solidFill>
                <a:effectLst/>
                <a:uLnTx/>
                <a:uFillTx/>
                <a:latin typeface="Arial" panose="020B0604020202020204"/>
                <a:ea typeface="+mn-ea"/>
                <a:cs typeface="+mn-cs"/>
                <a:sym typeface="Arial"/>
              </a:rPr>
              <a:t>Remise unitaire </a:t>
            </a:r>
            <a:r>
              <a:rPr kumimoji="0" lang="fr-FR" sz="1178" b="0" i="0" u="none" strike="noStrike" kern="0" cap="none" spc="0" normalizeH="0" baseline="0" noProof="0" err="1">
                <a:ln>
                  <a:noFill/>
                </a:ln>
                <a:solidFill>
                  <a:srgbClr val="000000"/>
                </a:solidFill>
                <a:effectLst/>
                <a:uLnTx/>
                <a:uFillTx/>
                <a:latin typeface="Arial" panose="020B0604020202020204"/>
                <a:ea typeface="+mn-ea"/>
                <a:cs typeface="+mn-cs"/>
                <a:sym typeface="Arial"/>
              </a:rPr>
              <a:t>Sepa</a:t>
            </a:r>
            <a:r>
              <a:rPr kumimoji="0" lang="fr-FR" sz="1178" b="0" i="0" u="none" strike="noStrike" kern="0" cap="none" spc="0" normalizeH="0" baseline="0" noProof="0">
                <a:ln>
                  <a:noFill/>
                </a:ln>
                <a:solidFill>
                  <a:srgbClr val="000000"/>
                </a:solidFill>
                <a:effectLst/>
                <a:uLnTx/>
                <a:uFillTx/>
                <a:latin typeface="Arial" panose="020B0604020202020204"/>
                <a:ea typeface="+mn-ea"/>
                <a:cs typeface="+mn-cs"/>
                <a:sym typeface="Arial"/>
              </a:rPr>
              <a:t> (Offres Remises -EDI)</a:t>
            </a:r>
          </a:p>
        </p:txBody>
      </p:sp>
      <p:sp>
        <p:nvSpPr>
          <p:cNvPr id="51" name="ZoneTexte 50">
            <a:extLst>
              <a:ext uri="{FF2B5EF4-FFF2-40B4-BE49-F238E27FC236}">
                <a16:creationId xmlns:a16="http://schemas.microsoft.com/office/drawing/2014/main" id="{2928109E-1943-48C2-BB23-E49236FCCF31}"/>
              </a:ext>
            </a:extLst>
          </p:cNvPr>
          <p:cNvSpPr txBox="1"/>
          <p:nvPr/>
        </p:nvSpPr>
        <p:spPr>
          <a:xfrm>
            <a:off x="7691702" y="2901576"/>
            <a:ext cx="2825905" cy="817403"/>
          </a:xfrm>
          <a:prstGeom prst="rect">
            <a:avLst/>
          </a:prstGeom>
          <a:solidFill>
            <a:srgbClr val="D6D2E3">
              <a:lumMod val="20000"/>
              <a:lumOff val="80000"/>
            </a:srgbClr>
          </a:solidFill>
          <a:ln w="25400" cap="flat" cmpd="sng" algn="ctr">
            <a:solidFill>
              <a:srgbClr val="FFFFFF"/>
            </a:solidFill>
            <a:prstDash val="solid"/>
          </a:ln>
          <a:effectLst/>
        </p:spPr>
        <p:txBody>
          <a:bodyPr wrap="square" rtlCol="0">
            <a:spAutoFit/>
          </a:bodyPr>
          <a:lstStyle/>
          <a:p>
            <a:pPr marL="0" marR="0" lvl="7" indent="0" defTabSz="914400" eaLnBrk="1" fontAlgn="auto" latinLnBrk="0" hangingPunct="1">
              <a:lnSpc>
                <a:spcPct val="100000"/>
              </a:lnSpc>
              <a:spcBef>
                <a:spcPts val="0"/>
              </a:spcBef>
              <a:spcAft>
                <a:spcPts val="0"/>
              </a:spcAft>
              <a:buClrTx/>
              <a:buSzTx/>
              <a:buFontTx/>
              <a:buNone/>
              <a:tabLst/>
              <a:defRPr/>
            </a:pPr>
            <a:r>
              <a:rPr kumimoji="0" lang="fr-FR" sz="1178" b="1" i="0" u="none" strike="noStrike" kern="0" cap="none" spc="0" normalizeH="0" baseline="0" noProof="0">
                <a:ln>
                  <a:noFill/>
                </a:ln>
                <a:solidFill>
                  <a:srgbClr val="000000"/>
                </a:solidFill>
                <a:effectLst/>
                <a:uLnTx/>
                <a:uFillTx/>
                <a:latin typeface="Arial" panose="020B0604020202020204"/>
                <a:ea typeface="+mn-ea"/>
                <a:cs typeface="+mn-cs"/>
                <a:sym typeface="Arial"/>
              </a:rPr>
              <a:t>Parafeur</a:t>
            </a:r>
          </a:p>
          <a:p>
            <a:pPr marL="192367" marR="0" lvl="8" indent="-192367"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178" b="0" i="0" u="none" strike="noStrike" kern="0" cap="none" spc="0" normalizeH="0" baseline="0" noProof="0">
                <a:ln>
                  <a:noFill/>
                </a:ln>
                <a:solidFill>
                  <a:srgbClr val="000000"/>
                </a:solidFill>
                <a:effectLst/>
                <a:uLnTx/>
                <a:uFillTx/>
                <a:latin typeface="Arial" panose="020B0604020202020204"/>
                <a:ea typeface="+mn-ea"/>
                <a:cs typeface="+mn-cs"/>
                <a:sym typeface="Arial"/>
              </a:rPr>
              <a:t>Consultation des ordres en attente de signature + détail</a:t>
            </a:r>
          </a:p>
          <a:p>
            <a:pPr marL="192367" marR="0" lvl="8" indent="-192367"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178" b="0" i="0" u="none" strike="noStrike" kern="0" cap="none" spc="0" normalizeH="0" baseline="0" noProof="0">
                <a:ln>
                  <a:noFill/>
                </a:ln>
                <a:solidFill>
                  <a:srgbClr val="000000"/>
                </a:solidFill>
                <a:effectLst/>
                <a:uLnTx/>
                <a:uFillTx/>
                <a:latin typeface="Arial" panose="020B0604020202020204"/>
                <a:ea typeface="+mn-ea"/>
                <a:cs typeface="+mn-cs"/>
                <a:sym typeface="Arial"/>
              </a:rPr>
              <a:t>Signature des ordres</a:t>
            </a:r>
          </a:p>
        </p:txBody>
      </p:sp>
      <p:sp>
        <p:nvSpPr>
          <p:cNvPr id="52" name="ZoneTexte 51">
            <a:extLst>
              <a:ext uri="{FF2B5EF4-FFF2-40B4-BE49-F238E27FC236}">
                <a16:creationId xmlns:a16="http://schemas.microsoft.com/office/drawing/2014/main" id="{FEB66327-33AB-4B7A-9B63-8A967D525E26}"/>
              </a:ext>
            </a:extLst>
          </p:cNvPr>
          <p:cNvSpPr txBox="1"/>
          <p:nvPr/>
        </p:nvSpPr>
        <p:spPr>
          <a:xfrm>
            <a:off x="7691702" y="3764926"/>
            <a:ext cx="2825905" cy="636136"/>
          </a:xfrm>
          <a:prstGeom prst="rect">
            <a:avLst/>
          </a:prstGeom>
          <a:solidFill>
            <a:srgbClr val="D6D2E3">
              <a:lumMod val="20000"/>
              <a:lumOff val="80000"/>
            </a:srgbClr>
          </a:solidFill>
          <a:ln w="25400" cap="flat" cmpd="sng" algn="ctr">
            <a:solidFill>
              <a:srgbClr val="FFFFFF"/>
            </a:solidFill>
            <a:prstDash val="solid"/>
          </a:ln>
          <a:effectLst/>
        </p:spPr>
        <p:txBody>
          <a:bodyPr wrap="square" rtlCol="0">
            <a:spAutoFit/>
          </a:bodyPr>
          <a:lstStyle/>
          <a:p>
            <a:pPr marL="0" marR="0" lvl="7" indent="0" defTabSz="914400" eaLnBrk="1" fontAlgn="auto" latinLnBrk="0" hangingPunct="1">
              <a:lnSpc>
                <a:spcPct val="100000"/>
              </a:lnSpc>
              <a:spcBef>
                <a:spcPts val="0"/>
              </a:spcBef>
              <a:spcAft>
                <a:spcPts val="0"/>
              </a:spcAft>
              <a:buClrTx/>
              <a:buSzTx/>
              <a:buFontTx/>
              <a:buNone/>
              <a:tabLst/>
              <a:defRPr/>
            </a:pPr>
            <a:r>
              <a:rPr kumimoji="0" lang="fr-FR" sz="1178" b="1" i="0" u="none" strike="noStrike" kern="0" cap="none" spc="0" normalizeH="0" baseline="0" noProof="0">
                <a:ln>
                  <a:noFill/>
                </a:ln>
                <a:solidFill>
                  <a:srgbClr val="000000"/>
                </a:solidFill>
                <a:effectLst/>
                <a:uLnTx/>
                <a:uFillTx/>
                <a:latin typeface="Arial" panose="020B0604020202020204"/>
                <a:ea typeface="+mn-ea"/>
                <a:cs typeface="+mn-cs"/>
                <a:sym typeface="Arial"/>
              </a:rPr>
              <a:t>Suivi des remises</a:t>
            </a:r>
          </a:p>
          <a:p>
            <a:pPr marL="192367" marR="0" lvl="8" indent="-192367"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178" b="0" i="0" u="none" strike="noStrike" kern="0" cap="none" spc="0" normalizeH="0" baseline="0" noProof="0">
                <a:ln>
                  <a:noFill/>
                </a:ln>
                <a:solidFill>
                  <a:srgbClr val="000000"/>
                </a:solidFill>
                <a:effectLst/>
                <a:uLnTx/>
                <a:uFillTx/>
                <a:latin typeface="Arial" panose="020B0604020202020204"/>
                <a:ea typeface="+mn-ea"/>
                <a:cs typeface="+mn-cs"/>
                <a:sym typeface="Arial"/>
              </a:rPr>
              <a:t>Consultation du suivi des remises</a:t>
            </a:r>
          </a:p>
          <a:p>
            <a:pPr marL="192367" marR="0" lvl="8" indent="-192367"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178" b="0" i="0" u="none" strike="noStrike" kern="0" cap="none" spc="0" normalizeH="0" baseline="0" noProof="0">
                <a:ln>
                  <a:noFill/>
                </a:ln>
                <a:solidFill>
                  <a:srgbClr val="000000"/>
                </a:solidFill>
                <a:effectLst/>
                <a:uLnTx/>
                <a:uFillTx/>
                <a:latin typeface="Arial" panose="020B0604020202020204"/>
                <a:ea typeface="+mn-ea"/>
                <a:cs typeface="+mn-cs"/>
                <a:sym typeface="Arial"/>
              </a:rPr>
              <a:t>Détail des remises</a:t>
            </a:r>
            <a:endParaRPr kumimoji="0" lang="fr-FR" sz="1346" b="0" i="0" u="none" strike="noStrike" kern="0" cap="none" spc="0" normalizeH="0" baseline="0" noProof="0">
              <a:ln>
                <a:noFill/>
              </a:ln>
              <a:solidFill>
                <a:srgbClr val="000000"/>
              </a:solidFill>
              <a:effectLst/>
              <a:uLnTx/>
              <a:uFillTx/>
              <a:latin typeface="Arial" panose="020B0604020202020204"/>
              <a:ea typeface="+mn-ea"/>
              <a:cs typeface="+mn-cs"/>
              <a:sym typeface="Arial"/>
            </a:endParaRPr>
          </a:p>
        </p:txBody>
      </p:sp>
      <p:grpSp>
        <p:nvGrpSpPr>
          <p:cNvPr id="53" name="Groupe 52">
            <a:extLst>
              <a:ext uri="{FF2B5EF4-FFF2-40B4-BE49-F238E27FC236}">
                <a16:creationId xmlns:a16="http://schemas.microsoft.com/office/drawing/2014/main" id="{5A8F9E47-9970-4F5A-82BA-F267477A00B6}"/>
              </a:ext>
            </a:extLst>
          </p:cNvPr>
          <p:cNvGrpSpPr/>
          <p:nvPr/>
        </p:nvGrpSpPr>
        <p:grpSpPr>
          <a:xfrm>
            <a:off x="832071" y="2292871"/>
            <a:ext cx="3103888" cy="2328047"/>
            <a:chOff x="329568" y="1284103"/>
            <a:chExt cx="2766269" cy="2074819"/>
          </a:xfrm>
        </p:grpSpPr>
        <p:sp>
          <p:nvSpPr>
            <p:cNvPr id="54" name="ZoneTexte 53">
              <a:extLst>
                <a:ext uri="{FF2B5EF4-FFF2-40B4-BE49-F238E27FC236}">
                  <a16:creationId xmlns:a16="http://schemas.microsoft.com/office/drawing/2014/main" id="{3451F547-16AD-41E0-ADEC-F921362FAD81}"/>
                </a:ext>
              </a:extLst>
            </p:cNvPr>
            <p:cNvSpPr txBox="1"/>
            <p:nvPr/>
          </p:nvSpPr>
          <p:spPr>
            <a:xfrm>
              <a:off x="332727" y="1284103"/>
              <a:ext cx="2763109" cy="1059308"/>
            </a:xfrm>
            <a:prstGeom prst="rect">
              <a:avLst/>
            </a:prstGeom>
            <a:solidFill>
              <a:srgbClr val="D6D2E3">
                <a:lumMod val="20000"/>
                <a:lumOff val="80000"/>
              </a:srgbClr>
            </a:solidFill>
            <a:ln w="25400" cap="flat" cmpd="sng" algn="ctr">
              <a:solidFill>
                <a:srgbClr val="FFFFFF"/>
              </a:solidFill>
              <a:prstDash val="solid"/>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234" b="1" i="0" u="none" strike="noStrike" kern="0" cap="none" spc="0" normalizeH="0" baseline="0" noProof="0">
                  <a:ln>
                    <a:noFill/>
                  </a:ln>
                  <a:solidFill>
                    <a:srgbClr val="000000"/>
                  </a:solidFill>
                  <a:effectLst/>
                  <a:uLnTx/>
                  <a:uFillTx/>
                  <a:latin typeface="Arial" panose="020B0604020202020204"/>
                  <a:ea typeface="+mn-ea"/>
                  <a:cs typeface="+mn-cs"/>
                  <a:sym typeface="Arial"/>
                </a:rPr>
                <a:t>Synthèse des comptes</a:t>
              </a:r>
            </a:p>
            <a:p>
              <a:pPr marL="192367" marR="0" lvl="7" indent="-192367"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178" b="0" i="0" u="none" strike="noStrike" kern="0" cap="none" spc="0" normalizeH="0" baseline="0" noProof="0">
                  <a:ln>
                    <a:noFill/>
                  </a:ln>
                  <a:solidFill>
                    <a:srgbClr val="000000"/>
                  </a:solidFill>
                  <a:effectLst/>
                  <a:uLnTx/>
                  <a:uFillTx/>
                  <a:latin typeface="Arial" panose="020B0604020202020204"/>
                  <a:ea typeface="+mn-ea"/>
                  <a:cs typeface="+mn-cs"/>
                  <a:sym typeface="Arial"/>
                </a:rPr>
                <a:t>Liste des comptes, Solde</a:t>
              </a:r>
            </a:p>
            <a:p>
              <a:pPr marL="192367" marR="0" lvl="7" indent="-192367"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178" b="0" i="0" u="none" strike="noStrike" kern="0" cap="none" spc="0" normalizeH="0" baseline="0" noProof="0">
                  <a:ln>
                    <a:noFill/>
                  </a:ln>
                  <a:solidFill>
                    <a:srgbClr val="000000"/>
                  </a:solidFill>
                  <a:effectLst/>
                  <a:uLnTx/>
                  <a:uFillTx/>
                  <a:latin typeface="Arial" panose="020B0604020202020204"/>
                  <a:ea typeface="+mn-ea"/>
                  <a:cs typeface="+mn-cs"/>
                  <a:sym typeface="Arial"/>
                </a:rPr>
                <a:t>Consultation liste des opérations d’un compte</a:t>
              </a:r>
            </a:p>
            <a:p>
              <a:pPr marL="192367" marR="0" lvl="7" indent="-192367"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178" b="0" i="0" u="none" strike="noStrike" kern="0" cap="none" spc="0" normalizeH="0" baseline="0" noProof="0">
                  <a:ln>
                    <a:noFill/>
                  </a:ln>
                  <a:solidFill>
                    <a:srgbClr val="000000"/>
                  </a:solidFill>
                  <a:effectLst/>
                  <a:uLnTx/>
                  <a:uFillTx/>
                  <a:latin typeface="Arial" panose="020B0604020202020204"/>
                  <a:ea typeface="+mn-ea"/>
                  <a:cs typeface="+mn-cs"/>
                  <a:sym typeface="Arial"/>
                </a:rPr>
                <a:t>Consultation des détails d’un compte</a:t>
              </a:r>
            </a:p>
            <a:p>
              <a:pPr marL="192367" marR="0" lvl="7" indent="-192367"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178" b="0" i="0" u="none" strike="noStrike" kern="0" cap="none" spc="0" normalizeH="0" baseline="0" noProof="0">
                  <a:ln>
                    <a:noFill/>
                  </a:ln>
                  <a:solidFill>
                    <a:srgbClr val="000000"/>
                  </a:solidFill>
                  <a:effectLst/>
                  <a:uLnTx/>
                  <a:uFillTx/>
                  <a:latin typeface="Arial" panose="020B0604020202020204"/>
                  <a:ea typeface="+mn-ea"/>
                  <a:cs typeface="+mn-cs"/>
                  <a:sym typeface="Arial"/>
                </a:rPr>
                <a:t>Consultation des détails d’une opération</a:t>
              </a:r>
            </a:p>
          </p:txBody>
        </p:sp>
        <p:sp>
          <p:nvSpPr>
            <p:cNvPr id="55" name="ZoneTexte 54">
              <a:extLst>
                <a:ext uri="{FF2B5EF4-FFF2-40B4-BE49-F238E27FC236}">
                  <a16:creationId xmlns:a16="http://schemas.microsoft.com/office/drawing/2014/main" id="{645A49B9-CB80-4A7A-AE2E-5643AEA9714B}"/>
                </a:ext>
              </a:extLst>
            </p:cNvPr>
            <p:cNvSpPr txBox="1"/>
            <p:nvPr/>
          </p:nvSpPr>
          <p:spPr>
            <a:xfrm>
              <a:off x="332727" y="2523428"/>
              <a:ext cx="2763110" cy="413106"/>
            </a:xfrm>
            <a:prstGeom prst="rect">
              <a:avLst/>
            </a:prstGeom>
            <a:solidFill>
              <a:srgbClr val="D6D2E3">
                <a:lumMod val="20000"/>
                <a:lumOff val="80000"/>
              </a:srgbClr>
            </a:solidFill>
            <a:ln w="25400" cap="flat" cmpd="sng" algn="ctr">
              <a:solidFill>
                <a:srgbClr val="FFFFFF"/>
              </a:solidFill>
              <a:prstDash val="solid"/>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234" b="1" i="0" u="none" strike="noStrike" kern="0" cap="none" spc="0" normalizeH="0" baseline="0" noProof="0">
                  <a:ln>
                    <a:noFill/>
                  </a:ln>
                  <a:solidFill>
                    <a:srgbClr val="000000"/>
                  </a:solidFill>
                  <a:effectLst/>
                  <a:uLnTx/>
                  <a:uFillTx/>
                  <a:latin typeface="Arial" panose="020B0604020202020204"/>
                  <a:ea typeface="+mn-ea"/>
                  <a:cs typeface="+mn-cs"/>
                  <a:sym typeface="Arial"/>
                </a:rPr>
                <a:t>Comptes Titres</a:t>
              </a:r>
            </a:p>
            <a:p>
              <a:pPr marL="192367" marR="0" lvl="7" indent="-192367"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178" b="0" i="0" u="none" strike="noStrike" kern="0" cap="none" spc="0" normalizeH="0" baseline="0" noProof="0">
                  <a:ln>
                    <a:noFill/>
                  </a:ln>
                  <a:solidFill>
                    <a:srgbClr val="000000"/>
                  </a:solidFill>
                  <a:effectLst/>
                  <a:uLnTx/>
                  <a:uFillTx/>
                  <a:latin typeface="Arial" panose="020B0604020202020204"/>
                  <a:ea typeface="+mn-ea"/>
                  <a:cs typeface="+mn-cs"/>
                  <a:sym typeface="Arial"/>
                </a:rPr>
                <a:t>Synthèse et solde (consultation)</a:t>
              </a:r>
            </a:p>
          </p:txBody>
        </p:sp>
        <p:sp>
          <p:nvSpPr>
            <p:cNvPr id="56" name="ZoneTexte 55">
              <a:extLst>
                <a:ext uri="{FF2B5EF4-FFF2-40B4-BE49-F238E27FC236}">
                  <a16:creationId xmlns:a16="http://schemas.microsoft.com/office/drawing/2014/main" id="{2D465D31-AD42-4523-B481-6F4CBD3C8DDF}"/>
                </a:ext>
              </a:extLst>
            </p:cNvPr>
            <p:cNvSpPr txBox="1"/>
            <p:nvPr/>
          </p:nvSpPr>
          <p:spPr>
            <a:xfrm>
              <a:off x="329568" y="2945816"/>
              <a:ext cx="2763109" cy="413106"/>
            </a:xfrm>
            <a:prstGeom prst="rect">
              <a:avLst/>
            </a:prstGeom>
            <a:solidFill>
              <a:srgbClr val="D6D2E3">
                <a:lumMod val="20000"/>
                <a:lumOff val="80000"/>
              </a:srgbClr>
            </a:solidFill>
            <a:ln w="25400" cap="flat" cmpd="sng" algn="ctr">
              <a:solidFill>
                <a:srgbClr val="FFFFFF"/>
              </a:solidFill>
              <a:prstDash val="solid"/>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234" b="1" i="0" u="none" strike="noStrike" kern="0" cap="none" spc="0" normalizeH="0" baseline="0" noProof="0">
                  <a:ln>
                    <a:noFill/>
                  </a:ln>
                  <a:solidFill>
                    <a:srgbClr val="000000"/>
                  </a:solidFill>
                  <a:effectLst/>
                  <a:uLnTx/>
                  <a:uFillTx/>
                  <a:latin typeface="Arial" panose="020B0604020202020204"/>
                  <a:ea typeface="+mn-ea"/>
                  <a:cs typeface="+mn-cs"/>
                  <a:sym typeface="Arial"/>
                </a:rPr>
                <a:t>Edition de RIB</a:t>
              </a:r>
            </a:p>
            <a:p>
              <a:pPr marL="192367" marR="0" lvl="7" indent="-192367"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178" b="0" i="0" u="none" strike="noStrike" kern="0" cap="none" spc="0" normalizeH="0" baseline="0" noProof="0">
                  <a:ln>
                    <a:noFill/>
                  </a:ln>
                  <a:solidFill>
                    <a:srgbClr val="000000"/>
                  </a:solidFill>
                  <a:effectLst/>
                  <a:uLnTx/>
                  <a:uFillTx/>
                  <a:latin typeface="Arial" panose="020B0604020202020204"/>
                  <a:ea typeface="+mn-ea"/>
                  <a:cs typeface="+mn-cs"/>
                  <a:sym typeface="Arial"/>
                </a:rPr>
                <a:t>Consultation et téléchargement</a:t>
              </a:r>
            </a:p>
          </p:txBody>
        </p:sp>
      </p:grpSp>
      <p:sp>
        <p:nvSpPr>
          <p:cNvPr id="57" name="ZoneTexte 56">
            <a:extLst>
              <a:ext uri="{FF2B5EF4-FFF2-40B4-BE49-F238E27FC236}">
                <a16:creationId xmlns:a16="http://schemas.microsoft.com/office/drawing/2014/main" id="{92435C1B-F5C9-43E0-8D6D-707847569EDC}"/>
              </a:ext>
            </a:extLst>
          </p:cNvPr>
          <p:cNvSpPr txBox="1"/>
          <p:nvPr/>
        </p:nvSpPr>
        <p:spPr>
          <a:xfrm>
            <a:off x="753968" y="4879009"/>
            <a:ext cx="2533634" cy="1139623"/>
          </a:xfrm>
          <a:prstGeom prst="rect">
            <a:avLst/>
          </a:prstGeom>
          <a:solidFill>
            <a:srgbClr val="000000">
              <a:lumMod val="75000"/>
              <a:lumOff val="25000"/>
            </a:srgbClr>
          </a:solidFill>
          <a:ln w="9525" cap="flat" cmpd="sng" algn="ctr">
            <a:solidFill>
              <a:srgbClr val="000000">
                <a:shade val="95000"/>
                <a:satMod val="105000"/>
              </a:srgbClr>
            </a:solidFill>
            <a:prstDash val="solid"/>
            <a:headEnd type="none" w="med" len="med"/>
            <a:tailEnd type="none" w="med" len="med"/>
          </a:ln>
          <a:effectLst>
            <a:outerShdw blurRad="40000" dist="20000" dir="5400000" rotWithShape="0">
              <a:srgbClr val="000000">
                <a:alpha val="38000"/>
              </a:srgbClr>
            </a:outerShdw>
          </a:effectLst>
        </p:spPr>
        <p:txBody>
          <a:bodyPr rtlCol="0" anchor="ctr"/>
          <a:lstStyle>
            <a:defPPr marR="0" lvl="0" algn="l" rtl="0">
              <a:lnSpc>
                <a:spcPct val="100000"/>
              </a:lnSpc>
              <a:spcBef>
                <a:spcPts val="0"/>
              </a:spcBef>
              <a:spcAft>
                <a:spcPts val="0"/>
              </a:spcAft>
            </a:defPPr>
            <a:lvl1pPr algn="ctr">
              <a:defRPr sz="1600" b="1">
                <a:solidFill>
                  <a:schemeClr val="bg1"/>
                </a:solidFill>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571" b="1" i="0" u="none" strike="noStrike" kern="0" cap="none" spc="0" normalizeH="0" baseline="0" noProof="0" dirty="0">
                <a:ln>
                  <a:noFill/>
                </a:ln>
                <a:solidFill>
                  <a:srgbClr val="FFFFFF"/>
                </a:solidFill>
                <a:effectLst/>
                <a:uLnTx/>
                <a:uFillTx/>
                <a:latin typeface="Arial" panose="020B0604020202020204"/>
                <a:ea typeface="+mn-ea"/>
                <a:cs typeface="+mn-cs"/>
                <a:sym typeface="Arial"/>
              </a:rPr>
              <a:t>Notification</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571" b="1"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571" b="1"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571" b="1"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sp>
        <p:nvSpPr>
          <p:cNvPr id="58" name="ZoneTexte 57">
            <a:extLst>
              <a:ext uri="{FF2B5EF4-FFF2-40B4-BE49-F238E27FC236}">
                <a16:creationId xmlns:a16="http://schemas.microsoft.com/office/drawing/2014/main" id="{D4322F94-2ECD-49BB-BD4E-7A443D753581}"/>
              </a:ext>
            </a:extLst>
          </p:cNvPr>
          <p:cNvSpPr txBox="1"/>
          <p:nvPr/>
        </p:nvSpPr>
        <p:spPr>
          <a:xfrm>
            <a:off x="3493547" y="4879009"/>
            <a:ext cx="2100708" cy="1156889"/>
          </a:xfrm>
          <a:prstGeom prst="rect">
            <a:avLst/>
          </a:prstGeom>
          <a:solidFill>
            <a:srgbClr val="000000">
              <a:lumMod val="75000"/>
              <a:lumOff val="25000"/>
            </a:srgbClr>
          </a:solidFill>
          <a:ln w="9525" cap="flat" cmpd="sng" algn="ctr">
            <a:solidFill>
              <a:srgbClr val="000000">
                <a:shade val="95000"/>
                <a:satMod val="105000"/>
              </a:srgbClr>
            </a:solidFill>
            <a:prstDash val="solid"/>
            <a:headEnd type="none" w="med" len="med"/>
            <a:tailEnd type="none" w="med" len="med"/>
          </a:ln>
          <a:effectLst>
            <a:outerShdw blurRad="40000" dist="20000" dir="5400000" rotWithShape="0">
              <a:srgbClr val="000000">
                <a:alpha val="38000"/>
              </a:srgbClr>
            </a:outerShdw>
          </a:effectLst>
        </p:spPr>
        <p:txBody>
          <a:bodyPr rtlCol="0" anchor="ctr"/>
          <a:lstStyle>
            <a:defPPr marR="0" lvl="0" algn="l" rtl="0">
              <a:lnSpc>
                <a:spcPct val="100000"/>
              </a:lnSpc>
              <a:spcBef>
                <a:spcPts val="0"/>
              </a:spcBef>
              <a:spcAft>
                <a:spcPts val="0"/>
              </a:spcAft>
              <a:defRPr/>
            </a:defPPr>
            <a:lvl1pPr algn="ctr">
              <a:defRPr sz="1600" b="1">
                <a:solidFill>
                  <a:schemeClr val="bg1"/>
                </a:solidFill>
              </a:defRPr>
            </a:lvl1pPr>
            <a:lvl8pPr>
              <a:defRPr>
                <a:solidFill>
                  <a:schemeClr val="bg1"/>
                </a:solidFill>
              </a:defRPr>
            </a:lvl8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571" b="1" i="0" u="none" strike="noStrike" kern="0" cap="none" spc="0" normalizeH="0" baseline="0" noProof="0" dirty="0">
                <a:ln>
                  <a:noFill/>
                </a:ln>
                <a:solidFill>
                  <a:srgbClr val="FFFFFF"/>
                </a:solidFill>
                <a:effectLst/>
                <a:uLnTx/>
                <a:uFillTx/>
                <a:latin typeface="Arial" panose="020B0604020202020204"/>
                <a:ea typeface="+mn-ea"/>
                <a:cs typeface="+mn-cs"/>
                <a:sym typeface="Arial"/>
              </a:rPr>
              <a:t>Contact</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571" b="1"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a:p>
            <a:pPr marL="0" marR="0" lvl="7" indent="0" defTabSz="914400" eaLnBrk="1" fontAlgn="auto" latinLnBrk="0" hangingPunct="1">
              <a:lnSpc>
                <a:spcPct val="100000"/>
              </a:lnSpc>
              <a:spcBef>
                <a:spcPts val="0"/>
              </a:spcBef>
              <a:spcAft>
                <a:spcPts val="0"/>
              </a:spcAft>
              <a:buClrTx/>
              <a:buSzTx/>
              <a:buFontTx/>
              <a:buNone/>
              <a:tabLst/>
              <a:defRPr/>
            </a:pPr>
            <a:r>
              <a:rPr kumimoji="0" lang="fr-FR" sz="1234" b="0" i="0" u="none" strike="noStrike" kern="0" cap="none" spc="0" normalizeH="0" baseline="0" noProof="0" dirty="0">
                <a:ln>
                  <a:noFill/>
                </a:ln>
                <a:solidFill>
                  <a:srgbClr val="FFFFFF"/>
                </a:solidFill>
                <a:effectLst/>
                <a:uLnTx/>
                <a:uFillTx/>
                <a:latin typeface="Arial" panose="020B0604020202020204"/>
                <a:ea typeface="+mn-ea"/>
                <a:cs typeface="+mn-cs"/>
                <a:sym typeface="Arial"/>
              </a:rPr>
              <a:t>Agence et conseiller avec Géolocalisation</a:t>
            </a:r>
          </a:p>
        </p:txBody>
      </p:sp>
      <p:sp>
        <p:nvSpPr>
          <p:cNvPr id="59" name="ZoneTexte 58">
            <a:extLst>
              <a:ext uri="{FF2B5EF4-FFF2-40B4-BE49-F238E27FC236}">
                <a16:creationId xmlns:a16="http://schemas.microsoft.com/office/drawing/2014/main" id="{FA7A7CF7-77DE-4E74-915C-2410FE454690}"/>
              </a:ext>
            </a:extLst>
          </p:cNvPr>
          <p:cNvSpPr txBox="1"/>
          <p:nvPr/>
        </p:nvSpPr>
        <p:spPr>
          <a:xfrm>
            <a:off x="5676928" y="4879009"/>
            <a:ext cx="2465031" cy="1137092"/>
          </a:xfrm>
          <a:prstGeom prst="rect">
            <a:avLst/>
          </a:prstGeom>
          <a:solidFill>
            <a:srgbClr val="000000">
              <a:lumMod val="75000"/>
              <a:lumOff val="25000"/>
            </a:srgbClr>
          </a:solidFill>
          <a:ln w="9525" cap="flat" cmpd="sng" algn="ctr">
            <a:solidFill>
              <a:srgbClr val="000000">
                <a:shade val="95000"/>
                <a:satMod val="105000"/>
              </a:srgbClr>
            </a:solidFill>
            <a:prstDash val="solid"/>
            <a:headEnd type="none" w="med" len="med"/>
            <a:tailEnd type="none" w="med" len="med"/>
          </a:ln>
          <a:effectLst>
            <a:outerShdw blurRad="40000" dist="20000" dir="5400000" rotWithShape="0">
              <a:srgbClr val="000000">
                <a:alpha val="38000"/>
              </a:srgbClr>
            </a:outerShdw>
          </a:effectLst>
        </p:spPr>
        <p:txBody>
          <a:bodyPr rtlCol="0" anchor="ctr"/>
          <a:lstStyle>
            <a:defPPr marR="0" lvl="0" algn="l" rtl="0">
              <a:lnSpc>
                <a:spcPct val="100000"/>
              </a:lnSpc>
              <a:spcBef>
                <a:spcPts val="0"/>
              </a:spcBef>
              <a:spcAft>
                <a:spcPts val="0"/>
              </a:spcAft>
              <a:defRPr/>
            </a:defPPr>
            <a:lvl1pPr algn="ctr">
              <a:defRPr sz="1600" b="1">
                <a:solidFill>
                  <a:schemeClr val="bg1"/>
                </a:solidFill>
              </a:defRPr>
            </a:lvl1pPr>
            <a:lvl8pPr>
              <a:defRPr sz="1200">
                <a:solidFill>
                  <a:schemeClr val="bg1"/>
                </a:solidFill>
              </a:defRPr>
            </a:lvl8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571" b="1" i="0" u="none" strike="noStrike" kern="0" cap="none" spc="0" normalizeH="0" baseline="0" noProof="0" dirty="0">
                <a:ln>
                  <a:noFill/>
                </a:ln>
                <a:solidFill>
                  <a:srgbClr val="FFFFFF"/>
                </a:solidFill>
                <a:effectLst/>
                <a:uLnTx/>
                <a:uFillTx/>
                <a:latin typeface="Arial" panose="020B0604020202020204"/>
                <a:ea typeface="+mn-ea"/>
                <a:cs typeface="+mn-cs"/>
                <a:sym typeface="Arial"/>
              </a:rPr>
              <a:t>Accès &amp; Sécurité</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571" b="1"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571" b="1"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571" b="1"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sp>
        <p:nvSpPr>
          <p:cNvPr id="60" name="ZoneTexte 59">
            <a:extLst>
              <a:ext uri="{FF2B5EF4-FFF2-40B4-BE49-F238E27FC236}">
                <a16:creationId xmlns:a16="http://schemas.microsoft.com/office/drawing/2014/main" id="{115AB6BC-7849-4C33-B025-C6A99E774111}"/>
              </a:ext>
            </a:extLst>
          </p:cNvPr>
          <p:cNvSpPr txBox="1"/>
          <p:nvPr/>
        </p:nvSpPr>
        <p:spPr>
          <a:xfrm>
            <a:off x="8274040" y="4879009"/>
            <a:ext cx="2381572" cy="863350"/>
          </a:xfrm>
          <a:prstGeom prst="rect">
            <a:avLst/>
          </a:prstGeom>
          <a:solidFill>
            <a:srgbClr val="000000">
              <a:lumMod val="75000"/>
              <a:lumOff val="25000"/>
            </a:srgbClr>
          </a:solidFill>
          <a:ln w="9525" cap="flat" cmpd="sng" algn="ctr">
            <a:solidFill>
              <a:srgbClr val="000000">
                <a:shade val="95000"/>
                <a:satMod val="105000"/>
              </a:srgbClr>
            </a:solidFill>
            <a:prstDash val="solid"/>
            <a:headEnd type="none" w="med" len="med"/>
            <a:tailEnd type="none" w="med" len="med"/>
          </a:ln>
          <a:effectLst>
            <a:outerShdw blurRad="40000" dist="20000" dir="5400000" rotWithShape="0">
              <a:srgbClr val="000000">
                <a:alpha val="38000"/>
              </a:srgbClr>
            </a:outerShdw>
          </a:effectLst>
        </p:spPr>
        <p:txBody>
          <a:bodyPr rtlCol="0" anchor="ctr"/>
          <a:lstStyle>
            <a:defPPr marR="0" lvl="0" algn="l" rtl="0">
              <a:lnSpc>
                <a:spcPct val="100000"/>
              </a:lnSpc>
              <a:spcBef>
                <a:spcPts val="0"/>
              </a:spcBef>
              <a:spcAft>
                <a:spcPts val="0"/>
              </a:spcAft>
              <a:defRPr/>
            </a:defPPr>
            <a:lvl1pPr algn="ctr">
              <a:defRPr sz="1600" b="1">
                <a:solidFill>
                  <a:schemeClr val="bg1"/>
                </a:solidFill>
              </a:defRPr>
            </a:lvl1pPr>
            <a:lvl8pPr>
              <a:defRPr sz="1200">
                <a:solidFill>
                  <a:schemeClr val="bg1"/>
                </a:solidFill>
              </a:defRPr>
            </a:lvl8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571" b="1" i="0" u="none" strike="noStrike" kern="0" cap="none" spc="0" normalizeH="0" baseline="0" noProof="0" dirty="0">
                <a:ln>
                  <a:noFill/>
                </a:ln>
                <a:solidFill>
                  <a:srgbClr val="FFFFFF"/>
                </a:solidFill>
                <a:effectLst/>
                <a:uLnTx/>
                <a:uFillTx/>
                <a:latin typeface="Arial" panose="020B0604020202020204"/>
                <a:ea typeface="+mn-ea"/>
                <a:cs typeface="+mn-cs"/>
                <a:sym typeface="Arial"/>
              </a:rPr>
              <a:t>Cartes</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571" b="1"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571" b="1"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sp>
        <p:nvSpPr>
          <p:cNvPr id="61" name="ZoneTexte 60">
            <a:extLst>
              <a:ext uri="{FF2B5EF4-FFF2-40B4-BE49-F238E27FC236}">
                <a16:creationId xmlns:a16="http://schemas.microsoft.com/office/drawing/2014/main" id="{A22A7410-A50C-4FF7-AEA2-164BF9D309EF}"/>
              </a:ext>
            </a:extLst>
          </p:cNvPr>
          <p:cNvSpPr txBox="1"/>
          <p:nvPr/>
        </p:nvSpPr>
        <p:spPr>
          <a:xfrm>
            <a:off x="8369815" y="5358937"/>
            <a:ext cx="2240489" cy="273601"/>
          </a:xfrm>
          <a:prstGeom prst="rect">
            <a:avLst/>
          </a:prstGeom>
          <a:solidFill>
            <a:srgbClr val="D6D2E3">
              <a:lumMod val="20000"/>
              <a:lumOff val="80000"/>
            </a:srgbClr>
          </a:solidFill>
          <a:ln w="25400" cap="flat" cmpd="sng" algn="ctr">
            <a:solidFill>
              <a:srgbClr val="FFFFFF"/>
            </a:solidFill>
            <a:prstDash val="solid"/>
          </a:ln>
          <a:effectLst/>
        </p:spPr>
        <p:txBody>
          <a:bodyPr wrap="square" rtlCol="0">
            <a:spAutoFit/>
          </a:bodyPr>
          <a:lstStyle/>
          <a:p>
            <a:pPr marL="192367" marR="0" lvl="7" indent="-192367"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178" b="1" i="0" u="none" strike="noStrike" kern="0" cap="none" spc="0" normalizeH="0" baseline="0" noProof="0" dirty="0">
                <a:ln>
                  <a:noFill/>
                </a:ln>
                <a:solidFill>
                  <a:srgbClr val="C00000"/>
                </a:solidFill>
                <a:effectLst/>
                <a:uLnTx/>
                <a:uFillTx/>
                <a:latin typeface="Arial" panose="020B0604020202020204"/>
                <a:ea typeface="+mn-ea"/>
                <a:cs typeface="+mn-cs"/>
                <a:sym typeface="Arial"/>
              </a:rPr>
              <a:t>Pilotage de la carte</a:t>
            </a:r>
          </a:p>
        </p:txBody>
      </p:sp>
      <p:sp>
        <p:nvSpPr>
          <p:cNvPr id="65" name="ZoneTexte 64">
            <a:extLst>
              <a:ext uri="{FF2B5EF4-FFF2-40B4-BE49-F238E27FC236}">
                <a16:creationId xmlns:a16="http://schemas.microsoft.com/office/drawing/2014/main" id="{5B606613-8E05-4CA0-9981-1732FB28F38E}"/>
              </a:ext>
            </a:extLst>
          </p:cNvPr>
          <p:cNvSpPr txBox="1"/>
          <p:nvPr/>
        </p:nvSpPr>
        <p:spPr>
          <a:xfrm>
            <a:off x="5800201" y="5304922"/>
            <a:ext cx="2240489" cy="636136"/>
          </a:xfrm>
          <a:prstGeom prst="rect">
            <a:avLst/>
          </a:prstGeom>
          <a:solidFill>
            <a:srgbClr val="D6D2E3">
              <a:lumMod val="20000"/>
              <a:lumOff val="80000"/>
            </a:srgbClr>
          </a:solidFill>
          <a:ln w="25400" cap="flat" cmpd="sng" algn="ctr">
            <a:solidFill>
              <a:srgbClr val="FFFFFF"/>
            </a:solidFill>
            <a:prstDash val="solid"/>
          </a:ln>
          <a:effectLst/>
        </p:spPr>
        <p:txBody>
          <a:bodyPr wrap="square" rtlCol="0">
            <a:spAutoFit/>
          </a:bodyPr>
          <a:lstStyle/>
          <a:p>
            <a:pPr marL="192367" marR="0" lvl="7" indent="-192367"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178" b="1" i="0" u="none" strike="noStrike" kern="0" cap="none" spc="0" normalizeH="0" baseline="0" noProof="0" dirty="0">
                <a:ln>
                  <a:noFill/>
                </a:ln>
                <a:solidFill>
                  <a:srgbClr val="C00000"/>
                </a:solidFill>
                <a:effectLst/>
                <a:uLnTx/>
                <a:uFillTx/>
                <a:latin typeface="Arial" panose="020B0604020202020204"/>
                <a:ea typeface="+mn-ea"/>
                <a:cs typeface="+mn-cs"/>
                <a:sym typeface="Arial"/>
              </a:rPr>
              <a:t>Identification et authentification via biométrie</a:t>
            </a:r>
          </a:p>
        </p:txBody>
      </p:sp>
      <p:sp>
        <p:nvSpPr>
          <p:cNvPr id="69" name="ZoneTexte 68">
            <a:extLst>
              <a:ext uri="{FF2B5EF4-FFF2-40B4-BE49-F238E27FC236}">
                <a16:creationId xmlns:a16="http://schemas.microsoft.com/office/drawing/2014/main" id="{491F1585-FD1E-4D8D-BF36-28E93604A2B6}"/>
              </a:ext>
            </a:extLst>
          </p:cNvPr>
          <p:cNvSpPr txBox="1"/>
          <p:nvPr/>
        </p:nvSpPr>
        <p:spPr>
          <a:xfrm>
            <a:off x="907546" y="5291000"/>
            <a:ext cx="2240489" cy="472181"/>
          </a:xfrm>
          <a:prstGeom prst="rect">
            <a:avLst/>
          </a:prstGeom>
          <a:solidFill>
            <a:srgbClr val="D6D2E3">
              <a:lumMod val="20000"/>
              <a:lumOff val="80000"/>
            </a:srgbClr>
          </a:solidFill>
          <a:ln w="25400" cap="flat" cmpd="sng" algn="ctr">
            <a:solidFill>
              <a:srgbClr val="FFFFFF"/>
            </a:solidFill>
            <a:prstDash val="solid"/>
          </a:ln>
          <a:effectLst/>
        </p:spPr>
        <p:txBody>
          <a:bodyPr wrap="square" rtlCol="0">
            <a:spAutoFit/>
          </a:bodyPr>
          <a:lstStyle/>
          <a:p>
            <a:pPr marL="0" lvl="7">
              <a:defRPr/>
            </a:pPr>
            <a:r>
              <a:rPr lang="fr-FR" sz="1200" kern="0">
                <a:solidFill>
                  <a:srgbClr val="050607"/>
                </a:solidFill>
                <a:sym typeface="Arial"/>
              </a:rPr>
              <a:t>Notifs d’information à la main des Web masters </a:t>
            </a:r>
            <a:endParaRPr lang="fr-FR" sz="1200" kern="0" dirty="0">
              <a:solidFill>
                <a:srgbClr val="050607"/>
              </a:solidFill>
              <a:sym typeface="Arial"/>
            </a:endParaRPr>
          </a:p>
        </p:txBody>
      </p:sp>
      <p:grpSp>
        <p:nvGrpSpPr>
          <p:cNvPr id="74" name="Groupe 73">
            <a:extLst>
              <a:ext uri="{FF2B5EF4-FFF2-40B4-BE49-F238E27FC236}">
                <a16:creationId xmlns:a16="http://schemas.microsoft.com/office/drawing/2014/main" id="{65EDB414-7396-4428-BAF2-90D0F5F86E69}"/>
              </a:ext>
            </a:extLst>
          </p:cNvPr>
          <p:cNvGrpSpPr/>
          <p:nvPr/>
        </p:nvGrpSpPr>
        <p:grpSpPr>
          <a:xfrm>
            <a:off x="5587037" y="5098167"/>
            <a:ext cx="511817" cy="316669"/>
            <a:chOff x="268558" y="3076971"/>
            <a:chExt cx="854848" cy="656338"/>
          </a:xfrm>
          <a:noFill/>
        </p:grpSpPr>
        <p:sp>
          <p:nvSpPr>
            <p:cNvPr id="75" name="Explosion : 14 points 74">
              <a:extLst>
                <a:ext uri="{FF2B5EF4-FFF2-40B4-BE49-F238E27FC236}">
                  <a16:creationId xmlns:a16="http://schemas.microsoft.com/office/drawing/2014/main" id="{C56841E0-F7AB-4B88-9E13-E3CAF952C26C}"/>
                </a:ext>
              </a:extLst>
            </p:cNvPr>
            <p:cNvSpPr/>
            <p:nvPr/>
          </p:nvSpPr>
          <p:spPr>
            <a:xfrm>
              <a:off x="268558" y="3076971"/>
              <a:ext cx="854848" cy="656338"/>
            </a:xfrm>
            <a:prstGeom prst="irregularSeal2">
              <a:avLst/>
            </a:prstGeom>
            <a:solidFill>
              <a:srgbClr val="FF0000"/>
            </a:solidFill>
            <a:ln w="25400" cap="flat" cmpd="sng" algn="ctr">
              <a:solidFill>
                <a:srgbClr val="C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46" b="0"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sp>
          <p:nvSpPr>
            <p:cNvPr id="76" name="ZoneTexte 75">
              <a:extLst>
                <a:ext uri="{FF2B5EF4-FFF2-40B4-BE49-F238E27FC236}">
                  <a16:creationId xmlns:a16="http://schemas.microsoft.com/office/drawing/2014/main" id="{4DD2BE54-12F7-40F7-A8B1-34283CA42E5B}"/>
                </a:ext>
              </a:extLst>
            </p:cNvPr>
            <p:cNvSpPr txBox="1"/>
            <p:nvPr/>
          </p:nvSpPr>
          <p:spPr>
            <a:xfrm rot="19901130">
              <a:off x="334443" y="3194231"/>
              <a:ext cx="716448" cy="406002"/>
            </a:xfrm>
            <a:prstGeom prst="rect">
              <a:avLst/>
            </a:prstGeom>
            <a:grp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673" b="0" i="0" u="none" strike="noStrike" kern="0" cap="none" spc="0" normalizeH="0" baseline="0" noProof="0" dirty="0">
                  <a:ln>
                    <a:noFill/>
                  </a:ln>
                  <a:solidFill>
                    <a:srgbClr val="FFFFFF"/>
                  </a:solidFill>
                  <a:effectLst/>
                  <a:uLnTx/>
                  <a:uFillTx/>
                  <a:cs typeface="Arial"/>
                  <a:sym typeface="Arial"/>
                </a:rPr>
                <a:t>NEW</a:t>
              </a:r>
            </a:p>
          </p:txBody>
        </p:sp>
      </p:grpSp>
      <p:grpSp>
        <p:nvGrpSpPr>
          <p:cNvPr id="77" name="Groupe 76">
            <a:extLst>
              <a:ext uri="{FF2B5EF4-FFF2-40B4-BE49-F238E27FC236}">
                <a16:creationId xmlns:a16="http://schemas.microsoft.com/office/drawing/2014/main" id="{FC09D337-0F2B-4C5B-8504-CBC8C2D6743F}"/>
              </a:ext>
            </a:extLst>
          </p:cNvPr>
          <p:cNvGrpSpPr/>
          <p:nvPr/>
        </p:nvGrpSpPr>
        <p:grpSpPr>
          <a:xfrm>
            <a:off x="8255463" y="5066207"/>
            <a:ext cx="511817" cy="316669"/>
            <a:chOff x="268558" y="3076971"/>
            <a:chExt cx="854848" cy="656338"/>
          </a:xfrm>
          <a:noFill/>
        </p:grpSpPr>
        <p:sp>
          <p:nvSpPr>
            <p:cNvPr id="78" name="Explosion : 14 points 77">
              <a:extLst>
                <a:ext uri="{FF2B5EF4-FFF2-40B4-BE49-F238E27FC236}">
                  <a16:creationId xmlns:a16="http://schemas.microsoft.com/office/drawing/2014/main" id="{E9A0C6A1-3544-4280-8668-DDE4D5FFCF55}"/>
                </a:ext>
              </a:extLst>
            </p:cNvPr>
            <p:cNvSpPr/>
            <p:nvPr/>
          </p:nvSpPr>
          <p:spPr>
            <a:xfrm>
              <a:off x="268558" y="3076971"/>
              <a:ext cx="854848" cy="656338"/>
            </a:xfrm>
            <a:prstGeom prst="irregularSeal2">
              <a:avLst/>
            </a:prstGeom>
            <a:solidFill>
              <a:srgbClr val="FF0000"/>
            </a:solidFill>
            <a:ln w="25400" cap="flat" cmpd="sng" algn="ctr">
              <a:solidFill>
                <a:srgbClr val="C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46" b="0" i="0" u="none" strike="noStrike" kern="0" cap="none" spc="0" normalizeH="0" baseline="0" noProof="0" dirty="0">
                <a:ln>
                  <a:noFill/>
                </a:ln>
                <a:solidFill>
                  <a:srgbClr val="FFFFFF"/>
                </a:solidFill>
                <a:effectLst/>
                <a:uLnTx/>
                <a:uFillTx/>
                <a:latin typeface="Arial" panose="020B0604020202020204"/>
                <a:ea typeface="+mn-ea"/>
                <a:cs typeface="+mn-cs"/>
                <a:sym typeface="Arial"/>
              </a:endParaRPr>
            </a:p>
          </p:txBody>
        </p:sp>
        <p:sp>
          <p:nvSpPr>
            <p:cNvPr id="79" name="ZoneTexte 78">
              <a:extLst>
                <a:ext uri="{FF2B5EF4-FFF2-40B4-BE49-F238E27FC236}">
                  <a16:creationId xmlns:a16="http://schemas.microsoft.com/office/drawing/2014/main" id="{84A2DCC1-E416-4F7A-9A74-26F5ED6283C6}"/>
                </a:ext>
              </a:extLst>
            </p:cNvPr>
            <p:cNvSpPr txBox="1"/>
            <p:nvPr/>
          </p:nvSpPr>
          <p:spPr>
            <a:xfrm rot="19901130">
              <a:off x="334443" y="3194231"/>
              <a:ext cx="716448" cy="406002"/>
            </a:xfrm>
            <a:prstGeom prst="rect">
              <a:avLst/>
            </a:prstGeom>
            <a:grp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673" b="0" i="0" u="none" strike="noStrike" kern="0" cap="none" spc="0" normalizeH="0" baseline="0" noProof="0" dirty="0">
                  <a:ln>
                    <a:noFill/>
                  </a:ln>
                  <a:solidFill>
                    <a:srgbClr val="FFFFFF"/>
                  </a:solidFill>
                  <a:effectLst/>
                  <a:uLnTx/>
                  <a:uFillTx/>
                  <a:cs typeface="Arial"/>
                  <a:sym typeface="Arial"/>
                </a:rPr>
                <a:t>NEW</a:t>
              </a:r>
            </a:p>
          </p:txBody>
        </p:sp>
      </p:grpSp>
    </p:spTree>
    <p:extLst>
      <p:ext uri="{BB962C8B-B14F-4D97-AF65-F5344CB8AC3E}">
        <p14:creationId xmlns:p14="http://schemas.microsoft.com/office/powerpoint/2010/main" val="3847852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pied de page 6">
            <a:extLst>
              <a:ext uri="{FF2B5EF4-FFF2-40B4-BE49-F238E27FC236}">
                <a16:creationId xmlns:a16="http://schemas.microsoft.com/office/drawing/2014/main" id="{5E8C40B7-7C47-4543-9D1A-0790B844047B}"/>
              </a:ext>
            </a:extLst>
          </p:cNvPr>
          <p:cNvSpPr>
            <a:spLocks noGrp="1"/>
          </p:cNvSpPr>
          <p:nvPr>
            <p:ph type="ftr" sz="quarter" idx="11"/>
          </p:nvPr>
        </p:nvSpPr>
        <p:spPr>
          <a:xfrm>
            <a:off x="632384" y="6468977"/>
            <a:ext cx="3600000" cy="252000"/>
          </a:xfrm>
        </p:spPr>
        <p:txBody>
          <a:bodyPr/>
          <a:lstStyle/>
          <a:p>
            <a:r>
              <a:rPr lang="fr-FR"/>
              <a:t>Enrichissement des fonctionnalités – Octobre Novembre 2022</a:t>
            </a:r>
          </a:p>
        </p:txBody>
      </p:sp>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3</a:t>
            </a:fld>
            <a:endParaRPr lang="fr-FR"/>
          </a:p>
        </p:txBody>
      </p:sp>
      <p:sp>
        <p:nvSpPr>
          <p:cNvPr id="12" name="Espace réservé du texte 11">
            <a:extLst>
              <a:ext uri="{FF2B5EF4-FFF2-40B4-BE49-F238E27FC236}">
                <a16:creationId xmlns:a16="http://schemas.microsoft.com/office/drawing/2014/main" id="{5DB16631-FC3D-4B34-8E15-0B3761762B7D}"/>
              </a:ext>
            </a:extLst>
          </p:cNvPr>
          <p:cNvSpPr>
            <a:spLocks noGrp="1"/>
          </p:cNvSpPr>
          <p:nvPr>
            <p:ph type="body" idx="1"/>
          </p:nvPr>
        </p:nvSpPr>
        <p:spPr>
          <a:xfrm>
            <a:off x="632383" y="828015"/>
            <a:ext cx="10799999" cy="432000"/>
          </a:xfrm>
        </p:spPr>
        <p:txBody>
          <a:bodyPr/>
          <a:lstStyle/>
          <a:p>
            <a:r>
              <a:rPr lang="fr-FR"/>
              <a:t>Périmètre fonctionnel nouveau</a:t>
            </a:r>
            <a:endParaRPr lang="fr-FR" dirty="0"/>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a:t>Fonctionnalités ce net app – octobre 2022</a:t>
            </a:r>
            <a:endParaRPr lang="fr-FR" dirty="0"/>
          </a:p>
        </p:txBody>
      </p:sp>
      <p:pic>
        <p:nvPicPr>
          <p:cNvPr id="16" name="Picture 4" descr="myMOBILE solution for iOS and Android">
            <a:extLst>
              <a:ext uri="{FF2B5EF4-FFF2-40B4-BE49-F238E27FC236}">
                <a16:creationId xmlns:a16="http://schemas.microsoft.com/office/drawing/2014/main" id="{858A5024-01DE-457C-87D0-338B4A6930E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669" t="26286" r="53571" b="24894"/>
          <a:stretch/>
        </p:blipFill>
        <p:spPr bwMode="auto">
          <a:xfrm>
            <a:off x="9973756" y="479763"/>
            <a:ext cx="384037" cy="39455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myMOBILE solution for iOS and Android">
            <a:extLst>
              <a:ext uri="{FF2B5EF4-FFF2-40B4-BE49-F238E27FC236}">
                <a16:creationId xmlns:a16="http://schemas.microsoft.com/office/drawing/2014/main" id="{6A8F8F93-6FAE-410B-8712-1EF714D15B9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8319" t="30608" r="23321" b="28361"/>
          <a:stretch/>
        </p:blipFill>
        <p:spPr bwMode="auto">
          <a:xfrm>
            <a:off x="10485909" y="474887"/>
            <a:ext cx="357492" cy="399481"/>
          </a:xfrm>
          <a:prstGeom prst="rect">
            <a:avLst/>
          </a:prstGeom>
          <a:noFill/>
          <a:extLst>
            <a:ext uri="{909E8E84-426E-40DD-AFC4-6F175D3DCCD1}">
              <a14:hiddenFill xmlns:a14="http://schemas.microsoft.com/office/drawing/2010/main">
                <a:solidFill>
                  <a:srgbClr val="FFFFFF"/>
                </a:solidFill>
              </a14:hiddenFill>
            </a:ext>
          </a:extLst>
        </p:spPr>
      </p:pic>
      <p:sp>
        <p:nvSpPr>
          <p:cNvPr id="18" name="ZoneTexte 17">
            <a:extLst>
              <a:ext uri="{FF2B5EF4-FFF2-40B4-BE49-F238E27FC236}">
                <a16:creationId xmlns:a16="http://schemas.microsoft.com/office/drawing/2014/main" id="{B91A3165-11F8-417F-9723-BC07D711B523}"/>
              </a:ext>
            </a:extLst>
          </p:cNvPr>
          <p:cNvSpPr txBox="1"/>
          <p:nvPr/>
        </p:nvSpPr>
        <p:spPr>
          <a:xfrm>
            <a:off x="1987081" y="1422085"/>
            <a:ext cx="2016750" cy="247760"/>
          </a:xfrm>
          <a:prstGeom prst="rect">
            <a:avLst/>
          </a:prstGeom>
          <a:noFill/>
        </p:spPr>
        <p:txBody>
          <a:bodyPr wrap="square" l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r>
              <a:rPr lang="fr-FR" sz="1010" b="1" dirty="0">
                <a:latin typeface="Montserrat" panose="00000500000000000000" pitchFamily="2" charset="0"/>
              </a:rPr>
              <a:t>Pilotage de la carte*</a:t>
            </a:r>
          </a:p>
        </p:txBody>
      </p:sp>
      <p:sp>
        <p:nvSpPr>
          <p:cNvPr id="19" name="Rectangle 18">
            <a:extLst>
              <a:ext uri="{FF2B5EF4-FFF2-40B4-BE49-F238E27FC236}">
                <a16:creationId xmlns:a16="http://schemas.microsoft.com/office/drawing/2014/main" id="{6DBC59AD-1D2F-41E9-9A8C-CAB8B2EEE59E}"/>
              </a:ext>
            </a:extLst>
          </p:cNvPr>
          <p:cNvSpPr/>
          <p:nvPr/>
        </p:nvSpPr>
        <p:spPr>
          <a:xfrm>
            <a:off x="3370073" y="2215316"/>
            <a:ext cx="1798094" cy="518139"/>
          </a:xfrm>
          <a:prstGeom prst="rect">
            <a:avLst/>
          </a:prstGeom>
        </p:spPr>
        <p:txBody>
          <a:bodyPr wrap="square" lIns="102600" tIns="51300" rIns="0" bIns="51300" anchor="ctr">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marL="192367" lvl="0" indent="-192367">
              <a:buFont typeface="Arial" panose="020B0604020202020204" pitchFamily="34" charset="0"/>
              <a:buChar char="•"/>
              <a:defRPr/>
            </a:pPr>
            <a:r>
              <a:rPr lang="fr-FR" sz="898" dirty="0">
                <a:solidFill>
                  <a:schemeClr val="tx1"/>
                </a:solidFill>
                <a:latin typeface="Montserrat"/>
              </a:rPr>
              <a:t>Disponible pour l’utilisateur principal (UP) de l’abonnement CE net</a:t>
            </a:r>
          </a:p>
        </p:txBody>
      </p:sp>
      <p:sp>
        <p:nvSpPr>
          <p:cNvPr id="22" name="ZoneTexte 21">
            <a:extLst>
              <a:ext uri="{FF2B5EF4-FFF2-40B4-BE49-F238E27FC236}">
                <a16:creationId xmlns:a16="http://schemas.microsoft.com/office/drawing/2014/main" id="{BDE176EB-3CF8-4E61-8529-73469775224C}"/>
              </a:ext>
            </a:extLst>
          </p:cNvPr>
          <p:cNvSpPr txBox="1"/>
          <p:nvPr/>
        </p:nvSpPr>
        <p:spPr>
          <a:xfrm>
            <a:off x="6735476" y="1384010"/>
            <a:ext cx="2251267" cy="403187"/>
          </a:xfrm>
          <a:prstGeom prst="rect">
            <a:avLst/>
          </a:prstGeom>
          <a:noFill/>
        </p:spPr>
        <p:txBody>
          <a:bodyPr wrap="square" l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r>
              <a:rPr lang="fr-FR" sz="1010" b="1" dirty="0">
                <a:latin typeface="Montserrat" panose="00000500000000000000" pitchFamily="2" charset="0"/>
              </a:rPr>
              <a:t>Mémorisation de l’utilisateur et biométrie</a:t>
            </a:r>
          </a:p>
        </p:txBody>
      </p:sp>
      <p:sp>
        <p:nvSpPr>
          <p:cNvPr id="23" name="Rectangle 22">
            <a:extLst>
              <a:ext uri="{FF2B5EF4-FFF2-40B4-BE49-F238E27FC236}">
                <a16:creationId xmlns:a16="http://schemas.microsoft.com/office/drawing/2014/main" id="{7DF01E8E-0155-4EEB-A64B-EF9D8836EE16}"/>
              </a:ext>
            </a:extLst>
          </p:cNvPr>
          <p:cNvSpPr/>
          <p:nvPr/>
        </p:nvSpPr>
        <p:spPr>
          <a:xfrm>
            <a:off x="7868916" y="1705605"/>
            <a:ext cx="1786004" cy="1209033"/>
          </a:xfrm>
          <a:prstGeom prst="rect">
            <a:avLst/>
          </a:prstGeom>
        </p:spPr>
        <p:txBody>
          <a:bodyPr wrap="square" lIns="102600" tIns="51300" rIns="0" bIns="51300" anchor="ctr">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marL="192367" lvl="0" indent="-192367">
              <a:buFont typeface="Arial" panose="020B0604020202020204" pitchFamily="34" charset="0"/>
              <a:buChar char="•"/>
              <a:defRPr/>
            </a:pPr>
            <a:r>
              <a:rPr lang="fr-FR" sz="898" dirty="0">
                <a:solidFill>
                  <a:schemeClr val="tx1"/>
                </a:solidFill>
                <a:latin typeface="Montserrat"/>
              </a:rPr>
              <a:t>Mémorisation des  identifiants  et utilisateurs sur IOS (</a:t>
            </a:r>
            <a:r>
              <a:rPr lang="fr-FR" sz="898">
                <a:solidFill>
                  <a:schemeClr val="tx1"/>
                </a:solidFill>
                <a:latin typeface="Montserrat"/>
              </a:rPr>
              <a:t>Android  était déjà possible)</a:t>
            </a:r>
            <a:endParaRPr lang="fr-FR" sz="898" dirty="0">
              <a:solidFill>
                <a:schemeClr val="tx1"/>
              </a:solidFill>
              <a:latin typeface="Montserrat"/>
            </a:endParaRPr>
          </a:p>
          <a:p>
            <a:pPr marL="192367" lvl="0" indent="-192367">
              <a:buFont typeface="Arial" panose="020B0604020202020204" pitchFamily="34" charset="0"/>
              <a:buChar char="•"/>
              <a:defRPr/>
            </a:pPr>
            <a:r>
              <a:rPr lang="fr-FR" sz="898" dirty="0">
                <a:solidFill>
                  <a:schemeClr val="tx1"/>
                </a:solidFill>
                <a:latin typeface="Montserrat"/>
              </a:rPr>
              <a:t>Accès via biométrie (</a:t>
            </a:r>
            <a:r>
              <a:rPr lang="fr-FR" sz="898" dirty="0" err="1">
                <a:solidFill>
                  <a:schemeClr val="tx1"/>
                </a:solidFill>
                <a:latin typeface="Montserrat"/>
              </a:rPr>
              <a:t>touch</a:t>
            </a:r>
            <a:r>
              <a:rPr lang="fr-FR" sz="898" dirty="0">
                <a:solidFill>
                  <a:schemeClr val="tx1"/>
                </a:solidFill>
                <a:latin typeface="Montserrat"/>
              </a:rPr>
              <a:t> ID ou face ID selon le </a:t>
            </a:r>
            <a:r>
              <a:rPr lang="fr-FR" sz="898" dirty="0" err="1">
                <a:solidFill>
                  <a:schemeClr val="tx1"/>
                </a:solidFill>
                <a:latin typeface="Montserrat"/>
              </a:rPr>
              <a:t>device</a:t>
            </a:r>
            <a:r>
              <a:rPr lang="fr-FR" sz="898" dirty="0">
                <a:solidFill>
                  <a:schemeClr val="tx1"/>
                </a:solidFill>
                <a:latin typeface="Montserrat"/>
              </a:rPr>
              <a:t>) IOS et Android</a:t>
            </a:r>
          </a:p>
          <a:p>
            <a:pPr>
              <a:defRPr/>
            </a:pPr>
            <a:endParaRPr lang="fr-FR" sz="898" dirty="0">
              <a:solidFill>
                <a:schemeClr val="tx1"/>
              </a:solidFill>
              <a:latin typeface="Montserrat"/>
            </a:endParaRPr>
          </a:p>
        </p:txBody>
      </p:sp>
      <p:pic>
        <p:nvPicPr>
          <p:cNvPr id="24" name="Image 23" descr="Une image contenant texte, capture d’écran, signe&#10;&#10;Description générée automatiquement">
            <a:extLst>
              <a:ext uri="{FF2B5EF4-FFF2-40B4-BE49-F238E27FC236}">
                <a16:creationId xmlns:a16="http://schemas.microsoft.com/office/drawing/2014/main" id="{5827932E-C2D4-49CF-8C99-748DD04EEF91}"/>
              </a:ext>
            </a:extLst>
          </p:cNvPr>
          <p:cNvPicPr>
            <a:picLocks noChangeAspect="1"/>
          </p:cNvPicPr>
          <p:nvPr/>
        </p:nvPicPr>
        <p:blipFill>
          <a:blip r:embed="rId4"/>
          <a:stretch>
            <a:fillRect/>
          </a:stretch>
        </p:blipFill>
        <p:spPr>
          <a:xfrm>
            <a:off x="6422537" y="1783479"/>
            <a:ext cx="1467740" cy="2605239"/>
          </a:xfrm>
          <a:prstGeom prst="rect">
            <a:avLst/>
          </a:prstGeom>
          <a:effectLst>
            <a:outerShdw blurRad="50800" dist="38100" dir="2700000" algn="tl" rotWithShape="0">
              <a:prstClr val="black">
                <a:alpha val="40000"/>
              </a:prstClr>
            </a:outerShdw>
          </a:effectLst>
        </p:spPr>
      </p:pic>
      <p:pic>
        <p:nvPicPr>
          <p:cNvPr id="31" name="Image 30">
            <a:extLst>
              <a:ext uri="{FF2B5EF4-FFF2-40B4-BE49-F238E27FC236}">
                <a16:creationId xmlns:a16="http://schemas.microsoft.com/office/drawing/2014/main" id="{A6F9A109-7B3C-4038-868D-CB0301268C09}"/>
              </a:ext>
            </a:extLst>
          </p:cNvPr>
          <p:cNvPicPr>
            <a:picLocks noChangeAspect="1"/>
          </p:cNvPicPr>
          <p:nvPr/>
        </p:nvPicPr>
        <p:blipFill rotWithShape="1">
          <a:blip r:embed="rId5"/>
          <a:srcRect l="953" b="2196"/>
          <a:stretch/>
        </p:blipFill>
        <p:spPr>
          <a:xfrm>
            <a:off x="7718951" y="3025091"/>
            <a:ext cx="1424226" cy="3004894"/>
          </a:xfrm>
          <a:prstGeom prst="rect">
            <a:avLst/>
          </a:prstGeom>
          <a:effectLst>
            <a:outerShdw blurRad="50800" dist="38100" dir="2700000" algn="tl" rotWithShape="0">
              <a:prstClr val="black">
                <a:alpha val="40000"/>
              </a:prstClr>
            </a:outerShdw>
          </a:effectLst>
        </p:spPr>
      </p:pic>
      <p:pic>
        <p:nvPicPr>
          <p:cNvPr id="32" name="Image 31">
            <a:extLst>
              <a:ext uri="{FF2B5EF4-FFF2-40B4-BE49-F238E27FC236}">
                <a16:creationId xmlns:a16="http://schemas.microsoft.com/office/drawing/2014/main" id="{BDED92E1-CE2D-4189-B3BB-96F0FD8AFE0E}"/>
              </a:ext>
            </a:extLst>
          </p:cNvPr>
          <p:cNvPicPr>
            <a:picLocks noChangeAspect="1"/>
          </p:cNvPicPr>
          <p:nvPr/>
        </p:nvPicPr>
        <p:blipFill rotWithShape="1">
          <a:blip r:embed="rId6"/>
          <a:srcRect l="4226" t="2227" r="3605" b="2604"/>
          <a:stretch/>
        </p:blipFill>
        <p:spPr>
          <a:xfrm>
            <a:off x="1987081" y="1938174"/>
            <a:ext cx="1367145" cy="2450544"/>
          </a:xfrm>
          <a:prstGeom prst="rect">
            <a:avLst/>
          </a:prstGeom>
          <a:effectLst>
            <a:outerShdw blurRad="50800" dist="38100" dir="2700000" algn="tl" rotWithShape="0">
              <a:prstClr val="black">
                <a:alpha val="40000"/>
              </a:prstClr>
            </a:outerShdw>
          </a:effectLst>
        </p:spPr>
      </p:pic>
      <p:pic>
        <p:nvPicPr>
          <p:cNvPr id="34" name="Image 33">
            <a:extLst>
              <a:ext uri="{FF2B5EF4-FFF2-40B4-BE49-F238E27FC236}">
                <a16:creationId xmlns:a16="http://schemas.microsoft.com/office/drawing/2014/main" id="{995393EF-4265-4299-9754-E030BEA0351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72853" y="2876606"/>
            <a:ext cx="1160784" cy="2450544"/>
          </a:xfrm>
          <a:prstGeom prst="rect">
            <a:avLst/>
          </a:prstGeom>
          <a:effectLst>
            <a:outerShdw blurRad="50800" dist="38100" dir="2700000" algn="tl" rotWithShape="0">
              <a:prstClr val="black">
                <a:alpha val="40000"/>
              </a:prstClr>
            </a:outerShdw>
          </a:effectLst>
        </p:spPr>
      </p:pic>
      <p:sp>
        <p:nvSpPr>
          <p:cNvPr id="35" name="ZoneTexte 34">
            <a:extLst>
              <a:ext uri="{FF2B5EF4-FFF2-40B4-BE49-F238E27FC236}">
                <a16:creationId xmlns:a16="http://schemas.microsoft.com/office/drawing/2014/main" id="{9562A77D-3A5E-4D80-85F2-8E93E7B8D452}"/>
              </a:ext>
            </a:extLst>
          </p:cNvPr>
          <p:cNvSpPr txBox="1"/>
          <p:nvPr/>
        </p:nvSpPr>
        <p:spPr>
          <a:xfrm>
            <a:off x="1987081" y="5615861"/>
            <a:ext cx="2048054" cy="247760"/>
          </a:xfrm>
          <a:prstGeom prst="rect">
            <a:avLst/>
          </a:prstGeom>
          <a:noFill/>
        </p:spPr>
        <p:txBody>
          <a:bodyPr wrap="square" l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r>
              <a:rPr lang="fr-FR" sz="1010" b="1" dirty="0">
                <a:latin typeface="Montserrat" panose="00000500000000000000" pitchFamily="2" charset="0"/>
              </a:rPr>
              <a:t>* À compter du 19/10</a:t>
            </a:r>
          </a:p>
        </p:txBody>
      </p:sp>
    </p:spTree>
    <p:extLst>
      <p:ext uri="{BB962C8B-B14F-4D97-AF65-F5344CB8AC3E}">
        <p14:creationId xmlns:p14="http://schemas.microsoft.com/office/powerpoint/2010/main" val="1111667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4</a:t>
            </a:fld>
            <a:endParaRPr lang="fr-FR"/>
          </a:p>
        </p:txBody>
      </p:sp>
      <p:pic>
        <p:nvPicPr>
          <p:cNvPr id="16" name="Picture 4" descr="myMOBILE solution for iOS and Android">
            <a:extLst>
              <a:ext uri="{FF2B5EF4-FFF2-40B4-BE49-F238E27FC236}">
                <a16:creationId xmlns:a16="http://schemas.microsoft.com/office/drawing/2014/main" id="{A9997666-8B9B-40BE-AB5C-6E2EA43FE7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669" t="26286" r="53571" b="24894"/>
          <a:stretch/>
        </p:blipFill>
        <p:spPr bwMode="auto">
          <a:xfrm>
            <a:off x="9703790" y="630740"/>
            <a:ext cx="384037" cy="39455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myMOBILE solution for iOS and Android">
            <a:extLst>
              <a:ext uri="{FF2B5EF4-FFF2-40B4-BE49-F238E27FC236}">
                <a16:creationId xmlns:a16="http://schemas.microsoft.com/office/drawing/2014/main" id="{17843DD6-A458-486E-B342-64A6047DCB1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8319" t="30608" r="23321" b="28361"/>
          <a:stretch/>
        </p:blipFill>
        <p:spPr bwMode="auto">
          <a:xfrm>
            <a:off x="10215943" y="625864"/>
            <a:ext cx="357492" cy="399481"/>
          </a:xfrm>
          <a:prstGeom prst="rect">
            <a:avLst/>
          </a:prstGeom>
          <a:noFill/>
          <a:extLst>
            <a:ext uri="{909E8E84-426E-40DD-AFC4-6F175D3DCCD1}">
              <a14:hiddenFill xmlns:a14="http://schemas.microsoft.com/office/drawing/2010/main">
                <a:solidFill>
                  <a:srgbClr val="FFFFFF"/>
                </a:solidFill>
              </a14:hiddenFill>
            </a:ext>
          </a:extLst>
        </p:spPr>
      </p:pic>
      <p:sp>
        <p:nvSpPr>
          <p:cNvPr id="28" name="Titre 10">
            <a:extLst>
              <a:ext uri="{FF2B5EF4-FFF2-40B4-BE49-F238E27FC236}">
                <a16:creationId xmlns:a16="http://schemas.microsoft.com/office/drawing/2014/main" id="{808AFA05-FDFC-4FA7-8936-8F45F7CDE136}"/>
              </a:ext>
            </a:extLst>
          </p:cNvPr>
          <p:cNvSpPr>
            <a:spLocks noGrp="1"/>
          </p:cNvSpPr>
          <p:nvPr>
            <p:ph type="title"/>
          </p:nvPr>
        </p:nvSpPr>
        <p:spPr>
          <a:xfrm>
            <a:off x="632384" y="198120"/>
            <a:ext cx="10800000" cy="719227"/>
          </a:xfrm>
        </p:spPr>
        <p:txBody>
          <a:bodyPr/>
          <a:lstStyle/>
          <a:p>
            <a:r>
              <a:rPr lang="fr-FR"/>
              <a:t>Fonctionnalités ce net app – octobre 2022</a:t>
            </a:r>
            <a:endParaRPr lang="fr-FR" dirty="0"/>
          </a:p>
        </p:txBody>
      </p:sp>
      <p:sp>
        <p:nvSpPr>
          <p:cNvPr id="29" name="Espace réservé du texte 11">
            <a:extLst>
              <a:ext uri="{FF2B5EF4-FFF2-40B4-BE49-F238E27FC236}">
                <a16:creationId xmlns:a16="http://schemas.microsoft.com/office/drawing/2014/main" id="{C8F28CB7-B3B1-4161-A8A0-409CADB5056A}"/>
              </a:ext>
            </a:extLst>
          </p:cNvPr>
          <p:cNvSpPr txBox="1">
            <a:spLocks/>
          </p:cNvSpPr>
          <p:nvPr/>
        </p:nvSpPr>
        <p:spPr>
          <a:xfrm>
            <a:off x="632383" y="828015"/>
            <a:ext cx="10799999" cy="43200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fr-FR"/>
              <a:t>Nouveautés graphiques</a:t>
            </a:r>
            <a:endParaRPr lang="fr-FR" dirty="0"/>
          </a:p>
        </p:txBody>
      </p:sp>
      <p:sp>
        <p:nvSpPr>
          <p:cNvPr id="30" name="ZoneTexte 29">
            <a:extLst>
              <a:ext uri="{FF2B5EF4-FFF2-40B4-BE49-F238E27FC236}">
                <a16:creationId xmlns:a16="http://schemas.microsoft.com/office/drawing/2014/main" id="{D8E2150F-35E7-4571-ADCB-89FBE64911E8}"/>
              </a:ext>
            </a:extLst>
          </p:cNvPr>
          <p:cNvSpPr txBox="1"/>
          <p:nvPr/>
        </p:nvSpPr>
        <p:spPr>
          <a:xfrm>
            <a:off x="2299914" y="1756299"/>
            <a:ext cx="1827955" cy="247760"/>
          </a:xfrm>
          <a:prstGeom prst="rect">
            <a:avLst/>
          </a:prstGeom>
          <a:noFill/>
        </p:spPr>
        <p:txBody>
          <a:bodyPr wrap="square" l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r>
              <a:rPr lang="fr-FR" sz="1010" b="1" dirty="0">
                <a:latin typeface="Montserrat" panose="00000500000000000000" pitchFamily="2" charset="0"/>
              </a:rPr>
              <a:t>Nouveau visuel d’accueil</a:t>
            </a:r>
          </a:p>
        </p:txBody>
      </p:sp>
      <p:sp>
        <p:nvSpPr>
          <p:cNvPr id="39" name="Rectangle 38">
            <a:extLst>
              <a:ext uri="{FF2B5EF4-FFF2-40B4-BE49-F238E27FC236}">
                <a16:creationId xmlns:a16="http://schemas.microsoft.com/office/drawing/2014/main" id="{F169554A-A52D-47CD-9C89-804C6D12961B}"/>
              </a:ext>
            </a:extLst>
          </p:cNvPr>
          <p:cNvSpPr/>
          <p:nvPr/>
        </p:nvSpPr>
        <p:spPr>
          <a:xfrm>
            <a:off x="3513737" y="2660412"/>
            <a:ext cx="1450156" cy="379960"/>
          </a:xfrm>
          <a:prstGeom prst="rect">
            <a:avLst/>
          </a:prstGeom>
        </p:spPr>
        <p:txBody>
          <a:bodyPr wrap="square" lIns="102600" tIns="51300" rIns="0" bIns="51300" anchor="ctr">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marL="192367" lvl="0" indent="-192367">
              <a:buFont typeface="Arial" panose="020B0604020202020204" pitchFamily="34" charset="0"/>
              <a:buChar char="•"/>
              <a:defRPr/>
            </a:pPr>
            <a:r>
              <a:rPr lang="fr-FR" sz="898" dirty="0">
                <a:solidFill>
                  <a:schemeClr val="tx1"/>
                </a:solidFill>
                <a:latin typeface="Montserrat"/>
              </a:rPr>
              <a:t>Client non identifié</a:t>
            </a:r>
          </a:p>
          <a:p>
            <a:pPr marL="192367" indent="-192367">
              <a:buFont typeface="Arial" panose="020B0604020202020204" pitchFamily="34" charset="0"/>
              <a:buChar char="•"/>
              <a:defRPr/>
            </a:pPr>
            <a:r>
              <a:rPr lang="fr-FR" sz="898" dirty="0">
                <a:solidFill>
                  <a:schemeClr val="tx1"/>
                </a:solidFill>
                <a:latin typeface="Montserrat"/>
              </a:rPr>
              <a:t>Client identifié</a:t>
            </a:r>
          </a:p>
        </p:txBody>
      </p:sp>
      <p:sp>
        <p:nvSpPr>
          <p:cNvPr id="40" name="ZoneTexte 39">
            <a:extLst>
              <a:ext uri="{FF2B5EF4-FFF2-40B4-BE49-F238E27FC236}">
                <a16:creationId xmlns:a16="http://schemas.microsoft.com/office/drawing/2014/main" id="{06932C5F-14EB-4A27-AC62-B76659B39752}"/>
              </a:ext>
            </a:extLst>
          </p:cNvPr>
          <p:cNvSpPr txBox="1"/>
          <p:nvPr/>
        </p:nvSpPr>
        <p:spPr>
          <a:xfrm>
            <a:off x="5821718" y="1759368"/>
            <a:ext cx="2251267" cy="403187"/>
          </a:xfrm>
          <a:prstGeom prst="rect">
            <a:avLst/>
          </a:prstGeom>
          <a:noFill/>
        </p:spPr>
        <p:txBody>
          <a:bodyPr wrap="square" l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r>
              <a:rPr lang="fr-FR" sz="1010" b="1" dirty="0">
                <a:latin typeface="Montserrat" panose="00000500000000000000" pitchFamily="2" charset="0"/>
              </a:rPr>
              <a:t>Nouveau visuel sur la synthèse de comptes</a:t>
            </a:r>
          </a:p>
        </p:txBody>
      </p:sp>
      <p:sp>
        <p:nvSpPr>
          <p:cNvPr id="41" name="Rectangle 40">
            <a:extLst>
              <a:ext uri="{FF2B5EF4-FFF2-40B4-BE49-F238E27FC236}">
                <a16:creationId xmlns:a16="http://schemas.microsoft.com/office/drawing/2014/main" id="{1667DD18-36C4-402C-BB11-D29F01159A25}"/>
              </a:ext>
            </a:extLst>
          </p:cNvPr>
          <p:cNvSpPr/>
          <p:nvPr/>
        </p:nvSpPr>
        <p:spPr>
          <a:xfrm>
            <a:off x="7185238" y="2523391"/>
            <a:ext cx="2004125" cy="656317"/>
          </a:xfrm>
          <a:prstGeom prst="rect">
            <a:avLst/>
          </a:prstGeom>
        </p:spPr>
        <p:txBody>
          <a:bodyPr wrap="square" lIns="102600" tIns="51300" rIns="0" bIns="51300" anchor="ctr">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marL="192367" lvl="0" indent="-192367">
              <a:buFont typeface="Arial" panose="020B0604020202020204" pitchFamily="34" charset="0"/>
              <a:buChar char="•"/>
              <a:defRPr/>
            </a:pPr>
            <a:r>
              <a:rPr lang="fr-FR" sz="898" dirty="0">
                <a:solidFill>
                  <a:schemeClr val="tx1"/>
                </a:solidFill>
                <a:latin typeface="Montserrat"/>
              </a:rPr>
              <a:t>Rappel du visuel de la page d’accueil au niveau du header.</a:t>
            </a:r>
          </a:p>
          <a:p>
            <a:pPr>
              <a:defRPr/>
            </a:pPr>
            <a:endParaRPr lang="fr-FR" sz="898" dirty="0">
              <a:solidFill>
                <a:schemeClr val="tx1"/>
              </a:solidFill>
              <a:latin typeface="Montserrat"/>
            </a:endParaRPr>
          </a:p>
        </p:txBody>
      </p:sp>
      <p:pic>
        <p:nvPicPr>
          <p:cNvPr id="42" name="Image 41" descr="Une image contenant texte, capture d’écran, signe&#10;&#10;Description générée automatiquement">
            <a:extLst>
              <a:ext uri="{FF2B5EF4-FFF2-40B4-BE49-F238E27FC236}">
                <a16:creationId xmlns:a16="http://schemas.microsoft.com/office/drawing/2014/main" id="{003295D5-6DA0-4587-B961-EA12A13CF3C6}"/>
              </a:ext>
            </a:extLst>
          </p:cNvPr>
          <p:cNvPicPr>
            <a:picLocks noChangeAspect="1"/>
          </p:cNvPicPr>
          <p:nvPr/>
        </p:nvPicPr>
        <p:blipFill>
          <a:blip r:embed="rId4"/>
          <a:stretch>
            <a:fillRect/>
          </a:stretch>
        </p:blipFill>
        <p:spPr>
          <a:xfrm>
            <a:off x="2001784" y="2158754"/>
            <a:ext cx="1323520" cy="2349247"/>
          </a:xfrm>
          <a:prstGeom prst="rect">
            <a:avLst/>
          </a:prstGeom>
          <a:effectLst>
            <a:outerShdw blurRad="50800" dist="38100" dir="2700000" algn="tl" rotWithShape="0">
              <a:prstClr val="black">
                <a:alpha val="40000"/>
              </a:prstClr>
            </a:outerShdw>
          </a:effectLst>
        </p:spPr>
      </p:pic>
      <p:pic>
        <p:nvPicPr>
          <p:cNvPr id="43" name="Image 42" descr="Une image contenant texte, capture d’écran, signe&#10;&#10;Description générée automatiquement">
            <a:extLst>
              <a:ext uri="{FF2B5EF4-FFF2-40B4-BE49-F238E27FC236}">
                <a16:creationId xmlns:a16="http://schemas.microsoft.com/office/drawing/2014/main" id="{4050F024-B778-4188-8AA7-56460602F24F}"/>
              </a:ext>
            </a:extLst>
          </p:cNvPr>
          <p:cNvPicPr>
            <a:picLocks noChangeAspect="1"/>
          </p:cNvPicPr>
          <p:nvPr/>
        </p:nvPicPr>
        <p:blipFill>
          <a:blip r:embed="rId5"/>
          <a:stretch>
            <a:fillRect/>
          </a:stretch>
        </p:blipFill>
        <p:spPr>
          <a:xfrm>
            <a:off x="3281475" y="3121708"/>
            <a:ext cx="1323520" cy="2349249"/>
          </a:xfrm>
          <a:prstGeom prst="rect">
            <a:avLst/>
          </a:prstGeom>
          <a:effectLst>
            <a:outerShdw blurRad="50800" dist="38100" dir="2700000" algn="tl" rotWithShape="0">
              <a:prstClr val="black">
                <a:alpha val="40000"/>
              </a:prstClr>
            </a:outerShdw>
          </a:effectLst>
        </p:spPr>
      </p:pic>
      <p:pic>
        <p:nvPicPr>
          <p:cNvPr id="44" name="Image 43" descr="Une image contenant texte&#10;&#10;Description générée automatiquement">
            <a:extLst>
              <a:ext uri="{FF2B5EF4-FFF2-40B4-BE49-F238E27FC236}">
                <a16:creationId xmlns:a16="http://schemas.microsoft.com/office/drawing/2014/main" id="{FAEB1E79-75E2-4090-8AE5-65C64C8CD2F8}"/>
              </a:ext>
            </a:extLst>
          </p:cNvPr>
          <p:cNvPicPr>
            <a:picLocks noChangeAspect="1"/>
          </p:cNvPicPr>
          <p:nvPr/>
        </p:nvPicPr>
        <p:blipFill>
          <a:blip r:embed="rId6"/>
          <a:stretch>
            <a:fillRect/>
          </a:stretch>
        </p:blipFill>
        <p:spPr>
          <a:xfrm>
            <a:off x="5821716" y="2158754"/>
            <a:ext cx="1291509" cy="2292428"/>
          </a:xfrm>
          <a:prstGeom prst="rect">
            <a:avLst/>
          </a:prstGeom>
          <a:effectLst>
            <a:outerShdw blurRad="50800" dist="38100" dir="2700000" algn="tl" rotWithShape="0">
              <a:prstClr val="black">
                <a:alpha val="40000"/>
              </a:prstClr>
            </a:outerShdw>
          </a:effectLst>
        </p:spPr>
      </p:pic>
      <p:sp>
        <p:nvSpPr>
          <p:cNvPr id="15" name="Espace réservé du pied de page 6">
            <a:extLst>
              <a:ext uri="{FF2B5EF4-FFF2-40B4-BE49-F238E27FC236}">
                <a16:creationId xmlns:a16="http://schemas.microsoft.com/office/drawing/2014/main" id="{1486AAA7-1422-49E3-927B-C2E2C579C61A}"/>
              </a:ext>
            </a:extLst>
          </p:cNvPr>
          <p:cNvSpPr>
            <a:spLocks noGrp="1"/>
          </p:cNvSpPr>
          <p:nvPr>
            <p:ph type="ftr" sz="quarter" idx="11"/>
          </p:nvPr>
        </p:nvSpPr>
        <p:spPr>
          <a:xfrm>
            <a:off x="632384" y="6468977"/>
            <a:ext cx="3600000" cy="252000"/>
          </a:xfrm>
        </p:spPr>
        <p:txBody>
          <a:bodyPr/>
          <a:lstStyle/>
          <a:p>
            <a:r>
              <a:rPr lang="fr-FR"/>
              <a:t>Enrichissement des fonctionnalités – Octobre Novembre 2022</a:t>
            </a:r>
          </a:p>
        </p:txBody>
      </p:sp>
    </p:spTree>
    <p:extLst>
      <p:ext uri="{BB962C8B-B14F-4D97-AF65-F5344CB8AC3E}">
        <p14:creationId xmlns:p14="http://schemas.microsoft.com/office/powerpoint/2010/main" val="2848747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5</a:t>
            </a:fld>
            <a:endParaRPr lang="fr-FR"/>
          </a:p>
        </p:txBody>
      </p:sp>
      <p:sp>
        <p:nvSpPr>
          <p:cNvPr id="12" name="Espace réservé du texte 11">
            <a:extLst>
              <a:ext uri="{FF2B5EF4-FFF2-40B4-BE49-F238E27FC236}">
                <a16:creationId xmlns:a16="http://schemas.microsoft.com/office/drawing/2014/main" id="{5DB16631-FC3D-4B34-8E15-0B3761762B7D}"/>
              </a:ext>
            </a:extLst>
          </p:cNvPr>
          <p:cNvSpPr>
            <a:spLocks noGrp="1"/>
          </p:cNvSpPr>
          <p:nvPr>
            <p:ph type="body" idx="1"/>
          </p:nvPr>
        </p:nvSpPr>
        <p:spPr>
          <a:xfrm>
            <a:off x="632383" y="828015"/>
            <a:ext cx="10799999" cy="432000"/>
          </a:xfrm>
        </p:spPr>
        <p:txBody>
          <a:bodyPr/>
          <a:lstStyle/>
          <a:p>
            <a:r>
              <a:rPr lang="fr-FR"/>
              <a:t>Généralités </a:t>
            </a:r>
            <a:endParaRPr lang="fr-FR" dirty="0"/>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a:t>Pilotage de la carte</a:t>
            </a:r>
            <a:endParaRPr lang="fr-FR" dirty="0"/>
          </a:p>
        </p:txBody>
      </p:sp>
      <p:pic>
        <p:nvPicPr>
          <p:cNvPr id="16" name="Picture 4" descr="myMOBILE solution for iOS and Android">
            <a:extLst>
              <a:ext uri="{FF2B5EF4-FFF2-40B4-BE49-F238E27FC236}">
                <a16:creationId xmlns:a16="http://schemas.microsoft.com/office/drawing/2014/main" id="{A9997666-8B9B-40BE-AB5C-6E2EA43FE7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669" t="26286" r="53571" b="24894"/>
          <a:stretch/>
        </p:blipFill>
        <p:spPr bwMode="auto">
          <a:xfrm>
            <a:off x="9703790" y="630740"/>
            <a:ext cx="384037" cy="39455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myMOBILE solution for iOS and Android">
            <a:extLst>
              <a:ext uri="{FF2B5EF4-FFF2-40B4-BE49-F238E27FC236}">
                <a16:creationId xmlns:a16="http://schemas.microsoft.com/office/drawing/2014/main" id="{17843DD6-A458-486E-B342-64A6047DCB1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8319" t="30608" r="23321" b="28361"/>
          <a:stretch/>
        </p:blipFill>
        <p:spPr bwMode="auto">
          <a:xfrm>
            <a:off x="10215943" y="625864"/>
            <a:ext cx="357492" cy="399481"/>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ED241531-57F6-476A-8E89-2A8D6A4C50AF}"/>
              </a:ext>
            </a:extLst>
          </p:cNvPr>
          <p:cNvSpPr/>
          <p:nvPr/>
        </p:nvSpPr>
        <p:spPr>
          <a:xfrm>
            <a:off x="965993" y="1172074"/>
            <a:ext cx="10260013" cy="483383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87"/>
          </a:p>
        </p:txBody>
      </p:sp>
      <p:sp>
        <p:nvSpPr>
          <p:cNvPr id="21" name="Rectangle 20">
            <a:extLst>
              <a:ext uri="{FF2B5EF4-FFF2-40B4-BE49-F238E27FC236}">
                <a16:creationId xmlns:a16="http://schemas.microsoft.com/office/drawing/2014/main" id="{D9D317A8-D762-46C6-98D9-7FA323F28E16}"/>
              </a:ext>
            </a:extLst>
          </p:cNvPr>
          <p:cNvSpPr/>
          <p:nvPr/>
        </p:nvSpPr>
        <p:spPr>
          <a:xfrm>
            <a:off x="-1" y="1130364"/>
            <a:ext cx="10260013" cy="4833831"/>
          </a:xfrm>
          <a:prstGeom prst="rect">
            <a:avLst/>
          </a:prstGeom>
          <a:solidFill>
            <a:srgbClr val="FFFFFF">
              <a:lumMod val="9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58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aphicFrame>
        <p:nvGraphicFramePr>
          <p:cNvPr id="22" name="Tableau 3">
            <a:extLst>
              <a:ext uri="{FF2B5EF4-FFF2-40B4-BE49-F238E27FC236}">
                <a16:creationId xmlns:a16="http://schemas.microsoft.com/office/drawing/2014/main" id="{8AA9D64A-C324-4D55-B855-D234A9C71F83}"/>
              </a:ext>
            </a:extLst>
          </p:cNvPr>
          <p:cNvGraphicFramePr>
            <a:graphicFrameLocks noGrp="1"/>
          </p:cNvGraphicFramePr>
          <p:nvPr>
            <p:extLst>
              <p:ext uri="{D42A27DB-BD31-4B8C-83A1-F6EECF244321}">
                <p14:modId xmlns:p14="http://schemas.microsoft.com/office/powerpoint/2010/main" val="1151243526"/>
              </p:ext>
            </p:extLst>
          </p:nvPr>
        </p:nvGraphicFramePr>
        <p:xfrm>
          <a:off x="817413" y="2418287"/>
          <a:ext cx="9022452" cy="2305050"/>
        </p:xfrm>
        <a:graphic>
          <a:graphicData uri="http://schemas.openxmlformats.org/drawingml/2006/table">
            <a:tbl>
              <a:tblPr firstRow="1" bandRow="1"/>
              <a:tblGrid>
                <a:gridCol w="988302">
                  <a:extLst>
                    <a:ext uri="{9D8B030D-6E8A-4147-A177-3AD203B41FA5}">
                      <a16:colId xmlns:a16="http://schemas.microsoft.com/office/drawing/2014/main" val="2113835183"/>
                    </a:ext>
                  </a:extLst>
                </a:gridCol>
                <a:gridCol w="1081655">
                  <a:extLst>
                    <a:ext uri="{9D8B030D-6E8A-4147-A177-3AD203B41FA5}">
                      <a16:colId xmlns:a16="http://schemas.microsoft.com/office/drawing/2014/main" val="1801257665"/>
                    </a:ext>
                  </a:extLst>
                </a:gridCol>
                <a:gridCol w="810487">
                  <a:extLst>
                    <a:ext uri="{9D8B030D-6E8A-4147-A177-3AD203B41FA5}">
                      <a16:colId xmlns:a16="http://schemas.microsoft.com/office/drawing/2014/main" val="3052359857"/>
                    </a:ext>
                  </a:extLst>
                </a:gridCol>
                <a:gridCol w="793508">
                  <a:extLst>
                    <a:ext uri="{9D8B030D-6E8A-4147-A177-3AD203B41FA5}">
                      <a16:colId xmlns:a16="http://schemas.microsoft.com/office/drawing/2014/main" val="4176177678"/>
                    </a:ext>
                  </a:extLst>
                </a:gridCol>
                <a:gridCol w="837275">
                  <a:extLst>
                    <a:ext uri="{9D8B030D-6E8A-4147-A177-3AD203B41FA5}">
                      <a16:colId xmlns:a16="http://schemas.microsoft.com/office/drawing/2014/main" val="1814232187"/>
                    </a:ext>
                  </a:extLst>
                </a:gridCol>
                <a:gridCol w="902245">
                  <a:extLst>
                    <a:ext uri="{9D8B030D-6E8A-4147-A177-3AD203B41FA5}">
                      <a16:colId xmlns:a16="http://schemas.microsoft.com/office/drawing/2014/main" val="2803778682"/>
                    </a:ext>
                  </a:extLst>
                </a:gridCol>
                <a:gridCol w="629990">
                  <a:extLst>
                    <a:ext uri="{9D8B030D-6E8A-4147-A177-3AD203B41FA5}">
                      <a16:colId xmlns:a16="http://schemas.microsoft.com/office/drawing/2014/main" val="3745309374"/>
                    </a:ext>
                  </a:extLst>
                </a:gridCol>
                <a:gridCol w="799974">
                  <a:extLst>
                    <a:ext uri="{9D8B030D-6E8A-4147-A177-3AD203B41FA5}">
                      <a16:colId xmlns:a16="http://schemas.microsoft.com/office/drawing/2014/main" val="3066788440"/>
                    </a:ext>
                  </a:extLst>
                </a:gridCol>
                <a:gridCol w="1076591">
                  <a:extLst>
                    <a:ext uri="{9D8B030D-6E8A-4147-A177-3AD203B41FA5}">
                      <a16:colId xmlns:a16="http://schemas.microsoft.com/office/drawing/2014/main" val="796864235"/>
                    </a:ext>
                  </a:extLst>
                </a:gridCol>
                <a:gridCol w="1102425">
                  <a:extLst>
                    <a:ext uri="{9D8B030D-6E8A-4147-A177-3AD203B41FA5}">
                      <a16:colId xmlns:a16="http://schemas.microsoft.com/office/drawing/2014/main" val="28305709"/>
                    </a:ext>
                  </a:extLst>
                </a:gridCol>
              </a:tblGrid>
              <a:tr h="370840">
                <a:tc>
                  <a:txBody>
                    <a:bodyPr/>
                    <a:lstStyle>
                      <a:lvl1pPr marL="0" algn="l" defTabSz="914400" rtl="0" eaLnBrk="1" latinLnBrk="0" hangingPunct="1">
                        <a:defRPr sz="1800" b="1" kern="1200">
                          <a:solidFill>
                            <a:schemeClr val="tx1"/>
                          </a:solidFill>
                          <a:latin typeface="Arial" panose="020B0604020202020204"/>
                        </a:defRPr>
                      </a:lvl1pPr>
                      <a:lvl2pPr marL="457200" algn="l" defTabSz="914400" rtl="0" eaLnBrk="1" latinLnBrk="0" hangingPunct="1">
                        <a:defRPr sz="1800" b="1" kern="1200">
                          <a:solidFill>
                            <a:schemeClr val="tx1"/>
                          </a:solidFill>
                          <a:latin typeface="Arial" panose="020B0604020202020204"/>
                        </a:defRPr>
                      </a:lvl2pPr>
                      <a:lvl3pPr marL="914400" algn="l" defTabSz="914400" rtl="0" eaLnBrk="1" latinLnBrk="0" hangingPunct="1">
                        <a:defRPr sz="1800" b="1" kern="1200">
                          <a:solidFill>
                            <a:schemeClr val="tx1"/>
                          </a:solidFill>
                          <a:latin typeface="Arial" panose="020B0604020202020204"/>
                        </a:defRPr>
                      </a:lvl3pPr>
                      <a:lvl4pPr marL="1371600" algn="l" defTabSz="914400" rtl="0" eaLnBrk="1" latinLnBrk="0" hangingPunct="1">
                        <a:defRPr sz="1800" b="1" kern="1200">
                          <a:solidFill>
                            <a:schemeClr val="tx1"/>
                          </a:solidFill>
                          <a:latin typeface="Arial" panose="020B0604020202020204"/>
                        </a:defRPr>
                      </a:lvl4pPr>
                      <a:lvl5pPr marL="1828800" algn="l" defTabSz="914400" rtl="0" eaLnBrk="1" latinLnBrk="0" hangingPunct="1">
                        <a:defRPr sz="1800" b="1" kern="1200">
                          <a:solidFill>
                            <a:schemeClr val="tx1"/>
                          </a:solidFill>
                          <a:latin typeface="Arial" panose="020B0604020202020204"/>
                        </a:defRPr>
                      </a:lvl5pPr>
                      <a:lvl6pPr marL="2286000" algn="l" defTabSz="914400" rtl="0" eaLnBrk="1" latinLnBrk="0" hangingPunct="1">
                        <a:defRPr sz="1800" b="1" kern="1200">
                          <a:solidFill>
                            <a:schemeClr val="tx1"/>
                          </a:solidFill>
                          <a:latin typeface="Arial" panose="020B0604020202020204"/>
                        </a:defRPr>
                      </a:lvl6pPr>
                      <a:lvl7pPr marL="2743200" algn="l" defTabSz="914400" rtl="0" eaLnBrk="1" latinLnBrk="0" hangingPunct="1">
                        <a:defRPr sz="1800" b="1" kern="1200">
                          <a:solidFill>
                            <a:schemeClr val="tx1"/>
                          </a:solidFill>
                          <a:latin typeface="Arial" panose="020B0604020202020204"/>
                        </a:defRPr>
                      </a:lvl7pPr>
                      <a:lvl8pPr marL="3200400" algn="l" defTabSz="914400" rtl="0" eaLnBrk="1" latinLnBrk="0" hangingPunct="1">
                        <a:defRPr sz="1800" b="1" kern="1200">
                          <a:solidFill>
                            <a:schemeClr val="tx1"/>
                          </a:solidFill>
                          <a:latin typeface="Arial" panose="020B0604020202020204"/>
                        </a:defRPr>
                      </a:lvl8pPr>
                      <a:lvl9pPr marL="3657600" algn="l" defTabSz="914400" rtl="0" eaLnBrk="1" latinLnBrk="0" hangingPunct="1">
                        <a:defRPr sz="1800" b="1" kern="1200">
                          <a:solidFill>
                            <a:schemeClr val="tx1"/>
                          </a:solidFill>
                          <a:latin typeface="Arial" panose="020B0604020202020204"/>
                        </a:defRPr>
                      </a:lvl9pPr>
                    </a:lstStyle>
                    <a:p>
                      <a:pPr algn="ctr"/>
                      <a:r>
                        <a:rPr lang="fr-FR" sz="1000" b="1" dirty="0">
                          <a:effectLst/>
                          <a:latin typeface="+mj-lt"/>
                          <a:ea typeface="Calibri" panose="020F0502020204030204" pitchFamily="34" charset="0"/>
                        </a:rPr>
                        <a:t>Profil</a:t>
                      </a:r>
                      <a:endParaRPr lang="fr-FR" sz="1000" dirty="0">
                        <a:effectLst/>
                        <a:latin typeface="+mj-lt"/>
                        <a:ea typeface="Calibri" panose="020F0502020204030204" pitchFamily="34" charset="0"/>
                      </a:endParaRPr>
                    </a:p>
                  </a:txBody>
                  <a:tcPr marL="9525" marR="9525" marT="9525" marB="9525" anchor="ctr">
                    <a:lnL>
                      <a:noFill/>
                    </a:lnL>
                    <a:lnR>
                      <a:noFill/>
                    </a:lnR>
                    <a:lnT w="12700" cmpd="sng">
                      <a:solidFill>
                        <a:srgbClr val="DB4B4B"/>
                      </a:solidFill>
                    </a:lnT>
                    <a:lnB w="12700" cmpd="sng">
                      <a:solidFill>
                        <a:srgbClr val="DB4B4B"/>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Arial" panose="020B0604020202020204"/>
                        </a:defRPr>
                      </a:lvl1pPr>
                      <a:lvl2pPr marL="457200" algn="l" defTabSz="914400" rtl="0" eaLnBrk="1" latinLnBrk="0" hangingPunct="1">
                        <a:defRPr sz="1800" b="1" kern="1200">
                          <a:solidFill>
                            <a:schemeClr val="tx1"/>
                          </a:solidFill>
                          <a:latin typeface="Arial" panose="020B0604020202020204"/>
                        </a:defRPr>
                      </a:lvl2pPr>
                      <a:lvl3pPr marL="914400" algn="l" defTabSz="914400" rtl="0" eaLnBrk="1" latinLnBrk="0" hangingPunct="1">
                        <a:defRPr sz="1800" b="1" kern="1200">
                          <a:solidFill>
                            <a:schemeClr val="tx1"/>
                          </a:solidFill>
                          <a:latin typeface="Arial" panose="020B0604020202020204"/>
                        </a:defRPr>
                      </a:lvl3pPr>
                      <a:lvl4pPr marL="1371600" algn="l" defTabSz="914400" rtl="0" eaLnBrk="1" latinLnBrk="0" hangingPunct="1">
                        <a:defRPr sz="1800" b="1" kern="1200">
                          <a:solidFill>
                            <a:schemeClr val="tx1"/>
                          </a:solidFill>
                          <a:latin typeface="Arial" panose="020B0604020202020204"/>
                        </a:defRPr>
                      </a:lvl4pPr>
                      <a:lvl5pPr marL="1828800" algn="l" defTabSz="914400" rtl="0" eaLnBrk="1" latinLnBrk="0" hangingPunct="1">
                        <a:defRPr sz="1800" b="1" kern="1200">
                          <a:solidFill>
                            <a:schemeClr val="tx1"/>
                          </a:solidFill>
                          <a:latin typeface="Arial" panose="020B0604020202020204"/>
                        </a:defRPr>
                      </a:lvl5pPr>
                      <a:lvl6pPr marL="2286000" algn="l" defTabSz="914400" rtl="0" eaLnBrk="1" latinLnBrk="0" hangingPunct="1">
                        <a:defRPr sz="1800" b="1" kern="1200">
                          <a:solidFill>
                            <a:schemeClr val="tx1"/>
                          </a:solidFill>
                          <a:latin typeface="Arial" panose="020B0604020202020204"/>
                        </a:defRPr>
                      </a:lvl6pPr>
                      <a:lvl7pPr marL="2743200" algn="l" defTabSz="914400" rtl="0" eaLnBrk="1" latinLnBrk="0" hangingPunct="1">
                        <a:defRPr sz="1800" b="1" kern="1200">
                          <a:solidFill>
                            <a:schemeClr val="tx1"/>
                          </a:solidFill>
                          <a:latin typeface="Arial" panose="020B0604020202020204"/>
                        </a:defRPr>
                      </a:lvl7pPr>
                      <a:lvl8pPr marL="3200400" algn="l" defTabSz="914400" rtl="0" eaLnBrk="1" latinLnBrk="0" hangingPunct="1">
                        <a:defRPr sz="1800" b="1" kern="1200">
                          <a:solidFill>
                            <a:schemeClr val="tx1"/>
                          </a:solidFill>
                          <a:latin typeface="Arial" panose="020B0604020202020204"/>
                        </a:defRPr>
                      </a:lvl8pPr>
                      <a:lvl9pPr marL="3657600" algn="l" defTabSz="914400" rtl="0" eaLnBrk="1" latinLnBrk="0" hangingPunct="1">
                        <a:defRPr sz="1800" b="1" kern="1200">
                          <a:solidFill>
                            <a:schemeClr val="tx1"/>
                          </a:solidFill>
                          <a:latin typeface="Arial" panose="020B0604020202020204"/>
                        </a:defRPr>
                      </a:lvl9pPr>
                    </a:lstStyle>
                    <a:p>
                      <a:pPr algn="ctr"/>
                      <a:r>
                        <a:rPr lang="fr-FR" sz="1000" dirty="0">
                          <a:effectLst/>
                          <a:latin typeface="+mj-lt"/>
                          <a:ea typeface="Calibri" panose="020F0502020204030204" pitchFamily="34" charset="0"/>
                        </a:rPr>
                        <a:t>Cartes affichées</a:t>
                      </a:r>
                    </a:p>
                  </a:txBody>
                  <a:tcPr marL="9525" marR="9525" marT="9525" marB="9525" anchor="ctr">
                    <a:lnL>
                      <a:noFill/>
                    </a:lnL>
                    <a:lnR>
                      <a:noFill/>
                    </a:lnR>
                    <a:lnT w="12700" cmpd="sng">
                      <a:solidFill>
                        <a:srgbClr val="DB4B4B"/>
                      </a:solidFill>
                    </a:lnT>
                    <a:lnB w="12700" cmpd="sng">
                      <a:solidFill>
                        <a:srgbClr val="DB4B4B"/>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Arial" panose="020B0604020202020204"/>
                        </a:defRPr>
                      </a:lvl1pPr>
                      <a:lvl2pPr marL="457200" algn="l" defTabSz="914400" rtl="0" eaLnBrk="1" latinLnBrk="0" hangingPunct="1">
                        <a:defRPr sz="1800" b="1" kern="1200">
                          <a:solidFill>
                            <a:schemeClr val="tx1"/>
                          </a:solidFill>
                          <a:latin typeface="Arial" panose="020B0604020202020204"/>
                        </a:defRPr>
                      </a:lvl2pPr>
                      <a:lvl3pPr marL="914400" algn="l" defTabSz="914400" rtl="0" eaLnBrk="1" latinLnBrk="0" hangingPunct="1">
                        <a:defRPr sz="1800" b="1" kern="1200">
                          <a:solidFill>
                            <a:schemeClr val="tx1"/>
                          </a:solidFill>
                          <a:latin typeface="Arial" panose="020B0604020202020204"/>
                        </a:defRPr>
                      </a:lvl3pPr>
                      <a:lvl4pPr marL="1371600" algn="l" defTabSz="914400" rtl="0" eaLnBrk="1" latinLnBrk="0" hangingPunct="1">
                        <a:defRPr sz="1800" b="1" kern="1200">
                          <a:solidFill>
                            <a:schemeClr val="tx1"/>
                          </a:solidFill>
                          <a:latin typeface="Arial" panose="020B0604020202020204"/>
                        </a:defRPr>
                      </a:lvl4pPr>
                      <a:lvl5pPr marL="1828800" algn="l" defTabSz="914400" rtl="0" eaLnBrk="1" latinLnBrk="0" hangingPunct="1">
                        <a:defRPr sz="1800" b="1" kern="1200">
                          <a:solidFill>
                            <a:schemeClr val="tx1"/>
                          </a:solidFill>
                          <a:latin typeface="Arial" panose="020B0604020202020204"/>
                        </a:defRPr>
                      </a:lvl5pPr>
                      <a:lvl6pPr marL="2286000" algn="l" defTabSz="914400" rtl="0" eaLnBrk="1" latinLnBrk="0" hangingPunct="1">
                        <a:defRPr sz="1800" b="1" kern="1200">
                          <a:solidFill>
                            <a:schemeClr val="tx1"/>
                          </a:solidFill>
                          <a:latin typeface="Arial" panose="020B0604020202020204"/>
                        </a:defRPr>
                      </a:lvl6pPr>
                      <a:lvl7pPr marL="2743200" algn="l" defTabSz="914400" rtl="0" eaLnBrk="1" latinLnBrk="0" hangingPunct="1">
                        <a:defRPr sz="1800" b="1" kern="1200">
                          <a:solidFill>
                            <a:schemeClr val="tx1"/>
                          </a:solidFill>
                          <a:latin typeface="Arial" panose="020B0604020202020204"/>
                        </a:defRPr>
                      </a:lvl7pPr>
                      <a:lvl8pPr marL="3200400" algn="l" defTabSz="914400" rtl="0" eaLnBrk="1" latinLnBrk="0" hangingPunct="1">
                        <a:defRPr sz="1800" b="1" kern="1200">
                          <a:solidFill>
                            <a:schemeClr val="tx1"/>
                          </a:solidFill>
                          <a:latin typeface="Arial" panose="020B0604020202020204"/>
                        </a:defRPr>
                      </a:lvl8pPr>
                      <a:lvl9pPr marL="3657600" algn="l" defTabSz="914400" rtl="0" eaLnBrk="1" latinLnBrk="0" hangingPunct="1">
                        <a:defRPr sz="1800" b="1" kern="1200">
                          <a:solidFill>
                            <a:schemeClr val="tx1"/>
                          </a:solidFill>
                          <a:latin typeface="Arial" panose="020B0604020202020204"/>
                        </a:defRPr>
                      </a:lvl9pPr>
                    </a:lstStyle>
                    <a:p>
                      <a:pPr algn="ctr"/>
                      <a:r>
                        <a:rPr lang="fr-FR" sz="1000" b="1" dirty="0">
                          <a:effectLst/>
                          <a:latin typeface="+mj-lt"/>
                          <a:ea typeface="Calibri" panose="020F0502020204030204" pitchFamily="34" charset="0"/>
                        </a:rPr>
                        <a:t>Verrouillage temporaire</a:t>
                      </a:r>
                      <a:endParaRPr lang="fr-FR" sz="1000" dirty="0">
                        <a:effectLst/>
                        <a:latin typeface="+mj-lt"/>
                        <a:ea typeface="Calibri" panose="020F0502020204030204" pitchFamily="34" charset="0"/>
                      </a:endParaRPr>
                    </a:p>
                  </a:txBody>
                  <a:tcPr marL="9525" marR="9525" marT="9525" marB="9525" anchor="ctr">
                    <a:lnL>
                      <a:noFill/>
                    </a:lnL>
                    <a:lnR>
                      <a:noFill/>
                    </a:lnR>
                    <a:lnT w="12700" cmpd="sng">
                      <a:solidFill>
                        <a:srgbClr val="DB4B4B"/>
                      </a:solidFill>
                    </a:lnT>
                    <a:lnB w="12700" cmpd="sng">
                      <a:solidFill>
                        <a:srgbClr val="DB4B4B"/>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Arial" panose="020B0604020202020204"/>
                        </a:defRPr>
                      </a:lvl1pPr>
                      <a:lvl2pPr marL="457200" algn="l" defTabSz="914400" rtl="0" eaLnBrk="1" latinLnBrk="0" hangingPunct="1">
                        <a:defRPr sz="1800" b="1" kern="1200">
                          <a:solidFill>
                            <a:schemeClr val="tx1"/>
                          </a:solidFill>
                          <a:latin typeface="Arial" panose="020B0604020202020204"/>
                        </a:defRPr>
                      </a:lvl2pPr>
                      <a:lvl3pPr marL="914400" algn="l" defTabSz="914400" rtl="0" eaLnBrk="1" latinLnBrk="0" hangingPunct="1">
                        <a:defRPr sz="1800" b="1" kern="1200">
                          <a:solidFill>
                            <a:schemeClr val="tx1"/>
                          </a:solidFill>
                          <a:latin typeface="Arial" panose="020B0604020202020204"/>
                        </a:defRPr>
                      </a:lvl3pPr>
                      <a:lvl4pPr marL="1371600" algn="l" defTabSz="914400" rtl="0" eaLnBrk="1" latinLnBrk="0" hangingPunct="1">
                        <a:defRPr sz="1800" b="1" kern="1200">
                          <a:solidFill>
                            <a:schemeClr val="tx1"/>
                          </a:solidFill>
                          <a:latin typeface="Arial" panose="020B0604020202020204"/>
                        </a:defRPr>
                      </a:lvl4pPr>
                      <a:lvl5pPr marL="1828800" algn="l" defTabSz="914400" rtl="0" eaLnBrk="1" latinLnBrk="0" hangingPunct="1">
                        <a:defRPr sz="1800" b="1" kern="1200">
                          <a:solidFill>
                            <a:schemeClr val="tx1"/>
                          </a:solidFill>
                          <a:latin typeface="Arial" panose="020B0604020202020204"/>
                        </a:defRPr>
                      </a:lvl5pPr>
                      <a:lvl6pPr marL="2286000" algn="l" defTabSz="914400" rtl="0" eaLnBrk="1" latinLnBrk="0" hangingPunct="1">
                        <a:defRPr sz="1800" b="1" kern="1200">
                          <a:solidFill>
                            <a:schemeClr val="tx1"/>
                          </a:solidFill>
                          <a:latin typeface="Arial" panose="020B0604020202020204"/>
                        </a:defRPr>
                      </a:lvl6pPr>
                      <a:lvl7pPr marL="2743200" algn="l" defTabSz="914400" rtl="0" eaLnBrk="1" latinLnBrk="0" hangingPunct="1">
                        <a:defRPr sz="1800" b="1" kern="1200">
                          <a:solidFill>
                            <a:schemeClr val="tx1"/>
                          </a:solidFill>
                          <a:latin typeface="Arial" panose="020B0604020202020204"/>
                        </a:defRPr>
                      </a:lvl7pPr>
                      <a:lvl8pPr marL="3200400" algn="l" defTabSz="914400" rtl="0" eaLnBrk="1" latinLnBrk="0" hangingPunct="1">
                        <a:defRPr sz="1800" b="1" kern="1200">
                          <a:solidFill>
                            <a:schemeClr val="tx1"/>
                          </a:solidFill>
                          <a:latin typeface="Arial" panose="020B0604020202020204"/>
                        </a:defRPr>
                      </a:lvl8pPr>
                      <a:lvl9pPr marL="3657600" algn="l" defTabSz="914400" rtl="0" eaLnBrk="1" latinLnBrk="0" hangingPunct="1">
                        <a:defRPr sz="1800" b="1" kern="1200">
                          <a:solidFill>
                            <a:schemeClr val="tx1"/>
                          </a:solidFill>
                          <a:latin typeface="Arial" panose="020B0604020202020204"/>
                        </a:defRPr>
                      </a:lvl9pPr>
                    </a:lstStyle>
                    <a:p>
                      <a:pPr algn="ctr"/>
                      <a:r>
                        <a:rPr lang="fr-FR" sz="1000" b="1" dirty="0" err="1">
                          <a:effectLst/>
                          <a:latin typeface="+mj-lt"/>
                          <a:ea typeface="Calibri" panose="020F0502020204030204" pitchFamily="34" charset="0"/>
                        </a:rPr>
                        <a:t>Oppos</a:t>
                      </a:r>
                      <a:r>
                        <a:rPr lang="fr-FR" sz="1000" b="1" dirty="0">
                          <a:effectLst/>
                          <a:latin typeface="+mj-lt"/>
                          <a:ea typeface="Calibri" panose="020F0502020204030204" pitchFamily="34" charset="0"/>
                        </a:rPr>
                        <a:t>. + </a:t>
                      </a:r>
                      <a:r>
                        <a:rPr lang="fr-FR" sz="1000" b="1" dirty="0" err="1">
                          <a:effectLst/>
                          <a:latin typeface="+mj-lt"/>
                          <a:ea typeface="Calibri" panose="020F0502020204030204" pitchFamily="34" charset="0"/>
                        </a:rPr>
                        <a:t>Refab</a:t>
                      </a:r>
                      <a:r>
                        <a:rPr lang="fr-FR" sz="1000" b="1" dirty="0">
                          <a:effectLst/>
                          <a:latin typeface="+mj-lt"/>
                          <a:ea typeface="Calibri" panose="020F0502020204030204" pitchFamily="34" charset="0"/>
                        </a:rPr>
                        <a:t>.</a:t>
                      </a:r>
                      <a:endParaRPr lang="fr-FR" sz="1000" dirty="0">
                        <a:effectLst/>
                        <a:latin typeface="+mj-lt"/>
                        <a:ea typeface="Calibri" panose="020F0502020204030204" pitchFamily="34" charset="0"/>
                      </a:endParaRPr>
                    </a:p>
                  </a:txBody>
                  <a:tcPr marL="9525" marR="9525" marT="9525" marB="9525" anchor="ctr">
                    <a:lnL>
                      <a:noFill/>
                    </a:lnL>
                    <a:lnR>
                      <a:noFill/>
                    </a:lnR>
                    <a:lnT w="12700" cmpd="sng">
                      <a:solidFill>
                        <a:srgbClr val="DB4B4B"/>
                      </a:solidFill>
                    </a:lnT>
                    <a:lnB w="12700" cmpd="sng">
                      <a:solidFill>
                        <a:srgbClr val="DB4B4B"/>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Arial" panose="020B0604020202020204"/>
                        </a:defRPr>
                      </a:lvl1pPr>
                      <a:lvl2pPr marL="457200" algn="l" defTabSz="914400" rtl="0" eaLnBrk="1" latinLnBrk="0" hangingPunct="1">
                        <a:defRPr sz="1800" b="1" kern="1200">
                          <a:solidFill>
                            <a:schemeClr val="tx1"/>
                          </a:solidFill>
                          <a:latin typeface="Arial" panose="020B0604020202020204"/>
                        </a:defRPr>
                      </a:lvl2pPr>
                      <a:lvl3pPr marL="914400" algn="l" defTabSz="914400" rtl="0" eaLnBrk="1" latinLnBrk="0" hangingPunct="1">
                        <a:defRPr sz="1800" b="1" kern="1200">
                          <a:solidFill>
                            <a:schemeClr val="tx1"/>
                          </a:solidFill>
                          <a:latin typeface="Arial" panose="020B0604020202020204"/>
                        </a:defRPr>
                      </a:lvl3pPr>
                      <a:lvl4pPr marL="1371600" algn="l" defTabSz="914400" rtl="0" eaLnBrk="1" latinLnBrk="0" hangingPunct="1">
                        <a:defRPr sz="1800" b="1" kern="1200">
                          <a:solidFill>
                            <a:schemeClr val="tx1"/>
                          </a:solidFill>
                          <a:latin typeface="Arial" panose="020B0604020202020204"/>
                        </a:defRPr>
                      </a:lvl4pPr>
                      <a:lvl5pPr marL="1828800" algn="l" defTabSz="914400" rtl="0" eaLnBrk="1" latinLnBrk="0" hangingPunct="1">
                        <a:defRPr sz="1800" b="1" kern="1200">
                          <a:solidFill>
                            <a:schemeClr val="tx1"/>
                          </a:solidFill>
                          <a:latin typeface="Arial" panose="020B0604020202020204"/>
                        </a:defRPr>
                      </a:lvl5pPr>
                      <a:lvl6pPr marL="2286000" algn="l" defTabSz="914400" rtl="0" eaLnBrk="1" latinLnBrk="0" hangingPunct="1">
                        <a:defRPr sz="1800" b="1" kern="1200">
                          <a:solidFill>
                            <a:schemeClr val="tx1"/>
                          </a:solidFill>
                          <a:latin typeface="Arial" panose="020B0604020202020204"/>
                        </a:defRPr>
                      </a:lvl6pPr>
                      <a:lvl7pPr marL="2743200" algn="l" defTabSz="914400" rtl="0" eaLnBrk="1" latinLnBrk="0" hangingPunct="1">
                        <a:defRPr sz="1800" b="1" kern="1200">
                          <a:solidFill>
                            <a:schemeClr val="tx1"/>
                          </a:solidFill>
                          <a:latin typeface="Arial" panose="020B0604020202020204"/>
                        </a:defRPr>
                      </a:lvl7pPr>
                      <a:lvl8pPr marL="3200400" algn="l" defTabSz="914400" rtl="0" eaLnBrk="1" latinLnBrk="0" hangingPunct="1">
                        <a:defRPr sz="1800" b="1" kern="1200">
                          <a:solidFill>
                            <a:schemeClr val="tx1"/>
                          </a:solidFill>
                          <a:latin typeface="Arial" panose="020B0604020202020204"/>
                        </a:defRPr>
                      </a:lvl8pPr>
                      <a:lvl9pPr marL="3657600" algn="l" defTabSz="914400" rtl="0" eaLnBrk="1" latinLnBrk="0" hangingPunct="1">
                        <a:defRPr sz="1800" b="1" kern="1200">
                          <a:solidFill>
                            <a:schemeClr val="tx1"/>
                          </a:solidFill>
                          <a:latin typeface="Arial" panose="020B0604020202020204"/>
                        </a:defRPr>
                      </a:lvl9pPr>
                    </a:lstStyle>
                    <a:p>
                      <a:pPr algn="ctr"/>
                      <a:r>
                        <a:rPr lang="fr-FR" sz="1000" b="1">
                          <a:effectLst/>
                          <a:latin typeface="+mj-lt"/>
                          <a:ea typeface="Calibri" panose="020F0502020204030204" pitchFamily="34" charset="0"/>
                        </a:rPr>
                        <a:t>Paiements à distance</a:t>
                      </a:r>
                      <a:endParaRPr lang="fr-FR" sz="1000">
                        <a:effectLst/>
                        <a:latin typeface="+mj-lt"/>
                        <a:ea typeface="Calibri" panose="020F0502020204030204" pitchFamily="34" charset="0"/>
                      </a:endParaRPr>
                    </a:p>
                  </a:txBody>
                  <a:tcPr marL="9525" marR="9525" marT="9525" marB="9525" anchor="ctr">
                    <a:lnL>
                      <a:noFill/>
                    </a:lnL>
                    <a:lnR>
                      <a:noFill/>
                    </a:lnR>
                    <a:lnT w="12700" cmpd="sng">
                      <a:solidFill>
                        <a:srgbClr val="DB4B4B"/>
                      </a:solidFill>
                    </a:lnT>
                    <a:lnB w="12700" cmpd="sng">
                      <a:solidFill>
                        <a:srgbClr val="DB4B4B"/>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Arial" panose="020B0604020202020204"/>
                        </a:defRPr>
                      </a:lvl1pPr>
                      <a:lvl2pPr marL="457200" algn="l" defTabSz="914400" rtl="0" eaLnBrk="1" latinLnBrk="0" hangingPunct="1">
                        <a:defRPr sz="1800" b="1" kern="1200">
                          <a:solidFill>
                            <a:schemeClr val="tx1"/>
                          </a:solidFill>
                          <a:latin typeface="Arial" panose="020B0604020202020204"/>
                        </a:defRPr>
                      </a:lvl2pPr>
                      <a:lvl3pPr marL="914400" algn="l" defTabSz="914400" rtl="0" eaLnBrk="1" latinLnBrk="0" hangingPunct="1">
                        <a:defRPr sz="1800" b="1" kern="1200">
                          <a:solidFill>
                            <a:schemeClr val="tx1"/>
                          </a:solidFill>
                          <a:latin typeface="Arial" panose="020B0604020202020204"/>
                        </a:defRPr>
                      </a:lvl3pPr>
                      <a:lvl4pPr marL="1371600" algn="l" defTabSz="914400" rtl="0" eaLnBrk="1" latinLnBrk="0" hangingPunct="1">
                        <a:defRPr sz="1800" b="1" kern="1200">
                          <a:solidFill>
                            <a:schemeClr val="tx1"/>
                          </a:solidFill>
                          <a:latin typeface="Arial" panose="020B0604020202020204"/>
                        </a:defRPr>
                      </a:lvl4pPr>
                      <a:lvl5pPr marL="1828800" algn="l" defTabSz="914400" rtl="0" eaLnBrk="1" latinLnBrk="0" hangingPunct="1">
                        <a:defRPr sz="1800" b="1" kern="1200">
                          <a:solidFill>
                            <a:schemeClr val="tx1"/>
                          </a:solidFill>
                          <a:latin typeface="Arial" panose="020B0604020202020204"/>
                        </a:defRPr>
                      </a:lvl5pPr>
                      <a:lvl6pPr marL="2286000" algn="l" defTabSz="914400" rtl="0" eaLnBrk="1" latinLnBrk="0" hangingPunct="1">
                        <a:defRPr sz="1800" b="1" kern="1200">
                          <a:solidFill>
                            <a:schemeClr val="tx1"/>
                          </a:solidFill>
                          <a:latin typeface="Arial" panose="020B0604020202020204"/>
                        </a:defRPr>
                      </a:lvl6pPr>
                      <a:lvl7pPr marL="2743200" algn="l" defTabSz="914400" rtl="0" eaLnBrk="1" latinLnBrk="0" hangingPunct="1">
                        <a:defRPr sz="1800" b="1" kern="1200">
                          <a:solidFill>
                            <a:schemeClr val="tx1"/>
                          </a:solidFill>
                          <a:latin typeface="Arial" panose="020B0604020202020204"/>
                        </a:defRPr>
                      </a:lvl7pPr>
                      <a:lvl8pPr marL="3200400" algn="l" defTabSz="914400" rtl="0" eaLnBrk="1" latinLnBrk="0" hangingPunct="1">
                        <a:defRPr sz="1800" b="1" kern="1200">
                          <a:solidFill>
                            <a:schemeClr val="tx1"/>
                          </a:solidFill>
                          <a:latin typeface="Arial" panose="020B0604020202020204"/>
                        </a:defRPr>
                      </a:lvl8pPr>
                      <a:lvl9pPr marL="3657600" algn="l" defTabSz="914400" rtl="0" eaLnBrk="1" latinLnBrk="0" hangingPunct="1">
                        <a:defRPr sz="1800" b="1" kern="1200">
                          <a:solidFill>
                            <a:schemeClr val="tx1"/>
                          </a:solidFill>
                          <a:latin typeface="Arial" panose="020B0604020202020204"/>
                        </a:defRPr>
                      </a:lvl9pPr>
                    </a:lstStyle>
                    <a:p>
                      <a:pPr algn="ctr"/>
                      <a:r>
                        <a:rPr lang="fr-FR" sz="1000" b="1">
                          <a:effectLst/>
                          <a:latin typeface="+mj-lt"/>
                          <a:ea typeface="Calibri" panose="020F0502020204030204" pitchFamily="34" charset="0"/>
                        </a:rPr>
                        <a:t>Paiements à l'étranger</a:t>
                      </a:r>
                      <a:endParaRPr lang="fr-FR" sz="1000">
                        <a:effectLst/>
                        <a:latin typeface="+mj-lt"/>
                        <a:ea typeface="Calibri" panose="020F0502020204030204" pitchFamily="34" charset="0"/>
                      </a:endParaRPr>
                    </a:p>
                  </a:txBody>
                  <a:tcPr marL="9525" marR="9525" marT="9525" marB="9525" anchor="ctr">
                    <a:lnL>
                      <a:noFill/>
                    </a:lnL>
                    <a:lnR>
                      <a:noFill/>
                    </a:lnR>
                    <a:lnT w="12700" cmpd="sng">
                      <a:solidFill>
                        <a:srgbClr val="DB4B4B"/>
                      </a:solidFill>
                    </a:lnT>
                    <a:lnB w="12700" cmpd="sng">
                      <a:solidFill>
                        <a:srgbClr val="DB4B4B"/>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Arial" panose="020B0604020202020204"/>
                        </a:defRPr>
                      </a:lvl1pPr>
                      <a:lvl2pPr marL="457200" algn="l" defTabSz="914400" rtl="0" eaLnBrk="1" latinLnBrk="0" hangingPunct="1">
                        <a:defRPr sz="1800" b="1" kern="1200">
                          <a:solidFill>
                            <a:schemeClr val="tx1"/>
                          </a:solidFill>
                          <a:latin typeface="Arial" panose="020B0604020202020204"/>
                        </a:defRPr>
                      </a:lvl2pPr>
                      <a:lvl3pPr marL="914400" algn="l" defTabSz="914400" rtl="0" eaLnBrk="1" latinLnBrk="0" hangingPunct="1">
                        <a:defRPr sz="1800" b="1" kern="1200">
                          <a:solidFill>
                            <a:schemeClr val="tx1"/>
                          </a:solidFill>
                          <a:latin typeface="Arial" panose="020B0604020202020204"/>
                        </a:defRPr>
                      </a:lvl3pPr>
                      <a:lvl4pPr marL="1371600" algn="l" defTabSz="914400" rtl="0" eaLnBrk="1" latinLnBrk="0" hangingPunct="1">
                        <a:defRPr sz="1800" b="1" kern="1200">
                          <a:solidFill>
                            <a:schemeClr val="tx1"/>
                          </a:solidFill>
                          <a:latin typeface="Arial" panose="020B0604020202020204"/>
                        </a:defRPr>
                      </a:lvl4pPr>
                      <a:lvl5pPr marL="1828800" algn="l" defTabSz="914400" rtl="0" eaLnBrk="1" latinLnBrk="0" hangingPunct="1">
                        <a:defRPr sz="1800" b="1" kern="1200">
                          <a:solidFill>
                            <a:schemeClr val="tx1"/>
                          </a:solidFill>
                          <a:latin typeface="Arial" panose="020B0604020202020204"/>
                        </a:defRPr>
                      </a:lvl5pPr>
                      <a:lvl6pPr marL="2286000" algn="l" defTabSz="914400" rtl="0" eaLnBrk="1" latinLnBrk="0" hangingPunct="1">
                        <a:defRPr sz="1800" b="1" kern="1200">
                          <a:solidFill>
                            <a:schemeClr val="tx1"/>
                          </a:solidFill>
                          <a:latin typeface="Arial" panose="020B0604020202020204"/>
                        </a:defRPr>
                      </a:lvl6pPr>
                      <a:lvl7pPr marL="2743200" algn="l" defTabSz="914400" rtl="0" eaLnBrk="1" latinLnBrk="0" hangingPunct="1">
                        <a:defRPr sz="1800" b="1" kern="1200">
                          <a:solidFill>
                            <a:schemeClr val="tx1"/>
                          </a:solidFill>
                          <a:latin typeface="Arial" panose="020B0604020202020204"/>
                        </a:defRPr>
                      </a:lvl7pPr>
                      <a:lvl8pPr marL="3200400" algn="l" defTabSz="914400" rtl="0" eaLnBrk="1" latinLnBrk="0" hangingPunct="1">
                        <a:defRPr sz="1800" b="1" kern="1200">
                          <a:solidFill>
                            <a:schemeClr val="tx1"/>
                          </a:solidFill>
                          <a:latin typeface="Arial" panose="020B0604020202020204"/>
                        </a:defRPr>
                      </a:lvl8pPr>
                      <a:lvl9pPr marL="3657600" algn="l" defTabSz="914400" rtl="0" eaLnBrk="1" latinLnBrk="0" hangingPunct="1">
                        <a:defRPr sz="1800" b="1" kern="1200">
                          <a:solidFill>
                            <a:schemeClr val="tx1"/>
                          </a:solidFill>
                          <a:latin typeface="Arial" panose="020B0604020202020204"/>
                        </a:defRPr>
                      </a:lvl9pPr>
                    </a:lstStyle>
                    <a:p>
                      <a:pPr algn="ctr"/>
                      <a:r>
                        <a:rPr lang="fr-FR" sz="1000" b="1">
                          <a:effectLst/>
                          <a:latin typeface="+mj-lt"/>
                          <a:ea typeface="Calibri" panose="020F0502020204030204" pitchFamily="34" charset="0"/>
                        </a:rPr>
                        <a:t>Affich. Plafonds</a:t>
                      </a:r>
                      <a:endParaRPr lang="fr-FR" sz="1000">
                        <a:effectLst/>
                        <a:latin typeface="+mj-lt"/>
                        <a:ea typeface="Calibri" panose="020F0502020204030204" pitchFamily="34" charset="0"/>
                      </a:endParaRPr>
                    </a:p>
                  </a:txBody>
                  <a:tcPr marL="9525" marR="9525" marT="9525" marB="9525" anchor="ctr">
                    <a:lnL>
                      <a:noFill/>
                    </a:lnL>
                    <a:lnR>
                      <a:noFill/>
                    </a:lnR>
                    <a:lnT w="12700" cmpd="sng">
                      <a:solidFill>
                        <a:srgbClr val="DB4B4B"/>
                      </a:solidFill>
                    </a:lnT>
                    <a:lnB w="12700" cmpd="sng">
                      <a:solidFill>
                        <a:srgbClr val="DB4B4B"/>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Arial" panose="020B0604020202020204"/>
                        </a:defRPr>
                      </a:lvl1pPr>
                      <a:lvl2pPr marL="457200" algn="l" defTabSz="914400" rtl="0" eaLnBrk="1" latinLnBrk="0" hangingPunct="1">
                        <a:defRPr sz="1800" b="1" kern="1200">
                          <a:solidFill>
                            <a:schemeClr val="tx1"/>
                          </a:solidFill>
                          <a:latin typeface="Arial" panose="020B0604020202020204"/>
                        </a:defRPr>
                      </a:lvl2pPr>
                      <a:lvl3pPr marL="914400" algn="l" defTabSz="914400" rtl="0" eaLnBrk="1" latinLnBrk="0" hangingPunct="1">
                        <a:defRPr sz="1800" b="1" kern="1200">
                          <a:solidFill>
                            <a:schemeClr val="tx1"/>
                          </a:solidFill>
                          <a:latin typeface="Arial" panose="020B0604020202020204"/>
                        </a:defRPr>
                      </a:lvl3pPr>
                      <a:lvl4pPr marL="1371600" algn="l" defTabSz="914400" rtl="0" eaLnBrk="1" latinLnBrk="0" hangingPunct="1">
                        <a:defRPr sz="1800" b="1" kern="1200">
                          <a:solidFill>
                            <a:schemeClr val="tx1"/>
                          </a:solidFill>
                          <a:latin typeface="Arial" panose="020B0604020202020204"/>
                        </a:defRPr>
                      </a:lvl4pPr>
                      <a:lvl5pPr marL="1828800" algn="l" defTabSz="914400" rtl="0" eaLnBrk="1" latinLnBrk="0" hangingPunct="1">
                        <a:defRPr sz="1800" b="1" kern="1200">
                          <a:solidFill>
                            <a:schemeClr val="tx1"/>
                          </a:solidFill>
                          <a:latin typeface="Arial" panose="020B0604020202020204"/>
                        </a:defRPr>
                      </a:lvl5pPr>
                      <a:lvl6pPr marL="2286000" algn="l" defTabSz="914400" rtl="0" eaLnBrk="1" latinLnBrk="0" hangingPunct="1">
                        <a:defRPr sz="1800" b="1" kern="1200">
                          <a:solidFill>
                            <a:schemeClr val="tx1"/>
                          </a:solidFill>
                          <a:latin typeface="Arial" panose="020B0604020202020204"/>
                        </a:defRPr>
                      </a:lvl6pPr>
                      <a:lvl7pPr marL="2743200" algn="l" defTabSz="914400" rtl="0" eaLnBrk="1" latinLnBrk="0" hangingPunct="1">
                        <a:defRPr sz="1800" b="1" kern="1200">
                          <a:solidFill>
                            <a:schemeClr val="tx1"/>
                          </a:solidFill>
                          <a:latin typeface="Arial" panose="020B0604020202020204"/>
                        </a:defRPr>
                      </a:lvl7pPr>
                      <a:lvl8pPr marL="3200400" algn="l" defTabSz="914400" rtl="0" eaLnBrk="1" latinLnBrk="0" hangingPunct="1">
                        <a:defRPr sz="1800" b="1" kern="1200">
                          <a:solidFill>
                            <a:schemeClr val="tx1"/>
                          </a:solidFill>
                          <a:latin typeface="Arial" panose="020B0604020202020204"/>
                        </a:defRPr>
                      </a:lvl8pPr>
                      <a:lvl9pPr marL="3657600" algn="l" defTabSz="914400" rtl="0" eaLnBrk="1" latinLnBrk="0" hangingPunct="1">
                        <a:defRPr sz="1800" b="1" kern="1200">
                          <a:solidFill>
                            <a:schemeClr val="tx1"/>
                          </a:solidFill>
                          <a:latin typeface="Arial" panose="020B0604020202020204"/>
                        </a:defRPr>
                      </a:lvl9pPr>
                    </a:lstStyle>
                    <a:p>
                      <a:pPr algn="ctr"/>
                      <a:r>
                        <a:rPr lang="fr-FR" sz="1000" b="1">
                          <a:effectLst/>
                          <a:latin typeface="+mj-lt"/>
                          <a:ea typeface="Calibri" panose="020F0502020204030204" pitchFamily="34" charset="0"/>
                        </a:rPr>
                        <a:t>Modif. Plafonds</a:t>
                      </a:r>
                      <a:endParaRPr lang="fr-FR" sz="1000">
                        <a:effectLst/>
                        <a:latin typeface="+mj-lt"/>
                        <a:ea typeface="Calibri" panose="020F0502020204030204" pitchFamily="34" charset="0"/>
                      </a:endParaRPr>
                    </a:p>
                  </a:txBody>
                  <a:tcPr marL="9525" marR="9525" marT="9525" marB="9525" anchor="ctr">
                    <a:lnL>
                      <a:noFill/>
                    </a:lnL>
                    <a:lnR>
                      <a:noFill/>
                    </a:lnR>
                    <a:lnT w="12700" cmpd="sng">
                      <a:solidFill>
                        <a:srgbClr val="DB4B4B"/>
                      </a:solidFill>
                    </a:lnT>
                    <a:lnB w="12700" cmpd="sng">
                      <a:solidFill>
                        <a:srgbClr val="DB4B4B"/>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Arial" panose="020B0604020202020204"/>
                        </a:defRPr>
                      </a:lvl1pPr>
                      <a:lvl2pPr marL="457200" algn="l" defTabSz="914400" rtl="0" eaLnBrk="1" latinLnBrk="0" hangingPunct="1">
                        <a:defRPr sz="1800" b="1" kern="1200">
                          <a:solidFill>
                            <a:schemeClr val="tx1"/>
                          </a:solidFill>
                          <a:latin typeface="Arial" panose="020B0604020202020204"/>
                        </a:defRPr>
                      </a:lvl2pPr>
                      <a:lvl3pPr marL="914400" algn="l" defTabSz="914400" rtl="0" eaLnBrk="1" latinLnBrk="0" hangingPunct="1">
                        <a:defRPr sz="1800" b="1" kern="1200">
                          <a:solidFill>
                            <a:schemeClr val="tx1"/>
                          </a:solidFill>
                          <a:latin typeface="Arial" panose="020B0604020202020204"/>
                        </a:defRPr>
                      </a:lvl3pPr>
                      <a:lvl4pPr marL="1371600" algn="l" defTabSz="914400" rtl="0" eaLnBrk="1" latinLnBrk="0" hangingPunct="1">
                        <a:defRPr sz="1800" b="1" kern="1200">
                          <a:solidFill>
                            <a:schemeClr val="tx1"/>
                          </a:solidFill>
                          <a:latin typeface="Arial" panose="020B0604020202020204"/>
                        </a:defRPr>
                      </a:lvl4pPr>
                      <a:lvl5pPr marL="1828800" algn="l" defTabSz="914400" rtl="0" eaLnBrk="1" latinLnBrk="0" hangingPunct="1">
                        <a:defRPr sz="1800" b="1" kern="1200">
                          <a:solidFill>
                            <a:schemeClr val="tx1"/>
                          </a:solidFill>
                          <a:latin typeface="Arial" panose="020B0604020202020204"/>
                        </a:defRPr>
                      </a:lvl5pPr>
                      <a:lvl6pPr marL="2286000" algn="l" defTabSz="914400" rtl="0" eaLnBrk="1" latinLnBrk="0" hangingPunct="1">
                        <a:defRPr sz="1800" b="1" kern="1200">
                          <a:solidFill>
                            <a:schemeClr val="tx1"/>
                          </a:solidFill>
                          <a:latin typeface="Arial" panose="020B0604020202020204"/>
                        </a:defRPr>
                      </a:lvl6pPr>
                      <a:lvl7pPr marL="2743200" algn="l" defTabSz="914400" rtl="0" eaLnBrk="1" latinLnBrk="0" hangingPunct="1">
                        <a:defRPr sz="1800" b="1" kern="1200">
                          <a:solidFill>
                            <a:schemeClr val="tx1"/>
                          </a:solidFill>
                          <a:latin typeface="Arial" panose="020B0604020202020204"/>
                        </a:defRPr>
                      </a:lvl7pPr>
                      <a:lvl8pPr marL="3200400" algn="l" defTabSz="914400" rtl="0" eaLnBrk="1" latinLnBrk="0" hangingPunct="1">
                        <a:defRPr sz="1800" b="1" kern="1200">
                          <a:solidFill>
                            <a:schemeClr val="tx1"/>
                          </a:solidFill>
                          <a:latin typeface="Arial" panose="020B0604020202020204"/>
                        </a:defRPr>
                      </a:lvl8pPr>
                      <a:lvl9pPr marL="3657600" algn="l" defTabSz="914400" rtl="0" eaLnBrk="1" latinLnBrk="0" hangingPunct="1">
                        <a:defRPr sz="1800" b="1" kern="1200">
                          <a:solidFill>
                            <a:schemeClr val="tx1"/>
                          </a:solidFill>
                          <a:latin typeface="Arial" panose="020B0604020202020204"/>
                        </a:defRPr>
                      </a:lvl9pPr>
                    </a:lstStyle>
                    <a:p>
                      <a:pPr algn="ctr"/>
                      <a:r>
                        <a:rPr lang="fr-FR" sz="1000" b="1">
                          <a:effectLst/>
                          <a:latin typeface="+mj-lt"/>
                          <a:ea typeface="Calibri" panose="020F0502020204030204" pitchFamily="34" charset="0"/>
                        </a:rPr>
                        <a:t>Enrôlement Paiements Mobiles</a:t>
                      </a:r>
                      <a:endParaRPr lang="fr-FR" sz="1000">
                        <a:effectLst/>
                        <a:latin typeface="+mj-lt"/>
                        <a:ea typeface="Calibri" panose="020F0502020204030204" pitchFamily="34" charset="0"/>
                      </a:endParaRPr>
                    </a:p>
                  </a:txBody>
                  <a:tcPr marL="9525" marR="9525" marT="9525" marB="9525" anchor="ctr">
                    <a:lnL>
                      <a:noFill/>
                    </a:lnL>
                    <a:lnR>
                      <a:noFill/>
                    </a:lnR>
                    <a:lnT w="12700" cmpd="sng">
                      <a:solidFill>
                        <a:srgbClr val="DB4B4B"/>
                      </a:solidFill>
                    </a:lnT>
                    <a:lnB w="12700" cmpd="sng">
                      <a:solidFill>
                        <a:srgbClr val="DB4B4B"/>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Arial" panose="020B0604020202020204"/>
                        </a:defRPr>
                      </a:lvl1pPr>
                      <a:lvl2pPr marL="457200" algn="l" defTabSz="914400" rtl="0" eaLnBrk="1" latinLnBrk="0" hangingPunct="1">
                        <a:defRPr sz="1800" b="1" kern="1200">
                          <a:solidFill>
                            <a:schemeClr val="tx1"/>
                          </a:solidFill>
                          <a:latin typeface="Arial" panose="020B0604020202020204"/>
                        </a:defRPr>
                      </a:lvl2pPr>
                      <a:lvl3pPr marL="914400" algn="l" defTabSz="914400" rtl="0" eaLnBrk="1" latinLnBrk="0" hangingPunct="1">
                        <a:defRPr sz="1800" b="1" kern="1200">
                          <a:solidFill>
                            <a:schemeClr val="tx1"/>
                          </a:solidFill>
                          <a:latin typeface="Arial" panose="020B0604020202020204"/>
                        </a:defRPr>
                      </a:lvl3pPr>
                      <a:lvl4pPr marL="1371600" algn="l" defTabSz="914400" rtl="0" eaLnBrk="1" latinLnBrk="0" hangingPunct="1">
                        <a:defRPr sz="1800" b="1" kern="1200">
                          <a:solidFill>
                            <a:schemeClr val="tx1"/>
                          </a:solidFill>
                          <a:latin typeface="Arial" panose="020B0604020202020204"/>
                        </a:defRPr>
                      </a:lvl4pPr>
                      <a:lvl5pPr marL="1828800" algn="l" defTabSz="914400" rtl="0" eaLnBrk="1" latinLnBrk="0" hangingPunct="1">
                        <a:defRPr sz="1800" b="1" kern="1200">
                          <a:solidFill>
                            <a:schemeClr val="tx1"/>
                          </a:solidFill>
                          <a:latin typeface="Arial" panose="020B0604020202020204"/>
                        </a:defRPr>
                      </a:lvl5pPr>
                      <a:lvl6pPr marL="2286000" algn="l" defTabSz="914400" rtl="0" eaLnBrk="1" latinLnBrk="0" hangingPunct="1">
                        <a:defRPr sz="1800" b="1" kern="1200">
                          <a:solidFill>
                            <a:schemeClr val="tx1"/>
                          </a:solidFill>
                          <a:latin typeface="Arial" panose="020B0604020202020204"/>
                        </a:defRPr>
                      </a:lvl6pPr>
                      <a:lvl7pPr marL="2743200" algn="l" defTabSz="914400" rtl="0" eaLnBrk="1" latinLnBrk="0" hangingPunct="1">
                        <a:defRPr sz="1800" b="1" kern="1200">
                          <a:solidFill>
                            <a:schemeClr val="tx1"/>
                          </a:solidFill>
                          <a:latin typeface="Arial" panose="020B0604020202020204"/>
                        </a:defRPr>
                      </a:lvl7pPr>
                      <a:lvl8pPr marL="3200400" algn="l" defTabSz="914400" rtl="0" eaLnBrk="1" latinLnBrk="0" hangingPunct="1">
                        <a:defRPr sz="1800" b="1" kern="1200">
                          <a:solidFill>
                            <a:schemeClr val="tx1"/>
                          </a:solidFill>
                          <a:latin typeface="Arial" panose="020B0604020202020204"/>
                        </a:defRPr>
                      </a:lvl8pPr>
                      <a:lvl9pPr marL="3657600" algn="l" defTabSz="914400" rtl="0" eaLnBrk="1" latinLnBrk="0" hangingPunct="1">
                        <a:defRPr sz="1800" b="1" kern="1200">
                          <a:solidFill>
                            <a:schemeClr val="tx1"/>
                          </a:solidFill>
                          <a:latin typeface="Arial" panose="020B0604020202020204"/>
                        </a:defRPr>
                      </a:lvl9pPr>
                    </a:lstStyle>
                    <a:p>
                      <a:pPr algn="ctr"/>
                      <a:r>
                        <a:rPr lang="fr-FR" sz="1000" b="1">
                          <a:effectLst/>
                          <a:latin typeface="+mj-lt"/>
                          <a:ea typeface="Calibri" panose="020F0502020204030204" pitchFamily="34" charset="0"/>
                        </a:rPr>
                        <a:t>Visualisation code confidentiel</a:t>
                      </a:r>
                      <a:endParaRPr lang="fr-FR" sz="1000">
                        <a:effectLst/>
                        <a:latin typeface="+mj-lt"/>
                        <a:ea typeface="Calibri" panose="020F0502020204030204" pitchFamily="34" charset="0"/>
                      </a:endParaRPr>
                    </a:p>
                  </a:txBody>
                  <a:tcPr marL="9525" marR="9525" marT="9525" marB="9525" anchor="ctr">
                    <a:lnL>
                      <a:noFill/>
                    </a:lnL>
                    <a:lnR>
                      <a:noFill/>
                    </a:lnR>
                    <a:lnT w="12700" cmpd="sng">
                      <a:solidFill>
                        <a:srgbClr val="DB4B4B"/>
                      </a:solidFill>
                    </a:lnT>
                    <a:lnB w="12700" cmpd="sng">
                      <a:solidFill>
                        <a:srgbClr val="DB4B4B"/>
                      </a:solidFill>
                    </a:lnB>
                    <a:lnTlToBr w="12700" cmpd="sng">
                      <a:noFill/>
                      <a:prstDash val="solid"/>
                    </a:lnTlToBr>
                    <a:lnBlToTr w="12700" cmpd="sng">
                      <a:noFill/>
                      <a:prstDash val="solid"/>
                    </a:lnBlToTr>
                    <a:noFill/>
                  </a:tcPr>
                </a:tc>
                <a:extLst>
                  <a:ext uri="{0D108BD9-81ED-4DB2-BD59-A6C34878D82A}">
                    <a16:rowId xmlns:a16="http://schemas.microsoft.com/office/drawing/2014/main" val="4051138396"/>
                  </a:ext>
                </a:extLst>
              </a:tr>
              <a:tr h="370840">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r>
                        <a:rPr lang="fr-FR" sz="900" dirty="0"/>
                        <a:t>Utilisateur Principal de l’abonnement ET représentant légal</a:t>
                      </a:r>
                    </a:p>
                  </a:txBody>
                  <a:tcPr>
                    <a:lnL>
                      <a:noFill/>
                    </a:lnL>
                    <a:lnR>
                      <a:noFill/>
                    </a:lnR>
                    <a:lnT w="12700" cmpd="sng">
                      <a:solidFill>
                        <a:srgbClr val="DB4B4B"/>
                      </a:solidFill>
                    </a:lnT>
                    <a:lnB>
                      <a:noFill/>
                    </a:lnB>
                    <a:lnTlToBr w="12700" cmpd="sng">
                      <a:noFill/>
                      <a:prstDash val="solid"/>
                    </a:lnTlToBr>
                    <a:lnBlToTr w="12700" cmpd="sng">
                      <a:noFill/>
                      <a:prstDash val="solid"/>
                    </a:lnBlToTr>
                    <a:solidFill>
                      <a:srgbClr val="DB4B4B">
                        <a:alpha val="20000"/>
                      </a:srgb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r>
                        <a:rPr lang="fr-FR" sz="900" dirty="0"/>
                        <a:t>Sa carte et toutes celles de l’abonnement dès lors qu’il détient une carte à son nom</a:t>
                      </a:r>
                    </a:p>
                  </a:txBody>
                  <a:tcPr>
                    <a:lnL>
                      <a:noFill/>
                    </a:lnL>
                    <a:lnR>
                      <a:noFill/>
                    </a:lnR>
                    <a:lnT w="12700" cmpd="sng">
                      <a:solidFill>
                        <a:srgbClr val="DB4B4B"/>
                      </a:solidFill>
                    </a:lnT>
                    <a:lnB>
                      <a:noFill/>
                    </a:lnB>
                    <a:lnTlToBr w="12700" cmpd="sng">
                      <a:noFill/>
                      <a:prstDash val="solid"/>
                    </a:lnTlToBr>
                    <a:lnBlToTr w="12700" cmpd="sng">
                      <a:noFill/>
                      <a:prstDash val="solid"/>
                    </a:lnBlToTr>
                    <a:solidFill>
                      <a:srgbClr val="DB4B4B">
                        <a:alpha val="20000"/>
                      </a:srgb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r>
                        <a:rPr lang="fr-FR" sz="900" dirty="0"/>
                        <a:t>OUI</a:t>
                      </a:r>
                    </a:p>
                  </a:txBody>
                  <a:tcPr>
                    <a:lnL>
                      <a:noFill/>
                    </a:lnL>
                    <a:lnR>
                      <a:noFill/>
                    </a:lnR>
                    <a:lnT w="12700" cmpd="sng">
                      <a:solidFill>
                        <a:srgbClr val="DB4B4B"/>
                      </a:solidFill>
                    </a:lnT>
                    <a:lnB>
                      <a:noFill/>
                    </a:lnB>
                    <a:lnTlToBr w="12700" cmpd="sng">
                      <a:noFill/>
                      <a:prstDash val="solid"/>
                    </a:lnTlToBr>
                    <a:lnBlToTr w="12700" cmpd="sng">
                      <a:noFill/>
                      <a:prstDash val="solid"/>
                    </a:lnBlToTr>
                    <a:solidFill>
                      <a:srgbClr val="DB4B4B">
                        <a:alpha val="20000"/>
                      </a:srgb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r>
                        <a:rPr lang="fr-FR" sz="900" dirty="0"/>
                        <a:t>OUI</a:t>
                      </a:r>
                    </a:p>
                  </a:txBody>
                  <a:tcPr>
                    <a:lnL>
                      <a:noFill/>
                    </a:lnL>
                    <a:lnR>
                      <a:noFill/>
                    </a:lnR>
                    <a:lnT w="12700" cmpd="sng">
                      <a:solidFill>
                        <a:srgbClr val="DB4B4B"/>
                      </a:solidFill>
                    </a:lnT>
                    <a:lnB>
                      <a:noFill/>
                    </a:lnB>
                    <a:lnTlToBr w="12700" cmpd="sng">
                      <a:noFill/>
                      <a:prstDash val="solid"/>
                    </a:lnTlToBr>
                    <a:lnBlToTr w="12700" cmpd="sng">
                      <a:noFill/>
                      <a:prstDash val="solid"/>
                    </a:lnBlToTr>
                    <a:solidFill>
                      <a:srgbClr val="DB4B4B">
                        <a:alpha val="20000"/>
                      </a:srgb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r>
                        <a:rPr lang="fr-FR" sz="900" dirty="0"/>
                        <a:t>OUI</a:t>
                      </a:r>
                    </a:p>
                  </a:txBody>
                  <a:tcPr>
                    <a:lnL>
                      <a:noFill/>
                    </a:lnL>
                    <a:lnR>
                      <a:noFill/>
                    </a:lnR>
                    <a:lnT w="12700" cmpd="sng">
                      <a:solidFill>
                        <a:srgbClr val="DB4B4B"/>
                      </a:solidFill>
                    </a:lnT>
                    <a:lnB>
                      <a:noFill/>
                    </a:lnB>
                    <a:lnTlToBr w="12700" cmpd="sng">
                      <a:noFill/>
                      <a:prstDash val="solid"/>
                    </a:lnTlToBr>
                    <a:lnBlToTr w="12700" cmpd="sng">
                      <a:noFill/>
                      <a:prstDash val="solid"/>
                    </a:lnBlToTr>
                    <a:solidFill>
                      <a:srgbClr val="DB4B4B">
                        <a:alpha val="20000"/>
                      </a:srgb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r>
                        <a:rPr lang="fr-FR" sz="900" dirty="0"/>
                        <a:t>OUI</a:t>
                      </a:r>
                    </a:p>
                  </a:txBody>
                  <a:tcPr>
                    <a:lnL>
                      <a:noFill/>
                    </a:lnL>
                    <a:lnR>
                      <a:noFill/>
                    </a:lnR>
                    <a:lnT w="12700" cmpd="sng">
                      <a:solidFill>
                        <a:srgbClr val="DB4B4B"/>
                      </a:solidFill>
                    </a:lnT>
                    <a:lnB>
                      <a:noFill/>
                    </a:lnB>
                    <a:lnTlToBr w="12700" cmpd="sng">
                      <a:noFill/>
                      <a:prstDash val="solid"/>
                    </a:lnTlToBr>
                    <a:lnBlToTr w="12700" cmpd="sng">
                      <a:noFill/>
                      <a:prstDash val="solid"/>
                    </a:lnBlToTr>
                    <a:solidFill>
                      <a:srgbClr val="DB4B4B">
                        <a:alpha val="20000"/>
                      </a:srgb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r>
                        <a:rPr lang="fr-FR" sz="900" dirty="0"/>
                        <a:t>OUI</a:t>
                      </a:r>
                    </a:p>
                  </a:txBody>
                  <a:tcPr>
                    <a:lnL>
                      <a:noFill/>
                    </a:lnL>
                    <a:lnR>
                      <a:noFill/>
                    </a:lnR>
                    <a:lnT w="12700" cmpd="sng">
                      <a:solidFill>
                        <a:srgbClr val="DB4B4B"/>
                      </a:solidFill>
                    </a:lnT>
                    <a:lnB>
                      <a:noFill/>
                    </a:lnB>
                    <a:lnTlToBr w="12700" cmpd="sng">
                      <a:noFill/>
                      <a:prstDash val="solid"/>
                    </a:lnTlToBr>
                    <a:lnBlToTr w="12700" cmpd="sng">
                      <a:noFill/>
                      <a:prstDash val="solid"/>
                    </a:lnBlToTr>
                    <a:solidFill>
                      <a:srgbClr val="DB4B4B">
                        <a:alpha val="20000"/>
                      </a:srgb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r>
                        <a:rPr lang="fr-FR" sz="900" dirty="0"/>
                        <a:t>NA</a:t>
                      </a:r>
                    </a:p>
                  </a:txBody>
                  <a:tcPr>
                    <a:lnL>
                      <a:noFill/>
                    </a:lnL>
                    <a:lnR>
                      <a:noFill/>
                    </a:lnR>
                    <a:lnT w="12700" cmpd="sng">
                      <a:solidFill>
                        <a:srgbClr val="DB4B4B"/>
                      </a:solidFill>
                    </a:lnT>
                    <a:lnB>
                      <a:noFill/>
                    </a:lnB>
                    <a:lnTlToBr w="12700" cmpd="sng">
                      <a:noFill/>
                      <a:prstDash val="solid"/>
                    </a:lnTlToBr>
                    <a:lnBlToTr w="12700" cmpd="sng">
                      <a:noFill/>
                      <a:prstDash val="solid"/>
                    </a:lnBlToTr>
                    <a:solidFill>
                      <a:srgbClr val="DB4B4B">
                        <a:alpha val="20000"/>
                      </a:srgb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r>
                        <a:rPr lang="fr-FR" sz="900" dirty="0"/>
                        <a:t>OUI* avec authentification forte SP</a:t>
                      </a:r>
                    </a:p>
                  </a:txBody>
                  <a:tcPr>
                    <a:lnL>
                      <a:noFill/>
                    </a:lnL>
                    <a:lnR>
                      <a:noFill/>
                    </a:lnR>
                    <a:lnT w="12700" cmpd="sng">
                      <a:solidFill>
                        <a:srgbClr val="DB4B4B"/>
                      </a:solidFill>
                    </a:lnT>
                    <a:lnB>
                      <a:noFill/>
                    </a:lnB>
                    <a:lnTlToBr w="12700" cmpd="sng">
                      <a:noFill/>
                      <a:prstDash val="solid"/>
                    </a:lnTlToBr>
                    <a:lnBlToTr w="12700" cmpd="sng">
                      <a:noFill/>
                      <a:prstDash val="solid"/>
                    </a:lnBlToTr>
                    <a:solidFill>
                      <a:srgbClr val="DB4B4B">
                        <a:alpha val="20000"/>
                      </a:srgb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r>
                        <a:rPr lang="fr-FR" sz="900" dirty="0"/>
                        <a:t>OUI* avec authentification forte SP</a:t>
                      </a:r>
                    </a:p>
                  </a:txBody>
                  <a:tcPr>
                    <a:lnL>
                      <a:noFill/>
                    </a:lnL>
                    <a:lnR>
                      <a:noFill/>
                    </a:lnR>
                    <a:lnT w="12700" cmpd="sng">
                      <a:solidFill>
                        <a:srgbClr val="DB4B4B"/>
                      </a:solidFill>
                    </a:lnT>
                    <a:lnB>
                      <a:noFill/>
                    </a:lnB>
                    <a:lnTlToBr w="12700" cmpd="sng">
                      <a:noFill/>
                      <a:prstDash val="solid"/>
                    </a:lnTlToBr>
                    <a:lnBlToTr w="12700" cmpd="sng">
                      <a:noFill/>
                      <a:prstDash val="solid"/>
                    </a:lnBlToTr>
                    <a:solidFill>
                      <a:srgbClr val="DB4B4B">
                        <a:alpha val="20000"/>
                      </a:srgbClr>
                    </a:solidFill>
                  </a:tcPr>
                </a:tc>
                <a:extLst>
                  <a:ext uri="{0D108BD9-81ED-4DB2-BD59-A6C34878D82A}">
                    <a16:rowId xmlns:a16="http://schemas.microsoft.com/office/drawing/2014/main" val="114617387"/>
                  </a:ext>
                </a:extLst>
              </a:tr>
              <a:tr h="370840">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r>
                        <a:rPr lang="fr-FR" sz="900" dirty="0"/>
                        <a:t>Utilisateur Principal de l’abonnement NON représentant légal</a:t>
                      </a:r>
                    </a:p>
                  </a:txBody>
                  <a:tcPr>
                    <a:lnL>
                      <a:noFill/>
                    </a:lnL>
                    <a:lnR>
                      <a:noFill/>
                    </a:lnR>
                    <a:lnT>
                      <a:noFill/>
                    </a:lnT>
                    <a:lnB w="12700" cmpd="sng">
                      <a:solidFill>
                        <a:srgbClr val="DB4B4B"/>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r>
                        <a:rPr lang="fr-FR" sz="900" dirty="0"/>
                        <a:t>Sa carte uniquement (s’il en détient une)</a:t>
                      </a:r>
                    </a:p>
                  </a:txBody>
                  <a:tcPr>
                    <a:lnL>
                      <a:noFill/>
                    </a:lnL>
                    <a:lnR>
                      <a:noFill/>
                    </a:lnR>
                    <a:lnT>
                      <a:noFill/>
                    </a:lnT>
                    <a:lnB w="12700" cmpd="sng">
                      <a:solidFill>
                        <a:srgbClr val="DB4B4B"/>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r>
                        <a:rPr lang="fr-FR" sz="900" dirty="0"/>
                        <a:t>OUI mais seulement verrouillage</a:t>
                      </a:r>
                    </a:p>
                  </a:txBody>
                  <a:tcPr>
                    <a:lnL>
                      <a:noFill/>
                    </a:lnL>
                    <a:lnR>
                      <a:noFill/>
                    </a:lnR>
                    <a:lnT>
                      <a:noFill/>
                    </a:lnT>
                    <a:lnB w="12700" cmpd="sng">
                      <a:solidFill>
                        <a:srgbClr val="DB4B4B"/>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900" dirty="0"/>
                        <a:t>OUI</a:t>
                      </a:r>
                    </a:p>
                  </a:txBody>
                  <a:tcPr>
                    <a:lnL>
                      <a:noFill/>
                    </a:lnL>
                    <a:lnR>
                      <a:noFill/>
                    </a:lnR>
                    <a:lnT>
                      <a:noFill/>
                    </a:lnT>
                    <a:lnB w="12700" cmpd="sng">
                      <a:solidFill>
                        <a:srgbClr val="DB4B4B"/>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900" dirty="0"/>
                        <a:t>OUI mais seulement verrouillage</a:t>
                      </a:r>
                    </a:p>
                  </a:txBody>
                  <a:tcPr>
                    <a:lnL>
                      <a:noFill/>
                    </a:lnL>
                    <a:lnR>
                      <a:noFill/>
                    </a:lnR>
                    <a:lnT>
                      <a:noFill/>
                    </a:lnT>
                    <a:lnB w="12700" cmpd="sng">
                      <a:solidFill>
                        <a:srgbClr val="DB4B4B"/>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900" dirty="0"/>
                        <a:t>OUI mais seulement verrouillage</a:t>
                      </a:r>
                    </a:p>
                  </a:txBody>
                  <a:tcPr>
                    <a:lnL>
                      <a:noFill/>
                    </a:lnL>
                    <a:lnR>
                      <a:noFill/>
                    </a:lnR>
                    <a:lnT>
                      <a:noFill/>
                    </a:lnT>
                    <a:lnB w="12700" cmpd="sng">
                      <a:solidFill>
                        <a:srgbClr val="DB4B4B"/>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r>
                        <a:rPr lang="fr-FR" sz="900" dirty="0"/>
                        <a:t>OUI</a:t>
                      </a:r>
                    </a:p>
                  </a:txBody>
                  <a:tcPr>
                    <a:lnL>
                      <a:noFill/>
                    </a:lnL>
                    <a:lnR>
                      <a:noFill/>
                    </a:lnR>
                    <a:lnT>
                      <a:noFill/>
                    </a:lnT>
                    <a:lnB w="12700" cmpd="sng">
                      <a:solidFill>
                        <a:srgbClr val="DB4B4B"/>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r>
                        <a:rPr lang="fr-FR" sz="900" dirty="0"/>
                        <a:t>NA</a:t>
                      </a:r>
                    </a:p>
                  </a:txBody>
                  <a:tcPr>
                    <a:lnL>
                      <a:noFill/>
                    </a:lnL>
                    <a:lnR>
                      <a:noFill/>
                    </a:lnR>
                    <a:lnT>
                      <a:noFill/>
                    </a:lnT>
                    <a:lnB w="12700" cmpd="sng">
                      <a:solidFill>
                        <a:srgbClr val="DB4B4B"/>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r>
                        <a:rPr lang="fr-FR" sz="900" dirty="0"/>
                        <a:t>OUI avec authentification forte SP</a:t>
                      </a:r>
                    </a:p>
                  </a:txBody>
                  <a:tcPr>
                    <a:lnL>
                      <a:noFill/>
                    </a:lnL>
                    <a:lnR>
                      <a:noFill/>
                    </a:lnR>
                    <a:lnT>
                      <a:noFill/>
                    </a:lnT>
                    <a:lnB w="12700" cmpd="sng">
                      <a:solidFill>
                        <a:srgbClr val="DB4B4B"/>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r>
                        <a:rPr lang="fr-FR" sz="900" dirty="0"/>
                        <a:t>OUI avec authentification forte SP</a:t>
                      </a:r>
                    </a:p>
                  </a:txBody>
                  <a:tcPr>
                    <a:lnL>
                      <a:noFill/>
                    </a:lnL>
                    <a:lnR>
                      <a:noFill/>
                    </a:lnR>
                    <a:lnT>
                      <a:noFill/>
                    </a:lnT>
                    <a:lnB w="12700" cmpd="sng">
                      <a:solidFill>
                        <a:srgbClr val="DB4B4B"/>
                      </a:solidFill>
                    </a:lnB>
                    <a:lnTlToBr w="12700" cmpd="sng">
                      <a:noFill/>
                      <a:prstDash val="solid"/>
                    </a:lnTlToBr>
                    <a:lnBlToTr w="12700" cmpd="sng">
                      <a:noFill/>
                      <a:prstDash val="solid"/>
                    </a:lnBlToTr>
                    <a:noFill/>
                  </a:tcPr>
                </a:tc>
                <a:extLst>
                  <a:ext uri="{0D108BD9-81ED-4DB2-BD59-A6C34878D82A}">
                    <a16:rowId xmlns:a16="http://schemas.microsoft.com/office/drawing/2014/main" val="1708378394"/>
                  </a:ext>
                </a:extLst>
              </a:tr>
            </a:tbl>
          </a:graphicData>
        </a:graphic>
      </p:graphicFrame>
      <p:sp>
        <p:nvSpPr>
          <p:cNvPr id="23" name="ZoneTexte 22">
            <a:extLst>
              <a:ext uri="{FF2B5EF4-FFF2-40B4-BE49-F238E27FC236}">
                <a16:creationId xmlns:a16="http://schemas.microsoft.com/office/drawing/2014/main" id="{ED77771A-199B-416F-ACE1-8DECF9A90B2A}"/>
              </a:ext>
            </a:extLst>
          </p:cNvPr>
          <p:cNvSpPr txBox="1"/>
          <p:nvPr/>
        </p:nvSpPr>
        <p:spPr>
          <a:xfrm>
            <a:off x="739033" y="1296891"/>
            <a:ext cx="8708182" cy="1079783"/>
          </a:xfrm>
          <a:prstGeom prst="rect">
            <a:avLst/>
          </a:prstGeom>
          <a:noFill/>
        </p:spPr>
        <p:txBody>
          <a:bodyPr wrap="square" rtlCol="0">
            <a:spAutoFit/>
          </a:bodyPr>
          <a:lstStyle/>
          <a:p>
            <a:r>
              <a:rPr lang="fr-FR" sz="1604" kern="0" dirty="0">
                <a:solidFill>
                  <a:srgbClr val="000000"/>
                </a:solidFill>
                <a:cs typeface="Arial"/>
                <a:sym typeface="Arial"/>
              </a:rPr>
              <a:t>Seul </a:t>
            </a:r>
            <a:r>
              <a:rPr lang="fr-FR" sz="1604" b="1" kern="0" dirty="0">
                <a:solidFill>
                  <a:srgbClr val="C00000"/>
                </a:solidFill>
                <a:cs typeface="Arial"/>
                <a:sym typeface="Arial"/>
              </a:rPr>
              <a:t>l’utilisateur principal (UP)</a:t>
            </a:r>
            <a:r>
              <a:rPr lang="fr-FR" sz="1604" kern="0" dirty="0">
                <a:solidFill>
                  <a:srgbClr val="000000"/>
                </a:solidFill>
                <a:cs typeface="Arial"/>
                <a:sym typeface="Arial"/>
              </a:rPr>
              <a:t> de l’abonnement peut visualiser sa carte. S’il est représentant légal de l’entreprise il peut visualiser sa carte ET les cartes de son entreprise (cartes tiers). Si l’UP n’a pas de carte il ne visualisera aucune carte même si des utilisateurs secondaires en possèdent.</a:t>
            </a:r>
          </a:p>
        </p:txBody>
      </p:sp>
      <p:sp>
        <p:nvSpPr>
          <p:cNvPr id="24" name="ZoneTexte 23">
            <a:extLst>
              <a:ext uri="{FF2B5EF4-FFF2-40B4-BE49-F238E27FC236}">
                <a16:creationId xmlns:a16="http://schemas.microsoft.com/office/drawing/2014/main" id="{0FC698F1-EA2F-43EE-A671-B891C6200426}"/>
              </a:ext>
            </a:extLst>
          </p:cNvPr>
          <p:cNvSpPr txBox="1"/>
          <p:nvPr/>
        </p:nvSpPr>
        <p:spPr>
          <a:xfrm>
            <a:off x="834829" y="5370065"/>
            <a:ext cx="2757160" cy="307777"/>
          </a:xfrm>
          <a:prstGeom prst="rect">
            <a:avLst/>
          </a:prstGeom>
          <a:noFill/>
          <a:ln w="19050">
            <a:solidFill>
              <a:srgbClr val="DB4B4B">
                <a:lumMod val="20000"/>
                <a:lumOff val="80000"/>
              </a:srgbClr>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604" b="0" i="0" u="none" strike="noStrike" kern="0" cap="none" spc="0" normalizeH="0" baseline="0" noProof="0" dirty="0">
                <a:ln>
                  <a:noFill/>
                </a:ln>
                <a:solidFill>
                  <a:srgbClr val="000000"/>
                </a:solidFill>
                <a:effectLst/>
                <a:uLnTx/>
                <a:uFillTx/>
                <a:cs typeface="Arial"/>
                <a:sym typeface="Arial"/>
              </a:rPr>
              <a:t>* </a:t>
            </a:r>
            <a:r>
              <a:rPr kumimoji="0" lang="fr-FR" sz="1000" b="1" i="0" u="none" strike="noStrike" kern="0" cap="none" spc="0" normalizeH="0" baseline="0" noProof="0" dirty="0">
                <a:ln>
                  <a:noFill/>
                </a:ln>
                <a:solidFill>
                  <a:srgbClr val="000000"/>
                </a:solidFill>
                <a:effectLst/>
                <a:uLnTx/>
                <a:uFillTx/>
                <a:cs typeface="Arial"/>
                <a:sym typeface="Arial"/>
              </a:rPr>
              <a:t>Uniquement pour la carte à son nom</a:t>
            </a:r>
            <a:endParaRPr kumimoji="0" lang="fr-FR" sz="1604" b="1" i="0" u="none" strike="noStrike" kern="0" cap="none" spc="0" normalizeH="0" baseline="0" noProof="0" dirty="0">
              <a:ln>
                <a:noFill/>
              </a:ln>
              <a:solidFill>
                <a:srgbClr val="000000"/>
              </a:solidFill>
              <a:effectLst/>
              <a:uLnTx/>
              <a:uFillTx/>
              <a:cs typeface="Arial"/>
              <a:sym typeface="Arial"/>
            </a:endParaRPr>
          </a:p>
        </p:txBody>
      </p:sp>
      <p:sp>
        <p:nvSpPr>
          <p:cNvPr id="13" name="Espace réservé du pied de page 6">
            <a:extLst>
              <a:ext uri="{FF2B5EF4-FFF2-40B4-BE49-F238E27FC236}">
                <a16:creationId xmlns:a16="http://schemas.microsoft.com/office/drawing/2014/main" id="{391B919F-8B50-4DD5-B585-92A645F14635}"/>
              </a:ext>
            </a:extLst>
          </p:cNvPr>
          <p:cNvSpPr>
            <a:spLocks noGrp="1"/>
          </p:cNvSpPr>
          <p:nvPr>
            <p:ph type="ftr" sz="quarter" idx="11"/>
          </p:nvPr>
        </p:nvSpPr>
        <p:spPr>
          <a:xfrm>
            <a:off x="632384" y="6468977"/>
            <a:ext cx="3600000" cy="252000"/>
          </a:xfrm>
        </p:spPr>
        <p:txBody>
          <a:bodyPr/>
          <a:lstStyle/>
          <a:p>
            <a:r>
              <a:rPr lang="fr-FR"/>
              <a:t>Enrichissement des fonctionnalités – Octobre Novembre 2022</a:t>
            </a:r>
          </a:p>
        </p:txBody>
      </p:sp>
    </p:spTree>
    <p:extLst>
      <p:ext uri="{BB962C8B-B14F-4D97-AF65-F5344CB8AC3E}">
        <p14:creationId xmlns:p14="http://schemas.microsoft.com/office/powerpoint/2010/main" val="3703147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6</a:t>
            </a:fld>
            <a:endParaRPr lang="fr-FR"/>
          </a:p>
        </p:txBody>
      </p:sp>
      <p:sp>
        <p:nvSpPr>
          <p:cNvPr id="12" name="Espace réservé du texte 11">
            <a:extLst>
              <a:ext uri="{FF2B5EF4-FFF2-40B4-BE49-F238E27FC236}">
                <a16:creationId xmlns:a16="http://schemas.microsoft.com/office/drawing/2014/main" id="{5DB16631-FC3D-4B34-8E15-0B3761762B7D}"/>
              </a:ext>
            </a:extLst>
          </p:cNvPr>
          <p:cNvSpPr>
            <a:spLocks noGrp="1"/>
          </p:cNvSpPr>
          <p:nvPr>
            <p:ph type="body" idx="1"/>
          </p:nvPr>
        </p:nvSpPr>
        <p:spPr>
          <a:xfrm>
            <a:off x="632383" y="828015"/>
            <a:ext cx="10799999" cy="432000"/>
          </a:xfrm>
        </p:spPr>
        <p:txBody>
          <a:bodyPr/>
          <a:lstStyle/>
          <a:p>
            <a:r>
              <a:rPr lang="fr-FR"/>
              <a:t>Enchainement des écrans</a:t>
            </a:r>
            <a:endParaRPr lang="fr-FR" dirty="0"/>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a:t>Pilotage de la carte </a:t>
            </a:r>
            <a:endParaRPr lang="fr-FR" dirty="0"/>
          </a:p>
        </p:txBody>
      </p:sp>
      <p:pic>
        <p:nvPicPr>
          <p:cNvPr id="16" name="Picture 4" descr="myMOBILE solution for iOS and Android">
            <a:extLst>
              <a:ext uri="{FF2B5EF4-FFF2-40B4-BE49-F238E27FC236}">
                <a16:creationId xmlns:a16="http://schemas.microsoft.com/office/drawing/2014/main" id="{A9997666-8B9B-40BE-AB5C-6E2EA43FE7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669" t="26286" r="53571" b="24894"/>
          <a:stretch/>
        </p:blipFill>
        <p:spPr bwMode="auto">
          <a:xfrm>
            <a:off x="9703790" y="630740"/>
            <a:ext cx="384037" cy="39455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myMOBILE solution for iOS and Android">
            <a:extLst>
              <a:ext uri="{FF2B5EF4-FFF2-40B4-BE49-F238E27FC236}">
                <a16:creationId xmlns:a16="http://schemas.microsoft.com/office/drawing/2014/main" id="{17843DD6-A458-486E-B342-64A6047DCB1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8319" t="30608" r="23321" b="28361"/>
          <a:stretch/>
        </p:blipFill>
        <p:spPr bwMode="auto">
          <a:xfrm>
            <a:off x="10215943" y="625864"/>
            <a:ext cx="357492" cy="399481"/>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2AC76B70-BE7E-4DD9-8443-ACAB0AFC830E}"/>
              </a:ext>
            </a:extLst>
          </p:cNvPr>
          <p:cNvSpPr/>
          <p:nvPr/>
        </p:nvSpPr>
        <p:spPr>
          <a:xfrm>
            <a:off x="965993" y="1222565"/>
            <a:ext cx="10260013" cy="4833831"/>
          </a:xfrm>
          <a:prstGeom prst="rect">
            <a:avLst/>
          </a:prstGeom>
          <a:solidFill>
            <a:srgbClr val="FFFFFF">
              <a:lumMod val="9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58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6" name="Rectangle 25">
            <a:extLst>
              <a:ext uri="{FF2B5EF4-FFF2-40B4-BE49-F238E27FC236}">
                <a16:creationId xmlns:a16="http://schemas.microsoft.com/office/drawing/2014/main" id="{33701A5A-EECF-4525-8356-7D912C0B128E}"/>
              </a:ext>
            </a:extLst>
          </p:cNvPr>
          <p:cNvSpPr/>
          <p:nvPr/>
        </p:nvSpPr>
        <p:spPr>
          <a:xfrm>
            <a:off x="1045422" y="4753395"/>
            <a:ext cx="4144886" cy="1473865"/>
          </a:xfrm>
          <a:prstGeom prst="rect">
            <a:avLst/>
          </a:prstGeom>
          <a:solidFill>
            <a:srgbClr val="FFFFFF"/>
          </a:solidFill>
          <a:ln w="12700" cap="rnd" cmpd="sng" algn="ctr">
            <a:noFill/>
            <a:prstDash val="solid"/>
            <a:round/>
            <a:headEnd type="none" w="med" len="med"/>
            <a:tailEnd type="none" w="med" len="med"/>
          </a:ln>
          <a:effectLst>
            <a:outerShdw blurRad="50800" dist="38100" dir="13500000" algn="br" rotWithShape="0">
              <a:prstClr val="black">
                <a:alpha val="40000"/>
              </a:prstClr>
            </a:outerShdw>
          </a:effectLst>
        </p:spPr>
        <p:txBody>
          <a:bodyPr rtlCol="0" anchor="ctr"/>
          <a:lstStyle/>
          <a:p>
            <a:pPr marL="0" marR="0" lvl="0" indent="0" algn="just" defTabSz="850062" eaLnBrk="1" fontAlgn="auto" latinLnBrk="0" hangingPunct="1">
              <a:lnSpc>
                <a:spcPct val="100000"/>
              </a:lnSpc>
              <a:spcBef>
                <a:spcPts val="0"/>
              </a:spcBef>
              <a:spcAft>
                <a:spcPts val="0"/>
              </a:spcAft>
              <a:buClr>
                <a:srgbClr val="B34A8C"/>
              </a:buClr>
              <a:buSzTx/>
              <a:buFontTx/>
              <a:buNone/>
              <a:tabLst/>
              <a:defRPr/>
            </a:pPr>
            <a:r>
              <a:rPr kumimoji="0" lang="fr-FR" sz="890" b="0" i="0" u="none" strike="noStrike" kern="0" cap="none" spc="0" normalizeH="0" baseline="0" noProof="0" dirty="0">
                <a:ln>
                  <a:noFill/>
                </a:ln>
                <a:solidFill>
                  <a:srgbClr val="000000">
                    <a:lumMod val="65000"/>
                    <a:lumOff val="35000"/>
                  </a:srgbClr>
                </a:solidFill>
                <a:effectLst/>
                <a:uLnTx/>
                <a:uFillTx/>
                <a:cs typeface="Arial"/>
                <a:sym typeface="Arial"/>
              </a:rPr>
              <a:t>Le menu « Plus » s’enrichit d’une entrée « Moyens de Paiement » </a:t>
            </a:r>
            <a:r>
              <a:rPr kumimoji="0" lang="fr-FR" sz="890" b="1" i="0" u="none" strike="noStrike" kern="0" cap="none" spc="0" normalizeH="0" baseline="0" noProof="0" dirty="0">
                <a:ln>
                  <a:noFill/>
                </a:ln>
                <a:solidFill>
                  <a:srgbClr val="000000">
                    <a:lumMod val="65000"/>
                    <a:lumOff val="35000"/>
                  </a:srgbClr>
                </a:solidFill>
                <a:effectLst/>
                <a:uLnTx/>
                <a:uFillTx/>
                <a:cs typeface="Arial"/>
                <a:sym typeface="Arial"/>
              </a:rPr>
              <a:t>pour les utilisateurs principaux.</a:t>
            </a:r>
            <a:r>
              <a:rPr kumimoji="0" lang="fr-FR" sz="890" b="0" i="0" u="none" strike="noStrike" kern="0" cap="none" spc="0" normalizeH="0" baseline="0" noProof="0" dirty="0">
                <a:ln>
                  <a:noFill/>
                </a:ln>
                <a:solidFill>
                  <a:srgbClr val="000000">
                    <a:lumMod val="65000"/>
                    <a:lumOff val="35000"/>
                  </a:srgbClr>
                </a:solidFill>
                <a:effectLst/>
                <a:uLnTx/>
                <a:uFillTx/>
                <a:cs typeface="Arial"/>
                <a:sym typeface="Arial"/>
              </a:rPr>
              <a:t> Au clic sur cette entrée on arrive sur un sous-menu qui propose « Cartes ». Il peut visualiser ses cartes et celles de l’abonnement s’il est représentant légal.</a:t>
            </a:r>
          </a:p>
          <a:p>
            <a:pPr marL="0" marR="0" lvl="0" indent="0" algn="just" defTabSz="850062" eaLnBrk="1" fontAlgn="auto" latinLnBrk="0" hangingPunct="1">
              <a:lnSpc>
                <a:spcPct val="100000"/>
              </a:lnSpc>
              <a:spcBef>
                <a:spcPts val="0"/>
              </a:spcBef>
              <a:spcAft>
                <a:spcPts val="0"/>
              </a:spcAft>
              <a:buClr>
                <a:srgbClr val="B34A8C"/>
              </a:buClr>
              <a:buSzTx/>
              <a:buFontTx/>
              <a:buNone/>
              <a:tabLst/>
              <a:defRPr/>
            </a:pPr>
            <a:endParaRPr kumimoji="0" lang="fr-FR" sz="890" b="0" i="0" u="none" strike="noStrike" kern="0" cap="none" spc="0" normalizeH="0" baseline="0" noProof="0" dirty="0">
              <a:ln>
                <a:noFill/>
              </a:ln>
              <a:solidFill>
                <a:srgbClr val="000000">
                  <a:lumMod val="65000"/>
                  <a:lumOff val="35000"/>
                </a:srgbClr>
              </a:solidFill>
              <a:effectLst/>
              <a:uLnTx/>
              <a:uFillTx/>
              <a:cs typeface="Arial"/>
              <a:sym typeface="Arial"/>
            </a:endParaRPr>
          </a:p>
          <a:p>
            <a:pPr marL="0" marR="0" lvl="0" indent="0" algn="just" defTabSz="850062" eaLnBrk="1" fontAlgn="auto" latinLnBrk="0" hangingPunct="1">
              <a:lnSpc>
                <a:spcPct val="100000"/>
              </a:lnSpc>
              <a:spcBef>
                <a:spcPts val="0"/>
              </a:spcBef>
              <a:spcAft>
                <a:spcPts val="0"/>
              </a:spcAft>
              <a:buClr>
                <a:srgbClr val="B34A8C"/>
              </a:buClr>
              <a:buSzTx/>
              <a:buFontTx/>
              <a:buNone/>
              <a:tabLst/>
              <a:defRPr/>
            </a:pPr>
            <a:r>
              <a:rPr kumimoji="0" lang="fr-FR" sz="890" b="0" i="0" u="none" strike="noStrike" kern="0" cap="none" spc="0" normalizeH="0" baseline="0" noProof="0" dirty="0">
                <a:ln>
                  <a:noFill/>
                </a:ln>
                <a:solidFill>
                  <a:srgbClr val="000000">
                    <a:lumMod val="65000"/>
                    <a:lumOff val="35000"/>
                  </a:srgbClr>
                </a:solidFill>
                <a:effectLst/>
                <a:uLnTx/>
                <a:uFillTx/>
                <a:cs typeface="Arial"/>
                <a:sym typeface="Arial"/>
              </a:rPr>
              <a:t>Si le client UP ne possède pas de carte </a:t>
            </a:r>
            <a:r>
              <a:rPr kumimoji="0" lang="fr-FR" sz="890" b="1" i="0" u="none" strike="noStrike" kern="0" cap="none" spc="0" normalizeH="0" baseline="0" noProof="0" dirty="0">
                <a:ln>
                  <a:noFill/>
                </a:ln>
                <a:solidFill>
                  <a:srgbClr val="000000">
                    <a:lumMod val="65000"/>
                    <a:lumOff val="35000"/>
                  </a:srgbClr>
                </a:solidFill>
                <a:effectLst/>
                <a:uLnTx/>
                <a:uFillTx/>
                <a:cs typeface="Arial"/>
                <a:sym typeface="Arial"/>
              </a:rPr>
              <a:t>il ne verra aucune carte </a:t>
            </a:r>
            <a:r>
              <a:rPr kumimoji="0" lang="fr-FR" sz="890" b="0" i="0" u="none" strike="noStrike" kern="0" cap="none" spc="0" normalizeH="0" baseline="0" noProof="0" dirty="0">
                <a:ln>
                  <a:noFill/>
                </a:ln>
                <a:solidFill>
                  <a:srgbClr val="000000">
                    <a:lumMod val="65000"/>
                    <a:lumOff val="35000"/>
                  </a:srgbClr>
                </a:solidFill>
                <a:effectLst/>
                <a:uLnTx/>
                <a:uFillTx/>
                <a:cs typeface="Arial"/>
                <a:sym typeface="Arial"/>
              </a:rPr>
              <a:t>de l’abonnement et aura une page l’informant qu’il n’a aucune carte bancaire.</a:t>
            </a:r>
          </a:p>
          <a:p>
            <a:pPr marL="0" marR="0" lvl="0" indent="0" algn="just" defTabSz="850062" eaLnBrk="1" fontAlgn="auto" latinLnBrk="0" hangingPunct="1">
              <a:lnSpc>
                <a:spcPct val="100000"/>
              </a:lnSpc>
              <a:spcBef>
                <a:spcPts val="0"/>
              </a:spcBef>
              <a:spcAft>
                <a:spcPts val="0"/>
              </a:spcAft>
              <a:buClr>
                <a:srgbClr val="B34A8C"/>
              </a:buClr>
              <a:buSzTx/>
              <a:buFontTx/>
              <a:buNone/>
              <a:tabLst/>
              <a:defRPr/>
            </a:pPr>
            <a:endParaRPr kumimoji="0" lang="fr-FR" sz="890" b="0" i="0" u="none" strike="noStrike" kern="0" cap="none" spc="0" normalizeH="0" baseline="0" noProof="0" dirty="0">
              <a:ln>
                <a:noFill/>
              </a:ln>
              <a:solidFill>
                <a:srgbClr val="000000">
                  <a:lumMod val="65000"/>
                  <a:lumOff val="35000"/>
                </a:srgbClr>
              </a:solidFill>
              <a:effectLst/>
              <a:uLnTx/>
              <a:uFillTx/>
              <a:cs typeface="Arial"/>
              <a:sym typeface="Arial"/>
            </a:endParaRPr>
          </a:p>
          <a:p>
            <a:pPr marL="0" marR="0" lvl="0" indent="0" algn="just" defTabSz="850062" eaLnBrk="1" fontAlgn="auto" latinLnBrk="0" hangingPunct="1">
              <a:lnSpc>
                <a:spcPct val="100000"/>
              </a:lnSpc>
              <a:spcBef>
                <a:spcPts val="0"/>
              </a:spcBef>
              <a:spcAft>
                <a:spcPts val="0"/>
              </a:spcAft>
              <a:buClr>
                <a:srgbClr val="B34A8C"/>
              </a:buClr>
              <a:buSzTx/>
              <a:buFontTx/>
              <a:buNone/>
              <a:tabLst/>
              <a:defRPr/>
            </a:pPr>
            <a:r>
              <a:rPr kumimoji="0" lang="fr-FR" sz="890" b="0" i="0" u="none" strike="noStrike" kern="0" cap="none" spc="0" normalizeH="0" baseline="0" noProof="0" dirty="0">
                <a:ln>
                  <a:noFill/>
                </a:ln>
                <a:solidFill>
                  <a:srgbClr val="000000">
                    <a:lumMod val="65000"/>
                    <a:lumOff val="35000"/>
                  </a:srgbClr>
                </a:solidFill>
                <a:effectLst/>
                <a:uLnTx/>
                <a:uFillTx/>
                <a:cs typeface="Arial"/>
                <a:sym typeface="Arial"/>
              </a:rPr>
              <a:t>Le client </a:t>
            </a:r>
            <a:r>
              <a:rPr kumimoji="0" lang="fr-FR" sz="890" b="1" i="0" u="none" strike="noStrike" kern="0" cap="none" spc="0" normalizeH="0" baseline="0" noProof="0" dirty="0">
                <a:ln>
                  <a:noFill/>
                </a:ln>
                <a:solidFill>
                  <a:srgbClr val="000000">
                    <a:lumMod val="65000"/>
                    <a:lumOff val="35000"/>
                  </a:srgbClr>
                </a:solidFill>
                <a:effectLst/>
                <a:uLnTx/>
                <a:uFillTx/>
                <a:cs typeface="Arial"/>
                <a:sym typeface="Arial"/>
              </a:rPr>
              <a:t>est notifié par Email </a:t>
            </a:r>
            <a:r>
              <a:rPr kumimoji="0" lang="fr-FR" sz="890" b="0" i="0" u="none" strike="noStrike" kern="0" cap="none" spc="0" normalizeH="0" baseline="0" noProof="0" dirty="0">
                <a:ln>
                  <a:noFill/>
                </a:ln>
                <a:solidFill>
                  <a:srgbClr val="000000">
                    <a:lumMod val="65000"/>
                    <a:lumOff val="35000"/>
                  </a:srgbClr>
                </a:solidFill>
                <a:effectLst/>
                <a:uLnTx/>
                <a:uFillTx/>
                <a:cs typeface="Arial"/>
                <a:sym typeface="Arial"/>
              </a:rPr>
              <a:t>(suivant les infos du SI) ou </a:t>
            </a:r>
            <a:r>
              <a:rPr kumimoji="0" lang="fr-FR" sz="890" b="1" i="0" u="none" strike="noStrike" kern="0" cap="none" spc="0" normalizeH="0" baseline="0" noProof="0" dirty="0">
                <a:ln>
                  <a:noFill/>
                </a:ln>
                <a:solidFill>
                  <a:srgbClr val="000000">
                    <a:lumMod val="65000"/>
                    <a:lumOff val="35000"/>
                  </a:srgbClr>
                </a:solidFill>
                <a:effectLst/>
                <a:uLnTx/>
                <a:uFillTx/>
                <a:cs typeface="Arial"/>
                <a:sym typeface="Arial"/>
              </a:rPr>
              <a:t>MSI</a:t>
            </a:r>
            <a:r>
              <a:rPr kumimoji="0" lang="fr-FR" sz="890" b="0" i="0" u="none" strike="noStrike" kern="0" cap="none" spc="0" normalizeH="0" baseline="0" noProof="0" dirty="0">
                <a:ln>
                  <a:noFill/>
                </a:ln>
                <a:solidFill>
                  <a:srgbClr val="000000">
                    <a:lumMod val="65000"/>
                    <a:lumOff val="35000"/>
                  </a:srgbClr>
                </a:solidFill>
                <a:effectLst/>
                <a:uLnTx/>
                <a:uFillTx/>
                <a:cs typeface="Arial"/>
                <a:sym typeface="Arial"/>
              </a:rPr>
              <a:t> s’il procède au verrouillage temporaire, paiements à distance, opposition et paiements à distance</a:t>
            </a:r>
          </a:p>
        </p:txBody>
      </p:sp>
      <p:sp>
        <p:nvSpPr>
          <p:cNvPr id="27" name="Triangle isocèle 26">
            <a:extLst>
              <a:ext uri="{FF2B5EF4-FFF2-40B4-BE49-F238E27FC236}">
                <a16:creationId xmlns:a16="http://schemas.microsoft.com/office/drawing/2014/main" id="{B34496CF-4210-4EDA-AA18-9D3F593B5FED}"/>
              </a:ext>
            </a:extLst>
          </p:cNvPr>
          <p:cNvSpPr/>
          <p:nvPr/>
        </p:nvSpPr>
        <p:spPr>
          <a:xfrm rot="5400000">
            <a:off x="2472836" y="2006652"/>
            <a:ext cx="452157" cy="147749"/>
          </a:xfrm>
          <a:prstGeom prst="triangle">
            <a:avLst/>
          </a:prstGeom>
          <a:solidFill>
            <a:srgbClr val="581D74"/>
          </a:solidFill>
          <a:ln w="25400" cap="flat" cmpd="sng" algn="ctr">
            <a:solidFill>
              <a:srgbClr val="581D74">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604"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pic>
        <p:nvPicPr>
          <p:cNvPr id="28" name="Image 27">
            <a:extLst>
              <a:ext uri="{FF2B5EF4-FFF2-40B4-BE49-F238E27FC236}">
                <a16:creationId xmlns:a16="http://schemas.microsoft.com/office/drawing/2014/main" id="{CFF1A0D0-97FB-481E-B6CC-E04D8C1BAB3D}"/>
              </a:ext>
            </a:extLst>
          </p:cNvPr>
          <p:cNvPicPr>
            <a:picLocks noChangeAspect="1"/>
          </p:cNvPicPr>
          <p:nvPr/>
        </p:nvPicPr>
        <p:blipFill rotWithShape="1">
          <a:blip r:embed="rId4"/>
          <a:srcRect l="4226" t="2227" r="3605" b="2604"/>
          <a:stretch/>
        </p:blipFill>
        <p:spPr>
          <a:xfrm>
            <a:off x="1067306" y="1393430"/>
            <a:ext cx="1827225" cy="3275215"/>
          </a:xfrm>
          <a:prstGeom prst="rect">
            <a:avLst/>
          </a:prstGeom>
          <a:effectLst>
            <a:outerShdw blurRad="50800" dist="38100" dir="2700000" algn="tl" rotWithShape="0">
              <a:prstClr val="black">
                <a:alpha val="40000"/>
              </a:prstClr>
            </a:outerShdw>
          </a:effectLst>
        </p:spPr>
      </p:pic>
      <p:sp>
        <p:nvSpPr>
          <p:cNvPr id="29" name="Rectangle 28">
            <a:extLst>
              <a:ext uri="{FF2B5EF4-FFF2-40B4-BE49-F238E27FC236}">
                <a16:creationId xmlns:a16="http://schemas.microsoft.com/office/drawing/2014/main" id="{54134B36-D657-41FC-A73B-93EC6E940649}"/>
              </a:ext>
            </a:extLst>
          </p:cNvPr>
          <p:cNvSpPr/>
          <p:nvPr/>
        </p:nvSpPr>
        <p:spPr>
          <a:xfrm>
            <a:off x="1050060" y="2391355"/>
            <a:ext cx="1789476" cy="328246"/>
          </a:xfrm>
          <a:prstGeom prst="rect">
            <a:avLst/>
          </a:prstGeom>
          <a:noFill/>
          <a:ln w="25400" cap="flat" cmpd="sng" algn="ctr">
            <a:solidFill>
              <a:srgbClr val="C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604"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pic>
        <p:nvPicPr>
          <p:cNvPr id="30" name="Image 29">
            <a:extLst>
              <a:ext uri="{FF2B5EF4-FFF2-40B4-BE49-F238E27FC236}">
                <a16:creationId xmlns:a16="http://schemas.microsoft.com/office/drawing/2014/main" id="{375C4DC6-80BC-49C5-869E-F0210732F3D5}"/>
              </a:ext>
            </a:extLst>
          </p:cNvPr>
          <p:cNvPicPr>
            <a:picLocks noChangeAspect="1"/>
          </p:cNvPicPr>
          <p:nvPr/>
        </p:nvPicPr>
        <p:blipFill rotWithShape="1">
          <a:blip r:embed="rId5"/>
          <a:srcRect l="4407" t="1730" r="4497" b="2452"/>
          <a:stretch/>
        </p:blipFill>
        <p:spPr>
          <a:xfrm>
            <a:off x="5521430" y="1393878"/>
            <a:ext cx="1538351" cy="2808861"/>
          </a:xfrm>
          <a:prstGeom prst="rect">
            <a:avLst/>
          </a:prstGeom>
          <a:effectLst>
            <a:outerShdw blurRad="50800" dist="38100" dir="2700000" algn="tl" rotWithShape="0">
              <a:prstClr val="black">
                <a:alpha val="40000"/>
              </a:prstClr>
            </a:outerShdw>
          </a:effectLst>
        </p:spPr>
      </p:pic>
      <p:pic>
        <p:nvPicPr>
          <p:cNvPr id="39" name="Image 38">
            <a:extLst>
              <a:ext uri="{FF2B5EF4-FFF2-40B4-BE49-F238E27FC236}">
                <a16:creationId xmlns:a16="http://schemas.microsoft.com/office/drawing/2014/main" id="{7D04697C-EFCB-43C8-B473-7C5D63418FAB}"/>
              </a:ext>
            </a:extLst>
          </p:cNvPr>
          <p:cNvPicPr>
            <a:picLocks noChangeAspect="1"/>
          </p:cNvPicPr>
          <p:nvPr/>
        </p:nvPicPr>
        <p:blipFill rotWithShape="1">
          <a:blip r:embed="rId6"/>
          <a:srcRect l="2416" t="65054" r="2637" b="2630"/>
          <a:stretch/>
        </p:blipFill>
        <p:spPr>
          <a:xfrm>
            <a:off x="5521429" y="4240431"/>
            <a:ext cx="1538351" cy="921109"/>
          </a:xfrm>
          <a:prstGeom prst="rect">
            <a:avLst/>
          </a:prstGeom>
          <a:effectLst>
            <a:outerShdw blurRad="50800" dist="38100" dir="2700000" algn="tl" rotWithShape="0">
              <a:prstClr val="black">
                <a:alpha val="40000"/>
              </a:prstClr>
            </a:outerShdw>
          </a:effectLst>
        </p:spPr>
      </p:pic>
      <p:pic>
        <p:nvPicPr>
          <p:cNvPr id="40" name="Image 39">
            <a:extLst>
              <a:ext uri="{FF2B5EF4-FFF2-40B4-BE49-F238E27FC236}">
                <a16:creationId xmlns:a16="http://schemas.microsoft.com/office/drawing/2014/main" id="{D147B467-F519-49BA-BD69-6A3359D14D86}"/>
              </a:ext>
            </a:extLst>
          </p:cNvPr>
          <p:cNvPicPr>
            <a:picLocks noChangeAspect="1"/>
          </p:cNvPicPr>
          <p:nvPr/>
        </p:nvPicPr>
        <p:blipFill rotWithShape="1">
          <a:blip r:embed="rId7"/>
          <a:srcRect l="3903" r="4191"/>
          <a:stretch/>
        </p:blipFill>
        <p:spPr>
          <a:xfrm>
            <a:off x="9040935" y="1393429"/>
            <a:ext cx="1632715" cy="3768111"/>
          </a:xfrm>
          <a:prstGeom prst="rect">
            <a:avLst/>
          </a:prstGeom>
          <a:effectLst>
            <a:outerShdw blurRad="50800" dist="38100" dir="2700000" algn="tl" rotWithShape="0">
              <a:prstClr val="black">
                <a:alpha val="40000"/>
              </a:prstClr>
            </a:outerShdw>
          </a:effectLst>
        </p:spPr>
      </p:pic>
      <p:pic>
        <p:nvPicPr>
          <p:cNvPr id="41" name="Image 40" descr="Une image contenant texte&#10;&#10;Description générée automatiquement">
            <a:extLst>
              <a:ext uri="{FF2B5EF4-FFF2-40B4-BE49-F238E27FC236}">
                <a16:creationId xmlns:a16="http://schemas.microsoft.com/office/drawing/2014/main" id="{4A4CF9CF-B52E-4DDB-A741-B023E43A17DC}"/>
              </a:ext>
            </a:extLst>
          </p:cNvPr>
          <p:cNvPicPr>
            <a:picLocks noChangeAspect="1"/>
          </p:cNvPicPr>
          <p:nvPr/>
        </p:nvPicPr>
        <p:blipFill>
          <a:blip r:embed="rId8"/>
          <a:stretch>
            <a:fillRect/>
          </a:stretch>
        </p:blipFill>
        <p:spPr>
          <a:xfrm>
            <a:off x="3011724" y="1393429"/>
            <a:ext cx="1515521" cy="3281609"/>
          </a:xfrm>
          <a:prstGeom prst="rect">
            <a:avLst/>
          </a:prstGeom>
          <a:effectLst>
            <a:outerShdw blurRad="50800" dist="38100" dir="2700000" algn="tl" rotWithShape="0">
              <a:prstClr val="black">
                <a:alpha val="40000"/>
              </a:prstClr>
            </a:outerShdw>
          </a:effectLst>
        </p:spPr>
      </p:pic>
      <p:sp>
        <p:nvSpPr>
          <p:cNvPr id="42" name="Rectangle 41">
            <a:extLst>
              <a:ext uri="{FF2B5EF4-FFF2-40B4-BE49-F238E27FC236}">
                <a16:creationId xmlns:a16="http://schemas.microsoft.com/office/drawing/2014/main" id="{BDDA066C-DC2E-4027-A7B8-B2765A53F053}"/>
              </a:ext>
            </a:extLst>
          </p:cNvPr>
          <p:cNvSpPr/>
          <p:nvPr/>
        </p:nvSpPr>
        <p:spPr>
          <a:xfrm>
            <a:off x="2874746" y="2301623"/>
            <a:ext cx="1789476" cy="328246"/>
          </a:xfrm>
          <a:prstGeom prst="rect">
            <a:avLst/>
          </a:prstGeom>
          <a:noFill/>
          <a:ln w="25400" cap="flat" cmpd="sng" algn="ctr">
            <a:solidFill>
              <a:srgbClr val="C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604"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3" name="Rectangle 42">
            <a:extLst>
              <a:ext uri="{FF2B5EF4-FFF2-40B4-BE49-F238E27FC236}">
                <a16:creationId xmlns:a16="http://schemas.microsoft.com/office/drawing/2014/main" id="{66FD227E-4FD0-48D2-9690-D186AB3E35E1}"/>
              </a:ext>
            </a:extLst>
          </p:cNvPr>
          <p:cNvSpPr/>
          <p:nvPr/>
        </p:nvSpPr>
        <p:spPr>
          <a:xfrm>
            <a:off x="7745413" y="1442883"/>
            <a:ext cx="1076369" cy="908542"/>
          </a:xfrm>
          <a:prstGeom prst="rect">
            <a:avLst/>
          </a:prstGeom>
          <a:solidFill>
            <a:srgbClr val="FFFFFF"/>
          </a:solidFill>
          <a:ln w="12700" cap="rnd" cmpd="sng" algn="ctr">
            <a:noFill/>
            <a:prstDash val="solid"/>
            <a:round/>
            <a:headEnd type="none" w="med" len="med"/>
            <a:tailEnd type="none" w="med" len="med"/>
          </a:ln>
          <a:effectLst>
            <a:outerShdw blurRad="50800" dist="38100" dir="13500000" algn="br" rotWithShape="0">
              <a:prstClr val="black">
                <a:alpha val="40000"/>
              </a:prstClr>
            </a:outerShdw>
          </a:effectLst>
        </p:spPr>
        <p:txBody>
          <a:bodyPr rtlCol="0" anchor="ctr"/>
          <a:lstStyle/>
          <a:p>
            <a:pPr marL="0" marR="0" lvl="0" indent="0" algn="just" defTabSz="850062" eaLnBrk="1" fontAlgn="auto" latinLnBrk="0" hangingPunct="1">
              <a:lnSpc>
                <a:spcPct val="100000"/>
              </a:lnSpc>
              <a:spcBef>
                <a:spcPts val="0"/>
              </a:spcBef>
              <a:spcAft>
                <a:spcPts val="0"/>
              </a:spcAft>
              <a:buClr>
                <a:srgbClr val="B34A8C"/>
              </a:buClr>
              <a:buSzTx/>
              <a:buFontTx/>
              <a:buNone/>
              <a:tabLst/>
              <a:defRPr/>
            </a:pPr>
            <a:r>
              <a:rPr kumimoji="0" lang="fr-FR" sz="890" b="0" i="0" u="none" strike="noStrike" kern="0" cap="none" spc="0" normalizeH="0" baseline="0" noProof="0" dirty="0">
                <a:ln>
                  <a:noFill/>
                </a:ln>
                <a:solidFill>
                  <a:srgbClr val="000000">
                    <a:lumMod val="65000"/>
                    <a:lumOff val="35000"/>
                  </a:srgbClr>
                </a:solidFill>
                <a:effectLst/>
                <a:uLnTx/>
                <a:uFillTx/>
                <a:cs typeface="Arial"/>
                <a:sym typeface="Arial"/>
              </a:rPr>
              <a:t>Le client qui ne détient pas de carte aura ce message d’information</a:t>
            </a:r>
          </a:p>
        </p:txBody>
      </p:sp>
      <p:sp>
        <p:nvSpPr>
          <p:cNvPr id="44" name="Rectangle 43">
            <a:extLst>
              <a:ext uri="{FF2B5EF4-FFF2-40B4-BE49-F238E27FC236}">
                <a16:creationId xmlns:a16="http://schemas.microsoft.com/office/drawing/2014/main" id="{E9736829-19BB-4511-83ED-D4D12AB8C77C}"/>
              </a:ext>
            </a:extLst>
          </p:cNvPr>
          <p:cNvSpPr/>
          <p:nvPr/>
        </p:nvSpPr>
        <p:spPr>
          <a:xfrm>
            <a:off x="5470434" y="3157611"/>
            <a:ext cx="1682750" cy="438150"/>
          </a:xfrm>
          <a:prstGeom prst="rect">
            <a:avLst/>
          </a:prstGeom>
          <a:noFill/>
          <a:ln w="25400" cap="flat" cmpd="sng" algn="ctr">
            <a:solidFill>
              <a:srgbClr val="C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604"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5" name="Rectangle 44">
            <a:extLst>
              <a:ext uri="{FF2B5EF4-FFF2-40B4-BE49-F238E27FC236}">
                <a16:creationId xmlns:a16="http://schemas.microsoft.com/office/drawing/2014/main" id="{D64D6388-A39E-40CA-B12F-03F699F8BBA8}"/>
              </a:ext>
            </a:extLst>
          </p:cNvPr>
          <p:cNvSpPr/>
          <p:nvPr/>
        </p:nvSpPr>
        <p:spPr>
          <a:xfrm>
            <a:off x="7314817" y="2927321"/>
            <a:ext cx="1632715" cy="979877"/>
          </a:xfrm>
          <a:prstGeom prst="rect">
            <a:avLst/>
          </a:prstGeom>
          <a:solidFill>
            <a:srgbClr val="FFFFFF"/>
          </a:solidFill>
          <a:ln w="12700" cap="rnd" cmpd="sng" algn="ctr">
            <a:noFill/>
            <a:prstDash val="solid"/>
            <a:round/>
            <a:headEnd type="none" w="med" len="med"/>
            <a:tailEnd type="none" w="med" len="med"/>
          </a:ln>
          <a:effectLst>
            <a:outerShdw blurRad="50800" dist="38100" dir="13500000" algn="br" rotWithShape="0">
              <a:prstClr val="black">
                <a:alpha val="40000"/>
              </a:prstClr>
            </a:outerShdw>
          </a:effectLst>
        </p:spPr>
        <p:txBody>
          <a:bodyPr rtlCol="0" anchor="ctr"/>
          <a:lstStyle/>
          <a:p>
            <a:pPr marL="0" marR="0" lvl="0" indent="0" algn="just" defTabSz="850062" eaLnBrk="1" fontAlgn="auto" latinLnBrk="0" hangingPunct="1">
              <a:lnSpc>
                <a:spcPct val="100000"/>
              </a:lnSpc>
              <a:spcBef>
                <a:spcPts val="0"/>
              </a:spcBef>
              <a:spcAft>
                <a:spcPts val="0"/>
              </a:spcAft>
              <a:buClr>
                <a:srgbClr val="B34A8C"/>
              </a:buClr>
              <a:buSzTx/>
              <a:buFontTx/>
              <a:buNone/>
              <a:tabLst/>
              <a:defRPr/>
            </a:pPr>
            <a:r>
              <a:rPr kumimoji="0" lang="fr-FR" sz="890" b="0" i="0" u="none" strike="noStrike" kern="0" cap="none" spc="0" normalizeH="0" baseline="0" noProof="0" dirty="0">
                <a:ln>
                  <a:noFill/>
                </a:ln>
                <a:solidFill>
                  <a:srgbClr val="000000">
                    <a:lumMod val="65000"/>
                    <a:lumOff val="35000"/>
                  </a:srgbClr>
                </a:solidFill>
                <a:effectLst/>
                <a:uLnTx/>
                <a:uFillTx/>
                <a:cs typeface="Arial"/>
                <a:sym typeface="Arial"/>
              </a:rPr>
              <a:t>Fonctionnalités réservées au porteur de la carte uniquement avec authentification forte </a:t>
            </a:r>
            <a:r>
              <a:rPr kumimoji="0" lang="fr-FR" sz="890" b="0" i="0" u="none" strike="noStrike" kern="0" cap="none" spc="0" normalizeH="0" baseline="0" noProof="0" dirty="0" err="1">
                <a:ln>
                  <a:noFill/>
                </a:ln>
                <a:solidFill>
                  <a:srgbClr val="000000">
                    <a:lumMod val="65000"/>
                    <a:lumOff val="35000"/>
                  </a:srgbClr>
                </a:solidFill>
                <a:effectLst/>
                <a:uLnTx/>
                <a:uFillTx/>
                <a:cs typeface="Arial"/>
                <a:sym typeface="Arial"/>
              </a:rPr>
              <a:t>SécurPass</a:t>
            </a:r>
            <a:r>
              <a:rPr kumimoji="0" lang="fr-FR" sz="890" b="0" i="0" u="none" strike="noStrike" kern="0" cap="none" spc="0" normalizeH="0" baseline="0" noProof="0" dirty="0">
                <a:ln>
                  <a:noFill/>
                </a:ln>
                <a:solidFill>
                  <a:srgbClr val="000000">
                    <a:lumMod val="65000"/>
                    <a:lumOff val="35000"/>
                  </a:srgbClr>
                </a:solidFill>
                <a:effectLst/>
                <a:uLnTx/>
                <a:uFillTx/>
                <a:cs typeface="Arial"/>
                <a:sym typeface="Arial"/>
              </a:rPr>
              <a:t> disponibles à partir du </a:t>
            </a:r>
            <a:r>
              <a:rPr kumimoji="0" lang="fr-FR" sz="890" b="1" i="0" u="none" strike="noStrike" kern="0" cap="none" spc="0" normalizeH="0" baseline="0" noProof="0" dirty="0">
                <a:ln>
                  <a:noFill/>
                </a:ln>
                <a:solidFill>
                  <a:srgbClr val="000000">
                    <a:lumMod val="65000"/>
                    <a:lumOff val="35000"/>
                  </a:srgbClr>
                </a:solidFill>
                <a:effectLst/>
                <a:uLnTx/>
                <a:uFillTx/>
                <a:cs typeface="Arial"/>
                <a:sym typeface="Arial"/>
              </a:rPr>
              <a:t>09/11</a:t>
            </a:r>
          </a:p>
        </p:txBody>
      </p:sp>
      <p:sp>
        <p:nvSpPr>
          <p:cNvPr id="49" name="ZoneTexte 48">
            <a:extLst>
              <a:ext uri="{FF2B5EF4-FFF2-40B4-BE49-F238E27FC236}">
                <a16:creationId xmlns:a16="http://schemas.microsoft.com/office/drawing/2014/main" id="{80F4C273-9E3C-42F4-989B-A912734ADE2E}"/>
              </a:ext>
            </a:extLst>
          </p:cNvPr>
          <p:cNvSpPr txBox="1"/>
          <p:nvPr/>
        </p:nvSpPr>
        <p:spPr>
          <a:xfrm>
            <a:off x="6508399" y="2560129"/>
            <a:ext cx="339841" cy="492443"/>
          </a:xfrm>
          <a:prstGeom prst="rect">
            <a:avLst/>
          </a:prstGeom>
          <a:noFill/>
        </p:spPr>
        <p:txBody>
          <a:bodyPr wrap="square" rtlCol="0">
            <a:spAutoFit/>
          </a:bodyPr>
          <a:lstStyle/>
          <a:p>
            <a:r>
              <a:rPr lang="fr-FR" sz="2600" b="1" kern="0" dirty="0">
                <a:solidFill>
                  <a:srgbClr val="C00000"/>
                </a:solidFill>
                <a:cs typeface="Arial"/>
                <a:sym typeface="Arial"/>
              </a:rPr>
              <a:t>*</a:t>
            </a:r>
          </a:p>
        </p:txBody>
      </p:sp>
      <p:sp>
        <p:nvSpPr>
          <p:cNvPr id="50" name="ZoneTexte 49">
            <a:extLst>
              <a:ext uri="{FF2B5EF4-FFF2-40B4-BE49-F238E27FC236}">
                <a16:creationId xmlns:a16="http://schemas.microsoft.com/office/drawing/2014/main" id="{DDCBA224-A45E-40EC-86B5-4779A4140E5F}"/>
              </a:ext>
            </a:extLst>
          </p:cNvPr>
          <p:cNvSpPr txBox="1"/>
          <p:nvPr/>
        </p:nvSpPr>
        <p:spPr>
          <a:xfrm>
            <a:off x="5270031" y="5106179"/>
            <a:ext cx="330925" cy="523220"/>
          </a:xfrm>
          <a:prstGeom prst="rect">
            <a:avLst/>
          </a:prstGeom>
          <a:noFill/>
        </p:spPr>
        <p:txBody>
          <a:bodyPr wrap="square" rtlCol="0">
            <a:spAutoFit/>
          </a:bodyPr>
          <a:lstStyle/>
          <a:p>
            <a:r>
              <a:rPr lang="fr-FR" sz="2800" kern="0" dirty="0">
                <a:solidFill>
                  <a:srgbClr val="C00000"/>
                </a:solidFill>
                <a:cs typeface="Arial"/>
                <a:sym typeface="Arial"/>
              </a:rPr>
              <a:t>*</a:t>
            </a:r>
            <a:endParaRPr lang="fr-FR" sz="1400" kern="0" dirty="0">
              <a:solidFill>
                <a:srgbClr val="C00000"/>
              </a:solidFill>
              <a:cs typeface="Arial"/>
              <a:sym typeface="Arial"/>
            </a:endParaRPr>
          </a:p>
        </p:txBody>
      </p:sp>
      <p:sp>
        <p:nvSpPr>
          <p:cNvPr id="51" name="ZoneTexte 50">
            <a:extLst>
              <a:ext uri="{FF2B5EF4-FFF2-40B4-BE49-F238E27FC236}">
                <a16:creationId xmlns:a16="http://schemas.microsoft.com/office/drawing/2014/main" id="{FC67F9F6-073C-4B31-AB55-C2ECC787FBDE}"/>
              </a:ext>
            </a:extLst>
          </p:cNvPr>
          <p:cNvSpPr txBox="1"/>
          <p:nvPr/>
        </p:nvSpPr>
        <p:spPr>
          <a:xfrm>
            <a:off x="5435494" y="5198512"/>
            <a:ext cx="3190517" cy="415498"/>
          </a:xfrm>
          <a:prstGeom prst="rect">
            <a:avLst/>
          </a:prstGeom>
          <a:noFill/>
        </p:spPr>
        <p:txBody>
          <a:bodyPr wrap="square" rtlCol="0">
            <a:spAutoFit/>
          </a:bodyPr>
          <a:lstStyle/>
          <a:p>
            <a:r>
              <a:rPr lang="fr-FR" sz="1050" b="1" kern="0" dirty="0">
                <a:solidFill>
                  <a:srgbClr val="C00000"/>
                </a:solidFill>
                <a:cs typeface="Arial"/>
                <a:sym typeface="Arial"/>
              </a:rPr>
              <a:t>Fonctionnalités disponibles à partir du 19/10</a:t>
            </a:r>
          </a:p>
          <a:p>
            <a:endParaRPr lang="fr-FR" sz="1050" b="1" kern="0" dirty="0">
              <a:solidFill>
                <a:srgbClr val="B34A8C"/>
              </a:solidFill>
              <a:cs typeface="Arial"/>
              <a:sym typeface="Arial"/>
            </a:endParaRPr>
          </a:p>
        </p:txBody>
      </p:sp>
      <p:sp>
        <p:nvSpPr>
          <p:cNvPr id="52" name="ZoneTexte 51">
            <a:extLst>
              <a:ext uri="{FF2B5EF4-FFF2-40B4-BE49-F238E27FC236}">
                <a16:creationId xmlns:a16="http://schemas.microsoft.com/office/drawing/2014/main" id="{5E45D263-8E04-4E52-B2FF-7587AB0FCF1B}"/>
              </a:ext>
            </a:extLst>
          </p:cNvPr>
          <p:cNvSpPr txBox="1"/>
          <p:nvPr/>
        </p:nvSpPr>
        <p:spPr>
          <a:xfrm>
            <a:off x="5300513" y="5327730"/>
            <a:ext cx="339841" cy="492443"/>
          </a:xfrm>
          <a:prstGeom prst="rect">
            <a:avLst/>
          </a:prstGeom>
          <a:noFill/>
        </p:spPr>
        <p:txBody>
          <a:bodyPr wrap="square" rtlCol="0">
            <a:spAutoFit/>
          </a:bodyPr>
          <a:lstStyle/>
          <a:p>
            <a:r>
              <a:rPr lang="fr-FR" sz="2600" kern="0" dirty="0">
                <a:solidFill>
                  <a:srgbClr val="FF0000"/>
                </a:solidFill>
                <a:cs typeface="Arial"/>
                <a:sym typeface="Arial"/>
              </a:rPr>
              <a:t>*</a:t>
            </a:r>
          </a:p>
        </p:txBody>
      </p:sp>
      <p:sp>
        <p:nvSpPr>
          <p:cNvPr id="53" name="ZoneTexte 52">
            <a:extLst>
              <a:ext uri="{FF2B5EF4-FFF2-40B4-BE49-F238E27FC236}">
                <a16:creationId xmlns:a16="http://schemas.microsoft.com/office/drawing/2014/main" id="{827E5483-4405-4FCC-86BB-FDE5E073A42B}"/>
              </a:ext>
            </a:extLst>
          </p:cNvPr>
          <p:cNvSpPr txBox="1"/>
          <p:nvPr/>
        </p:nvSpPr>
        <p:spPr>
          <a:xfrm>
            <a:off x="6523880" y="3741385"/>
            <a:ext cx="339841" cy="492443"/>
          </a:xfrm>
          <a:prstGeom prst="rect">
            <a:avLst/>
          </a:prstGeom>
          <a:noFill/>
        </p:spPr>
        <p:txBody>
          <a:bodyPr wrap="square" rtlCol="0">
            <a:spAutoFit/>
          </a:bodyPr>
          <a:lstStyle/>
          <a:p>
            <a:r>
              <a:rPr lang="fr-FR" sz="2600" b="1" kern="0" dirty="0">
                <a:solidFill>
                  <a:srgbClr val="C00000"/>
                </a:solidFill>
                <a:cs typeface="Arial"/>
                <a:sym typeface="Arial"/>
              </a:rPr>
              <a:t>*</a:t>
            </a:r>
          </a:p>
        </p:txBody>
      </p:sp>
      <p:sp>
        <p:nvSpPr>
          <p:cNvPr id="54" name="ZoneTexte 53">
            <a:extLst>
              <a:ext uri="{FF2B5EF4-FFF2-40B4-BE49-F238E27FC236}">
                <a16:creationId xmlns:a16="http://schemas.microsoft.com/office/drawing/2014/main" id="{6DD54348-9909-41BB-BB44-7D65910F6584}"/>
              </a:ext>
            </a:extLst>
          </p:cNvPr>
          <p:cNvSpPr txBox="1"/>
          <p:nvPr/>
        </p:nvSpPr>
        <p:spPr>
          <a:xfrm>
            <a:off x="6527649" y="3971850"/>
            <a:ext cx="301310" cy="495598"/>
          </a:xfrm>
          <a:prstGeom prst="rect">
            <a:avLst/>
          </a:prstGeom>
          <a:noFill/>
        </p:spPr>
        <p:txBody>
          <a:bodyPr wrap="square" rtlCol="0">
            <a:spAutoFit/>
          </a:bodyPr>
          <a:lstStyle/>
          <a:p>
            <a:r>
              <a:rPr lang="fr-FR" sz="2600" b="1" kern="0" dirty="0">
                <a:solidFill>
                  <a:srgbClr val="C00000"/>
                </a:solidFill>
                <a:cs typeface="Arial"/>
                <a:sym typeface="Arial"/>
              </a:rPr>
              <a:t>*</a:t>
            </a:r>
          </a:p>
        </p:txBody>
      </p:sp>
      <p:sp>
        <p:nvSpPr>
          <p:cNvPr id="55" name="Triangle isocèle 54">
            <a:extLst>
              <a:ext uri="{FF2B5EF4-FFF2-40B4-BE49-F238E27FC236}">
                <a16:creationId xmlns:a16="http://schemas.microsoft.com/office/drawing/2014/main" id="{238994B9-8BB5-472D-A7F5-26836D177299}"/>
              </a:ext>
            </a:extLst>
          </p:cNvPr>
          <p:cNvSpPr/>
          <p:nvPr/>
        </p:nvSpPr>
        <p:spPr>
          <a:xfrm rot="5400000">
            <a:off x="7000980" y="3302811"/>
            <a:ext cx="452157" cy="147749"/>
          </a:xfrm>
          <a:prstGeom prst="triangle">
            <a:avLst/>
          </a:prstGeom>
          <a:solidFill>
            <a:srgbClr val="C00000"/>
          </a:solidFill>
          <a:ln w="25400" cap="flat" cmpd="sng" algn="ctr">
            <a:solidFill>
              <a:srgbClr val="C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604"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56" name="ZoneTexte 55">
            <a:extLst>
              <a:ext uri="{FF2B5EF4-FFF2-40B4-BE49-F238E27FC236}">
                <a16:creationId xmlns:a16="http://schemas.microsoft.com/office/drawing/2014/main" id="{1EABFE1F-9CBD-49FE-A84E-92B4C3BD010F}"/>
              </a:ext>
            </a:extLst>
          </p:cNvPr>
          <p:cNvSpPr txBox="1"/>
          <p:nvPr/>
        </p:nvSpPr>
        <p:spPr>
          <a:xfrm>
            <a:off x="6191699" y="2683993"/>
            <a:ext cx="339841" cy="492443"/>
          </a:xfrm>
          <a:prstGeom prst="rect">
            <a:avLst/>
          </a:prstGeom>
          <a:noFill/>
        </p:spPr>
        <p:txBody>
          <a:bodyPr wrap="square" rtlCol="0">
            <a:spAutoFit/>
          </a:bodyPr>
          <a:lstStyle/>
          <a:p>
            <a:r>
              <a:rPr lang="fr-FR" sz="2600" kern="0" dirty="0">
                <a:solidFill>
                  <a:srgbClr val="FF0000"/>
                </a:solidFill>
                <a:cs typeface="Arial"/>
                <a:sym typeface="Arial"/>
              </a:rPr>
              <a:t>*</a:t>
            </a:r>
          </a:p>
        </p:txBody>
      </p:sp>
      <p:sp>
        <p:nvSpPr>
          <p:cNvPr id="57" name="ZoneTexte 56">
            <a:extLst>
              <a:ext uri="{FF2B5EF4-FFF2-40B4-BE49-F238E27FC236}">
                <a16:creationId xmlns:a16="http://schemas.microsoft.com/office/drawing/2014/main" id="{AFC53C80-2417-45E2-AF06-AA4C8EC2AB19}"/>
              </a:ext>
            </a:extLst>
          </p:cNvPr>
          <p:cNvSpPr txBox="1"/>
          <p:nvPr/>
        </p:nvSpPr>
        <p:spPr>
          <a:xfrm>
            <a:off x="6319217" y="2689795"/>
            <a:ext cx="339841" cy="492443"/>
          </a:xfrm>
          <a:prstGeom prst="rect">
            <a:avLst/>
          </a:prstGeom>
          <a:noFill/>
          <a:ln>
            <a:noFill/>
          </a:ln>
        </p:spPr>
        <p:txBody>
          <a:bodyPr wrap="square" rtlCol="0">
            <a:spAutoFit/>
          </a:bodyPr>
          <a:lstStyle/>
          <a:p>
            <a:r>
              <a:rPr lang="fr-FR" sz="2600" kern="0" dirty="0">
                <a:solidFill>
                  <a:srgbClr val="FF0000"/>
                </a:solidFill>
                <a:cs typeface="Arial"/>
                <a:sym typeface="Arial"/>
              </a:rPr>
              <a:t>*</a:t>
            </a:r>
          </a:p>
        </p:txBody>
      </p:sp>
      <p:sp>
        <p:nvSpPr>
          <p:cNvPr id="58" name="ZoneTexte 57">
            <a:extLst>
              <a:ext uri="{FF2B5EF4-FFF2-40B4-BE49-F238E27FC236}">
                <a16:creationId xmlns:a16="http://schemas.microsoft.com/office/drawing/2014/main" id="{412700E0-AB4E-43D5-86AB-FFC9CFEA297D}"/>
              </a:ext>
            </a:extLst>
          </p:cNvPr>
          <p:cNvSpPr txBox="1"/>
          <p:nvPr/>
        </p:nvSpPr>
        <p:spPr>
          <a:xfrm>
            <a:off x="5182842" y="5329773"/>
            <a:ext cx="339841" cy="492443"/>
          </a:xfrm>
          <a:prstGeom prst="rect">
            <a:avLst/>
          </a:prstGeom>
          <a:noFill/>
        </p:spPr>
        <p:txBody>
          <a:bodyPr wrap="square" rtlCol="0">
            <a:spAutoFit/>
          </a:bodyPr>
          <a:lstStyle/>
          <a:p>
            <a:r>
              <a:rPr lang="fr-FR" sz="2600" kern="0" dirty="0">
                <a:solidFill>
                  <a:srgbClr val="FF0000"/>
                </a:solidFill>
                <a:cs typeface="Arial"/>
                <a:sym typeface="Arial"/>
              </a:rPr>
              <a:t>*</a:t>
            </a:r>
          </a:p>
        </p:txBody>
      </p:sp>
      <p:sp>
        <p:nvSpPr>
          <p:cNvPr id="59" name="ZoneTexte 58">
            <a:extLst>
              <a:ext uri="{FF2B5EF4-FFF2-40B4-BE49-F238E27FC236}">
                <a16:creationId xmlns:a16="http://schemas.microsoft.com/office/drawing/2014/main" id="{3CEF8A1A-4EA2-4190-A3F3-3DEE7F4119C1}"/>
              </a:ext>
            </a:extLst>
          </p:cNvPr>
          <p:cNvSpPr txBox="1"/>
          <p:nvPr/>
        </p:nvSpPr>
        <p:spPr>
          <a:xfrm>
            <a:off x="5442812" y="5378859"/>
            <a:ext cx="3190517" cy="415498"/>
          </a:xfrm>
          <a:prstGeom prst="rect">
            <a:avLst/>
          </a:prstGeom>
          <a:noFill/>
        </p:spPr>
        <p:txBody>
          <a:bodyPr wrap="square" rtlCol="0">
            <a:spAutoFit/>
          </a:bodyPr>
          <a:lstStyle/>
          <a:p>
            <a:r>
              <a:rPr lang="fr-FR" sz="1050" b="1" kern="0" dirty="0">
                <a:solidFill>
                  <a:srgbClr val="FF0000"/>
                </a:solidFill>
                <a:cs typeface="Arial"/>
                <a:sym typeface="Arial"/>
              </a:rPr>
              <a:t>Fonctionnalités disponibles à partir du 09/11</a:t>
            </a:r>
          </a:p>
          <a:p>
            <a:endParaRPr lang="fr-FR" sz="1050" b="1" kern="0" dirty="0">
              <a:solidFill>
                <a:srgbClr val="FF0000"/>
              </a:solidFill>
              <a:cs typeface="Arial"/>
              <a:sym typeface="Arial"/>
            </a:endParaRPr>
          </a:p>
        </p:txBody>
      </p:sp>
      <p:sp>
        <p:nvSpPr>
          <p:cNvPr id="60" name="ZoneTexte 59">
            <a:extLst>
              <a:ext uri="{FF2B5EF4-FFF2-40B4-BE49-F238E27FC236}">
                <a16:creationId xmlns:a16="http://schemas.microsoft.com/office/drawing/2014/main" id="{70E488E9-4CE7-4B5D-B3F0-85130E97B35C}"/>
              </a:ext>
            </a:extLst>
          </p:cNvPr>
          <p:cNvSpPr txBox="1"/>
          <p:nvPr/>
        </p:nvSpPr>
        <p:spPr>
          <a:xfrm>
            <a:off x="6534538" y="3211495"/>
            <a:ext cx="339841" cy="492443"/>
          </a:xfrm>
          <a:prstGeom prst="rect">
            <a:avLst/>
          </a:prstGeom>
          <a:noFill/>
        </p:spPr>
        <p:txBody>
          <a:bodyPr wrap="square" rtlCol="0">
            <a:spAutoFit/>
          </a:bodyPr>
          <a:lstStyle/>
          <a:p>
            <a:r>
              <a:rPr lang="fr-FR" sz="2600" kern="0" dirty="0">
                <a:solidFill>
                  <a:srgbClr val="FF0000"/>
                </a:solidFill>
                <a:cs typeface="Arial"/>
                <a:sym typeface="Arial"/>
              </a:rPr>
              <a:t>*</a:t>
            </a:r>
          </a:p>
        </p:txBody>
      </p:sp>
      <p:sp>
        <p:nvSpPr>
          <p:cNvPr id="61" name="ZoneTexte 60">
            <a:extLst>
              <a:ext uri="{FF2B5EF4-FFF2-40B4-BE49-F238E27FC236}">
                <a16:creationId xmlns:a16="http://schemas.microsoft.com/office/drawing/2014/main" id="{BB8E5EDE-D0F1-4A80-B668-4742FAA66959}"/>
              </a:ext>
            </a:extLst>
          </p:cNvPr>
          <p:cNvSpPr txBox="1"/>
          <p:nvPr/>
        </p:nvSpPr>
        <p:spPr>
          <a:xfrm>
            <a:off x="6416620" y="3208108"/>
            <a:ext cx="339841" cy="492443"/>
          </a:xfrm>
          <a:prstGeom prst="rect">
            <a:avLst/>
          </a:prstGeom>
          <a:noFill/>
        </p:spPr>
        <p:txBody>
          <a:bodyPr wrap="square" rtlCol="0">
            <a:spAutoFit/>
          </a:bodyPr>
          <a:lstStyle/>
          <a:p>
            <a:r>
              <a:rPr lang="fr-FR" sz="2600" kern="0" dirty="0">
                <a:solidFill>
                  <a:srgbClr val="FF0000"/>
                </a:solidFill>
                <a:cs typeface="Arial"/>
                <a:sym typeface="Arial"/>
              </a:rPr>
              <a:t>*</a:t>
            </a:r>
          </a:p>
        </p:txBody>
      </p:sp>
      <p:sp>
        <p:nvSpPr>
          <p:cNvPr id="34" name="Espace réservé du pied de page 6">
            <a:extLst>
              <a:ext uri="{FF2B5EF4-FFF2-40B4-BE49-F238E27FC236}">
                <a16:creationId xmlns:a16="http://schemas.microsoft.com/office/drawing/2014/main" id="{0DCFB962-3F0C-449B-8376-3E17B8EABE75}"/>
              </a:ext>
            </a:extLst>
          </p:cNvPr>
          <p:cNvSpPr>
            <a:spLocks noGrp="1"/>
          </p:cNvSpPr>
          <p:nvPr>
            <p:ph type="ftr" sz="quarter" idx="11"/>
          </p:nvPr>
        </p:nvSpPr>
        <p:spPr>
          <a:xfrm>
            <a:off x="632384" y="6468977"/>
            <a:ext cx="3600000" cy="252000"/>
          </a:xfrm>
        </p:spPr>
        <p:txBody>
          <a:bodyPr/>
          <a:lstStyle/>
          <a:p>
            <a:r>
              <a:rPr lang="fr-FR"/>
              <a:t>Enrichissement des fonctionnalités – Octobre Novembre 2022</a:t>
            </a:r>
          </a:p>
        </p:txBody>
      </p:sp>
    </p:spTree>
    <p:extLst>
      <p:ext uri="{BB962C8B-B14F-4D97-AF65-F5344CB8AC3E}">
        <p14:creationId xmlns:p14="http://schemas.microsoft.com/office/powerpoint/2010/main" val="746307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7</a:t>
            </a:fld>
            <a:endParaRPr lang="fr-FR"/>
          </a:p>
        </p:txBody>
      </p:sp>
      <p:sp>
        <p:nvSpPr>
          <p:cNvPr id="12" name="Espace réservé du texte 11">
            <a:extLst>
              <a:ext uri="{FF2B5EF4-FFF2-40B4-BE49-F238E27FC236}">
                <a16:creationId xmlns:a16="http://schemas.microsoft.com/office/drawing/2014/main" id="{5DB16631-FC3D-4B34-8E15-0B3761762B7D}"/>
              </a:ext>
            </a:extLst>
          </p:cNvPr>
          <p:cNvSpPr>
            <a:spLocks noGrp="1"/>
          </p:cNvSpPr>
          <p:nvPr>
            <p:ph type="body" idx="1"/>
          </p:nvPr>
        </p:nvSpPr>
        <p:spPr>
          <a:xfrm>
            <a:off x="632383" y="828015"/>
            <a:ext cx="10799999" cy="432000"/>
          </a:xfrm>
        </p:spPr>
        <p:txBody>
          <a:bodyPr/>
          <a:lstStyle/>
          <a:p>
            <a:r>
              <a:rPr lang="fr-FR"/>
              <a:t>Page d’accueil et synthèse des comptes</a:t>
            </a:r>
            <a:endParaRPr lang="fr-FR" dirty="0"/>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a:t>Nouveaux visuels</a:t>
            </a:r>
            <a:endParaRPr lang="fr-FR" dirty="0"/>
          </a:p>
        </p:txBody>
      </p:sp>
      <p:pic>
        <p:nvPicPr>
          <p:cNvPr id="16" name="Picture 4" descr="myMOBILE solution for iOS and Android">
            <a:extLst>
              <a:ext uri="{FF2B5EF4-FFF2-40B4-BE49-F238E27FC236}">
                <a16:creationId xmlns:a16="http://schemas.microsoft.com/office/drawing/2014/main" id="{A9997666-8B9B-40BE-AB5C-6E2EA43FE7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669" t="26286" r="53571" b="24894"/>
          <a:stretch/>
        </p:blipFill>
        <p:spPr bwMode="auto">
          <a:xfrm>
            <a:off x="9703790" y="630740"/>
            <a:ext cx="384037" cy="394550"/>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25">
            <a:extLst>
              <a:ext uri="{FF2B5EF4-FFF2-40B4-BE49-F238E27FC236}">
                <a16:creationId xmlns:a16="http://schemas.microsoft.com/office/drawing/2014/main" id="{FCE93708-363F-4FB1-959F-AFADE09993DA}"/>
              </a:ext>
            </a:extLst>
          </p:cNvPr>
          <p:cNvSpPr/>
          <p:nvPr/>
        </p:nvSpPr>
        <p:spPr>
          <a:xfrm>
            <a:off x="1088571" y="1222565"/>
            <a:ext cx="10260013" cy="483383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87" dirty="0"/>
          </a:p>
        </p:txBody>
      </p:sp>
      <p:sp>
        <p:nvSpPr>
          <p:cNvPr id="27" name="Rectangle 26">
            <a:extLst>
              <a:ext uri="{FF2B5EF4-FFF2-40B4-BE49-F238E27FC236}">
                <a16:creationId xmlns:a16="http://schemas.microsoft.com/office/drawing/2014/main" id="{5A6DFFBF-38AA-45D6-9B6F-47CFF9D71B67}"/>
              </a:ext>
            </a:extLst>
          </p:cNvPr>
          <p:cNvSpPr/>
          <p:nvPr/>
        </p:nvSpPr>
        <p:spPr>
          <a:xfrm>
            <a:off x="1470653" y="5454616"/>
            <a:ext cx="2699454" cy="577081"/>
          </a:xfrm>
          <a:prstGeom prst="rect">
            <a:avLst/>
          </a:prstGeom>
          <a:solidFill>
            <a:schemeClr val="bg1"/>
          </a:solidFill>
          <a:ln w="12700" cap="rnd" cmpd="sng" algn="ctr">
            <a:noFill/>
            <a:prstDash val="solid"/>
            <a:round/>
            <a:headEnd type="none" w="med" len="med"/>
            <a:tailEnd type="none" w="med" len="med"/>
          </a:ln>
          <a:effectLst>
            <a:outerShdw blurRad="50800" dist="38100" dir="13500000" algn="br" rotWithShape="0">
              <a:prstClr val="black">
                <a:alpha val="40000"/>
              </a:prstClr>
            </a:outerShdw>
          </a:effectLst>
        </p:spPr>
        <p:txBody>
          <a:bodyPr rtlCol="0" anchor="ctr"/>
          <a:lstStyle/>
          <a:p>
            <a:pPr algn="just" defTabSz="850062">
              <a:buClr>
                <a:srgbClr val="B34A8C"/>
              </a:buClr>
              <a:defRPr/>
            </a:pPr>
            <a:r>
              <a:rPr lang="fr-FR" sz="890" dirty="0">
                <a:solidFill>
                  <a:srgbClr val="000000">
                    <a:lumMod val="65000"/>
                    <a:lumOff val="35000"/>
                  </a:srgbClr>
                </a:solidFill>
              </a:rPr>
              <a:t>Nouveau visuel B2B pour les pages d’accueil et la page de synthèse des comptes dédié à l’identité B2B pour les </a:t>
            </a:r>
            <a:r>
              <a:rPr lang="fr-FR" sz="890">
                <a:solidFill>
                  <a:srgbClr val="000000">
                    <a:lumMod val="65000"/>
                    <a:lumOff val="35000"/>
                  </a:srgbClr>
                </a:solidFill>
              </a:rPr>
              <a:t>Caisses d’Epargne. </a:t>
            </a:r>
            <a:endParaRPr lang="fr-FR" sz="890" dirty="0">
              <a:solidFill>
                <a:srgbClr val="000000">
                  <a:lumMod val="65000"/>
                  <a:lumOff val="35000"/>
                </a:srgbClr>
              </a:solidFill>
            </a:endParaRPr>
          </a:p>
        </p:txBody>
      </p:sp>
      <p:sp>
        <p:nvSpPr>
          <p:cNvPr id="28" name="ZoneTexte 27">
            <a:extLst>
              <a:ext uri="{FF2B5EF4-FFF2-40B4-BE49-F238E27FC236}">
                <a16:creationId xmlns:a16="http://schemas.microsoft.com/office/drawing/2014/main" id="{1CCA408A-E0A0-4EDB-B3C2-E3B6974FB4C2}"/>
              </a:ext>
            </a:extLst>
          </p:cNvPr>
          <p:cNvSpPr txBox="1"/>
          <p:nvPr/>
        </p:nvSpPr>
        <p:spPr>
          <a:xfrm>
            <a:off x="1470653" y="1290650"/>
            <a:ext cx="1782194" cy="415498"/>
          </a:xfrm>
          <a:prstGeom prst="rect">
            <a:avLst/>
          </a:prstGeom>
          <a:noFill/>
          <a:ln>
            <a:solidFill>
              <a:srgbClr val="C00000"/>
            </a:solidFill>
          </a:ln>
        </p:spPr>
        <p:txBody>
          <a:bodyPr wrap="square" rtlCol="0">
            <a:spAutoFit/>
          </a:bodyPr>
          <a:lstStyle/>
          <a:p>
            <a:r>
              <a:rPr lang="fr-FR" sz="1050" b="1" dirty="0"/>
              <a:t>Page d’accueil client non identifié</a:t>
            </a:r>
          </a:p>
        </p:txBody>
      </p:sp>
      <p:sp>
        <p:nvSpPr>
          <p:cNvPr id="29" name="ZoneTexte 28">
            <a:extLst>
              <a:ext uri="{FF2B5EF4-FFF2-40B4-BE49-F238E27FC236}">
                <a16:creationId xmlns:a16="http://schemas.microsoft.com/office/drawing/2014/main" id="{0F2B1EA1-932B-49ED-9C33-D94FFB8BA535}"/>
              </a:ext>
            </a:extLst>
          </p:cNvPr>
          <p:cNvSpPr txBox="1"/>
          <p:nvPr/>
        </p:nvSpPr>
        <p:spPr>
          <a:xfrm>
            <a:off x="8070502" y="1316465"/>
            <a:ext cx="1782194" cy="577081"/>
          </a:xfrm>
          <a:prstGeom prst="rect">
            <a:avLst/>
          </a:prstGeom>
          <a:noFill/>
          <a:ln>
            <a:solidFill>
              <a:srgbClr val="C00000"/>
            </a:solidFill>
          </a:ln>
        </p:spPr>
        <p:txBody>
          <a:bodyPr wrap="square" rtlCol="0">
            <a:spAutoFit/>
          </a:bodyPr>
          <a:lstStyle/>
          <a:p>
            <a:r>
              <a:rPr lang="fr-FR" sz="1050" b="1" dirty="0"/>
              <a:t>Le header de la synthèse des comptes reprend le nouveau visuel</a:t>
            </a:r>
          </a:p>
        </p:txBody>
      </p:sp>
      <p:sp>
        <p:nvSpPr>
          <p:cNvPr id="30" name="ZoneTexte 29">
            <a:extLst>
              <a:ext uri="{FF2B5EF4-FFF2-40B4-BE49-F238E27FC236}">
                <a16:creationId xmlns:a16="http://schemas.microsoft.com/office/drawing/2014/main" id="{BFE7279A-8544-4DB9-9D43-A5B7A5244FC9}"/>
              </a:ext>
            </a:extLst>
          </p:cNvPr>
          <p:cNvSpPr txBox="1"/>
          <p:nvPr/>
        </p:nvSpPr>
        <p:spPr>
          <a:xfrm>
            <a:off x="4973954" y="1265447"/>
            <a:ext cx="1782194" cy="577081"/>
          </a:xfrm>
          <a:prstGeom prst="rect">
            <a:avLst/>
          </a:prstGeom>
          <a:noFill/>
          <a:ln>
            <a:solidFill>
              <a:srgbClr val="C00000"/>
            </a:solidFill>
          </a:ln>
        </p:spPr>
        <p:txBody>
          <a:bodyPr wrap="square" rtlCol="0">
            <a:spAutoFit/>
          </a:bodyPr>
          <a:lstStyle/>
          <a:p>
            <a:r>
              <a:rPr lang="fr-FR" sz="1050" b="1" dirty="0"/>
              <a:t>Page d’accueil client identifié : le logo de l’établissement apparaît</a:t>
            </a:r>
          </a:p>
        </p:txBody>
      </p:sp>
      <p:pic>
        <p:nvPicPr>
          <p:cNvPr id="31" name="Image 30" descr="Une image contenant texte&#10;&#10;Description générée automatiquement">
            <a:extLst>
              <a:ext uri="{FF2B5EF4-FFF2-40B4-BE49-F238E27FC236}">
                <a16:creationId xmlns:a16="http://schemas.microsoft.com/office/drawing/2014/main" id="{E628F789-A8E2-42C1-87A3-B293F4B242E1}"/>
              </a:ext>
            </a:extLst>
          </p:cNvPr>
          <p:cNvPicPr>
            <a:picLocks noChangeAspect="1"/>
          </p:cNvPicPr>
          <p:nvPr/>
        </p:nvPicPr>
        <p:blipFill>
          <a:blip r:embed="rId4"/>
          <a:stretch>
            <a:fillRect/>
          </a:stretch>
        </p:blipFill>
        <p:spPr>
          <a:xfrm>
            <a:off x="8056088" y="2059091"/>
            <a:ext cx="1831192" cy="3250365"/>
          </a:xfrm>
          <a:prstGeom prst="rect">
            <a:avLst/>
          </a:prstGeom>
          <a:effectLst>
            <a:outerShdw blurRad="50800" dist="38100" dir="2700000" algn="tl" rotWithShape="0">
              <a:prstClr val="black">
                <a:alpha val="40000"/>
              </a:prstClr>
            </a:outerShdw>
          </a:effectLst>
        </p:spPr>
      </p:pic>
      <p:pic>
        <p:nvPicPr>
          <p:cNvPr id="32" name="Image 31" descr="Une image contenant texte, capture d’écran, signe&#10;&#10;Description générée automatiquement">
            <a:extLst>
              <a:ext uri="{FF2B5EF4-FFF2-40B4-BE49-F238E27FC236}">
                <a16:creationId xmlns:a16="http://schemas.microsoft.com/office/drawing/2014/main" id="{42182B44-6A5D-42DA-9FEC-CCE035F61224}"/>
              </a:ext>
            </a:extLst>
          </p:cNvPr>
          <p:cNvPicPr>
            <a:picLocks noChangeAspect="1"/>
          </p:cNvPicPr>
          <p:nvPr/>
        </p:nvPicPr>
        <p:blipFill>
          <a:blip r:embed="rId5"/>
          <a:stretch>
            <a:fillRect/>
          </a:stretch>
        </p:blipFill>
        <p:spPr>
          <a:xfrm>
            <a:off x="1470479" y="2059092"/>
            <a:ext cx="1863394" cy="3307526"/>
          </a:xfrm>
          <a:prstGeom prst="rect">
            <a:avLst/>
          </a:prstGeom>
          <a:effectLst>
            <a:outerShdw blurRad="50800" dist="38100" dir="2700000" algn="tl" rotWithShape="0">
              <a:prstClr val="black">
                <a:alpha val="40000"/>
              </a:prstClr>
            </a:outerShdw>
          </a:effectLst>
        </p:spPr>
      </p:pic>
      <p:pic>
        <p:nvPicPr>
          <p:cNvPr id="33" name="Image 32" descr="Une image contenant texte, capture d’écran, signe&#10;&#10;Description générée automatiquement">
            <a:extLst>
              <a:ext uri="{FF2B5EF4-FFF2-40B4-BE49-F238E27FC236}">
                <a16:creationId xmlns:a16="http://schemas.microsoft.com/office/drawing/2014/main" id="{9D24E5CF-8B4A-4143-AA2B-25DB7E1FC290}"/>
              </a:ext>
            </a:extLst>
          </p:cNvPr>
          <p:cNvPicPr>
            <a:picLocks noChangeAspect="1"/>
          </p:cNvPicPr>
          <p:nvPr/>
        </p:nvPicPr>
        <p:blipFill>
          <a:blip r:embed="rId6"/>
          <a:stretch>
            <a:fillRect/>
          </a:stretch>
        </p:blipFill>
        <p:spPr>
          <a:xfrm>
            <a:off x="4965248" y="2059091"/>
            <a:ext cx="1831191" cy="3250365"/>
          </a:xfrm>
          <a:prstGeom prst="rect">
            <a:avLst/>
          </a:prstGeom>
          <a:effectLst>
            <a:outerShdw blurRad="50800" dist="38100" dir="2700000" algn="tl" rotWithShape="0">
              <a:prstClr val="black">
                <a:alpha val="40000"/>
              </a:prstClr>
            </a:outerShdw>
          </a:effectLst>
        </p:spPr>
      </p:pic>
      <p:sp>
        <p:nvSpPr>
          <p:cNvPr id="15" name="Espace réservé du pied de page 6">
            <a:extLst>
              <a:ext uri="{FF2B5EF4-FFF2-40B4-BE49-F238E27FC236}">
                <a16:creationId xmlns:a16="http://schemas.microsoft.com/office/drawing/2014/main" id="{AA0CD72F-F19A-4F31-9A42-0B8C59D1E30C}"/>
              </a:ext>
            </a:extLst>
          </p:cNvPr>
          <p:cNvSpPr>
            <a:spLocks noGrp="1"/>
          </p:cNvSpPr>
          <p:nvPr>
            <p:ph type="ftr" sz="quarter" idx="11"/>
          </p:nvPr>
        </p:nvSpPr>
        <p:spPr>
          <a:xfrm>
            <a:off x="632384" y="6468977"/>
            <a:ext cx="3600000" cy="252000"/>
          </a:xfrm>
        </p:spPr>
        <p:txBody>
          <a:bodyPr/>
          <a:lstStyle/>
          <a:p>
            <a:r>
              <a:rPr lang="fr-FR"/>
              <a:t>Enrichissement des fonctionnalités – Octobre Novembre 2022</a:t>
            </a:r>
          </a:p>
        </p:txBody>
      </p:sp>
      <p:pic>
        <p:nvPicPr>
          <p:cNvPr id="17" name="Picture 4" descr="myMOBILE solution for iOS and Android">
            <a:extLst>
              <a:ext uri="{FF2B5EF4-FFF2-40B4-BE49-F238E27FC236}">
                <a16:creationId xmlns:a16="http://schemas.microsoft.com/office/drawing/2014/main" id="{96A8C058-4AC2-42ED-9A69-3D606C9B44A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8319" t="30608" r="23321" b="28361"/>
          <a:stretch/>
        </p:blipFill>
        <p:spPr bwMode="auto">
          <a:xfrm>
            <a:off x="10215943" y="625864"/>
            <a:ext cx="357492" cy="399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675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8</a:t>
            </a:fld>
            <a:endParaRPr lang="fr-FR"/>
          </a:p>
        </p:txBody>
      </p:sp>
      <p:sp>
        <p:nvSpPr>
          <p:cNvPr id="12" name="Espace réservé du texte 11">
            <a:extLst>
              <a:ext uri="{FF2B5EF4-FFF2-40B4-BE49-F238E27FC236}">
                <a16:creationId xmlns:a16="http://schemas.microsoft.com/office/drawing/2014/main" id="{5DB16631-FC3D-4B34-8E15-0B3761762B7D}"/>
              </a:ext>
            </a:extLst>
          </p:cNvPr>
          <p:cNvSpPr>
            <a:spLocks noGrp="1"/>
          </p:cNvSpPr>
          <p:nvPr>
            <p:ph type="body" idx="1"/>
          </p:nvPr>
        </p:nvSpPr>
        <p:spPr>
          <a:xfrm>
            <a:off x="632383" y="828015"/>
            <a:ext cx="10799999" cy="432000"/>
          </a:xfrm>
        </p:spPr>
        <p:txBody>
          <a:bodyPr/>
          <a:lstStyle/>
          <a:p>
            <a:r>
              <a:rPr lang="fr-FR"/>
              <a:t>Ecrans CAP</a:t>
            </a:r>
            <a:endParaRPr lang="fr-FR" dirty="0"/>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a:t>Nouveaux visuels</a:t>
            </a:r>
            <a:endParaRPr lang="fr-FR" sz="1050" dirty="0"/>
          </a:p>
        </p:txBody>
      </p:sp>
      <p:pic>
        <p:nvPicPr>
          <p:cNvPr id="16" name="Picture 4" descr="myMOBILE solution for iOS and Android">
            <a:extLst>
              <a:ext uri="{FF2B5EF4-FFF2-40B4-BE49-F238E27FC236}">
                <a16:creationId xmlns:a16="http://schemas.microsoft.com/office/drawing/2014/main" id="{A9997666-8B9B-40BE-AB5C-6E2EA43FE7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669" t="26286" r="53571" b="24894"/>
          <a:stretch/>
        </p:blipFill>
        <p:spPr bwMode="auto">
          <a:xfrm>
            <a:off x="9703790" y="630740"/>
            <a:ext cx="384037" cy="394550"/>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E681DC42-13A7-4209-9070-AA9F3E89E544}"/>
              </a:ext>
            </a:extLst>
          </p:cNvPr>
          <p:cNvSpPr/>
          <p:nvPr/>
        </p:nvSpPr>
        <p:spPr>
          <a:xfrm>
            <a:off x="605993" y="1292478"/>
            <a:ext cx="10260013" cy="483383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87" dirty="0"/>
          </a:p>
        </p:txBody>
      </p:sp>
      <p:sp>
        <p:nvSpPr>
          <p:cNvPr id="19" name="ZoneTexte 18">
            <a:extLst>
              <a:ext uri="{FF2B5EF4-FFF2-40B4-BE49-F238E27FC236}">
                <a16:creationId xmlns:a16="http://schemas.microsoft.com/office/drawing/2014/main" id="{52E413EE-9F90-408C-97A4-7E3864E1D559}"/>
              </a:ext>
            </a:extLst>
          </p:cNvPr>
          <p:cNvSpPr txBox="1"/>
          <p:nvPr/>
        </p:nvSpPr>
        <p:spPr>
          <a:xfrm>
            <a:off x="988075" y="1360563"/>
            <a:ext cx="1782194" cy="253916"/>
          </a:xfrm>
          <a:prstGeom prst="rect">
            <a:avLst/>
          </a:prstGeom>
          <a:noFill/>
          <a:ln>
            <a:solidFill>
              <a:srgbClr val="C00000"/>
            </a:solidFill>
          </a:ln>
        </p:spPr>
        <p:txBody>
          <a:bodyPr wrap="square" rtlCol="0">
            <a:spAutoFit/>
          </a:bodyPr>
          <a:lstStyle/>
          <a:p>
            <a:r>
              <a:rPr lang="fr-FR" sz="1050" b="1" dirty="0"/>
              <a:t>CAP Code</a:t>
            </a:r>
          </a:p>
        </p:txBody>
      </p:sp>
      <p:sp>
        <p:nvSpPr>
          <p:cNvPr id="20" name="ZoneTexte 19">
            <a:extLst>
              <a:ext uri="{FF2B5EF4-FFF2-40B4-BE49-F238E27FC236}">
                <a16:creationId xmlns:a16="http://schemas.microsoft.com/office/drawing/2014/main" id="{7BB15AB6-E43B-4286-92C8-B39DD2C49271}"/>
              </a:ext>
            </a:extLst>
          </p:cNvPr>
          <p:cNvSpPr txBox="1"/>
          <p:nvPr/>
        </p:nvSpPr>
        <p:spPr>
          <a:xfrm>
            <a:off x="4491376" y="1350272"/>
            <a:ext cx="1782194" cy="253916"/>
          </a:xfrm>
          <a:prstGeom prst="rect">
            <a:avLst/>
          </a:prstGeom>
          <a:noFill/>
          <a:ln>
            <a:solidFill>
              <a:srgbClr val="C00000"/>
            </a:solidFill>
          </a:ln>
        </p:spPr>
        <p:txBody>
          <a:bodyPr wrap="square" rtlCol="0">
            <a:spAutoFit/>
          </a:bodyPr>
          <a:lstStyle/>
          <a:p>
            <a:r>
              <a:rPr lang="fr-FR" sz="1050" b="1" dirty="0"/>
              <a:t>CAP réponse</a:t>
            </a:r>
          </a:p>
        </p:txBody>
      </p:sp>
      <p:pic>
        <p:nvPicPr>
          <p:cNvPr id="21" name="Image 20" descr="Une image contenant texte&#10;&#10;Description générée automatiquement">
            <a:extLst>
              <a:ext uri="{FF2B5EF4-FFF2-40B4-BE49-F238E27FC236}">
                <a16:creationId xmlns:a16="http://schemas.microsoft.com/office/drawing/2014/main" id="{11A506D2-30BC-4285-AB64-ADBA32FFD9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8074" y="1768865"/>
            <a:ext cx="1661319" cy="3507228"/>
          </a:xfrm>
          <a:prstGeom prst="rect">
            <a:avLst/>
          </a:prstGeom>
        </p:spPr>
      </p:pic>
      <p:pic>
        <p:nvPicPr>
          <p:cNvPr id="22" name="Image 21" descr="Une image contenant texte&#10;&#10;Description générée automatiquement">
            <a:extLst>
              <a:ext uri="{FF2B5EF4-FFF2-40B4-BE49-F238E27FC236}">
                <a16:creationId xmlns:a16="http://schemas.microsoft.com/office/drawing/2014/main" id="{28D59CC9-A41C-42ED-A36F-5EE67C1B211D}"/>
              </a:ext>
            </a:extLst>
          </p:cNvPr>
          <p:cNvPicPr>
            <a:picLocks noChangeAspect="1"/>
          </p:cNvPicPr>
          <p:nvPr/>
        </p:nvPicPr>
        <p:blipFill rotWithShape="1">
          <a:blip r:embed="rId5">
            <a:extLst>
              <a:ext uri="{28A0092B-C50C-407E-A947-70E740481C1C}">
                <a14:useLocalDpi xmlns:a14="http://schemas.microsoft.com/office/drawing/2010/main" val="0"/>
              </a:ext>
            </a:extLst>
          </a:blip>
          <a:srcRect t="84112"/>
          <a:stretch/>
        </p:blipFill>
        <p:spPr>
          <a:xfrm>
            <a:off x="988075" y="4949435"/>
            <a:ext cx="1677058" cy="562490"/>
          </a:xfrm>
          <a:prstGeom prst="rect">
            <a:avLst/>
          </a:prstGeom>
        </p:spPr>
      </p:pic>
      <p:pic>
        <p:nvPicPr>
          <p:cNvPr id="23" name="Image 22" descr="Une image contenant texte&#10;&#10;Description générée automatiquement">
            <a:extLst>
              <a:ext uri="{FF2B5EF4-FFF2-40B4-BE49-F238E27FC236}">
                <a16:creationId xmlns:a16="http://schemas.microsoft.com/office/drawing/2014/main" id="{65CDE8F3-CA24-4553-9AE2-3F5FE81260E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91376" y="1646753"/>
            <a:ext cx="1531046" cy="3232209"/>
          </a:xfrm>
          <a:prstGeom prst="rect">
            <a:avLst/>
          </a:prstGeom>
        </p:spPr>
      </p:pic>
      <p:pic>
        <p:nvPicPr>
          <p:cNvPr id="24" name="Image 23" descr="Une image contenant texte&#10;&#10;Description générée automatiquement">
            <a:extLst>
              <a:ext uri="{FF2B5EF4-FFF2-40B4-BE49-F238E27FC236}">
                <a16:creationId xmlns:a16="http://schemas.microsoft.com/office/drawing/2014/main" id="{1978E456-F429-4ADE-A1D7-F9D17100D3DD}"/>
              </a:ext>
            </a:extLst>
          </p:cNvPr>
          <p:cNvPicPr>
            <a:picLocks noChangeAspect="1"/>
          </p:cNvPicPr>
          <p:nvPr/>
        </p:nvPicPr>
        <p:blipFill rotWithShape="1">
          <a:blip r:embed="rId7">
            <a:extLst>
              <a:ext uri="{28A0092B-C50C-407E-A947-70E740481C1C}">
                <a14:useLocalDpi xmlns:a14="http://schemas.microsoft.com/office/drawing/2010/main" val="0"/>
              </a:ext>
            </a:extLst>
          </a:blip>
          <a:srcRect t="53104"/>
          <a:stretch/>
        </p:blipFill>
        <p:spPr>
          <a:xfrm>
            <a:off x="4491376" y="4566249"/>
            <a:ext cx="1531046" cy="1515795"/>
          </a:xfrm>
          <a:prstGeom prst="rect">
            <a:avLst/>
          </a:prstGeom>
        </p:spPr>
      </p:pic>
      <p:sp>
        <p:nvSpPr>
          <p:cNvPr id="25" name="Rectangle 24">
            <a:extLst>
              <a:ext uri="{FF2B5EF4-FFF2-40B4-BE49-F238E27FC236}">
                <a16:creationId xmlns:a16="http://schemas.microsoft.com/office/drawing/2014/main" id="{B9F51CA3-7458-49AD-8301-2C2FBD720408}"/>
              </a:ext>
            </a:extLst>
          </p:cNvPr>
          <p:cNvSpPr/>
          <p:nvPr/>
        </p:nvSpPr>
        <p:spPr>
          <a:xfrm>
            <a:off x="7261059" y="1927889"/>
            <a:ext cx="2699454" cy="577081"/>
          </a:xfrm>
          <a:prstGeom prst="rect">
            <a:avLst/>
          </a:prstGeom>
          <a:solidFill>
            <a:schemeClr val="bg1"/>
          </a:solidFill>
          <a:ln w="12700" cap="rnd" cmpd="sng" algn="ctr">
            <a:noFill/>
            <a:prstDash val="solid"/>
            <a:round/>
            <a:headEnd type="none" w="med" len="med"/>
            <a:tailEnd type="none" w="med" len="med"/>
          </a:ln>
          <a:effectLst>
            <a:outerShdw blurRad="50800" dist="38100" dir="13500000" algn="br" rotWithShape="0">
              <a:prstClr val="black">
                <a:alpha val="40000"/>
              </a:prstClr>
            </a:outerShdw>
          </a:effectLst>
        </p:spPr>
        <p:txBody>
          <a:bodyPr rtlCol="0" anchor="ctr"/>
          <a:lstStyle/>
          <a:p>
            <a:pPr algn="just" defTabSz="850062">
              <a:buClr>
                <a:srgbClr val="B34A8C"/>
              </a:buClr>
              <a:defRPr/>
            </a:pPr>
            <a:r>
              <a:rPr lang="fr-FR" sz="890" dirty="0">
                <a:solidFill>
                  <a:srgbClr val="000000">
                    <a:lumMod val="65000"/>
                    <a:lumOff val="35000"/>
                  </a:srgbClr>
                </a:solidFill>
              </a:rPr>
              <a:t>Amélioration des écrans CAP pour plus de lisibilité et clarté client : ajout à l’étape 3 de </a:t>
            </a:r>
            <a:r>
              <a:rPr lang="fr-FR" sz="890" b="1" dirty="0">
                <a:solidFill>
                  <a:srgbClr val="000000">
                    <a:lumMod val="65000"/>
                    <a:lumOff val="35000"/>
                  </a:srgbClr>
                </a:solidFill>
              </a:rPr>
              <a:t>« puis appuyer sur OK ».</a:t>
            </a:r>
          </a:p>
        </p:txBody>
      </p:sp>
      <p:sp>
        <p:nvSpPr>
          <p:cNvPr id="15" name="Espace réservé du pied de page 6">
            <a:extLst>
              <a:ext uri="{FF2B5EF4-FFF2-40B4-BE49-F238E27FC236}">
                <a16:creationId xmlns:a16="http://schemas.microsoft.com/office/drawing/2014/main" id="{FED727A0-D923-4687-8CF8-075D835E82B8}"/>
              </a:ext>
            </a:extLst>
          </p:cNvPr>
          <p:cNvSpPr>
            <a:spLocks noGrp="1"/>
          </p:cNvSpPr>
          <p:nvPr>
            <p:ph type="ftr" sz="quarter" idx="11"/>
          </p:nvPr>
        </p:nvSpPr>
        <p:spPr>
          <a:xfrm>
            <a:off x="632384" y="6468977"/>
            <a:ext cx="3600000" cy="252000"/>
          </a:xfrm>
        </p:spPr>
        <p:txBody>
          <a:bodyPr/>
          <a:lstStyle/>
          <a:p>
            <a:r>
              <a:rPr lang="fr-FR"/>
              <a:t>Enrichissement des fonctionnalités – Octobre Novembre 2022</a:t>
            </a:r>
          </a:p>
        </p:txBody>
      </p:sp>
      <p:pic>
        <p:nvPicPr>
          <p:cNvPr id="17" name="Picture 4" descr="myMOBILE solution for iOS and Android">
            <a:extLst>
              <a:ext uri="{FF2B5EF4-FFF2-40B4-BE49-F238E27FC236}">
                <a16:creationId xmlns:a16="http://schemas.microsoft.com/office/drawing/2014/main" id="{D0C536BC-EF24-4AE2-A33C-24F0495BA99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8319" t="30608" r="23321" b="28361"/>
          <a:stretch/>
        </p:blipFill>
        <p:spPr bwMode="auto">
          <a:xfrm>
            <a:off x="10215943" y="625864"/>
            <a:ext cx="357492" cy="399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9750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80371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93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PT OFFICIEL CEGEE 2021 2022.pptx  -  Lecture seule" id="{53D4FB61-12F4-444D-8F61-65FC809D45A3}" vid="{6B579B34-AB82-4C60-A2B3-3EDC0050A8D2}"/>
    </a:ext>
  </a:extLst>
</a:theme>
</file>

<file path=ppt/theme/theme2.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CF08BC8829F314590D703EC1C666923" ma:contentTypeVersion="11" ma:contentTypeDescription="Create a new document." ma:contentTypeScope="" ma:versionID="1fdd38cdd583d584efeaf7caf4c9dd5d">
  <xsd:schema xmlns:xsd="http://www.w3.org/2001/XMLSchema" xmlns:xs="http://www.w3.org/2001/XMLSchema" xmlns:p="http://schemas.microsoft.com/office/2006/metadata/properties" xmlns:ns3="df2096ab-7d57-4ad3-817e-19c322fe2331" xmlns:ns4="a6eaa20e-8785-4f6a-ad54-680d61602c43" targetNamespace="http://schemas.microsoft.com/office/2006/metadata/properties" ma:root="true" ma:fieldsID="5b3e72cbce3e94d8abe10038ead05920" ns3:_="" ns4:_="">
    <xsd:import namespace="df2096ab-7d57-4ad3-817e-19c322fe2331"/>
    <xsd:import namespace="a6eaa20e-8785-4f6a-ad54-680d61602c4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OCR" minOccurs="0"/>
                <xsd:element ref="ns4:MediaServiceDateTake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2096ab-7d57-4ad3-817e-19c322fe233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eaa20e-8785-4f6a-ad54-680d61602c4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AAAC012-CFBC-45E2-B1E8-A8D77684393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2096ab-7d57-4ad3-817e-19c322fe2331"/>
    <ds:schemaRef ds:uri="a6eaa20e-8785-4f6a-ad54-680d616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28FCF14-A54C-4419-8E54-EDF716CB9E8E}">
  <ds:schemaRefs>
    <ds:schemaRef ds:uri="http://purl.org/dc/elements/1.1/"/>
    <ds:schemaRef ds:uri="http://schemas.microsoft.com/office/2006/metadata/properties"/>
    <ds:schemaRef ds:uri="http://purl.org/dc/terms/"/>
    <ds:schemaRef ds:uri="df2096ab-7d57-4ad3-817e-19c322fe2331"/>
    <ds:schemaRef ds:uri="http://schemas.microsoft.com/office/2006/documentManagement/types"/>
    <ds:schemaRef ds:uri="http://schemas.microsoft.com/office/infopath/2007/PartnerControls"/>
    <ds:schemaRef ds:uri="http://schemas.openxmlformats.org/package/2006/metadata/core-properties"/>
    <ds:schemaRef ds:uri="a6eaa20e-8785-4f6a-ad54-680d61602c43"/>
    <ds:schemaRef ds:uri="http://www.w3.org/XML/1998/namespace"/>
    <ds:schemaRef ds:uri="http://purl.org/dc/dcmitype/"/>
  </ds:schemaRefs>
</ds:datastoreItem>
</file>

<file path=customXml/itemProps3.xml><?xml version="1.0" encoding="utf-8"?>
<ds:datastoreItem xmlns:ds="http://schemas.openxmlformats.org/officeDocument/2006/customXml" ds:itemID="{207CE5C0-8FFB-4B69-97B2-067D7CDF971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PPT OFFICIEL CEGEE 2021 2022</Template>
  <TotalTime>174</TotalTime>
  <Words>769</Words>
  <Application>Microsoft Office PowerPoint</Application>
  <PresentationFormat>Grand écran</PresentationFormat>
  <Paragraphs>183</Paragraphs>
  <Slides>10</Slides>
  <Notes>10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10</vt:i4>
      </vt:variant>
    </vt:vector>
  </HeadingPairs>
  <TitlesOfParts>
    <vt:vector size="16" baseType="lpstr">
      <vt:lpstr>Arial</vt:lpstr>
      <vt:lpstr>Arial Black</vt:lpstr>
      <vt:lpstr>Montserrat</vt:lpstr>
      <vt:lpstr>Wingdings</vt:lpstr>
      <vt:lpstr>Wingdings 2</vt:lpstr>
      <vt:lpstr>Caisse d'Epargne</vt:lpstr>
      <vt:lpstr>Enrichissement des fonctionnalités  </vt:lpstr>
      <vt:lpstr>Périmètre fonctionnel global au 6 Octobre 2022</vt:lpstr>
      <vt:lpstr>Fonctionnalités ce net app – octobre 2022</vt:lpstr>
      <vt:lpstr>Fonctionnalités ce net app – octobre 2022</vt:lpstr>
      <vt:lpstr>Pilotage de la carte</vt:lpstr>
      <vt:lpstr>Pilotage de la carte </vt:lpstr>
      <vt:lpstr>Nouveaux visuels</vt:lpstr>
      <vt:lpstr>Nouveaux visuels</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 sur plusieurs lignes</dc:title>
  <dc:creator>ZINCK Yves [CEGEE]</dc:creator>
  <cp:lastModifiedBy>ZINCK Yves [CEGEE]</cp:lastModifiedBy>
  <cp:revision>6</cp:revision>
  <dcterms:created xsi:type="dcterms:W3CDTF">2022-08-17T06:28:29Z</dcterms:created>
  <dcterms:modified xsi:type="dcterms:W3CDTF">2022-11-10T16:13:02Z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Simone.AGAREZ@bpce.fr</vt:lpwstr>
  </property>
  <property fmtid="{D5CDD505-2E9C-101B-9397-08002B2CF9AE}" pid="5" name="MSIP_Label_48a19f0c-bea1-442e-a475-ed109d9ec508_SetDate">
    <vt:lpwstr>2021-07-28T12:58:55.6325935Z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0x0101007CF08BC8829F314590D703EC1C666923</vt:lpwstr>
  </property>
</Properties>
</file>