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0.jpg" ContentType="image/jpg"/>
  <Override PartName="/ppt/media/image23.jpg" ContentType="image/jpg"/>
  <Override PartName="/ppt/media/image24.jpg" ContentType="image/jpg"/>
  <Override PartName="/ppt/notesSlides/notesSlide4.xml" ContentType="application/vnd.openxmlformats-officedocument.presentationml.notesSlide+xml"/>
  <Override PartName="/ppt/media/image29.jpg" ContentType="image/jpg"/>
  <Override PartName="/ppt/media/image35.jpg" ContentType="image/jpg"/>
  <Override PartName="/ppt/media/image36.jpg" ContentType="image/jpg"/>
  <Override PartName="/ppt/media/image38.jpg" ContentType="image/jpg"/>
  <Override PartName="/ppt/notesSlides/notesSlide5.xml" ContentType="application/vnd.openxmlformats-officedocument.presentationml.notesSlide+xml"/>
  <Override PartName="/ppt/media/image42.jpg" ContentType="image/jpg"/>
  <Override PartName="/ppt/media/image47.jpg" ContentType="image/jpg"/>
  <Override PartName="/ppt/media/image49.jpg" ContentType="image/jp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4"/>
  </p:notesMasterIdLst>
  <p:handoutMasterIdLst>
    <p:handoutMasterId r:id="rId15"/>
  </p:handoutMasterIdLst>
  <p:sldIdLst>
    <p:sldId id="308" r:id="rId5"/>
    <p:sldId id="265" r:id="rId6"/>
    <p:sldId id="314" r:id="rId7"/>
    <p:sldId id="315" r:id="rId8"/>
    <p:sldId id="316" r:id="rId9"/>
    <p:sldId id="317" r:id="rId10"/>
    <p:sldId id="320" r:id="rId11"/>
    <p:sldId id="271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607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31582-060B-4DF3-9048-2697B638A0AB}" v="33" dt="2023-01-30T07:41:03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265" autoAdjust="0"/>
  </p:normalViewPr>
  <p:slideViewPr>
    <p:cSldViewPr snapToGrid="0" showGuides="1">
      <p:cViewPr varScale="1">
        <p:scale>
          <a:sx n="68" d="100"/>
          <a:sy n="68" d="100"/>
        </p:scale>
        <p:origin x="780" y="6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9C431582-060B-4DF3-9048-2697B638A0AB}"/>
    <pc:docChg chg="undo custSel delSld modSld delMainMaster">
      <pc:chgData name="ZINCK Yves [CEGEE]" userId="58ab786b-eff3-4fb5-b8c5-161f6b44608b" providerId="ADAL" clId="{9C431582-060B-4DF3-9048-2697B638A0AB}" dt="2023-01-30T07:41:08.682" v="1225" actId="20577"/>
      <pc:docMkLst>
        <pc:docMk/>
      </pc:docMkLst>
      <pc:sldChg chg="addSp delSp modSp mod">
        <pc:chgData name="ZINCK Yves [CEGEE]" userId="58ab786b-eff3-4fb5-b8c5-161f6b44608b" providerId="ADAL" clId="{9C431582-060B-4DF3-9048-2697B638A0AB}" dt="2023-01-30T07:39:54.873" v="1220" actId="1076"/>
        <pc:sldMkLst>
          <pc:docMk/>
          <pc:sldMk cId="3847852410" sldId="265"/>
        </pc:sldMkLst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2" creationId="{CC4CF7DA-1E9B-4303-B550-756BAA7FC986}"/>
          </ac:spMkLst>
        </pc:spChg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3" creationId="{6E9727A0-CF74-4BB3-9E9D-D39420ACE9A2}"/>
          </ac:spMkLst>
        </pc:spChg>
        <pc:spChg chg="mod">
          <ac:chgData name="ZINCK Yves [CEGEE]" userId="58ab786b-eff3-4fb5-b8c5-161f6b44608b" providerId="ADAL" clId="{9C431582-060B-4DF3-9048-2697B638A0AB}" dt="2023-01-28T07:29:35.978" v="36" actId="20577"/>
          <ac:spMkLst>
            <pc:docMk/>
            <pc:sldMk cId="3847852410" sldId="265"/>
            <ac:spMk id="11" creationId="{532BFCAB-8B32-49B0-AA31-E2FB686E1FEA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27" creationId="{D274D550-195F-45B6-A258-0891869391A2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28" creationId="{A04D71D6-4F05-42E0-92B4-DC7E4728A6F3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29" creationId="{A343C8A6-C601-4A59-8532-2E96807DDEBF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30" creationId="{7D5DCFE9-0C37-4B1C-BD6D-BD9135AEFEB1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32" creationId="{CCDCA35D-2D45-4FC3-AC8C-84A3F2C2003B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34" creationId="{E8CD8CC6-7586-4ECE-B5D9-4EE79CDB4D21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35" creationId="{663386B3-9EED-4846-88A7-83C60BF50655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37" creationId="{D5586E21-FE1B-4263-93C3-884C495F0219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43" creationId="{6D3B4A14-7C7D-4692-9722-BEDB000581AF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44" creationId="{8F0CC569-AAB9-4F4E-BD06-5322170916AE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45" creationId="{B8D72797-4985-43A7-8F33-F97A48128A1C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46" creationId="{74F6FDEB-CA54-48C3-8A25-4570903B4B2A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47" creationId="{4849175A-1B7B-4706-B38A-1113AA7F7CD6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48" creationId="{4BDB8444-B221-4F56-B22C-DCCDD49DAACB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49" creationId="{BB82CFC2-CEE2-460A-B7DF-076FF7DE8D34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0" creationId="{9A045589-CEBF-4277-A087-F0A23BBE1C75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1" creationId="{2928109E-1943-48C2-BB23-E49236FCCF31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2" creationId="{FEB66327-33AB-4B7A-9B63-8A967D525E26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7" creationId="{92435C1B-F5C9-43E0-8D6D-707847569EDC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8" creationId="{D4322F94-2ECD-49BB-BD4E-7A443D753581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59" creationId="{FA7A7CF7-77DE-4E74-915C-2410FE454690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60" creationId="{115AB6BC-7849-4C33-B025-C6A99E774111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61" creationId="{A22A7410-A50C-4FF7-AEA2-164BF9D309EF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63" creationId="{A7BA5423-8B2E-4CE5-A3C8-D81867F4E8F2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64" creationId="{D916D4CA-737C-46AC-9C14-7DA3606FBEC0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65" creationId="{5B606613-8E05-4CA0-9981-1732FB28F38E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66" creationId="{CAF2FC95-D78C-42E4-ABB1-5CC2B4D7433E}"/>
          </ac:spMkLst>
        </pc:spChg>
        <pc:spChg chg="add del mod">
          <ac:chgData name="ZINCK Yves [CEGEE]" userId="58ab786b-eff3-4fb5-b8c5-161f6b44608b" providerId="ADAL" clId="{9C431582-060B-4DF3-9048-2697B638A0AB}" dt="2023-01-30T07:38:05.624" v="1151"/>
          <ac:spMkLst>
            <pc:docMk/>
            <pc:sldMk cId="3847852410" sldId="265"/>
            <ac:spMk id="68" creationId="{16373932-6C0B-4F47-A516-676F336363AF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68" creationId="{91F46AE0-8185-403B-96A5-78F64BE71B4A}"/>
          </ac:spMkLst>
        </pc:spChg>
        <pc:spChg chg="del">
          <ac:chgData name="ZINCK Yves [CEGEE]" userId="58ab786b-eff3-4fb5-b8c5-161f6b44608b" providerId="ADAL" clId="{9C431582-060B-4DF3-9048-2697B638A0AB}" dt="2023-01-28T07:30:13.964" v="37" actId="478"/>
          <ac:spMkLst>
            <pc:docMk/>
            <pc:sldMk cId="3847852410" sldId="265"/>
            <ac:spMk id="69" creationId="{491F1585-FD1E-4D8D-BF36-28E93604A2B6}"/>
          </ac:spMkLst>
        </pc:spChg>
        <pc:spChg chg="add mod">
          <ac:chgData name="ZINCK Yves [CEGEE]" userId="58ab786b-eff3-4fb5-b8c5-161f6b44608b" providerId="ADAL" clId="{9C431582-060B-4DF3-9048-2697B638A0AB}" dt="2023-01-30T07:39:51.179" v="1219" actId="1076"/>
          <ac:spMkLst>
            <pc:docMk/>
            <pc:sldMk cId="3847852410" sldId="265"/>
            <ac:spMk id="69" creationId="{ACB335C7-E600-4C2A-89D5-2CD90FEC8BB9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70" creationId="{5364559E-81D1-4AE6-8832-019975135B45}"/>
          </ac:spMkLst>
        </pc:spChg>
        <pc:spChg chg="add mod">
          <ac:chgData name="ZINCK Yves [CEGEE]" userId="58ab786b-eff3-4fb5-b8c5-161f6b44608b" providerId="ADAL" clId="{9C431582-060B-4DF3-9048-2697B638A0AB}" dt="2023-01-30T07:39:54.873" v="1220" actId="1076"/>
          <ac:spMkLst>
            <pc:docMk/>
            <pc:sldMk cId="3847852410" sldId="265"/>
            <ac:spMk id="70" creationId="{B702294B-6781-4156-B7D4-67CFA50888D9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71" creationId="{DA92AC8F-2E8F-4717-9E53-DE741DC96DEC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72" creationId="{4B41D089-F5A1-4BF1-BEB8-096FF36A24E1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73" creationId="{1220D60E-EC3D-4D48-859E-94A4DC8235C9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80" creationId="{424163C2-CD55-4A01-BC6F-98AE133A78B8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81" creationId="{D42CFB24-4B12-4476-B7FD-47DB119E2156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82" creationId="{196DCCCE-765C-462F-A832-818470903776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84" creationId="{D926B255-A4B5-4E54-A06B-A78D31617D84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85" creationId="{A8E60A6C-644A-4D8C-9F6E-6E87562B104D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86" creationId="{74219597-A95E-47B0-BDE3-4C1FA279C82D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87" creationId="{91FD320D-F1FD-4279-915E-D95EBE0692AE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90" creationId="{EF7DDBD2-6F82-4CB8-88A4-642532C62B92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91" creationId="{7EA35DAE-0067-4696-9BE2-D74B288BC9EA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92" creationId="{C2E80692-AA2F-43DF-B280-C50C3CF8D33A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94" creationId="{04C32975-6580-4533-9C1F-6FBEAF936E4C}"/>
          </ac:spMkLst>
        </pc:spChg>
        <pc:spChg chg="mod">
          <ac:chgData name="ZINCK Yves [CEGEE]" userId="58ab786b-eff3-4fb5-b8c5-161f6b44608b" providerId="ADAL" clId="{9C431582-060B-4DF3-9048-2697B638A0AB}" dt="2023-01-28T07:30:15.264" v="38"/>
          <ac:spMkLst>
            <pc:docMk/>
            <pc:sldMk cId="3847852410" sldId="265"/>
            <ac:spMk id="95" creationId="{906426CF-95D8-42E4-85CA-F2789D734C2D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96" creationId="{DF9936F0-B16E-4B74-90D0-7FDDFECC8F72}"/>
          </ac:spMkLst>
        </pc:spChg>
        <pc:spChg chg="add del mod">
          <ac:chgData name="ZINCK Yves [CEGEE]" userId="58ab786b-eff3-4fb5-b8c5-161f6b44608b" providerId="ADAL" clId="{9C431582-060B-4DF3-9048-2697B638A0AB}" dt="2023-01-28T07:30:21.168" v="39"/>
          <ac:spMkLst>
            <pc:docMk/>
            <pc:sldMk cId="3847852410" sldId="265"/>
            <ac:spMk id="97" creationId="{A929FFA8-7E08-469E-85B7-110CAB00FFC1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01" creationId="{43A48D2F-765C-434C-B80D-C4FC3BBE7D04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02" creationId="{6F151B6D-21A0-45DF-B92F-9E1D9D4EC5F2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04" creationId="{850B0FF5-6596-4EBC-A656-28B4E2FE1309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05" creationId="{C6A7E480-BF9A-4895-BE12-0D2233629F29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07" creationId="{AE1CFF01-6982-434B-B820-6BDD074C32CD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13" creationId="{5AB241C5-FE06-4EAC-B3D2-D6E89885A407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14" creationId="{40C80AC8-E0C2-4AAD-A0C0-69760DC50A93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18" creationId="{4D6DECCB-9395-49FF-8BE9-EC3B9221DCC1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19" creationId="{F61D3FF3-3BCC-4D54-847A-E45AB4981F29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0" creationId="{939E133F-0C13-4217-A347-FE38F21175AE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1" creationId="{89068166-D605-4674-88BE-9BC8AF1DA55A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5" creationId="{0C151BB4-DAEC-408F-8451-4C838C9FC5D1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6" creationId="{0301E898-36B4-4797-AAB9-322FD831B28D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7" creationId="{3996E174-B8D6-4CDD-9029-6B56878F765E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28" creationId="{ED940B52-F2E4-4EFE-80E3-64312E8FCE3C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0" creationId="{CD8F180F-281F-4744-80C0-A419449541F6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1" creationId="{8205ADE2-9FD4-4072-AF9A-BB1C8689E758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3" creationId="{A9262F42-003B-4973-A84B-C4487DA88D4C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4" creationId="{FE9C2B8B-ACD3-442A-BFB8-B4CF9EB04231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5" creationId="{4E0EDAF7-E8A9-4219-9F22-70E30582AE73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6" creationId="{E7B26DD9-B8A9-44FC-A57D-2FEC1E10F859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7" creationId="{26B4351F-E2BE-4815-BE3C-DCF454A9FF45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8" creationId="{646D082E-0264-4D8B-A8B9-3E3356838010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39" creationId="{6E18DD66-F474-4F53-9547-1CB2BBDB63B5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0" creationId="{B546B389-2ADE-4705-B13A-05C8752A23B3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2" creationId="{1A63BA68-E2B2-4AAC-BC58-FCE9B7FC47F7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3" creationId="{454D4285-182B-4BE8-9AE5-F27812842402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4" creationId="{0AD469A0-D8A9-4BA1-8DB2-BC47D173AC26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5" creationId="{4E6A57B2-864B-4FF7-B936-5D9897FE785F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8" creationId="{0D5B75C4-C3AE-4258-9BDF-227BF1F9D4C9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49" creationId="{5834BA23-B7F8-4529-9827-DC1D027BBE6B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50" creationId="{1635250A-A195-41CD-AA6B-B749076E1A29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52" creationId="{76C6BF64-28EB-49B2-B60B-D42422C6FEC9}"/>
          </ac:spMkLst>
        </pc:spChg>
        <pc:spChg chg="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53" creationId="{9015C48B-A8DA-477B-AF87-D426CCD01E04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54" creationId="{30A14E1A-785C-4D4B-804F-146F7C8313B3}"/>
          </ac:spMkLst>
        </pc:spChg>
        <pc:spChg chg="add mod">
          <ac:chgData name="ZINCK Yves [CEGEE]" userId="58ab786b-eff3-4fb5-b8c5-161f6b44608b" providerId="ADAL" clId="{9C431582-060B-4DF3-9048-2697B638A0AB}" dt="2023-01-28T07:30:40.689" v="40"/>
          <ac:spMkLst>
            <pc:docMk/>
            <pc:sldMk cId="3847852410" sldId="265"/>
            <ac:spMk id="155" creationId="{04A96A06-B3DE-48FF-852C-506EB5D1FE95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59" creationId="{8546664E-A87B-49BB-8C79-7BD5A1E53289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60" creationId="{F2CE45CB-E088-44F1-9660-F95A233C3893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62" creationId="{CD529F5E-DA9F-4C72-958A-0737F79416FC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63" creationId="{650AC6F1-972D-4901-BD56-1898ACC42741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65" creationId="{7216E436-FCDB-4EDF-BF70-EB9928360C04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71" creationId="{DBD11149-D8A1-4461-8D54-63B3B5BC1DC3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72" creationId="{3282A31C-E6E4-4326-9ACF-2E6C13A0BB60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76" creationId="{3C9673BA-0A7F-4D95-A3C7-D7FB1896D1DA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77" creationId="{32F618EC-F845-4E86-90C4-2C0727FAC013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78" creationId="{3012CDF8-0BC6-4FFB-B051-B87127D1A4FA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79" creationId="{11B62998-3867-4AD2-9C94-47377A39737C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83" creationId="{38FB6A28-3946-4169-86A3-7C662A19C4F6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84" creationId="{7C8BB809-F440-48D4-8B97-69AD0632B84A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85" creationId="{954CBBB6-5433-43FA-82A4-0B483E660435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86" creationId="{164F4769-7956-4BE2-92CD-850B77322211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88" creationId="{D5FDBBB6-6805-430F-AD18-80A3FD75D399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89" creationId="{94668751-E744-423A-9D59-CEA64BA7AD27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91" creationId="{914496D8-12C5-4F36-9C03-8FC26C64627B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192" creationId="{95528D72-382C-4F87-98C7-A1289D51AF26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3" creationId="{A392D101-0F64-4C04-ABB9-C886527A6B62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4" creationId="{C65FA04C-8ED2-475F-B9E4-3810A127D3EA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5" creationId="{54DD14A5-8C07-4B04-9BAC-BBFC0B1FBF33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6" creationId="{FA0F954E-D872-4CC9-B33B-19815BBF4B11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7" creationId="{0A2B6100-A6D3-44F6-A90D-B9E4DAC43740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198" creationId="{47C5C127-D3F0-4D66-8BE1-406868332474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00" creationId="{B4E376EE-D4D2-48B7-9F7B-2347974610B2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01" creationId="{E7AFADD6-F349-485D-98C1-2E822695CD2A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202" creationId="{5A92CE1C-D006-42A7-91C9-04F8607EA52C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203" creationId="{94813E7A-ACE2-4915-8AA6-19B431CA0C2D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06" creationId="{31F6A92B-1B82-4980-910D-0DFE6E45BBD4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07" creationId="{04B67454-B94C-450D-AA5F-95E340D4F15B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208" creationId="{FA64E259-D803-4795-AB88-22EF05FAB7A8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10" creationId="{64A41EF2-8D45-43D8-ABEF-78D295B42D48}"/>
          </ac:spMkLst>
        </pc:spChg>
        <pc:spChg chg="mod">
          <ac:chgData name="ZINCK Yves [CEGEE]" userId="58ab786b-eff3-4fb5-b8c5-161f6b44608b" providerId="ADAL" clId="{9C431582-060B-4DF3-9048-2697B638A0AB}" dt="2023-01-28T07:34:57.604" v="77"/>
          <ac:spMkLst>
            <pc:docMk/>
            <pc:sldMk cId="3847852410" sldId="265"/>
            <ac:spMk id="211" creationId="{339564F3-318D-4AB5-B685-226B015F4F1C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212" creationId="{2CF297C8-FDA4-4ABE-96E0-284EC6CFE41D}"/>
          </ac:spMkLst>
        </pc:spChg>
        <pc:spChg chg="add del mod">
          <ac:chgData name="ZINCK Yves [CEGEE]" userId="58ab786b-eff3-4fb5-b8c5-161f6b44608b" providerId="ADAL" clId="{9C431582-060B-4DF3-9048-2697B638A0AB}" dt="2023-01-28T07:35:00.177" v="78"/>
          <ac:spMkLst>
            <pc:docMk/>
            <pc:sldMk cId="3847852410" sldId="265"/>
            <ac:spMk id="213" creationId="{7D195074-2BBB-469D-B759-6064D57ABEAA}"/>
          </ac:spMkLst>
        </pc:spChg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215" creationId="{12A2E497-EF0A-4F91-AADB-A2D00C09402C}"/>
          </ac:spMkLst>
        </pc:spChg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216" creationId="{59E6C736-FD83-409C-BC3E-5109D2C4C960}"/>
          </ac:spMkLst>
        </pc:spChg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217" creationId="{4C08BB0A-5B20-4846-99DC-906D74039FBA}"/>
          </ac:spMkLst>
        </pc:spChg>
        <pc:spChg chg="add del mod">
          <ac:chgData name="ZINCK Yves [CEGEE]" userId="58ab786b-eff3-4fb5-b8c5-161f6b44608b" providerId="ADAL" clId="{9C431582-060B-4DF3-9048-2697B638A0AB}" dt="2023-01-28T07:35:23.797" v="83" actId="478"/>
          <ac:spMkLst>
            <pc:docMk/>
            <pc:sldMk cId="3847852410" sldId="265"/>
            <ac:spMk id="218" creationId="{8D43AEE1-72B7-4471-A1B7-27E9E4340F66}"/>
          </ac:spMkLst>
        </pc:spChg>
        <pc:spChg chg="add mod">
          <ac:chgData name="ZINCK Yves [CEGEE]" userId="58ab786b-eff3-4fb5-b8c5-161f6b44608b" providerId="ADAL" clId="{9C431582-060B-4DF3-9048-2697B638A0AB}" dt="2023-01-28T07:35:14.450" v="82" actId="1076"/>
          <ac:spMkLst>
            <pc:docMk/>
            <pc:sldMk cId="3847852410" sldId="265"/>
            <ac:spMk id="219" creationId="{4EDE7AEC-9354-4E0C-95DC-41CC94202572}"/>
          </ac:spMkLst>
        </pc:spChg>
        <pc:spChg chg="add mod">
          <ac:chgData name="ZINCK Yves [CEGEE]" userId="58ab786b-eff3-4fb5-b8c5-161f6b44608b" providerId="ADAL" clId="{9C431582-060B-4DF3-9048-2697B638A0AB}" dt="2023-01-28T07:35:14.450" v="82" actId="1076"/>
          <ac:spMkLst>
            <pc:docMk/>
            <pc:sldMk cId="3847852410" sldId="265"/>
            <ac:spMk id="220" creationId="{CEA1F68B-E5F1-4CE6-9590-9F4F02D10524}"/>
          </ac:spMkLst>
        </pc:spChg>
        <pc:spChg chg="add mod">
          <ac:chgData name="ZINCK Yves [CEGEE]" userId="58ab786b-eff3-4fb5-b8c5-161f6b44608b" providerId="ADAL" clId="{9C431582-060B-4DF3-9048-2697B638A0AB}" dt="2023-01-28T07:35:46.517" v="85" actId="1076"/>
          <ac:spMkLst>
            <pc:docMk/>
            <pc:sldMk cId="3847852410" sldId="265"/>
            <ac:spMk id="221" creationId="{22A3D523-3F26-4248-B570-58AB5E0D1AFF}"/>
          </ac:spMkLst>
        </pc:spChg>
        <pc:spChg chg="add mod">
          <ac:chgData name="ZINCK Yves [CEGEE]" userId="58ab786b-eff3-4fb5-b8c5-161f6b44608b" providerId="ADAL" clId="{9C431582-060B-4DF3-9048-2697B638A0AB}" dt="2023-01-28T07:35:46.517" v="85" actId="1076"/>
          <ac:spMkLst>
            <pc:docMk/>
            <pc:sldMk cId="3847852410" sldId="265"/>
            <ac:spMk id="222" creationId="{CE137DC6-1337-498E-AC57-F0646C29C6BF}"/>
          </ac:spMkLst>
        </pc:spChg>
        <pc:spChg chg="add mod">
          <ac:chgData name="ZINCK Yves [CEGEE]" userId="58ab786b-eff3-4fb5-b8c5-161f6b44608b" providerId="ADAL" clId="{9C431582-060B-4DF3-9048-2697B638A0AB}" dt="2023-01-28T07:35:54.876" v="87" actId="1076"/>
          <ac:spMkLst>
            <pc:docMk/>
            <pc:sldMk cId="3847852410" sldId="265"/>
            <ac:spMk id="223" creationId="{C30C0D4E-D53C-4203-8321-2BB180F73E2D}"/>
          </ac:spMkLst>
        </pc:spChg>
        <pc:spChg chg="add mod">
          <ac:chgData name="ZINCK Yves [CEGEE]" userId="58ab786b-eff3-4fb5-b8c5-161f6b44608b" providerId="ADAL" clId="{9C431582-060B-4DF3-9048-2697B638A0AB}" dt="2023-01-28T07:35:54.876" v="87" actId="1076"/>
          <ac:spMkLst>
            <pc:docMk/>
            <pc:sldMk cId="3847852410" sldId="265"/>
            <ac:spMk id="224" creationId="{BBB71F0D-E0B8-4853-AE5C-48795FD6F8B0}"/>
          </ac:spMkLst>
        </pc:spChg>
        <pc:spChg chg="add mod">
          <ac:chgData name="ZINCK Yves [CEGEE]" userId="58ab786b-eff3-4fb5-b8c5-161f6b44608b" providerId="ADAL" clId="{9C431582-060B-4DF3-9048-2697B638A0AB}" dt="2023-01-28T07:36:01.397" v="89" actId="1076"/>
          <ac:spMkLst>
            <pc:docMk/>
            <pc:sldMk cId="3847852410" sldId="265"/>
            <ac:spMk id="225" creationId="{989541A4-2ADE-4081-AAF6-3F5A7D6D4222}"/>
          </ac:spMkLst>
        </pc:spChg>
        <pc:spChg chg="add mod">
          <ac:chgData name="ZINCK Yves [CEGEE]" userId="58ab786b-eff3-4fb5-b8c5-161f6b44608b" providerId="ADAL" clId="{9C431582-060B-4DF3-9048-2697B638A0AB}" dt="2023-01-28T07:36:01.397" v="89" actId="1076"/>
          <ac:spMkLst>
            <pc:docMk/>
            <pc:sldMk cId="3847852410" sldId="265"/>
            <ac:spMk id="226" creationId="{1BF5612C-600C-4C6D-8C2B-46CC776DEF8A}"/>
          </ac:spMkLst>
        </pc:s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33" creationId="{E8F74360-F8DB-452E-85DE-CDC9D8FF084C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40" creationId="{BFBB35CF-52E9-4487-9925-AC713E4B8726}"/>
          </ac:grpSpMkLst>
        </pc:grpChg>
        <pc:grpChg chg="del">
          <ac:chgData name="ZINCK Yves [CEGEE]" userId="58ab786b-eff3-4fb5-b8c5-161f6b44608b" providerId="ADAL" clId="{9C431582-060B-4DF3-9048-2697B638A0AB}" dt="2023-01-28T07:30:13.964" v="37" actId="478"/>
          <ac:grpSpMkLst>
            <pc:docMk/>
            <pc:sldMk cId="3847852410" sldId="265"/>
            <ac:grpSpMk id="53" creationId="{5A8F9E47-9970-4F5A-82BA-F267477A00B6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62" creationId="{84A2A39F-81BD-4E01-90D7-7234B2C92B7A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67" creationId="{18E38235-EAF2-4853-845D-1FEB2CA0337B}"/>
          </ac:grpSpMkLst>
        </pc:grpChg>
        <pc:grpChg chg="del">
          <ac:chgData name="ZINCK Yves [CEGEE]" userId="58ab786b-eff3-4fb5-b8c5-161f6b44608b" providerId="ADAL" clId="{9C431582-060B-4DF3-9048-2697B638A0AB}" dt="2023-01-28T07:30:13.964" v="37" actId="478"/>
          <ac:grpSpMkLst>
            <pc:docMk/>
            <pc:sldMk cId="3847852410" sldId="265"/>
            <ac:grpSpMk id="74" creationId="{65EDB414-7396-4428-BAF2-90D0F5F86E69}"/>
          </ac:grpSpMkLst>
        </pc:grpChg>
        <pc:grpChg chg="del">
          <ac:chgData name="ZINCK Yves [CEGEE]" userId="58ab786b-eff3-4fb5-b8c5-161f6b44608b" providerId="ADAL" clId="{9C431582-060B-4DF3-9048-2697B638A0AB}" dt="2023-01-28T07:30:13.964" v="37" actId="478"/>
          <ac:grpSpMkLst>
            <pc:docMk/>
            <pc:sldMk cId="3847852410" sldId="265"/>
            <ac:grpSpMk id="77" creationId="{FC09D337-0F2B-4C5B-8504-CBC8C2D6743F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83" creationId="{FBDD7A86-1656-4838-9E86-E34FFE90F96D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89" creationId="{F7FC8133-3CB5-4FB9-AEF4-23D5BDC926AA}"/>
          </ac:grpSpMkLst>
        </pc:grpChg>
        <pc:grpChg chg="add del mod">
          <ac:chgData name="ZINCK Yves [CEGEE]" userId="58ab786b-eff3-4fb5-b8c5-161f6b44608b" providerId="ADAL" clId="{9C431582-060B-4DF3-9048-2697B638A0AB}" dt="2023-01-28T07:30:21.168" v="39"/>
          <ac:grpSpMkLst>
            <pc:docMk/>
            <pc:sldMk cId="3847852410" sldId="265"/>
            <ac:grpSpMk id="93" creationId="{792828C8-A91E-422F-8F7E-1809C84475AC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99" creationId="{FACAB399-8EDD-4920-87AB-68D02C602AD6}"/>
          </ac:grpSpMkLst>
        </pc:grpChg>
        <pc:grpChg chg="add mod">
          <ac:chgData name="ZINCK Yves [CEGEE]" userId="58ab786b-eff3-4fb5-b8c5-161f6b44608b" providerId="ADAL" clId="{9C431582-060B-4DF3-9048-2697B638A0AB}" dt="2023-01-30T07:38:23.613" v="1158" actId="1076"/>
          <ac:grpSpMkLst>
            <pc:docMk/>
            <pc:sldMk cId="3847852410" sldId="265"/>
            <ac:grpSpMk id="103" creationId="{EB5E3495-9331-4B70-A88D-766F00EA8318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10" creationId="{300EB537-93F0-446E-924C-953B212A8A68}"/>
          </ac:grpSpMkLst>
        </pc:grpChg>
        <pc:grpChg chg="add mod">
          <ac:chgData name="ZINCK Yves [CEGEE]" userId="58ab786b-eff3-4fb5-b8c5-161f6b44608b" providerId="ADAL" clId="{9C431582-060B-4DF3-9048-2697B638A0AB}" dt="2023-01-30T07:33:42.813" v="1149" actId="1076"/>
          <ac:grpSpMkLst>
            <pc:docMk/>
            <pc:sldMk cId="3847852410" sldId="265"/>
            <ac:grpSpMk id="115" creationId="{BF999BB1-CE61-4F9E-A6E3-23DF3CBC08EC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22" creationId="{2279FCEE-9158-4E9B-8A2A-88DE75D92E2B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29" creationId="{FFFA3DF0-4CC5-4E9A-8523-29598A94718C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32" creationId="{D9E763F1-73EC-419D-A8B3-56BBAAD85882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41" creationId="{704E8F56-2289-46FD-9CE0-D300A2075AD7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47" creationId="{1CF60BDB-1B20-4BF1-80E9-3922B7FCC418}"/>
          </ac:grpSpMkLst>
        </pc:grpChg>
        <pc:grpChg chg="add mod">
          <ac:chgData name="ZINCK Yves [CEGEE]" userId="58ab786b-eff3-4fb5-b8c5-161f6b44608b" providerId="ADAL" clId="{9C431582-060B-4DF3-9048-2697B638A0AB}" dt="2023-01-28T07:30:40.689" v="40"/>
          <ac:grpSpMkLst>
            <pc:docMk/>
            <pc:sldMk cId="3847852410" sldId="265"/>
            <ac:grpSpMk id="151" creationId="{C886A4BA-F06F-400A-A68C-ECBC781A9368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57" creationId="{4B81C563-6256-4B84-837E-1E09002C5795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61" creationId="{3A1E6825-B0E5-48E9-B12A-7BB0912C445D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68" creationId="{E96D0F0C-9A50-4479-AC72-B36817A6DB22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73" creationId="{131E7D79-380B-4EF8-BE8B-08D19D7C7231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80" creationId="{332F89E9-900F-4B5B-9669-B965F160B087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87" creationId="{9EC191AC-AF35-4A5D-9D85-6D2C0B922FD6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90" creationId="{D725BD49-BF9D-4B71-BE1F-92A824EE70DC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199" creationId="{46ADF2EF-666E-41C0-BF02-99CA123A7BAF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205" creationId="{3400CF3D-ECE4-4792-A3F0-465A2CCB822C}"/>
          </ac:grpSpMkLst>
        </pc:grpChg>
        <pc:grpChg chg="add del mod">
          <ac:chgData name="ZINCK Yves [CEGEE]" userId="58ab786b-eff3-4fb5-b8c5-161f6b44608b" providerId="ADAL" clId="{9C431582-060B-4DF3-9048-2697B638A0AB}" dt="2023-01-28T07:35:00.177" v="78"/>
          <ac:grpSpMkLst>
            <pc:docMk/>
            <pc:sldMk cId="3847852410" sldId="265"/>
            <ac:grpSpMk id="209" creationId="{59C26030-2543-469C-874A-A17A200754D7}"/>
          </ac:grpSpMkLst>
        </pc:grpChg>
        <pc:graphicFrameChg chg="add del mod">
          <ac:chgData name="ZINCK Yves [CEGEE]" userId="58ab786b-eff3-4fb5-b8c5-161f6b44608b" providerId="ADAL" clId="{9C431582-060B-4DF3-9048-2697B638A0AB}" dt="2023-01-28T07:30:21.168" v="39"/>
          <ac:graphicFrameMkLst>
            <pc:docMk/>
            <pc:sldMk cId="3847852410" sldId="265"/>
            <ac:graphicFrameMk id="36" creationId="{C109281F-7532-46B2-B771-FBCF4B29F15C}"/>
          </ac:graphicFrameMkLst>
        </pc:graphicFrameChg>
        <pc:graphicFrameChg chg="add del mod">
          <ac:chgData name="ZINCK Yves [CEGEE]" userId="58ab786b-eff3-4fb5-b8c5-161f6b44608b" providerId="ADAL" clId="{9C431582-060B-4DF3-9048-2697B638A0AB}" dt="2023-01-28T07:30:21.168" v="39"/>
          <ac:graphicFrameMkLst>
            <pc:docMk/>
            <pc:sldMk cId="3847852410" sldId="265"/>
            <ac:graphicFrameMk id="38" creationId="{FD128689-AB6A-49D6-AD31-DC0D65F9AFC3}"/>
          </ac:graphicFrameMkLst>
        </pc:graphicFrameChg>
        <pc:graphicFrameChg chg="add mod">
          <ac:chgData name="ZINCK Yves [CEGEE]" userId="58ab786b-eff3-4fb5-b8c5-161f6b44608b" providerId="ADAL" clId="{9C431582-060B-4DF3-9048-2697B638A0AB}" dt="2023-01-30T07:38:19.187" v="1156" actId="1076"/>
          <ac:graphicFrameMkLst>
            <pc:docMk/>
            <pc:sldMk cId="3847852410" sldId="265"/>
            <ac:graphicFrameMk id="106" creationId="{B8C9BEE2-5D55-43C3-8B94-CF1F0D7B78CA}"/>
          </ac:graphicFrameMkLst>
        </pc:graphicFrameChg>
        <pc:graphicFrameChg chg="add mod">
          <ac:chgData name="ZINCK Yves [CEGEE]" userId="58ab786b-eff3-4fb5-b8c5-161f6b44608b" providerId="ADAL" clId="{9C431582-060B-4DF3-9048-2697B638A0AB}" dt="2023-01-28T07:30:40.689" v="40"/>
          <ac:graphicFrameMkLst>
            <pc:docMk/>
            <pc:sldMk cId="3847852410" sldId="265"/>
            <ac:graphicFrameMk id="108" creationId="{DD5470AE-DFC9-4EBF-9B43-E8DE7FBDC8C6}"/>
          </ac:graphicFrameMkLst>
        </pc:graphicFrameChg>
        <pc:graphicFrameChg chg="add del mod">
          <ac:chgData name="ZINCK Yves [CEGEE]" userId="58ab786b-eff3-4fb5-b8c5-161f6b44608b" providerId="ADAL" clId="{9C431582-060B-4DF3-9048-2697B638A0AB}" dt="2023-01-28T07:35:00.177" v="78"/>
          <ac:graphicFrameMkLst>
            <pc:docMk/>
            <pc:sldMk cId="3847852410" sldId="265"/>
            <ac:graphicFrameMk id="164" creationId="{81722729-B68E-4123-8033-AF481740B7C2}"/>
          </ac:graphicFrameMkLst>
        </pc:graphicFrameChg>
        <pc:graphicFrameChg chg="add del mod">
          <ac:chgData name="ZINCK Yves [CEGEE]" userId="58ab786b-eff3-4fb5-b8c5-161f6b44608b" providerId="ADAL" clId="{9C431582-060B-4DF3-9048-2697B638A0AB}" dt="2023-01-28T07:35:00.177" v="78"/>
          <ac:graphicFrameMkLst>
            <pc:docMk/>
            <pc:sldMk cId="3847852410" sldId="265"/>
            <ac:graphicFrameMk id="166" creationId="{386C20DB-C3F1-44E5-A766-01B8DA79B309}"/>
          </ac:graphicFrameMkLst>
        </pc:graphicFrameChg>
        <pc:picChg chg="add del mod">
          <ac:chgData name="ZINCK Yves [CEGEE]" userId="58ab786b-eff3-4fb5-b8c5-161f6b44608b" providerId="ADAL" clId="{9C431582-060B-4DF3-9048-2697B638A0AB}" dt="2023-01-28T07:30:21.168" v="39"/>
          <ac:picMkLst>
            <pc:docMk/>
            <pc:sldMk cId="3847852410" sldId="265"/>
            <ac:picMk id="39" creationId="{239CE1AF-CC16-43B0-A23F-A9D7A1B0E51F}"/>
          </ac:picMkLst>
        </pc:picChg>
        <pc:picChg chg="mod">
          <ac:chgData name="ZINCK Yves [CEGEE]" userId="58ab786b-eff3-4fb5-b8c5-161f6b44608b" providerId="ADAL" clId="{9C431582-060B-4DF3-9048-2697B638A0AB}" dt="2023-01-28T07:30:15.264" v="38"/>
          <ac:picMkLst>
            <pc:docMk/>
            <pc:sldMk cId="3847852410" sldId="265"/>
            <ac:picMk id="41" creationId="{7C17B96A-9AA9-4031-8E7E-F528671B126B}"/>
          </ac:picMkLst>
        </pc:picChg>
        <pc:picChg chg="mod">
          <ac:chgData name="ZINCK Yves [CEGEE]" userId="58ab786b-eff3-4fb5-b8c5-161f6b44608b" providerId="ADAL" clId="{9C431582-060B-4DF3-9048-2697B638A0AB}" dt="2023-01-28T07:30:15.264" v="38"/>
          <ac:picMkLst>
            <pc:docMk/>
            <pc:sldMk cId="3847852410" sldId="265"/>
            <ac:picMk id="42" creationId="{969060EE-372E-4426-9242-FF4527C27C4B}"/>
          </ac:picMkLst>
        </pc:picChg>
        <pc:picChg chg="add del mod">
          <ac:chgData name="ZINCK Yves [CEGEE]" userId="58ab786b-eff3-4fb5-b8c5-161f6b44608b" providerId="ADAL" clId="{9C431582-060B-4DF3-9048-2697B638A0AB}" dt="2023-01-28T07:30:21.168" v="39"/>
          <ac:picMkLst>
            <pc:docMk/>
            <pc:sldMk cId="3847852410" sldId="265"/>
            <ac:picMk id="88" creationId="{E6B10680-9AA6-4C4B-A0FD-9CD72A87A275}"/>
          </ac:picMkLst>
        </pc:picChg>
        <pc:picChg chg="add del mod">
          <ac:chgData name="ZINCK Yves [CEGEE]" userId="58ab786b-eff3-4fb5-b8c5-161f6b44608b" providerId="ADAL" clId="{9C431582-060B-4DF3-9048-2697B638A0AB}" dt="2023-01-28T07:30:21.168" v="39"/>
          <ac:picMkLst>
            <pc:docMk/>
            <pc:sldMk cId="3847852410" sldId="265"/>
            <ac:picMk id="98" creationId="{886266A3-B4DE-4DA5-A614-2EFD601A44BA}"/>
          </ac:picMkLst>
        </pc:picChg>
        <pc:picChg chg="del mod">
          <ac:chgData name="ZINCK Yves [CEGEE]" userId="58ab786b-eff3-4fb5-b8c5-161f6b44608b" providerId="ADAL" clId="{9C431582-060B-4DF3-9048-2697B638A0AB}" dt="2023-01-28T07:30:51.005" v="41" actId="478"/>
          <ac:picMkLst>
            <pc:docMk/>
            <pc:sldMk cId="3847852410" sldId="265"/>
            <ac:picMk id="100" creationId="{C1A9B870-487A-45EC-8C08-126358002480}"/>
          </ac:picMkLst>
        </pc:picChg>
        <pc:picChg chg="add del mod">
          <ac:chgData name="ZINCK Yves [CEGEE]" userId="58ab786b-eff3-4fb5-b8c5-161f6b44608b" providerId="ADAL" clId="{9C431582-060B-4DF3-9048-2697B638A0AB}" dt="2023-01-28T07:34:10.682" v="72" actId="478"/>
          <ac:picMkLst>
            <pc:docMk/>
            <pc:sldMk cId="3847852410" sldId="265"/>
            <ac:picMk id="109" creationId="{42CD77F1-0A3C-454E-A4A1-CB8CEA9AC38D}"/>
          </ac:picMkLst>
        </pc:picChg>
        <pc:picChg chg="mod">
          <ac:chgData name="ZINCK Yves [CEGEE]" userId="58ab786b-eff3-4fb5-b8c5-161f6b44608b" providerId="ADAL" clId="{9C431582-060B-4DF3-9048-2697B638A0AB}" dt="2023-01-28T07:30:40.689" v="40"/>
          <ac:picMkLst>
            <pc:docMk/>
            <pc:sldMk cId="3847852410" sldId="265"/>
            <ac:picMk id="111" creationId="{6A1ED161-F47A-44F6-A338-FA16BDFF07C6}"/>
          </ac:picMkLst>
        </pc:picChg>
        <pc:picChg chg="mod">
          <ac:chgData name="ZINCK Yves [CEGEE]" userId="58ab786b-eff3-4fb5-b8c5-161f6b44608b" providerId="ADAL" clId="{9C431582-060B-4DF3-9048-2697B638A0AB}" dt="2023-01-28T07:30:40.689" v="40"/>
          <ac:picMkLst>
            <pc:docMk/>
            <pc:sldMk cId="3847852410" sldId="265"/>
            <ac:picMk id="112" creationId="{20999E93-C29A-4C18-9C8F-7DBF4BDD4A1E}"/>
          </ac:picMkLst>
        </pc:picChg>
        <pc:picChg chg="del mod">
          <ac:chgData name="ZINCK Yves [CEGEE]" userId="58ab786b-eff3-4fb5-b8c5-161f6b44608b" providerId="ADAL" clId="{9C431582-060B-4DF3-9048-2697B638A0AB}" dt="2023-01-28T07:30:54.853" v="42" actId="478"/>
          <ac:picMkLst>
            <pc:docMk/>
            <pc:sldMk cId="3847852410" sldId="265"/>
            <ac:picMk id="116" creationId="{30ECA86E-C9B9-4608-A9B1-78546E750F87}"/>
          </ac:picMkLst>
        </pc:picChg>
        <pc:picChg chg="mod">
          <ac:chgData name="ZINCK Yves [CEGEE]" userId="58ab786b-eff3-4fb5-b8c5-161f6b44608b" providerId="ADAL" clId="{9C431582-060B-4DF3-9048-2697B638A0AB}" dt="2023-01-28T07:30:40.689" v="40"/>
          <ac:picMkLst>
            <pc:docMk/>
            <pc:sldMk cId="3847852410" sldId="265"/>
            <ac:picMk id="117" creationId="{CBD536CB-D293-469F-84DB-329A6CF7358A}"/>
          </ac:picMkLst>
        </pc:picChg>
        <pc:picChg chg="mod">
          <ac:chgData name="ZINCK Yves [CEGEE]" userId="58ab786b-eff3-4fb5-b8c5-161f6b44608b" providerId="ADAL" clId="{9C431582-060B-4DF3-9048-2697B638A0AB}" dt="2023-01-28T07:30:40.689" v="40"/>
          <ac:picMkLst>
            <pc:docMk/>
            <pc:sldMk cId="3847852410" sldId="265"/>
            <ac:picMk id="123" creationId="{57498CF1-67CE-42EC-A574-367E33311A51}"/>
          </ac:picMkLst>
        </pc:picChg>
        <pc:picChg chg="mod">
          <ac:chgData name="ZINCK Yves [CEGEE]" userId="58ab786b-eff3-4fb5-b8c5-161f6b44608b" providerId="ADAL" clId="{9C431582-060B-4DF3-9048-2697B638A0AB}" dt="2023-01-28T07:30:40.689" v="40"/>
          <ac:picMkLst>
            <pc:docMk/>
            <pc:sldMk cId="3847852410" sldId="265"/>
            <ac:picMk id="124" creationId="{CBE4926E-F13D-41BE-817C-F8E8FC28DA1B}"/>
          </ac:picMkLst>
        </pc:picChg>
        <pc:picChg chg="add del mod">
          <ac:chgData name="ZINCK Yves [CEGEE]" userId="58ab786b-eff3-4fb5-b8c5-161f6b44608b" providerId="ADAL" clId="{9C431582-060B-4DF3-9048-2697B638A0AB}" dt="2023-01-28T07:34:12.353" v="73" actId="478"/>
          <ac:picMkLst>
            <pc:docMk/>
            <pc:sldMk cId="3847852410" sldId="265"/>
            <ac:picMk id="146" creationId="{2992A33F-D5D8-48E3-AC39-2F45FFB486A8}"/>
          </ac:picMkLst>
        </pc:picChg>
        <pc:picChg chg="add del mod">
          <ac:chgData name="ZINCK Yves [CEGEE]" userId="58ab786b-eff3-4fb5-b8c5-161f6b44608b" providerId="ADAL" clId="{9C431582-060B-4DF3-9048-2697B638A0AB}" dt="2023-01-28T07:34:13.443" v="74" actId="478"/>
          <ac:picMkLst>
            <pc:docMk/>
            <pc:sldMk cId="3847852410" sldId="265"/>
            <ac:picMk id="156" creationId="{97EF2AA9-7111-4EBB-AC1A-F3AA15C2D700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58" creationId="{111D3978-66A1-4B7B-8B01-B20802D3490E}"/>
          </ac:picMkLst>
        </pc:picChg>
        <pc:picChg chg="add del mod">
          <ac:chgData name="ZINCK Yves [CEGEE]" userId="58ab786b-eff3-4fb5-b8c5-161f6b44608b" providerId="ADAL" clId="{9C431582-060B-4DF3-9048-2697B638A0AB}" dt="2023-01-28T07:35:00.177" v="78"/>
          <ac:picMkLst>
            <pc:docMk/>
            <pc:sldMk cId="3847852410" sldId="265"/>
            <ac:picMk id="167" creationId="{EA1108BC-65AC-4682-9DA5-96A94067FC7A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69" creationId="{A48BCE71-6D65-4ECA-A8A3-08F2BD08B496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70" creationId="{14B2F290-322E-4D36-9B7F-A152EE340870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74" creationId="{BF158AA6-94A4-4290-809B-342AB0EFDA57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75" creationId="{CD842F5F-9CA9-4E63-8D69-1B7CDF6CB692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81" creationId="{31E61DC7-120D-48C2-BF6E-DE3129D5D06D}"/>
          </ac:picMkLst>
        </pc:picChg>
        <pc:picChg chg="mod">
          <ac:chgData name="ZINCK Yves [CEGEE]" userId="58ab786b-eff3-4fb5-b8c5-161f6b44608b" providerId="ADAL" clId="{9C431582-060B-4DF3-9048-2697B638A0AB}" dt="2023-01-28T07:34:57.604" v="77"/>
          <ac:picMkLst>
            <pc:docMk/>
            <pc:sldMk cId="3847852410" sldId="265"/>
            <ac:picMk id="182" creationId="{271BD64A-69A8-4853-A833-5ED2AF4C7EA0}"/>
          </ac:picMkLst>
        </pc:picChg>
        <pc:picChg chg="add del mod">
          <ac:chgData name="ZINCK Yves [CEGEE]" userId="58ab786b-eff3-4fb5-b8c5-161f6b44608b" providerId="ADAL" clId="{9C431582-060B-4DF3-9048-2697B638A0AB}" dt="2023-01-28T07:35:00.177" v="78"/>
          <ac:picMkLst>
            <pc:docMk/>
            <pc:sldMk cId="3847852410" sldId="265"/>
            <ac:picMk id="204" creationId="{F18B621A-95F6-4C6E-858B-8053F284D42C}"/>
          </ac:picMkLst>
        </pc:picChg>
        <pc:picChg chg="add del mod">
          <ac:chgData name="ZINCK Yves [CEGEE]" userId="58ab786b-eff3-4fb5-b8c5-161f6b44608b" providerId="ADAL" clId="{9C431582-060B-4DF3-9048-2697B638A0AB}" dt="2023-01-28T07:35:00.177" v="78"/>
          <ac:picMkLst>
            <pc:docMk/>
            <pc:sldMk cId="3847852410" sldId="265"/>
            <ac:picMk id="214" creationId="{3611749F-724E-44CE-90B5-492FA3DFA58B}"/>
          </ac:picMkLst>
        </pc:picChg>
      </pc:sldChg>
      <pc:sldChg chg="del">
        <pc:chgData name="ZINCK Yves [CEGEE]" userId="58ab786b-eff3-4fb5-b8c5-161f6b44608b" providerId="ADAL" clId="{9C431582-060B-4DF3-9048-2697B638A0AB}" dt="2023-01-30T07:23:55.798" v="1135" actId="47"/>
        <pc:sldMkLst>
          <pc:docMk/>
          <pc:sldMk cId="0" sldId="281"/>
        </pc:sldMkLst>
      </pc:sldChg>
      <pc:sldChg chg="del">
        <pc:chgData name="ZINCK Yves [CEGEE]" userId="58ab786b-eff3-4fb5-b8c5-161f6b44608b" providerId="ADAL" clId="{9C431582-060B-4DF3-9048-2697B638A0AB}" dt="2023-01-30T07:23:57.480" v="1136" actId="47"/>
        <pc:sldMkLst>
          <pc:docMk/>
          <pc:sldMk cId="0" sldId="282"/>
        </pc:sldMkLst>
      </pc:sldChg>
      <pc:sldChg chg="del">
        <pc:chgData name="ZINCK Yves [CEGEE]" userId="58ab786b-eff3-4fb5-b8c5-161f6b44608b" providerId="ADAL" clId="{9C431582-060B-4DF3-9048-2697B638A0AB}" dt="2023-01-30T07:23:58.706" v="1137" actId="47"/>
        <pc:sldMkLst>
          <pc:docMk/>
          <pc:sldMk cId="0" sldId="283"/>
        </pc:sldMkLst>
      </pc:sldChg>
      <pc:sldChg chg="del">
        <pc:chgData name="ZINCK Yves [CEGEE]" userId="58ab786b-eff3-4fb5-b8c5-161f6b44608b" providerId="ADAL" clId="{9C431582-060B-4DF3-9048-2697B638A0AB}" dt="2023-01-30T07:23:59.976" v="1138" actId="47"/>
        <pc:sldMkLst>
          <pc:docMk/>
          <pc:sldMk cId="0" sldId="284"/>
        </pc:sldMkLst>
      </pc:sldChg>
      <pc:sldChg chg="addSp delSp modSp mod">
        <pc:chgData name="ZINCK Yves [CEGEE]" userId="58ab786b-eff3-4fb5-b8c5-161f6b44608b" providerId="ADAL" clId="{9C431582-060B-4DF3-9048-2697B638A0AB}" dt="2023-01-30T07:04:19.022" v="297" actId="20577"/>
        <pc:sldMkLst>
          <pc:docMk/>
          <pc:sldMk cId="1111667864" sldId="314"/>
        </pc:sldMkLst>
        <pc:spChg chg="mod">
          <ac:chgData name="ZINCK Yves [CEGEE]" userId="58ab786b-eff3-4fb5-b8c5-161f6b44608b" providerId="ADAL" clId="{9C431582-060B-4DF3-9048-2697B638A0AB}" dt="2023-01-28T07:38:26.748" v="175" actId="20577"/>
          <ac:spMkLst>
            <pc:docMk/>
            <pc:sldMk cId="1111667864" sldId="314"/>
            <ac:spMk id="7" creationId="{5E8C40B7-7C47-4543-9D1A-0790B844047B}"/>
          </ac:spMkLst>
        </pc:spChg>
        <pc:spChg chg="mod">
          <ac:chgData name="ZINCK Yves [CEGEE]" userId="58ab786b-eff3-4fb5-b8c5-161f6b44608b" providerId="ADAL" clId="{9C431582-060B-4DF3-9048-2697B638A0AB}" dt="2023-01-30T07:04:13.549" v="266" actId="20577"/>
          <ac:spMkLst>
            <pc:docMk/>
            <pc:sldMk cId="1111667864" sldId="314"/>
            <ac:spMk id="11" creationId="{532BFCAB-8B32-49B0-AA31-E2FB686E1FEA}"/>
          </ac:spMkLst>
        </pc:spChg>
        <pc:spChg chg="mod">
          <ac:chgData name="ZINCK Yves [CEGEE]" userId="58ab786b-eff3-4fb5-b8c5-161f6b44608b" providerId="ADAL" clId="{9C431582-060B-4DF3-9048-2697B638A0AB}" dt="2023-01-30T07:04:19.022" v="297" actId="20577"/>
          <ac:spMkLst>
            <pc:docMk/>
            <pc:sldMk cId="1111667864" sldId="314"/>
            <ac:spMk id="12" creationId="{5DB16631-FC3D-4B34-8E15-0B3761762B7D}"/>
          </ac:spMkLst>
        </pc:spChg>
        <pc:spChg chg="del">
          <ac:chgData name="ZINCK Yves [CEGEE]" userId="58ab786b-eff3-4fb5-b8c5-161f6b44608b" providerId="ADAL" clId="{9C431582-060B-4DF3-9048-2697B638A0AB}" dt="2023-01-28T07:36:39.481" v="90" actId="478"/>
          <ac:spMkLst>
            <pc:docMk/>
            <pc:sldMk cId="1111667864" sldId="314"/>
            <ac:spMk id="18" creationId="{B91A3165-11F8-417F-9723-BC07D711B523}"/>
          </ac:spMkLst>
        </pc:spChg>
        <pc:spChg chg="del">
          <ac:chgData name="ZINCK Yves [CEGEE]" userId="58ab786b-eff3-4fb5-b8c5-161f6b44608b" providerId="ADAL" clId="{9C431582-060B-4DF3-9048-2697B638A0AB}" dt="2023-01-28T07:36:39.481" v="90" actId="478"/>
          <ac:spMkLst>
            <pc:docMk/>
            <pc:sldMk cId="1111667864" sldId="314"/>
            <ac:spMk id="19" creationId="{6DBC59AD-1D2F-41E9-9A8C-CAB8B2EEE59E}"/>
          </ac:spMkLst>
        </pc:spChg>
        <pc:spChg chg="del">
          <ac:chgData name="ZINCK Yves [CEGEE]" userId="58ab786b-eff3-4fb5-b8c5-161f6b44608b" providerId="ADAL" clId="{9C431582-060B-4DF3-9048-2697B638A0AB}" dt="2023-01-28T07:36:39.481" v="90" actId="478"/>
          <ac:spMkLst>
            <pc:docMk/>
            <pc:sldMk cId="1111667864" sldId="314"/>
            <ac:spMk id="22" creationId="{BDE176EB-3CF8-4E61-8529-73469775224C}"/>
          </ac:spMkLst>
        </pc:spChg>
        <pc:spChg chg="del">
          <ac:chgData name="ZINCK Yves [CEGEE]" userId="58ab786b-eff3-4fb5-b8c5-161f6b44608b" providerId="ADAL" clId="{9C431582-060B-4DF3-9048-2697B638A0AB}" dt="2023-01-28T07:36:39.481" v="90" actId="478"/>
          <ac:spMkLst>
            <pc:docMk/>
            <pc:sldMk cId="1111667864" sldId="314"/>
            <ac:spMk id="23" creationId="{7DF01E8E-0155-4EEB-A64B-EF9D8836EE16}"/>
          </ac:spMkLst>
        </pc:spChg>
        <pc:spChg chg="add del mod">
          <ac:chgData name="ZINCK Yves [CEGEE]" userId="58ab786b-eff3-4fb5-b8c5-161f6b44608b" providerId="ADAL" clId="{9C431582-060B-4DF3-9048-2697B638A0AB}" dt="2023-01-28T07:37:07.108" v="96" actId="478"/>
          <ac:spMkLst>
            <pc:docMk/>
            <pc:sldMk cId="1111667864" sldId="314"/>
            <ac:spMk id="26" creationId="{42C7839E-BADD-43E6-907E-3BDC9CC4D460}"/>
          </ac:spMkLst>
        </pc:spChg>
        <pc:spChg chg="add mod">
          <ac:chgData name="ZINCK Yves [CEGEE]" userId="58ab786b-eff3-4fb5-b8c5-161f6b44608b" providerId="ADAL" clId="{9C431582-060B-4DF3-9048-2697B638A0AB}" dt="2023-01-28T07:36:40.991" v="91"/>
          <ac:spMkLst>
            <pc:docMk/>
            <pc:sldMk cId="1111667864" sldId="314"/>
            <ac:spMk id="30" creationId="{AF6092E5-71E0-4970-A545-C9CAC4A422B6}"/>
          </ac:spMkLst>
        </pc:spChg>
        <pc:spChg chg="del">
          <ac:chgData name="ZINCK Yves [CEGEE]" userId="58ab786b-eff3-4fb5-b8c5-161f6b44608b" providerId="ADAL" clId="{9C431582-060B-4DF3-9048-2697B638A0AB}" dt="2023-01-28T07:36:39.481" v="90" actId="478"/>
          <ac:spMkLst>
            <pc:docMk/>
            <pc:sldMk cId="1111667864" sldId="314"/>
            <ac:spMk id="35" creationId="{9562A77D-3A5E-4D80-85F2-8E93E7B8D452}"/>
          </ac:spMkLst>
        </pc:spChg>
        <pc:spChg chg="mod">
          <ac:chgData name="ZINCK Yves [CEGEE]" userId="58ab786b-eff3-4fb5-b8c5-161f6b44608b" providerId="ADAL" clId="{9C431582-060B-4DF3-9048-2697B638A0AB}" dt="2023-01-28T07:36:40.991" v="91"/>
          <ac:spMkLst>
            <pc:docMk/>
            <pc:sldMk cId="1111667864" sldId="314"/>
            <ac:spMk id="38" creationId="{6B7B8C80-E180-4617-BA89-5F6A1A4710FF}"/>
          </ac:spMkLst>
        </pc:spChg>
        <pc:spChg chg="mod">
          <ac:chgData name="ZINCK Yves [CEGEE]" userId="58ab786b-eff3-4fb5-b8c5-161f6b44608b" providerId="ADAL" clId="{9C431582-060B-4DF3-9048-2697B638A0AB}" dt="2023-01-28T07:36:40.991" v="91"/>
          <ac:spMkLst>
            <pc:docMk/>
            <pc:sldMk cId="1111667864" sldId="314"/>
            <ac:spMk id="39" creationId="{7C68922B-34A7-4DE8-82EE-1D90290CBBE8}"/>
          </ac:spMkLst>
        </pc:spChg>
        <pc:spChg chg="add del mod">
          <ac:chgData name="ZINCK Yves [CEGEE]" userId="58ab786b-eff3-4fb5-b8c5-161f6b44608b" providerId="ADAL" clId="{9C431582-060B-4DF3-9048-2697B638A0AB}" dt="2023-01-28T07:37:01.145" v="95" actId="478"/>
          <ac:spMkLst>
            <pc:docMk/>
            <pc:sldMk cId="1111667864" sldId="314"/>
            <ac:spMk id="41" creationId="{EAD3D4A8-AA02-4F25-8F3A-FCBED67EEB2B}"/>
          </ac:spMkLst>
        </pc:spChg>
        <pc:grpChg chg="add mod">
          <ac:chgData name="ZINCK Yves [CEGEE]" userId="58ab786b-eff3-4fb5-b8c5-161f6b44608b" providerId="ADAL" clId="{9C431582-060B-4DF3-9048-2697B638A0AB}" dt="2023-01-28T07:36:40.991" v="91"/>
          <ac:grpSpMkLst>
            <pc:docMk/>
            <pc:sldMk cId="1111667864" sldId="314"/>
            <ac:grpSpMk id="27" creationId="{B92B3854-879A-4D18-89E0-61A0AEE55C27}"/>
          </ac:grpSpMkLst>
        </pc:grpChg>
        <pc:grpChg chg="add mod">
          <ac:chgData name="ZINCK Yves [CEGEE]" userId="58ab786b-eff3-4fb5-b8c5-161f6b44608b" providerId="ADAL" clId="{9C431582-060B-4DF3-9048-2697B638A0AB}" dt="2023-01-28T07:36:40.991" v="91"/>
          <ac:grpSpMkLst>
            <pc:docMk/>
            <pc:sldMk cId="1111667864" sldId="314"/>
            <ac:grpSpMk id="33" creationId="{DD58772C-A4E8-4B7C-A14B-F8CE7E27F6FC}"/>
          </ac:grpSpMkLst>
        </pc:grpChg>
        <pc:grpChg chg="add del mod">
          <ac:chgData name="ZINCK Yves [CEGEE]" userId="58ab786b-eff3-4fb5-b8c5-161f6b44608b" providerId="ADAL" clId="{9C431582-060B-4DF3-9048-2697B638A0AB}" dt="2023-01-28T07:37:34.973" v="104" actId="478"/>
          <ac:grpSpMkLst>
            <pc:docMk/>
            <pc:sldMk cId="1111667864" sldId="314"/>
            <ac:grpSpMk id="42" creationId="{418B9897-6053-4AF1-9EB7-B0E857EC52DF}"/>
          </ac:grpSpMkLst>
        </pc:grpChg>
        <pc:picChg chg="add del mod">
          <ac:chgData name="ZINCK Yves [CEGEE]" userId="58ab786b-eff3-4fb5-b8c5-161f6b44608b" providerId="ADAL" clId="{9C431582-060B-4DF3-9048-2697B638A0AB}" dt="2023-01-28T07:36:59.891" v="94" actId="478"/>
          <ac:picMkLst>
            <pc:docMk/>
            <pc:sldMk cId="1111667864" sldId="314"/>
            <ac:picMk id="20" creationId="{A50EC195-4253-4773-807A-50E84163CC0A}"/>
          </ac:picMkLst>
        </pc:picChg>
        <pc:picChg chg="add del mod">
          <ac:chgData name="ZINCK Yves [CEGEE]" userId="58ab786b-eff3-4fb5-b8c5-161f6b44608b" providerId="ADAL" clId="{9C431582-060B-4DF3-9048-2697B638A0AB}" dt="2023-01-28T07:36:57.851" v="93" actId="478"/>
          <ac:picMkLst>
            <pc:docMk/>
            <pc:sldMk cId="1111667864" sldId="314"/>
            <ac:picMk id="21" creationId="{1568152B-5943-46C5-B39D-831363967311}"/>
          </ac:picMkLst>
        </pc:picChg>
        <pc:picChg chg="del">
          <ac:chgData name="ZINCK Yves [CEGEE]" userId="58ab786b-eff3-4fb5-b8c5-161f6b44608b" providerId="ADAL" clId="{9C431582-060B-4DF3-9048-2697B638A0AB}" dt="2023-01-28T07:36:39.481" v="90" actId="478"/>
          <ac:picMkLst>
            <pc:docMk/>
            <pc:sldMk cId="1111667864" sldId="314"/>
            <ac:picMk id="24" creationId="{5827932E-C2D4-49CF-8C99-748DD04EEF91}"/>
          </ac:picMkLst>
        </pc:picChg>
        <pc:picChg chg="add 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25" creationId="{34C608E6-366A-4731-B845-92902082BCEF}"/>
          </ac:picMkLst>
        </pc:picChg>
        <pc:picChg chg="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28" creationId="{A7A10B72-A3C9-47F5-A958-B957C907E25A}"/>
          </ac:picMkLst>
        </pc:picChg>
        <pc:picChg chg="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29" creationId="{AE56C5D2-506A-4CC6-AB6F-161BC2A9F18B}"/>
          </ac:picMkLst>
        </pc:picChg>
        <pc:picChg chg="del">
          <ac:chgData name="ZINCK Yves [CEGEE]" userId="58ab786b-eff3-4fb5-b8c5-161f6b44608b" providerId="ADAL" clId="{9C431582-060B-4DF3-9048-2697B638A0AB}" dt="2023-01-28T07:36:39.481" v="90" actId="478"/>
          <ac:picMkLst>
            <pc:docMk/>
            <pc:sldMk cId="1111667864" sldId="314"/>
            <ac:picMk id="31" creationId="{A6F9A109-7B3C-4038-868D-CB0301268C09}"/>
          </ac:picMkLst>
        </pc:picChg>
        <pc:picChg chg="del">
          <ac:chgData name="ZINCK Yves [CEGEE]" userId="58ab786b-eff3-4fb5-b8c5-161f6b44608b" providerId="ADAL" clId="{9C431582-060B-4DF3-9048-2697B638A0AB}" dt="2023-01-28T07:36:39.481" v="90" actId="478"/>
          <ac:picMkLst>
            <pc:docMk/>
            <pc:sldMk cId="1111667864" sldId="314"/>
            <ac:picMk id="32" creationId="{BDED92E1-CE2D-4189-B3BB-96F0FD8AFE0E}"/>
          </ac:picMkLst>
        </pc:picChg>
        <pc:picChg chg="del">
          <ac:chgData name="ZINCK Yves [CEGEE]" userId="58ab786b-eff3-4fb5-b8c5-161f6b44608b" providerId="ADAL" clId="{9C431582-060B-4DF3-9048-2697B638A0AB}" dt="2023-01-28T07:36:39.481" v="90" actId="478"/>
          <ac:picMkLst>
            <pc:docMk/>
            <pc:sldMk cId="1111667864" sldId="314"/>
            <ac:picMk id="34" creationId="{995393EF-4265-4299-9754-E030BEA03516}"/>
          </ac:picMkLst>
        </pc:picChg>
        <pc:picChg chg="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36" creationId="{68C9E5AC-B790-4027-A711-A8CEE20350DD}"/>
          </ac:picMkLst>
        </pc:picChg>
        <pc:picChg chg="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37" creationId="{6695ECD2-7BB5-49AA-8B37-3AEAA3C190C7}"/>
          </ac:picMkLst>
        </pc:picChg>
        <pc:picChg chg="mod">
          <ac:chgData name="ZINCK Yves [CEGEE]" userId="58ab786b-eff3-4fb5-b8c5-161f6b44608b" providerId="ADAL" clId="{9C431582-060B-4DF3-9048-2697B638A0AB}" dt="2023-01-28T07:36:40.991" v="91"/>
          <ac:picMkLst>
            <pc:docMk/>
            <pc:sldMk cId="1111667864" sldId="314"/>
            <ac:picMk id="40" creationId="{BA7D7AE7-E8EF-46D0-95CD-50AE8BDB2CE2}"/>
          </ac:picMkLst>
        </pc:picChg>
        <pc:picChg chg="del mod">
          <ac:chgData name="ZINCK Yves [CEGEE]" userId="58ab786b-eff3-4fb5-b8c5-161f6b44608b" providerId="ADAL" clId="{9C431582-060B-4DF3-9048-2697B638A0AB}" dt="2023-01-28T07:37:32.030" v="102" actId="478"/>
          <ac:picMkLst>
            <pc:docMk/>
            <pc:sldMk cId="1111667864" sldId="314"/>
            <ac:picMk id="43" creationId="{CD787E6E-F439-458D-BBBF-41EF18E7E709}"/>
          </ac:picMkLst>
        </pc:picChg>
        <pc:picChg chg="add del mod">
          <ac:chgData name="ZINCK Yves [CEGEE]" userId="58ab786b-eff3-4fb5-b8c5-161f6b44608b" providerId="ADAL" clId="{9C431582-060B-4DF3-9048-2697B638A0AB}" dt="2023-01-28T07:37:25.128" v="99" actId="478"/>
          <ac:picMkLst>
            <pc:docMk/>
            <pc:sldMk cId="1111667864" sldId="314"/>
            <ac:picMk id="44" creationId="{3FEBAFC8-3388-4A7A-B8ED-2AFC4FEFA322}"/>
          </ac:picMkLst>
        </pc:picChg>
        <pc:picChg chg="mod">
          <ac:chgData name="ZINCK Yves [CEGEE]" userId="58ab786b-eff3-4fb5-b8c5-161f6b44608b" providerId="ADAL" clId="{9C431582-060B-4DF3-9048-2697B638A0AB}" dt="2023-01-28T07:36:53.021" v="92"/>
          <ac:picMkLst>
            <pc:docMk/>
            <pc:sldMk cId="1111667864" sldId="314"/>
            <ac:picMk id="45" creationId="{63055F39-2DAC-4F61-962D-C42E1F629440}"/>
          </ac:picMkLst>
        </pc:picChg>
        <pc:picChg chg="mod">
          <ac:chgData name="ZINCK Yves [CEGEE]" userId="58ab786b-eff3-4fb5-b8c5-161f6b44608b" providerId="ADAL" clId="{9C431582-060B-4DF3-9048-2697B638A0AB}" dt="2023-01-28T07:36:53.021" v="92"/>
          <ac:picMkLst>
            <pc:docMk/>
            <pc:sldMk cId="1111667864" sldId="314"/>
            <ac:picMk id="46" creationId="{2850F0DC-D60B-43ED-AD46-72D08BBE74C4}"/>
          </ac:picMkLst>
        </pc:picChg>
        <pc:picChg chg="mod">
          <ac:chgData name="ZINCK Yves [CEGEE]" userId="58ab786b-eff3-4fb5-b8c5-161f6b44608b" providerId="ADAL" clId="{9C431582-060B-4DF3-9048-2697B638A0AB}" dt="2023-01-28T07:36:53.021" v="92"/>
          <ac:picMkLst>
            <pc:docMk/>
            <pc:sldMk cId="1111667864" sldId="314"/>
            <ac:picMk id="47" creationId="{D03CFED7-7656-486A-8829-FA97B2BD822B}"/>
          </ac:picMkLst>
        </pc:picChg>
        <pc:picChg chg="mod">
          <ac:chgData name="ZINCK Yves [CEGEE]" userId="58ab786b-eff3-4fb5-b8c5-161f6b44608b" providerId="ADAL" clId="{9C431582-060B-4DF3-9048-2697B638A0AB}" dt="2023-01-28T07:36:53.021" v="92"/>
          <ac:picMkLst>
            <pc:docMk/>
            <pc:sldMk cId="1111667864" sldId="314"/>
            <ac:picMk id="48" creationId="{FD65CF2A-64E5-4B40-A9C0-A5CC37BED9B6}"/>
          </ac:picMkLst>
        </pc:picChg>
        <pc:picChg chg="mod">
          <ac:chgData name="ZINCK Yves [CEGEE]" userId="58ab786b-eff3-4fb5-b8c5-161f6b44608b" providerId="ADAL" clId="{9C431582-060B-4DF3-9048-2697B638A0AB}" dt="2023-01-28T07:36:53.021" v="92"/>
          <ac:picMkLst>
            <pc:docMk/>
            <pc:sldMk cId="1111667864" sldId="314"/>
            <ac:picMk id="49" creationId="{72D1E146-A85F-4D5D-9225-F2E5155C5FF8}"/>
          </ac:picMkLst>
        </pc:picChg>
        <pc:picChg chg="del mod">
          <ac:chgData name="ZINCK Yves [CEGEE]" userId="58ab786b-eff3-4fb5-b8c5-161f6b44608b" providerId="ADAL" clId="{9C431582-060B-4DF3-9048-2697B638A0AB}" dt="2023-01-28T07:37:38.519" v="105" actId="478"/>
          <ac:picMkLst>
            <pc:docMk/>
            <pc:sldMk cId="1111667864" sldId="314"/>
            <ac:picMk id="50" creationId="{4EBB2C17-7DAC-46AF-BB1B-79DB9DD92612}"/>
          </ac:picMkLst>
        </pc:picChg>
        <pc:picChg chg="del mod">
          <ac:chgData name="ZINCK Yves [CEGEE]" userId="58ab786b-eff3-4fb5-b8c5-161f6b44608b" providerId="ADAL" clId="{9C431582-060B-4DF3-9048-2697B638A0AB}" dt="2023-01-28T07:37:40.175" v="106" actId="478"/>
          <ac:picMkLst>
            <pc:docMk/>
            <pc:sldMk cId="1111667864" sldId="314"/>
            <ac:picMk id="51" creationId="{3EDC9D3E-B7CB-4B2E-B40C-25EB6547A8D6}"/>
          </ac:picMkLst>
        </pc:picChg>
      </pc:sldChg>
      <pc:sldChg chg="addSp delSp modSp mod">
        <pc:chgData name="ZINCK Yves [CEGEE]" userId="58ab786b-eff3-4fb5-b8c5-161f6b44608b" providerId="ADAL" clId="{9C431582-060B-4DF3-9048-2697B638A0AB}" dt="2023-01-30T07:25:41.624" v="1141" actId="20577"/>
        <pc:sldMkLst>
          <pc:docMk/>
          <pc:sldMk cId="2848747356" sldId="315"/>
        </pc:sldMkLst>
        <pc:spChg chg="mod">
          <ac:chgData name="ZINCK Yves [CEGEE]" userId="58ab786b-eff3-4fb5-b8c5-161f6b44608b" providerId="ADAL" clId="{9C431582-060B-4DF3-9048-2697B638A0AB}" dt="2023-01-30T07:25:41.624" v="1141" actId="20577"/>
          <ac:spMkLst>
            <pc:docMk/>
            <pc:sldMk cId="2848747356" sldId="315"/>
            <ac:spMk id="15" creationId="{1486AAA7-1422-49E3-927B-C2E2C579C61A}"/>
          </ac:spMkLst>
        </pc:spChg>
        <pc:spChg chg="add mod">
          <ac:chgData name="ZINCK Yves [CEGEE]" userId="58ab786b-eff3-4fb5-b8c5-161f6b44608b" providerId="ADAL" clId="{9C431582-060B-4DF3-9048-2697B638A0AB}" dt="2023-01-30T07:07:41.068" v="401" actId="14861"/>
          <ac:spMkLst>
            <pc:docMk/>
            <pc:sldMk cId="2848747356" sldId="315"/>
            <ac:spMk id="18" creationId="{F562A7D6-E5BA-428B-9A40-719105C206FA}"/>
          </ac:spMkLst>
        </pc:spChg>
        <pc:spChg chg="mod">
          <ac:chgData name="ZINCK Yves [CEGEE]" userId="58ab786b-eff3-4fb5-b8c5-161f6b44608b" providerId="ADAL" clId="{9C431582-060B-4DF3-9048-2697B638A0AB}" dt="2023-01-30T07:05:16.442" v="360"/>
          <ac:spMkLst>
            <pc:docMk/>
            <pc:sldMk cId="2848747356" sldId="315"/>
            <ac:spMk id="26" creationId="{675558E8-19B0-4C8E-8982-E4FDFC3010C6}"/>
          </ac:spMkLst>
        </pc:spChg>
        <pc:spChg chg="mod">
          <ac:chgData name="ZINCK Yves [CEGEE]" userId="58ab786b-eff3-4fb5-b8c5-161f6b44608b" providerId="ADAL" clId="{9C431582-060B-4DF3-9048-2697B638A0AB}" dt="2023-01-30T07:04:38.071" v="322" actId="20577"/>
          <ac:spMkLst>
            <pc:docMk/>
            <pc:sldMk cId="2848747356" sldId="315"/>
            <ac:spMk id="28" creationId="{808AFA05-FDFC-4FA7-8936-8F45F7CDE136}"/>
          </ac:spMkLst>
        </pc:spChg>
        <pc:spChg chg="mod">
          <ac:chgData name="ZINCK Yves [CEGEE]" userId="58ab786b-eff3-4fb5-b8c5-161f6b44608b" providerId="ADAL" clId="{9C431582-060B-4DF3-9048-2697B638A0AB}" dt="2023-01-30T07:04:52.491" v="358" actId="20577"/>
          <ac:spMkLst>
            <pc:docMk/>
            <pc:sldMk cId="2848747356" sldId="315"/>
            <ac:spMk id="29" creationId="{C8F28CB7-B3B1-4161-A8A0-409CADB5056A}"/>
          </ac:spMkLst>
        </pc:spChg>
        <pc:spChg chg="del">
          <ac:chgData name="ZINCK Yves [CEGEE]" userId="58ab786b-eff3-4fb5-b8c5-161f6b44608b" providerId="ADAL" clId="{9C431582-060B-4DF3-9048-2697B638A0AB}" dt="2023-01-30T07:05:14.219" v="359" actId="478"/>
          <ac:spMkLst>
            <pc:docMk/>
            <pc:sldMk cId="2848747356" sldId="315"/>
            <ac:spMk id="30" creationId="{D8E2150F-35E7-4571-ADCB-89FBE64911E8}"/>
          </ac:spMkLst>
        </pc:spChg>
        <pc:spChg chg="del">
          <ac:chgData name="ZINCK Yves [CEGEE]" userId="58ab786b-eff3-4fb5-b8c5-161f6b44608b" providerId="ADAL" clId="{9C431582-060B-4DF3-9048-2697B638A0AB}" dt="2023-01-30T07:05:14.219" v="359" actId="478"/>
          <ac:spMkLst>
            <pc:docMk/>
            <pc:sldMk cId="2848747356" sldId="315"/>
            <ac:spMk id="39" creationId="{F169554A-A52D-47CD-9C89-804C6D12961B}"/>
          </ac:spMkLst>
        </pc:spChg>
        <pc:spChg chg="del">
          <ac:chgData name="ZINCK Yves [CEGEE]" userId="58ab786b-eff3-4fb5-b8c5-161f6b44608b" providerId="ADAL" clId="{9C431582-060B-4DF3-9048-2697B638A0AB}" dt="2023-01-30T07:05:14.219" v="359" actId="478"/>
          <ac:spMkLst>
            <pc:docMk/>
            <pc:sldMk cId="2848747356" sldId="315"/>
            <ac:spMk id="40" creationId="{06932C5F-14EB-4A27-AC62-B76659B39752}"/>
          </ac:spMkLst>
        </pc:spChg>
        <pc:spChg chg="del">
          <ac:chgData name="ZINCK Yves [CEGEE]" userId="58ab786b-eff3-4fb5-b8c5-161f6b44608b" providerId="ADAL" clId="{9C431582-060B-4DF3-9048-2697B638A0AB}" dt="2023-01-30T07:05:14.219" v="359" actId="478"/>
          <ac:spMkLst>
            <pc:docMk/>
            <pc:sldMk cId="2848747356" sldId="315"/>
            <ac:spMk id="41" creationId="{1667DD18-36C4-402C-BB11-D29F01159A25}"/>
          </ac:spMkLst>
        </pc:spChg>
        <pc:spChg chg="mod">
          <ac:chgData name="ZINCK Yves [CEGEE]" userId="58ab786b-eff3-4fb5-b8c5-161f6b44608b" providerId="ADAL" clId="{9C431582-060B-4DF3-9048-2697B638A0AB}" dt="2023-01-30T07:08:02.090" v="402"/>
          <ac:spMkLst>
            <pc:docMk/>
            <pc:sldMk cId="2848747356" sldId="315"/>
            <ac:spMk id="46" creationId="{129F7CAB-77CD-4CA3-88A6-F902C1CB51DF}"/>
          </ac:spMkLst>
        </pc:spChg>
        <pc:grpChg chg="add mod">
          <ac:chgData name="ZINCK Yves [CEGEE]" userId="58ab786b-eff3-4fb5-b8c5-161f6b44608b" providerId="ADAL" clId="{9C431582-060B-4DF3-9048-2697B638A0AB}" dt="2023-01-30T07:05:16.442" v="360"/>
          <ac:grpSpMkLst>
            <pc:docMk/>
            <pc:sldMk cId="2848747356" sldId="315"/>
            <ac:grpSpMk id="19" creationId="{BB88F179-EF2F-4580-99C6-E29A276C07CA}"/>
          </ac:grpSpMkLst>
        </pc:grpChg>
        <pc:grpChg chg="add mod ord">
          <ac:chgData name="ZINCK Yves [CEGEE]" userId="58ab786b-eff3-4fb5-b8c5-161f6b44608b" providerId="ADAL" clId="{9C431582-060B-4DF3-9048-2697B638A0AB}" dt="2023-01-30T07:08:06.371" v="403" actId="167"/>
          <ac:grpSpMkLst>
            <pc:docMk/>
            <pc:sldMk cId="2848747356" sldId="315"/>
            <ac:grpSpMk id="45" creationId="{F986B359-FD62-4A49-9291-FE1EA56933BB}"/>
          </ac:grpSpMkLst>
        </pc:grp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0" creationId="{8F6F0303-DD50-47A0-ADC5-0585C83B289A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1" creationId="{43766F67-4637-4612-B214-509501E5830C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2" creationId="{15A9869C-8E2D-4C97-88AB-B91D5E59CA79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3" creationId="{FB9608A2-A84C-41AD-8F7B-D574036C4F72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4" creationId="{5B93FE9C-F789-46DC-835A-79ECE50115F7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5" creationId="{76199775-EF5B-422A-A801-D30F3144E5C9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27" creationId="{4DB81AA6-B8F2-4DD8-A20F-9FC0D858FC8C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1" creationId="{4C4C4F30-C233-455B-93DF-CDBD95ECD465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2" creationId="{5E101365-EBC8-4052-8944-41A0B1B43028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3" creationId="{D29E5943-592A-4A5D-997A-FB29BA119E37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4" creationId="{20E4BA61-A0F7-49BE-9898-B35D4CE7A4C7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5" creationId="{B595810E-C0AF-4ECF-8438-68720B737A26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6" creationId="{F10D56CC-8A5E-48A8-93EB-A17B2A634461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7" creationId="{225E7C3A-8562-4CA0-A78F-D5D868B2C176}"/>
          </ac:picMkLst>
        </pc:picChg>
        <pc:picChg chg="mod">
          <ac:chgData name="ZINCK Yves [CEGEE]" userId="58ab786b-eff3-4fb5-b8c5-161f6b44608b" providerId="ADAL" clId="{9C431582-060B-4DF3-9048-2697B638A0AB}" dt="2023-01-30T07:05:16.442" v="360"/>
          <ac:picMkLst>
            <pc:docMk/>
            <pc:sldMk cId="2848747356" sldId="315"/>
            <ac:picMk id="38" creationId="{6359E34A-5512-4EFB-9F25-0D7BF62E1CE7}"/>
          </ac:picMkLst>
        </pc:picChg>
        <pc:picChg chg="del">
          <ac:chgData name="ZINCK Yves [CEGEE]" userId="58ab786b-eff3-4fb5-b8c5-161f6b44608b" providerId="ADAL" clId="{9C431582-060B-4DF3-9048-2697B638A0AB}" dt="2023-01-30T07:05:14.219" v="359" actId="478"/>
          <ac:picMkLst>
            <pc:docMk/>
            <pc:sldMk cId="2848747356" sldId="315"/>
            <ac:picMk id="42" creationId="{003295D5-6DA0-4587-B961-EA12A13CF3C6}"/>
          </ac:picMkLst>
        </pc:picChg>
        <pc:picChg chg="del">
          <ac:chgData name="ZINCK Yves [CEGEE]" userId="58ab786b-eff3-4fb5-b8c5-161f6b44608b" providerId="ADAL" clId="{9C431582-060B-4DF3-9048-2697B638A0AB}" dt="2023-01-30T07:05:14.219" v="359" actId="478"/>
          <ac:picMkLst>
            <pc:docMk/>
            <pc:sldMk cId="2848747356" sldId="315"/>
            <ac:picMk id="43" creationId="{4050F024-B778-4188-8AA7-56460602F24F}"/>
          </ac:picMkLst>
        </pc:picChg>
        <pc:picChg chg="del">
          <ac:chgData name="ZINCK Yves [CEGEE]" userId="58ab786b-eff3-4fb5-b8c5-161f6b44608b" providerId="ADAL" clId="{9C431582-060B-4DF3-9048-2697B638A0AB}" dt="2023-01-30T07:05:14.219" v="359" actId="478"/>
          <ac:picMkLst>
            <pc:docMk/>
            <pc:sldMk cId="2848747356" sldId="315"/>
            <ac:picMk id="44" creationId="{FAEB1E79-75E2-4090-8AE5-65C64C8CD2F8}"/>
          </ac:picMkLst>
        </pc:picChg>
        <pc:picChg chg="mod">
          <ac:chgData name="ZINCK Yves [CEGEE]" userId="58ab786b-eff3-4fb5-b8c5-161f6b44608b" providerId="ADAL" clId="{9C431582-060B-4DF3-9048-2697B638A0AB}" dt="2023-01-30T07:08:02.090" v="402"/>
          <ac:picMkLst>
            <pc:docMk/>
            <pc:sldMk cId="2848747356" sldId="315"/>
            <ac:picMk id="47" creationId="{CF166902-8452-43EB-9E13-5B2F7BB8AC97}"/>
          </ac:picMkLst>
        </pc:picChg>
        <pc:picChg chg="mod">
          <ac:chgData name="ZINCK Yves [CEGEE]" userId="58ab786b-eff3-4fb5-b8c5-161f6b44608b" providerId="ADAL" clId="{9C431582-060B-4DF3-9048-2697B638A0AB}" dt="2023-01-30T07:08:02.090" v="402"/>
          <ac:picMkLst>
            <pc:docMk/>
            <pc:sldMk cId="2848747356" sldId="315"/>
            <ac:picMk id="48" creationId="{DFBC4D2B-DEE3-4FCD-A741-0655E9735F4F}"/>
          </ac:picMkLst>
        </pc:picChg>
      </pc:sldChg>
      <pc:sldChg chg="addSp delSp modSp mod">
        <pc:chgData name="ZINCK Yves [CEGEE]" userId="58ab786b-eff3-4fb5-b8c5-161f6b44608b" providerId="ADAL" clId="{9C431582-060B-4DF3-9048-2697B638A0AB}" dt="2023-01-30T07:25:48.065" v="1143" actId="20577"/>
        <pc:sldMkLst>
          <pc:docMk/>
          <pc:sldMk cId="3703147933" sldId="316"/>
        </pc:sldMkLst>
        <pc:spChg chg="mod">
          <ac:chgData name="ZINCK Yves [CEGEE]" userId="58ab786b-eff3-4fb5-b8c5-161f6b44608b" providerId="ADAL" clId="{9C431582-060B-4DF3-9048-2697B638A0AB}" dt="2023-01-30T07:06:39.645" v="385" actId="20577"/>
          <ac:spMkLst>
            <pc:docMk/>
            <pc:sldMk cId="3703147933" sldId="316"/>
            <ac:spMk id="11" creationId="{532BFCAB-8B32-49B0-AA31-E2FB686E1FEA}"/>
          </ac:spMkLst>
        </pc:spChg>
        <pc:spChg chg="mod">
          <ac:chgData name="ZINCK Yves [CEGEE]" userId="58ab786b-eff3-4fb5-b8c5-161f6b44608b" providerId="ADAL" clId="{9C431582-060B-4DF3-9048-2697B638A0AB}" dt="2023-01-30T07:06:49.750" v="396" actId="20577"/>
          <ac:spMkLst>
            <pc:docMk/>
            <pc:sldMk cId="3703147933" sldId="316"/>
            <ac:spMk id="12" creationId="{5DB16631-FC3D-4B34-8E15-0B3761762B7D}"/>
          </ac:spMkLst>
        </pc:spChg>
        <pc:spChg chg="mod">
          <ac:chgData name="ZINCK Yves [CEGEE]" userId="58ab786b-eff3-4fb5-b8c5-161f6b44608b" providerId="ADAL" clId="{9C431582-060B-4DF3-9048-2697B638A0AB}" dt="2023-01-30T07:25:48.065" v="1143" actId="20577"/>
          <ac:spMkLst>
            <pc:docMk/>
            <pc:sldMk cId="3703147933" sldId="316"/>
            <ac:spMk id="13" creationId="{391B919F-8B50-4DD5-B585-92A645F14635}"/>
          </ac:spMkLst>
        </pc:spChg>
        <pc:spChg chg="mod">
          <ac:chgData name="ZINCK Yves [CEGEE]" userId="58ab786b-eff3-4fb5-b8c5-161f6b44608b" providerId="ADAL" clId="{9C431582-060B-4DF3-9048-2697B638A0AB}" dt="2023-01-30T07:07:15.737" v="400"/>
          <ac:spMkLst>
            <pc:docMk/>
            <pc:sldMk cId="3703147933" sldId="316"/>
            <ac:spMk id="15" creationId="{279B4922-9756-4ED9-9ADB-45D8A7121AC6}"/>
          </ac:spMkLst>
        </pc:spChg>
        <pc:spChg chg="add mod">
          <ac:chgData name="ZINCK Yves [CEGEE]" userId="58ab786b-eff3-4fb5-b8c5-161f6b44608b" providerId="ADAL" clId="{9C431582-060B-4DF3-9048-2697B638A0AB}" dt="2023-01-30T07:07:15.737" v="400"/>
          <ac:spMkLst>
            <pc:docMk/>
            <pc:sldMk cId="3703147933" sldId="316"/>
            <ac:spMk id="20" creationId="{44352F40-996A-4AE6-950C-9A9E77E37764}"/>
          </ac:spMkLst>
        </pc:spChg>
        <pc:spChg chg="del">
          <ac:chgData name="ZINCK Yves [CEGEE]" userId="58ab786b-eff3-4fb5-b8c5-161f6b44608b" providerId="ADAL" clId="{9C431582-060B-4DF3-9048-2697B638A0AB}" dt="2023-01-30T07:07:12.765" v="398" actId="478"/>
          <ac:spMkLst>
            <pc:docMk/>
            <pc:sldMk cId="3703147933" sldId="316"/>
            <ac:spMk id="21" creationId="{D9D317A8-D762-46C6-98D9-7FA323F28E16}"/>
          </ac:spMkLst>
        </pc:spChg>
        <pc:spChg chg="del">
          <ac:chgData name="ZINCK Yves [CEGEE]" userId="58ab786b-eff3-4fb5-b8c5-161f6b44608b" providerId="ADAL" clId="{9C431582-060B-4DF3-9048-2697B638A0AB}" dt="2023-01-30T07:06:54.777" v="397" actId="478"/>
          <ac:spMkLst>
            <pc:docMk/>
            <pc:sldMk cId="3703147933" sldId="316"/>
            <ac:spMk id="23" creationId="{ED77771A-199B-416F-ACE1-8DECF9A90B2A}"/>
          </ac:spMkLst>
        </pc:spChg>
        <pc:spChg chg="del">
          <ac:chgData name="ZINCK Yves [CEGEE]" userId="58ab786b-eff3-4fb5-b8c5-161f6b44608b" providerId="ADAL" clId="{9C431582-060B-4DF3-9048-2697B638A0AB}" dt="2023-01-30T07:06:54.777" v="397" actId="478"/>
          <ac:spMkLst>
            <pc:docMk/>
            <pc:sldMk cId="3703147933" sldId="316"/>
            <ac:spMk id="24" creationId="{0FC698F1-EA2F-43EE-A671-B891C6200426}"/>
          </ac:spMkLst>
        </pc:spChg>
        <pc:spChg chg="del">
          <ac:chgData name="ZINCK Yves [CEGEE]" userId="58ab786b-eff3-4fb5-b8c5-161f6b44608b" providerId="ADAL" clId="{9C431582-060B-4DF3-9048-2697B638A0AB}" dt="2023-01-30T07:07:14.453" v="399" actId="478"/>
          <ac:spMkLst>
            <pc:docMk/>
            <pc:sldMk cId="3703147933" sldId="316"/>
            <ac:spMk id="25" creationId="{ED241531-57F6-476A-8E89-2A8D6A4C50AF}"/>
          </ac:spMkLst>
        </pc:spChg>
        <pc:spChg chg="mod">
          <ac:chgData name="ZINCK Yves [CEGEE]" userId="58ab786b-eff3-4fb5-b8c5-161f6b44608b" providerId="ADAL" clId="{9C431582-060B-4DF3-9048-2697B638A0AB}" dt="2023-01-30T07:07:15.737" v="400"/>
          <ac:spMkLst>
            <pc:docMk/>
            <pc:sldMk cId="3703147933" sldId="316"/>
            <ac:spMk id="28" creationId="{64CEED41-DD03-41C4-BB23-A6828A66EF46}"/>
          </ac:spMkLst>
        </pc:spChg>
        <pc:grpChg chg="add mod">
          <ac:chgData name="ZINCK Yves [CEGEE]" userId="58ab786b-eff3-4fb5-b8c5-161f6b44608b" providerId="ADAL" clId="{9C431582-060B-4DF3-9048-2697B638A0AB}" dt="2023-01-30T07:07:15.737" v="400"/>
          <ac:grpSpMkLst>
            <pc:docMk/>
            <pc:sldMk cId="3703147933" sldId="316"/>
            <ac:grpSpMk id="14" creationId="{CD2708FD-420C-4123-95C7-780B6500AAEF}"/>
          </ac:grpSpMkLst>
        </pc:grpChg>
        <pc:grpChg chg="add mod">
          <ac:chgData name="ZINCK Yves [CEGEE]" userId="58ab786b-eff3-4fb5-b8c5-161f6b44608b" providerId="ADAL" clId="{9C431582-060B-4DF3-9048-2697B638A0AB}" dt="2023-01-30T07:07:15.737" v="400"/>
          <ac:grpSpMkLst>
            <pc:docMk/>
            <pc:sldMk cId="3703147933" sldId="316"/>
            <ac:grpSpMk id="26" creationId="{1562EEDD-F92C-40E1-ABC0-71E1AB4EBA06}"/>
          </ac:grpSpMkLst>
        </pc:grpChg>
        <pc:graphicFrameChg chg="del">
          <ac:chgData name="ZINCK Yves [CEGEE]" userId="58ab786b-eff3-4fb5-b8c5-161f6b44608b" providerId="ADAL" clId="{9C431582-060B-4DF3-9048-2697B638A0AB}" dt="2023-01-30T07:06:54.777" v="397" actId="478"/>
          <ac:graphicFrameMkLst>
            <pc:docMk/>
            <pc:sldMk cId="3703147933" sldId="316"/>
            <ac:graphicFrameMk id="22" creationId="{8AA9D64A-C324-4D55-B855-D234A9C71F83}"/>
          </ac:graphicFrameMkLst>
        </pc:graphicFrame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18" creationId="{365EFD55-7748-4952-9ABA-07560285EC58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19" creationId="{0DA87E95-03C5-4CAF-8F95-70D69B4F16DB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27" creationId="{AD21E7A8-8EA6-4EBE-902B-5F079F72CB91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29" creationId="{DE617BE3-5271-48F9-94D4-CB1CFB86FB1D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0" creationId="{2E8DA64F-B6EB-47E6-9BF3-C0DAFC62D505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1" creationId="{2BB3C7F9-4E8E-472E-AFB9-28FCAF328FB6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2" creationId="{7FDA8CA0-1DE3-433A-B5B0-F41F8F7C4239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3" creationId="{B68FBC8D-3325-455E-BB14-8BBFAC79AB14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4" creationId="{907429E5-8339-4398-ADB3-6638F80982FD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5" creationId="{DBC52E0B-C799-45E5-92D2-6D309D055B00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6" creationId="{01493954-0780-44F2-BFA7-8BB62ECF93D1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7" creationId="{D286A121-B8AB-4096-8110-214F76316145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8" creationId="{36C5DDB3-8109-47D4-9C6B-D24C21C2A5A7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39" creationId="{868D5B21-3A9B-4201-93F3-0672E3F29B94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40" creationId="{3651CED3-0805-47A9-A3E1-FD8F3DC14F81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41" creationId="{D5104833-8C9A-4CA4-BB5C-E82E092D53C5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42" creationId="{7A070537-5829-4D3A-9584-182121D3F917}"/>
          </ac:picMkLst>
        </pc:picChg>
        <pc:picChg chg="mod">
          <ac:chgData name="ZINCK Yves [CEGEE]" userId="58ab786b-eff3-4fb5-b8c5-161f6b44608b" providerId="ADAL" clId="{9C431582-060B-4DF3-9048-2697B638A0AB}" dt="2023-01-30T07:07:15.737" v="400"/>
          <ac:picMkLst>
            <pc:docMk/>
            <pc:sldMk cId="3703147933" sldId="316"/>
            <ac:picMk id="43" creationId="{0C3264E7-6A17-41A1-9356-9E722D9F4CE8}"/>
          </ac:picMkLst>
        </pc:picChg>
      </pc:sldChg>
      <pc:sldChg chg="addSp delSp modSp mod">
        <pc:chgData name="ZINCK Yves [CEGEE]" userId="58ab786b-eff3-4fb5-b8c5-161f6b44608b" providerId="ADAL" clId="{9C431582-060B-4DF3-9048-2697B638A0AB}" dt="2023-01-30T07:25:55.656" v="1145" actId="20577"/>
        <pc:sldMkLst>
          <pc:docMk/>
          <pc:sldMk cId="746307830" sldId="317"/>
        </pc:sldMkLst>
        <pc:spChg chg="add mod">
          <ac:chgData name="ZINCK Yves [CEGEE]" userId="58ab786b-eff3-4fb5-b8c5-161f6b44608b" providerId="ADAL" clId="{9C431582-060B-4DF3-9048-2697B638A0AB}" dt="2023-01-30T07:22:07.650" v="1102" actId="20577"/>
          <ac:spMkLst>
            <pc:docMk/>
            <pc:sldMk cId="746307830" sldId="317"/>
            <ac:spMk id="2" creationId="{0D69BD32-2FB5-4CE1-B510-640773724559}"/>
          </ac:spMkLst>
        </pc:spChg>
        <pc:spChg chg="mod">
          <ac:chgData name="ZINCK Yves [CEGEE]" userId="58ab786b-eff3-4fb5-b8c5-161f6b44608b" providerId="ADAL" clId="{9C431582-060B-4DF3-9048-2697B638A0AB}" dt="2023-01-30T07:09:31.935" v="483" actId="20577"/>
          <ac:spMkLst>
            <pc:docMk/>
            <pc:sldMk cId="746307830" sldId="317"/>
            <ac:spMk id="11" creationId="{532BFCAB-8B32-49B0-AA31-E2FB686E1FEA}"/>
          </ac:spMkLst>
        </pc:spChg>
        <pc:spChg chg="mod">
          <ac:chgData name="ZINCK Yves [CEGEE]" userId="58ab786b-eff3-4fb5-b8c5-161f6b44608b" providerId="ADAL" clId="{9C431582-060B-4DF3-9048-2697B638A0AB}" dt="2023-01-30T07:12:47.782" v="505" actId="20577"/>
          <ac:spMkLst>
            <pc:docMk/>
            <pc:sldMk cId="746307830" sldId="317"/>
            <ac:spMk id="12" creationId="{5DB16631-FC3D-4B34-8E15-0B3761762B7D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25" creationId="{2AC76B70-BE7E-4DD9-8443-ACAB0AFC830E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26" creationId="{33701A5A-EECF-4525-8356-7D912C0B128E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27" creationId="{B34496CF-4210-4EDA-AA18-9D3F593B5FED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29" creationId="{54134B36-D657-41FC-A73B-93EC6E940649}"/>
          </ac:spMkLst>
        </pc:spChg>
        <pc:spChg chg="mod">
          <ac:chgData name="ZINCK Yves [CEGEE]" userId="58ab786b-eff3-4fb5-b8c5-161f6b44608b" providerId="ADAL" clId="{9C431582-060B-4DF3-9048-2697B638A0AB}" dt="2023-01-30T07:25:55.656" v="1145" actId="20577"/>
          <ac:spMkLst>
            <pc:docMk/>
            <pc:sldMk cId="746307830" sldId="317"/>
            <ac:spMk id="34" creationId="{0DCFB962-3F0C-449B-8376-3E17B8EABE75}"/>
          </ac:spMkLst>
        </pc:spChg>
        <pc:spChg chg="mod">
          <ac:chgData name="ZINCK Yves [CEGEE]" userId="58ab786b-eff3-4fb5-b8c5-161f6b44608b" providerId="ADAL" clId="{9C431582-060B-4DF3-9048-2697B638A0AB}" dt="2023-01-30T07:12:31.412" v="485"/>
          <ac:spMkLst>
            <pc:docMk/>
            <pc:sldMk cId="746307830" sldId="317"/>
            <ac:spMk id="36" creationId="{FC320A7E-6428-4AAD-9EAC-A25C6A1377F5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42" creationId="{BDDA066C-DC2E-4027-A7B8-B2765A53F053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43" creationId="{66FD227E-4FD0-48D2-9690-D186AB3E35E1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44" creationId="{E9736829-19BB-4511-83ED-D4D12AB8C77C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45" creationId="{D64D6388-A39E-40CA-B12F-03F699F8BBA8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49" creationId="{80F4C273-9E3C-42F4-989B-A912734ADE2E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0" creationId="{DDCBA224-A45E-40EC-86B5-4779A4140E5F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1" creationId="{FC67F9F6-073C-4B31-AB55-C2ECC787FBDE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2" creationId="{5E45D263-8E04-4E52-B2FF-7587AB0FCF1B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3" creationId="{827E5483-4405-4FCC-86BB-FDE5E073A42B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4" creationId="{6DD54348-9909-41BB-BB44-7D65910F6584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5" creationId="{238994B9-8BB5-472D-A7F5-26836D177299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6" creationId="{1EABFE1F-9CBD-49FE-A84E-92B4C3BD010F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7" creationId="{AFC53C80-2417-45E2-AF06-AA4C8EC2AB19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8" creationId="{412700E0-AB4E-43D5-86AB-FFC9CFEA297D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59" creationId="{3CEF8A1A-4EA2-4190-A3F3-3DEE7F4119C1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60" creationId="{70E488E9-4CE7-4B5D-B3F0-85130E97B35C}"/>
          </ac:spMkLst>
        </pc:spChg>
        <pc:spChg chg="del">
          <ac:chgData name="ZINCK Yves [CEGEE]" userId="58ab786b-eff3-4fb5-b8c5-161f6b44608b" providerId="ADAL" clId="{9C431582-060B-4DF3-9048-2697B638A0AB}" dt="2023-01-30T07:12:29.563" v="484" actId="478"/>
          <ac:spMkLst>
            <pc:docMk/>
            <pc:sldMk cId="746307830" sldId="317"/>
            <ac:spMk id="61" creationId="{BB8E5EDE-D0F1-4A80-B668-4742FAA66959}"/>
          </ac:spMkLst>
        </pc:spChg>
        <pc:spChg chg="add mod">
          <ac:chgData name="ZINCK Yves [CEGEE]" userId="58ab786b-eff3-4fb5-b8c5-161f6b44608b" providerId="ADAL" clId="{9C431582-060B-4DF3-9048-2697B638A0AB}" dt="2023-01-30T07:12:31.412" v="485"/>
          <ac:spMkLst>
            <pc:docMk/>
            <pc:sldMk cId="746307830" sldId="317"/>
            <ac:spMk id="63" creationId="{16F28B65-8BBA-43D3-9A77-16DD1B090421}"/>
          </ac:spMkLst>
        </pc:spChg>
        <pc:grpChg chg="add mod">
          <ac:chgData name="ZINCK Yves [CEGEE]" userId="58ab786b-eff3-4fb5-b8c5-161f6b44608b" providerId="ADAL" clId="{9C431582-060B-4DF3-9048-2697B638A0AB}" dt="2023-01-30T07:12:31.412" v="485"/>
          <ac:grpSpMkLst>
            <pc:docMk/>
            <pc:sldMk cId="746307830" sldId="317"/>
            <ac:grpSpMk id="35" creationId="{07CA6BA9-1E1C-41EF-8B54-D1EE64B52B32}"/>
          </ac:grpSpMkLst>
        </pc:grpChg>
        <pc:grpChg chg="add mod">
          <ac:chgData name="ZINCK Yves [CEGEE]" userId="58ab786b-eff3-4fb5-b8c5-161f6b44608b" providerId="ADAL" clId="{9C431582-060B-4DF3-9048-2697B638A0AB}" dt="2023-01-30T07:12:31.412" v="485"/>
          <ac:grpSpMkLst>
            <pc:docMk/>
            <pc:sldMk cId="746307830" sldId="317"/>
            <ac:grpSpMk id="64" creationId="{FF1E59AE-DAA6-4BD0-9151-C4DE4D96AAC3}"/>
          </ac:grpSpMkLst>
        </pc:grpChg>
        <pc:picChg chg="add del mod">
          <ac:chgData name="ZINCK Yves [CEGEE]" userId="58ab786b-eff3-4fb5-b8c5-161f6b44608b" providerId="ADAL" clId="{9C431582-060B-4DF3-9048-2697B638A0AB}" dt="2023-01-30T07:21:08.397" v="1089" actId="478"/>
          <ac:picMkLst>
            <pc:docMk/>
            <pc:sldMk cId="746307830" sldId="317"/>
            <ac:picMk id="4" creationId="{EE09BC11-AC24-40C6-8F98-CF4FC5B9F31B}"/>
          </ac:picMkLst>
        </pc:picChg>
        <pc:picChg chg="add mod">
          <ac:chgData name="ZINCK Yves [CEGEE]" userId="58ab786b-eff3-4fb5-b8c5-161f6b44608b" providerId="ADAL" clId="{9C431582-060B-4DF3-9048-2697B638A0AB}" dt="2023-01-30T07:21:28.673" v="1095" actId="1076"/>
          <ac:picMkLst>
            <pc:docMk/>
            <pc:sldMk cId="746307830" sldId="317"/>
            <ac:picMk id="6" creationId="{F23A9B4F-EE23-40BE-BB0E-839923502B06}"/>
          </ac:picMkLst>
        </pc:picChg>
        <pc:picChg chg="del">
          <ac:chgData name="ZINCK Yves [CEGEE]" userId="58ab786b-eff3-4fb5-b8c5-161f6b44608b" providerId="ADAL" clId="{9C431582-060B-4DF3-9048-2697B638A0AB}" dt="2023-01-30T07:12:29.563" v="484" actId="478"/>
          <ac:picMkLst>
            <pc:docMk/>
            <pc:sldMk cId="746307830" sldId="317"/>
            <ac:picMk id="28" creationId="{CFF1A0D0-97FB-481E-B6CC-E04D8C1BAB3D}"/>
          </ac:picMkLst>
        </pc:picChg>
        <pc:picChg chg="del">
          <ac:chgData name="ZINCK Yves [CEGEE]" userId="58ab786b-eff3-4fb5-b8c5-161f6b44608b" providerId="ADAL" clId="{9C431582-060B-4DF3-9048-2697B638A0AB}" dt="2023-01-30T07:12:29.563" v="484" actId="478"/>
          <ac:picMkLst>
            <pc:docMk/>
            <pc:sldMk cId="746307830" sldId="317"/>
            <ac:picMk id="30" creationId="{375C4DC6-80BC-49C5-869E-F0210732F3D5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37" creationId="{9264551F-1EAF-4CC1-9E68-562E5DDF4384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38" creationId="{7B5811F7-8BC4-466F-9668-B32C066C5CC9}"/>
          </ac:picMkLst>
        </pc:picChg>
        <pc:picChg chg="del">
          <ac:chgData name="ZINCK Yves [CEGEE]" userId="58ab786b-eff3-4fb5-b8c5-161f6b44608b" providerId="ADAL" clId="{9C431582-060B-4DF3-9048-2697B638A0AB}" dt="2023-01-30T07:12:29.563" v="484" actId="478"/>
          <ac:picMkLst>
            <pc:docMk/>
            <pc:sldMk cId="746307830" sldId="317"/>
            <ac:picMk id="39" creationId="{7D04697C-EFCB-43C8-B473-7C5D63418FAB}"/>
          </ac:picMkLst>
        </pc:picChg>
        <pc:picChg chg="del">
          <ac:chgData name="ZINCK Yves [CEGEE]" userId="58ab786b-eff3-4fb5-b8c5-161f6b44608b" providerId="ADAL" clId="{9C431582-060B-4DF3-9048-2697B638A0AB}" dt="2023-01-30T07:12:29.563" v="484" actId="478"/>
          <ac:picMkLst>
            <pc:docMk/>
            <pc:sldMk cId="746307830" sldId="317"/>
            <ac:picMk id="40" creationId="{D147B467-F519-49BA-BD69-6A3359D14D86}"/>
          </ac:picMkLst>
        </pc:picChg>
        <pc:picChg chg="del">
          <ac:chgData name="ZINCK Yves [CEGEE]" userId="58ab786b-eff3-4fb5-b8c5-161f6b44608b" providerId="ADAL" clId="{9C431582-060B-4DF3-9048-2697B638A0AB}" dt="2023-01-30T07:12:29.563" v="484" actId="478"/>
          <ac:picMkLst>
            <pc:docMk/>
            <pc:sldMk cId="746307830" sldId="317"/>
            <ac:picMk id="41" creationId="{4A4CF9CF-B52E-4DDB-A741-B023E43A17DC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46" creationId="{AAE61F73-14D2-4CE2-8816-C54B18A73867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47" creationId="{B2920CB9-4866-45D7-843B-FB58700ECBFC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48" creationId="{8B18A9EF-2D44-42FC-83E8-B701DA3DED9C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2" creationId="{1F7D129A-566A-4FD6-8099-0B5C546B15A0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5" creationId="{8E23D1FF-9510-47CB-A364-F5996A8ACDD6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6" creationId="{640F4937-52AD-446E-B067-41E62A8D6559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7" creationId="{B7507031-F9BB-4562-AD82-109F27A06EC5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8" creationId="{4561F4FF-A4F9-4696-8D3F-14EDFF841E1A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69" creationId="{04A55B95-60FB-4DEB-908A-EFEAB6307B9E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70" creationId="{7C8E6115-BE37-4B15-8CC4-513B40ABEB9C}"/>
          </ac:picMkLst>
        </pc:picChg>
        <pc:picChg chg="mod">
          <ac:chgData name="ZINCK Yves [CEGEE]" userId="58ab786b-eff3-4fb5-b8c5-161f6b44608b" providerId="ADAL" clId="{9C431582-060B-4DF3-9048-2697B638A0AB}" dt="2023-01-30T07:12:31.412" v="485"/>
          <ac:picMkLst>
            <pc:docMk/>
            <pc:sldMk cId="746307830" sldId="317"/>
            <ac:picMk id="71" creationId="{C3B5EB51-E06D-4425-A6CB-FF393BF614ED}"/>
          </ac:picMkLst>
        </pc:picChg>
      </pc:sldChg>
      <pc:sldChg chg="addSp delSp modSp mod">
        <pc:chgData name="ZINCK Yves [CEGEE]" userId="58ab786b-eff3-4fb5-b8c5-161f6b44608b" providerId="ADAL" clId="{9C431582-060B-4DF3-9048-2697B638A0AB}" dt="2023-01-30T07:41:08.682" v="1225" actId="20577"/>
        <pc:sldMkLst>
          <pc:docMk/>
          <pc:sldMk cId="536754257" sldId="320"/>
        </pc:sldMkLst>
        <pc:spChg chg="add del mod">
          <ac:chgData name="ZINCK Yves [CEGEE]" userId="58ab786b-eff3-4fb5-b8c5-161f6b44608b" providerId="ADAL" clId="{9C431582-060B-4DF3-9048-2697B638A0AB}" dt="2023-01-30T07:23:18.517" v="1122" actId="478"/>
          <ac:spMkLst>
            <pc:docMk/>
            <pc:sldMk cId="536754257" sldId="320"/>
            <ac:spMk id="3" creationId="{07185726-6634-4185-8D3E-CF9C7AA44CAE}"/>
          </ac:spMkLst>
        </pc:spChg>
        <pc:spChg chg="mod">
          <ac:chgData name="ZINCK Yves [CEGEE]" userId="58ab786b-eff3-4fb5-b8c5-161f6b44608b" providerId="ADAL" clId="{9C431582-060B-4DF3-9048-2697B638A0AB}" dt="2023-01-30T07:23:11.450" v="1120" actId="20577"/>
          <ac:spMkLst>
            <pc:docMk/>
            <pc:sldMk cId="536754257" sldId="320"/>
            <ac:spMk id="11" creationId="{532BFCAB-8B32-49B0-AA31-E2FB686E1FEA}"/>
          </ac:spMkLst>
        </pc:spChg>
        <pc:spChg chg="del">
          <ac:chgData name="ZINCK Yves [CEGEE]" userId="58ab786b-eff3-4fb5-b8c5-161f6b44608b" providerId="ADAL" clId="{9C431582-060B-4DF3-9048-2697B638A0AB}" dt="2023-01-30T07:23:16.625" v="1121" actId="478"/>
          <ac:spMkLst>
            <pc:docMk/>
            <pc:sldMk cId="536754257" sldId="320"/>
            <ac:spMk id="12" creationId="{5DB16631-FC3D-4B34-8E15-0B3761762B7D}"/>
          </ac:spMkLst>
        </pc:spChg>
        <pc:spChg chg="add mod">
          <ac:chgData name="ZINCK Yves [CEGEE]" userId="58ab786b-eff3-4fb5-b8c5-161f6b44608b" providerId="ADAL" clId="{9C431582-060B-4DF3-9048-2697B638A0AB}" dt="2023-01-30T07:41:08.682" v="1225" actId="20577"/>
          <ac:spMkLst>
            <pc:docMk/>
            <pc:sldMk cId="536754257" sldId="320"/>
            <ac:spMk id="14" creationId="{8A78FF2E-1E68-47BB-A04E-A6975596D63F}"/>
          </ac:spMkLst>
        </pc:spChg>
        <pc:spChg chg="mod">
          <ac:chgData name="ZINCK Yves [CEGEE]" userId="58ab786b-eff3-4fb5-b8c5-161f6b44608b" providerId="ADAL" clId="{9C431582-060B-4DF3-9048-2697B638A0AB}" dt="2023-01-30T07:26:03.065" v="1147" actId="20577"/>
          <ac:spMkLst>
            <pc:docMk/>
            <pc:sldMk cId="536754257" sldId="320"/>
            <ac:spMk id="15" creationId="{AA0CD72F-F19A-4F31-9A42-0B8C59D1E30C}"/>
          </ac:spMkLst>
        </pc:spChg>
        <pc:spChg chg="mod">
          <ac:chgData name="ZINCK Yves [CEGEE]" userId="58ab786b-eff3-4fb5-b8c5-161f6b44608b" providerId="ADAL" clId="{9C431582-060B-4DF3-9048-2697B638A0AB}" dt="2023-01-30T07:22:52.617" v="1104"/>
          <ac:spMkLst>
            <pc:docMk/>
            <pc:sldMk cId="536754257" sldId="320"/>
            <ac:spMk id="19" creationId="{95839E6D-E675-41B8-B27F-FFCB4A79F24A}"/>
          </ac:spMkLst>
        </pc:spChg>
        <pc:spChg chg="add mod">
          <ac:chgData name="ZINCK Yves [CEGEE]" userId="58ab786b-eff3-4fb5-b8c5-161f6b44608b" providerId="ADAL" clId="{9C431582-060B-4DF3-9048-2697B638A0AB}" dt="2023-01-30T07:22:52.617" v="1104"/>
          <ac:spMkLst>
            <pc:docMk/>
            <pc:sldMk cId="536754257" sldId="320"/>
            <ac:spMk id="23" creationId="{98ADCDBE-9ED4-4395-8B4D-158D2F0759F5}"/>
          </ac:spMkLst>
        </pc:spChg>
        <pc:spChg chg="del">
          <ac:chgData name="ZINCK Yves [CEGEE]" userId="58ab786b-eff3-4fb5-b8c5-161f6b44608b" providerId="ADAL" clId="{9C431582-060B-4DF3-9048-2697B638A0AB}" dt="2023-01-30T07:22:50.985" v="1103" actId="478"/>
          <ac:spMkLst>
            <pc:docMk/>
            <pc:sldMk cId="536754257" sldId="320"/>
            <ac:spMk id="26" creationId="{FCE93708-363F-4FB1-959F-AFADE09993DA}"/>
          </ac:spMkLst>
        </pc:spChg>
        <pc:spChg chg="del">
          <ac:chgData name="ZINCK Yves [CEGEE]" userId="58ab786b-eff3-4fb5-b8c5-161f6b44608b" providerId="ADAL" clId="{9C431582-060B-4DF3-9048-2697B638A0AB}" dt="2023-01-30T07:22:50.985" v="1103" actId="478"/>
          <ac:spMkLst>
            <pc:docMk/>
            <pc:sldMk cId="536754257" sldId="320"/>
            <ac:spMk id="27" creationId="{5A6DFFBF-38AA-45D6-9B6F-47CFF9D71B67}"/>
          </ac:spMkLst>
        </pc:spChg>
        <pc:spChg chg="del">
          <ac:chgData name="ZINCK Yves [CEGEE]" userId="58ab786b-eff3-4fb5-b8c5-161f6b44608b" providerId="ADAL" clId="{9C431582-060B-4DF3-9048-2697B638A0AB}" dt="2023-01-30T07:22:50.985" v="1103" actId="478"/>
          <ac:spMkLst>
            <pc:docMk/>
            <pc:sldMk cId="536754257" sldId="320"/>
            <ac:spMk id="28" creationId="{1CCA408A-E0A0-4EDB-B3C2-E3B6974FB4C2}"/>
          </ac:spMkLst>
        </pc:spChg>
        <pc:spChg chg="del">
          <ac:chgData name="ZINCK Yves [CEGEE]" userId="58ab786b-eff3-4fb5-b8c5-161f6b44608b" providerId="ADAL" clId="{9C431582-060B-4DF3-9048-2697B638A0AB}" dt="2023-01-30T07:22:50.985" v="1103" actId="478"/>
          <ac:spMkLst>
            <pc:docMk/>
            <pc:sldMk cId="536754257" sldId="320"/>
            <ac:spMk id="29" creationId="{0F2B1EA1-932B-49ED-9C33-D94FFB8BA535}"/>
          </ac:spMkLst>
        </pc:spChg>
        <pc:spChg chg="del">
          <ac:chgData name="ZINCK Yves [CEGEE]" userId="58ab786b-eff3-4fb5-b8c5-161f6b44608b" providerId="ADAL" clId="{9C431582-060B-4DF3-9048-2697B638A0AB}" dt="2023-01-30T07:22:50.985" v="1103" actId="478"/>
          <ac:spMkLst>
            <pc:docMk/>
            <pc:sldMk cId="536754257" sldId="320"/>
            <ac:spMk id="30" creationId="{BFE7279A-8544-4DB9-9D43-A5B7A5244FC9}"/>
          </ac:spMkLst>
        </pc:spChg>
        <pc:grpChg chg="add mod">
          <ac:chgData name="ZINCK Yves [CEGEE]" userId="58ab786b-eff3-4fb5-b8c5-161f6b44608b" providerId="ADAL" clId="{9C431582-060B-4DF3-9048-2697B638A0AB}" dt="2023-01-30T07:22:52.617" v="1104"/>
          <ac:grpSpMkLst>
            <pc:docMk/>
            <pc:sldMk cId="536754257" sldId="320"/>
            <ac:grpSpMk id="18" creationId="{9B45C59F-17D4-4B2E-8E48-6938DDAF7E7F}"/>
          </ac:grpSpMkLst>
        </pc:grpChg>
        <pc:picChg chg="mod">
          <ac:chgData name="ZINCK Yves [CEGEE]" userId="58ab786b-eff3-4fb5-b8c5-161f6b44608b" providerId="ADAL" clId="{9C431582-060B-4DF3-9048-2697B638A0AB}" dt="2023-01-30T07:22:52.617" v="1104"/>
          <ac:picMkLst>
            <pc:docMk/>
            <pc:sldMk cId="536754257" sldId="320"/>
            <ac:picMk id="20" creationId="{1894756A-5DC7-4457-BFD5-CB72BB508992}"/>
          </ac:picMkLst>
        </pc:picChg>
        <pc:picChg chg="mod">
          <ac:chgData name="ZINCK Yves [CEGEE]" userId="58ab786b-eff3-4fb5-b8c5-161f6b44608b" providerId="ADAL" clId="{9C431582-060B-4DF3-9048-2697B638A0AB}" dt="2023-01-30T07:22:52.617" v="1104"/>
          <ac:picMkLst>
            <pc:docMk/>
            <pc:sldMk cId="536754257" sldId="320"/>
            <ac:picMk id="21" creationId="{ED69DDBD-F932-4981-A89A-73E76E39B4CB}"/>
          </ac:picMkLst>
        </pc:picChg>
        <pc:picChg chg="mod">
          <ac:chgData name="ZINCK Yves [CEGEE]" userId="58ab786b-eff3-4fb5-b8c5-161f6b44608b" providerId="ADAL" clId="{9C431582-060B-4DF3-9048-2697B638A0AB}" dt="2023-01-30T07:22:52.617" v="1104"/>
          <ac:picMkLst>
            <pc:docMk/>
            <pc:sldMk cId="536754257" sldId="320"/>
            <ac:picMk id="22" creationId="{1DA88194-3E65-4ECA-8C8B-DDC022436A81}"/>
          </ac:picMkLst>
        </pc:picChg>
        <pc:picChg chg="add mod">
          <ac:chgData name="ZINCK Yves [CEGEE]" userId="58ab786b-eff3-4fb5-b8c5-161f6b44608b" providerId="ADAL" clId="{9C431582-060B-4DF3-9048-2697B638A0AB}" dt="2023-01-30T07:22:52.617" v="1104"/>
          <ac:picMkLst>
            <pc:docMk/>
            <pc:sldMk cId="536754257" sldId="320"/>
            <ac:picMk id="24" creationId="{9DA109AC-4D82-48C8-9CAA-E07E758AEEBD}"/>
          </ac:picMkLst>
        </pc:picChg>
        <pc:picChg chg="del">
          <ac:chgData name="ZINCK Yves [CEGEE]" userId="58ab786b-eff3-4fb5-b8c5-161f6b44608b" providerId="ADAL" clId="{9C431582-060B-4DF3-9048-2697B638A0AB}" dt="2023-01-30T07:22:50.985" v="1103" actId="478"/>
          <ac:picMkLst>
            <pc:docMk/>
            <pc:sldMk cId="536754257" sldId="320"/>
            <ac:picMk id="31" creationId="{E628F789-A8E2-42C1-87A3-B293F4B242E1}"/>
          </ac:picMkLst>
        </pc:picChg>
        <pc:picChg chg="del">
          <ac:chgData name="ZINCK Yves [CEGEE]" userId="58ab786b-eff3-4fb5-b8c5-161f6b44608b" providerId="ADAL" clId="{9C431582-060B-4DF3-9048-2697B638A0AB}" dt="2023-01-30T07:22:50.985" v="1103" actId="478"/>
          <ac:picMkLst>
            <pc:docMk/>
            <pc:sldMk cId="536754257" sldId="320"/>
            <ac:picMk id="32" creationId="{42182B44-6A5D-42DA-9FEC-CCE035F61224}"/>
          </ac:picMkLst>
        </pc:picChg>
        <pc:picChg chg="del">
          <ac:chgData name="ZINCK Yves [CEGEE]" userId="58ab786b-eff3-4fb5-b8c5-161f6b44608b" providerId="ADAL" clId="{9C431582-060B-4DF3-9048-2697B638A0AB}" dt="2023-01-30T07:22:50.985" v="1103" actId="478"/>
          <ac:picMkLst>
            <pc:docMk/>
            <pc:sldMk cId="536754257" sldId="320"/>
            <ac:picMk id="33" creationId="{9D24E5CF-8B4A-4143-AA2B-25DB7E1FC290}"/>
          </ac:picMkLst>
        </pc:picChg>
      </pc:sldChg>
      <pc:sldChg chg="del">
        <pc:chgData name="ZINCK Yves [CEGEE]" userId="58ab786b-eff3-4fb5-b8c5-161f6b44608b" providerId="ADAL" clId="{9C431582-060B-4DF3-9048-2697B638A0AB}" dt="2023-01-30T07:24:05.491" v="1139" actId="47"/>
        <pc:sldMkLst>
          <pc:docMk/>
          <pc:sldMk cId="1049750997" sldId="321"/>
        </pc:sldMkLst>
      </pc:sldChg>
      <pc:sldMasterChg chg="del delSldLayout">
        <pc:chgData name="ZINCK Yves [CEGEE]" userId="58ab786b-eff3-4fb5-b8c5-161f6b44608b" providerId="ADAL" clId="{9C431582-060B-4DF3-9048-2697B638A0AB}" dt="2023-01-30T07:23:59.976" v="1138" actId="47"/>
        <pc:sldMasterMkLst>
          <pc:docMk/>
          <pc:sldMasterMk cId="70943861" sldId="2147483741"/>
        </pc:sldMasterMkLst>
        <pc:sldLayoutChg chg="del">
          <pc:chgData name="ZINCK Yves [CEGEE]" userId="58ab786b-eff3-4fb5-b8c5-161f6b44608b" providerId="ADAL" clId="{9C431582-060B-4DF3-9048-2697B638A0AB}" dt="2023-01-30T07:23:59.976" v="1138" actId="47"/>
          <pc:sldLayoutMkLst>
            <pc:docMk/>
            <pc:sldMasterMk cId="70943861" sldId="2147483741"/>
            <pc:sldLayoutMk cId="3687197761" sldId="2147483742"/>
          </pc:sldLayoutMkLst>
        </pc:sldLayoutChg>
        <pc:sldLayoutChg chg="del">
          <pc:chgData name="ZINCK Yves [CEGEE]" userId="58ab786b-eff3-4fb5-b8c5-161f6b44608b" providerId="ADAL" clId="{9C431582-060B-4DF3-9048-2697B638A0AB}" dt="2023-01-30T07:23:59.976" v="1138" actId="47"/>
          <pc:sldLayoutMkLst>
            <pc:docMk/>
            <pc:sldMasterMk cId="70943861" sldId="2147483741"/>
            <pc:sldLayoutMk cId="296494082" sldId="2147483743"/>
          </pc:sldLayoutMkLst>
        </pc:sldLayoutChg>
        <pc:sldLayoutChg chg="del">
          <pc:chgData name="ZINCK Yves [CEGEE]" userId="58ab786b-eff3-4fb5-b8c5-161f6b44608b" providerId="ADAL" clId="{9C431582-060B-4DF3-9048-2697B638A0AB}" dt="2023-01-30T07:23:59.976" v="1138" actId="47"/>
          <pc:sldLayoutMkLst>
            <pc:docMk/>
            <pc:sldMasterMk cId="70943861" sldId="2147483741"/>
            <pc:sldLayoutMk cId="1066799199" sldId="2147483744"/>
          </pc:sldLayoutMkLst>
        </pc:sldLayoutChg>
        <pc:sldLayoutChg chg="del">
          <pc:chgData name="ZINCK Yves [CEGEE]" userId="58ab786b-eff3-4fb5-b8c5-161f6b44608b" providerId="ADAL" clId="{9C431582-060B-4DF3-9048-2697B638A0AB}" dt="2023-01-30T07:23:59.976" v="1138" actId="47"/>
          <pc:sldLayoutMkLst>
            <pc:docMk/>
            <pc:sldMasterMk cId="70943861" sldId="2147483741"/>
            <pc:sldLayoutMk cId="1348500376" sldId="2147483745"/>
          </pc:sldLayoutMkLst>
        </pc:sldLayoutChg>
        <pc:sldLayoutChg chg="del">
          <pc:chgData name="ZINCK Yves [CEGEE]" userId="58ab786b-eff3-4fb5-b8c5-161f6b44608b" providerId="ADAL" clId="{9C431582-060B-4DF3-9048-2697B638A0AB}" dt="2023-01-30T07:23:59.976" v="1138" actId="47"/>
          <pc:sldLayoutMkLst>
            <pc:docMk/>
            <pc:sldMasterMk cId="70943861" sldId="2147483741"/>
            <pc:sldLayoutMk cId="3288014733" sldId="214748374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30/01/2023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30/01/2023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49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630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93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36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46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78824E99-2BFA-4E02-ACFA-C13260E72F05}" type="datetime4">
              <a:rPr lang="fr-FR" smtClean="0"/>
              <a:t>30 janvier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B918663-0DAF-4B8C-96E9-E1102A4570C5}" type="datetime4">
              <a:rPr lang="fr-FR" smtClean="0"/>
              <a:t>30 janvier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996B5-2567-4136-A12A-356C81DF7856}" type="datetime4">
              <a:rPr lang="fr-FR" smtClean="0"/>
              <a:t>30 janvier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69CE-AF43-4635-AF78-2F9017CA5170}" type="datetime4">
              <a:rPr lang="fr-FR" smtClean="0"/>
              <a:t>30 janvier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A586BA-DC6F-435A-9773-0007958898E4}" type="datetime4">
              <a:rPr lang="fr-FR" smtClean="0"/>
              <a:t>30 janvier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592DC-1622-4773-8C42-065E6D4394C9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EA187-0043-4B37-BD7A-6EB9F2E82C2C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3B4C-93F8-4FAE-92AF-22A201CB62B7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809C6-2799-49AF-9494-69E88EDCB06C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AC4E-813A-40B8-9C57-E88B84B5FC21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919D6-BA93-4F4C-B2D5-767A1B2211E3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D8DE-A02E-4FE9-B3A8-71FE0573DEC8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DC52-FA04-4004-A588-273B16AE92F2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0519-9A42-447E-BE1E-0F8CEA61F20C}" type="datetime4">
              <a:rPr lang="fr-FR" smtClean="0"/>
              <a:t>30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7687CEAD-D498-48AB-86C6-A1AE4A324D58}" type="datetime4">
              <a:rPr lang="fr-FR" smtClean="0"/>
              <a:t>30 janvier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image" Target="../media/image18.png"/><Relationship Id="rId10" Type="http://schemas.openxmlformats.org/officeDocument/2006/relationships/image" Target="../media/image23.jp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g"/><Relationship Id="rId3" Type="http://schemas.openxmlformats.org/officeDocument/2006/relationships/image" Target="../media/image26.png"/><Relationship Id="rId7" Type="http://schemas.openxmlformats.org/officeDocument/2006/relationships/image" Target="../media/image29.jp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1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3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8.png"/><Relationship Id="rId1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44.png"/><Relationship Id="rId17" Type="http://schemas.openxmlformats.org/officeDocument/2006/relationships/image" Target="../media/image47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image" Target="../media/image43.png"/><Relationship Id="rId5" Type="http://schemas.openxmlformats.org/officeDocument/2006/relationships/image" Target="../media/image40.png"/><Relationship Id="rId15" Type="http://schemas.openxmlformats.org/officeDocument/2006/relationships/image" Target="../media/image45.png"/><Relationship Id="rId10" Type="http://schemas.openxmlformats.org/officeDocument/2006/relationships/image" Target="../media/image42.jpg"/><Relationship Id="rId19" Type="http://schemas.openxmlformats.org/officeDocument/2006/relationships/image" Target="../media/image49.jpg"/><Relationship Id="rId4" Type="http://schemas.openxmlformats.org/officeDocument/2006/relationships/image" Target="../media/image39.png"/><Relationship Id="rId9" Type="http://schemas.openxmlformats.org/officeDocument/2006/relationships/image" Target="../media/image41.png"/><Relationship Id="rId1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1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/>
              <a:t>Enrichissement des fonctionnalités  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/>
              <a:t>Sur l’application CE Net</a:t>
            </a:r>
          </a:p>
          <a:p>
            <a:br>
              <a:rPr lang="fr-FR" dirty="0"/>
            </a:b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F4117D-AE2A-45BD-AEB3-FBB82C5F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5" y="4061199"/>
            <a:ext cx="3810137" cy="540000"/>
          </a:xfrm>
        </p:spPr>
        <p:txBody>
          <a:bodyPr/>
          <a:lstStyle/>
          <a:p>
            <a:r>
              <a:rPr lang="fr-FR"/>
              <a:t>25 janvier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C0BE0C-3822-417E-99FE-BD82660D3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566" y="1516677"/>
            <a:ext cx="634922" cy="134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Application mobile CE Net App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Périmètre fonctionnel global au 25 JANVIER 2023	</a:t>
            </a:r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9360B6C-33C9-4C1D-ABEC-E5C88BD04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515" y="543179"/>
            <a:ext cx="303316" cy="642357"/>
          </a:xfrm>
          <a:prstGeom prst="rect">
            <a:avLst/>
          </a:prstGeom>
        </p:spPr>
      </p:pic>
      <p:grpSp>
        <p:nvGrpSpPr>
          <p:cNvPr id="99" name="object 3">
            <a:extLst>
              <a:ext uri="{FF2B5EF4-FFF2-40B4-BE49-F238E27FC236}">
                <a16:creationId xmlns:a16="http://schemas.microsoft.com/office/drawing/2014/main" id="{FACAB399-8EDD-4920-87AB-68D02C602AD6}"/>
              </a:ext>
            </a:extLst>
          </p:cNvPr>
          <p:cNvGrpSpPr/>
          <p:nvPr/>
        </p:nvGrpSpPr>
        <p:grpSpPr>
          <a:xfrm>
            <a:off x="859535" y="4434840"/>
            <a:ext cx="3351529" cy="2380615"/>
            <a:chOff x="859535" y="4434840"/>
            <a:chExt cx="3351529" cy="2380615"/>
          </a:xfrm>
        </p:grpSpPr>
        <p:sp>
          <p:nvSpPr>
            <p:cNvPr id="101" name="object 5">
              <a:extLst>
                <a:ext uri="{FF2B5EF4-FFF2-40B4-BE49-F238E27FC236}">
                  <a16:creationId xmlns:a16="http://schemas.microsoft.com/office/drawing/2014/main" id="{43A48D2F-765C-434C-B80D-C4FC3BBE7D04}"/>
                </a:ext>
              </a:extLst>
            </p:cNvPr>
            <p:cNvSpPr/>
            <p:nvPr/>
          </p:nvSpPr>
          <p:spPr>
            <a:xfrm>
              <a:off x="859535" y="4434840"/>
              <a:ext cx="3351529" cy="2380615"/>
            </a:xfrm>
            <a:custGeom>
              <a:avLst/>
              <a:gdLst/>
              <a:ahLst/>
              <a:cxnLst/>
              <a:rect l="l" t="t" r="r" b="b"/>
              <a:pathLst>
                <a:path w="3351529" h="2380615">
                  <a:moveTo>
                    <a:pt x="3285490" y="0"/>
                  </a:moveTo>
                  <a:lnTo>
                    <a:pt x="65824" y="0"/>
                  </a:lnTo>
                  <a:lnTo>
                    <a:pt x="40199" y="5171"/>
                  </a:lnTo>
                  <a:lnTo>
                    <a:pt x="19277" y="19272"/>
                  </a:lnTo>
                  <a:lnTo>
                    <a:pt x="5171" y="40183"/>
                  </a:lnTo>
                  <a:lnTo>
                    <a:pt x="0" y="65786"/>
                  </a:lnTo>
                  <a:lnTo>
                    <a:pt x="0" y="2314667"/>
                  </a:lnTo>
                  <a:lnTo>
                    <a:pt x="5171" y="2340287"/>
                  </a:lnTo>
                  <a:lnTo>
                    <a:pt x="19277" y="2361209"/>
                  </a:lnTo>
                  <a:lnTo>
                    <a:pt x="40199" y="2375315"/>
                  </a:lnTo>
                  <a:lnTo>
                    <a:pt x="65824" y="2380488"/>
                  </a:lnTo>
                  <a:lnTo>
                    <a:pt x="3285490" y="2380488"/>
                  </a:lnTo>
                  <a:lnTo>
                    <a:pt x="3311092" y="2375315"/>
                  </a:lnTo>
                  <a:lnTo>
                    <a:pt x="3332003" y="2361209"/>
                  </a:lnTo>
                  <a:lnTo>
                    <a:pt x="3346104" y="2340287"/>
                  </a:lnTo>
                  <a:lnTo>
                    <a:pt x="3351276" y="2314667"/>
                  </a:lnTo>
                  <a:lnTo>
                    <a:pt x="3351276" y="65786"/>
                  </a:lnTo>
                  <a:lnTo>
                    <a:pt x="3346104" y="40183"/>
                  </a:lnTo>
                  <a:lnTo>
                    <a:pt x="3332003" y="19272"/>
                  </a:lnTo>
                  <a:lnTo>
                    <a:pt x="3311092" y="5171"/>
                  </a:lnTo>
                  <a:lnTo>
                    <a:pt x="328549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6">
              <a:extLst>
                <a:ext uri="{FF2B5EF4-FFF2-40B4-BE49-F238E27FC236}">
                  <a16:creationId xmlns:a16="http://schemas.microsoft.com/office/drawing/2014/main" id="{6F151B6D-21A0-45DF-B92F-9E1D9D4EC5F2}"/>
                </a:ext>
              </a:extLst>
            </p:cNvPr>
            <p:cNvSpPr/>
            <p:nvPr/>
          </p:nvSpPr>
          <p:spPr>
            <a:xfrm>
              <a:off x="859535" y="4434840"/>
              <a:ext cx="3351529" cy="2380615"/>
            </a:xfrm>
            <a:custGeom>
              <a:avLst/>
              <a:gdLst/>
              <a:ahLst/>
              <a:cxnLst/>
              <a:rect l="l" t="t" r="r" b="b"/>
              <a:pathLst>
                <a:path w="3351529" h="2380615">
                  <a:moveTo>
                    <a:pt x="0" y="65786"/>
                  </a:moveTo>
                  <a:lnTo>
                    <a:pt x="5171" y="40183"/>
                  </a:lnTo>
                  <a:lnTo>
                    <a:pt x="19277" y="19272"/>
                  </a:lnTo>
                  <a:lnTo>
                    <a:pt x="40199" y="5171"/>
                  </a:lnTo>
                  <a:lnTo>
                    <a:pt x="65824" y="0"/>
                  </a:lnTo>
                  <a:lnTo>
                    <a:pt x="3285490" y="0"/>
                  </a:lnTo>
                  <a:lnTo>
                    <a:pt x="3311092" y="5171"/>
                  </a:lnTo>
                  <a:lnTo>
                    <a:pt x="3332003" y="19272"/>
                  </a:lnTo>
                  <a:lnTo>
                    <a:pt x="3346104" y="40183"/>
                  </a:lnTo>
                  <a:lnTo>
                    <a:pt x="3351276" y="65786"/>
                  </a:lnTo>
                  <a:lnTo>
                    <a:pt x="3351276" y="2314667"/>
                  </a:lnTo>
                  <a:lnTo>
                    <a:pt x="3346104" y="2340287"/>
                  </a:lnTo>
                  <a:lnTo>
                    <a:pt x="3332003" y="2361209"/>
                  </a:lnTo>
                  <a:lnTo>
                    <a:pt x="3311092" y="2375315"/>
                  </a:lnTo>
                  <a:lnTo>
                    <a:pt x="3285490" y="2380488"/>
                  </a:lnTo>
                  <a:lnTo>
                    <a:pt x="65824" y="2380488"/>
                  </a:lnTo>
                  <a:lnTo>
                    <a:pt x="40199" y="2375315"/>
                  </a:lnTo>
                  <a:lnTo>
                    <a:pt x="19277" y="2361209"/>
                  </a:lnTo>
                  <a:lnTo>
                    <a:pt x="5171" y="2340287"/>
                  </a:lnTo>
                  <a:lnTo>
                    <a:pt x="0" y="2314667"/>
                  </a:lnTo>
                  <a:lnTo>
                    <a:pt x="0" y="657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1">
            <a:extLst>
              <a:ext uri="{FF2B5EF4-FFF2-40B4-BE49-F238E27FC236}">
                <a16:creationId xmlns:a16="http://schemas.microsoft.com/office/drawing/2014/main" id="{EB5E3495-9331-4B70-A88D-766F00EA8318}"/>
              </a:ext>
            </a:extLst>
          </p:cNvPr>
          <p:cNvGrpSpPr/>
          <p:nvPr/>
        </p:nvGrpSpPr>
        <p:grpSpPr>
          <a:xfrm>
            <a:off x="862393" y="1162621"/>
            <a:ext cx="3362325" cy="3208655"/>
            <a:chOff x="862393" y="1162621"/>
            <a:chExt cx="3362325" cy="3208655"/>
          </a:xfrm>
        </p:grpSpPr>
        <p:sp>
          <p:nvSpPr>
            <p:cNvPr id="104" name="object 12">
              <a:extLst>
                <a:ext uri="{FF2B5EF4-FFF2-40B4-BE49-F238E27FC236}">
                  <a16:creationId xmlns:a16="http://schemas.microsoft.com/office/drawing/2014/main" id="{850B0FF5-6596-4EBC-A656-28B4E2FE1309}"/>
                </a:ext>
              </a:extLst>
            </p:cNvPr>
            <p:cNvSpPr/>
            <p:nvPr/>
          </p:nvSpPr>
          <p:spPr>
            <a:xfrm>
              <a:off x="867155" y="1167383"/>
              <a:ext cx="3352800" cy="3199130"/>
            </a:xfrm>
            <a:custGeom>
              <a:avLst/>
              <a:gdLst/>
              <a:ahLst/>
              <a:cxnLst/>
              <a:rect l="l" t="t" r="r" b="b"/>
              <a:pathLst>
                <a:path w="3352800" h="3199129">
                  <a:moveTo>
                    <a:pt x="3264407" y="0"/>
                  </a:moveTo>
                  <a:lnTo>
                    <a:pt x="88442" y="0"/>
                  </a:lnTo>
                  <a:lnTo>
                    <a:pt x="54017" y="6953"/>
                  </a:lnTo>
                  <a:lnTo>
                    <a:pt x="25904" y="25908"/>
                  </a:lnTo>
                  <a:lnTo>
                    <a:pt x="6950" y="54006"/>
                  </a:lnTo>
                  <a:lnTo>
                    <a:pt x="0" y="88391"/>
                  </a:lnTo>
                  <a:lnTo>
                    <a:pt x="0" y="3110484"/>
                  </a:lnTo>
                  <a:lnTo>
                    <a:pt x="6950" y="3144869"/>
                  </a:lnTo>
                  <a:lnTo>
                    <a:pt x="25904" y="3172967"/>
                  </a:lnTo>
                  <a:lnTo>
                    <a:pt x="54017" y="3191922"/>
                  </a:lnTo>
                  <a:lnTo>
                    <a:pt x="88442" y="3198876"/>
                  </a:lnTo>
                  <a:lnTo>
                    <a:pt x="3264407" y="3198876"/>
                  </a:lnTo>
                  <a:lnTo>
                    <a:pt x="3298793" y="3191922"/>
                  </a:lnTo>
                  <a:lnTo>
                    <a:pt x="3326891" y="3172968"/>
                  </a:lnTo>
                  <a:lnTo>
                    <a:pt x="3345846" y="3144869"/>
                  </a:lnTo>
                  <a:lnTo>
                    <a:pt x="3352800" y="3110484"/>
                  </a:lnTo>
                  <a:lnTo>
                    <a:pt x="3352800" y="88391"/>
                  </a:lnTo>
                  <a:lnTo>
                    <a:pt x="3345846" y="54006"/>
                  </a:lnTo>
                  <a:lnTo>
                    <a:pt x="3326892" y="25908"/>
                  </a:lnTo>
                  <a:lnTo>
                    <a:pt x="3298793" y="6953"/>
                  </a:lnTo>
                  <a:lnTo>
                    <a:pt x="326440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3">
              <a:extLst>
                <a:ext uri="{FF2B5EF4-FFF2-40B4-BE49-F238E27FC236}">
                  <a16:creationId xmlns:a16="http://schemas.microsoft.com/office/drawing/2014/main" id="{C6A7E480-BF9A-4895-BE12-0D2233629F29}"/>
                </a:ext>
              </a:extLst>
            </p:cNvPr>
            <p:cNvSpPr/>
            <p:nvPr/>
          </p:nvSpPr>
          <p:spPr>
            <a:xfrm>
              <a:off x="867155" y="1167383"/>
              <a:ext cx="3352800" cy="3199130"/>
            </a:xfrm>
            <a:custGeom>
              <a:avLst/>
              <a:gdLst/>
              <a:ahLst/>
              <a:cxnLst/>
              <a:rect l="l" t="t" r="r" b="b"/>
              <a:pathLst>
                <a:path w="3352800" h="3199129">
                  <a:moveTo>
                    <a:pt x="0" y="88391"/>
                  </a:moveTo>
                  <a:lnTo>
                    <a:pt x="6950" y="54006"/>
                  </a:lnTo>
                  <a:lnTo>
                    <a:pt x="25904" y="25908"/>
                  </a:lnTo>
                  <a:lnTo>
                    <a:pt x="54017" y="6953"/>
                  </a:lnTo>
                  <a:lnTo>
                    <a:pt x="88442" y="0"/>
                  </a:lnTo>
                  <a:lnTo>
                    <a:pt x="3264407" y="0"/>
                  </a:lnTo>
                  <a:lnTo>
                    <a:pt x="3298793" y="6953"/>
                  </a:lnTo>
                  <a:lnTo>
                    <a:pt x="3326892" y="25908"/>
                  </a:lnTo>
                  <a:lnTo>
                    <a:pt x="3345846" y="54006"/>
                  </a:lnTo>
                  <a:lnTo>
                    <a:pt x="3352800" y="88391"/>
                  </a:lnTo>
                  <a:lnTo>
                    <a:pt x="3352800" y="3110484"/>
                  </a:lnTo>
                  <a:lnTo>
                    <a:pt x="3345846" y="3144869"/>
                  </a:lnTo>
                  <a:lnTo>
                    <a:pt x="3326891" y="3172968"/>
                  </a:lnTo>
                  <a:lnTo>
                    <a:pt x="3298793" y="3191922"/>
                  </a:lnTo>
                  <a:lnTo>
                    <a:pt x="3264407" y="3198876"/>
                  </a:lnTo>
                  <a:lnTo>
                    <a:pt x="88442" y="3198876"/>
                  </a:lnTo>
                  <a:lnTo>
                    <a:pt x="54017" y="3191922"/>
                  </a:lnTo>
                  <a:lnTo>
                    <a:pt x="25904" y="3172967"/>
                  </a:lnTo>
                  <a:lnTo>
                    <a:pt x="6950" y="3144869"/>
                  </a:lnTo>
                  <a:lnTo>
                    <a:pt x="0" y="3110484"/>
                  </a:lnTo>
                  <a:lnTo>
                    <a:pt x="0" y="8839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6" name="object 14">
            <a:extLst>
              <a:ext uri="{FF2B5EF4-FFF2-40B4-BE49-F238E27FC236}">
                <a16:creationId xmlns:a16="http://schemas.microsoft.com/office/drawing/2014/main" id="{B8C9BEE2-5D55-43C3-8B94-CF1F0D7B7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7816"/>
              </p:ext>
            </p:extLst>
          </p:nvPr>
        </p:nvGraphicFramePr>
        <p:xfrm>
          <a:off x="954277" y="1582166"/>
          <a:ext cx="3124200" cy="2676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29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Synthèse</a:t>
                      </a:r>
                      <a:r>
                        <a:rPr sz="12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2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comptes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5275" indent="-20447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spc="-10" dirty="0">
                          <a:latin typeface="Arial"/>
                          <a:cs typeface="Arial"/>
                        </a:rPr>
                        <a:t>Solde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5275" indent="-20447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Liste</a:t>
                      </a:r>
                      <a:r>
                        <a:rPr sz="11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comptes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5275" marR="353695" indent="-204470">
                        <a:lnSpc>
                          <a:spcPts val="1400"/>
                        </a:lnSpc>
                        <a:spcBef>
                          <a:spcPts val="40"/>
                        </a:spcBef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liste</a:t>
                      </a:r>
                      <a:r>
                        <a:rPr sz="11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opérations</a:t>
                      </a:r>
                      <a:r>
                        <a:rPr sz="11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20" dirty="0">
                          <a:latin typeface="Arial"/>
                          <a:cs typeface="Arial"/>
                        </a:rPr>
                        <a:t>d’un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compte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5275" indent="-204470">
                        <a:lnSpc>
                          <a:spcPts val="1345"/>
                        </a:lnSpc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détails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d’un</a:t>
                      </a:r>
                      <a:r>
                        <a:rPr sz="11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compte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5275" indent="-20447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détails</a:t>
                      </a:r>
                      <a:r>
                        <a:rPr sz="11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d’une</a:t>
                      </a:r>
                      <a:r>
                        <a:rPr sz="11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opération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5275" marR="177165" indent="-204470">
                        <a:lnSpc>
                          <a:spcPct val="100899"/>
                        </a:lnSpc>
                        <a:spcBef>
                          <a:spcPts val="10"/>
                        </a:spcBef>
                        <a:buFont typeface="Wingdings"/>
                        <a:buChar char=""/>
                        <a:tabLst>
                          <a:tab pos="295275" algn="l"/>
                          <a:tab pos="295910" algn="l"/>
                        </a:tabLst>
                      </a:pP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Visualisation</a:t>
                      </a:r>
                      <a:r>
                        <a:rPr sz="1150" b="1" spc="4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150" b="1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encours</a:t>
                      </a:r>
                      <a:r>
                        <a:rPr sz="1150" b="1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50" b="1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cartes</a:t>
                      </a:r>
                      <a:r>
                        <a:rPr sz="1150" b="1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à </a:t>
                      </a:r>
                      <a:r>
                        <a:rPr sz="115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débit</a:t>
                      </a:r>
                      <a:r>
                        <a:rPr sz="1150" b="1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différée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15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Comptes</a:t>
                      </a:r>
                      <a:r>
                        <a:rPr sz="12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Titres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4005" indent="-20447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Synthèse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solde</a:t>
                      </a:r>
                      <a:r>
                        <a:rPr sz="11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)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Edition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25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25" dirty="0">
                          <a:latin typeface="Arial"/>
                          <a:cs typeface="Arial"/>
                        </a:rPr>
                        <a:t>RIB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4005" indent="-20447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téléchargement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7" name="object 15">
            <a:extLst>
              <a:ext uri="{FF2B5EF4-FFF2-40B4-BE49-F238E27FC236}">
                <a16:creationId xmlns:a16="http://schemas.microsoft.com/office/drawing/2014/main" id="{AE1CFF01-6982-434B-B820-6BDD074C32CD}"/>
              </a:ext>
            </a:extLst>
          </p:cNvPr>
          <p:cNvSpPr txBox="1"/>
          <p:nvPr/>
        </p:nvSpPr>
        <p:spPr>
          <a:xfrm>
            <a:off x="2138552" y="4483100"/>
            <a:ext cx="79438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-10" dirty="0">
                <a:solidFill>
                  <a:srgbClr val="FFFFFF"/>
                </a:solidFill>
                <a:latin typeface="Arial"/>
                <a:cs typeface="Arial"/>
              </a:rPr>
              <a:t>Remises</a:t>
            </a:r>
            <a:endParaRPr sz="1450">
              <a:latin typeface="Arial"/>
              <a:cs typeface="Arial"/>
            </a:endParaRPr>
          </a:p>
        </p:txBody>
      </p:sp>
      <p:graphicFrame>
        <p:nvGraphicFramePr>
          <p:cNvPr id="108" name="object 16">
            <a:extLst>
              <a:ext uri="{FF2B5EF4-FFF2-40B4-BE49-F238E27FC236}">
                <a16:creationId xmlns:a16="http://schemas.microsoft.com/office/drawing/2014/main" id="{DD5470AE-DFC9-4EBF-9B43-E8DE7FBDC8C6}"/>
              </a:ext>
            </a:extLst>
          </p:cNvPr>
          <p:cNvGraphicFramePr>
            <a:graphicFrameLocks noGrp="1"/>
          </p:cNvGraphicFramePr>
          <p:nvPr/>
        </p:nvGraphicFramePr>
        <p:xfrm>
          <a:off x="971041" y="4749038"/>
          <a:ext cx="3124200" cy="1960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98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Saisie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2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Remise </a:t>
                      </a:r>
                      <a:r>
                        <a:rPr sz="1250" b="1" spc="-20" dirty="0">
                          <a:latin typeface="Arial"/>
                          <a:cs typeface="Arial"/>
                        </a:rPr>
                        <a:t>Sepa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4005" indent="-203835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Remise unitaire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Sepa</a:t>
                      </a:r>
                      <a:r>
                        <a:rPr sz="11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Offres</a:t>
                      </a:r>
                      <a:r>
                        <a:rPr sz="8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Remises</a:t>
                      </a:r>
                      <a:r>
                        <a:rPr sz="8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8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20" dirty="0">
                          <a:latin typeface="Arial"/>
                          <a:cs typeface="Arial"/>
                        </a:rPr>
                        <a:t>EDI</a:t>
                      </a:r>
                      <a:r>
                        <a:rPr sz="1150" spc="-20" dirty="0">
                          <a:latin typeface="Arial"/>
                          <a:cs typeface="Arial"/>
                        </a:rPr>
                        <a:t>)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86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Suivi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remises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4005" indent="-203835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suivi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remises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4005" indent="-20383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Détail</a:t>
                      </a:r>
                      <a:r>
                        <a:rPr sz="11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remises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40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50" b="1" spc="-10" dirty="0">
                          <a:latin typeface="Arial"/>
                          <a:cs typeface="Arial"/>
                        </a:rPr>
                        <a:t>Parafeur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294005" marR="346710" indent="-203835">
                        <a:lnSpc>
                          <a:spcPts val="1400"/>
                        </a:lnSpc>
                        <a:spcBef>
                          <a:spcPts val="50"/>
                        </a:spcBef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Consultation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ordres</a:t>
                      </a:r>
                      <a:r>
                        <a:rPr sz="11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attente</a:t>
                      </a:r>
                      <a:r>
                        <a:rPr sz="11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signature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1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détail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294005" indent="-203835">
                        <a:lnSpc>
                          <a:spcPts val="1345"/>
                        </a:lnSpc>
                        <a:buFont typeface="Wingdings"/>
                        <a:buChar char=""/>
                        <a:tabLst>
                          <a:tab pos="294005" algn="l"/>
                          <a:tab pos="294640" algn="l"/>
                        </a:tabLst>
                      </a:pPr>
                      <a:r>
                        <a:rPr sz="1150" dirty="0">
                          <a:latin typeface="Arial"/>
                          <a:cs typeface="Arial"/>
                        </a:rPr>
                        <a:t>Signature</a:t>
                      </a:r>
                      <a:r>
                        <a:rPr sz="11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dirty="0">
                          <a:latin typeface="Arial"/>
                          <a:cs typeface="Arial"/>
                        </a:rPr>
                        <a:t>des</a:t>
                      </a:r>
                      <a:r>
                        <a:rPr sz="11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50" spc="-10" dirty="0">
                          <a:latin typeface="Arial"/>
                          <a:cs typeface="Arial"/>
                        </a:rPr>
                        <a:t>ordres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0" name="object 18">
            <a:extLst>
              <a:ext uri="{FF2B5EF4-FFF2-40B4-BE49-F238E27FC236}">
                <a16:creationId xmlns:a16="http://schemas.microsoft.com/office/drawing/2014/main" id="{300EB537-93F0-446E-924C-953B212A8A68}"/>
              </a:ext>
            </a:extLst>
          </p:cNvPr>
          <p:cNvGrpSpPr/>
          <p:nvPr/>
        </p:nvGrpSpPr>
        <p:grpSpPr>
          <a:xfrm>
            <a:off x="4381487" y="4811186"/>
            <a:ext cx="3424554" cy="834390"/>
            <a:chOff x="4381487" y="4811186"/>
            <a:chExt cx="3424554" cy="834390"/>
          </a:xfrm>
        </p:grpSpPr>
        <p:pic>
          <p:nvPicPr>
            <p:cNvPr id="111" name="object 19">
              <a:extLst>
                <a:ext uri="{FF2B5EF4-FFF2-40B4-BE49-F238E27FC236}">
                  <a16:creationId xmlns:a16="http://schemas.microsoft.com/office/drawing/2014/main" id="{6A1ED161-F47A-44F6-A338-FA16BDFF07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1487" y="4811186"/>
              <a:ext cx="3424452" cy="833802"/>
            </a:xfrm>
            <a:prstGeom prst="rect">
              <a:avLst/>
            </a:prstGeom>
          </p:spPr>
        </p:pic>
        <p:pic>
          <p:nvPicPr>
            <p:cNvPr id="112" name="object 20">
              <a:extLst>
                <a:ext uri="{FF2B5EF4-FFF2-40B4-BE49-F238E27FC236}">
                  <a16:creationId xmlns:a16="http://schemas.microsoft.com/office/drawing/2014/main" id="{20999E93-C29A-4C18-9C8F-7DBF4BDD4A1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6024" y="4812766"/>
              <a:ext cx="1136903" cy="531901"/>
            </a:xfrm>
            <a:prstGeom prst="rect">
              <a:avLst/>
            </a:prstGeom>
          </p:spPr>
        </p:pic>
        <p:sp>
          <p:nvSpPr>
            <p:cNvPr id="113" name="object 21">
              <a:extLst>
                <a:ext uri="{FF2B5EF4-FFF2-40B4-BE49-F238E27FC236}">
                  <a16:creationId xmlns:a16="http://schemas.microsoft.com/office/drawing/2014/main" id="{5AB241C5-FE06-4EAC-B3D2-D6E89885A407}"/>
                </a:ext>
              </a:extLst>
            </p:cNvPr>
            <p:cNvSpPr/>
            <p:nvPr/>
          </p:nvSpPr>
          <p:spPr>
            <a:xfrm>
              <a:off x="4419600" y="4829555"/>
              <a:ext cx="3352800" cy="762000"/>
            </a:xfrm>
            <a:custGeom>
              <a:avLst/>
              <a:gdLst/>
              <a:ahLst/>
              <a:cxnLst/>
              <a:rect l="l" t="t" r="r" b="b"/>
              <a:pathLst>
                <a:path w="3352800" h="762000">
                  <a:moveTo>
                    <a:pt x="3269996" y="0"/>
                  </a:moveTo>
                  <a:lnTo>
                    <a:pt x="82803" y="0"/>
                  </a:lnTo>
                  <a:lnTo>
                    <a:pt x="50577" y="6508"/>
                  </a:lnTo>
                  <a:lnTo>
                    <a:pt x="24256" y="24257"/>
                  </a:lnTo>
                  <a:lnTo>
                    <a:pt x="6508" y="50577"/>
                  </a:lnTo>
                  <a:lnTo>
                    <a:pt x="0" y="82804"/>
                  </a:lnTo>
                  <a:lnTo>
                    <a:pt x="0" y="679196"/>
                  </a:lnTo>
                  <a:lnTo>
                    <a:pt x="6508" y="711422"/>
                  </a:lnTo>
                  <a:lnTo>
                    <a:pt x="24257" y="737743"/>
                  </a:lnTo>
                  <a:lnTo>
                    <a:pt x="50577" y="755491"/>
                  </a:lnTo>
                  <a:lnTo>
                    <a:pt x="82803" y="762000"/>
                  </a:lnTo>
                  <a:lnTo>
                    <a:pt x="3269996" y="762000"/>
                  </a:lnTo>
                  <a:lnTo>
                    <a:pt x="3302222" y="755491"/>
                  </a:lnTo>
                  <a:lnTo>
                    <a:pt x="3328542" y="737743"/>
                  </a:lnTo>
                  <a:lnTo>
                    <a:pt x="3346291" y="711422"/>
                  </a:lnTo>
                  <a:lnTo>
                    <a:pt x="3352800" y="679196"/>
                  </a:lnTo>
                  <a:lnTo>
                    <a:pt x="3352800" y="82804"/>
                  </a:lnTo>
                  <a:lnTo>
                    <a:pt x="3346291" y="50577"/>
                  </a:lnTo>
                  <a:lnTo>
                    <a:pt x="3328543" y="24257"/>
                  </a:lnTo>
                  <a:lnTo>
                    <a:pt x="3302222" y="6508"/>
                  </a:lnTo>
                  <a:lnTo>
                    <a:pt x="326999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22">
              <a:extLst>
                <a:ext uri="{FF2B5EF4-FFF2-40B4-BE49-F238E27FC236}">
                  <a16:creationId xmlns:a16="http://schemas.microsoft.com/office/drawing/2014/main" id="{40C80AC8-E0C2-4AAD-A0C0-69760DC50A93}"/>
                </a:ext>
              </a:extLst>
            </p:cNvPr>
            <p:cNvSpPr/>
            <p:nvPr/>
          </p:nvSpPr>
          <p:spPr>
            <a:xfrm>
              <a:off x="4419600" y="4829555"/>
              <a:ext cx="3352800" cy="762000"/>
            </a:xfrm>
            <a:custGeom>
              <a:avLst/>
              <a:gdLst/>
              <a:ahLst/>
              <a:cxnLst/>
              <a:rect l="l" t="t" r="r" b="b"/>
              <a:pathLst>
                <a:path w="3352800" h="762000">
                  <a:moveTo>
                    <a:pt x="0" y="82804"/>
                  </a:moveTo>
                  <a:lnTo>
                    <a:pt x="6508" y="50577"/>
                  </a:lnTo>
                  <a:lnTo>
                    <a:pt x="24256" y="24257"/>
                  </a:lnTo>
                  <a:lnTo>
                    <a:pt x="50577" y="6508"/>
                  </a:lnTo>
                  <a:lnTo>
                    <a:pt x="82803" y="0"/>
                  </a:lnTo>
                  <a:lnTo>
                    <a:pt x="3269996" y="0"/>
                  </a:lnTo>
                  <a:lnTo>
                    <a:pt x="3302222" y="6508"/>
                  </a:lnTo>
                  <a:lnTo>
                    <a:pt x="3328543" y="24257"/>
                  </a:lnTo>
                  <a:lnTo>
                    <a:pt x="3346291" y="50577"/>
                  </a:lnTo>
                  <a:lnTo>
                    <a:pt x="3352800" y="82804"/>
                  </a:lnTo>
                  <a:lnTo>
                    <a:pt x="3352800" y="679196"/>
                  </a:lnTo>
                  <a:lnTo>
                    <a:pt x="3346291" y="711422"/>
                  </a:lnTo>
                  <a:lnTo>
                    <a:pt x="3328542" y="737743"/>
                  </a:lnTo>
                  <a:lnTo>
                    <a:pt x="3302222" y="755491"/>
                  </a:lnTo>
                  <a:lnTo>
                    <a:pt x="3269996" y="762000"/>
                  </a:lnTo>
                  <a:lnTo>
                    <a:pt x="82803" y="762000"/>
                  </a:lnTo>
                  <a:lnTo>
                    <a:pt x="50577" y="755491"/>
                  </a:lnTo>
                  <a:lnTo>
                    <a:pt x="24257" y="737743"/>
                  </a:lnTo>
                  <a:lnTo>
                    <a:pt x="6508" y="711422"/>
                  </a:lnTo>
                  <a:lnTo>
                    <a:pt x="0" y="679196"/>
                  </a:lnTo>
                  <a:lnTo>
                    <a:pt x="0" y="828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23">
            <a:extLst>
              <a:ext uri="{FF2B5EF4-FFF2-40B4-BE49-F238E27FC236}">
                <a16:creationId xmlns:a16="http://schemas.microsoft.com/office/drawing/2014/main" id="{BF999BB1-CE61-4F9E-A6E3-23DF3CBC08EC}"/>
              </a:ext>
            </a:extLst>
          </p:cNvPr>
          <p:cNvGrpSpPr/>
          <p:nvPr/>
        </p:nvGrpSpPr>
        <p:grpSpPr>
          <a:xfrm>
            <a:off x="7981188" y="4514088"/>
            <a:ext cx="3351529" cy="2245360"/>
            <a:chOff x="7981188" y="4514088"/>
            <a:chExt cx="3351529" cy="2245360"/>
          </a:xfrm>
        </p:grpSpPr>
        <p:pic>
          <p:nvPicPr>
            <p:cNvPr id="117" name="object 25">
              <a:extLst>
                <a:ext uri="{FF2B5EF4-FFF2-40B4-BE49-F238E27FC236}">
                  <a16:creationId xmlns:a16="http://schemas.microsoft.com/office/drawing/2014/main" id="{CBD536CB-D293-469F-84DB-329A6CF7358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20527" y="6512560"/>
              <a:ext cx="156972" cy="147320"/>
            </a:xfrm>
            <a:prstGeom prst="rect">
              <a:avLst/>
            </a:prstGeom>
          </p:spPr>
        </p:pic>
        <p:sp>
          <p:nvSpPr>
            <p:cNvPr id="118" name="object 26">
              <a:extLst>
                <a:ext uri="{FF2B5EF4-FFF2-40B4-BE49-F238E27FC236}">
                  <a16:creationId xmlns:a16="http://schemas.microsoft.com/office/drawing/2014/main" id="{4D6DECCB-9395-49FF-8BE9-EC3B9221DCC1}"/>
                </a:ext>
              </a:extLst>
            </p:cNvPr>
            <p:cNvSpPr/>
            <p:nvPr/>
          </p:nvSpPr>
          <p:spPr>
            <a:xfrm>
              <a:off x="7981188" y="4514088"/>
              <a:ext cx="3351529" cy="2245360"/>
            </a:xfrm>
            <a:custGeom>
              <a:avLst/>
              <a:gdLst/>
              <a:ahLst/>
              <a:cxnLst/>
              <a:rect l="l" t="t" r="r" b="b"/>
              <a:pathLst>
                <a:path w="3351529" h="2245359">
                  <a:moveTo>
                    <a:pt x="3289172" y="0"/>
                  </a:moveTo>
                  <a:lnTo>
                    <a:pt x="62102" y="0"/>
                  </a:lnTo>
                  <a:lnTo>
                    <a:pt x="37933" y="4881"/>
                  </a:lnTo>
                  <a:lnTo>
                    <a:pt x="18192" y="18192"/>
                  </a:lnTo>
                  <a:lnTo>
                    <a:pt x="4881" y="37933"/>
                  </a:lnTo>
                  <a:lnTo>
                    <a:pt x="0" y="62103"/>
                  </a:lnTo>
                  <a:lnTo>
                    <a:pt x="0" y="2182787"/>
                  </a:lnTo>
                  <a:lnTo>
                    <a:pt x="4881" y="2206944"/>
                  </a:lnTo>
                  <a:lnTo>
                    <a:pt x="18192" y="2226672"/>
                  </a:lnTo>
                  <a:lnTo>
                    <a:pt x="37933" y="2239974"/>
                  </a:lnTo>
                  <a:lnTo>
                    <a:pt x="62102" y="2244852"/>
                  </a:lnTo>
                  <a:lnTo>
                    <a:pt x="3289172" y="2244852"/>
                  </a:lnTo>
                  <a:lnTo>
                    <a:pt x="3313342" y="2239974"/>
                  </a:lnTo>
                  <a:lnTo>
                    <a:pt x="3333083" y="2226672"/>
                  </a:lnTo>
                  <a:lnTo>
                    <a:pt x="3346394" y="2206944"/>
                  </a:lnTo>
                  <a:lnTo>
                    <a:pt x="3351276" y="2182787"/>
                  </a:lnTo>
                  <a:lnTo>
                    <a:pt x="3351276" y="62103"/>
                  </a:lnTo>
                  <a:lnTo>
                    <a:pt x="3346394" y="37933"/>
                  </a:lnTo>
                  <a:lnTo>
                    <a:pt x="3333083" y="18192"/>
                  </a:lnTo>
                  <a:lnTo>
                    <a:pt x="3313342" y="4881"/>
                  </a:lnTo>
                  <a:lnTo>
                    <a:pt x="32891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27">
              <a:extLst>
                <a:ext uri="{FF2B5EF4-FFF2-40B4-BE49-F238E27FC236}">
                  <a16:creationId xmlns:a16="http://schemas.microsoft.com/office/drawing/2014/main" id="{F61D3FF3-3BCC-4D54-847A-E45AB4981F29}"/>
                </a:ext>
              </a:extLst>
            </p:cNvPr>
            <p:cNvSpPr/>
            <p:nvPr/>
          </p:nvSpPr>
          <p:spPr>
            <a:xfrm>
              <a:off x="7981188" y="4514088"/>
              <a:ext cx="3351529" cy="2245360"/>
            </a:xfrm>
            <a:custGeom>
              <a:avLst/>
              <a:gdLst/>
              <a:ahLst/>
              <a:cxnLst/>
              <a:rect l="l" t="t" r="r" b="b"/>
              <a:pathLst>
                <a:path w="3351529" h="2245359">
                  <a:moveTo>
                    <a:pt x="0" y="62103"/>
                  </a:moveTo>
                  <a:lnTo>
                    <a:pt x="4881" y="37933"/>
                  </a:lnTo>
                  <a:lnTo>
                    <a:pt x="18192" y="18192"/>
                  </a:lnTo>
                  <a:lnTo>
                    <a:pt x="37933" y="4881"/>
                  </a:lnTo>
                  <a:lnTo>
                    <a:pt x="62102" y="0"/>
                  </a:lnTo>
                  <a:lnTo>
                    <a:pt x="3289172" y="0"/>
                  </a:lnTo>
                  <a:lnTo>
                    <a:pt x="3313342" y="4881"/>
                  </a:lnTo>
                  <a:lnTo>
                    <a:pt x="3333083" y="18192"/>
                  </a:lnTo>
                  <a:lnTo>
                    <a:pt x="3346394" y="37933"/>
                  </a:lnTo>
                  <a:lnTo>
                    <a:pt x="3351276" y="62103"/>
                  </a:lnTo>
                  <a:lnTo>
                    <a:pt x="3351276" y="2182787"/>
                  </a:lnTo>
                  <a:lnTo>
                    <a:pt x="3346394" y="2206944"/>
                  </a:lnTo>
                  <a:lnTo>
                    <a:pt x="3333083" y="2226672"/>
                  </a:lnTo>
                  <a:lnTo>
                    <a:pt x="3313342" y="2239974"/>
                  </a:lnTo>
                  <a:lnTo>
                    <a:pt x="3289172" y="2244852"/>
                  </a:lnTo>
                  <a:lnTo>
                    <a:pt x="62102" y="2244852"/>
                  </a:lnTo>
                  <a:lnTo>
                    <a:pt x="37933" y="2239974"/>
                  </a:lnTo>
                  <a:lnTo>
                    <a:pt x="18192" y="2226672"/>
                  </a:lnTo>
                  <a:lnTo>
                    <a:pt x="4881" y="2206944"/>
                  </a:lnTo>
                  <a:lnTo>
                    <a:pt x="0" y="2182787"/>
                  </a:lnTo>
                  <a:lnTo>
                    <a:pt x="0" y="621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28">
            <a:extLst>
              <a:ext uri="{FF2B5EF4-FFF2-40B4-BE49-F238E27FC236}">
                <a16:creationId xmlns:a16="http://schemas.microsoft.com/office/drawing/2014/main" id="{939E133F-0C13-4217-A347-FE38F21175AE}"/>
              </a:ext>
            </a:extLst>
          </p:cNvPr>
          <p:cNvSpPr txBox="1"/>
          <p:nvPr/>
        </p:nvSpPr>
        <p:spPr>
          <a:xfrm>
            <a:off x="5684901" y="4882641"/>
            <a:ext cx="8248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Contact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1" name="object 29">
            <a:extLst>
              <a:ext uri="{FF2B5EF4-FFF2-40B4-BE49-F238E27FC236}">
                <a16:creationId xmlns:a16="http://schemas.microsoft.com/office/drawing/2014/main" id="{89068166-D605-4674-88BE-9BC8AF1DA55A}"/>
              </a:ext>
            </a:extLst>
          </p:cNvPr>
          <p:cNvSpPr txBox="1"/>
          <p:nvPr/>
        </p:nvSpPr>
        <p:spPr>
          <a:xfrm>
            <a:off x="4527041" y="5197602"/>
            <a:ext cx="3124200" cy="271780"/>
          </a:xfrm>
          <a:prstGeom prst="rect">
            <a:avLst/>
          </a:prstGeom>
          <a:solidFill>
            <a:srgbClr val="F7F6F8"/>
          </a:solidFill>
          <a:ln w="25400">
            <a:solidFill>
              <a:srgbClr val="FFFF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71780" indent="-181610">
              <a:lnSpc>
                <a:spcPct val="100000"/>
              </a:lnSpc>
              <a:spcBef>
                <a:spcPts val="345"/>
              </a:spcBef>
              <a:buChar char="•"/>
              <a:tabLst>
                <a:tab pos="271780" algn="l"/>
                <a:tab pos="272415" algn="l"/>
              </a:tabLst>
            </a:pPr>
            <a:r>
              <a:rPr sz="1150" dirty="0">
                <a:latin typeface="Arial"/>
                <a:cs typeface="Arial"/>
              </a:rPr>
              <a:t>Agence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et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conseiller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avec</a:t>
            </a:r>
            <a:r>
              <a:rPr sz="1150" spc="4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Géolocalisation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22" name="object 30">
            <a:extLst>
              <a:ext uri="{FF2B5EF4-FFF2-40B4-BE49-F238E27FC236}">
                <a16:creationId xmlns:a16="http://schemas.microsoft.com/office/drawing/2014/main" id="{2279FCEE-9158-4E9B-8A2A-88DE75D92E2B}"/>
              </a:ext>
            </a:extLst>
          </p:cNvPr>
          <p:cNvGrpSpPr/>
          <p:nvPr/>
        </p:nvGrpSpPr>
        <p:grpSpPr>
          <a:xfrm>
            <a:off x="4373867" y="5815584"/>
            <a:ext cx="3424554" cy="1027430"/>
            <a:chOff x="4373867" y="5815584"/>
            <a:chExt cx="3424554" cy="1027430"/>
          </a:xfrm>
        </p:grpSpPr>
        <p:pic>
          <p:nvPicPr>
            <p:cNvPr id="123" name="object 31">
              <a:extLst>
                <a:ext uri="{FF2B5EF4-FFF2-40B4-BE49-F238E27FC236}">
                  <a16:creationId xmlns:a16="http://schemas.microsoft.com/office/drawing/2014/main" id="{57498CF1-67CE-42EC-A574-367E33311A5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3867" y="5818546"/>
              <a:ext cx="3424452" cy="1024311"/>
            </a:xfrm>
            <a:prstGeom prst="rect">
              <a:avLst/>
            </a:prstGeom>
          </p:spPr>
        </p:pic>
        <p:pic>
          <p:nvPicPr>
            <p:cNvPr id="124" name="object 32">
              <a:extLst>
                <a:ext uri="{FF2B5EF4-FFF2-40B4-BE49-F238E27FC236}">
                  <a16:creationId xmlns:a16="http://schemas.microsoft.com/office/drawing/2014/main" id="{CBE4926E-F13D-41BE-817C-F8E8FC28DA1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6380" y="5815584"/>
              <a:ext cx="1517903" cy="531901"/>
            </a:xfrm>
            <a:prstGeom prst="rect">
              <a:avLst/>
            </a:prstGeom>
          </p:spPr>
        </p:pic>
        <p:sp>
          <p:nvSpPr>
            <p:cNvPr id="125" name="object 33">
              <a:extLst>
                <a:ext uri="{FF2B5EF4-FFF2-40B4-BE49-F238E27FC236}">
                  <a16:creationId xmlns:a16="http://schemas.microsoft.com/office/drawing/2014/main" id="{0C151BB4-DAEC-408F-8451-4C838C9FC5D1}"/>
                </a:ext>
              </a:extLst>
            </p:cNvPr>
            <p:cNvSpPr/>
            <p:nvPr/>
          </p:nvSpPr>
          <p:spPr>
            <a:xfrm>
              <a:off x="4411980" y="5836920"/>
              <a:ext cx="3352800" cy="952500"/>
            </a:xfrm>
            <a:custGeom>
              <a:avLst/>
              <a:gdLst/>
              <a:ahLst/>
              <a:cxnLst/>
              <a:rect l="l" t="t" r="r" b="b"/>
              <a:pathLst>
                <a:path w="3352800" h="952500">
                  <a:moveTo>
                    <a:pt x="3280791" y="0"/>
                  </a:moveTo>
                  <a:lnTo>
                    <a:pt x="72009" y="0"/>
                  </a:lnTo>
                  <a:lnTo>
                    <a:pt x="43987" y="5662"/>
                  </a:lnTo>
                  <a:lnTo>
                    <a:pt x="21097" y="21104"/>
                  </a:lnTo>
                  <a:lnTo>
                    <a:pt x="5661" y="44009"/>
                  </a:lnTo>
                  <a:lnTo>
                    <a:pt x="0" y="72059"/>
                  </a:lnTo>
                  <a:lnTo>
                    <a:pt x="0" y="880440"/>
                  </a:lnTo>
                  <a:lnTo>
                    <a:pt x="5661" y="908489"/>
                  </a:lnTo>
                  <a:lnTo>
                    <a:pt x="21097" y="931394"/>
                  </a:lnTo>
                  <a:lnTo>
                    <a:pt x="43987" y="946837"/>
                  </a:lnTo>
                  <a:lnTo>
                    <a:pt x="72009" y="952499"/>
                  </a:lnTo>
                  <a:lnTo>
                    <a:pt x="3280791" y="952499"/>
                  </a:lnTo>
                  <a:lnTo>
                    <a:pt x="3308812" y="946837"/>
                  </a:lnTo>
                  <a:lnTo>
                    <a:pt x="3331702" y="931394"/>
                  </a:lnTo>
                  <a:lnTo>
                    <a:pt x="3347138" y="908489"/>
                  </a:lnTo>
                  <a:lnTo>
                    <a:pt x="3352800" y="880440"/>
                  </a:lnTo>
                  <a:lnTo>
                    <a:pt x="3352800" y="72059"/>
                  </a:lnTo>
                  <a:lnTo>
                    <a:pt x="3347138" y="44009"/>
                  </a:lnTo>
                  <a:lnTo>
                    <a:pt x="3331702" y="21104"/>
                  </a:lnTo>
                  <a:lnTo>
                    <a:pt x="3308812" y="5662"/>
                  </a:lnTo>
                  <a:lnTo>
                    <a:pt x="328079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34">
              <a:extLst>
                <a:ext uri="{FF2B5EF4-FFF2-40B4-BE49-F238E27FC236}">
                  <a16:creationId xmlns:a16="http://schemas.microsoft.com/office/drawing/2014/main" id="{0301E898-36B4-4797-AAB9-322FD831B28D}"/>
                </a:ext>
              </a:extLst>
            </p:cNvPr>
            <p:cNvSpPr/>
            <p:nvPr/>
          </p:nvSpPr>
          <p:spPr>
            <a:xfrm>
              <a:off x="4411980" y="5836920"/>
              <a:ext cx="3352800" cy="952500"/>
            </a:xfrm>
            <a:custGeom>
              <a:avLst/>
              <a:gdLst/>
              <a:ahLst/>
              <a:cxnLst/>
              <a:rect l="l" t="t" r="r" b="b"/>
              <a:pathLst>
                <a:path w="3352800" h="952500">
                  <a:moveTo>
                    <a:pt x="0" y="72059"/>
                  </a:moveTo>
                  <a:lnTo>
                    <a:pt x="5661" y="44009"/>
                  </a:lnTo>
                  <a:lnTo>
                    <a:pt x="21097" y="21104"/>
                  </a:lnTo>
                  <a:lnTo>
                    <a:pt x="43987" y="5662"/>
                  </a:lnTo>
                  <a:lnTo>
                    <a:pt x="72009" y="0"/>
                  </a:lnTo>
                  <a:lnTo>
                    <a:pt x="3280791" y="0"/>
                  </a:lnTo>
                  <a:lnTo>
                    <a:pt x="3308812" y="5662"/>
                  </a:lnTo>
                  <a:lnTo>
                    <a:pt x="3331702" y="21104"/>
                  </a:lnTo>
                  <a:lnTo>
                    <a:pt x="3347138" y="44009"/>
                  </a:lnTo>
                  <a:lnTo>
                    <a:pt x="3352800" y="72059"/>
                  </a:lnTo>
                  <a:lnTo>
                    <a:pt x="3352800" y="880440"/>
                  </a:lnTo>
                  <a:lnTo>
                    <a:pt x="3347138" y="908489"/>
                  </a:lnTo>
                  <a:lnTo>
                    <a:pt x="3331702" y="931394"/>
                  </a:lnTo>
                  <a:lnTo>
                    <a:pt x="3308812" y="946837"/>
                  </a:lnTo>
                  <a:lnTo>
                    <a:pt x="3280791" y="952499"/>
                  </a:lnTo>
                  <a:lnTo>
                    <a:pt x="72009" y="952499"/>
                  </a:lnTo>
                  <a:lnTo>
                    <a:pt x="43987" y="946837"/>
                  </a:lnTo>
                  <a:lnTo>
                    <a:pt x="21097" y="931394"/>
                  </a:lnTo>
                  <a:lnTo>
                    <a:pt x="5661" y="908489"/>
                  </a:lnTo>
                  <a:lnTo>
                    <a:pt x="0" y="880440"/>
                  </a:lnTo>
                  <a:lnTo>
                    <a:pt x="0" y="7205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35">
            <a:extLst>
              <a:ext uri="{FF2B5EF4-FFF2-40B4-BE49-F238E27FC236}">
                <a16:creationId xmlns:a16="http://schemas.microsoft.com/office/drawing/2014/main" id="{3996E174-B8D6-4CDD-9029-6B56878F765E}"/>
              </a:ext>
            </a:extLst>
          </p:cNvPr>
          <p:cNvSpPr txBox="1"/>
          <p:nvPr/>
        </p:nvSpPr>
        <p:spPr>
          <a:xfrm>
            <a:off x="5486146" y="5886094"/>
            <a:ext cx="120523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Notification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8" name="object 36">
            <a:extLst>
              <a:ext uri="{FF2B5EF4-FFF2-40B4-BE49-F238E27FC236}">
                <a16:creationId xmlns:a16="http://schemas.microsoft.com/office/drawing/2014/main" id="{ED940B52-F2E4-4EFE-80E3-64312E8FCE3C}"/>
              </a:ext>
            </a:extLst>
          </p:cNvPr>
          <p:cNvSpPr txBox="1"/>
          <p:nvPr/>
        </p:nvSpPr>
        <p:spPr>
          <a:xfrm>
            <a:off x="4527041" y="6227826"/>
            <a:ext cx="3124200" cy="451484"/>
          </a:xfrm>
          <a:prstGeom prst="rect">
            <a:avLst/>
          </a:prstGeom>
          <a:solidFill>
            <a:srgbClr val="F7F6F8"/>
          </a:solidFill>
          <a:ln w="25400">
            <a:solidFill>
              <a:srgbClr val="FFFFF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71780" marR="189865" indent="-181610">
              <a:lnSpc>
                <a:spcPct val="101699"/>
              </a:lnSpc>
              <a:spcBef>
                <a:spcPts val="320"/>
              </a:spcBef>
              <a:buChar char="•"/>
              <a:tabLst>
                <a:tab pos="271780" algn="l"/>
                <a:tab pos="272415" algn="l"/>
              </a:tabLst>
            </a:pPr>
            <a:r>
              <a:rPr sz="1150" dirty="0">
                <a:latin typeface="Arial"/>
                <a:cs typeface="Arial"/>
              </a:rPr>
              <a:t>CG</a:t>
            </a:r>
            <a:r>
              <a:rPr sz="1150" spc="1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à</a:t>
            </a:r>
            <a:r>
              <a:rPr sz="1150" spc="1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valider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pour</a:t>
            </a:r>
            <a:r>
              <a:rPr sz="1150" spc="3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clients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migrant</a:t>
            </a:r>
            <a:r>
              <a:rPr sz="1150" spc="1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</a:t>
            </a:r>
            <a:r>
              <a:rPr sz="1150" spc="15" dirty="0">
                <a:latin typeface="Arial"/>
                <a:cs typeface="Arial"/>
              </a:rPr>
              <a:t> </a:t>
            </a:r>
            <a:r>
              <a:rPr sz="1150" spc="-25" dirty="0">
                <a:latin typeface="Arial"/>
                <a:cs typeface="Arial"/>
              </a:rPr>
              <a:t>DEI </a:t>
            </a:r>
            <a:r>
              <a:rPr sz="1150" dirty="0">
                <a:latin typeface="Arial"/>
                <a:cs typeface="Arial"/>
              </a:rPr>
              <a:t>PRO vers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spc="-20" dirty="0">
                <a:latin typeface="Arial"/>
                <a:cs typeface="Arial"/>
              </a:rPr>
              <a:t>CENET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29" name="object 37">
            <a:extLst>
              <a:ext uri="{FF2B5EF4-FFF2-40B4-BE49-F238E27FC236}">
                <a16:creationId xmlns:a16="http://schemas.microsoft.com/office/drawing/2014/main" id="{FFFA3DF0-4CC5-4E9A-8523-29598A94718C}"/>
              </a:ext>
            </a:extLst>
          </p:cNvPr>
          <p:cNvGrpSpPr/>
          <p:nvPr/>
        </p:nvGrpSpPr>
        <p:grpSpPr>
          <a:xfrm>
            <a:off x="4414837" y="1162621"/>
            <a:ext cx="3362325" cy="3455670"/>
            <a:chOff x="4414837" y="1162621"/>
            <a:chExt cx="3362325" cy="3455670"/>
          </a:xfrm>
        </p:grpSpPr>
        <p:sp>
          <p:nvSpPr>
            <p:cNvPr id="130" name="object 38">
              <a:extLst>
                <a:ext uri="{FF2B5EF4-FFF2-40B4-BE49-F238E27FC236}">
                  <a16:creationId xmlns:a16="http://schemas.microsoft.com/office/drawing/2014/main" id="{CD8F180F-281F-4744-80C0-A419449541F6}"/>
                </a:ext>
              </a:extLst>
            </p:cNvPr>
            <p:cNvSpPr/>
            <p:nvPr/>
          </p:nvSpPr>
          <p:spPr>
            <a:xfrm>
              <a:off x="4419600" y="1167383"/>
              <a:ext cx="3352800" cy="3446145"/>
            </a:xfrm>
            <a:custGeom>
              <a:avLst/>
              <a:gdLst/>
              <a:ahLst/>
              <a:cxnLst/>
              <a:rect l="l" t="t" r="r" b="b"/>
              <a:pathLst>
                <a:path w="3352800" h="3446145">
                  <a:moveTo>
                    <a:pt x="3260090" y="0"/>
                  </a:moveTo>
                  <a:lnTo>
                    <a:pt x="92710" y="0"/>
                  </a:lnTo>
                  <a:lnTo>
                    <a:pt x="56632" y="7288"/>
                  </a:lnTo>
                  <a:lnTo>
                    <a:pt x="27162" y="27162"/>
                  </a:lnTo>
                  <a:lnTo>
                    <a:pt x="7288" y="56632"/>
                  </a:lnTo>
                  <a:lnTo>
                    <a:pt x="0" y="92710"/>
                  </a:lnTo>
                  <a:lnTo>
                    <a:pt x="0" y="3353054"/>
                  </a:lnTo>
                  <a:lnTo>
                    <a:pt x="7288" y="3389131"/>
                  </a:lnTo>
                  <a:lnTo>
                    <a:pt x="27162" y="3418601"/>
                  </a:lnTo>
                  <a:lnTo>
                    <a:pt x="56632" y="3438475"/>
                  </a:lnTo>
                  <a:lnTo>
                    <a:pt x="92710" y="3445764"/>
                  </a:lnTo>
                  <a:lnTo>
                    <a:pt x="3260090" y="3445764"/>
                  </a:lnTo>
                  <a:lnTo>
                    <a:pt x="3296167" y="3438475"/>
                  </a:lnTo>
                  <a:lnTo>
                    <a:pt x="3325637" y="3418601"/>
                  </a:lnTo>
                  <a:lnTo>
                    <a:pt x="3345511" y="3389131"/>
                  </a:lnTo>
                  <a:lnTo>
                    <a:pt x="3352800" y="3353054"/>
                  </a:lnTo>
                  <a:lnTo>
                    <a:pt x="3352800" y="92710"/>
                  </a:lnTo>
                  <a:lnTo>
                    <a:pt x="3345511" y="56632"/>
                  </a:lnTo>
                  <a:lnTo>
                    <a:pt x="3325637" y="27162"/>
                  </a:lnTo>
                  <a:lnTo>
                    <a:pt x="3296167" y="7288"/>
                  </a:lnTo>
                  <a:lnTo>
                    <a:pt x="326009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39">
              <a:extLst>
                <a:ext uri="{FF2B5EF4-FFF2-40B4-BE49-F238E27FC236}">
                  <a16:creationId xmlns:a16="http://schemas.microsoft.com/office/drawing/2014/main" id="{8205ADE2-9FD4-4072-AF9A-BB1C8689E758}"/>
                </a:ext>
              </a:extLst>
            </p:cNvPr>
            <p:cNvSpPr/>
            <p:nvPr/>
          </p:nvSpPr>
          <p:spPr>
            <a:xfrm>
              <a:off x="4419600" y="1167383"/>
              <a:ext cx="3352800" cy="3446145"/>
            </a:xfrm>
            <a:custGeom>
              <a:avLst/>
              <a:gdLst/>
              <a:ahLst/>
              <a:cxnLst/>
              <a:rect l="l" t="t" r="r" b="b"/>
              <a:pathLst>
                <a:path w="3352800" h="3446145">
                  <a:moveTo>
                    <a:pt x="0" y="92710"/>
                  </a:moveTo>
                  <a:lnTo>
                    <a:pt x="7288" y="56632"/>
                  </a:lnTo>
                  <a:lnTo>
                    <a:pt x="27162" y="27162"/>
                  </a:lnTo>
                  <a:lnTo>
                    <a:pt x="56632" y="7288"/>
                  </a:lnTo>
                  <a:lnTo>
                    <a:pt x="92710" y="0"/>
                  </a:lnTo>
                  <a:lnTo>
                    <a:pt x="3260090" y="0"/>
                  </a:lnTo>
                  <a:lnTo>
                    <a:pt x="3296167" y="7288"/>
                  </a:lnTo>
                  <a:lnTo>
                    <a:pt x="3325637" y="27162"/>
                  </a:lnTo>
                  <a:lnTo>
                    <a:pt x="3345511" y="56632"/>
                  </a:lnTo>
                  <a:lnTo>
                    <a:pt x="3352800" y="92710"/>
                  </a:lnTo>
                  <a:lnTo>
                    <a:pt x="3352800" y="3353054"/>
                  </a:lnTo>
                  <a:lnTo>
                    <a:pt x="3345511" y="3389131"/>
                  </a:lnTo>
                  <a:lnTo>
                    <a:pt x="3325637" y="3418601"/>
                  </a:lnTo>
                  <a:lnTo>
                    <a:pt x="3296167" y="3438475"/>
                  </a:lnTo>
                  <a:lnTo>
                    <a:pt x="3260090" y="3445764"/>
                  </a:lnTo>
                  <a:lnTo>
                    <a:pt x="92710" y="3445764"/>
                  </a:lnTo>
                  <a:lnTo>
                    <a:pt x="56632" y="3438475"/>
                  </a:lnTo>
                  <a:lnTo>
                    <a:pt x="27162" y="3418601"/>
                  </a:lnTo>
                  <a:lnTo>
                    <a:pt x="7288" y="3389131"/>
                  </a:lnTo>
                  <a:lnTo>
                    <a:pt x="0" y="3353054"/>
                  </a:lnTo>
                  <a:lnTo>
                    <a:pt x="0" y="9271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2" name="object 41">
            <a:extLst>
              <a:ext uri="{FF2B5EF4-FFF2-40B4-BE49-F238E27FC236}">
                <a16:creationId xmlns:a16="http://schemas.microsoft.com/office/drawing/2014/main" id="{D9E763F1-73EC-419D-A8B3-56BBAAD85882}"/>
              </a:ext>
            </a:extLst>
          </p:cNvPr>
          <p:cNvGrpSpPr/>
          <p:nvPr/>
        </p:nvGrpSpPr>
        <p:grpSpPr>
          <a:xfrm>
            <a:off x="4503673" y="3624326"/>
            <a:ext cx="3148330" cy="851535"/>
            <a:chOff x="4503673" y="3624326"/>
            <a:chExt cx="3148330" cy="851535"/>
          </a:xfrm>
        </p:grpSpPr>
        <p:sp>
          <p:nvSpPr>
            <p:cNvPr id="133" name="object 42">
              <a:extLst>
                <a:ext uri="{FF2B5EF4-FFF2-40B4-BE49-F238E27FC236}">
                  <a16:creationId xmlns:a16="http://schemas.microsoft.com/office/drawing/2014/main" id="{A9262F42-003B-4973-A84B-C4487DA88D4C}"/>
                </a:ext>
              </a:extLst>
            </p:cNvPr>
            <p:cNvSpPr/>
            <p:nvPr/>
          </p:nvSpPr>
          <p:spPr>
            <a:xfrm>
              <a:off x="4516373" y="3637026"/>
              <a:ext cx="3122930" cy="826135"/>
            </a:xfrm>
            <a:custGeom>
              <a:avLst/>
              <a:gdLst/>
              <a:ahLst/>
              <a:cxnLst/>
              <a:rect l="l" t="t" r="r" b="b"/>
              <a:pathLst>
                <a:path w="3122929" h="826135">
                  <a:moveTo>
                    <a:pt x="3122676" y="0"/>
                  </a:moveTo>
                  <a:lnTo>
                    <a:pt x="0" y="0"/>
                  </a:lnTo>
                  <a:lnTo>
                    <a:pt x="0" y="826007"/>
                  </a:lnTo>
                  <a:lnTo>
                    <a:pt x="3122676" y="826007"/>
                  </a:lnTo>
                  <a:lnTo>
                    <a:pt x="3122676" y="0"/>
                  </a:lnTo>
                  <a:close/>
                </a:path>
              </a:pathLst>
            </a:custGeom>
            <a:solidFill>
              <a:srgbClr val="F7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43">
              <a:extLst>
                <a:ext uri="{FF2B5EF4-FFF2-40B4-BE49-F238E27FC236}">
                  <a16:creationId xmlns:a16="http://schemas.microsoft.com/office/drawing/2014/main" id="{FE9C2B8B-ACD3-442A-BFB8-B4CF9EB04231}"/>
                </a:ext>
              </a:extLst>
            </p:cNvPr>
            <p:cNvSpPr/>
            <p:nvPr/>
          </p:nvSpPr>
          <p:spPr>
            <a:xfrm>
              <a:off x="4516373" y="3637026"/>
              <a:ext cx="3122930" cy="826135"/>
            </a:xfrm>
            <a:custGeom>
              <a:avLst/>
              <a:gdLst/>
              <a:ahLst/>
              <a:cxnLst/>
              <a:rect l="l" t="t" r="r" b="b"/>
              <a:pathLst>
                <a:path w="3122929" h="826135">
                  <a:moveTo>
                    <a:pt x="0" y="826007"/>
                  </a:moveTo>
                  <a:lnTo>
                    <a:pt x="3122676" y="826007"/>
                  </a:lnTo>
                  <a:lnTo>
                    <a:pt x="3122676" y="0"/>
                  </a:lnTo>
                  <a:lnTo>
                    <a:pt x="0" y="0"/>
                  </a:lnTo>
                  <a:lnTo>
                    <a:pt x="0" y="82600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44">
            <a:extLst>
              <a:ext uri="{FF2B5EF4-FFF2-40B4-BE49-F238E27FC236}">
                <a16:creationId xmlns:a16="http://schemas.microsoft.com/office/drawing/2014/main" id="{4E0EDAF7-E8A9-4219-9F22-70E30582AE73}"/>
              </a:ext>
            </a:extLst>
          </p:cNvPr>
          <p:cNvSpPr txBox="1"/>
          <p:nvPr/>
        </p:nvSpPr>
        <p:spPr>
          <a:xfrm>
            <a:off x="4529073" y="3666235"/>
            <a:ext cx="3097530" cy="7518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120"/>
              </a:spcBef>
            </a:pPr>
            <a:r>
              <a:rPr sz="1250" b="1" spc="-10" dirty="0">
                <a:latin typeface="Arial"/>
                <a:cs typeface="Arial"/>
              </a:rPr>
              <a:t>Bénéficiaires</a:t>
            </a:r>
            <a:endParaRPr sz="1250">
              <a:latin typeface="Arial"/>
              <a:cs typeface="Arial"/>
            </a:endParaRPr>
          </a:p>
          <a:p>
            <a:pPr marL="281940" indent="-205104">
              <a:lnSpc>
                <a:spcPct val="100000"/>
              </a:lnSpc>
              <a:spcBef>
                <a:spcPts val="15"/>
              </a:spcBef>
              <a:buChar char="•"/>
              <a:tabLst>
                <a:tab pos="281940" algn="l"/>
                <a:tab pos="282575" algn="l"/>
              </a:tabLst>
            </a:pPr>
            <a:r>
              <a:rPr sz="1150" dirty="0">
                <a:latin typeface="Arial"/>
                <a:cs typeface="Arial"/>
              </a:rPr>
              <a:t>Ajout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comptes</a:t>
            </a:r>
            <a:r>
              <a:rPr sz="1150" spc="3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bénéficiaires</a:t>
            </a:r>
            <a:endParaRPr sz="1150">
              <a:latin typeface="Arial"/>
              <a:cs typeface="Arial"/>
            </a:endParaRPr>
          </a:p>
          <a:p>
            <a:pPr marL="281940" indent="-20510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Modification</a:t>
            </a:r>
            <a:r>
              <a:rPr sz="1150" b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et</a:t>
            </a:r>
            <a:r>
              <a:rPr sz="1150" b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suppression</a:t>
            </a:r>
            <a:r>
              <a:rPr sz="115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FF0000"/>
                </a:solidFill>
                <a:latin typeface="Arial"/>
                <a:cs typeface="Arial"/>
              </a:rPr>
              <a:t>des</a:t>
            </a:r>
            <a:endParaRPr sz="1150">
              <a:latin typeface="Arial"/>
              <a:cs typeface="Arial"/>
            </a:endParaRPr>
          </a:p>
          <a:p>
            <a:pPr marL="281940">
              <a:lnSpc>
                <a:spcPct val="100000"/>
              </a:lnSpc>
              <a:spcBef>
                <a:spcPts val="15"/>
              </a:spcBef>
            </a:pPr>
            <a:r>
              <a:rPr sz="1150" b="1" spc="-10" dirty="0">
                <a:solidFill>
                  <a:srgbClr val="FF0000"/>
                </a:solidFill>
                <a:latin typeface="Arial"/>
                <a:cs typeface="Arial"/>
              </a:rPr>
              <a:t>destinataires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6" name="object 45">
            <a:extLst>
              <a:ext uri="{FF2B5EF4-FFF2-40B4-BE49-F238E27FC236}">
                <a16:creationId xmlns:a16="http://schemas.microsoft.com/office/drawing/2014/main" id="{E7B26DD9-B8A9-44FC-A57D-2FEC1E10F859}"/>
              </a:ext>
            </a:extLst>
          </p:cNvPr>
          <p:cNvSpPr/>
          <p:nvPr/>
        </p:nvSpPr>
        <p:spPr>
          <a:xfrm>
            <a:off x="4516373" y="1629917"/>
            <a:ext cx="3122930" cy="1993900"/>
          </a:xfrm>
          <a:custGeom>
            <a:avLst/>
            <a:gdLst/>
            <a:ahLst/>
            <a:cxnLst/>
            <a:rect l="l" t="t" r="r" b="b"/>
            <a:pathLst>
              <a:path w="3122929" h="1993900">
                <a:moveTo>
                  <a:pt x="0" y="1993391"/>
                </a:moveTo>
                <a:lnTo>
                  <a:pt x="3122676" y="1993391"/>
                </a:lnTo>
                <a:lnTo>
                  <a:pt x="3122676" y="0"/>
                </a:lnTo>
                <a:lnTo>
                  <a:pt x="0" y="0"/>
                </a:lnTo>
                <a:lnTo>
                  <a:pt x="0" y="1993391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46">
            <a:extLst>
              <a:ext uri="{FF2B5EF4-FFF2-40B4-BE49-F238E27FC236}">
                <a16:creationId xmlns:a16="http://schemas.microsoft.com/office/drawing/2014/main" id="{26B4351F-E2BE-4815-BE3C-DCF454A9FF45}"/>
              </a:ext>
            </a:extLst>
          </p:cNvPr>
          <p:cNvSpPr txBox="1"/>
          <p:nvPr/>
        </p:nvSpPr>
        <p:spPr>
          <a:xfrm>
            <a:off x="4529073" y="1642617"/>
            <a:ext cx="3097530" cy="1968500"/>
          </a:xfrm>
          <a:prstGeom prst="rect">
            <a:avLst/>
          </a:prstGeom>
          <a:solidFill>
            <a:srgbClr val="F7F6F8"/>
          </a:solidFill>
        </p:spPr>
        <p:txBody>
          <a:bodyPr vert="horz" wrap="square" lIns="0" tIns="2794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220"/>
              </a:spcBef>
            </a:pPr>
            <a:r>
              <a:rPr sz="1250" b="1" dirty="0">
                <a:latin typeface="Arial"/>
                <a:cs typeface="Arial"/>
              </a:rPr>
              <a:t>Saisie</a:t>
            </a:r>
            <a:r>
              <a:rPr sz="1250" b="1" spc="-1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-4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Virement</a:t>
            </a:r>
            <a:endParaRPr sz="12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Virement</a:t>
            </a:r>
            <a:r>
              <a:rPr sz="1150" spc="-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Compte</a:t>
            </a:r>
            <a:r>
              <a:rPr sz="1150" spc="-1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à </a:t>
            </a:r>
            <a:r>
              <a:rPr sz="1150" spc="-10" dirty="0">
                <a:latin typeface="Arial"/>
                <a:cs typeface="Arial"/>
              </a:rPr>
              <a:t>compte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Virement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SEPA</a:t>
            </a:r>
            <a:r>
              <a:rPr sz="1150" spc="-1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(</a:t>
            </a:r>
            <a:r>
              <a:rPr sz="800" dirty="0">
                <a:latin typeface="Arial"/>
                <a:cs typeface="Arial"/>
              </a:rPr>
              <a:t>Offres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Compte</a:t>
            </a:r>
            <a:r>
              <a:rPr sz="1150" spc="-10" dirty="0"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Virements</a:t>
            </a:r>
            <a:r>
              <a:rPr sz="1150" spc="-20" dirty="0">
                <a:latin typeface="Arial"/>
                <a:cs typeface="Arial"/>
              </a:rPr>
              <a:t> </a:t>
            </a:r>
            <a:r>
              <a:rPr sz="1150" spc="-35" dirty="0">
                <a:latin typeface="Arial"/>
                <a:cs typeface="Arial"/>
              </a:rPr>
              <a:t>IP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Virement</a:t>
            </a:r>
            <a:r>
              <a:rPr sz="1150" spc="-2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permanent</a:t>
            </a:r>
            <a:endParaRPr sz="1150">
              <a:latin typeface="Arial"/>
              <a:cs typeface="Arial"/>
            </a:endParaRPr>
          </a:p>
          <a:p>
            <a:pPr marL="77470">
              <a:lnSpc>
                <a:spcPct val="100000"/>
              </a:lnSpc>
              <a:spcBef>
                <a:spcPts val="600"/>
              </a:spcBef>
            </a:pPr>
            <a:r>
              <a:rPr sz="1250" b="1" dirty="0">
                <a:latin typeface="Arial"/>
                <a:cs typeface="Arial"/>
              </a:rPr>
              <a:t>Suivi</a:t>
            </a:r>
            <a:r>
              <a:rPr sz="1250" b="1" spc="-1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des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Virements</a:t>
            </a:r>
            <a:endParaRPr sz="12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Consultation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du</a:t>
            </a:r>
            <a:r>
              <a:rPr sz="1150" spc="-1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suivi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des</a:t>
            </a:r>
            <a:r>
              <a:rPr sz="1150" spc="-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virements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Consultation</a:t>
            </a:r>
            <a:r>
              <a:rPr sz="1150" spc="-3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des</a:t>
            </a:r>
            <a:r>
              <a:rPr sz="1150" spc="-1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détails</a:t>
            </a:r>
            <a:r>
              <a:rPr sz="1150" spc="-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d’un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virement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Consultation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des demandes</a:t>
            </a:r>
            <a:r>
              <a:rPr sz="1150" spc="-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</a:t>
            </a:r>
            <a:r>
              <a:rPr sz="1150" spc="-2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restitution</a:t>
            </a:r>
            <a:endParaRPr sz="1150">
              <a:latin typeface="Arial"/>
              <a:cs typeface="Arial"/>
            </a:endParaRPr>
          </a:p>
          <a:p>
            <a:pPr marL="280035" indent="-202565">
              <a:lnSpc>
                <a:spcPct val="100000"/>
              </a:lnSpc>
              <a:buFont typeface="Wingdings"/>
              <a:buChar char=""/>
              <a:tabLst>
                <a:tab pos="280035" algn="l"/>
                <a:tab pos="280670" algn="l"/>
              </a:tabLst>
            </a:pPr>
            <a:r>
              <a:rPr sz="1150" dirty="0">
                <a:latin typeface="Arial"/>
                <a:cs typeface="Arial"/>
              </a:rPr>
              <a:t>Annulation</a:t>
            </a:r>
            <a:r>
              <a:rPr sz="1150" spc="-3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d’un</a:t>
            </a:r>
            <a:r>
              <a:rPr sz="1150" spc="-3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virement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8" name="object 53">
            <a:extLst>
              <a:ext uri="{FF2B5EF4-FFF2-40B4-BE49-F238E27FC236}">
                <a16:creationId xmlns:a16="http://schemas.microsoft.com/office/drawing/2014/main" id="{646D082E-0264-4D8B-A8B9-3E3356838010}"/>
              </a:ext>
            </a:extLst>
          </p:cNvPr>
          <p:cNvSpPr txBox="1"/>
          <p:nvPr/>
        </p:nvSpPr>
        <p:spPr>
          <a:xfrm>
            <a:off x="9418701" y="4559630"/>
            <a:ext cx="479425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9" name="object 54">
            <a:extLst>
              <a:ext uri="{FF2B5EF4-FFF2-40B4-BE49-F238E27FC236}">
                <a16:creationId xmlns:a16="http://schemas.microsoft.com/office/drawing/2014/main" id="{6E18DD66-F474-4F53-9547-1CB2BBDB63B5}"/>
              </a:ext>
            </a:extLst>
          </p:cNvPr>
          <p:cNvSpPr/>
          <p:nvPr/>
        </p:nvSpPr>
        <p:spPr>
          <a:xfrm>
            <a:off x="8087106" y="4936997"/>
            <a:ext cx="3124200" cy="631190"/>
          </a:xfrm>
          <a:custGeom>
            <a:avLst/>
            <a:gdLst/>
            <a:ahLst/>
            <a:cxnLst/>
            <a:rect l="l" t="t" r="r" b="b"/>
            <a:pathLst>
              <a:path w="3124200" h="631189">
                <a:moveTo>
                  <a:pt x="3124200" y="0"/>
                </a:moveTo>
                <a:lnTo>
                  <a:pt x="0" y="0"/>
                </a:lnTo>
                <a:lnTo>
                  <a:pt x="0" y="630935"/>
                </a:lnTo>
                <a:lnTo>
                  <a:pt x="3124200" y="630935"/>
                </a:lnTo>
                <a:lnTo>
                  <a:pt x="3124200" y="0"/>
                </a:lnTo>
                <a:close/>
              </a:path>
            </a:pathLst>
          </a:custGeom>
          <a:solidFill>
            <a:srgbClr val="F7F6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55">
            <a:extLst>
              <a:ext uri="{FF2B5EF4-FFF2-40B4-BE49-F238E27FC236}">
                <a16:creationId xmlns:a16="http://schemas.microsoft.com/office/drawing/2014/main" id="{B546B389-2ADE-4705-B13A-05C8752A23B3}"/>
              </a:ext>
            </a:extLst>
          </p:cNvPr>
          <p:cNvSpPr txBox="1"/>
          <p:nvPr/>
        </p:nvSpPr>
        <p:spPr>
          <a:xfrm>
            <a:off x="8087106" y="4936997"/>
            <a:ext cx="3124200" cy="631190"/>
          </a:xfrm>
          <a:prstGeom prst="rect">
            <a:avLst/>
          </a:prstGeom>
          <a:ln w="25400">
            <a:solidFill>
              <a:srgbClr val="FFFF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72415" indent="-182245">
              <a:lnSpc>
                <a:spcPct val="100000"/>
              </a:lnSpc>
              <a:spcBef>
                <a:spcPts val="345"/>
              </a:spcBef>
              <a:buFont typeface="Wingdings"/>
              <a:buChar char=""/>
              <a:tabLst>
                <a:tab pos="273050" algn="l"/>
              </a:tabLst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Push</a:t>
            </a:r>
            <a:r>
              <a:rPr sz="1150" b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FF0000"/>
                </a:solidFill>
                <a:latin typeface="Arial"/>
                <a:cs typeface="Arial"/>
              </a:rPr>
              <a:t>Notation</a:t>
            </a:r>
            <a:endParaRPr sz="1150">
              <a:latin typeface="Arial"/>
              <a:cs typeface="Arial"/>
            </a:endParaRPr>
          </a:p>
          <a:p>
            <a:pPr marL="272415" indent="-182245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273050" algn="l"/>
              </a:tabLst>
            </a:pPr>
            <a:r>
              <a:rPr sz="1150" dirty="0">
                <a:latin typeface="Arial"/>
                <a:cs typeface="Arial"/>
              </a:rPr>
              <a:t>Moyens</a:t>
            </a:r>
            <a:r>
              <a:rPr sz="1150" spc="4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de</a:t>
            </a:r>
            <a:r>
              <a:rPr sz="1150" spc="1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paiement</a:t>
            </a:r>
            <a:endParaRPr sz="1150">
              <a:latin typeface="Arial"/>
              <a:cs typeface="Arial"/>
            </a:endParaRPr>
          </a:p>
          <a:p>
            <a:pPr marL="272415" indent="-182245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273050" algn="l"/>
              </a:tabLst>
            </a:pPr>
            <a:r>
              <a:rPr sz="1150" spc="-10" dirty="0">
                <a:latin typeface="Arial"/>
                <a:cs typeface="Arial"/>
              </a:rPr>
              <a:t>Réglages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41" name="object 56">
            <a:extLst>
              <a:ext uri="{FF2B5EF4-FFF2-40B4-BE49-F238E27FC236}">
                <a16:creationId xmlns:a16="http://schemas.microsoft.com/office/drawing/2014/main" id="{704E8F56-2289-46FD-9CE0-D300A2075AD7}"/>
              </a:ext>
            </a:extLst>
          </p:cNvPr>
          <p:cNvGrpSpPr/>
          <p:nvPr/>
        </p:nvGrpSpPr>
        <p:grpSpPr>
          <a:xfrm>
            <a:off x="7976425" y="1194625"/>
            <a:ext cx="3361054" cy="1911985"/>
            <a:chOff x="7976425" y="1194625"/>
            <a:chExt cx="3361054" cy="1911985"/>
          </a:xfrm>
        </p:grpSpPr>
        <p:sp>
          <p:nvSpPr>
            <p:cNvPr id="142" name="object 57">
              <a:extLst>
                <a:ext uri="{FF2B5EF4-FFF2-40B4-BE49-F238E27FC236}">
                  <a16:creationId xmlns:a16="http://schemas.microsoft.com/office/drawing/2014/main" id="{1A63BA68-E2B2-4AAC-BC58-FCE9B7FC47F7}"/>
                </a:ext>
              </a:extLst>
            </p:cNvPr>
            <p:cNvSpPr/>
            <p:nvPr/>
          </p:nvSpPr>
          <p:spPr>
            <a:xfrm>
              <a:off x="7981188" y="1199388"/>
              <a:ext cx="3351529" cy="1902460"/>
            </a:xfrm>
            <a:custGeom>
              <a:avLst/>
              <a:gdLst/>
              <a:ahLst/>
              <a:cxnLst/>
              <a:rect l="l" t="t" r="r" b="b"/>
              <a:pathLst>
                <a:path w="3351529" h="1902460">
                  <a:moveTo>
                    <a:pt x="3298697" y="0"/>
                  </a:moveTo>
                  <a:lnTo>
                    <a:pt x="52577" y="0"/>
                  </a:lnTo>
                  <a:lnTo>
                    <a:pt x="32093" y="4125"/>
                  </a:lnTo>
                  <a:lnTo>
                    <a:pt x="15382" y="15382"/>
                  </a:lnTo>
                  <a:lnTo>
                    <a:pt x="4125" y="32093"/>
                  </a:lnTo>
                  <a:lnTo>
                    <a:pt x="0" y="52577"/>
                  </a:lnTo>
                  <a:lnTo>
                    <a:pt x="0" y="1849374"/>
                  </a:lnTo>
                  <a:lnTo>
                    <a:pt x="4125" y="1869858"/>
                  </a:lnTo>
                  <a:lnTo>
                    <a:pt x="15382" y="1886569"/>
                  </a:lnTo>
                  <a:lnTo>
                    <a:pt x="32093" y="1897826"/>
                  </a:lnTo>
                  <a:lnTo>
                    <a:pt x="52577" y="1901952"/>
                  </a:lnTo>
                  <a:lnTo>
                    <a:pt x="3298697" y="1901952"/>
                  </a:lnTo>
                  <a:lnTo>
                    <a:pt x="3319182" y="1897826"/>
                  </a:lnTo>
                  <a:lnTo>
                    <a:pt x="3335893" y="1886569"/>
                  </a:lnTo>
                  <a:lnTo>
                    <a:pt x="3347150" y="1869858"/>
                  </a:lnTo>
                  <a:lnTo>
                    <a:pt x="3351276" y="1849374"/>
                  </a:lnTo>
                  <a:lnTo>
                    <a:pt x="3351276" y="52577"/>
                  </a:lnTo>
                  <a:lnTo>
                    <a:pt x="3347150" y="32093"/>
                  </a:lnTo>
                  <a:lnTo>
                    <a:pt x="3335893" y="15382"/>
                  </a:lnTo>
                  <a:lnTo>
                    <a:pt x="3319182" y="4125"/>
                  </a:lnTo>
                  <a:lnTo>
                    <a:pt x="329869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58">
              <a:extLst>
                <a:ext uri="{FF2B5EF4-FFF2-40B4-BE49-F238E27FC236}">
                  <a16:creationId xmlns:a16="http://schemas.microsoft.com/office/drawing/2014/main" id="{454D4285-182B-4BE8-9AE5-F27812842402}"/>
                </a:ext>
              </a:extLst>
            </p:cNvPr>
            <p:cNvSpPr/>
            <p:nvPr/>
          </p:nvSpPr>
          <p:spPr>
            <a:xfrm>
              <a:off x="7981188" y="1199388"/>
              <a:ext cx="3351529" cy="1902460"/>
            </a:xfrm>
            <a:custGeom>
              <a:avLst/>
              <a:gdLst/>
              <a:ahLst/>
              <a:cxnLst/>
              <a:rect l="l" t="t" r="r" b="b"/>
              <a:pathLst>
                <a:path w="3351529" h="1902460">
                  <a:moveTo>
                    <a:pt x="0" y="52577"/>
                  </a:moveTo>
                  <a:lnTo>
                    <a:pt x="4125" y="32093"/>
                  </a:lnTo>
                  <a:lnTo>
                    <a:pt x="15382" y="15382"/>
                  </a:lnTo>
                  <a:lnTo>
                    <a:pt x="32093" y="4125"/>
                  </a:lnTo>
                  <a:lnTo>
                    <a:pt x="52577" y="0"/>
                  </a:lnTo>
                  <a:lnTo>
                    <a:pt x="3298697" y="0"/>
                  </a:lnTo>
                  <a:lnTo>
                    <a:pt x="3319182" y="4125"/>
                  </a:lnTo>
                  <a:lnTo>
                    <a:pt x="3335893" y="15382"/>
                  </a:lnTo>
                  <a:lnTo>
                    <a:pt x="3347150" y="32093"/>
                  </a:lnTo>
                  <a:lnTo>
                    <a:pt x="3351276" y="52577"/>
                  </a:lnTo>
                  <a:lnTo>
                    <a:pt x="3351276" y="1849374"/>
                  </a:lnTo>
                  <a:lnTo>
                    <a:pt x="3347150" y="1869858"/>
                  </a:lnTo>
                  <a:lnTo>
                    <a:pt x="3335893" y="1886569"/>
                  </a:lnTo>
                  <a:lnTo>
                    <a:pt x="3319182" y="1897826"/>
                  </a:lnTo>
                  <a:lnTo>
                    <a:pt x="3298697" y="1901952"/>
                  </a:lnTo>
                  <a:lnTo>
                    <a:pt x="52577" y="1901952"/>
                  </a:lnTo>
                  <a:lnTo>
                    <a:pt x="32093" y="1897826"/>
                  </a:lnTo>
                  <a:lnTo>
                    <a:pt x="15382" y="1886569"/>
                  </a:lnTo>
                  <a:lnTo>
                    <a:pt x="4125" y="1869858"/>
                  </a:lnTo>
                  <a:lnTo>
                    <a:pt x="0" y="1849374"/>
                  </a:lnTo>
                  <a:lnTo>
                    <a:pt x="0" y="525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59">
            <a:extLst>
              <a:ext uri="{FF2B5EF4-FFF2-40B4-BE49-F238E27FC236}">
                <a16:creationId xmlns:a16="http://schemas.microsoft.com/office/drawing/2014/main" id="{0AD469A0-D8A9-4BA1-8DB2-BC47D173AC26}"/>
              </a:ext>
            </a:extLst>
          </p:cNvPr>
          <p:cNvSpPr txBox="1"/>
          <p:nvPr/>
        </p:nvSpPr>
        <p:spPr>
          <a:xfrm>
            <a:off x="8100821" y="1608582"/>
            <a:ext cx="3124200" cy="1346200"/>
          </a:xfrm>
          <a:prstGeom prst="rect">
            <a:avLst/>
          </a:prstGeom>
          <a:solidFill>
            <a:srgbClr val="F7F6F8"/>
          </a:solidFill>
          <a:ln w="25400">
            <a:solidFill>
              <a:srgbClr val="FFFFFF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95910" indent="-204470">
              <a:lnSpc>
                <a:spcPct val="100000"/>
              </a:lnSpc>
              <a:spcBef>
                <a:spcPts val="335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Verrouillage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/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déverrouillage</a:t>
            </a:r>
            <a:r>
              <a:rPr sz="1150" spc="4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temporaire</a:t>
            </a:r>
            <a:endParaRPr sz="1150">
              <a:latin typeface="Arial"/>
              <a:cs typeface="Arial"/>
            </a:endParaRPr>
          </a:p>
          <a:p>
            <a:pPr marL="295910" indent="-2044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Faire</a:t>
            </a:r>
            <a:r>
              <a:rPr sz="1150" spc="40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opposition</a:t>
            </a:r>
            <a:endParaRPr sz="1150">
              <a:latin typeface="Arial"/>
              <a:cs typeface="Arial"/>
            </a:endParaRPr>
          </a:p>
          <a:p>
            <a:pPr marL="295910" indent="-204470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Visualiser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le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code</a:t>
            </a:r>
            <a:r>
              <a:rPr sz="1150" spc="3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confidentiel</a:t>
            </a:r>
            <a:endParaRPr sz="1150">
              <a:latin typeface="Arial"/>
              <a:cs typeface="Arial"/>
            </a:endParaRPr>
          </a:p>
          <a:p>
            <a:pPr marL="295910" indent="-2044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Gérer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les</a:t>
            </a:r>
            <a:r>
              <a:rPr sz="1150" spc="2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plafonds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(</a:t>
            </a:r>
            <a:r>
              <a:rPr sz="850" spc="-10" dirty="0">
                <a:latin typeface="Arial"/>
                <a:cs typeface="Arial"/>
              </a:rPr>
              <a:t>Consultation</a:t>
            </a:r>
            <a:r>
              <a:rPr sz="1150" spc="-10" dirty="0"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  <a:p>
            <a:pPr marL="295910" indent="-204470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Réglages</a:t>
            </a:r>
            <a:r>
              <a:rPr sz="1150" spc="1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(</a:t>
            </a:r>
            <a:r>
              <a:rPr sz="850" dirty="0">
                <a:latin typeface="Arial"/>
                <a:cs typeface="Arial"/>
              </a:rPr>
              <a:t>Paiements à</a:t>
            </a:r>
            <a:r>
              <a:rPr sz="850" spc="-10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distance</a:t>
            </a:r>
            <a:r>
              <a:rPr sz="850" spc="-5" dirty="0">
                <a:latin typeface="Arial"/>
                <a:cs typeface="Arial"/>
              </a:rPr>
              <a:t> </a:t>
            </a:r>
            <a:r>
              <a:rPr sz="850" dirty="0">
                <a:latin typeface="Arial"/>
                <a:cs typeface="Arial"/>
              </a:rPr>
              <a:t>ou à</a:t>
            </a:r>
            <a:r>
              <a:rPr sz="850" spc="-10" dirty="0">
                <a:latin typeface="Arial"/>
                <a:cs typeface="Arial"/>
              </a:rPr>
              <a:t> l’étranger</a:t>
            </a:r>
            <a:r>
              <a:rPr sz="1150" spc="-10" dirty="0"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  <a:p>
            <a:pPr marL="295910" marR="558165" indent="-204470">
              <a:lnSpc>
                <a:spcPts val="1400"/>
              </a:lnSpc>
              <a:spcBef>
                <a:spcPts val="40"/>
              </a:spcBef>
              <a:buFont typeface="Wingdings"/>
              <a:buChar char=""/>
              <a:tabLst>
                <a:tab pos="295910" algn="l"/>
                <a:tab pos="296545" algn="l"/>
              </a:tabLst>
            </a:pPr>
            <a:r>
              <a:rPr sz="1150" dirty="0">
                <a:latin typeface="Arial"/>
                <a:cs typeface="Arial"/>
              </a:rPr>
              <a:t>Services</a:t>
            </a:r>
            <a:r>
              <a:rPr sz="1150" spc="-5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(</a:t>
            </a:r>
            <a:r>
              <a:rPr sz="850" dirty="0">
                <a:latin typeface="Arial"/>
                <a:cs typeface="Arial"/>
              </a:rPr>
              <a:t>Assurance, assistance,</a:t>
            </a:r>
            <a:r>
              <a:rPr sz="850" spc="-15" dirty="0">
                <a:latin typeface="Arial"/>
                <a:cs typeface="Arial"/>
              </a:rPr>
              <a:t> </a:t>
            </a:r>
            <a:r>
              <a:rPr sz="850" spc="-10" dirty="0">
                <a:latin typeface="Arial"/>
                <a:cs typeface="Arial"/>
              </a:rPr>
              <a:t>questions fréquentes</a:t>
            </a:r>
            <a:r>
              <a:rPr sz="1150" spc="-10" dirty="0"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5" name="object 60">
            <a:extLst>
              <a:ext uri="{FF2B5EF4-FFF2-40B4-BE49-F238E27FC236}">
                <a16:creationId xmlns:a16="http://schemas.microsoft.com/office/drawing/2014/main" id="{4E6A57B2-864B-4FF7-B936-5D9897FE785F}"/>
              </a:ext>
            </a:extLst>
          </p:cNvPr>
          <p:cNvSpPr txBox="1"/>
          <p:nvPr/>
        </p:nvSpPr>
        <p:spPr>
          <a:xfrm>
            <a:off x="7988013" y="1250137"/>
            <a:ext cx="333819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25"/>
              </a:spcBef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Pilotage</a:t>
            </a:r>
            <a:r>
              <a:rPr sz="145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45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45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Arial"/>
                <a:cs typeface="Arial"/>
              </a:rPr>
              <a:t>Carte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47" name="object 62">
            <a:extLst>
              <a:ext uri="{FF2B5EF4-FFF2-40B4-BE49-F238E27FC236}">
                <a16:creationId xmlns:a16="http://schemas.microsoft.com/office/drawing/2014/main" id="{1CF60BDB-1B20-4BF1-80E9-3922B7FCC418}"/>
              </a:ext>
            </a:extLst>
          </p:cNvPr>
          <p:cNvGrpSpPr/>
          <p:nvPr/>
        </p:nvGrpSpPr>
        <p:grpSpPr>
          <a:xfrm>
            <a:off x="7976425" y="3232213"/>
            <a:ext cx="3361054" cy="1152525"/>
            <a:chOff x="7976425" y="3232213"/>
            <a:chExt cx="3361054" cy="1152525"/>
          </a:xfrm>
        </p:grpSpPr>
        <p:sp>
          <p:nvSpPr>
            <p:cNvPr id="148" name="object 63">
              <a:extLst>
                <a:ext uri="{FF2B5EF4-FFF2-40B4-BE49-F238E27FC236}">
                  <a16:creationId xmlns:a16="http://schemas.microsoft.com/office/drawing/2014/main" id="{0D5B75C4-C3AE-4258-9BDF-227BF1F9D4C9}"/>
                </a:ext>
              </a:extLst>
            </p:cNvPr>
            <p:cNvSpPr/>
            <p:nvPr/>
          </p:nvSpPr>
          <p:spPr>
            <a:xfrm>
              <a:off x="7981188" y="3236976"/>
              <a:ext cx="3351529" cy="1143000"/>
            </a:xfrm>
            <a:custGeom>
              <a:avLst/>
              <a:gdLst/>
              <a:ahLst/>
              <a:cxnLst/>
              <a:rect l="l" t="t" r="r" b="b"/>
              <a:pathLst>
                <a:path w="3351529" h="1143000">
                  <a:moveTo>
                    <a:pt x="3264027" y="0"/>
                  </a:moveTo>
                  <a:lnTo>
                    <a:pt x="87248" y="0"/>
                  </a:lnTo>
                  <a:lnTo>
                    <a:pt x="53256" y="6846"/>
                  </a:lnTo>
                  <a:lnTo>
                    <a:pt x="25526" y="25526"/>
                  </a:lnTo>
                  <a:lnTo>
                    <a:pt x="6846" y="53256"/>
                  </a:lnTo>
                  <a:lnTo>
                    <a:pt x="0" y="87249"/>
                  </a:lnTo>
                  <a:lnTo>
                    <a:pt x="0" y="1055751"/>
                  </a:lnTo>
                  <a:lnTo>
                    <a:pt x="6846" y="1089743"/>
                  </a:lnTo>
                  <a:lnTo>
                    <a:pt x="25526" y="1117473"/>
                  </a:lnTo>
                  <a:lnTo>
                    <a:pt x="53256" y="1136153"/>
                  </a:lnTo>
                  <a:lnTo>
                    <a:pt x="87248" y="1143000"/>
                  </a:lnTo>
                  <a:lnTo>
                    <a:pt x="3264027" y="1143000"/>
                  </a:lnTo>
                  <a:lnTo>
                    <a:pt x="3298019" y="1136153"/>
                  </a:lnTo>
                  <a:lnTo>
                    <a:pt x="3325749" y="1117473"/>
                  </a:lnTo>
                  <a:lnTo>
                    <a:pt x="3344429" y="1089743"/>
                  </a:lnTo>
                  <a:lnTo>
                    <a:pt x="3351276" y="1055751"/>
                  </a:lnTo>
                  <a:lnTo>
                    <a:pt x="3351276" y="87249"/>
                  </a:lnTo>
                  <a:lnTo>
                    <a:pt x="3344429" y="53256"/>
                  </a:lnTo>
                  <a:lnTo>
                    <a:pt x="3325748" y="25526"/>
                  </a:lnTo>
                  <a:lnTo>
                    <a:pt x="3298019" y="6846"/>
                  </a:lnTo>
                  <a:lnTo>
                    <a:pt x="326402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64">
              <a:extLst>
                <a:ext uri="{FF2B5EF4-FFF2-40B4-BE49-F238E27FC236}">
                  <a16:creationId xmlns:a16="http://schemas.microsoft.com/office/drawing/2014/main" id="{5834BA23-B7F8-4529-9827-DC1D027BBE6B}"/>
                </a:ext>
              </a:extLst>
            </p:cNvPr>
            <p:cNvSpPr/>
            <p:nvPr/>
          </p:nvSpPr>
          <p:spPr>
            <a:xfrm>
              <a:off x="7981188" y="3236976"/>
              <a:ext cx="3351529" cy="1143000"/>
            </a:xfrm>
            <a:custGeom>
              <a:avLst/>
              <a:gdLst/>
              <a:ahLst/>
              <a:cxnLst/>
              <a:rect l="l" t="t" r="r" b="b"/>
              <a:pathLst>
                <a:path w="3351529" h="1143000">
                  <a:moveTo>
                    <a:pt x="0" y="87249"/>
                  </a:moveTo>
                  <a:lnTo>
                    <a:pt x="6846" y="53256"/>
                  </a:lnTo>
                  <a:lnTo>
                    <a:pt x="25526" y="25526"/>
                  </a:lnTo>
                  <a:lnTo>
                    <a:pt x="53256" y="6846"/>
                  </a:lnTo>
                  <a:lnTo>
                    <a:pt x="87248" y="0"/>
                  </a:lnTo>
                  <a:lnTo>
                    <a:pt x="3264027" y="0"/>
                  </a:lnTo>
                  <a:lnTo>
                    <a:pt x="3298019" y="6846"/>
                  </a:lnTo>
                  <a:lnTo>
                    <a:pt x="3325748" y="25526"/>
                  </a:lnTo>
                  <a:lnTo>
                    <a:pt x="3344429" y="53256"/>
                  </a:lnTo>
                  <a:lnTo>
                    <a:pt x="3351276" y="87249"/>
                  </a:lnTo>
                  <a:lnTo>
                    <a:pt x="3351276" y="1055751"/>
                  </a:lnTo>
                  <a:lnTo>
                    <a:pt x="3344429" y="1089743"/>
                  </a:lnTo>
                  <a:lnTo>
                    <a:pt x="3325749" y="1117473"/>
                  </a:lnTo>
                  <a:lnTo>
                    <a:pt x="3298019" y="1136153"/>
                  </a:lnTo>
                  <a:lnTo>
                    <a:pt x="3264027" y="1143000"/>
                  </a:lnTo>
                  <a:lnTo>
                    <a:pt x="87248" y="1143000"/>
                  </a:lnTo>
                  <a:lnTo>
                    <a:pt x="53256" y="1136153"/>
                  </a:lnTo>
                  <a:lnTo>
                    <a:pt x="25526" y="1117473"/>
                  </a:lnTo>
                  <a:lnTo>
                    <a:pt x="6846" y="1089743"/>
                  </a:lnTo>
                  <a:lnTo>
                    <a:pt x="0" y="1055751"/>
                  </a:lnTo>
                  <a:lnTo>
                    <a:pt x="0" y="872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0" name="object 65">
            <a:extLst>
              <a:ext uri="{FF2B5EF4-FFF2-40B4-BE49-F238E27FC236}">
                <a16:creationId xmlns:a16="http://schemas.microsoft.com/office/drawing/2014/main" id="{1635250A-A195-41CD-AA6B-B749076E1A29}"/>
              </a:ext>
            </a:extLst>
          </p:cNvPr>
          <p:cNvSpPr txBox="1"/>
          <p:nvPr/>
        </p:nvSpPr>
        <p:spPr>
          <a:xfrm>
            <a:off x="8767318" y="3291077"/>
            <a:ext cx="177990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Accès</a:t>
            </a:r>
            <a:r>
              <a:rPr sz="17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7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Sécurité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51" name="object 66">
            <a:extLst>
              <a:ext uri="{FF2B5EF4-FFF2-40B4-BE49-F238E27FC236}">
                <a16:creationId xmlns:a16="http://schemas.microsoft.com/office/drawing/2014/main" id="{C886A4BA-F06F-400A-A68C-ECBC781A9368}"/>
              </a:ext>
            </a:extLst>
          </p:cNvPr>
          <p:cNvGrpSpPr/>
          <p:nvPr/>
        </p:nvGrpSpPr>
        <p:grpSpPr>
          <a:xfrm>
            <a:off x="8083550" y="3592321"/>
            <a:ext cx="3148330" cy="671830"/>
            <a:chOff x="8083550" y="3592321"/>
            <a:chExt cx="3148330" cy="671830"/>
          </a:xfrm>
        </p:grpSpPr>
        <p:sp>
          <p:nvSpPr>
            <p:cNvPr id="152" name="object 67">
              <a:extLst>
                <a:ext uri="{FF2B5EF4-FFF2-40B4-BE49-F238E27FC236}">
                  <a16:creationId xmlns:a16="http://schemas.microsoft.com/office/drawing/2014/main" id="{76C6BF64-28EB-49B2-B60B-D42422C6FEC9}"/>
                </a:ext>
              </a:extLst>
            </p:cNvPr>
            <p:cNvSpPr/>
            <p:nvPr/>
          </p:nvSpPr>
          <p:spPr>
            <a:xfrm>
              <a:off x="8096250" y="3605021"/>
              <a:ext cx="3122930" cy="646430"/>
            </a:xfrm>
            <a:custGeom>
              <a:avLst/>
              <a:gdLst/>
              <a:ahLst/>
              <a:cxnLst/>
              <a:rect l="l" t="t" r="r" b="b"/>
              <a:pathLst>
                <a:path w="3122929" h="646429">
                  <a:moveTo>
                    <a:pt x="3122676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3122676" y="646176"/>
                  </a:lnTo>
                  <a:lnTo>
                    <a:pt x="3122676" y="0"/>
                  </a:lnTo>
                  <a:close/>
                </a:path>
              </a:pathLst>
            </a:custGeom>
            <a:solidFill>
              <a:srgbClr val="F7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68">
              <a:extLst>
                <a:ext uri="{FF2B5EF4-FFF2-40B4-BE49-F238E27FC236}">
                  <a16:creationId xmlns:a16="http://schemas.microsoft.com/office/drawing/2014/main" id="{9015C48B-A8DA-477B-AF87-D426CCD01E04}"/>
                </a:ext>
              </a:extLst>
            </p:cNvPr>
            <p:cNvSpPr/>
            <p:nvPr/>
          </p:nvSpPr>
          <p:spPr>
            <a:xfrm>
              <a:off x="8096250" y="3605021"/>
              <a:ext cx="3122930" cy="646430"/>
            </a:xfrm>
            <a:custGeom>
              <a:avLst/>
              <a:gdLst/>
              <a:ahLst/>
              <a:cxnLst/>
              <a:rect l="l" t="t" r="r" b="b"/>
              <a:pathLst>
                <a:path w="3122929" h="646429">
                  <a:moveTo>
                    <a:pt x="0" y="646176"/>
                  </a:moveTo>
                  <a:lnTo>
                    <a:pt x="3122676" y="646176"/>
                  </a:lnTo>
                  <a:lnTo>
                    <a:pt x="3122676" y="0"/>
                  </a:lnTo>
                  <a:lnTo>
                    <a:pt x="0" y="0"/>
                  </a:lnTo>
                  <a:lnTo>
                    <a:pt x="0" y="64617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69">
            <a:extLst>
              <a:ext uri="{FF2B5EF4-FFF2-40B4-BE49-F238E27FC236}">
                <a16:creationId xmlns:a16="http://schemas.microsoft.com/office/drawing/2014/main" id="{30A14E1A-785C-4D4B-804F-146F7C8313B3}"/>
              </a:ext>
            </a:extLst>
          </p:cNvPr>
          <p:cNvSpPr txBox="1"/>
          <p:nvPr/>
        </p:nvSpPr>
        <p:spPr>
          <a:xfrm>
            <a:off x="8174481" y="3633342"/>
            <a:ext cx="245237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b="1" dirty="0">
                <a:latin typeface="Arial"/>
                <a:cs typeface="Arial"/>
              </a:rPr>
              <a:t>Identification</a:t>
            </a:r>
            <a:r>
              <a:rPr sz="1250" b="1" spc="-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&amp;</a:t>
            </a:r>
            <a:r>
              <a:rPr sz="1250" b="1" spc="2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Authentification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5" name="object 70">
            <a:extLst>
              <a:ext uri="{FF2B5EF4-FFF2-40B4-BE49-F238E27FC236}">
                <a16:creationId xmlns:a16="http://schemas.microsoft.com/office/drawing/2014/main" id="{04A96A06-B3DE-48FF-852C-506EB5D1FE95}"/>
              </a:ext>
            </a:extLst>
          </p:cNvPr>
          <p:cNvSpPr txBox="1"/>
          <p:nvPr/>
        </p:nvSpPr>
        <p:spPr>
          <a:xfrm>
            <a:off x="8174481" y="3826890"/>
            <a:ext cx="2769870" cy="3816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194310" algn="l"/>
              </a:tabLst>
            </a:pPr>
            <a:r>
              <a:rPr sz="1150" dirty="0">
                <a:latin typeface="Arial"/>
                <a:cs typeface="Arial"/>
              </a:rPr>
              <a:t>Accès</a:t>
            </a:r>
            <a:r>
              <a:rPr sz="1150" spc="40" dirty="0">
                <a:latin typeface="Arial"/>
                <a:cs typeface="Arial"/>
              </a:rPr>
              <a:t> </a:t>
            </a:r>
            <a:r>
              <a:rPr sz="1150" dirty="0">
                <a:latin typeface="Arial"/>
                <a:cs typeface="Arial"/>
              </a:rPr>
              <a:t>via</a:t>
            </a:r>
            <a:r>
              <a:rPr sz="1150" spc="25" dirty="0">
                <a:latin typeface="Arial"/>
                <a:cs typeface="Arial"/>
              </a:rPr>
              <a:t> </a:t>
            </a:r>
            <a:r>
              <a:rPr sz="1150" spc="-10" dirty="0">
                <a:latin typeface="Arial"/>
                <a:cs typeface="Arial"/>
              </a:rPr>
              <a:t>biométrie</a:t>
            </a:r>
            <a:endParaRPr sz="1150">
              <a:latin typeface="Arial"/>
              <a:cs typeface="Arial"/>
            </a:endParaRPr>
          </a:p>
          <a:p>
            <a:pPr marL="193675" indent="-18161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194310" algn="l"/>
              </a:tabLst>
            </a:pP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Bascule</a:t>
            </a:r>
            <a:r>
              <a:rPr sz="115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Application</a:t>
            </a:r>
            <a:r>
              <a:rPr sz="1150" b="1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PRO</a:t>
            </a:r>
            <a:r>
              <a:rPr sz="115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FF0000"/>
                </a:solidFill>
                <a:latin typeface="Arial"/>
                <a:cs typeface="Arial"/>
              </a:rPr>
              <a:t>vers</a:t>
            </a:r>
            <a:r>
              <a:rPr sz="115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FF0000"/>
                </a:solidFill>
                <a:latin typeface="Arial"/>
                <a:cs typeface="Arial"/>
              </a:rPr>
              <a:t>PART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9" name="Explosion : 14 points 218">
            <a:extLst>
              <a:ext uri="{FF2B5EF4-FFF2-40B4-BE49-F238E27FC236}">
                <a16:creationId xmlns:a16="http://schemas.microsoft.com/office/drawing/2014/main" id="{4EDE7AEC-9354-4E0C-95DC-41CC94202572}"/>
              </a:ext>
            </a:extLst>
          </p:cNvPr>
          <p:cNvSpPr/>
          <p:nvPr/>
        </p:nvSpPr>
        <p:spPr>
          <a:xfrm rot="900732">
            <a:off x="9790439" y="4851007"/>
            <a:ext cx="476506" cy="476506"/>
          </a:xfrm>
          <a:prstGeom prst="irregularSeal2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CEA1F68B-E5F1-4CE6-9590-9F4F02D10524}"/>
              </a:ext>
            </a:extLst>
          </p:cNvPr>
          <p:cNvSpPr txBox="1"/>
          <p:nvPr/>
        </p:nvSpPr>
        <p:spPr>
          <a:xfrm rot="19686917">
            <a:off x="9790439" y="4973844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>
                <a:solidFill>
                  <a:schemeClr val="bg1"/>
                </a:solidFill>
              </a:rPr>
              <a:t>NEW</a:t>
            </a:r>
          </a:p>
        </p:txBody>
      </p:sp>
      <p:sp>
        <p:nvSpPr>
          <p:cNvPr id="221" name="Explosion : 14 points 220">
            <a:extLst>
              <a:ext uri="{FF2B5EF4-FFF2-40B4-BE49-F238E27FC236}">
                <a16:creationId xmlns:a16="http://schemas.microsoft.com/office/drawing/2014/main" id="{22A3D523-3F26-4248-B570-58AB5E0D1AFF}"/>
              </a:ext>
            </a:extLst>
          </p:cNvPr>
          <p:cNvSpPr/>
          <p:nvPr/>
        </p:nvSpPr>
        <p:spPr>
          <a:xfrm rot="900732">
            <a:off x="7091525" y="4018370"/>
            <a:ext cx="476506" cy="476506"/>
          </a:xfrm>
          <a:prstGeom prst="irregularSeal2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CE137DC6-1337-498E-AC57-F0646C29C6BF}"/>
              </a:ext>
            </a:extLst>
          </p:cNvPr>
          <p:cNvSpPr txBox="1"/>
          <p:nvPr/>
        </p:nvSpPr>
        <p:spPr>
          <a:xfrm rot="19686917">
            <a:off x="7091525" y="4141207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>
                <a:solidFill>
                  <a:schemeClr val="bg1"/>
                </a:solidFill>
              </a:rPr>
              <a:t>NEW</a:t>
            </a:r>
          </a:p>
        </p:txBody>
      </p:sp>
      <p:sp>
        <p:nvSpPr>
          <p:cNvPr id="223" name="Explosion : 14 points 222">
            <a:extLst>
              <a:ext uri="{FF2B5EF4-FFF2-40B4-BE49-F238E27FC236}">
                <a16:creationId xmlns:a16="http://schemas.microsoft.com/office/drawing/2014/main" id="{C30C0D4E-D53C-4203-8321-2BB180F73E2D}"/>
              </a:ext>
            </a:extLst>
          </p:cNvPr>
          <p:cNvSpPr/>
          <p:nvPr/>
        </p:nvSpPr>
        <p:spPr>
          <a:xfrm rot="900732">
            <a:off x="3223045" y="2999456"/>
            <a:ext cx="476506" cy="476506"/>
          </a:xfrm>
          <a:prstGeom prst="irregularSeal2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BBB71F0D-E0B8-4853-AE5C-48795FD6F8B0}"/>
              </a:ext>
            </a:extLst>
          </p:cNvPr>
          <p:cNvSpPr txBox="1"/>
          <p:nvPr/>
        </p:nvSpPr>
        <p:spPr>
          <a:xfrm rot="19686917">
            <a:off x="3223045" y="3122293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>
                <a:solidFill>
                  <a:schemeClr val="bg1"/>
                </a:solidFill>
              </a:rPr>
              <a:t>NEW</a:t>
            </a:r>
          </a:p>
        </p:txBody>
      </p:sp>
      <p:sp>
        <p:nvSpPr>
          <p:cNvPr id="225" name="Explosion : 14 points 224">
            <a:extLst>
              <a:ext uri="{FF2B5EF4-FFF2-40B4-BE49-F238E27FC236}">
                <a16:creationId xmlns:a16="http://schemas.microsoft.com/office/drawing/2014/main" id="{989541A4-2ADE-4081-AAF6-3F5A7D6D4222}"/>
              </a:ext>
            </a:extLst>
          </p:cNvPr>
          <p:cNvSpPr/>
          <p:nvPr/>
        </p:nvSpPr>
        <p:spPr>
          <a:xfrm rot="900732">
            <a:off x="10874854" y="4056170"/>
            <a:ext cx="476506" cy="476506"/>
          </a:xfrm>
          <a:prstGeom prst="irregularSeal2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1BF5612C-600C-4C6D-8C2B-46CC776DEF8A}"/>
              </a:ext>
            </a:extLst>
          </p:cNvPr>
          <p:cNvSpPr txBox="1"/>
          <p:nvPr/>
        </p:nvSpPr>
        <p:spPr>
          <a:xfrm rot="19686917">
            <a:off x="10874854" y="4179007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>
                <a:solidFill>
                  <a:schemeClr val="bg1"/>
                </a:solidFill>
              </a:rPr>
              <a:t>NEW</a:t>
            </a:r>
          </a:p>
        </p:txBody>
      </p:sp>
      <p:sp>
        <p:nvSpPr>
          <p:cNvPr id="69" name="object 60">
            <a:extLst>
              <a:ext uri="{FF2B5EF4-FFF2-40B4-BE49-F238E27FC236}">
                <a16:creationId xmlns:a16="http://schemas.microsoft.com/office/drawing/2014/main" id="{ACB335C7-E600-4C2A-89D5-2CD90FEC8BB9}"/>
              </a:ext>
            </a:extLst>
          </p:cNvPr>
          <p:cNvSpPr txBox="1"/>
          <p:nvPr/>
        </p:nvSpPr>
        <p:spPr>
          <a:xfrm>
            <a:off x="667510" y="1235176"/>
            <a:ext cx="33381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25"/>
              </a:spcBef>
            </a:pPr>
            <a:r>
              <a:rPr lang="fr-FR" sz="1450" b="1">
                <a:solidFill>
                  <a:srgbClr val="FFFFFF"/>
                </a:solidFill>
                <a:latin typeface="Arial"/>
                <a:cs typeface="Arial"/>
              </a:rPr>
              <a:t>Compte &amp; opérations</a:t>
            </a:r>
            <a:endParaRPr sz="1450">
              <a:latin typeface="Arial"/>
              <a:cs typeface="Arial"/>
            </a:endParaRPr>
          </a:p>
        </p:txBody>
      </p:sp>
      <p:sp>
        <p:nvSpPr>
          <p:cNvPr id="70" name="object 60">
            <a:extLst>
              <a:ext uri="{FF2B5EF4-FFF2-40B4-BE49-F238E27FC236}">
                <a16:creationId xmlns:a16="http://schemas.microsoft.com/office/drawing/2014/main" id="{B702294B-6781-4156-B7D4-67CFA50888D9}"/>
              </a:ext>
            </a:extLst>
          </p:cNvPr>
          <p:cNvSpPr txBox="1"/>
          <p:nvPr/>
        </p:nvSpPr>
        <p:spPr>
          <a:xfrm>
            <a:off x="4649816" y="1246896"/>
            <a:ext cx="33381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25"/>
              </a:spcBef>
            </a:pPr>
            <a:r>
              <a:rPr lang="fr-FR" sz="1450" b="1">
                <a:solidFill>
                  <a:srgbClr val="FFFFFF"/>
                </a:solidFill>
                <a:latin typeface="Arial"/>
                <a:cs typeface="Arial"/>
              </a:rPr>
              <a:t>Virements</a:t>
            </a:r>
            <a:endParaRPr sz="14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– Janvier 2023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Comptes – Synthèse des comptes 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Visualisation encours carte à debit differe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858A5024-01DE-457C-87D0-338B4A693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973756" y="479763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6A8F8F93-6FAE-410B-8712-1EF714D15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485909" y="474887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ject 4">
            <a:extLst>
              <a:ext uri="{FF2B5EF4-FFF2-40B4-BE49-F238E27FC236}">
                <a16:creationId xmlns:a16="http://schemas.microsoft.com/office/drawing/2014/main" id="{34C608E6-366A-4731-B845-92902082BCE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20528" y="6512559"/>
            <a:ext cx="156972" cy="147320"/>
          </a:xfrm>
          <a:prstGeom prst="rect">
            <a:avLst/>
          </a:prstGeom>
        </p:spPr>
      </p:pic>
      <p:grpSp>
        <p:nvGrpSpPr>
          <p:cNvPr id="27" name="object 11">
            <a:extLst>
              <a:ext uri="{FF2B5EF4-FFF2-40B4-BE49-F238E27FC236}">
                <a16:creationId xmlns:a16="http://schemas.microsoft.com/office/drawing/2014/main" id="{B92B3854-879A-4D18-89E0-61A0AEE55C27}"/>
              </a:ext>
            </a:extLst>
          </p:cNvPr>
          <p:cNvGrpSpPr/>
          <p:nvPr/>
        </p:nvGrpSpPr>
        <p:grpSpPr>
          <a:xfrm>
            <a:off x="711708" y="2833116"/>
            <a:ext cx="2886710" cy="2048510"/>
            <a:chOff x="711708" y="2833116"/>
            <a:chExt cx="2886710" cy="2048510"/>
          </a:xfrm>
        </p:grpSpPr>
        <p:pic>
          <p:nvPicPr>
            <p:cNvPr id="28" name="object 12">
              <a:extLst>
                <a:ext uri="{FF2B5EF4-FFF2-40B4-BE49-F238E27FC236}">
                  <a16:creationId xmlns:a16="http://schemas.microsoft.com/office/drawing/2014/main" id="{A7A10B72-A3C9-47F5-A958-B957C907E25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708" y="2833116"/>
              <a:ext cx="2860548" cy="2048255"/>
            </a:xfrm>
            <a:prstGeom prst="rect">
              <a:avLst/>
            </a:prstGeom>
          </p:spPr>
        </p:pic>
        <p:pic>
          <p:nvPicPr>
            <p:cNvPr id="29" name="object 13">
              <a:extLst>
                <a:ext uri="{FF2B5EF4-FFF2-40B4-BE49-F238E27FC236}">
                  <a16:creationId xmlns:a16="http://schemas.microsoft.com/office/drawing/2014/main" id="{AE56C5D2-506A-4CC6-AB6F-161BC2A9F18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900" y="2962656"/>
              <a:ext cx="2874264" cy="1854708"/>
            </a:xfrm>
            <a:prstGeom prst="rect">
              <a:avLst/>
            </a:prstGeom>
          </p:spPr>
        </p:pic>
      </p:grpSp>
      <p:sp>
        <p:nvSpPr>
          <p:cNvPr id="30" name="object 14">
            <a:extLst>
              <a:ext uri="{FF2B5EF4-FFF2-40B4-BE49-F238E27FC236}">
                <a16:creationId xmlns:a16="http://schemas.microsoft.com/office/drawing/2014/main" id="{AF6092E5-71E0-4970-A545-C9CAC4A422B6}"/>
              </a:ext>
            </a:extLst>
          </p:cNvPr>
          <p:cNvSpPr txBox="1"/>
          <p:nvPr/>
        </p:nvSpPr>
        <p:spPr>
          <a:xfrm>
            <a:off x="792480" y="2913888"/>
            <a:ext cx="2758440" cy="19462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8745" rIns="0" bIns="0" rtlCol="0">
            <a:spAutoFit/>
          </a:bodyPr>
          <a:lstStyle/>
          <a:p>
            <a:pPr marL="92710" marR="86995" algn="ctr">
              <a:lnSpc>
                <a:spcPct val="131100"/>
              </a:lnSpc>
              <a:spcBef>
                <a:spcPts val="935"/>
              </a:spcBef>
            </a:pP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L’affichage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l’encours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global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des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débits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différés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d’une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ou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 plusieurs</a:t>
            </a:r>
            <a:r>
              <a:rPr sz="105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cartes</a:t>
            </a:r>
            <a:r>
              <a:rPr sz="1050" spc="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sur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Arial"/>
                <a:cs typeface="Arial"/>
              </a:rPr>
              <a:t>un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même compte est</a:t>
            </a:r>
            <a:r>
              <a:rPr sz="1050" spc="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disponible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à partir</a:t>
            </a:r>
            <a:r>
              <a:rPr sz="1050" spc="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 </a:t>
            </a:r>
            <a:r>
              <a:rPr sz="1050" spc="-25" dirty="0">
                <a:solidFill>
                  <a:srgbClr val="585858"/>
                </a:solidFill>
                <a:latin typeface="Arial"/>
                <a:cs typeface="Arial"/>
              </a:rPr>
              <a:t>la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synthèse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des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comptes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du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client.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Le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détail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par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carte est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ensuite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disponible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au clic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sur le</a:t>
            </a:r>
            <a:r>
              <a:rPr sz="1050" spc="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total</a:t>
            </a:r>
            <a:endParaRPr sz="1050">
              <a:latin typeface="Arial"/>
              <a:cs typeface="Arial"/>
            </a:endParaRPr>
          </a:p>
          <a:p>
            <a:pPr marL="140335" marR="133985" algn="ctr">
              <a:lnSpc>
                <a:spcPct val="130500"/>
              </a:lnSpc>
              <a:spcBef>
                <a:spcPts val="10"/>
              </a:spcBef>
            </a:pP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Le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détail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des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facturettes</a:t>
            </a:r>
            <a:r>
              <a:rPr sz="1050" spc="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est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disponible</a:t>
            </a:r>
            <a:r>
              <a:rPr sz="105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Arial"/>
                <a:cs typeface="Arial"/>
              </a:rPr>
              <a:t>au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clic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sur</a:t>
            </a:r>
            <a:r>
              <a:rPr sz="10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85858"/>
                </a:solidFill>
                <a:latin typeface="Arial"/>
                <a:cs typeface="Arial"/>
              </a:rPr>
              <a:t>une</a:t>
            </a:r>
            <a:r>
              <a:rPr sz="1050" spc="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85858"/>
                </a:solidFill>
                <a:latin typeface="Arial"/>
                <a:cs typeface="Arial"/>
              </a:rPr>
              <a:t>carte.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15">
            <a:extLst>
              <a:ext uri="{FF2B5EF4-FFF2-40B4-BE49-F238E27FC236}">
                <a16:creationId xmlns:a16="http://schemas.microsoft.com/office/drawing/2014/main" id="{DD58772C-A4E8-4B7C-A14B-F8CE7E27F6FC}"/>
              </a:ext>
            </a:extLst>
          </p:cNvPr>
          <p:cNvGrpSpPr/>
          <p:nvPr/>
        </p:nvGrpSpPr>
        <p:grpSpPr>
          <a:xfrm>
            <a:off x="3842003" y="1499616"/>
            <a:ext cx="2062480" cy="4258310"/>
            <a:chOff x="3842003" y="1499616"/>
            <a:chExt cx="2062480" cy="4258310"/>
          </a:xfrm>
        </p:grpSpPr>
        <p:pic>
          <p:nvPicPr>
            <p:cNvPr id="36" name="object 16">
              <a:extLst>
                <a:ext uri="{FF2B5EF4-FFF2-40B4-BE49-F238E27FC236}">
                  <a16:creationId xmlns:a16="http://schemas.microsoft.com/office/drawing/2014/main" id="{68C9E5AC-B790-4027-A711-A8CEE20350D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5447" y="1912620"/>
              <a:ext cx="1831848" cy="3342132"/>
            </a:xfrm>
            <a:prstGeom prst="rect">
              <a:avLst/>
            </a:prstGeom>
          </p:spPr>
        </p:pic>
        <p:pic>
          <p:nvPicPr>
            <p:cNvPr id="37" name="object 17">
              <a:extLst>
                <a:ext uri="{FF2B5EF4-FFF2-40B4-BE49-F238E27FC236}">
                  <a16:creationId xmlns:a16="http://schemas.microsoft.com/office/drawing/2014/main" id="{6695ECD2-7BB5-49AA-8B37-3AEAA3C190C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2003" y="1499616"/>
              <a:ext cx="2061972" cy="4258056"/>
            </a:xfrm>
            <a:prstGeom prst="rect">
              <a:avLst/>
            </a:prstGeom>
          </p:spPr>
        </p:pic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6B7B8C80-E180-4617-BA89-5F6A1A4710FF}"/>
                </a:ext>
              </a:extLst>
            </p:cNvPr>
            <p:cNvSpPr/>
            <p:nvPr/>
          </p:nvSpPr>
          <p:spPr>
            <a:xfrm>
              <a:off x="3932681" y="3719322"/>
              <a:ext cx="1831975" cy="346075"/>
            </a:xfrm>
            <a:custGeom>
              <a:avLst/>
              <a:gdLst/>
              <a:ahLst/>
              <a:cxnLst/>
              <a:rect l="l" t="t" r="r" b="b"/>
              <a:pathLst>
                <a:path w="1831975" h="346075">
                  <a:moveTo>
                    <a:pt x="1774189" y="0"/>
                  </a:moveTo>
                  <a:lnTo>
                    <a:pt x="57657" y="0"/>
                  </a:lnTo>
                  <a:lnTo>
                    <a:pt x="35200" y="4526"/>
                  </a:lnTo>
                  <a:lnTo>
                    <a:pt x="16875" y="16875"/>
                  </a:lnTo>
                  <a:lnTo>
                    <a:pt x="4526" y="35200"/>
                  </a:lnTo>
                  <a:lnTo>
                    <a:pt x="0" y="57657"/>
                  </a:lnTo>
                  <a:lnTo>
                    <a:pt x="0" y="288289"/>
                  </a:lnTo>
                  <a:lnTo>
                    <a:pt x="4526" y="310747"/>
                  </a:lnTo>
                  <a:lnTo>
                    <a:pt x="16875" y="329072"/>
                  </a:lnTo>
                  <a:lnTo>
                    <a:pt x="35200" y="341421"/>
                  </a:lnTo>
                  <a:lnTo>
                    <a:pt x="57657" y="345947"/>
                  </a:lnTo>
                  <a:lnTo>
                    <a:pt x="1774189" y="345947"/>
                  </a:lnTo>
                  <a:lnTo>
                    <a:pt x="1796647" y="341421"/>
                  </a:lnTo>
                  <a:lnTo>
                    <a:pt x="1814972" y="329072"/>
                  </a:lnTo>
                  <a:lnTo>
                    <a:pt x="1827321" y="310747"/>
                  </a:lnTo>
                  <a:lnTo>
                    <a:pt x="1831847" y="288289"/>
                  </a:lnTo>
                  <a:lnTo>
                    <a:pt x="1831847" y="57657"/>
                  </a:lnTo>
                  <a:lnTo>
                    <a:pt x="1827321" y="35200"/>
                  </a:lnTo>
                  <a:lnTo>
                    <a:pt x="1814972" y="16875"/>
                  </a:lnTo>
                  <a:lnTo>
                    <a:pt x="1796647" y="4526"/>
                  </a:lnTo>
                  <a:lnTo>
                    <a:pt x="1774189" y="0"/>
                  </a:lnTo>
                  <a:close/>
                </a:path>
              </a:pathLst>
            </a:custGeom>
            <a:solidFill>
              <a:srgbClr val="F8DBDB">
                <a:alpha val="3411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7C68922B-34A7-4DE8-82EE-1D90290CBBE8}"/>
                </a:ext>
              </a:extLst>
            </p:cNvPr>
            <p:cNvSpPr/>
            <p:nvPr/>
          </p:nvSpPr>
          <p:spPr>
            <a:xfrm>
              <a:off x="3932681" y="3719322"/>
              <a:ext cx="1831975" cy="346075"/>
            </a:xfrm>
            <a:custGeom>
              <a:avLst/>
              <a:gdLst/>
              <a:ahLst/>
              <a:cxnLst/>
              <a:rect l="l" t="t" r="r" b="b"/>
              <a:pathLst>
                <a:path w="1831975" h="346075">
                  <a:moveTo>
                    <a:pt x="0" y="57657"/>
                  </a:moveTo>
                  <a:lnTo>
                    <a:pt x="4526" y="35200"/>
                  </a:lnTo>
                  <a:lnTo>
                    <a:pt x="16875" y="16875"/>
                  </a:lnTo>
                  <a:lnTo>
                    <a:pt x="35200" y="4526"/>
                  </a:lnTo>
                  <a:lnTo>
                    <a:pt x="57657" y="0"/>
                  </a:lnTo>
                  <a:lnTo>
                    <a:pt x="1774189" y="0"/>
                  </a:lnTo>
                  <a:lnTo>
                    <a:pt x="1796647" y="4526"/>
                  </a:lnTo>
                  <a:lnTo>
                    <a:pt x="1814972" y="16875"/>
                  </a:lnTo>
                  <a:lnTo>
                    <a:pt x="1827321" y="35200"/>
                  </a:lnTo>
                  <a:lnTo>
                    <a:pt x="1831847" y="57657"/>
                  </a:lnTo>
                  <a:lnTo>
                    <a:pt x="1831847" y="288289"/>
                  </a:lnTo>
                  <a:lnTo>
                    <a:pt x="1827321" y="310747"/>
                  </a:lnTo>
                  <a:lnTo>
                    <a:pt x="1814972" y="329072"/>
                  </a:lnTo>
                  <a:lnTo>
                    <a:pt x="1796647" y="341421"/>
                  </a:lnTo>
                  <a:lnTo>
                    <a:pt x="1774189" y="345947"/>
                  </a:lnTo>
                  <a:lnTo>
                    <a:pt x="57657" y="345947"/>
                  </a:lnTo>
                  <a:lnTo>
                    <a:pt x="35200" y="341421"/>
                  </a:lnTo>
                  <a:lnTo>
                    <a:pt x="16875" y="329072"/>
                  </a:lnTo>
                  <a:lnTo>
                    <a:pt x="4526" y="310747"/>
                  </a:lnTo>
                  <a:lnTo>
                    <a:pt x="0" y="288289"/>
                  </a:lnTo>
                  <a:lnTo>
                    <a:pt x="0" y="57657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20">
              <a:extLst>
                <a:ext uri="{FF2B5EF4-FFF2-40B4-BE49-F238E27FC236}">
                  <a16:creationId xmlns:a16="http://schemas.microsoft.com/office/drawing/2014/main" id="{BA7D7AE7-E8EF-46D0-95CD-50AE8BDB2CE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9577" y="3893108"/>
              <a:ext cx="554024" cy="515442"/>
            </a:xfrm>
            <a:prstGeom prst="rect">
              <a:avLst/>
            </a:prstGeom>
          </p:spPr>
        </p:pic>
      </p:grpSp>
      <p:grpSp>
        <p:nvGrpSpPr>
          <p:cNvPr id="42" name="object 21">
            <a:extLst>
              <a:ext uri="{FF2B5EF4-FFF2-40B4-BE49-F238E27FC236}">
                <a16:creationId xmlns:a16="http://schemas.microsoft.com/office/drawing/2014/main" id="{418B9897-6053-4AF1-9EB7-B0E857EC52DF}"/>
              </a:ext>
            </a:extLst>
          </p:cNvPr>
          <p:cNvGrpSpPr/>
          <p:nvPr/>
        </p:nvGrpSpPr>
        <p:grpSpPr>
          <a:xfrm>
            <a:off x="6150864" y="1464563"/>
            <a:ext cx="5052060" cy="4293109"/>
            <a:chOff x="6150864" y="1464563"/>
            <a:chExt cx="5052060" cy="4293109"/>
          </a:xfrm>
        </p:grpSpPr>
        <p:pic>
          <p:nvPicPr>
            <p:cNvPr id="45" name="object 24">
              <a:extLst>
                <a:ext uri="{FF2B5EF4-FFF2-40B4-BE49-F238E27FC236}">
                  <a16:creationId xmlns:a16="http://schemas.microsoft.com/office/drawing/2014/main" id="{63055F39-2DAC-4F61-962D-C42E1F62944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68212" y="1912619"/>
              <a:ext cx="1833372" cy="3697224"/>
            </a:xfrm>
            <a:prstGeom prst="rect">
              <a:avLst/>
            </a:prstGeom>
          </p:spPr>
        </p:pic>
        <p:pic>
          <p:nvPicPr>
            <p:cNvPr id="46" name="object 25">
              <a:extLst>
                <a:ext uri="{FF2B5EF4-FFF2-40B4-BE49-F238E27FC236}">
                  <a16:creationId xmlns:a16="http://schemas.microsoft.com/office/drawing/2014/main" id="{2850F0DC-D60B-43ED-AD46-72D08BBE74C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50864" y="1499616"/>
              <a:ext cx="2060447" cy="4258056"/>
            </a:xfrm>
            <a:prstGeom prst="rect">
              <a:avLst/>
            </a:prstGeom>
          </p:spPr>
        </p:pic>
        <p:pic>
          <p:nvPicPr>
            <p:cNvPr id="47" name="object 26">
              <a:extLst>
                <a:ext uri="{FF2B5EF4-FFF2-40B4-BE49-F238E27FC236}">
                  <a16:creationId xmlns:a16="http://schemas.microsoft.com/office/drawing/2014/main" id="{D03CFED7-7656-486A-8829-FA97B2BD822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41536" y="1877568"/>
              <a:ext cx="1917192" cy="3393948"/>
            </a:xfrm>
            <a:prstGeom prst="rect">
              <a:avLst/>
            </a:prstGeom>
          </p:spPr>
        </p:pic>
        <p:pic>
          <p:nvPicPr>
            <p:cNvPr id="48" name="object 27">
              <a:extLst>
                <a:ext uri="{FF2B5EF4-FFF2-40B4-BE49-F238E27FC236}">
                  <a16:creationId xmlns:a16="http://schemas.microsoft.com/office/drawing/2014/main" id="{FD65CF2A-64E5-4B40-A9C0-A5CC37BED9B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2476" y="1464563"/>
              <a:ext cx="2060448" cy="4258056"/>
            </a:xfrm>
            <a:prstGeom prst="rect">
              <a:avLst/>
            </a:prstGeom>
          </p:spPr>
        </p:pic>
        <p:pic>
          <p:nvPicPr>
            <p:cNvPr id="49" name="object 28">
              <a:extLst>
                <a:ext uri="{FF2B5EF4-FFF2-40B4-BE49-F238E27FC236}">
                  <a16:creationId xmlns:a16="http://schemas.microsoft.com/office/drawing/2014/main" id="{72D1E146-A85F-4D5D-9225-F2E5155C5FF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10106" y="2455037"/>
              <a:ext cx="1428026" cy="1427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66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object 9">
            <a:extLst>
              <a:ext uri="{FF2B5EF4-FFF2-40B4-BE49-F238E27FC236}">
                <a16:creationId xmlns:a16="http://schemas.microsoft.com/office/drawing/2014/main" id="{F986B359-FD62-4A49-9291-FE1EA56933BB}"/>
              </a:ext>
            </a:extLst>
          </p:cNvPr>
          <p:cNvGrpSpPr/>
          <p:nvPr/>
        </p:nvGrpSpPr>
        <p:grpSpPr>
          <a:xfrm>
            <a:off x="667512" y="1118616"/>
            <a:ext cx="10857230" cy="5116195"/>
            <a:chOff x="667512" y="1118616"/>
            <a:chExt cx="10857230" cy="5116195"/>
          </a:xfrm>
        </p:grpSpPr>
        <p:sp>
          <p:nvSpPr>
            <p:cNvPr id="46" name="object 10">
              <a:extLst>
                <a:ext uri="{FF2B5EF4-FFF2-40B4-BE49-F238E27FC236}">
                  <a16:creationId xmlns:a16="http://schemas.microsoft.com/office/drawing/2014/main" id="{129F7CAB-77CD-4CA3-88A6-F902C1CB51DF}"/>
                </a:ext>
              </a:extLst>
            </p:cNvPr>
            <p:cNvSpPr/>
            <p:nvPr/>
          </p:nvSpPr>
          <p:spPr>
            <a:xfrm>
              <a:off x="667512" y="1118616"/>
              <a:ext cx="10857230" cy="5116195"/>
            </a:xfrm>
            <a:custGeom>
              <a:avLst/>
              <a:gdLst/>
              <a:ahLst/>
              <a:cxnLst/>
              <a:rect l="l" t="t" r="r" b="b"/>
              <a:pathLst>
                <a:path w="10857230" h="5116195">
                  <a:moveTo>
                    <a:pt x="10856976" y="0"/>
                  </a:moveTo>
                  <a:lnTo>
                    <a:pt x="0" y="0"/>
                  </a:lnTo>
                  <a:lnTo>
                    <a:pt x="0" y="5116068"/>
                  </a:lnTo>
                  <a:lnTo>
                    <a:pt x="10856976" y="5116068"/>
                  </a:lnTo>
                  <a:lnTo>
                    <a:pt x="108569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7" name="object 11">
              <a:extLst>
                <a:ext uri="{FF2B5EF4-FFF2-40B4-BE49-F238E27FC236}">
                  <a16:creationId xmlns:a16="http://schemas.microsoft.com/office/drawing/2014/main" id="{CF166902-8452-43EB-9E13-5B2F7BB8AC9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5035" y="4945380"/>
              <a:ext cx="5733288" cy="719315"/>
            </a:xfrm>
            <a:prstGeom prst="rect">
              <a:avLst/>
            </a:prstGeom>
          </p:spPr>
        </p:pic>
        <p:pic>
          <p:nvPicPr>
            <p:cNvPr id="48" name="object 12">
              <a:extLst>
                <a:ext uri="{FF2B5EF4-FFF2-40B4-BE49-F238E27FC236}">
                  <a16:creationId xmlns:a16="http://schemas.microsoft.com/office/drawing/2014/main" id="{DFBC4D2B-DEE3-4FCD-A741-0655E9735F4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4847" y="4954524"/>
              <a:ext cx="5692140" cy="783323"/>
            </a:xfrm>
            <a:prstGeom prst="rect">
              <a:avLst/>
            </a:prstGeom>
          </p:spPr>
        </p:pic>
      </p:grp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itre 10">
            <a:extLst>
              <a:ext uri="{FF2B5EF4-FFF2-40B4-BE49-F238E27FC236}">
                <a16:creationId xmlns:a16="http://schemas.microsoft.com/office/drawing/2014/main" id="{808AFA05-FDFC-4FA7-8936-8F45F7CD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Gestion des destinataires</a:t>
            </a:r>
            <a:endParaRPr lang="fr-FR" dirty="0"/>
          </a:p>
        </p:txBody>
      </p:sp>
      <p:sp>
        <p:nvSpPr>
          <p:cNvPr id="29" name="Espace réservé du texte 11">
            <a:extLst>
              <a:ext uri="{FF2B5EF4-FFF2-40B4-BE49-F238E27FC236}">
                <a16:creationId xmlns:a16="http://schemas.microsoft.com/office/drawing/2014/main" id="{C8F28CB7-B3B1-4161-A8A0-409CADB5056A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Modification </a:t>
            </a:r>
            <a:endParaRPr lang="fr-FR" dirty="0"/>
          </a:p>
        </p:txBody>
      </p:sp>
      <p:sp>
        <p:nvSpPr>
          <p:cNvPr id="15" name="Espace réservé du pied de page 6">
            <a:extLst>
              <a:ext uri="{FF2B5EF4-FFF2-40B4-BE49-F238E27FC236}">
                <a16:creationId xmlns:a16="http://schemas.microsoft.com/office/drawing/2014/main" id="{1486AAA7-1422-49E3-927B-C2E2C579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– Janvier 2023</a:t>
            </a: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F562A7D6-E5BA-428B-9A40-719105C206FA}"/>
              </a:ext>
            </a:extLst>
          </p:cNvPr>
          <p:cNvSpPr txBox="1"/>
          <p:nvPr/>
        </p:nvSpPr>
        <p:spPr>
          <a:xfrm>
            <a:off x="3035807" y="5026152"/>
            <a:ext cx="5631180" cy="617220"/>
          </a:xfrm>
          <a:prstGeom prst="rect">
            <a:avLst/>
          </a:prstGeom>
          <a:solidFill>
            <a:srgbClr val="FFFFFF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vert="horz" wrap="square" lIns="0" tIns="47625" rIns="0" bIns="0" rtlCol="0">
            <a:spAutoFit/>
          </a:bodyPr>
          <a:lstStyle/>
          <a:p>
            <a:pPr marL="92075" marR="0" lvl="0" indent="0" defTabSz="91440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Pour</a:t>
            </a:r>
            <a:r>
              <a:rPr kumimoji="0" sz="90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clients</a:t>
            </a:r>
            <a:r>
              <a:rPr kumimoji="0" sz="900" b="0" i="0" u="none" strike="noStrike" kern="0" cap="none" spc="1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détenteurs</a:t>
            </a:r>
            <a:r>
              <a:rPr kumimoji="0" sz="900" b="0" i="0" u="none" strike="noStrike" kern="0" cap="none" spc="19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d’un</a:t>
            </a:r>
            <a:r>
              <a:rPr kumimoji="0" sz="90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abonnement</a:t>
            </a:r>
            <a:r>
              <a:rPr kumimoji="0" sz="90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</a:t>
            </a:r>
            <a:r>
              <a:rPr kumimoji="0" sz="900" b="0" i="0" u="none" strike="noStrike" kern="0" cap="none" spc="1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net</a:t>
            </a:r>
            <a:r>
              <a:rPr kumimoji="0" sz="900" b="0" i="0" u="none" strike="noStrike" kern="0" cap="none" spc="1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et</a:t>
            </a:r>
            <a:r>
              <a:rPr kumimoji="0" sz="90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utilisateurs</a:t>
            </a:r>
            <a:r>
              <a:rPr kumimoji="0" sz="90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disposant</a:t>
            </a:r>
            <a:r>
              <a:rPr kumimoji="0" sz="900" b="0" i="0" u="none" strike="noStrike" kern="0" cap="none" spc="19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droits</a:t>
            </a:r>
            <a:r>
              <a:rPr kumimoji="0" sz="900" b="0" i="0" u="none" strike="noStrike" kern="0" cap="none" spc="1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gestion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92075" marR="85090" lvl="0" indent="0" defTabSz="914400" eaLnBrk="1" fontAlgn="auto" latinLnBrk="0" hangingPunct="1">
              <a:lnSpc>
                <a:spcPct val="156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sur</a:t>
            </a:r>
            <a:r>
              <a:rPr kumimoji="0" sz="900" b="0" i="0" u="none" strike="noStrike" kern="0" cap="none" spc="2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2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comptes</a:t>
            </a:r>
            <a:r>
              <a:rPr kumimoji="0" sz="900" b="0" i="0" u="none" strike="noStrike" kern="0" cap="none" spc="2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destinataires</a:t>
            </a:r>
            <a:r>
              <a:rPr kumimoji="0" sz="900" b="0" i="0" u="none" strike="noStrike" kern="0" cap="none" spc="2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2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cet</a:t>
            </a:r>
            <a:r>
              <a:rPr kumimoji="0" sz="900" b="0" i="0" u="none" strike="noStrike" kern="0" cap="none" spc="2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abonnement,</a:t>
            </a:r>
            <a:r>
              <a:rPr kumimoji="0" sz="900" b="0" i="0" u="none" strike="noStrike" kern="0" cap="none" spc="2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ils</a:t>
            </a:r>
            <a:r>
              <a:rPr kumimoji="0" sz="900" b="0" i="0" u="none" strike="noStrike" kern="0" cap="none" spc="2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auront</a:t>
            </a:r>
            <a:r>
              <a:rPr kumimoji="0" sz="900" b="0" i="0" u="none" strike="noStrike" kern="0" cap="none" spc="2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900" b="0" i="0" u="none" strike="noStrike" kern="0" cap="none" spc="2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possibilité</a:t>
            </a:r>
            <a:r>
              <a:rPr kumimoji="0" sz="900" b="0" i="0" u="none" strike="noStrike" kern="0" cap="none" spc="2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2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modifier</a:t>
            </a:r>
            <a:r>
              <a:rPr kumimoji="0" sz="900" b="1" i="0" u="sng" strike="noStrike" kern="0" cap="none" spc="2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un</a:t>
            </a:r>
            <a:r>
              <a:rPr kumimoji="0" sz="900" b="1" i="0" u="sng" strike="noStrike" kern="0" cap="none" spc="27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compte</a:t>
            </a:r>
            <a:r>
              <a:rPr kumimoji="0" sz="900" b="1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destinataire</a:t>
            </a:r>
            <a:r>
              <a:rPr kumimoji="0" sz="9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9" name="object 15">
            <a:extLst>
              <a:ext uri="{FF2B5EF4-FFF2-40B4-BE49-F238E27FC236}">
                <a16:creationId xmlns:a16="http://schemas.microsoft.com/office/drawing/2014/main" id="{BB88F179-EF2F-4580-99C6-E29A276C07CA}"/>
              </a:ext>
            </a:extLst>
          </p:cNvPr>
          <p:cNvGrpSpPr/>
          <p:nvPr/>
        </p:nvGrpSpPr>
        <p:grpSpPr>
          <a:xfrm>
            <a:off x="868680" y="1522475"/>
            <a:ext cx="10442575" cy="2851785"/>
            <a:chOff x="868680" y="1522475"/>
            <a:chExt cx="10442575" cy="2851785"/>
          </a:xfrm>
        </p:grpSpPr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8F6F0303-DD50-47A0-ADC5-0585C83B289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21239" y="1534667"/>
              <a:ext cx="1389888" cy="2788919"/>
            </a:xfrm>
            <a:prstGeom prst="rect">
              <a:avLst/>
            </a:prstGeom>
          </p:spPr>
        </p:pic>
        <p:pic>
          <p:nvPicPr>
            <p:cNvPr id="21" name="object 17">
              <a:extLst>
                <a:ext uri="{FF2B5EF4-FFF2-40B4-BE49-F238E27FC236}">
                  <a16:creationId xmlns:a16="http://schemas.microsoft.com/office/drawing/2014/main" id="{43766F67-4637-4612-B214-509501E5830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12680" y="1764791"/>
              <a:ext cx="1207007" cy="2378963"/>
            </a:xfrm>
            <a:prstGeom prst="rect">
              <a:avLst/>
            </a:prstGeom>
          </p:spPr>
        </p:pic>
        <p:pic>
          <p:nvPicPr>
            <p:cNvPr id="22" name="object 18">
              <a:extLst>
                <a:ext uri="{FF2B5EF4-FFF2-40B4-BE49-F238E27FC236}">
                  <a16:creationId xmlns:a16="http://schemas.microsoft.com/office/drawing/2014/main" id="{15A9869C-8E2D-4C97-88AB-B91D5E59CA7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6303" y="1575815"/>
              <a:ext cx="1382268" cy="2781299"/>
            </a:xfrm>
            <a:prstGeom prst="rect">
              <a:avLst/>
            </a:prstGeom>
          </p:spPr>
        </p:pic>
        <p:pic>
          <p:nvPicPr>
            <p:cNvPr id="23" name="object 19">
              <a:extLst>
                <a:ext uri="{FF2B5EF4-FFF2-40B4-BE49-F238E27FC236}">
                  <a16:creationId xmlns:a16="http://schemas.microsoft.com/office/drawing/2014/main" id="{FB9608A2-A84C-41AD-8F7B-D574036C4F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0817" y="2855798"/>
              <a:ext cx="1255699" cy="1255699"/>
            </a:xfrm>
            <a:prstGeom prst="rect">
              <a:avLst/>
            </a:prstGeom>
          </p:spPr>
        </p:pic>
        <p:pic>
          <p:nvPicPr>
            <p:cNvPr id="24" name="object 20">
              <a:extLst>
                <a:ext uri="{FF2B5EF4-FFF2-40B4-BE49-F238E27FC236}">
                  <a16:creationId xmlns:a16="http://schemas.microsoft.com/office/drawing/2014/main" id="{5B93FE9C-F789-46DC-835A-79ECE50115F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7940" y="2215810"/>
              <a:ext cx="408123" cy="408136"/>
            </a:xfrm>
            <a:prstGeom prst="rect">
              <a:avLst/>
            </a:prstGeom>
          </p:spPr>
        </p:pic>
        <p:pic>
          <p:nvPicPr>
            <p:cNvPr id="25" name="object 21">
              <a:extLst>
                <a:ext uri="{FF2B5EF4-FFF2-40B4-BE49-F238E27FC236}">
                  <a16:creationId xmlns:a16="http://schemas.microsoft.com/office/drawing/2014/main" id="{76199775-EF5B-422A-A801-D30F3144E5C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23160" y="1592579"/>
              <a:ext cx="1371600" cy="2759964"/>
            </a:xfrm>
            <a:prstGeom prst="rect">
              <a:avLst/>
            </a:prstGeom>
          </p:spPr>
        </p:pic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675558E8-19B0-4C8E-8982-E4FDFC3010C6}"/>
                </a:ext>
              </a:extLst>
            </p:cNvPr>
            <p:cNvSpPr/>
            <p:nvPr/>
          </p:nvSpPr>
          <p:spPr>
            <a:xfrm>
              <a:off x="2446782" y="2576322"/>
              <a:ext cx="1280160" cy="307975"/>
            </a:xfrm>
            <a:custGeom>
              <a:avLst/>
              <a:gdLst/>
              <a:ahLst/>
              <a:cxnLst/>
              <a:rect l="l" t="t" r="r" b="b"/>
              <a:pathLst>
                <a:path w="1280160" h="307975">
                  <a:moveTo>
                    <a:pt x="0" y="51307"/>
                  </a:moveTo>
                  <a:lnTo>
                    <a:pt x="4034" y="31343"/>
                  </a:lnTo>
                  <a:lnTo>
                    <a:pt x="15033" y="15033"/>
                  </a:lnTo>
                  <a:lnTo>
                    <a:pt x="31343" y="4034"/>
                  </a:lnTo>
                  <a:lnTo>
                    <a:pt x="51307" y="0"/>
                  </a:lnTo>
                  <a:lnTo>
                    <a:pt x="1228852" y="0"/>
                  </a:lnTo>
                  <a:lnTo>
                    <a:pt x="1248816" y="4034"/>
                  </a:lnTo>
                  <a:lnTo>
                    <a:pt x="1265126" y="15033"/>
                  </a:lnTo>
                  <a:lnTo>
                    <a:pt x="1276125" y="31343"/>
                  </a:lnTo>
                  <a:lnTo>
                    <a:pt x="1280159" y="51307"/>
                  </a:lnTo>
                  <a:lnTo>
                    <a:pt x="1280159" y="256539"/>
                  </a:lnTo>
                  <a:lnTo>
                    <a:pt x="1276125" y="276504"/>
                  </a:lnTo>
                  <a:lnTo>
                    <a:pt x="1265126" y="292814"/>
                  </a:lnTo>
                  <a:lnTo>
                    <a:pt x="1248816" y="303813"/>
                  </a:lnTo>
                  <a:lnTo>
                    <a:pt x="1228852" y="307848"/>
                  </a:lnTo>
                  <a:lnTo>
                    <a:pt x="51307" y="307848"/>
                  </a:lnTo>
                  <a:lnTo>
                    <a:pt x="31343" y="303813"/>
                  </a:lnTo>
                  <a:lnTo>
                    <a:pt x="15033" y="292814"/>
                  </a:lnTo>
                  <a:lnTo>
                    <a:pt x="4034" y="276504"/>
                  </a:lnTo>
                  <a:lnTo>
                    <a:pt x="0" y="256539"/>
                  </a:lnTo>
                  <a:lnTo>
                    <a:pt x="0" y="51307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7" name="object 23">
              <a:extLst>
                <a:ext uri="{FF2B5EF4-FFF2-40B4-BE49-F238E27FC236}">
                  <a16:creationId xmlns:a16="http://schemas.microsoft.com/office/drawing/2014/main" id="{4DB81AA6-B8F2-4DD8-A20F-9FC0D858FC8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18575" y="1522475"/>
              <a:ext cx="1386840" cy="2796540"/>
            </a:xfrm>
            <a:prstGeom prst="rect">
              <a:avLst/>
            </a:prstGeom>
          </p:spPr>
        </p:pic>
        <p:pic>
          <p:nvPicPr>
            <p:cNvPr id="31" name="object 24">
              <a:extLst>
                <a:ext uri="{FF2B5EF4-FFF2-40B4-BE49-F238E27FC236}">
                  <a16:creationId xmlns:a16="http://schemas.microsoft.com/office/drawing/2014/main" id="{4C4C4F30-C233-455B-93DF-CDBD95ECD465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99348" y="1783079"/>
              <a:ext cx="1226820" cy="1594103"/>
            </a:xfrm>
            <a:prstGeom prst="rect">
              <a:avLst/>
            </a:prstGeom>
          </p:spPr>
        </p:pic>
        <p:pic>
          <p:nvPicPr>
            <p:cNvPr id="32" name="object 25">
              <a:extLst>
                <a:ext uri="{FF2B5EF4-FFF2-40B4-BE49-F238E27FC236}">
                  <a16:creationId xmlns:a16="http://schemas.microsoft.com/office/drawing/2014/main" id="{5E101365-EBC8-4052-8944-41A0B1B4302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92112" y="1754123"/>
              <a:ext cx="1228344" cy="2240280"/>
            </a:xfrm>
            <a:prstGeom prst="rect">
              <a:avLst/>
            </a:prstGeom>
          </p:spPr>
        </p:pic>
        <p:pic>
          <p:nvPicPr>
            <p:cNvPr id="33" name="object 26">
              <a:extLst>
                <a:ext uri="{FF2B5EF4-FFF2-40B4-BE49-F238E27FC236}">
                  <a16:creationId xmlns:a16="http://schemas.microsoft.com/office/drawing/2014/main" id="{D29E5943-592A-4A5D-997A-FB29BA119E3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11339" y="1534667"/>
              <a:ext cx="1386840" cy="2796539"/>
            </a:xfrm>
            <a:prstGeom prst="rect">
              <a:avLst/>
            </a:prstGeom>
          </p:spPr>
        </p:pic>
        <p:pic>
          <p:nvPicPr>
            <p:cNvPr id="34" name="object 27">
              <a:extLst>
                <a:ext uri="{FF2B5EF4-FFF2-40B4-BE49-F238E27FC236}">
                  <a16:creationId xmlns:a16="http://schemas.microsoft.com/office/drawing/2014/main" id="{20E4BA61-A0F7-49BE-9898-B35D4CE7A4C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3983" y="2283628"/>
              <a:ext cx="408063" cy="408136"/>
            </a:xfrm>
            <a:prstGeom prst="rect">
              <a:avLst/>
            </a:prstGeom>
          </p:spPr>
        </p:pic>
        <p:pic>
          <p:nvPicPr>
            <p:cNvPr id="35" name="object 28">
              <a:extLst>
                <a:ext uri="{FF2B5EF4-FFF2-40B4-BE49-F238E27FC236}">
                  <a16:creationId xmlns:a16="http://schemas.microsoft.com/office/drawing/2014/main" id="{B595810E-C0AF-4ECF-8438-68720B737A2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8680" y="1592579"/>
              <a:ext cx="1392936" cy="2781300"/>
            </a:xfrm>
            <a:prstGeom prst="rect">
              <a:avLst/>
            </a:prstGeom>
          </p:spPr>
        </p:pic>
        <p:pic>
          <p:nvPicPr>
            <p:cNvPr id="36" name="object 29">
              <a:extLst>
                <a:ext uri="{FF2B5EF4-FFF2-40B4-BE49-F238E27FC236}">
                  <a16:creationId xmlns:a16="http://schemas.microsoft.com/office/drawing/2014/main" id="{F10D56CC-8A5E-48A8-93EB-A17B2A63446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45717" y="2580766"/>
              <a:ext cx="408051" cy="408050"/>
            </a:xfrm>
            <a:prstGeom prst="rect">
              <a:avLst/>
            </a:prstGeom>
          </p:spPr>
        </p:pic>
        <p:pic>
          <p:nvPicPr>
            <p:cNvPr id="37" name="object 30">
              <a:extLst>
                <a:ext uri="{FF2B5EF4-FFF2-40B4-BE49-F238E27FC236}">
                  <a16:creationId xmlns:a16="http://schemas.microsoft.com/office/drawing/2014/main" id="{225E7C3A-8562-4CA0-A78F-D5D868B2C17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27547" y="1783079"/>
              <a:ext cx="1243583" cy="2350008"/>
            </a:xfrm>
            <a:prstGeom prst="rect">
              <a:avLst/>
            </a:prstGeom>
          </p:spPr>
        </p:pic>
        <p:pic>
          <p:nvPicPr>
            <p:cNvPr id="38" name="object 31">
              <a:extLst>
                <a:ext uri="{FF2B5EF4-FFF2-40B4-BE49-F238E27FC236}">
                  <a16:creationId xmlns:a16="http://schemas.microsoft.com/office/drawing/2014/main" id="{6359E34A-5512-4EFB-9F25-0D7BF62E1CE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9824" y="1533143"/>
              <a:ext cx="1400555" cy="2823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87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Suppression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Gestion des destinataires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pied de page 6">
            <a:extLst>
              <a:ext uri="{FF2B5EF4-FFF2-40B4-BE49-F238E27FC236}">
                <a16:creationId xmlns:a16="http://schemas.microsoft.com/office/drawing/2014/main" id="{391B919F-8B50-4DD5-B585-92A645F14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– Janvier 2023</a:t>
            </a:r>
          </a:p>
        </p:txBody>
      </p:sp>
      <p:grpSp>
        <p:nvGrpSpPr>
          <p:cNvPr id="14" name="object 9">
            <a:extLst>
              <a:ext uri="{FF2B5EF4-FFF2-40B4-BE49-F238E27FC236}">
                <a16:creationId xmlns:a16="http://schemas.microsoft.com/office/drawing/2014/main" id="{CD2708FD-420C-4123-95C7-780B6500AAEF}"/>
              </a:ext>
            </a:extLst>
          </p:cNvPr>
          <p:cNvGrpSpPr/>
          <p:nvPr/>
        </p:nvGrpSpPr>
        <p:grpSpPr>
          <a:xfrm>
            <a:off x="655319" y="1103375"/>
            <a:ext cx="10857230" cy="5116195"/>
            <a:chOff x="655319" y="1103375"/>
            <a:chExt cx="10857230" cy="5116195"/>
          </a:xfrm>
        </p:grpSpPr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279B4922-9756-4ED9-9ADB-45D8A7121AC6}"/>
                </a:ext>
              </a:extLst>
            </p:cNvPr>
            <p:cNvSpPr/>
            <p:nvPr/>
          </p:nvSpPr>
          <p:spPr>
            <a:xfrm>
              <a:off x="655319" y="1103375"/>
              <a:ext cx="10857230" cy="5116195"/>
            </a:xfrm>
            <a:custGeom>
              <a:avLst/>
              <a:gdLst/>
              <a:ahLst/>
              <a:cxnLst/>
              <a:rect l="l" t="t" r="r" b="b"/>
              <a:pathLst>
                <a:path w="10857230" h="5116195">
                  <a:moveTo>
                    <a:pt x="10856976" y="0"/>
                  </a:moveTo>
                  <a:lnTo>
                    <a:pt x="0" y="0"/>
                  </a:lnTo>
                  <a:lnTo>
                    <a:pt x="0" y="5116068"/>
                  </a:lnTo>
                  <a:lnTo>
                    <a:pt x="10856976" y="5116068"/>
                  </a:lnTo>
                  <a:lnTo>
                    <a:pt x="108569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1">
              <a:extLst>
                <a:ext uri="{FF2B5EF4-FFF2-40B4-BE49-F238E27FC236}">
                  <a16:creationId xmlns:a16="http://schemas.microsoft.com/office/drawing/2014/main" id="{365EFD55-7748-4952-9ABA-07560285EC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0271" y="4963667"/>
              <a:ext cx="4732020" cy="996721"/>
            </a:xfrm>
            <a:prstGeom prst="rect">
              <a:avLst/>
            </a:prstGeom>
          </p:spPr>
        </p:pic>
        <p:pic>
          <p:nvPicPr>
            <p:cNvPr id="19" name="object 12">
              <a:extLst>
                <a:ext uri="{FF2B5EF4-FFF2-40B4-BE49-F238E27FC236}">
                  <a16:creationId xmlns:a16="http://schemas.microsoft.com/office/drawing/2014/main" id="{0DA87E95-03C5-4CAF-8F95-70D69B4F16D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6847" y="5113019"/>
              <a:ext cx="4695444" cy="781812"/>
            </a:xfrm>
            <a:prstGeom prst="rect">
              <a:avLst/>
            </a:prstGeom>
          </p:spPr>
        </p:pic>
      </p:grpSp>
      <p:sp>
        <p:nvSpPr>
          <p:cNvPr id="20" name="object 14">
            <a:extLst>
              <a:ext uri="{FF2B5EF4-FFF2-40B4-BE49-F238E27FC236}">
                <a16:creationId xmlns:a16="http://schemas.microsoft.com/office/drawing/2014/main" id="{44352F40-996A-4AE6-950C-9A9E77E37764}"/>
              </a:ext>
            </a:extLst>
          </p:cNvPr>
          <p:cNvSpPr txBox="1"/>
          <p:nvPr/>
        </p:nvSpPr>
        <p:spPr>
          <a:xfrm>
            <a:off x="3781044" y="5044440"/>
            <a:ext cx="4630420" cy="8947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8585" rIns="0" bIns="0" rtlCol="0">
            <a:spAutoFit/>
          </a:bodyPr>
          <a:lstStyle/>
          <a:p>
            <a:pPr marL="107950" marR="103505" lvl="0" indent="0" algn="ctr" defTabSz="914400" eaLnBrk="1" fontAlgn="auto" latinLnBrk="0" hangingPunct="1">
              <a:lnSpc>
                <a:spcPct val="1568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Pour</a:t>
            </a:r>
            <a:r>
              <a:rPr kumimoji="0" sz="900" b="0" i="0" u="none" strike="noStrike" kern="0" cap="none" spc="10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1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clients</a:t>
            </a:r>
            <a:r>
              <a:rPr kumimoji="0" sz="900" b="0" i="0" u="none" strike="noStrike" kern="0" cap="none" spc="1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détenteurs</a:t>
            </a:r>
            <a:r>
              <a:rPr kumimoji="0" sz="900" b="0" i="0" u="none" strike="noStrike" kern="0" cap="none" spc="1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d’un</a:t>
            </a:r>
            <a:r>
              <a:rPr kumimoji="0" sz="900" b="0" i="0" u="none" strike="noStrike" kern="0" cap="none" spc="1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abonnement</a:t>
            </a:r>
            <a:r>
              <a:rPr kumimoji="0" sz="90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</a:t>
            </a:r>
            <a:r>
              <a:rPr kumimoji="0" sz="900" b="0" i="0" u="none" strike="noStrike" kern="0" cap="none" spc="8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net</a:t>
            </a:r>
            <a:r>
              <a:rPr kumimoji="0" sz="900" b="0" i="0" u="none" strike="noStrike" kern="0" cap="none" spc="1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et</a:t>
            </a:r>
            <a:r>
              <a:rPr kumimoji="0" sz="900" b="0" i="0" u="none" strike="noStrike" kern="0" cap="none" spc="9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114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utilisateurs</a:t>
            </a:r>
            <a:r>
              <a:rPr kumimoji="0" sz="90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disposant</a:t>
            </a:r>
            <a:r>
              <a:rPr kumimoji="0" sz="900" b="0" i="0" u="none" strike="noStrike" kern="0" cap="none" spc="1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droits</a:t>
            </a:r>
            <a:r>
              <a:rPr kumimoji="0" sz="900" b="0" i="0" u="none" strike="noStrike" kern="0" cap="none" spc="1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8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gestion</a:t>
            </a:r>
            <a:r>
              <a:rPr kumimoji="0" sz="900" b="0" i="0" u="none" strike="noStrike" kern="0" cap="none" spc="1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sur</a:t>
            </a:r>
            <a:r>
              <a:rPr kumimoji="0" sz="900" b="0" i="0" u="none" strike="noStrike" kern="0" cap="none" spc="9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</a:t>
            </a:r>
            <a:r>
              <a:rPr kumimoji="0" sz="900" b="0" i="0" u="none" strike="noStrike" kern="0" cap="none" spc="1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comptes</a:t>
            </a:r>
            <a:r>
              <a:rPr kumimoji="0" sz="900" b="0" i="0" u="none" strike="noStrike" kern="0" cap="none" spc="14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destinataires</a:t>
            </a:r>
            <a:r>
              <a:rPr kumimoji="0" sz="900" b="0" i="0" u="none" strike="noStrike" kern="0" cap="none" spc="1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9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cet</a:t>
            </a:r>
            <a:r>
              <a:rPr kumimoji="0" sz="900" b="0" i="0" u="none" strike="noStrike" kern="0" cap="none" spc="9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abonnement,</a:t>
            </a:r>
            <a:r>
              <a:rPr kumimoji="0" sz="900" b="0" i="0" u="none" strike="noStrike" kern="0" cap="none" spc="14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</a:t>
            </a:r>
            <a:r>
              <a:rPr kumimoji="0" sz="900" b="0" i="0" u="none" strike="noStrike" kern="0" cap="none" spc="10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client</a:t>
            </a:r>
            <a:r>
              <a:rPr kumimoji="0" sz="900" b="0" i="0" u="none" strike="noStrike" kern="0" cap="none" spc="1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900" b="0" i="0" u="none" strike="noStrike" kern="0" cap="none" spc="9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la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possibilité</a:t>
            </a:r>
            <a:r>
              <a:rPr kumimoji="0" sz="90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00" b="0" i="0" u="none" strike="noStrike" kern="0" cap="none" spc="1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supprimer</a:t>
            </a:r>
            <a:r>
              <a:rPr kumimoji="0" sz="900" b="1" i="0" u="sng" strike="noStrike" kern="0" cap="none" spc="1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un</a:t>
            </a:r>
            <a:r>
              <a:rPr kumimoji="0" sz="900" b="1" i="0" u="sng" strike="noStrike" kern="0" cap="none" spc="1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compte</a:t>
            </a:r>
            <a:r>
              <a:rPr kumimoji="0" sz="900" b="1" i="0" u="sng" strike="noStrike" kern="0" cap="none" spc="1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00" b="1" i="0" u="sng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destinataire</a:t>
            </a:r>
            <a:r>
              <a:rPr kumimoji="0" sz="9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26" name="object 15">
            <a:extLst>
              <a:ext uri="{FF2B5EF4-FFF2-40B4-BE49-F238E27FC236}">
                <a16:creationId xmlns:a16="http://schemas.microsoft.com/office/drawing/2014/main" id="{1562EEDD-F92C-40E1-ABC0-71E1AB4EBA06}"/>
              </a:ext>
            </a:extLst>
          </p:cNvPr>
          <p:cNvGrpSpPr/>
          <p:nvPr/>
        </p:nvGrpSpPr>
        <p:grpSpPr>
          <a:xfrm>
            <a:off x="893063" y="1525524"/>
            <a:ext cx="10383520" cy="2798445"/>
            <a:chOff x="893063" y="1525524"/>
            <a:chExt cx="10383520" cy="2798445"/>
          </a:xfrm>
        </p:grpSpPr>
        <p:pic>
          <p:nvPicPr>
            <p:cNvPr id="27" name="object 16">
              <a:extLst>
                <a:ext uri="{FF2B5EF4-FFF2-40B4-BE49-F238E27FC236}">
                  <a16:creationId xmlns:a16="http://schemas.microsoft.com/office/drawing/2014/main" id="{AD21E7A8-8EA6-4EBE-902B-5F079F72CB9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4431" y="1533144"/>
              <a:ext cx="1383792" cy="2781299"/>
            </a:xfrm>
            <a:prstGeom prst="rect">
              <a:avLst/>
            </a:prstGeom>
          </p:spPr>
        </p:pic>
        <p:sp>
          <p:nvSpPr>
            <p:cNvPr id="28" name="object 17">
              <a:extLst>
                <a:ext uri="{FF2B5EF4-FFF2-40B4-BE49-F238E27FC236}">
                  <a16:creationId xmlns:a16="http://schemas.microsoft.com/office/drawing/2014/main" id="{64CEED41-DD03-41C4-BB23-A6828A66EF46}"/>
                </a:ext>
              </a:extLst>
            </p:cNvPr>
            <p:cNvSpPr/>
            <p:nvPr/>
          </p:nvSpPr>
          <p:spPr>
            <a:xfrm>
              <a:off x="2736341" y="2539746"/>
              <a:ext cx="1280160" cy="307975"/>
            </a:xfrm>
            <a:custGeom>
              <a:avLst/>
              <a:gdLst/>
              <a:ahLst/>
              <a:cxnLst/>
              <a:rect l="l" t="t" r="r" b="b"/>
              <a:pathLst>
                <a:path w="1280160" h="307975">
                  <a:moveTo>
                    <a:pt x="0" y="51307"/>
                  </a:moveTo>
                  <a:lnTo>
                    <a:pt x="4034" y="31343"/>
                  </a:lnTo>
                  <a:lnTo>
                    <a:pt x="15033" y="15033"/>
                  </a:lnTo>
                  <a:lnTo>
                    <a:pt x="31343" y="4034"/>
                  </a:lnTo>
                  <a:lnTo>
                    <a:pt x="51307" y="0"/>
                  </a:lnTo>
                  <a:lnTo>
                    <a:pt x="1228852" y="0"/>
                  </a:lnTo>
                  <a:lnTo>
                    <a:pt x="1248816" y="4034"/>
                  </a:lnTo>
                  <a:lnTo>
                    <a:pt x="1265126" y="15033"/>
                  </a:lnTo>
                  <a:lnTo>
                    <a:pt x="1276125" y="31343"/>
                  </a:lnTo>
                  <a:lnTo>
                    <a:pt x="1280159" y="51307"/>
                  </a:lnTo>
                  <a:lnTo>
                    <a:pt x="1280159" y="256539"/>
                  </a:lnTo>
                  <a:lnTo>
                    <a:pt x="1276125" y="276504"/>
                  </a:lnTo>
                  <a:lnTo>
                    <a:pt x="1265126" y="292814"/>
                  </a:lnTo>
                  <a:lnTo>
                    <a:pt x="1248816" y="303813"/>
                  </a:lnTo>
                  <a:lnTo>
                    <a:pt x="1228852" y="307848"/>
                  </a:lnTo>
                  <a:lnTo>
                    <a:pt x="51307" y="307848"/>
                  </a:lnTo>
                  <a:lnTo>
                    <a:pt x="31343" y="303813"/>
                  </a:lnTo>
                  <a:lnTo>
                    <a:pt x="15033" y="292814"/>
                  </a:lnTo>
                  <a:lnTo>
                    <a:pt x="4034" y="276504"/>
                  </a:lnTo>
                  <a:lnTo>
                    <a:pt x="0" y="256539"/>
                  </a:lnTo>
                  <a:lnTo>
                    <a:pt x="0" y="51307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9" name="object 18">
              <a:extLst>
                <a:ext uri="{FF2B5EF4-FFF2-40B4-BE49-F238E27FC236}">
                  <a16:creationId xmlns:a16="http://schemas.microsoft.com/office/drawing/2014/main" id="{DE617BE3-5271-48F9-94D4-CB1CFB86FB1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3063" y="1565148"/>
              <a:ext cx="1382268" cy="2758440"/>
            </a:xfrm>
            <a:prstGeom prst="rect">
              <a:avLst/>
            </a:prstGeom>
          </p:spPr>
        </p:pic>
        <p:pic>
          <p:nvPicPr>
            <p:cNvPr id="30" name="object 19">
              <a:extLst>
                <a:ext uri="{FF2B5EF4-FFF2-40B4-BE49-F238E27FC236}">
                  <a16:creationId xmlns:a16="http://schemas.microsoft.com/office/drawing/2014/main" id="{2E8DA64F-B6EB-47E6-9BF3-C0DAFC62D50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7018" y="2591435"/>
              <a:ext cx="408123" cy="408050"/>
            </a:xfrm>
            <a:prstGeom prst="rect">
              <a:avLst/>
            </a:prstGeom>
          </p:spPr>
        </p:pic>
        <p:pic>
          <p:nvPicPr>
            <p:cNvPr id="31" name="object 20">
              <a:extLst>
                <a:ext uri="{FF2B5EF4-FFF2-40B4-BE49-F238E27FC236}">
                  <a16:creationId xmlns:a16="http://schemas.microsoft.com/office/drawing/2014/main" id="{2BB3C7F9-4E8E-472E-AFB9-28FCAF328FB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71687" y="3910584"/>
              <a:ext cx="1228343" cy="327660"/>
            </a:xfrm>
            <a:prstGeom prst="rect">
              <a:avLst/>
            </a:prstGeom>
          </p:spPr>
        </p:pic>
        <p:pic>
          <p:nvPicPr>
            <p:cNvPr id="32" name="object 21">
              <a:extLst>
                <a:ext uri="{FF2B5EF4-FFF2-40B4-BE49-F238E27FC236}">
                  <a16:creationId xmlns:a16="http://schemas.microsoft.com/office/drawing/2014/main" id="{7FDA8CA0-1DE3-433A-B5B0-F41F8F7C423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71687" y="1796796"/>
              <a:ext cx="1228344" cy="2365247"/>
            </a:xfrm>
            <a:prstGeom prst="rect">
              <a:avLst/>
            </a:prstGeom>
          </p:spPr>
        </p:pic>
        <p:pic>
          <p:nvPicPr>
            <p:cNvPr id="33" name="object 22">
              <a:extLst>
                <a:ext uri="{FF2B5EF4-FFF2-40B4-BE49-F238E27FC236}">
                  <a16:creationId xmlns:a16="http://schemas.microsoft.com/office/drawing/2014/main" id="{B68FBC8D-3325-455E-BB14-8BBFAC79AB1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34399" y="4168140"/>
              <a:ext cx="502920" cy="76200"/>
            </a:xfrm>
            <a:prstGeom prst="rect">
              <a:avLst/>
            </a:prstGeom>
          </p:spPr>
        </p:pic>
        <p:pic>
          <p:nvPicPr>
            <p:cNvPr id="34" name="object 23">
              <a:extLst>
                <a:ext uri="{FF2B5EF4-FFF2-40B4-BE49-F238E27FC236}">
                  <a16:creationId xmlns:a16="http://schemas.microsoft.com/office/drawing/2014/main" id="{907429E5-8339-4398-ADB3-6638F80982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95487" y="1533144"/>
              <a:ext cx="1380744" cy="2781299"/>
            </a:xfrm>
            <a:prstGeom prst="rect">
              <a:avLst/>
            </a:prstGeom>
          </p:spPr>
        </p:pic>
        <p:pic>
          <p:nvPicPr>
            <p:cNvPr id="35" name="object 24">
              <a:extLst>
                <a:ext uri="{FF2B5EF4-FFF2-40B4-BE49-F238E27FC236}">
                  <a16:creationId xmlns:a16="http://schemas.microsoft.com/office/drawing/2014/main" id="{DBC52E0B-C799-45E5-92D2-6D309D055B0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97323" y="1525524"/>
              <a:ext cx="1389888" cy="2788920"/>
            </a:xfrm>
            <a:prstGeom prst="rect">
              <a:avLst/>
            </a:prstGeom>
          </p:spPr>
        </p:pic>
        <p:pic>
          <p:nvPicPr>
            <p:cNvPr id="36" name="object 25">
              <a:extLst>
                <a:ext uri="{FF2B5EF4-FFF2-40B4-BE49-F238E27FC236}">
                  <a16:creationId xmlns:a16="http://schemas.microsoft.com/office/drawing/2014/main" id="{01493954-0780-44F2-BFA7-8BB62ECF93D1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90287" y="1755648"/>
              <a:ext cx="1205484" cy="2378964"/>
            </a:xfrm>
            <a:prstGeom prst="rect">
              <a:avLst/>
            </a:prstGeom>
          </p:spPr>
        </p:pic>
        <p:pic>
          <p:nvPicPr>
            <p:cNvPr id="37" name="object 26">
              <a:extLst>
                <a:ext uri="{FF2B5EF4-FFF2-40B4-BE49-F238E27FC236}">
                  <a16:creationId xmlns:a16="http://schemas.microsoft.com/office/drawing/2014/main" id="{D286A121-B8AB-4096-8110-214F76316145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01197" y="2735580"/>
              <a:ext cx="1255699" cy="1255649"/>
            </a:xfrm>
            <a:prstGeom prst="rect">
              <a:avLst/>
            </a:prstGeom>
          </p:spPr>
        </p:pic>
        <p:pic>
          <p:nvPicPr>
            <p:cNvPr id="38" name="object 27">
              <a:extLst>
                <a:ext uri="{FF2B5EF4-FFF2-40B4-BE49-F238E27FC236}">
                  <a16:creationId xmlns:a16="http://schemas.microsoft.com/office/drawing/2014/main" id="{36C5DDB3-8109-47D4-9C6B-D24C21C2A5A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5560" y="1837944"/>
              <a:ext cx="1223771" cy="2415539"/>
            </a:xfrm>
            <a:prstGeom prst="rect">
              <a:avLst/>
            </a:prstGeom>
          </p:spPr>
        </p:pic>
        <p:pic>
          <p:nvPicPr>
            <p:cNvPr id="39" name="object 28">
              <a:extLst>
                <a:ext uri="{FF2B5EF4-FFF2-40B4-BE49-F238E27FC236}">
                  <a16:creationId xmlns:a16="http://schemas.microsoft.com/office/drawing/2014/main" id="{868D5B21-3A9B-4201-93F3-0672E3F29B94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85560" y="1813560"/>
              <a:ext cx="1223771" cy="1798320"/>
            </a:xfrm>
            <a:prstGeom prst="rect">
              <a:avLst/>
            </a:prstGeom>
          </p:spPr>
        </p:pic>
        <p:pic>
          <p:nvPicPr>
            <p:cNvPr id="40" name="object 29">
              <a:extLst>
                <a:ext uri="{FF2B5EF4-FFF2-40B4-BE49-F238E27FC236}">
                  <a16:creationId xmlns:a16="http://schemas.microsoft.com/office/drawing/2014/main" id="{3651CED3-0805-47A9-A3E1-FD8F3DC14F8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04787" y="1533144"/>
              <a:ext cx="1371600" cy="2781299"/>
            </a:xfrm>
            <a:prstGeom prst="rect">
              <a:avLst/>
            </a:prstGeom>
          </p:spPr>
        </p:pic>
        <p:pic>
          <p:nvPicPr>
            <p:cNvPr id="41" name="object 30">
              <a:extLst>
                <a:ext uri="{FF2B5EF4-FFF2-40B4-BE49-F238E27FC236}">
                  <a16:creationId xmlns:a16="http://schemas.microsoft.com/office/drawing/2014/main" id="{D5104833-8C9A-4CA4-BB5C-E82E092D53C5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70007" y="3724656"/>
              <a:ext cx="1226820" cy="519683"/>
            </a:xfrm>
            <a:prstGeom prst="rect">
              <a:avLst/>
            </a:prstGeom>
          </p:spPr>
        </p:pic>
        <p:pic>
          <p:nvPicPr>
            <p:cNvPr id="42" name="object 31">
              <a:extLst>
                <a:ext uri="{FF2B5EF4-FFF2-40B4-BE49-F238E27FC236}">
                  <a16:creationId xmlns:a16="http://schemas.microsoft.com/office/drawing/2014/main" id="{7A070537-5829-4D3A-9584-182121D3F91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70007" y="1796796"/>
              <a:ext cx="1226820" cy="2404872"/>
            </a:xfrm>
            <a:prstGeom prst="rect">
              <a:avLst/>
            </a:prstGeom>
          </p:spPr>
        </p:pic>
        <p:pic>
          <p:nvPicPr>
            <p:cNvPr id="43" name="object 32">
              <a:extLst>
                <a:ext uri="{FF2B5EF4-FFF2-40B4-BE49-F238E27FC236}">
                  <a16:creationId xmlns:a16="http://schemas.microsoft.com/office/drawing/2014/main" id="{0C3264E7-6A17-41A1-9356-9E722D9F4CE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96856" y="1533144"/>
              <a:ext cx="1379220" cy="2781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14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A l’autentification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Bascule de l’application pro vers part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Espace réservé du pied de page 6">
            <a:extLst>
              <a:ext uri="{FF2B5EF4-FFF2-40B4-BE49-F238E27FC236}">
                <a16:creationId xmlns:a16="http://schemas.microsoft.com/office/drawing/2014/main" id="{0DCFB962-3F0C-449B-8376-3E17B8EA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– Janvier 2023</a:t>
            </a:r>
          </a:p>
        </p:txBody>
      </p:sp>
      <p:grpSp>
        <p:nvGrpSpPr>
          <p:cNvPr id="35" name="object 9">
            <a:extLst>
              <a:ext uri="{FF2B5EF4-FFF2-40B4-BE49-F238E27FC236}">
                <a16:creationId xmlns:a16="http://schemas.microsoft.com/office/drawing/2014/main" id="{07CA6BA9-1E1C-41EF-8B54-D1EE64B52B32}"/>
              </a:ext>
            </a:extLst>
          </p:cNvPr>
          <p:cNvGrpSpPr/>
          <p:nvPr/>
        </p:nvGrpSpPr>
        <p:grpSpPr>
          <a:xfrm>
            <a:off x="675131" y="1121663"/>
            <a:ext cx="10857230" cy="5116195"/>
            <a:chOff x="675131" y="1121663"/>
            <a:chExt cx="10857230" cy="5116195"/>
          </a:xfrm>
        </p:grpSpPr>
        <p:sp>
          <p:nvSpPr>
            <p:cNvPr id="36" name="object 10">
              <a:extLst>
                <a:ext uri="{FF2B5EF4-FFF2-40B4-BE49-F238E27FC236}">
                  <a16:creationId xmlns:a16="http://schemas.microsoft.com/office/drawing/2014/main" id="{FC320A7E-6428-4AAD-9EAC-A25C6A1377F5}"/>
                </a:ext>
              </a:extLst>
            </p:cNvPr>
            <p:cNvSpPr/>
            <p:nvPr/>
          </p:nvSpPr>
          <p:spPr>
            <a:xfrm>
              <a:off x="675131" y="1121663"/>
              <a:ext cx="10857230" cy="5116195"/>
            </a:xfrm>
            <a:custGeom>
              <a:avLst/>
              <a:gdLst/>
              <a:ahLst/>
              <a:cxnLst/>
              <a:rect l="l" t="t" r="r" b="b"/>
              <a:pathLst>
                <a:path w="10857230" h="5116195">
                  <a:moveTo>
                    <a:pt x="10856976" y="0"/>
                  </a:moveTo>
                  <a:lnTo>
                    <a:pt x="0" y="0"/>
                  </a:lnTo>
                  <a:lnTo>
                    <a:pt x="0" y="5116067"/>
                  </a:lnTo>
                  <a:lnTo>
                    <a:pt x="10856976" y="5116067"/>
                  </a:lnTo>
                  <a:lnTo>
                    <a:pt x="108569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7" name="object 11">
              <a:extLst>
                <a:ext uri="{FF2B5EF4-FFF2-40B4-BE49-F238E27FC236}">
                  <a16:creationId xmlns:a16="http://schemas.microsoft.com/office/drawing/2014/main" id="{9264551F-1EAF-4CC1-9E68-562E5DDF438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5395" y="1260347"/>
              <a:ext cx="1321308" cy="2857500"/>
            </a:xfrm>
            <a:prstGeom prst="rect">
              <a:avLst/>
            </a:prstGeom>
          </p:spPr>
        </p:pic>
        <p:pic>
          <p:nvPicPr>
            <p:cNvPr id="38" name="object 12">
              <a:extLst>
                <a:ext uri="{FF2B5EF4-FFF2-40B4-BE49-F238E27FC236}">
                  <a16:creationId xmlns:a16="http://schemas.microsoft.com/office/drawing/2014/main" id="{7B5811F7-8BC4-466F-9668-B32C066C5CC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3768" y="1190243"/>
              <a:ext cx="1476756" cy="2979419"/>
            </a:xfrm>
            <a:prstGeom prst="rect">
              <a:avLst/>
            </a:prstGeom>
          </p:spPr>
        </p:pic>
        <p:pic>
          <p:nvPicPr>
            <p:cNvPr id="46" name="object 13">
              <a:extLst>
                <a:ext uri="{FF2B5EF4-FFF2-40B4-BE49-F238E27FC236}">
                  <a16:creationId xmlns:a16="http://schemas.microsoft.com/office/drawing/2014/main" id="{AAE61F73-14D2-4CE2-8816-C54B18A7386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4776" y="2403347"/>
              <a:ext cx="1321308" cy="2860548"/>
            </a:xfrm>
            <a:prstGeom prst="rect">
              <a:avLst/>
            </a:prstGeom>
          </p:spPr>
        </p:pic>
        <p:pic>
          <p:nvPicPr>
            <p:cNvPr id="47" name="object 14">
              <a:extLst>
                <a:ext uri="{FF2B5EF4-FFF2-40B4-BE49-F238E27FC236}">
                  <a16:creationId xmlns:a16="http://schemas.microsoft.com/office/drawing/2014/main" id="{B2920CB9-4866-45D7-843B-FB58700ECBF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527" y="2327147"/>
              <a:ext cx="1478280" cy="2979420"/>
            </a:xfrm>
            <a:prstGeom prst="rect">
              <a:avLst/>
            </a:prstGeom>
          </p:spPr>
        </p:pic>
        <p:pic>
          <p:nvPicPr>
            <p:cNvPr id="48" name="object 15">
              <a:extLst>
                <a:ext uri="{FF2B5EF4-FFF2-40B4-BE49-F238E27FC236}">
                  <a16:creationId xmlns:a16="http://schemas.microsoft.com/office/drawing/2014/main" id="{8B18A9EF-2D44-42FC-83E8-B701DA3DED9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1028" y="1463039"/>
              <a:ext cx="4578096" cy="1380743"/>
            </a:xfrm>
            <a:prstGeom prst="rect">
              <a:avLst/>
            </a:prstGeom>
          </p:spPr>
        </p:pic>
        <p:pic>
          <p:nvPicPr>
            <p:cNvPr id="62" name="object 16">
              <a:extLst>
                <a:ext uri="{FF2B5EF4-FFF2-40B4-BE49-F238E27FC236}">
                  <a16:creationId xmlns:a16="http://schemas.microsoft.com/office/drawing/2014/main" id="{1F7D129A-566A-4FD6-8099-0B5C546B15A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0840" y="1514855"/>
              <a:ext cx="4538472" cy="1338072"/>
            </a:xfrm>
            <a:prstGeom prst="rect">
              <a:avLst/>
            </a:prstGeom>
          </p:spPr>
        </p:pic>
      </p:grpSp>
      <p:sp>
        <p:nvSpPr>
          <p:cNvPr id="63" name="object 18">
            <a:extLst>
              <a:ext uri="{FF2B5EF4-FFF2-40B4-BE49-F238E27FC236}">
                <a16:creationId xmlns:a16="http://schemas.microsoft.com/office/drawing/2014/main" id="{16F28B65-8BBA-43D3-9A77-16DD1B090421}"/>
              </a:ext>
            </a:extLst>
          </p:cNvPr>
          <p:cNvSpPr txBox="1"/>
          <p:nvPr/>
        </p:nvSpPr>
        <p:spPr>
          <a:xfrm>
            <a:off x="6781800" y="1543811"/>
            <a:ext cx="4476115" cy="12788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 marR="81915" lvl="0" indent="0" defTabSz="914400" eaLnBrk="1" fontAlgn="auto" latinLnBrk="0" hangingPunct="1">
              <a:lnSpc>
                <a:spcPct val="1305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Désormais,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il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sera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possible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pour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client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se connecter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avec son identifiant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et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mot</a:t>
            </a:r>
            <a:r>
              <a:rPr kumimoji="0" sz="950" b="0" i="0" u="none" strike="noStrike" kern="0" cap="none" spc="-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50" b="0" i="0" u="none" strike="noStrike" kern="0" cap="none" spc="-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passe</a:t>
            </a:r>
            <a:r>
              <a:rPr kumimoji="0" sz="950" b="0" i="0" u="none" strike="noStrike" kern="0" cap="none" spc="-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PART</a:t>
            </a:r>
            <a:r>
              <a:rPr kumimoji="0" sz="950" b="1" i="0" u="none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sur</a:t>
            </a:r>
            <a:r>
              <a:rPr kumimoji="0" sz="950" b="0" i="0" u="none" strike="noStrike" kern="0" cap="none" spc="-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son</a:t>
            </a:r>
            <a:r>
              <a:rPr kumimoji="0" sz="950" b="0" i="0" u="sng" strike="noStrike" kern="0" cap="none" spc="-4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50" b="0" i="0" u="sng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espace</a:t>
            </a:r>
            <a:r>
              <a:rPr kumimoji="0" sz="950" b="0" i="0" u="sng" strike="noStrike" kern="0" cap="none" spc="-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 </a:t>
            </a:r>
            <a:r>
              <a:rPr kumimoji="0" sz="950" b="0" i="0" u="sng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>
                  <a:solidFill>
                    <a:srgbClr val="585858"/>
                  </a:solidFill>
                </a:uFill>
                <a:latin typeface="Arial"/>
                <a:cs typeface="Arial"/>
              </a:rPr>
              <a:t>professionnel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9207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Une</a:t>
            </a:r>
            <a:r>
              <a:rPr kumimoji="0" sz="9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fois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9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validation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l'ID</a:t>
            </a:r>
            <a:r>
              <a:rPr kumimoji="0" sz="950" b="0" i="0" u="none" strike="noStrike" kern="0" cap="none" spc="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réalisée,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affichage</a:t>
            </a:r>
            <a:r>
              <a:rPr kumimoji="0" sz="950" b="0" i="0" u="none" strike="noStrike" kern="0" cap="none" spc="-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d'un</a:t>
            </a:r>
            <a:r>
              <a:rPr kumimoji="0" sz="9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interstitiel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lui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proposant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:</a:t>
            </a:r>
            <a:endParaRPr kumimoji="0" sz="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73050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98B"/>
              </a:buClr>
              <a:buSzTx/>
              <a:buFontTx/>
              <a:buChar char="•"/>
              <a:tabLst>
                <a:tab pos="273050" algn="l"/>
                <a:tab pos="273685" algn="l"/>
              </a:tabLst>
              <a:defRPr/>
            </a:pP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basculer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sur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l'application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PART</a:t>
            </a:r>
            <a:r>
              <a:rPr kumimoji="0" sz="950" b="1" i="0" u="none" strike="noStrike" kern="0" cap="none" spc="6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si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l'application</a:t>
            </a:r>
            <a:r>
              <a:rPr kumimoji="0" sz="9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PART</a:t>
            </a:r>
            <a:r>
              <a:rPr kumimoji="0" sz="950" b="1" i="0" u="none" strike="noStrike" kern="0" cap="none" spc="6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est</a:t>
            </a:r>
            <a:r>
              <a:rPr kumimoji="0" sz="9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installée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;</a:t>
            </a:r>
            <a:endParaRPr kumimoji="0" sz="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B3498B"/>
              </a:buClr>
              <a:buSzTx/>
              <a:buFont typeface="Arial"/>
              <a:buChar char="•"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73050" marR="0" lvl="0" indent="-180975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B3498B"/>
              </a:buClr>
              <a:buSzTx/>
              <a:buFontTx/>
              <a:buChar char="•"/>
              <a:tabLst>
                <a:tab pos="273050" algn="l"/>
                <a:tab pos="273685" algn="l"/>
              </a:tabLst>
              <a:defRPr/>
            </a:pP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95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télécharger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l'application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PART</a:t>
            </a:r>
            <a:r>
              <a:rPr kumimoji="0" sz="950" b="1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si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l'application</a:t>
            </a:r>
            <a:r>
              <a:rPr kumimoji="0" sz="9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PART</a:t>
            </a:r>
            <a:r>
              <a:rPr kumimoji="0" sz="950" b="1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n'est</a:t>
            </a:r>
            <a:r>
              <a:rPr kumimoji="0" sz="95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pas</a:t>
            </a:r>
            <a:r>
              <a:rPr kumimoji="0" sz="9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installée.</a:t>
            </a:r>
            <a:endParaRPr kumimoji="0" sz="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64" name="object 19">
            <a:extLst>
              <a:ext uri="{FF2B5EF4-FFF2-40B4-BE49-F238E27FC236}">
                <a16:creationId xmlns:a16="http://schemas.microsoft.com/office/drawing/2014/main" id="{FF1E59AE-DAA6-4BD0-9151-C4DE4D96AAC3}"/>
              </a:ext>
            </a:extLst>
          </p:cNvPr>
          <p:cNvGrpSpPr/>
          <p:nvPr/>
        </p:nvGrpSpPr>
        <p:grpSpPr>
          <a:xfrm>
            <a:off x="1793748" y="1242060"/>
            <a:ext cx="6377940" cy="4872355"/>
            <a:chOff x="1793748" y="1242060"/>
            <a:chExt cx="6377940" cy="4872355"/>
          </a:xfrm>
        </p:grpSpPr>
        <p:pic>
          <p:nvPicPr>
            <p:cNvPr id="65" name="object 20">
              <a:extLst>
                <a:ext uri="{FF2B5EF4-FFF2-40B4-BE49-F238E27FC236}">
                  <a16:creationId xmlns:a16="http://schemas.microsoft.com/office/drawing/2014/main" id="{8E23D1FF-9510-47CB-A364-F5996A8ACDD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77568" y="3182111"/>
              <a:ext cx="1321308" cy="2860548"/>
            </a:xfrm>
            <a:prstGeom prst="rect">
              <a:avLst/>
            </a:prstGeom>
          </p:spPr>
        </p:pic>
        <p:pic>
          <p:nvPicPr>
            <p:cNvPr id="66" name="object 21">
              <a:extLst>
                <a:ext uri="{FF2B5EF4-FFF2-40B4-BE49-F238E27FC236}">
                  <a16:creationId xmlns:a16="http://schemas.microsoft.com/office/drawing/2014/main" id="{640F4937-52AD-446E-B067-41E62A8D655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3748" y="3133344"/>
              <a:ext cx="1478279" cy="2980943"/>
            </a:xfrm>
            <a:prstGeom prst="rect">
              <a:avLst/>
            </a:prstGeom>
          </p:spPr>
        </p:pic>
        <p:pic>
          <p:nvPicPr>
            <p:cNvPr id="67" name="object 22">
              <a:extLst>
                <a:ext uri="{FF2B5EF4-FFF2-40B4-BE49-F238E27FC236}">
                  <a16:creationId xmlns:a16="http://schemas.microsoft.com/office/drawing/2014/main" id="{B7507031-F9BB-4562-AD82-109F27A06EC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0524" y="4361688"/>
              <a:ext cx="2602992" cy="754126"/>
            </a:xfrm>
            <a:prstGeom prst="rect">
              <a:avLst/>
            </a:prstGeom>
          </p:spPr>
        </p:pic>
        <p:pic>
          <p:nvPicPr>
            <p:cNvPr id="68" name="object 23">
              <a:extLst>
                <a:ext uri="{FF2B5EF4-FFF2-40B4-BE49-F238E27FC236}">
                  <a16:creationId xmlns:a16="http://schemas.microsoft.com/office/drawing/2014/main" id="{4561F4FF-A4F9-4696-8D3F-14EDFF841E1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27395" y="4252442"/>
              <a:ext cx="1296593" cy="1207668"/>
            </a:xfrm>
            <a:prstGeom prst="rect">
              <a:avLst/>
            </a:prstGeom>
          </p:spPr>
        </p:pic>
        <p:pic>
          <p:nvPicPr>
            <p:cNvPr id="69" name="object 24">
              <a:extLst>
                <a:ext uri="{FF2B5EF4-FFF2-40B4-BE49-F238E27FC236}">
                  <a16:creationId xmlns:a16="http://schemas.microsoft.com/office/drawing/2014/main" id="{04A55B95-60FB-4DEB-908A-EFEAB6307B9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37988" y="1306068"/>
              <a:ext cx="1333500" cy="2862071"/>
            </a:xfrm>
            <a:prstGeom prst="rect">
              <a:avLst/>
            </a:prstGeom>
          </p:spPr>
        </p:pic>
        <p:pic>
          <p:nvPicPr>
            <p:cNvPr id="70" name="object 25">
              <a:extLst>
                <a:ext uri="{FF2B5EF4-FFF2-40B4-BE49-F238E27FC236}">
                  <a16:creationId xmlns:a16="http://schemas.microsoft.com/office/drawing/2014/main" id="{7C8E6115-BE37-4B15-8CC4-513B40ABEB9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7027" y="1242060"/>
              <a:ext cx="1455420" cy="2999232"/>
            </a:xfrm>
            <a:prstGeom prst="rect">
              <a:avLst/>
            </a:prstGeom>
          </p:spPr>
        </p:pic>
        <p:pic>
          <p:nvPicPr>
            <p:cNvPr id="71" name="object 26">
              <a:extLst>
                <a:ext uri="{FF2B5EF4-FFF2-40B4-BE49-F238E27FC236}">
                  <a16:creationId xmlns:a16="http://schemas.microsoft.com/office/drawing/2014/main" id="{C3B5EB51-E06D-4425-A6CB-FF393BF614E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38188" y="3172967"/>
              <a:ext cx="1333500" cy="285292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D69BD32-2FB5-4CE1-B510-640773724559}"/>
              </a:ext>
            </a:extLst>
          </p:cNvPr>
          <p:cNvSpPr/>
          <p:nvPr/>
        </p:nvSpPr>
        <p:spPr>
          <a:xfrm>
            <a:off x="8456678" y="3912756"/>
            <a:ext cx="2939795" cy="18235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950">
                <a:solidFill>
                  <a:schemeClr val="tx1"/>
                </a:solidFill>
              </a:rPr>
              <a:t>Cette fonctionnalité consiste simplement à l’orienter vers le bon espace de banque en ligne si le client saisi son identifiant </a:t>
            </a:r>
            <a:r>
              <a:rPr lang="fr-FR" sz="950">
                <a:solidFill>
                  <a:srgbClr val="FF0000"/>
                </a:solidFill>
              </a:rPr>
              <a:t>PART</a:t>
            </a:r>
            <a:r>
              <a:rPr lang="fr-FR" sz="950">
                <a:solidFill>
                  <a:schemeClr val="tx1"/>
                </a:solidFill>
              </a:rPr>
              <a:t> (par erreur ou inentionnellement) dans son espace PRO. Son utilisation devrait rester marginale si le client utilise la mémorisation de son identifiant dans chacun de ses espaces.</a:t>
            </a: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23A9B4F-EE23-40BE-BB0E-839923502B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30910" y="3103037"/>
            <a:ext cx="1044130" cy="7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0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Push notation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6">
            <a:extLst>
              <a:ext uri="{FF2B5EF4-FFF2-40B4-BE49-F238E27FC236}">
                <a16:creationId xmlns:a16="http://schemas.microsoft.com/office/drawing/2014/main" id="{AA0CD72F-F19A-4F31-9A42-0B8C59D1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– Janvier 2022</a:t>
            </a:r>
          </a:p>
        </p:txBody>
      </p:sp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96A8C058-4AC2-42ED-9A69-3D606C9B4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object 9">
            <a:extLst>
              <a:ext uri="{FF2B5EF4-FFF2-40B4-BE49-F238E27FC236}">
                <a16:creationId xmlns:a16="http://schemas.microsoft.com/office/drawing/2014/main" id="{9B45C59F-17D4-4B2E-8E48-6938DDAF7E7F}"/>
              </a:ext>
            </a:extLst>
          </p:cNvPr>
          <p:cNvGrpSpPr/>
          <p:nvPr/>
        </p:nvGrpSpPr>
        <p:grpSpPr>
          <a:xfrm>
            <a:off x="667512" y="1097280"/>
            <a:ext cx="10857230" cy="5269230"/>
            <a:chOff x="667512" y="1097280"/>
            <a:chExt cx="10857230" cy="5269230"/>
          </a:xfrm>
        </p:grpSpPr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95839E6D-E675-41B8-B27F-FFCB4A79F24A}"/>
                </a:ext>
              </a:extLst>
            </p:cNvPr>
            <p:cNvSpPr/>
            <p:nvPr/>
          </p:nvSpPr>
          <p:spPr>
            <a:xfrm>
              <a:off x="667512" y="1097280"/>
              <a:ext cx="10857230" cy="5116195"/>
            </a:xfrm>
            <a:custGeom>
              <a:avLst/>
              <a:gdLst/>
              <a:ahLst/>
              <a:cxnLst/>
              <a:rect l="l" t="t" r="r" b="b"/>
              <a:pathLst>
                <a:path w="10857230" h="5116195">
                  <a:moveTo>
                    <a:pt x="10856976" y="0"/>
                  </a:moveTo>
                  <a:lnTo>
                    <a:pt x="0" y="0"/>
                  </a:lnTo>
                  <a:lnTo>
                    <a:pt x="0" y="5116068"/>
                  </a:lnTo>
                  <a:lnTo>
                    <a:pt x="10856976" y="5116068"/>
                  </a:lnTo>
                  <a:lnTo>
                    <a:pt x="108569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1894756A-5DC7-4457-BFD5-CB72BB50899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1135" y="3261613"/>
              <a:ext cx="7833829" cy="3104845"/>
            </a:xfrm>
            <a:prstGeom prst="rect">
              <a:avLst/>
            </a:prstGeom>
          </p:spPr>
        </p:pic>
        <p:pic>
          <p:nvPicPr>
            <p:cNvPr id="21" name="object 12">
              <a:extLst>
                <a:ext uri="{FF2B5EF4-FFF2-40B4-BE49-F238E27FC236}">
                  <a16:creationId xmlns:a16="http://schemas.microsoft.com/office/drawing/2014/main" id="{ED69DDBD-F932-4981-A89A-73E76E39B4C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0744" y="1886712"/>
              <a:ext cx="3854196" cy="1886712"/>
            </a:xfrm>
            <a:prstGeom prst="rect">
              <a:avLst/>
            </a:prstGeom>
          </p:spPr>
        </p:pic>
        <p:pic>
          <p:nvPicPr>
            <p:cNvPr id="22" name="object 13">
              <a:extLst>
                <a:ext uri="{FF2B5EF4-FFF2-40B4-BE49-F238E27FC236}">
                  <a16:creationId xmlns:a16="http://schemas.microsoft.com/office/drawing/2014/main" id="{1DA88194-3E65-4ECA-8C8B-DDC022436A8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1412" y="2042160"/>
              <a:ext cx="3832860" cy="1644395"/>
            </a:xfrm>
            <a:prstGeom prst="rect">
              <a:avLst/>
            </a:prstGeom>
          </p:spPr>
        </p:pic>
      </p:grpSp>
      <p:sp>
        <p:nvSpPr>
          <p:cNvPr id="23" name="object 15">
            <a:extLst>
              <a:ext uri="{FF2B5EF4-FFF2-40B4-BE49-F238E27FC236}">
                <a16:creationId xmlns:a16="http://schemas.microsoft.com/office/drawing/2014/main" id="{98ADCDBE-9ED4-4395-8B4D-158D2F0759F5}"/>
              </a:ext>
            </a:extLst>
          </p:cNvPr>
          <p:cNvSpPr txBox="1"/>
          <p:nvPr/>
        </p:nvSpPr>
        <p:spPr>
          <a:xfrm>
            <a:off x="1461516" y="1967483"/>
            <a:ext cx="3752215" cy="1784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90805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</a:t>
            </a:r>
            <a:r>
              <a:rPr kumimoji="0" sz="10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client</a:t>
            </a:r>
            <a:r>
              <a:rPr kumimoji="0" sz="1050" b="0" i="0" u="none" strike="noStrike" kern="0" cap="none" spc="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sera</a:t>
            </a:r>
            <a:r>
              <a:rPr kumimoji="0" sz="1050" b="0" i="0" u="none" strike="noStrike" kern="0" cap="none" spc="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invité</a:t>
            </a:r>
            <a:r>
              <a:rPr kumimoji="0" sz="1050" b="0" i="0" u="none" strike="noStrike" kern="0" cap="none" spc="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à</a:t>
            </a:r>
            <a:r>
              <a:rPr kumimoji="0" sz="1050" b="0" i="0" u="none" strike="noStrike" kern="0" cap="none" spc="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noter</a:t>
            </a:r>
            <a:r>
              <a:rPr kumimoji="0" sz="1050" b="0" i="0" u="none" strike="noStrike" kern="0" cap="none" spc="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l’application</a:t>
            </a:r>
            <a:r>
              <a:rPr kumimoji="0" sz="1050" b="0" i="0" u="none" strike="noStrike" kern="0" cap="none" spc="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à</a:t>
            </a:r>
            <a:r>
              <a:rPr kumimoji="0" sz="1050" b="0" i="0" u="none" strike="noStrike" kern="0" cap="none" spc="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050" b="0" i="0" u="none" strike="noStrike" kern="0" cap="none" spc="3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fin</a:t>
            </a:r>
            <a:r>
              <a:rPr kumimoji="0" sz="1050" b="0" i="0" u="none" strike="noStrike" kern="0" cap="none" spc="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du</a:t>
            </a:r>
            <a:r>
              <a:rPr kumimoji="0" sz="1050" b="0" i="0" u="none" strike="noStrike" kern="0" cap="none" spc="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parcours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90805" marR="85090" lvl="0" indent="0" algn="just" defTabSz="914400" eaLnBrk="1" fontAlgn="auto" latinLnBrk="0" hangingPunct="1">
              <a:lnSpc>
                <a:spcPct val="13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«</a:t>
            </a:r>
            <a:r>
              <a:rPr kumimoji="0" sz="1050" b="0" i="0" u="none" strike="noStrike" kern="0" cap="none" spc="14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Virement</a:t>
            </a:r>
            <a:r>
              <a:rPr kumimoji="0" sz="1050" b="0" i="0" u="none" strike="noStrike" kern="0" cap="none" spc="1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»</a:t>
            </a:r>
            <a:r>
              <a:rPr kumimoji="0" sz="1050" b="0" i="0" u="none" strike="noStrike" kern="0" cap="none" spc="1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quand</a:t>
            </a:r>
            <a:r>
              <a:rPr kumimoji="0" sz="1050" b="0" i="0" u="none" strike="noStrike" kern="0" cap="none" spc="1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celui-ci</a:t>
            </a:r>
            <a:r>
              <a:rPr kumimoji="0" sz="105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est</a:t>
            </a:r>
            <a:r>
              <a:rPr kumimoji="0" sz="105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validé</a:t>
            </a:r>
            <a:r>
              <a:rPr kumimoji="0" sz="1050" b="0" i="0" u="none" strike="noStrike" kern="0" cap="none" spc="1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pour</a:t>
            </a:r>
            <a:r>
              <a:rPr kumimoji="0" sz="1050" b="0" i="0" u="none" strike="noStrike" kern="0" cap="none" spc="1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CE</a:t>
            </a:r>
            <a:r>
              <a:rPr kumimoji="0" sz="105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net</a:t>
            </a:r>
            <a:r>
              <a:rPr kumimoji="0" sz="105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et</a:t>
            </a:r>
            <a:r>
              <a:rPr kumimoji="0" sz="1050" b="0" i="0" u="none" strike="noStrike" kern="0" cap="none" spc="1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les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marques</a:t>
            </a:r>
            <a:r>
              <a:rPr kumimoji="0" sz="10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adossées.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90805" marR="84455" lvl="0" indent="0" algn="just" defTabSz="914400" eaLnBrk="1" fontAlgn="auto" latinLnBrk="0" hangingPunct="1">
              <a:lnSpc>
                <a:spcPct val="13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Il</a:t>
            </a:r>
            <a:r>
              <a:rPr kumimoji="0" sz="1050" b="0" i="0" u="none" strike="noStrike" kern="0" cap="none" spc="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pourra</a:t>
            </a:r>
            <a:r>
              <a:rPr kumimoji="0" sz="1050" b="0" i="0" u="none" strike="noStrike" kern="0" cap="none" spc="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également</a:t>
            </a:r>
            <a:r>
              <a:rPr kumimoji="0" sz="1050" b="0" i="0" u="none" strike="noStrike" kern="0" cap="none" spc="7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y</a:t>
            </a:r>
            <a:r>
              <a:rPr kumimoji="0" sz="1050" b="0" i="0" u="none" strike="noStrike" kern="0" cap="none" spc="4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mettre</a:t>
            </a:r>
            <a:r>
              <a:rPr kumimoji="0" sz="1050" b="0" i="0" u="none" strike="noStrike" kern="0" cap="none" spc="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un</a:t>
            </a:r>
            <a:r>
              <a:rPr kumimoji="0" sz="1050" b="0" i="0" u="none" strike="noStrike" kern="0" cap="none" spc="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commentaire.</a:t>
            </a:r>
            <a:r>
              <a:rPr kumimoji="0" sz="1050" b="0" i="0" u="none" strike="noStrike" kern="0" cap="none" spc="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Il</a:t>
            </a:r>
            <a:r>
              <a:rPr kumimoji="0" sz="1050" b="0" i="0" u="none" strike="noStrike" kern="0" cap="none" spc="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ne</a:t>
            </a:r>
            <a:r>
              <a:rPr kumimoji="0" sz="1050" b="0" i="0" u="none" strike="noStrike" kern="0" cap="none" spc="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lui</a:t>
            </a:r>
            <a:r>
              <a:rPr kumimoji="0" sz="1050" b="0" i="0" u="none" strike="noStrike" kern="0" cap="none" spc="7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sera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proposé</a:t>
            </a:r>
            <a:r>
              <a:rPr kumimoji="0" sz="1050" b="0" i="0" u="none" strike="noStrike" kern="0" cap="none" spc="15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qu’une</a:t>
            </a:r>
            <a:r>
              <a:rPr kumimoji="0" sz="1050" b="0" i="0" u="none" strike="noStrike" kern="0" cap="none" spc="17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seule</a:t>
            </a:r>
            <a:r>
              <a:rPr kumimoji="0" sz="1050" b="0" i="0" u="none" strike="noStrike" kern="0" cap="none" spc="15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fois</a:t>
            </a:r>
            <a:r>
              <a:rPr kumimoji="0" sz="1050" b="0" i="0" u="none" strike="noStrike" kern="0" cap="none" spc="16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au</a:t>
            </a:r>
            <a:r>
              <a:rPr kumimoji="0" sz="105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cours</a:t>
            </a:r>
            <a:r>
              <a:rPr kumimoji="0" sz="105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050" b="0" i="0" u="none" strike="noStrike" kern="0" cap="none" spc="17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l’utilisation</a:t>
            </a:r>
            <a:r>
              <a:rPr kumimoji="0" sz="1050" b="0" i="0" u="none" strike="noStrike" kern="0" cap="none" spc="16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050" b="0" i="0" u="none" strike="noStrike" kern="0" cap="none" spc="17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son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application sur iOS</a:t>
            </a:r>
            <a:r>
              <a:rPr kumimoji="0" sz="1050" b="0" i="0" u="none" strike="noStrike" kern="0" cap="none" spc="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et</a:t>
            </a:r>
            <a:r>
              <a:rPr kumimoji="0" sz="105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05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cs typeface="Arial"/>
              </a:rPr>
              <a:t>Android.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4" name="object 16">
            <a:extLst>
              <a:ext uri="{FF2B5EF4-FFF2-40B4-BE49-F238E27FC236}">
                <a16:creationId xmlns:a16="http://schemas.microsoft.com/office/drawing/2014/main" id="{9DA109AC-4D82-48C8-9CAA-E07E758AEEB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0088" y="1403603"/>
            <a:ext cx="2229611" cy="4503420"/>
          </a:xfrm>
          <a:prstGeom prst="rect">
            <a:avLst/>
          </a:prstGeom>
        </p:spPr>
      </p:pic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8A78FF2E-1E68-47BB-A04E-A6975596D63F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Plus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675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216</TotalTime>
  <Words>609</Words>
  <Application>Microsoft Office PowerPoint</Application>
  <PresentationFormat>Grand écran</PresentationFormat>
  <Paragraphs>116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Times New Roman</vt:lpstr>
      <vt:lpstr>Wingdings</vt:lpstr>
      <vt:lpstr>Wingdings 2</vt:lpstr>
      <vt:lpstr>Caisse d'Epargne</vt:lpstr>
      <vt:lpstr>Enrichissement des fonctionnalités  </vt:lpstr>
      <vt:lpstr>Périmètre fonctionnel global au 25 JANVIER 2023 </vt:lpstr>
      <vt:lpstr>Visualisation encours carte à debit differe</vt:lpstr>
      <vt:lpstr>Gestion des destinataires</vt:lpstr>
      <vt:lpstr>Gestion des destinataires</vt:lpstr>
      <vt:lpstr>Bascule de l’application pro vers part</vt:lpstr>
      <vt:lpstr>Push notation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7</cp:revision>
  <dcterms:created xsi:type="dcterms:W3CDTF">2022-08-17T06:28:29Z</dcterms:created>
  <dcterms:modified xsi:type="dcterms:W3CDTF">2023-01-30T07:41:14Z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2023-01-28T07:28:19Z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