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pptx" ContentType="application/vnd.openxmlformats-officedocument.presentationml.presentation"/>
  <Default Extension="rels" ContentType="application/vnd.openxmlformats-package.relationships+xml"/>
  <Default Extension="tmp" ContentType="image/png"/>
  <Default Extension="vml" ContentType="application/vnd.openxmlformats-officedocument.vmlDrawing"/>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4" r:id="rId6"/>
    <p:sldMasterId id="2147483703" r:id="rId7"/>
  </p:sldMasterIdLst>
  <p:notesMasterIdLst>
    <p:notesMasterId r:id="rId30"/>
  </p:notesMasterIdLst>
  <p:sldIdLst>
    <p:sldId id="268" r:id="rId8"/>
    <p:sldId id="267" r:id="rId9"/>
    <p:sldId id="263" r:id="rId10"/>
    <p:sldId id="269" r:id="rId11"/>
    <p:sldId id="278" r:id="rId12"/>
    <p:sldId id="270" r:id="rId13"/>
    <p:sldId id="274" r:id="rId14"/>
    <p:sldId id="275" r:id="rId15"/>
    <p:sldId id="271" r:id="rId16"/>
    <p:sldId id="276" r:id="rId17"/>
    <p:sldId id="277" r:id="rId18"/>
    <p:sldId id="279" r:id="rId19"/>
    <p:sldId id="280" r:id="rId20"/>
    <p:sldId id="272" r:id="rId21"/>
    <p:sldId id="9605" r:id="rId22"/>
    <p:sldId id="281" r:id="rId23"/>
    <p:sldId id="282" r:id="rId24"/>
    <p:sldId id="283" r:id="rId25"/>
    <p:sldId id="284" r:id="rId26"/>
    <p:sldId id="285" r:id="rId27"/>
    <p:sldId id="9604" r:id="rId28"/>
    <p:sldId id="286" r:id="rId2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6C6C"/>
    <a:srgbClr val="1D9DD9"/>
    <a:srgbClr val="FFD817"/>
    <a:srgbClr val="3EAB36"/>
    <a:srgbClr val="E60B15"/>
    <a:srgbClr val="1EA3E2"/>
    <a:srgbClr val="77BF32"/>
    <a:srgbClr val="3F6D03"/>
    <a:srgbClr val="558C0E"/>
    <a:srgbClr val="F9CA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52E9A2-943D-4A5E-A522-BF8D7F09ED90}" v="286" dt="2023-02-09T08:25:32.65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6265" autoAdjust="0"/>
  </p:normalViewPr>
  <p:slideViewPr>
    <p:cSldViewPr snapToGrid="0">
      <p:cViewPr varScale="1">
        <p:scale>
          <a:sx n="110" d="100"/>
          <a:sy n="110" d="100"/>
        </p:scale>
        <p:origin x="63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FC52E9A2-943D-4A5E-A522-BF8D7F09ED90}"/>
    <pc:docChg chg="undo redo custSel addSld delSld modSld sldOrd">
      <pc:chgData name="ZINCK Yves [CEGEE]" userId="58ab786b-eff3-4fb5-b8c5-161f6b44608b" providerId="ADAL" clId="{FC52E9A2-943D-4A5E-A522-BF8D7F09ED90}" dt="2023-02-09T09:42:43.876" v="5470" actId="20577"/>
      <pc:docMkLst>
        <pc:docMk/>
      </pc:docMkLst>
      <pc:sldChg chg="delSp modSp del mod">
        <pc:chgData name="ZINCK Yves [CEGEE]" userId="58ab786b-eff3-4fb5-b8c5-161f6b44608b" providerId="ADAL" clId="{FC52E9A2-943D-4A5E-A522-BF8D7F09ED90}" dt="2023-02-06T16:13:10.087" v="4125" actId="478"/>
        <pc:sldMkLst>
          <pc:docMk/>
          <pc:sldMk cId="436617331" sldId="263"/>
        </pc:sldMkLst>
        <pc:spChg chg="mod">
          <ac:chgData name="ZINCK Yves [CEGEE]" userId="58ab786b-eff3-4fb5-b8c5-161f6b44608b" providerId="ADAL" clId="{FC52E9A2-943D-4A5E-A522-BF8D7F09ED90}" dt="2023-02-06T08:27:16.748" v="1" actId="2711"/>
          <ac:spMkLst>
            <pc:docMk/>
            <pc:sldMk cId="436617331" sldId="263"/>
            <ac:spMk id="2" creationId="{9719B918-8322-485D-972F-742FE203B24E}"/>
          </ac:spMkLst>
        </pc:spChg>
        <pc:spChg chg="mod">
          <ac:chgData name="ZINCK Yves [CEGEE]" userId="58ab786b-eff3-4fb5-b8c5-161f6b44608b" providerId="ADAL" clId="{FC52E9A2-943D-4A5E-A522-BF8D7F09ED90}" dt="2023-02-06T08:30:45.340" v="150" actId="114"/>
          <ac:spMkLst>
            <pc:docMk/>
            <pc:sldMk cId="436617331" sldId="263"/>
            <ac:spMk id="3" creationId="{8C924062-A396-40E3-995A-DB6AE541F0C9}"/>
          </ac:spMkLst>
        </pc:spChg>
        <pc:spChg chg="del">
          <ac:chgData name="ZINCK Yves [CEGEE]" userId="58ab786b-eff3-4fb5-b8c5-161f6b44608b" providerId="ADAL" clId="{FC52E9A2-943D-4A5E-A522-BF8D7F09ED90}" dt="2023-02-06T16:13:10.087" v="4125" actId="478"/>
          <ac:spMkLst>
            <pc:docMk/>
            <pc:sldMk cId="436617331" sldId="263"/>
            <ac:spMk id="6" creationId="{2F3774E1-4C93-40A2-AB74-2089636ECAF0}"/>
          </ac:spMkLst>
        </pc:spChg>
      </pc:sldChg>
      <pc:sldChg chg="modSp mod">
        <pc:chgData name="ZINCK Yves [CEGEE]" userId="58ab786b-eff3-4fb5-b8c5-161f6b44608b" providerId="ADAL" clId="{FC52E9A2-943D-4A5E-A522-BF8D7F09ED90}" dt="2023-02-08T12:41:46.009" v="5057" actId="6549"/>
        <pc:sldMkLst>
          <pc:docMk/>
          <pc:sldMk cId="3029223875" sldId="267"/>
        </pc:sldMkLst>
        <pc:spChg chg="mod">
          <ac:chgData name="ZINCK Yves [CEGEE]" userId="58ab786b-eff3-4fb5-b8c5-161f6b44608b" providerId="ADAL" clId="{FC52E9A2-943D-4A5E-A522-BF8D7F09ED90}" dt="2023-02-08T12:41:46.009" v="5057" actId="6549"/>
          <ac:spMkLst>
            <pc:docMk/>
            <pc:sldMk cId="3029223875" sldId="267"/>
            <ac:spMk id="2" creationId="{7184BBA0-D874-4088-9322-89D4D1A17B8F}"/>
          </ac:spMkLst>
        </pc:spChg>
      </pc:sldChg>
      <pc:sldChg chg="addSp modSp mod">
        <pc:chgData name="ZINCK Yves [CEGEE]" userId="58ab786b-eff3-4fb5-b8c5-161f6b44608b" providerId="ADAL" clId="{FC52E9A2-943D-4A5E-A522-BF8D7F09ED90}" dt="2023-02-08T08:57:47.045" v="4933" actId="20577"/>
        <pc:sldMkLst>
          <pc:docMk/>
          <pc:sldMk cId="4018691443" sldId="268"/>
        </pc:sldMkLst>
        <pc:spChg chg="mod">
          <ac:chgData name="ZINCK Yves [CEGEE]" userId="58ab786b-eff3-4fb5-b8c5-161f6b44608b" providerId="ADAL" clId="{FC52E9A2-943D-4A5E-A522-BF8D7F09ED90}" dt="2023-02-08T08:57:47.045" v="4933" actId="20577"/>
          <ac:spMkLst>
            <pc:docMk/>
            <pc:sldMk cId="4018691443" sldId="268"/>
            <ac:spMk id="2" creationId="{CC1AF9AB-AAFF-4382-B4E1-6C04CF3072F3}"/>
          </ac:spMkLst>
        </pc:spChg>
        <pc:spChg chg="mod">
          <ac:chgData name="ZINCK Yves [CEGEE]" userId="58ab786b-eff3-4fb5-b8c5-161f6b44608b" providerId="ADAL" clId="{FC52E9A2-943D-4A5E-A522-BF8D7F09ED90}" dt="2023-02-06T10:58:28.833" v="3987" actId="14100"/>
          <ac:spMkLst>
            <pc:docMk/>
            <pc:sldMk cId="4018691443" sldId="268"/>
            <ac:spMk id="4" creationId="{F3C8D92A-3695-4E4B-9C2F-E26E1F29E8FA}"/>
          </ac:spMkLst>
        </pc:spChg>
        <pc:spChg chg="mod">
          <ac:chgData name="ZINCK Yves [CEGEE]" userId="58ab786b-eff3-4fb5-b8c5-161f6b44608b" providerId="ADAL" clId="{FC52E9A2-943D-4A5E-A522-BF8D7F09ED90}" dt="2023-02-06T10:57:46.521" v="3984" actId="20577"/>
          <ac:spMkLst>
            <pc:docMk/>
            <pc:sldMk cId="4018691443" sldId="268"/>
            <ac:spMk id="5" creationId="{ECFE230B-79F5-4562-B6FA-303E1466E7C2}"/>
          </ac:spMkLst>
        </pc:spChg>
        <pc:picChg chg="add mod">
          <ac:chgData name="ZINCK Yves [CEGEE]" userId="58ab786b-eff3-4fb5-b8c5-161f6b44608b" providerId="ADAL" clId="{FC52E9A2-943D-4A5E-A522-BF8D7F09ED90}" dt="2023-02-06T10:58:18.035" v="3986" actId="1076"/>
          <ac:picMkLst>
            <pc:docMk/>
            <pc:sldMk cId="4018691443" sldId="268"/>
            <ac:picMk id="6" creationId="{DD3E5757-A190-4B01-966B-5644E570A013}"/>
          </ac:picMkLst>
        </pc:picChg>
      </pc:sldChg>
      <pc:sldChg chg="addSp delSp modSp mod">
        <pc:chgData name="ZINCK Yves [CEGEE]" userId="58ab786b-eff3-4fb5-b8c5-161f6b44608b" providerId="ADAL" clId="{FC52E9A2-943D-4A5E-A522-BF8D7F09ED90}" dt="2023-02-07T07:15:20.128" v="4137" actId="207"/>
        <pc:sldMkLst>
          <pc:docMk/>
          <pc:sldMk cId="2111532554" sldId="269"/>
        </pc:sldMkLst>
        <pc:spChg chg="mod">
          <ac:chgData name="ZINCK Yves [CEGEE]" userId="58ab786b-eff3-4fb5-b8c5-161f6b44608b" providerId="ADAL" clId="{FC52E9A2-943D-4A5E-A522-BF8D7F09ED90}" dt="2023-02-06T10:45:56.161" v="3810" actId="207"/>
          <ac:spMkLst>
            <pc:docMk/>
            <pc:sldMk cId="2111532554" sldId="269"/>
            <ac:spMk id="2" creationId="{30E3C147-0DFE-464B-89CC-A4F4CD6179FF}"/>
          </ac:spMkLst>
        </pc:spChg>
        <pc:spChg chg="mod">
          <ac:chgData name="ZINCK Yves [CEGEE]" userId="58ab786b-eff3-4fb5-b8c5-161f6b44608b" providerId="ADAL" clId="{FC52E9A2-943D-4A5E-A522-BF8D7F09ED90}" dt="2023-02-06T08:33:45.494" v="313" actId="20577"/>
          <ac:spMkLst>
            <pc:docMk/>
            <pc:sldMk cId="2111532554" sldId="269"/>
            <ac:spMk id="3" creationId="{1B13247D-C9FB-4D7A-B354-116B5B6CC28E}"/>
          </ac:spMkLst>
        </pc:spChg>
        <pc:spChg chg="mod">
          <ac:chgData name="ZINCK Yves [CEGEE]" userId="58ab786b-eff3-4fb5-b8c5-161f6b44608b" providerId="ADAL" clId="{FC52E9A2-943D-4A5E-A522-BF8D7F09ED90}" dt="2023-02-06T10:42:42.330" v="3743" actId="20577"/>
          <ac:spMkLst>
            <pc:docMk/>
            <pc:sldMk cId="2111532554" sldId="269"/>
            <ac:spMk id="4" creationId="{6CD000AC-A1AA-4EAE-A9FC-23C99A6100CB}"/>
          </ac:spMkLst>
        </pc:spChg>
        <pc:spChg chg="del">
          <ac:chgData name="ZINCK Yves [CEGEE]" userId="58ab786b-eff3-4fb5-b8c5-161f6b44608b" providerId="ADAL" clId="{FC52E9A2-943D-4A5E-A522-BF8D7F09ED90}" dt="2023-02-06T10:40:13.584" v="3676" actId="478"/>
          <ac:spMkLst>
            <pc:docMk/>
            <pc:sldMk cId="2111532554" sldId="269"/>
            <ac:spMk id="5" creationId="{59198D41-F9A2-4C57-BE01-23398303FF8B}"/>
          </ac:spMkLst>
        </pc:spChg>
        <pc:spChg chg="add del mod">
          <ac:chgData name="ZINCK Yves [CEGEE]" userId="58ab786b-eff3-4fb5-b8c5-161f6b44608b" providerId="ADAL" clId="{FC52E9A2-943D-4A5E-A522-BF8D7F09ED90}" dt="2023-02-06T08:31:08.528" v="152"/>
          <ac:spMkLst>
            <pc:docMk/>
            <pc:sldMk cId="2111532554" sldId="269"/>
            <ac:spMk id="6" creationId="{44D97A6B-0BDE-4A7A-A261-D095E6C9CE6E}"/>
          </ac:spMkLst>
        </pc:spChg>
        <pc:spChg chg="add del mod">
          <ac:chgData name="ZINCK Yves [CEGEE]" userId="58ab786b-eff3-4fb5-b8c5-161f6b44608b" providerId="ADAL" clId="{FC52E9A2-943D-4A5E-A522-BF8D7F09ED90}" dt="2023-02-06T08:31:08.528" v="152"/>
          <ac:spMkLst>
            <pc:docMk/>
            <pc:sldMk cId="2111532554" sldId="269"/>
            <ac:spMk id="7" creationId="{8F131CF6-88B2-4249-BED5-8D3CA664EA33}"/>
          </ac:spMkLst>
        </pc:spChg>
        <pc:spChg chg="add del mod">
          <ac:chgData name="ZINCK Yves [CEGEE]" userId="58ab786b-eff3-4fb5-b8c5-161f6b44608b" providerId="ADAL" clId="{FC52E9A2-943D-4A5E-A522-BF8D7F09ED90}" dt="2023-02-06T08:31:08.528" v="152"/>
          <ac:spMkLst>
            <pc:docMk/>
            <pc:sldMk cId="2111532554" sldId="269"/>
            <ac:spMk id="8" creationId="{B93B17A2-EEAE-49E7-B29D-F1299E37651D}"/>
          </ac:spMkLst>
        </pc:spChg>
        <pc:spChg chg="add del mod">
          <ac:chgData name="ZINCK Yves [CEGEE]" userId="58ab786b-eff3-4fb5-b8c5-161f6b44608b" providerId="ADAL" clId="{FC52E9A2-943D-4A5E-A522-BF8D7F09ED90}" dt="2023-02-06T08:31:08.528" v="152"/>
          <ac:spMkLst>
            <pc:docMk/>
            <pc:sldMk cId="2111532554" sldId="269"/>
            <ac:spMk id="9" creationId="{A0AF4032-1BAA-4100-93D9-946B73D78E9B}"/>
          </ac:spMkLst>
        </pc:spChg>
        <pc:spChg chg="add del mod">
          <ac:chgData name="ZINCK Yves [CEGEE]" userId="58ab786b-eff3-4fb5-b8c5-161f6b44608b" providerId="ADAL" clId="{FC52E9A2-943D-4A5E-A522-BF8D7F09ED90}" dt="2023-02-06T08:31:08.528" v="152"/>
          <ac:spMkLst>
            <pc:docMk/>
            <pc:sldMk cId="2111532554" sldId="269"/>
            <ac:spMk id="10" creationId="{0EEF441E-8BE8-4F6B-A56B-26DF1A1C1367}"/>
          </ac:spMkLst>
        </pc:spChg>
        <pc:spChg chg="add del mod">
          <ac:chgData name="ZINCK Yves [CEGEE]" userId="58ab786b-eff3-4fb5-b8c5-161f6b44608b" providerId="ADAL" clId="{FC52E9A2-943D-4A5E-A522-BF8D7F09ED90}" dt="2023-02-06T08:31:08.528" v="152"/>
          <ac:spMkLst>
            <pc:docMk/>
            <pc:sldMk cId="2111532554" sldId="269"/>
            <ac:spMk id="11" creationId="{F42C2609-3439-4E83-ABA8-A4AEA8F089CE}"/>
          </ac:spMkLst>
        </pc:spChg>
        <pc:spChg chg="add del mod">
          <ac:chgData name="ZINCK Yves [CEGEE]" userId="58ab786b-eff3-4fb5-b8c5-161f6b44608b" providerId="ADAL" clId="{FC52E9A2-943D-4A5E-A522-BF8D7F09ED90}" dt="2023-02-06T08:31:08.528" v="152"/>
          <ac:spMkLst>
            <pc:docMk/>
            <pc:sldMk cId="2111532554" sldId="269"/>
            <ac:spMk id="12" creationId="{66601EBE-267B-4DE4-B687-1AFD9714DD75}"/>
          </ac:spMkLst>
        </pc:spChg>
        <pc:spChg chg="add del mod">
          <ac:chgData name="ZINCK Yves [CEGEE]" userId="58ab786b-eff3-4fb5-b8c5-161f6b44608b" providerId="ADAL" clId="{FC52E9A2-943D-4A5E-A522-BF8D7F09ED90}" dt="2023-02-06T08:31:08.528" v="152"/>
          <ac:spMkLst>
            <pc:docMk/>
            <pc:sldMk cId="2111532554" sldId="269"/>
            <ac:spMk id="13" creationId="{8495C9C7-16DD-46C0-8E49-5FEACFFA22D8}"/>
          </ac:spMkLst>
        </pc:spChg>
        <pc:spChg chg="add del mod">
          <ac:chgData name="ZINCK Yves [CEGEE]" userId="58ab786b-eff3-4fb5-b8c5-161f6b44608b" providerId="ADAL" clId="{FC52E9A2-943D-4A5E-A522-BF8D7F09ED90}" dt="2023-02-06T08:31:08.528" v="152"/>
          <ac:spMkLst>
            <pc:docMk/>
            <pc:sldMk cId="2111532554" sldId="269"/>
            <ac:spMk id="14" creationId="{7DC1CE2E-0803-4B3A-8A9B-0CC1B505DDCD}"/>
          </ac:spMkLst>
        </pc:spChg>
        <pc:spChg chg="add del mod">
          <ac:chgData name="ZINCK Yves [CEGEE]" userId="58ab786b-eff3-4fb5-b8c5-161f6b44608b" providerId="ADAL" clId="{FC52E9A2-943D-4A5E-A522-BF8D7F09ED90}" dt="2023-02-06T08:31:08.528" v="152"/>
          <ac:spMkLst>
            <pc:docMk/>
            <pc:sldMk cId="2111532554" sldId="269"/>
            <ac:spMk id="15" creationId="{31E2849F-A21C-463B-9DAB-1DCE019A2D9F}"/>
          </ac:spMkLst>
        </pc:spChg>
        <pc:spChg chg="add del mod">
          <ac:chgData name="ZINCK Yves [CEGEE]" userId="58ab786b-eff3-4fb5-b8c5-161f6b44608b" providerId="ADAL" clId="{FC52E9A2-943D-4A5E-A522-BF8D7F09ED90}" dt="2023-02-06T08:31:08.528" v="152"/>
          <ac:spMkLst>
            <pc:docMk/>
            <pc:sldMk cId="2111532554" sldId="269"/>
            <ac:spMk id="17" creationId="{EC9F6DEA-6BEE-4226-9C13-12A1E5B3B5B6}"/>
          </ac:spMkLst>
        </pc:spChg>
        <pc:spChg chg="add del mod">
          <ac:chgData name="ZINCK Yves [CEGEE]" userId="58ab786b-eff3-4fb5-b8c5-161f6b44608b" providerId="ADAL" clId="{FC52E9A2-943D-4A5E-A522-BF8D7F09ED90}" dt="2023-02-06T08:31:08.528" v="152"/>
          <ac:spMkLst>
            <pc:docMk/>
            <pc:sldMk cId="2111532554" sldId="269"/>
            <ac:spMk id="18" creationId="{A8C19D86-37E4-467C-B822-C52D6A0B5F05}"/>
          </ac:spMkLst>
        </pc:spChg>
        <pc:spChg chg="add del mod">
          <ac:chgData name="ZINCK Yves [CEGEE]" userId="58ab786b-eff3-4fb5-b8c5-161f6b44608b" providerId="ADAL" clId="{FC52E9A2-943D-4A5E-A522-BF8D7F09ED90}" dt="2023-02-06T08:31:08.528" v="152"/>
          <ac:spMkLst>
            <pc:docMk/>
            <pc:sldMk cId="2111532554" sldId="269"/>
            <ac:spMk id="19" creationId="{710A0DFB-B628-42FA-8A72-82165BB036CE}"/>
          </ac:spMkLst>
        </pc:spChg>
        <pc:spChg chg="add del mod">
          <ac:chgData name="ZINCK Yves [CEGEE]" userId="58ab786b-eff3-4fb5-b8c5-161f6b44608b" providerId="ADAL" clId="{FC52E9A2-943D-4A5E-A522-BF8D7F09ED90}" dt="2023-02-06T08:31:08.528" v="152"/>
          <ac:spMkLst>
            <pc:docMk/>
            <pc:sldMk cId="2111532554" sldId="269"/>
            <ac:spMk id="20" creationId="{92D13E23-BABD-4AED-A7BC-77E4E45F9E96}"/>
          </ac:spMkLst>
        </pc:spChg>
        <pc:spChg chg="add del mod">
          <ac:chgData name="ZINCK Yves [CEGEE]" userId="58ab786b-eff3-4fb5-b8c5-161f6b44608b" providerId="ADAL" clId="{FC52E9A2-943D-4A5E-A522-BF8D7F09ED90}" dt="2023-02-06T08:31:08.528" v="152"/>
          <ac:spMkLst>
            <pc:docMk/>
            <pc:sldMk cId="2111532554" sldId="269"/>
            <ac:spMk id="21" creationId="{89698038-14AE-4DD9-9C16-96FB13B31E76}"/>
          </ac:spMkLst>
        </pc:spChg>
        <pc:spChg chg="add del mod">
          <ac:chgData name="ZINCK Yves [CEGEE]" userId="58ab786b-eff3-4fb5-b8c5-161f6b44608b" providerId="ADAL" clId="{FC52E9A2-943D-4A5E-A522-BF8D7F09ED90}" dt="2023-02-06T08:31:08.528" v="152"/>
          <ac:spMkLst>
            <pc:docMk/>
            <pc:sldMk cId="2111532554" sldId="269"/>
            <ac:spMk id="22" creationId="{C96D0EAD-E278-4B7C-BE44-75FBAA5B9A73}"/>
          </ac:spMkLst>
        </pc:spChg>
        <pc:spChg chg="add del mod">
          <ac:chgData name="ZINCK Yves [CEGEE]" userId="58ab786b-eff3-4fb5-b8c5-161f6b44608b" providerId="ADAL" clId="{FC52E9A2-943D-4A5E-A522-BF8D7F09ED90}" dt="2023-02-06T08:31:08.528" v="152"/>
          <ac:spMkLst>
            <pc:docMk/>
            <pc:sldMk cId="2111532554" sldId="269"/>
            <ac:spMk id="23" creationId="{DCEBA2A6-B5A5-4E57-9B8A-63AC14BD7086}"/>
          </ac:spMkLst>
        </pc:spChg>
        <pc:spChg chg="add del mod">
          <ac:chgData name="ZINCK Yves [CEGEE]" userId="58ab786b-eff3-4fb5-b8c5-161f6b44608b" providerId="ADAL" clId="{FC52E9A2-943D-4A5E-A522-BF8D7F09ED90}" dt="2023-02-06T08:31:08.528" v="152"/>
          <ac:spMkLst>
            <pc:docMk/>
            <pc:sldMk cId="2111532554" sldId="269"/>
            <ac:spMk id="24" creationId="{16E48FEC-723E-4D72-9C37-749CF3E53F2A}"/>
          </ac:spMkLst>
        </pc:spChg>
        <pc:spChg chg="add del mod">
          <ac:chgData name="ZINCK Yves [CEGEE]" userId="58ab786b-eff3-4fb5-b8c5-161f6b44608b" providerId="ADAL" clId="{FC52E9A2-943D-4A5E-A522-BF8D7F09ED90}" dt="2023-02-06T08:31:08.528" v="152"/>
          <ac:spMkLst>
            <pc:docMk/>
            <pc:sldMk cId="2111532554" sldId="269"/>
            <ac:spMk id="25" creationId="{F35D9F78-CFAB-47E3-8AC2-E741E6F464BC}"/>
          </ac:spMkLst>
        </pc:spChg>
        <pc:spChg chg="add del mod">
          <ac:chgData name="ZINCK Yves [CEGEE]" userId="58ab786b-eff3-4fb5-b8c5-161f6b44608b" providerId="ADAL" clId="{FC52E9A2-943D-4A5E-A522-BF8D7F09ED90}" dt="2023-02-06T08:31:08.528" v="152"/>
          <ac:spMkLst>
            <pc:docMk/>
            <pc:sldMk cId="2111532554" sldId="269"/>
            <ac:spMk id="26" creationId="{46A5491B-4E10-4337-BAFE-C98AD4F7A67D}"/>
          </ac:spMkLst>
        </pc:spChg>
        <pc:spChg chg="add del mod">
          <ac:chgData name="ZINCK Yves [CEGEE]" userId="58ab786b-eff3-4fb5-b8c5-161f6b44608b" providerId="ADAL" clId="{FC52E9A2-943D-4A5E-A522-BF8D7F09ED90}" dt="2023-02-06T08:31:08.528" v="152"/>
          <ac:spMkLst>
            <pc:docMk/>
            <pc:sldMk cId="2111532554" sldId="269"/>
            <ac:spMk id="27" creationId="{2809683E-7B83-4E07-92A0-16B07B38DFF7}"/>
          </ac:spMkLst>
        </pc:spChg>
        <pc:spChg chg="add del mod">
          <ac:chgData name="ZINCK Yves [CEGEE]" userId="58ab786b-eff3-4fb5-b8c5-161f6b44608b" providerId="ADAL" clId="{FC52E9A2-943D-4A5E-A522-BF8D7F09ED90}" dt="2023-02-06T08:31:08.528" v="152"/>
          <ac:spMkLst>
            <pc:docMk/>
            <pc:sldMk cId="2111532554" sldId="269"/>
            <ac:spMk id="28" creationId="{87072914-59EB-4808-A160-E1779FBA277C}"/>
          </ac:spMkLst>
        </pc:spChg>
        <pc:spChg chg="add del mod">
          <ac:chgData name="ZINCK Yves [CEGEE]" userId="58ab786b-eff3-4fb5-b8c5-161f6b44608b" providerId="ADAL" clId="{FC52E9A2-943D-4A5E-A522-BF8D7F09ED90}" dt="2023-02-06T08:31:08.528" v="152"/>
          <ac:spMkLst>
            <pc:docMk/>
            <pc:sldMk cId="2111532554" sldId="269"/>
            <ac:spMk id="29" creationId="{7729C4EE-3B12-4340-9D95-87BF7669EF29}"/>
          </ac:spMkLst>
        </pc:spChg>
        <pc:spChg chg="add del mod">
          <ac:chgData name="ZINCK Yves [CEGEE]" userId="58ab786b-eff3-4fb5-b8c5-161f6b44608b" providerId="ADAL" clId="{FC52E9A2-943D-4A5E-A522-BF8D7F09ED90}" dt="2023-02-06T08:31:08.528" v="152"/>
          <ac:spMkLst>
            <pc:docMk/>
            <pc:sldMk cId="2111532554" sldId="269"/>
            <ac:spMk id="30" creationId="{5D9DF3D7-BA1A-4911-9029-BBF0230162A8}"/>
          </ac:spMkLst>
        </pc:spChg>
        <pc:spChg chg="add del mod">
          <ac:chgData name="ZINCK Yves [CEGEE]" userId="58ab786b-eff3-4fb5-b8c5-161f6b44608b" providerId="ADAL" clId="{FC52E9A2-943D-4A5E-A522-BF8D7F09ED90}" dt="2023-02-06T08:31:08.528" v="152"/>
          <ac:spMkLst>
            <pc:docMk/>
            <pc:sldMk cId="2111532554" sldId="269"/>
            <ac:spMk id="31" creationId="{33CB3823-C0C7-4BB0-9E03-5A25FCB4B339}"/>
          </ac:spMkLst>
        </pc:spChg>
        <pc:spChg chg="add del mod">
          <ac:chgData name="ZINCK Yves [CEGEE]" userId="58ab786b-eff3-4fb5-b8c5-161f6b44608b" providerId="ADAL" clId="{FC52E9A2-943D-4A5E-A522-BF8D7F09ED90}" dt="2023-02-06T08:31:08.528" v="152"/>
          <ac:spMkLst>
            <pc:docMk/>
            <pc:sldMk cId="2111532554" sldId="269"/>
            <ac:spMk id="32" creationId="{6AF40916-669F-43AC-ADC1-7A6AEA618166}"/>
          </ac:spMkLst>
        </pc:spChg>
        <pc:spChg chg="add del mod">
          <ac:chgData name="ZINCK Yves [CEGEE]" userId="58ab786b-eff3-4fb5-b8c5-161f6b44608b" providerId="ADAL" clId="{FC52E9A2-943D-4A5E-A522-BF8D7F09ED90}" dt="2023-02-06T08:31:08.528" v="152"/>
          <ac:spMkLst>
            <pc:docMk/>
            <pc:sldMk cId="2111532554" sldId="269"/>
            <ac:spMk id="34" creationId="{4AE2517D-E6B5-46C1-ACF2-74FE75E33A40}"/>
          </ac:spMkLst>
        </pc:spChg>
        <pc:spChg chg="add del mod">
          <ac:chgData name="ZINCK Yves [CEGEE]" userId="58ab786b-eff3-4fb5-b8c5-161f6b44608b" providerId="ADAL" clId="{FC52E9A2-943D-4A5E-A522-BF8D7F09ED90}" dt="2023-02-06T08:31:08.528" v="152"/>
          <ac:spMkLst>
            <pc:docMk/>
            <pc:sldMk cId="2111532554" sldId="269"/>
            <ac:spMk id="35" creationId="{D3A205D4-8302-4476-A341-0EFF743B64F9}"/>
          </ac:spMkLst>
        </pc:spChg>
        <pc:spChg chg="add del mod">
          <ac:chgData name="ZINCK Yves [CEGEE]" userId="58ab786b-eff3-4fb5-b8c5-161f6b44608b" providerId="ADAL" clId="{FC52E9A2-943D-4A5E-A522-BF8D7F09ED90}" dt="2023-02-06T08:31:08.528" v="152"/>
          <ac:spMkLst>
            <pc:docMk/>
            <pc:sldMk cId="2111532554" sldId="269"/>
            <ac:spMk id="36" creationId="{9CB877E2-ECD1-462F-B2E7-7832109B0352}"/>
          </ac:spMkLst>
        </pc:spChg>
        <pc:spChg chg="add del mod">
          <ac:chgData name="ZINCK Yves [CEGEE]" userId="58ab786b-eff3-4fb5-b8c5-161f6b44608b" providerId="ADAL" clId="{FC52E9A2-943D-4A5E-A522-BF8D7F09ED90}" dt="2023-02-06T08:31:08.528" v="152"/>
          <ac:spMkLst>
            <pc:docMk/>
            <pc:sldMk cId="2111532554" sldId="269"/>
            <ac:spMk id="37" creationId="{1DEE2F2B-D687-42D6-A7F0-FF46C74192BF}"/>
          </ac:spMkLst>
        </pc:spChg>
        <pc:spChg chg="add del mod">
          <ac:chgData name="ZINCK Yves [CEGEE]" userId="58ab786b-eff3-4fb5-b8c5-161f6b44608b" providerId="ADAL" clId="{FC52E9A2-943D-4A5E-A522-BF8D7F09ED90}" dt="2023-02-06T08:31:08.528" v="152"/>
          <ac:spMkLst>
            <pc:docMk/>
            <pc:sldMk cId="2111532554" sldId="269"/>
            <ac:spMk id="38" creationId="{FF4FD008-3596-4C68-B894-93744E75B94E}"/>
          </ac:spMkLst>
        </pc:spChg>
        <pc:spChg chg="add del mod">
          <ac:chgData name="ZINCK Yves [CEGEE]" userId="58ab786b-eff3-4fb5-b8c5-161f6b44608b" providerId="ADAL" clId="{FC52E9A2-943D-4A5E-A522-BF8D7F09ED90}" dt="2023-02-06T08:31:08.528" v="152"/>
          <ac:spMkLst>
            <pc:docMk/>
            <pc:sldMk cId="2111532554" sldId="269"/>
            <ac:spMk id="39" creationId="{C397EA5D-336A-4556-8D50-EDAA67CBF4BE}"/>
          </ac:spMkLst>
        </pc:spChg>
        <pc:spChg chg="add del mod">
          <ac:chgData name="ZINCK Yves [CEGEE]" userId="58ab786b-eff3-4fb5-b8c5-161f6b44608b" providerId="ADAL" clId="{FC52E9A2-943D-4A5E-A522-BF8D7F09ED90}" dt="2023-02-06T08:31:08.528" v="152"/>
          <ac:spMkLst>
            <pc:docMk/>
            <pc:sldMk cId="2111532554" sldId="269"/>
            <ac:spMk id="40" creationId="{3709F000-57F7-4B82-935E-D9444273D165}"/>
          </ac:spMkLst>
        </pc:spChg>
        <pc:spChg chg="add del mod">
          <ac:chgData name="ZINCK Yves [CEGEE]" userId="58ab786b-eff3-4fb5-b8c5-161f6b44608b" providerId="ADAL" clId="{FC52E9A2-943D-4A5E-A522-BF8D7F09ED90}" dt="2023-02-06T08:31:08.528" v="152"/>
          <ac:spMkLst>
            <pc:docMk/>
            <pc:sldMk cId="2111532554" sldId="269"/>
            <ac:spMk id="41" creationId="{ED3E76E7-8595-4D39-ACB4-2149A47AC109}"/>
          </ac:spMkLst>
        </pc:spChg>
        <pc:spChg chg="add del mod">
          <ac:chgData name="ZINCK Yves [CEGEE]" userId="58ab786b-eff3-4fb5-b8c5-161f6b44608b" providerId="ADAL" clId="{FC52E9A2-943D-4A5E-A522-BF8D7F09ED90}" dt="2023-02-06T08:31:08.528" v="152"/>
          <ac:spMkLst>
            <pc:docMk/>
            <pc:sldMk cId="2111532554" sldId="269"/>
            <ac:spMk id="42" creationId="{39EA5FFD-8604-41C6-A51C-ED64CB5E8BF2}"/>
          </ac:spMkLst>
        </pc:spChg>
        <pc:spChg chg="add del mod">
          <ac:chgData name="ZINCK Yves [CEGEE]" userId="58ab786b-eff3-4fb5-b8c5-161f6b44608b" providerId="ADAL" clId="{FC52E9A2-943D-4A5E-A522-BF8D7F09ED90}" dt="2023-02-06T08:31:08.528" v="152"/>
          <ac:spMkLst>
            <pc:docMk/>
            <pc:sldMk cId="2111532554" sldId="269"/>
            <ac:spMk id="43" creationId="{2A7BFF17-F0B9-40DC-91AC-C545AF900B04}"/>
          </ac:spMkLst>
        </pc:spChg>
        <pc:spChg chg="add mod">
          <ac:chgData name="ZINCK Yves [CEGEE]" userId="58ab786b-eff3-4fb5-b8c5-161f6b44608b" providerId="ADAL" clId="{FC52E9A2-943D-4A5E-A522-BF8D7F09ED90}" dt="2023-02-06T08:37:22.816" v="363" actId="207"/>
          <ac:spMkLst>
            <pc:docMk/>
            <pc:sldMk cId="2111532554" sldId="269"/>
            <ac:spMk id="44" creationId="{F106A953-BC37-4B99-94C5-4422B0B01D4E}"/>
          </ac:spMkLst>
        </pc:spChg>
        <pc:spChg chg="add mod">
          <ac:chgData name="ZINCK Yves [CEGEE]" userId="58ab786b-eff3-4fb5-b8c5-161f6b44608b" providerId="ADAL" clId="{FC52E9A2-943D-4A5E-A522-BF8D7F09ED90}" dt="2023-02-06T08:37:46.279" v="365" actId="207"/>
          <ac:spMkLst>
            <pc:docMk/>
            <pc:sldMk cId="2111532554" sldId="269"/>
            <ac:spMk id="45" creationId="{424A8093-FEAB-420B-9D6B-49C3598B2DF6}"/>
          </ac:spMkLst>
        </pc:spChg>
        <pc:spChg chg="add mod">
          <ac:chgData name="ZINCK Yves [CEGEE]" userId="58ab786b-eff3-4fb5-b8c5-161f6b44608b" providerId="ADAL" clId="{FC52E9A2-943D-4A5E-A522-BF8D7F09ED90}" dt="2023-02-07T07:14:20.966" v="4129" actId="207"/>
          <ac:spMkLst>
            <pc:docMk/>
            <pc:sldMk cId="2111532554" sldId="269"/>
            <ac:spMk id="46" creationId="{DD22C3A0-C856-4515-B496-37793A50AC3C}"/>
          </ac:spMkLst>
        </pc:spChg>
        <pc:spChg chg="add mod">
          <ac:chgData name="ZINCK Yves [CEGEE]" userId="58ab786b-eff3-4fb5-b8c5-161f6b44608b" providerId="ADAL" clId="{FC52E9A2-943D-4A5E-A522-BF8D7F09ED90}" dt="2023-02-07T07:14:27.057" v="4130" actId="207"/>
          <ac:spMkLst>
            <pc:docMk/>
            <pc:sldMk cId="2111532554" sldId="269"/>
            <ac:spMk id="47" creationId="{E28A9F98-8239-44B4-A903-F2B8B73DEBCA}"/>
          </ac:spMkLst>
        </pc:spChg>
        <pc:spChg chg="add mod">
          <ac:chgData name="ZINCK Yves [CEGEE]" userId="58ab786b-eff3-4fb5-b8c5-161f6b44608b" providerId="ADAL" clId="{FC52E9A2-943D-4A5E-A522-BF8D7F09ED90}" dt="2023-02-07T07:14:32.275" v="4131" actId="207"/>
          <ac:spMkLst>
            <pc:docMk/>
            <pc:sldMk cId="2111532554" sldId="269"/>
            <ac:spMk id="48" creationId="{B53097B4-5172-4FD9-80DD-676FF942465D}"/>
          </ac:spMkLst>
        </pc:spChg>
        <pc:spChg chg="add mod">
          <ac:chgData name="ZINCK Yves [CEGEE]" userId="58ab786b-eff3-4fb5-b8c5-161f6b44608b" providerId="ADAL" clId="{FC52E9A2-943D-4A5E-A522-BF8D7F09ED90}" dt="2023-02-06T08:35:00.231" v="344" actId="207"/>
          <ac:spMkLst>
            <pc:docMk/>
            <pc:sldMk cId="2111532554" sldId="269"/>
            <ac:spMk id="49" creationId="{A1F742DC-1459-455D-8BDB-044879C72D79}"/>
          </ac:spMkLst>
        </pc:spChg>
        <pc:spChg chg="add mod">
          <ac:chgData name="ZINCK Yves [CEGEE]" userId="58ab786b-eff3-4fb5-b8c5-161f6b44608b" providerId="ADAL" clId="{FC52E9A2-943D-4A5E-A522-BF8D7F09ED90}" dt="2023-02-06T08:34:56.089" v="343" actId="207"/>
          <ac:spMkLst>
            <pc:docMk/>
            <pc:sldMk cId="2111532554" sldId="269"/>
            <ac:spMk id="50" creationId="{B7A03594-51E4-4438-966E-CA38502BD8A8}"/>
          </ac:spMkLst>
        </pc:spChg>
        <pc:spChg chg="add mod">
          <ac:chgData name="ZINCK Yves [CEGEE]" userId="58ab786b-eff3-4fb5-b8c5-161f6b44608b" providerId="ADAL" clId="{FC52E9A2-943D-4A5E-A522-BF8D7F09ED90}" dt="2023-02-06T08:35:34.021" v="352" actId="207"/>
          <ac:spMkLst>
            <pc:docMk/>
            <pc:sldMk cId="2111532554" sldId="269"/>
            <ac:spMk id="51" creationId="{B2104E6E-D887-43C8-A465-D6BFBA40FE01}"/>
          </ac:spMkLst>
        </pc:spChg>
        <pc:spChg chg="add mod">
          <ac:chgData name="ZINCK Yves [CEGEE]" userId="58ab786b-eff3-4fb5-b8c5-161f6b44608b" providerId="ADAL" clId="{FC52E9A2-943D-4A5E-A522-BF8D7F09ED90}" dt="2023-02-06T08:34:50.311" v="342" actId="1036"/>
          <ac:spMkLst>
            <pc:docMk/>
            <pc:sldMk cId="2111532554" sldId="269"/>
            <ac:spMk id="52" creationId="{968497A1-F7F1-4D10-8C63-427F70E6A5C4}"/>
          </ac:spMkLst>
        </pc:spChg>
        <pc:spChg chg="add mod">
          <ac:chgData name="ZINCK Yves [CEGEE]" userId="58ab786b-eff3-4fb5-b8c5-161f6b44608b" providerId="ADAL" clId="{FC52E9A2-943D-4A5E-A522-BF8D7F09ED90}" dt="2023-02-06T08:34:50.311" v="342" actId="1036"/>
          <ac:spMkLst>
            <pc:docMk/>
            <pc:sldMk cId="2111532554" sldId="269"/>
            <ac:spMk id="53" creationId="{FDEA0CDE-A634-4D5E-892B-276F3DBAB787}"/>
          </ac:spMkLst>
        </pc:spChg>
        <pc:spChg chg="add mod">
          <ac:chgData name="ZINCK Yves [CEGEE]" userId="58ab786b-eff3-4fb5-b8c5-161f6b44608b" providerId="ADAL" clId="{FC52E9A2-943D-4A5E-A522-BF8D7F09ED90}" dt="2023-02-06T08:35:07.331" v="345" actId="207"/>
          <ac:spMkLst>
            <pc:docMk/>
            <pc:sldMk cId="2111532554" sldId="269"/>
            <ac:spMk id="55" creationId="{F4B14C50-169D-4876-AA7F-106CDC23A838}"/>
          </ac:spMkLst>
        </pc:spChg>
        <pc:spChg chg="add mod">
          <ac:chgData name="ZINCK Yves [CEGEE]" userId="58ab786b-eff3-4fb5-b8c5-161f6b44608b" providerId="ADAL" clId="{FC52E9A2-943D-4A5E-A522-BF8D7F09ED90}" dt="2023-02-06T08:35:17.896" v="349" actId="1076"/>
          <ac:spMkLst>
            <pc:docMk/>
            <pc:sldMk cId="2111532554" sldId="269"/>
            <ac:spMk id="56" creationId="{D6CAFE2A-73D3-41B3-B44F-96AB54E014FB}"/>
          </ac:spMkLst>
        </pc:spChg>
        <pc:spChg chg="add mod">
          <ac:chgData name="ZINCK Yves [CEGEE]" userId="58ab786b-eff3-4fb5-b8c5-161f6b44608b" providerId="ADAL" clId="{FC52E9A2-943D-4A5E-A522-BF8D7F09ED90}" dt="2023-02-06T08:35:37.829" v="353" actId="207"/>
          <ac:spMkLst>
            <pc:docMk/>
            <pc:sldMk cId="2111532554" sldId="269"/>
            <ac:spMk id="57" creationId="{C59F2746-048F-4A14-A638-B3F29DE3A336}"/>
          </ac:spMkLst>
        </pc:spChg>
        <pc:spChg chg="add mod">
          <ac:chgData name="ZINCK Yves [CEGEE]" userId="58ab786b-eff3-4fb5-b8c5-161f6b44608b" providerId="ADAL" clId="{FC52E9A2-943D-4A5E-A522-BF8D7F09ED90}" dt="2023-02-07T07:15:20.128" v="4137" actId="207"/>
          <ac:spMkLst>
            <pc:docMk/>
            <pc:sldMk cId="2111532554" sldId="269"/>
            <ac:spMk id="58" creationId="{D8FF1A92-4D90-46C1-8A8C-9F6C590E9626}"/>
          </ac:spMkLst>
        </pc:spChg>
        <pc:spChg chg="add mod">
          <ac:chgData name="ZINCK Yves [CEGEE]" userId="58ab786b-eff3-4fb5-b8c5-161f6b44608b" providerId="ADAL" clId="{FC52E9A2-943D-4A5E-A522-BF8D7F09ED90}" dt="2023-02-06T08:34:50.311" v="342" actId="1036"/>
          <ac:spMkLst>
            <pc:docMk/>
            <pc:sldMk cId="2111532554" sldId="269"/>
            <ac:spMk id="59" creationId="{A22B9084-C2DD-4BDF-B39C-32ED596FCB12}"/>
          </ac:spMkLst>
        </pc:spChg>
        <pc:spChg chg="add mod">
          <ac:chgData name="ZINCK Yves [CEGEE]" userId="58ab786b-eff3-4fb5-b8c5-161f6b44608b" providerId="ADAL" clId="{FC52E9A2-943D-4A5E-A522-BF8D7F09ED90}" dt="2023-02-06T08:37:33.125" v="364" actId="207"/>
          <ac:spMkLst>
            <pc:docMk/>
            <pc:sldMk cId="2111532554" sldId="269"/>
            <ac:spMk id="60" creationId="{FB642CC2-5157-4FEF-B641-40F1B939AD1D}"/>
          </ac:spMkLst>
        </pc:spChg>
        <pc:spChg chg="add mod">
          <ac:chgData name="ZINCK Yves [CEGEE]" userId="58ab786b-eff3-4fb5-b8c5-161f6b44608b" providerId="ADAL" clId="{FC52E9A2-943D-4A5E-A522-BF8D7F09ED90}" dt="2023-02-06T08:34:50.311" v="342" actId="1036"/>
          <ac:spMkLst>
            <pc:docMk/>
            <pc:sldMk cId="2111532554" sldId="269"/>
            <ac:spMk id="61" creationId="{1A929516-F3F7-4FB1-B8E6-92D1323D86A4}"/>
          </ac:spMkLst>
        </pc:spChg>
        <pc:spChg chg="add mod">
          <ac:chgData name="ZINCK Yves [CEGEE]" userId="58ab786b-eff3-4fb5-b8c5-161f6b44608b" providerId="ADAL" clId="{FC52E9A2-943D-4A5E-A522-BF8D7F09ED90}" dt="2023-02-06T08:38:03.101" v="366" actId="207"/>
          <ac:spMkLst>
            <pc:docMk/>
            <pc:sldMk cId="2111532554" sldId="269"/>
            <ac:spMk id="62" creationId="{D1FC437A-E43E-4FB4-87AF-3B994E3D8626}"/>
          </ac:spMkLst>
        </pc:spChg>
        <pc:spChg chg="add mod">
          <ac:chgData name="ZINCK Yves [CEGEE]" userId="58ab786b-eff3-4fb5-b8c5-161f6b44608b" providerId="ADAL" clId="{FC52E9A2-943D-4A5E-A522-BF8D7F09ED90}" dt="2023-02-06T08:34:50.311" v="342" actId="1036"/>
          <ac:spMkLst>
            <pc:docMk/>
            <pc:sldMk cId="2111532554" sldId="269"/>
            <ac:spMk id="63" creationId="{88EA3715-33C8-4E3B-9219-A718BA48D497}"/>
          </ac:spMkLst>
        </pc:spChg>
        <pc:spChg chg="add mod">
          <ac:chgData name="ZINCK Yves [CEGEE]" userId="58ab786b-eff3-4fb5-b8c5-161f6b44608b" providerId="ADAL" clId="{FC52E9A2-943D-4A5E-A522-BF8D7F09ED90}" dt="2023-02-06T08:34:50.311" v="342" actId="1036"/>
          <ac:spMkLst>
            <pc:docMk/>
            <pc:sldMk cId="2111532554" sldId="269"/>
            <ac:spMk id="64" creationId="{05B494F0-46FC-454D-BAA3-8C88728E61A0}"/>
          </ac:spMkLst>
        </pc:spChg>
        <pc:spChg chg="add mod">
          <ac:chgData name="ZINCK Yves [CEGEE]" userId="58ab786b-eff3-4fb5-b8c5-161f6b44608b" providerId="ADAL" clId="{FC52E9A2-943D-4A5E-A522-BF8D7F09ED90}" dt="2023-02-06T08:34:50.311" v="342" actId="1036"/>
          <ac:spMkLst>
            <pc:docMk/>
            <pc:sldMk cId="2111532554" sldId="269"/>
            <ac:spMk id="65" creationId="{BB75B8BE-66F7-4337-99B9-6117B0AA9716}"/>
          </ac:spMkLst>
        </pc:spChg>
        <pc:spChg chg="add mod">
          <ac:chgData name="ZINCK Yves [CEGEE]" userId="58ab786b-eff3-4fb5-b8c5-161f6b44608b" providerId="ADAL" clId="{FC52E9A2-943D-4A5E-A522-BF8D7F09ED90}" dt="2023-02-06T08:34:50.311" v="342" actId="1036"/>
          <ac:spMkLst>
            <pc:docMk/>
            <pc:sldMk cId="2111532554" sldId="269"/>
            <ac:spMk id="66" creationId="{0F9085C1-5B87-48F0-8E02-C957D01D144B}"/>
          </ac:spMkLst>
        </pc:spChg>
        <pc:spChg chg="add mod">
          <ac:chgData name="ZINCK Yves [CEGEE]" userId="58ab786b-eff3-4fb5-b8c5-161f6b44608b" providerId="ADAL" clId="{FC52E9A2-943D-4A5E-A522-BF8D7F09ED90}" dt="2023-02-06T08:35:11.722" v="346" actId="207"/>
          <ac:spMkLst>
            <pc:docMk/>
            <pc:sldMk cId="2111532554" sldId="269"/>
            <ac:spMk id="67" creationId="{F8947B90-8EEA-42E9-A662-C10F088613DD}"/>
          </ac:spMkLst>
        </pc:spChg>
        <pc:spChg chg="add mod">
          <ac:chgData name="ZINCK Yves [CEGEE]" userId="58ab786b-eff3-4fb5-b8c5-161f6b44608b" providerId="ADAL" clId="{FC52E9A2-943D-4A5E-A522-BF8D7F09ED90}" dt="2023-02-06T08:35:24.848" v="350" actId="207"/>
          <ac:spMkLst>
            <pc:docMk/>
            <pc:sldMk cId="2111532554" sldId="269"/>
            <ac:spMk id="68" creationId="{F9E32579-A8D6-4042-98E5-6C226EB55BA9}"/>
          </ac:spMkLst>
        </pc:spChg>
        <pc:spChg chg="add mod">
          <ac:chgData name="ZINCK Yves [CEGEE]" userId="58ab786b-eff3-4fb5-b8c5-161f6b44608b" providerId="ADAL" clId="{FC52E9A2-943D-4A5E-A522-BF8D7F09ED90}" dt="2023-02-06T08:35:59.937" v="356" actId="207"/>
          <ac:spMkLst>
            <pc:docMk/>
            <pc:sldMk cId="2111532554" sldId="269"/>
            <ac:spMk id="69" creationId="{58AB4DA0-1A58-4A8A-A207-4B0FAA4FE10A}"/>
          </ac:spMkLst>
        </pc:spChg>
        <pc:spChg chg="add mod">
          <ac:chgData name="ZINCK Yves [CEGEE]" userId="58ab786b-eff3-4fb5-b8c5-161f6b44608b" providerId="ADAL" clId="{FC52E9A2-943D-4A5E-A522-BF8D7F09ED90}" dt="2023-02-06T08:36:34.954" v="360" actId="14100"/>
          <ac:spMkLst>
            <pc:docMk/>
            <pc:sldMk cId="2111532554" sldId="269"/>
            <ac:spMk id="70" creationId="{C73C2AEC-B0E5-4181-AB0D-9DE2E5DCD5B7}"/>
          </ac:spMkLst>
        </pc:spChg>
        <pc:spChg chg="add mod">
          <ac:chgData name="ZINCK Yves [CEGEE]" userId="58ab786b-eff3-4fb5-b8c5-161f6b44608b" providerId="ADAL" clId="{FC52E9A2-943D-4A5E-A522-BF8D7F09ED90}" dt="2023-02-06T08:34:50.311" v="342" actId="1036"/>
          <ac:spMkLst>
            <pc:docMk/>
            <pc:sldMk cId="2111532554" sldId="269"/>
            <ac:spMk id="72" creationId="{1ABD1BB6-8C1F-487D-873F-935437978E93}"/>
          </ac:spMkLst>
        </pc:spChg>
        <pc:spChg chg="add mod">
          <ac:chgData name="ZINCK Yves [CEGEE]" userId="58ab786b-eff3-4fb5-b8c5-161f6b44608b" providerId="ADAL" clId="{FC52E9A2-943D-4A5E-A522-BF8D7F09ED90}" dt="2023-02-06T08:34:50.311" v="342" actId="1036"/>
          <ac:spMkLst>
            <pc:docMk/>
            <pc:sldMk cId="2111532554" sldId="269"/>
            <ac:spMk id="73" creationId="{5CF864C4-0677-488B-BD58-D38E167CD777}"/>
          </ac:spMkLst>
        </pc:spChg>
        <pc:spChg chg="add mod">
          <ac:chgData name="ZINCK Yves [CEGEE]" userId="58ab786b-eff3-4fb5-b8c5-161f6b44608b" providerId="ADAL" clId="{FC52E9A2-943D-4A5E-A522-BF8D7F09ED90}" dt="2023-02-06T08:34:50.311" v="342" actId="1036"/>
          <ac:spMkLst>
            <pc:docMk/>
            <pc:sldMk cId="2111532554" sldId="269"/>
            <ac:spMk id="74" creationId="{B87C66A6-FD04-4C2B-AD8C-0DDC7EC136C0}"/>
          </ac:spMkLst>
        </pc:spChg>
        <pc:spChg chg="add mod">
          <ac:chgData name="ZINCK Yves [CEGEE]" userId="58ab786b-eff3-4fb5-b8c5-161f6b44608b" providerId="ADAL" clId="{FC52E9A2-943D-4A5E-A522-BF8D7F09ED90}" dt="2023-02-07T07:14:39.346" v="4132" actId="207"/>
          <ac:spMkLst>
            <pc:docMk/>
            <pc:sldMk cId="2111532554" sldId="269"/>
            <ac:spMk id="75" creationId="{867022EF-2BBD-4E3D-B0D0-78E43A49AFB1}"/>
          </ac:spMkLst>
        </pc:spChg>
        <pc:spChg chg="add mod">
          <ac:chgData name="ZINCK Yves [CEGEE]" userId="58ab786b-eff3-4fb5-b8c5-161f6b44608b" providerId="ADAL" clId="{FC52E9A2-943D-4A5E-A522-BF8D7F09ED90}" dt="2023-02-06T08:34:50.311" v="342" actId="1036"/>
          <ac:spMkLst>
            <pc:docMk/>
            <pc:sldMk cId="2111532554" sldId="269"/>
            <ac:spMk id="76" creationId="{72F5B385-E592-410E-9AAB-B68B011F5EF2}"/>
          </ac:spMkLst>
        </pc:spChg>
        <pc:spChg chg="add mod">
          <ac:chgData name="ZINCK Yves [CEGEE]" userId="58ab786b-eff3-4fb5-b8c5-161f6b44608b" providerId="ADAL" clId="{FC52E9A2-943D-4A5E-A522-BF8D7F09ED90}" dt="2023-02-06T08:34:50.311" v="342" actId="1036"/>
          <ac:spMkLst>
            <pc:docMk/>
            <pc:sldMk cId="2111532554" sldId="269"/>
            <ac:spMk id="77" creationId="{C5C89BBB-1318-4AA6-99D8-059B83330392}"/>
          </ac:spMkLst>
        </pc:spChg>
        <pc:spChg chg="add mod">
          <ac:chgData name="ZINCK Yves [CEGEE]" userId="58ab786b-eff3-4fb5-b8c5-161f6b44608b" providerId="ADAL" clId="{FC52E9A2-943D-4A5E-A522-BF8D7F09ED90}" dt="2023-02-06T08:38:07.339" v="367" actId="207"/>
          <ac:spMkLst>
            <pc:docMk/>
            <pc:sldMk cId="2111532554" sldId="269"/>
            <ac:spMk id="78" creationId="{9D6662B0-D285-49DD-98AC-6213B2A7DF49}"/>
          </ac:spMkLst>
        </pc:spChg>
        <pc:spChg chg="add mod">
          <ac:chgData name="ZINCK Yves [CEGEE]" userId="58ab786b-eff3-4fb5-b8c5-161f6b44608b" providerId="ADAL" clId="{FC52E9A2-943D-4A5E-A522-BF8D7F09ED90}" dt="2023-02-07T07:15:07.715" v="4136" actId="1036"/>
          <ac:spMkLst>
            <pc:docMk/>
            <pc:sldMk cId="2111532554" sldId="269"/>
            <ac:spMk id="79" creationId="{3F62B0EE-787A-48BC-9EEB-18B325C9C863}"/>
          </ac:spMkLst>
        </pc:spChg>
        <pc:spChg chg="add mod">
          <ac:chgData name="ZINCK Yves [CEGEE]" userId="58ab786b-eff3-4fb5-b8c5-161f6b44608b" providerId="ADAL" clId="{FC52E9A2-943D-4A5E-A522-BF8D7F09ED90}" dt="2023-02-07T07:15:01.692" v="4134" actId="1036"/>
          <ac:spMkLst>
            <pc:docMk/>
            <pc:sldMk cId="2111532554" sldId="269"/>
            <ac:spMk id="80" creationId="{0993BC19-4C7E-44FE-98B6-D68E1A1A8F42}"/>
          </ac:spMkLst>
        </pc:spChg>
        <pc:spChg chg="add mod">
          <ac:chgData name="ZINCK Yves [CEGEE]" userId="58ab786b-eff3-4fb5-b8c5-161f6b44608b" providerId="ADAL" clId="{FC52E9A2-943D-4A5E-A522-BF8D7F09ED90}" dt="2023-02-06T08:36:03.990" v="357" actId="207"/>
          <ac:spMkLst>
            <pc:docMk/>
            <pc:sldMk cId="2111532554" sldId="269"/>
            <ac:spMk id="81" creationId="{3EA5051E-6979-4680-8E30-21192E275A37}"/>
          </ac:spMkLst>
        </pc:spChg>
        <pc:spChg chg="add del mod">
          <ac:chgData name="ZINCK Yves [CEGEE]" userId="58ab786b-eff3-4fb5-b8c5-161f6b44608b" providerId="ADAL" clId="{FC52E9A2-943D-4A5E-A522-BF8D7F09ED90}" dt="2023-02-06T08:34:36.983" v="330" actId="478"/>
          <ac:spMkLst>
            <pc:docMk/>
            <pc:sldMk cId="2111532554" sldId="269"/>
            <ac:spMk id="82" creationId="{162FD4A6-CB05-4449-A5AB-2A4C7E2A9CEA}"/>
          </ac:spMkLst>
        </pc:spChg>
        <pc:spChg chg="add del mod">
          <ac:chgData name="ZINCK Yves [CEGEE]" userId="58ab786b-eff3-4fb5-b8c5-161f6b44608b" providerId="ADAL" clId="{FC52E9A2-943D-4A5E-A522-BF8D7F09ED90}" dt="2023-02-06T10:59:10.451" v="3988" actId="478"/>
          <ac:spMkLst>
            <pc:docMk/>
            <pc:sldMk cId="2111532554" sldId="269"/>
            <ac:spMk id="83" creationId="{98AEDBE0-B002-4C2E-984B-D5D95D510C0D}"/>
          </ac:spMkLst>
        </pc:spChg>
        <pc:spChg chg="add del mod">
          <ac:chgData name="ZINCK Yves [CEGEE]" userId="58ab786b-eff3-4fb5-b8c5-161f6b44608b" providerId="ADAL" clId="{FC52E9A2-943D-4A5E-A522-BF8D7F09ED90}" dt="2023-02-06T10:40:15.333" v="3677" actId="478"/>
          <ac:spMkLst>
            <pc:docMk/>
            <pc:sldMk cId="2111532554" sldId="269"/>
            <ac:spMk id="85" creationId="{B659AB5C-BC41-48A0-A2CB-C0189B6A01CE}"/>
          </ac:spMkLst>
        </pc:spChg>
        <pc:picChg chg="add del mod">
          <ac:chgData name="ZINCK Yves [CEGEE]" userId="58ab786b-eff3-4fb5-b8c5-161f6b44608b" providerId="ADAL" clId="{FC52E9A2-943D-4A5E-A522-BF8D7F09ED90}" dt="2023-02-06T08:31:08.528" v="152"/>
          <ac:picMkLst>
            <pc:docMk/>
            <pc:sldMk cId="2111532554" sldId="269"/>
            <ac:picMk id="16" creationId="{707F18C8-6200-426D-954E-7A3F1A7AF2F7}"/>
          </ac:picMkLst>
        </pc:picChg>
        <pc:picChg chg="add del mod">
          <ac:chgData name="ZINCK Yves [CEGEE]" userId="58ab786b-eff3-4fb5-b8c5-161f6b44608b" providerId="ADAL" clId="{FC52E9A2-943D-4A5E-A522-BF8D7F09ED90}" dt="2023-02-06T08:31:08.528" v="152"/>
          <ac:picMkLst>
            <pc:docMk/>
            <pc:sldMk cId="2111532554" sldId="269"/>
            <ac:picMk id="33" creationId="{EE39C8A7-B6BF-4D1E-AC2C-ED2F144A795E}"/>
          </ac:picMkLst>
        </pc:picChg>
        <pc:picChg chg="add mod">
          <ac:chgData name="ZINCK Yves [CEGEE]" userId="58ab786b-eff3-4fb5-b8c5-161f6b44608b" providerId="ADAL" clId="{FC52E9A2-943D-4A5E-A522-BF8D7F09ED90}" dt="2023-02-06T08:34:50.311" v="342" actId="1036"/>
          <ac:picMkLst>
            <pc:docMk/>
            <pc:sldMk cId="2111532554" sldId="269"/>
            <ac:picMk id="54" creationId="{350E43DA-E74B-40A9-867F-FD3C5E4ECC70}"/>
          </ac:picMkLst>
        </pc:picChg>
        <pc:picChg chg="add mod">
          <ac:chgData name="ZINCK Yves [CEGEE]" userId="58ab786b-eff3-4fb5-b8c5-161f6b44608b" providerId="ADAL" clId="{FC52E9A2-943D-4A5E-A522-BF8D7F09ED90}" dt="2023-02-06T08:34:50.311" v="342" actId="1036"/>
          <ac:picMkLst>
            <pc:docMk/>
            <pc:sldMk cId="2111532554" sldId="269"/>
            <ac:picMk id="71" creationId="{0A9B382E-7009-4CCE-A285-E72F98FCCFCE}"/>
          </ac:picMkLst>
        </pc:picChg>
      </pc:sldChg>
      <pc:sldChg chg="delSp modSp mod">
        <pc:chgData name="ZINCK Yves [CEGEE]" userId="58ab786b-eff3-4fb5-b8c5-161f6b44608b" providerId="ADAL" clId="{FC52E9A2-943D-4A5E-A522-BF8D7F09ED90}" dt="2023-02-06T16:13:24.115" v="4126" actId="478"/>
        <pc:sldMkLst>
          <pc:docMk/>
          <pc:sldMk cId="207980115" sldId="270"/>
        </pc:sldMkLst>
        <pc:spChg chg="mod">
          <ac:chgData name="ZINCK Yves [CEGEE]" userId="58ab786b-eff3-4fb5-b8c5-161f6b44608b" providerId="ADAL" clId="{FC52E9A2-943D-4A5E-A522-BF8D7F09ED90}" dt="2023-02-06T08:38:57.425" v="374" actId="20577"/>
          <ac:spMkLst>
            <pc:docMk/>
            <pc:sldMk cId="207980115" sldId="270"/>
            <ac:spMk id="2" creationId="{9719B918-8322-485D-972F-742FE203B24E}"/>
          </ac:spMkLst>
        </pc:spChg>
        <pc:spChg chg="mod">
          <ac:chgData name="ZINCK Yves [CEGEE]" userId="58ab786b-eff3-4fb5-b8c5-161f6b44608b" providerId="ADAL" clId="{FC52E9A2-943D-4A5E-A522-BF8D7F09ED90}" dt="2023-02-06T08:39:06.078" v="414" actId="20577"/>
          <ac:spMkLst>
            <pc:docMk/>
            <pc:sldMk cId="207980115" sldId="270"/>
            <ac:spMk id="3" creationId="{8C924062-A396-40E3-995A-DB6AE541F0C9}"/>
          </ac:spMkLst>
        </pc:spChg>
        <pc:spChg chg="del">
          <ac:chgData name="ZINCK Yves [CEGEE]" userId="58ab786b-eff3-4fb5-b8c5-161f6b44608b" providerId="ADAL" clId="{FC52E9A2-943D-4A5E-A522-BF8D7F09ED90}" dt="2023-02-06T16:13:24.115" v="4126" actId="478"/>
          <ac:spMkLst>
            <pc:docMk/>
            <pc:sldMk cId="207980115" sldId="270"/>
            <ac:spMk id="6" creationId="{2F3774E1-4C93-40A2-AB74-2089636ECAF0}"/>
          </ac:spMkLst>
        </pc:spChg>
      </pc:sldChg>
      <pc:sldChg chg="add del">
        <pc:chgData name="ZINCK Yves [CEGEE]" userId="58ab786b-eff3-4fb5-b8c5-161f6b44608b" providerId="ADAL" clId="{FC52E9A2-943D-4A5E-A522-BF8D7F09ED90}" dt="2023-02-06T08:38:41.530" v="369"/>
        <pc:sldMkLst>
          <pc:docMk/>
          <pc:sldMk cId="273279087" sldId="270"/>
        </pc:sldMkLst>
      </pc:sldChg>
      <pc:sldChg chg="delSp modSp add mod ord">
        <pc:chgData name="ZINCK Yves [CEGEE]" userId="58ab786b-eff3-4fb5-b8c5-161f6b44608b" providerId="ADAL" clId="{FC52E9A2-943D-4A5E-A522-BF8D7F09ED90}" dt="2023-02-06T16:13:32.107" v="4127" actId="478"/>
        <pc:sldMkLst>
          <pc:docMk/>
          <pc:sldMk cId="336517344" sldId="271"/>
        </pc:sldMkLst>
        <pc:spChg chg="mod">
          <ac:chgData name="ZINCK Yves [CEGEE]" userId="58ab786b-eff3-4fb5-b8c5-161f6b44608b" providerId="ADAL" clId="{FC52E9A2-943D-4A5E-A522-BF8D7F09ED90}" dt="2023-02-06T10:39:56.842" v="3673" actId="20577"/>
          <ac:spMkLst>
            <pc:docMk/>
            <pc:sldMk cId="336517344" sldId="271"/>
            <ac:spMk id="2" creationId="{9719B918-8322-485D-972F-742FE203B24E}"/>
          </ac:spMkLst>
        </pc:spChg>
        <pc:spChg chg="mod">
          <ac:chgData name="ZINCK Yves [CEGEE]" userId="58ab786b-eff3-4fb5-b8c5-161f6b44608b" providerId="ADAL" clId="{FC52E9A2-943D-4A5E-A522-BF8D7F09ED90}" dt="2023-02-06T09:13:26.471" v="2577" actId="20577"/>
          <ac:spMkLst>
            <pc:docMk/>
            <pc:sldMk cId="336517344" sldId="271"/>
            <ac:spMk id="3" creationId="{8C924062-A396-40E3-995A-DB6AE541F0C9}"/>
          </ac:spMkLst>
        </pc:spChg>
        <pc:spChg chg="del">
          <ac:chgData name="ZINCK Yves [CEGEE]" userId="58ab786b-eff3-4fb5-b8c5-161f6b44608b" providerId="ADAL" clId="{FC52E9A2-943D-4A5E-A522-BF8D7F09ED90}" dt="2023-02-06T16:13:32.107" v="4127" actId="478"/>
          <ac:spMkLst>
            <pc:docMk/>
            <pc:sldMk cId="336517344" sldId="271"/>
            <ac:spMk id="6" creationId="{2F3774E1-4C93-40A2-AB74-2089636ECAF0}"/>
          </ac:spMkLst>
        </pc:spChg>
      </pc:sldChg>
      <pc:sldChg chg="addSp delSp modSp add mod">
        <pc:chgData name="ZINCK Yves [CEGEE]" userId="58ab786b-eff3-4fb5-b8c5-161f6b44608b" providerId="ADAL" clId="{FC52E9A2-943D-4A5E-A522-BF8D7F09ED90}" dt="2023-02-07T07:28:23.239" v="4194" actId="1076"/>
        <pc:sldMkLst>
          <pc:docMk/>
          <pc:sldMk cId="3223117702" sldId="272"/>
        </pc:sldMkLst>
        <pc:spChg chg="mod">
          <ac:chgData name="ZINCK Yves [CEGEE]" userId="58ab786b-eff3-4fb5-b8c5-161f6b44608b" providerId="ADAL" clId="{FC52E9A2-943D-4A5E-A522-BF8D7F09ED90}" dt="2023-02-06T10:39:50.753" v="3671" actId="20577"/>
          <ac:spMkLst>
            <pc:docMk/>
            <pc:sldMk cId="3223117702" sldId="272"/>
            <ac:spMk id="2" creationId="{9719B918-8322-485D-972F-742FE203B24E}"/>
          </ac:spMkLst>
        </pc:spChg>
        <pc:spChg chg="mod">
          <ac:chgData name="ZINCK Yves [CEGEE]" userId="58ab786b-eff3-4fb5-b8c5-161f6b44608b" providerId="ADAL" clId="{FC52E9A2-943D-4A5E-A522-BF8D7F09ED90}" dt="2023-02-06T10:35:42.423" v="3642" actId="20577"/>
          <ac:spMkLst>
            <pc:docMk/>
            <pc:sldMk cId="3223117702" sldId="272"/>
            <ac:spMk id="3" creationId="{8C924062-A396-40E3-995A-DB6AE541F0C9}"/>
          </ac:spMkLst>
        </pc:spChg>
        <pc:spChg chg="del">
          <ac:chgData name="ZINCK Yves [CEGEE]" userId="58ab786b-eff3-4fb5-b8c5-161f6b44608b" providerId="ADAL" clId="{FC52E9A2-943D-4A5E-A522-BF8D7F09ED90}" dt="2023-02-06T16:13:39.021" v="4128" actId="478"/>
          <ac:spMkLst>
            <pc:docMk/>
            <pc:sldMk cId="3223117702" sldId="272"/>
            <ac:spMk id="6" creationId="{2F3774E1-4C93-40A2-AB74-2089636ECAF0}"/>
          </ac:spMkLst>
        </pc:spChg>
        <pc:spChg chg="del">
          <ac:chgData name="ZINCK Yves [CEGEE]" userId="58ab786b-eff3-4fb5-b8c5-161f6b44608b" providerId="ADAL" clId="{FC52E9A2-943D-4A5E-A522-BF8D7F09ED90}" dt="2023-02-06T10:41:21.173" v="3707" actId="478"/>
          <ac:spMkLst>
            <pc:docMk/>
            <pc:sldMk cId="3223117702" sldId="272"/>
            <ac:spMk id="7" creationId="{27AF6AE8-4A91-4E17-95A6-D1C9D8F4D9F9}"/>
          </ac:spMkLst>
        </pc:spChg>
        <pc:picChg chg="add del mod">
          <ac:chgData name="ZINCK Yves [CEGEE]" userId="58ab786b-eff3-4fb5-b8c5-161f6b44608b" providerId="ADAL" clId="{FC52E9A2-943D-4A5E-A522-BF8D7F09ED90}" dt="2023-02-07T07:28:20.618" v="4193" actId="478"/>
          <ac:picMkLst>
            <pc:docMk/>
            <pc:sldMk cId="3223117702" sldId="272"/>
            <ac:picMk id="5" creationId="{8A112459-26FF-486D-AA7B-C04EE1C0EDB8}"/>
          </ac:picMkLst>
        </pc:picChg>
        <pc:picChg chg="add mod">
          <ac:chgData name="ZINCK Yves [CEGEE]" userId="58ab786b-eff3-4fb5-b8c5-161f6b44608b" providerId="ADAL" clId="{FC52E9A2-943D-4A5E-A522-BF8D7F09ED90}" dt="2023-02-07T07:28:23.239" v="4194" actId="1076"/>
          <ac:picMkLst>
            <pc:docMk/>
            <pc:sldMk cId="3223117702" sldId="272"/>
            <ac:picMk id="7" creationId="{59D4A521-C5C4-46C2-AE04-02E5B841D001}"/>
          </ac:picMkLst>
        </pc:picChg>
        <pc:picChg chg="add del mod">
          <ac:chgData name="ZINCK Yves [CEGEE]" userId="58ab786b-eff3-4fb5-b8c5-161f6b44608b" providerId="ADAL" clId="{FC52E9A2-943D-4A5E-A522-BF8D7F09ED90}" dt="2023-02-07T07:28:16.338" v="4191" actId="478"/>
          <ac:picMkLst>
            <pc:docMk/>
            <pc:sldMk cId="3223117702" sldId="272"/>
            <ac:picMk id="8" creationId="{8E66470E-564A-43A7-9ED4-DA7C690CBFAC}"/>
          </ac:picMkLst>
        </pc:picChg>
      </pc:sldChg>
      <pc:sldChg chg="add del">
        <pc:chgData name="ZINCK Yves [CEGEE]" userId="58ab786b-eff3-4fb5-b8c5-161f6b44608b" providerId="ADAL" clId="{FC52E9A2-943D-4A5E-A522-BF8D7F09ED90}" dt="2023-02-06T10:41:15.764" v="3706" actId="47"/>
        <pc:sldMkLst>
          <pc:docMk/>
          <pc:sldMk cId="1461753115" sldId="273"/>
        </pc:sldMkLst>
      </pc:sldChg>
      <pc:sldChg chg="addSp delSp modSp new mod ord">
        <pc:chgData name="ZINCK Yves [CEGEE]" userId="58ab786b-eff3-4fb5-b8c5-161f6b44608b" providerId="ADAL" clId="{FC52E9A2-943D-4A5E-A522-BF8D7F09ED90}" dt="2023-02-08T09:01:38.311" v="4935" actId="478"/>
        <pc:sldMkLst>
          <pc:docMk/>
          <pc:sldMk cId="2712407652" sldId="274"/>
        </pc:sldMkLst>
        <pc:spChg chg="del mod">
          <ac:chgData name="ZINCK Yves [CEGEE]" userId="58ab786b-eff3-4fb5-b8c5-161f6b44608b" providerId="ADAL" clId="{FC52E9A2-943D-4A5E-A522-BF8D7F09ED90}" dt="2023-02-06T08:42:20.837" v="484" actId="478"/>
          <ac:spMkLst>
            <pc:docMk/>
            <pc:sldMk cId="2712407652" sldId="274"/>
            <ac:spMk id="2" creationId="{61FE2487-AC32-4C02-854F-55FBB44B7A3E}"/>
          </ac:spMkLst>
        </pc:spChg>
        <pc:spChg chg="mod">
          <ac:chgData name="ZINCK Yves [CEGEE]" userId="58ab786b-eff3-4fb5-b8c5-161f6b44608b" providerId="ADAL" clId="{FC52E9A2-943D-4A5E-A522-BF8D7F09ED90}" dt="2023-02-06T08:41:29.060" v="465" actId="6549"/>
          <ac:spMkLst>
            <pc:docMk/>
            <pc:sldMk cId="2712407652" sldId="274"/>
            <ac:spMk id="3" creationId="{A1D0994D-802C-4AE9-A64C-4AD6555680B6}"/>
          </ac:spMkLst>
        </pc:spChg>
        <pc:spChg chg="mod">
          <ac:chgData name="ZINCK Yves [CEGEE]" userId="58ab786b-eff3-4fb5-b8c5-161f6b44608b" providerId="ADAL" clId="{FC52E9A2-943D-4A5E-A522-BF8D7F09ED90}" dt="2023-02-06T10:43:02.838" v="3746" actId="20577"/>
          <ac:spMkLst>
            <pc:docMk/>
            <pc:sldMk cId="2712407652" sldId="274"/>
            <ac:spMk id="4" creationId="{39EDB89D-FE3F-4441-A8E1-ECC5C99FDC0C}"/>
          </ac:spMkLst>
        </pc:spChg>
        <pc:spChg chg="del">
          <ac:chgData name="ZINCK Yves [CEGEE]" userId="58ab786b-eff3-4fb5-b8c5-161f6b44608b" providerId="ADAL" clId="{FC52E9A2-943D-4A5E-A522-BF8D7F09ED90}" dt="2023-02-06T10:40:22.466" v="3678" actId="478"/>
          <ac:spMkLst>
            <pc:docMk/>
            <pc:sldMk cId="2712407652" sldId="274"/>
            <ac:spMk id="5" creationId="{D8705929-7856-4372-BAB7-9C28214F270C}"/>
          </ac:spMkLst>
        </pc:spChg>
        <pc:spChg chg="add mod">
          <ac:chgData name="ZINCK Yves [CEGEE]" userId="58ab786b-eff3-4fb5-b8c5-161f6b44608b" providerId="ADAL" clId="{FC52E9A2-943D-4A5E-A522-BF8D7F09ED90}" dt="2023-02-06T08:41:51.771" v="483" actId="1036"/>
          <ac:spMkLst>
            <pc:docMk/>
            <pc:sldMk cId="2712407652" sldId="274"/>
            <ac:spMk id="6" creationId="{875B804F-04B2-4210-80AF-F3334D9F79D2}"/>
          </ac:spMkLst>
        </pc:spChg>
        <pc:spChg chg="add mod">
          <ac:chgData name="ZINCK Yves [CEGEE]" userId="58ab786b-eff3-4fb5-b8c5-161f6b44608b" providerId="ADAL" clId="{FC52E9A2-943D-4A5E-A522-BF8D7F09ED90}" dt="2023-02-06T08:41:51.771" v="483" actId="1036"/>
          <ac:spMkLst>
            <pc:docMk/>
            <pc:sldMk cId="2712407652" sldId="274"/>
            <ac:spMk id="7" creationId="{E62FC30A-08D2-4914-A7E1-CB40679C6A13}"/>
          </ac:spMkLst>
        </pc:spChg>
        <pc:spChg chg="add mod">
          <ac:chgData name="ZINCK Yves [CEGEE]" userId="58ab786b-eff3-4fb5-b8c5-161f6b44608b" providerId="ADAL" clId="{FC52E9A2-943D-4A5E-A522-BF8D7F09ED90}" dt="2023-02-06T08:41:51.771" v="483" actId="1036"/>
          <ac:spMkLst>
            <pc:docMk/>
            <pc:sldMk cId="2712407652" sldId="274"/>
            <ac:spMk id="8" creationId="{4513C921-3F9A-41BA-9CFE-FB8FFB98F8BE}"/>
          </ac:spMkLst>
        </pc:spChg>
        <pc:spChg chg="add mod">
          <ac:chgData name="ZINCK Yves [CEGEE]" userId="58ab786b-eff3-4fb5-b8c5-161f6b44608b" providerId="ADAL" clId="{FC52E9A2-943D-4A5E-A522-BF8D7F09ED90}" dt="2023-02-06T08:41:51.771" v="483" actId="1036"/>
          <ac:spMkLst>
            <pc:docMk/>
            <pc:sldMk cId="2712407652" sldId="274"/>
            <ac:spMk id="9" creationId="{ECB11287-9F07-4E49-AB01-27D817013909}"/>
          </ac:spMkLst>
        </pc:spChg>
        <pc:spChg chg="add mod">
          <ac:chgData name="ZINCK Yves [CEGEE]" userId="58ab786b-eff3-4fb5-b8c5-161f6b44608b" providerId="ADAL" clId="{FC52E9A2-943D-4A5E-A522-BF8D7F09ED90}" dt="2023-02-06T08:41:51.771" v="483" actId="1036"/>
          <ac:spMkLst>
            <pc:docMk/>
            <pc:sldMk cId="2712407652" sldId="274"/>
            <ac:spMk id="10" creationId="{FF1F84A7-61EA-448C-9730-BA8928C1CDF5}"/>
          </ac:spMkLst>
        </pc:spChg>
        <pc:spChg chg="add mod">
          <ac:chgData name="ZINCK Yves [CEGEE]" userId="58ab786b-eff3-4fb5-b8c5-161f6b44608b" providerId="ADAL" clId="{FC52E9A2-943D-4A5E-A522-BF8D7F09ED90}" dt="2023-02-06T08:41:51.771" v="483" actId="1036"/>
          <ac:spMkLst>
            <pc:docMk/>
            <pc:sldMk cId="2712407652" sldId="274"/>
            <ac:spMk id="11" creationId="{013BD351-58C7-43DB-B1C9-5CA3CE569A29}"/>
          </ac:spMkLst>
        </pc:spChg>
        <pc:spChg chg="add mod">
          <ac:chgData name="ZINCK Yves [CEGEE]" userId="58ab786b-eff3-4fb5-b8c5-161f6b44608b" providerId="ADAL" clId="{FC52E9A2-943D-4A5E-A522-BF8D7F09ED90}" dt="2023-02-06T08:41:51.771" v="483" actId="1036"/>
          <ac:spMkLst>
            <pc:docMk/>
            <pc:sldMk cId="2712407652" sldId="274"/>
            <ac:spMk id="12" creationId="{F2AF2C23-5258-4B3E-9FC3-056A65694DFF}"/>
          </ac:spMkLst>
        </pc:spChg>
        <pc:spChg chg="add mod">
          <ac:chgData name="ZINCK Yves [CEGEE]" userId="58ab786b-eff3-4fb5-b8c5-161f6b44608b" providerId="ADAL" clId="{FC52E9A2-943D-4A5E-A522-BF8D7F09ED90}" dt="2023-02-06T08:41:51.771" v="483" actId="1036"/>
          <ac:spMkLst>
            <pc:docMk/>
            <pc:sldMk cId="2712407652" sldId="274"/>
            <ac:spMk id="13" creationId="{7D7A9830-22C6-4A8E-8440-B4DBCF0FCFF3}"/>
          </ac:spMkLst>
        </pc:spChg>
        <pc:spChg chg="add mod">
          <ac:chgData name="ZINCK Yves [CEGEE]" userId="58ab786b-eff3-4fb5-b8c5-161f6b44608b" providerId="ADAL" clId="{FC52E9A2-943D-4A5E-A522-BF8D7F09ED90}" dt="2023-02-06T08:41:51.771" v="483" actId="1036"/>
          <ac:spMkLst>
            <pc:docMk/>
            <pc:sldMk cId="2712407652" sldId="274"/>
            <ac:spMk id="14" creationId="{A306413E-F1D7-455C-B542-5C00C01F832D}"/>
          </ac:spMkLst>
        </pc:spChg>
        <pc:spChg chg="add del mod">
          <ac:chgData name="ZINCK Yves [CEGEE]" userId="58ab786b-eff3-4fb5-b8c5-161f6b44608b" providerId="ADAL" clId="{FC52E9A2-943D-4A5E-A522-BF8D7F09ED90}" dt="2023-02-08T09:01:38.311" v="4935" actId="478"/>
          <ac:spMkLst>
            <pc:docMk/>
            <pc:sldMk cId="2712407652" sldId="274"/>
            <ac:spMk id="15" creationId="{6053ADAF-4B0B-45AA-8247-A89BA0A15F19}"/>
          </ac:spMkLst>
        </pc:spChg>
        <pc:spChg chg="add del mod">
          <ac:chgData name="ZINCK Yves [CEGEE]" userId="58ab786b-eff3-4fb5-b8c5-161f6b44608b" providerId="ADAL" clId="{FC52E9A2-943D-4A5E-A522-BF8D7F09ED90}" dt="2023-02-08T09:01:31.574" v="4934" actId="478"/>
          <ac:spMkLst>
            <pc:docMk/>
            <pc:sldMk cId="2712407652" sldId="274"/>
            <ac:spMk id="16" creationId="{08B8A1D4-8BF6-4393-9BAA-93283B377935}"/>
          </ac:spMkLst>
        </pc:spChg>
        <pc:spChg chg="add mod">
          <ac:chgData name="ZINCK Yves [CEGEE]" userId="58ab786b-eff3-4fb5-b8c5-161f6b44608b" providerId="ADAL" clId="{FC52E9A2-943D-4A5E-A522-BF8D7F09ED90}" dt="2023-02-06T08:45:43.679" v="668" actId="14100"/>
          <ac:spMkLst>
            <pc:docMk/>
            <pc:sldMk cId="2712407652" sldId="274"/>
            <ac:spMk id="18" creationId="{A4411BE3-9AA2-41FA-A0F7-1CEAFDC727D4}"/>
          </ac:spMkLst>
        </pc:spChg>
        <pc:spChg chg="add mod">
          <ac:chgData name="ZINCK Yves [CEGEE]" userId="58ab786b-eff3-4fb5-b8c5-161f6b44608b" providerId="ADAL" clId="{FC52E9A2-943D-4A5E-A522-BF8D7F09ED90}" dt="2023-02-06T08:44:18.994" v="592" actId="1037"/>
          <ac:spMkLst>
            <pc:docMk/>
            <pc:sldMk cId="2712407652" sldId="274"/>
            <ac:spMk id="20" creationId="{15110A48-A3BC-4857-AAC7-FB96E8E6C54C}"/>
          </ac:spMkLst>
        </pc:spChg>
        <pc:spChg chg="add mod">
          <ac:chgData name="ZINCK Yves [CEGEE]" userId="58ab786b-eff3-4fb5-b8c5-161f6b44608b" providerId="ADAL" clId="{FC52E9A2-943D-4A5E-A522-BF8D7F09ED90}" dt="2023-02-06T08:44:18.994" v="592" actId="1037"/>
          <ac:spMkLst>
            <pc:docMk/>
            <pc:sldMk cId="2712407652" sldId="274"/>
            <ac:spMk id="21" creationId="{72469AE4-9014-4C09-9491-BAF3AEDF9C5D}"/>
          </ac:spMkLst>
        </pc:spChg>
        <pc:spChg chg="add mod">
          <ac:chgData name="ZINCK Yves [CEGEE]" userId="58ab786b-eff3-4fb5-b8c5-161f6b44608b" providerId="ADAL" clId="{FC52E9A2-943D-4A5E-A522-BF8D7F09ED90}" dt="2023-02-06T08:44:01.252" v="554" actId="1037"/>
          <ac:spMkLst>
            <pc:docMk/>
            <pc:sldMk cId="2712407652" sldId="274"/>
            <ac:spMk id="22" creationId="{99B740D1-443B-4864-BCA0-33DB7753C634}"/>
          </ac:spMkLst>
        </pc:spChg>
        <pc:spChg chg="add mod">
          <ac:chgData name="ZINCK Yves [CEGEE]" userId="58ab786b-eff3-4fb5-b8c5-161f6b44608b" providerId="ADAL" clId="{FC52E9A2-943D-4A5E-A522-BF8D7F09ED90}" dt="2023-02-06T08:45:23.814" v="663" actId="14100"/>
          <ac:spMkLst>
            <pc:docMk/>
            <pc:sldMk cId="2712407652" sldId="274"/>
            <ac:spMk id="23" creationId="{367CFB54-154D-49FE-8800-CA3D1A57FD5A}"/>
          </ac:spMkLst>
        </pc:spChg>
        <pc:spChg chg="add del mod">
          <ac:chgData name="ZINCK Yves [CEGEE]" userId="58ab786b-eff3-4fb5-b8c5-161f6b44608b" providerId="ADAL" clId="{FC52E9A2-943D-4A5E-A522-BF8D7F09ED90}" dt="2023-02-06T08:43:16.477" v="510" actId="478"/>
          <ac:spMkLst>
            <pc:docMk/>
            <pc:sldMk cId="2712407652" sldId="274"/>
            <ac:spMk id="24" creationId="{A0407DA0-BD1F-4B02-9186-3B161BFC64EF}"/>
          </ac:spMkLst>
        </pc:spChg>
        <pc:spChg chg="add del mod">
          <ac:chgData name="ZINCK Yves [CEGEE]" userId="58ab786b-eff3-4fb5-b8c5-161f6b44608b" providerId="ADAL" clId="{FC52E9A2-943D-4A5E-A522-BF8D7F09ED90}" dt="2023-02-06T08:43:17.773" v="511" actId="478"/>
          <ac:spMkLst>
            <pc:docMk/>
            <pc:sldMk cId="2712407652" sldId="274"/>
            <ac:spMk id="25" creationId="{83C0B097-6775-45B6-8CC2-BD7B69D32A31}"/>
          </ac:spMkLst>
        </pc:spChg>
        <pc:spChg chg="add del mod">
          <ac:chgData name="ZINCK Yves [CEGEE]" userId="58ab786b-eff3-4fb5-b8c5-161f6b44608b" providerId="ADAL" clId="{FC52E9A2-943D-4A5E-A522-BF8D7F09ED90}" dt="2023-02-06T08:43:15.759" v="509" actId="478"/>
          <ac:spMkLst>
            <pc:docMk/>
            <pc:sldMk cId="2712407652" sldId="274"/>
            <ac:spMk id="26" creationId="{353CD6D2-B619-49A4-9023-F4144827E48F}"/>
          </ac:spMkLst>
        </pc:spChg>
        <pc:spChg chg="add del mod">
          <ac:chgData name="ZINCK Yves [CEGEE]" userId="58ab786b-eff3-4fb5-b8c5-161f6b44608b" providerId="ADAL" clId="{FC52E9A2-943D-4A5E-A522-BF8D7F09ED90}" dt="2023-02-06T08:43:38.710" v="524" actId="478"/>
          <ac:spMkLst>
            <pc:docMk/>
            <pc:sldMk cId="2712407652" sldId="274"/>
            <ac:spMk id="27" creationId="{DB76395C-3F82-4BA5-B56B-F211EF84BFA2}"/>
          </ac:spMkLst>
        </pc:spChg>
        <pc:spChg chg="add del mod">
          <ac:chgData name="ZINCK Yves [CEGEE]" userId="58ab786b-eff3-4fb5-b8c5-161f6b44608b" providerId="ADAL" clId="{FC52E9A2-943D-4A5E-A522-BF8D7F09ED90}" dt="2023-02-06T08:43:20.884" v="514" actId="478"/>
          <ac:spMkLst>
            <pc:docMk/>
            <pc:sldMk cId="2712407652" sldId="274"/>
            <ac:spMk id="28" creationId="{C2320782-E301-474C-BDBA-E8FDE5AD9057}"/>
          </ac:spMkLst>
        </pc:spChg>
        <pc:spChg chg="add del mod">
          <ac:chgData name="ZINCK Yves [CEGEE]" userId="58ab786b-eff3-4fb5-b8c5-161f6b44608b" providerId="ADAL" clId="{FC52E9A2-943D-4A5E-A522-BF8D7F09ED90}" dt="2023-02-06T08:43:20.275" v="513" actId="478"/>
          <ac:spMkLst>
            <pc:docMk/>
            <pc:sldMk cId="2712407652" sldId="274"/>
            <ac:spMk id="29" creationId="{319CFCDF-7BC8-4633-AD78-6112D25920AE}"/>
          </ac:spMkLst>
        </pc:spChg>
        <pc:spChg chg="add del mod">
          <ac:chgData name="ZINCK Yves [CEGEE]" userId="58ab786b-eff3-4fb5-b8c5-161f6b44608b" providerId="ADAL" clId="{FC52E9A2-943D-4A5E-A522-BF8D7F09ED90}" dt="2023-02-06T08:43:22.404" v="516" actId="478"/>
          <ac:spMkLst>
            <pc:docMk/>
            <pc:sldMk cId="2712407652" sldId="274"/>
            <ac:spMk id="30" creationId="{80FE6F94-266F-4D0B-BCF6-AA37EE5DB942}"/>
          </ac:spMkLst>
        </pc:spChg>
        <pc:spChg chg="add del mod">
          <ac:chgData name="ZINCK Yves [CEGEE]" userId="58ab786b-eff3-4fb5-b8c5-161f6b44608b" providerId="ADAL" clId="{FC52E9A2-943D-4A5E-A522-BF8D7F09ED90}" dt="2023-02-06T08:44:30.200" v="616" actId="1037"/>
          <ac:spMkLst>
            <pc:docMk/>
            <pc:sldMk cId="2712407652" sldId="274"/>
            <ac:spMk id="31" creationId="{0B4D0B95-398D-406C-845A-0EFACC0591EA}"/>
          </ac:spMkLst>
        </pc:spChg>
        <pc:spChg chg="add mod">
          <ac:chgData name="ZINCK Yves [CEGEE]" userId="58ab786b-eff3-4fb5-b8c5-161f6b44608b" providerId="ADAL" clId="{FC52E9A2-943D-4A5E-A522-BF8D7F09ED90}" dt="2023-02-06T08:44:30.200" v="616" actId="1037"/>
          <ac:spMkLst>
            <pc:docMk/>
            <pc:sldMk cId="2712407652" sldId="274"/>
            <ac:spMk id="32" creationId="{B400CF61-6258-43DB-A687-5A46DE7EDFE7}"/>
          </ac:spMkLst>
        </pc:spChg>
        <pc:spChg chg="add mod">
          <ac:chgData name="ZINCK Yves [CEGEE]" userId="58ab786b-eff3-4fb5-b8c5-161f6b44608b" providerId="ADAL" clId="{FC52E9A2-943D-4A5E-A522-BF8D7F09ED90}" dt="2023-02-06T08:45:30.547" v="665" actId="14100"/>
          <ac:spMkLst>
            <pc:docMk/>
            <pc:sldMk cId="2712407652" sldId="274"/>
            <ac:spMk id="33" creationId="{82FCFCC4-75E5-4147-8208-306828036680}"/>
          </ac:spMkLst>
        </pc:spChg>
        <pc:spChg chg="add del mod">
          <ac:chgData name="ZINCK Yves [CEGEE]" userId="58ab786b-eff3-4fb5-b8c5-161f6b44608b" providerId="ADAL" clId="{FC52E9A2-943D-4A5E-A522-BF8D7F09ED90}" dt="2023-02-06T08:43:37.223" v="523" actId="478"/>
          <ac:spMkLst>
            <pc:docMk/>
            <pc:sldMk cId="2712407652" sldId="274"/>
            <ac:spMk id="34" creationId="{7C70A75E-9639-4477-B566-9C3D57BF835D}"/>
          </ac:spMkLst>
        </pc:spChg>
        <pc:spChg chg="add del mod">
          <ac:chgData name="ZINCK Yves [CEGEE]" userId="58ab786b-eff3-4fb5-b8c5-161f6b44608b" providerId="ADAL" clId="{FC52E9A2-943D-4A5E-A522-BF8D7F09ED90}" dt="2023-02-06T08:43:32.121" v="520" actId="478"/>
          <ac:spMkLst>
            <pc:docMk/>
            <pc:sldMk cId="2712407652" sldId="274"/>
            <ac:spMk id="35" creationId="{768E2774-5BDA-4082-A00E-27A5214162A8}"/>
          </ac:spMkLst>
        </pc:spChg>
        <pc:spChg chg="add del mod">
          <ac:chgData name="ZINCK Yves [CEGEE]" userId="58ab786b-eff3-4fb5-b8c5-161f6b44608b" providerId="ADAL" clId="{FC52E9A2-943D-4A5E-A522-BF8D7F09ED90}" dt="2023-02-06T08:43:31.108" v="519" actId="478"/>
          <ac:spMkLst>
            <pc:docMk/>
            <pc:sldMk cId="2712407652" sldId="274"/>
            <ac:spMk id="36" creationId="{C22181FA-1B21-4461-97DA-6449475AE0BE}"/>
          </ac:spMkLst>
        </pc:spChg>
        <pc:spChg chg="add del mod">
          <ac:chgData name="ZINCK Yves [CEGEE]" userId="58ab786b-eff3-4fb5-b8c5-161f6b44608b" providerId="ADAL" clId="{FC52E9A2-943D-4A5E-A522-BF8D7F09ED90}" dt="2023-02-06T08:43:33.842" v="521" actId="478"/>
          <ac:spMkLst>
            <pc:docMk/>
            <pc:sldMk cId="2712407652" sldId="274"/>
            <ac:spMk id="37" creationId="{40508D4F-0CAE-4094-AA18-25521AA82122}"/>
          </ac:spMkLst>
        </pc:spChg>
        <pc:spChg chg="add mod">
          <ac:chgData name="ZINCK Yves [CEGEE]" userId="58ab786b-eff3-4fb5-b8c5-161f6b44608b" providerId="ADAL" clId="{FC52E9A2-943D-4A5E-A522-BF8D7F09ED90}" dt="2023-02-06T08:44:52.398" v="653" actId="1038"/>
          <ac:spMkLst>
            <pc:docMk/>
            <pc:sldMk cId="2712407652" sldId="274"/>
            <ac:spMk id="38" creationId="{995A3786-9302-451B-9412-5DF015895EA3}"/>
          </ac:spMkLst>
        </pc:spChg>
        <pc:spChg chg="add mod">
          <ac:chgData name="ZINCK Yves [CEGEE]" userId="58ab786b-eff3-4fb5-b8c5-161f6b44608b" providerId="ADAL" clId="{FC52E9A2-943D-4A5E-A522-BF8D7F09ED90}" dt="2023-02-06T08:44:52.398" v="653" actId="1038"/>
          <ac:spMkLst>
            <pc:docMk/>
            <pc:sldMk cId="2712407652" sldId="274"/>
            <ac:spMk id="39" creationId="{6B27E0AA-4A04-4E78-A18F-B99E7763FAB7}"/>
          </ac:spMkLst>
        </pc:spChg>
        <pc:spChg chg="add mod">
          <ac:chgData name="ZINCK Yves [CEGEE]" userId="58ab786b-eff3-4fb5-b8c5-161f6b44608b" providerId="ADAL" clId="{FC52E9A2-943D-4A5E-A522-BF8D7F09ED90}" dt="2023-02-06T08:45:36.540" v="667" actId="14100"/>
          <ac:spMkLst>
            <pc:docMk/>
            <pc:sldMk cId="2712407652" sldId="274"/>
            <ac:spMk id="40" creationId="{4B70EDBD-C2E9-4CFE-8BBD-0F1BCA543556}"/>
          </ac:spMkLst>
        </pc:spChg>
        <pc:spChg chg="add del mod">
          <ac:chgData name="ZINCK Yves [CEGEE]" userId="58ab786b-eff3-4fb5-b8c5-161f6b44608b" providerId="ADAL" clId="{FC52E9A2-943D-4A5E-A522-BF8D7F09ED90}" dt="2023-02-06T08:43:35.625" v="522" actId="478"/>
          <ac:spMkLst>
            <pc:docMk/>
            <pc:sldMk cId="2712407652" sldId="274"/>
            <ac:spMk id="41" creationId="{ECDE63E1-38F9-48EE-8AD7-DC0FDC3BCBFD}"/>
          </ac:spMkLst>
        </pc:spChg>
        <pc:graphicFrameChg chg="add del mod">
          <ac:chgData name="ZINCK Yves [CEGEE]" userId="58ab786b-eff3-4fb5-b8c5-161f6b44608b" providerId="ADAL" clId="{FC52E9A2-943D-4A5E-A522-BF8D7F09ED90}" dt="2023-02-06T08:43:08.605" v="507" actId="478"/>
          <ac:graphicFrameMkLst>
            <pc:docMk/>
            <pc:sldMk cId="2712407652" sldId="274"/>
            <ac:graphicFrameMk id="42" creationId="{00D0C759-5A45-458E-8DC0-AA99EB4C4502}"/>
          </ac:graphicFrameMkLst>
        </pc:graphicFrameChg>
        <pc:picChg chg="add del mod">
          <ac:chgData name="ZINCK Yves [CEGEE]" userId="58ab786b-eff3-4fb5-b8c5-161f6b44608b" providerId="ADAL" clId="{FC52E9A2-943D-4A5E-A522-BF8D7F09ED90}" dt="2023-02-06T08:42:35.157" v="487" actId="478"/>
          <ac:picMkLst>
            <pc:docMk/>
            <pc:sldMk cId="2712407652" sldId="274"/>
            <ac:picMk id="43" creationId="{B299E86C-2572-4D07-ABC6-C2A33579CDA1}"/>
          </ac:picMkLst>
        </pc:picChg>
        <pc:picChg chg="add del mod">
          <ac:chgData name="ZINCK Yves [CEGEE]" userId="58ab786b-eff3-4fb5-b8c5-161f6b44608b" providerId="ADAL" clId="{FC52E9A2-943D-4A5E-A522-BF8D7F09ED90}" dt="2023-02-06T08:43:09.950" v="508" actId="478"/>
          <ac:picMkLst>
            <pc:docMk/>
            <pc:sldMk cId="2712407652" sldId="274"/>
            <ac:picMk id="44" creationId="{2FA85B88-869C-4554-AA7F-AC0C3CFCBD74}"/>
          </ac:picMkLst>
        </pc:picChg>
        <pc:cxnChg chg="add mod">
          <ac:chgData name="ZINCK Yves [CEGEE]" userId="58ab786b-eff3-4fb5-b8c5-161f6b44608b" providerId="ADAL" clId="{FC52E9A2-943D-4A5E-A522-BF8D7F09ED90}" dt="2023-02-06T08:41:51.771" v="483" actId="1036"/>
          <ac:cxnSpMkLst>
            <pc:docMk/>
            <pc:sldMk cId="2712407652" sldId="274"/>
            <ac:cxnSpMk id="17" creationId="{7612E767-322C-4649-A1C5-D3A12B45C996}"/>
          </ac:cxnSpMkLst>
        </pc:cxnChg>
        <pc:cxnChg chg="add mod">
          <ac:chgData name="ZINCK Yves [CEGEE]" userId="58ab786b-eff3-4fb5-b8c5-161f6b44608b" providerId="ADAL" clId="{FC52E9A2-943D-4A5E-A522-BF8D7F09ED90}" dt="2023-02-06T08:44:36.582" v="617" actId="14100"/>
          <ac:cxnSpMkLst>
            <pc:docMk/>
            <pc:sldMk cId="2712407652" sldId="274"/>
            <ac:cxnSpMk id="19" creationId="{5D21C52D-8628-4571-8878-023075F87508}"/>
          </ac:cxnSpMkLst>
        </pc:cxnChg>
      </pc:sldChg>
      <pc:sldChg chg="addSp delSp modSp add mod">
        <pc:chgData name="ZINCK Yves [CEGEE]" userId="58ab786b-eff3-4fb5-b8c5-161f6b44608b" providerId="ADAL" clId="{FC52E9A2-943D-4A5E-A522-BF8D7F09ED90}" dt="2023-02-06T16:03:35.810" v="4004" actId="1038"/>
        <pc:sldMkLst>
          <pc:docMk/>
          <pc:sldMk cId="2965712961" sldId="275"/>
        </pc:sldMkLst>
        <pc:spChg chg="del">
          <ac:chgData name="ZINCK Yves [CEGEE]" userId="58ab786b-eff3-4fb5-b8c5-161f6b44608b" providerId="ADAL" clId="{FC52E9A2-943D-4A5E-A522-BF8D7F09ED90}" dt="2023-02-06T16:03:12.626" v="3992"/>
          <ac:spMkLst>
            <pc:docMk/>
            <pc:sldMk cId="2965712961" sldId="275"/>
            <ac:spMk id="2" creationId="{61FE2487-AC32-4C02-854F-55FBB44B7A3E}"/>
          </ac:spMkLst>
        </pc:spChg>
        <pc:spChg chg="mod">
          <ac:chgData name="ZINCK Yves [CEGEE]" userId="58ab786b-eff3-4fb5-b8c5-161f6b44608b" providerId="ADAL" clId="{FC52E9A2-943D-4A5E-A522-BF8D7F09ED90}" dt="2023-02-06T08:48:01.323" v="734" actId="20577"/>
          <ac:spMkLst>
            <pc:docMk/>
            <pc:sldMk cId="2965712961" sldId="275"/>
            <ac:spMk id="3" creationId="{A1D0994D-802C-4AE9-A64C-4AD6555680B6}"/>
          </ac:spMkLst>
        </pc:spChg>
        <pc:spChg chg="mod">
          <ac:chgData name="ZINCK Yves [CEGEE]" userId="58ab786b-eff3-4fb5-b8c5-161f6b44608b" providerId="ADAL" clId="{FC52E9A2-943D-4A5E-A522-BF8D7F09ED90}" dt="2023-02-06T10:43:11.265" v="3748" actId="20577"/>
          <ac:spMkLst>
            <pc:docMk/>
            <pc:sldMk cId="2965712961" sldId="275"/>
            <ac:spMk id="4" creationId="{39EDB89D-FE3F-4441-A8E1-ECC5C99FDC0C}"/>
          </ac:spMkLst>
        </pc:spChg>
        <pc:spChg chg="del">
          <ac:chgData name="ZINCK Yves [CEGEE]" userId="58ab786b-eff3-4fb5-b8c5-161f6b44608b" providerId="ADAL" clId="{FC52E9A2-943D-4A5E-A522-BF8D7F09ED90}" dt="2023-02-06T10:40:25.811" v="3679" actId="478"/>
          <ac:spMkLst>
            <pc:docMk/>
            <pc:sldMk cId="2965712961" sldId="275"/>
            <ac:spMk id="5" creationId="{D8705929-7856-4372-BAB7-9C28214F270C}"/>
          </ac:spMkLst>
        </pc:spChg>
        <pc:spChg chg="add mod">
          <ac:chgData name="ZINCK Yves [CEGEE]" userId="58ab786b-eff3-4fb5-b8c5-161f6b44608b" providerId="ADAL" clId="{FC52E9A2-943D-4A5E-A522-BF8D7F09ED90}" dt="2023-02-06T08:48:07.243" v="748" actId="1037"/>
          <ac:spMkLst>
            <pc:docMk/>
            <pc:sldMk cId="2965712961" sldId="275"/>
            <ac:spMk id="7" creationId="{BFA5B757-83B3-4780-81DA-78D212563B6A}"/>
          </ac:spMkLst>
        </pc:spChg>
        <pc:spChg chg="add mod">
          <ac:chgData name="ZINCK Yves [CEGEE]" userId="58ab786b-eff3-4fb5-b8c5-161f6b44608b" providerId="ADAL" clId="{FC52E9A2-943D-4A5E-A522-BF8D7F09ED90}" dt="2023-02-06T08:47:34.236" v="697" actId="1076"/>
          <ac:spMkLst>
            <pc:docMk/>
            <pc:sldMk cId="2965712961" sldId="275"/>
            <ac:spMk id="9" creationId="{3E316121-AE4F-423D-B7E1-4A294BB7F93E}"/>
          </ac:spMkLst>
        </pc:spChg>
        <pc:spChg chg="add mod">
          <ac:chgData name="ZINCK Yves [CEGEE]" userId="58ab786b-eff3-4fb5-b8c5-161f6b44608b" providerId="ADAL" clId="{FC52E9A2-943D-4A5E-A522-BF8D7F09ED90}" dt="2023-02-06T08:47:34.236" v="697" actId="1076"/>
          <ac:spMkLst>
            <pc:docMk/>
            <pc:sldMk cId="2965712961" sldId="275"/>
            <ac:spMk id="10" creationId="{BE0B606A-D681-46F0-B49E-85C431C29DB9}"/>
          </ac:spMkLst>
        </pc:spChg>
        <pc:spChg chg="add mod">
          <ac:chgData name="ZINCK Yves [CEGEE]" userId="58ab786b-eff3-4fb5-b8c5-161f6b44608b" providerId="ADAL" clId="{FC52E9A2-943D-4A5E-A522-BF8D7F09ED90}" dt="2023-02-06T16:03:35.810" v="4004" actId="1038"/>
          <ac:spMkLst>
            <pc:docMk/>
            <pc:sldMk cId="2965712961" sldId="275"/>
            <ac:spMk id="15" creationId="{82303DBC-B17E-4333-BD8B-339C63485916}"/>
          </ac:spMkLst>
        </pc:spChg>
        <pc:graphicFrameChg chg="add mod">
          <ac:chgData name="ZINCK Yves [CEGEE]" userId="58ab786b-eff3-4fb5-b8c5-161f6b44608b" providerId="ADAL" clId="{FC52E9A2-943D-4A5E-A522-BF8D7F09ED90}" dt="2023-02-06T08:47:34.236" v="697" actId="1076"/>
          <ac:graphicFrameMkLst>
            <pc:docMk/>
            <pc:sldMk cId="2965712961" sldId="275"/>
            <ac:graphicFrameMk id="6" creationId="{632A0814-6215-4AB6-A288-CDC431736856}"/>
          </ac:graphicFrameMkLst>
        </pc:graphicFrameChg>
        <pc:graphicFrameChg chg="add mod">
          <ac:chgData name="ZINCK Yves [CEGEE]" userId="58ab786b-eff3-4fb5-b8c5-161f6b44608b" providerId="ADAL" clId="{FC52E9A2-943D-4A5E-A522-BF8D7F09ED90}" dt="2023-02-06T08:47:34.236" v="697" actId="1076"/>
          <ac:graphicFrameMkLst>
            <pc:docMk/>
            <pc:sldMk cId="2965712961" sldId="275"/>
            <ac:graphicFrameMk id="8" creationId="{E6F2B868-25A1-4D6E-8683-9720B50389AB}"/>
          </ac:graphicFrameMkLst>
        </pc:graphicFrameChg>
        <pc:graphicFrameChg chg="add mod">
          <ac:chgData name="ZINCK Yves [CEGEE]" userId="58ab786b-eff3-4fb5-b8c5-161f6b44608b" providerId="ADAL" clId="{FC52E9A2-943D-4A5E-A522-BF8D7F09ED90}" dt="2023-02-06T08:47:34.236" v="697" actId="1076"/>
          <ac:graphicFrameMkLst>
            <pc:docMk/>
            <pc:sldMk cId="2965712961" sldId="275"/>
            <ac:graphicFrameMk id="11" creationId="{6A83461D-87B3-4ADB-B3AE-975F0CD3E40C}"/>
          </ac:graphicFrameMkLst>
        </pc:graphicFrameChg>
        <pc:graphicFrameChg chg="add mod">
          <ac:chgData name="ZINCK Yves [CEGEE]" userId="58ab786b-eff3-4fb5-b8c5-161f6b44608b" providerId="ADAL" clId="{FC52E9A2-943D-4A5E-A522-BF8D7F09ED90}" dt="2023-02-06T16:03:19.162" v="3993" actId="1076"/>
          <ac:graphicFrameMkLst>
            <pc:docMk/>
            <pc:sldMk cId="2965712961" sldId="275"/>
            <ac:graphicFrameMk id="14" creationId="{07FF3118-BE1B-43D5-A41C-2C5F2CD5C90E}"/>
          </ac:graphicFrameMkLst>
        </pc:graphicFrameChg>
        <pc:picChg chg="add mod">
          <ac:chgData name="ZINCK Yves [CEGEE]" userId="58ab786b-eff3-4fb5-b8c5-161f6b44608b" providerId="ADAL" clId="{FC52E9A2-943D-4A5E-A522-BF8D7F09ED90}" dt="2023-02-06T08:47:34.236" v="697" actId="1076"/>
          <ac:picMkLst>
            <pc:docMk/>
            <pc:sldMk cId="2965712961" sldId="275"/>
            <ac:picMk id="12" creationId="{201698CC-6B0D-46B0-A464-B8F9AB1E5209}"/>
          </ac:picMkLst>
        </pc:picChg>
        <pc:picChg chg="add mod">
          <ac:chgData name="ZINCK Yves [CEGEE]" userId="58ab786b-eff3-4fb5-b8c5-161f6b44608b" providerId="ADAL" clId="{FC52E9A2-943D-4A5E-A522-BF8D7F09ED90}" dt="2023-02-06T08:47:34.236" v="697" actId="1076"/>
          <ac:picMkLst>
            <pc:docMk/>
            <pc:sldMk cId="2965712961" sldId="275"/>
            <ac:picMk id="13" creationId="{5DF19071-3ABF-4A9D-994C-D0FB4CDA43B8}"/>
          </ac:picMkLst>
        </pc:picChg>
      </pc:sldChg>
      <pc:sldChg chg="addSp delSp modSp add mod">
        <pc:chgData name="ZINCK Yves [CEGEE]" userId="58ab786b-eff3-4fb5-b8c5-161f6b44608b" providerId="ADAL" clId="{FC52E9A2-943D-4A5E-A522-BF8D7F09ED90}" dt="2023-02-09T09:36:59.667" v="5074" actId="20577"/>
        <pc:sldMkLst>
          <pc:docMk/>
          <pc:sldMk cId="3054644525" sldId="276"/>
        </pc:sldMkLst>
        <pc:spChg chg="del">
          <ac:chgData name="ZINCK Yves [CEGEE]" userId="58ab786b-eff3-4fb5-b8c5-161f6b44608b" providerId="ADAL" clId="{FC52E9A2-943D-4A5E-A522-BF8D7F09ED90}" dt="2023-02-06T09:38:43.970" v="2623" actId="478"/>
          <ac:spMkLst>
            <pc:docMk/>
            <pc:sldMk cId="3054644525" sldId="276"/>
            <ac:spMk id="2" creationId="{61FE2487-AC32-4C02-854F-55FBB44B7A3E}"/>
          </ac:spMkLst>
        </pc:spChg>
        <pc:spChg chg="mod">
          <ac:chgData name="ZINCK Yves [CEGEE]" userId="58ab786b-eff3-4fb5-b8c5-161f6b44608b" providerId="ADAL" clId="{FC52E9A2-943D-4A5E-A522-BF8D7F09ED90}" dt="2023-02-06T10:23:15.196" v="3494" actId="6549"/>
          <ac:spMkLst>
            <pc:docMk/>
            <pc:sldMk cId="3054644525" sldId="276"/>
            <ac:spMk id="3" creationId="{A1D0994D-802C-4AE9-A64C-4AD6555680B6}"/>
          </ac:spMkLst>
        </pc:spChg>
        <pc:spChg chg="mod">
          <ac:chgData name="ZINCK Yves [CEGEE]" userId="58ab786b-eff3-4fb5-b8c5-161f6b44608b" providerId="ADAL" clId="{FC52E9A2-943D-4A5E-A522-BF8D7F09ED90}" dt="2023-02-06T10:43:16.920" v="3750" actId="20577"/>
          <ac:spMkLst>
            <pc:docMk/>
            <pc:sldMk cId="3054644525" sldId="276"/>
            <ac:spMk id="4" creationId="{39EDB89D-FE3F-4441-A8E1-ECC5C99FDC0C}"/>
          </ac:spMkLst>
        </pc:spChg>
        <pc:spChg chg="del">
          <ac:chgData name="ZINCK Yves [CEGEE]" userId="58ab786b-eff3-4fb5-b8c5-161f6b44608b" providerId="ADAL" clId="{FC52E9A2-943D-4A5E-A522-BF8D7F09ED90}" dt="2023-02-06T10:40:29.633" v="3680" actId="478"/>
          <ac:spMkLst>
            <pc:docMk/>
            <pc:sldMk cId="3054644525" sldId="276"/>
            <ac:spMk id="5" creationId="{D8705929-7856-4372-BAB7-9C28214F270C}"/>
          </ac:spMkLst>
        </pc:spChg>
        <pc:spChg chg="add mod ord">
          <ac:chgData name="ZINCK Yves [CEGEE]" userId="58ab786b-eff3-4fb5-b8c5-161f6b44608b" providerId="ADAL" clId="{FC52E9A2-943D-4A5E-A522-BF8D7F09ED90}" dt="2023-02-09T09:36:59.667" v="5074" actId="20577"/>
          <ac:spMkLst>
            <pc:docMk/>
            <pc:sldMk cId="3054644525" sldId="276"/>
            <ac:spMk id="6" creationId="{293272FE-B9C8-440D-BA00-7BFEF2288D17}"/>
          </ac:spMkLst>
        </pc:spChg>
        <pc:spChg chg="add mod">
          <ac:chgData name="ZINCK Yves [CEGEE]" userId="58ab786b-eff3-4fb5-b8c5-161f6b44608b" providerId="ADAL" clId="{FC52E9A2-943D-4A5E-A522-BF8D7F09ED90}" dt="2023-02-06T09:52:05.922" v="2821" actId="207"/>
          <ac:spMkLst>
            <pc:docMk/>
            <pc:sldMk cId="3054644525" sldId="276"/>
            <ac:spMk id="9" creationId="{A61DD282-20A1-4582-A1BE-409A18FC8973}"/>
          </ac:spMkLst>
        </pc:spChg>
        <pc:spChg chg="add mod">
          <ac:chgData name="ZINCK Yves [CEGEE]" userId="58ab786b-eff3-4fb5-b8c5-161f6b44608b" providerId="ADAL" clId="{FC52E9A2-943D-4A5E-A522-BF8D7F09ED90}" dt="2023-02-06T09:52:05.922" v="2821" actId="207"/>
          <ac:spMkLst>
            <pc:docMk/>
            <pc:sldMk cId="3054644525" sldId="276"/>
            <ac:spMk id="10" creationId="{CADE1793-F801-4C71-ADF2-0BF966878F17}"/>
          </ac:spMkLst>
        </pc:spChg>
        <pc:spChg chg="add mod">
          <ac:chgData name="ZINCK Yves [CEGEE]" userId="58ab786b-eff3-4fb5-b8c5-161f6b44608b" providerId="ADAL" clId="{FC52E9A2-943D-4A5E-A522-BF8D7F09ED90}" dt="2023-02-06T09:52:05.922" v="2821" actId="207"/>
          <ac:spMkLst>
            <pc:docMk/>
            <pc:sldMk cId="3054644525" sldId="276"/>
            <ac:spMk id="11" creationId="{A181B424-E9CB-49CE-A60A-7A10FA4FAA79}"/>
          </ac:spMkLst>
        </pc:spChg>
        <pc:spChg chg="add del mod">
          <ac:chgData name="ZINCK Yves [CEGEE]" userId="58ab786b-eff3-4fb5-b8c5-161f6b44608b" providerId="ADAL" clId="{FC52E9A2-943D-4A5E-A522-BF8D7F09ED90}" dt="2023-02-06T09:55:16.604" v="2933" actId="478"/>
          <ac:spMkLst>
            <pc:docMk/>
            <pc:sldMk cId="3054644525" sldId="276"/>
            <ac:spMk id="14" creationId="{05D33E78-2F4F-4D47-9F54-DB60BABC8B0A}"/>
          </ac:spMkLst>
        </pc:spChg>
        <pc:spChg chg="add mod">
          <ac:chgData name="ZINCK Yves [CEGEE]" userId="58ab786b-eff3-4fb5-b8c5-161f6b44608b" providerId="ADAL" clId="{FC52E9A2-943D-4A5E-A522-BF8D7F09ED90}" dt="2023-02-06T09:55:19.904" v="2934"/>
          <ac:spMkLst>
            <pc:docMk/>
            <pc:sldMk cId="3054644525" sldId="276"/>
            <ac:spMk id="15" creationId="{2CFA5B18-FA33-4C2E-B48E-09B3B38AB963}"/>
          </ac:spMkLst>
        </pc:spChg>
        <pc:spChg chg="add mod">
          <ac:chgData name="ZINCK Yves [CEGEE]" userId="58ab786b-eff3-4fb5-b8c5-161f6b44608b" providerId="ADAL" clId="{FC52E9A2-943D-4A5E-A522-BF8D7F09ED90}" dt="2023-02-09T09:36:43.389" v="5071" actId="1076"/>
          <ac:spMkLst>
            <pc:docMk/>
            <pc:sldMk cId="3054644525" sldId="276"/>
            <ac:spMk id="16" creationId="{6A251DD4-0A8E-44CD-AC09-47A4B56A0299}"/>
          </ac:spMkLst>
        </pc:spChg>
        <pc:spChg chg="add mod">
          <ac:chgData name="ZINCK Yves [CEGEE]" userId="58ab786b-eff3-4fb5-b8c5-161f6b44608b" providerId="ADAL" clId="{FC52E9A2-943D-4A5E-A522-BF8D7F09ED90}" dt="2023-02-06T10:00:18.224" v="3043" actId="1036"/>
          <ac:spMkLst>
            <pc:docMk/>
            <pc:sldMk cId="3054644525" sldId="276"/>
            <ac:spMk id="17" creationId="{DA891A07-5B55-44D4-8FEB-5D82EB638E29}"/>
          </ac:spMkLst>
        </pc:spChg>
        <pc:spChg chg="add mod">
          <ac:chgData name="ZINCK Yves [CEGEE]" userId="58ab786b-eff3-4fb5-b8c5-161f6b44608b" providerId="ADAL" clId="{FC52E9A2-943D-4A5E-A522-BF8D7F09ED90}" dt="2023-02-06T10:00:18.224" v="3043" actId="1036"/>
          <ac:spMkLst>
            <pc:docMk/>
            <pc:sldMk cId="3054644525" sldId="276"/>
            <ac:spMk id="19" creationId="{EE55679C-151A-4075-BACD-FAE579241E8C}"/>
          </ac:spMkLst>
        </pc:spChg>
        <pc:spChg chg="add mod">
          <ac:chgData name="ZINCK Yves [CEGEE]" userId="58ab786b-eff3-4fb5-b8c5-161f6b44608b" providerId="ADAL" clId="{FC52E9A2-943D-4A5E-A522-BF8D7F09ED90}" dt="2023-02-06T10:00:18.224" v="3043" actId="1036"/>
          <ac:spMkLst>
            <pc:docMk/>
            <pc:sldMk cId="3054644525" sldId="276"/>
            <ac:spMk id="20" creationId="{94DE6990-F750-4483-81C2-B7480595A7E7}"/>
          </ac:spMkLst>
        </pc:spChg>
        <pc:spChg chg="add mod">
          <ac:chgData name="ZINCK Yves [CEGEE]" userId="58ab786b-eff3-4fb5-b8c5-161f6b44608b" providerId="ADAL" clId="{FC52E9A2-943D-4A5E-A522-BF8D7F09ED90}" dt="2023-02-06T10:00:18.224" v="3043" actId="1036"/>
          <ac:spMkLst>
            <pc:docMk/>
            <pc:sldMk cId="3054644525" sldId="276"/>
            <ac:spMk id="21" creationId="{AB619A64-0C13-44B5-AE6F-79FB85C3B2AA}"/>
          </ac:spMkLst>
        </pc:spChg>
        <pc:spChg chg="add mod">
          <ac:chgData name="ZINCK Yves [CEGEE]" userId="58ab786b-eff3-4fb5-b8c5-161f6b44608b" providerId="ADAL" clId="{FC52E9A2-943D-4A5E-A522-BF8D7F09ED90}" dt="2023-02-06T10:00:18.224" v="3043" actId="1036"/>
          <ac:spMkLst>
            <pc:docMk/>
            <pc:sldMk cId="3054644525" sldId="276"/>
            <ac:spMk id="22" creationId="{698A6E6A-C215-48DB-94DF-5791EA27F2D6}"/>
          </ac:spMkLst>
        </pc:spChg>
        <pc:spChg chg="add mod">
          <ac:chgData name="ZINCK Yves [CEGEE]" userId="58ab786b-eff3-4fb5-b8c5-161f6b44608b" providerId="ADAL" clId="{FC52E9A2-943D-4A5E-A522-BF8D7F09ED90}" dt="2023-02-06T10:00:18.224" v="3043" actId="1036"/>
          <ac:spMkLst>
            <pc:docMk/>
            <pc:sldMk cId="3054644525" sldId="276"/>
            <ac:spMk id="23" creationId="{CB314AD0-946D-43EA-95F2-9DD6FC081CDA}"/>
          </ac:spMkLst>
        </pc:spChg>
        <pc:spChg chg="add mod">
          <ac:chgData name="ZINCK Yves [CEGEE]" userId="58ab786b-eff3-4fb5-b8c5-161f6b44608b" providerId="ADAL" clId="{FC52E9A2-943D-4A5E-A522-BF8D7F09ED90}" dt="2023-02-06T10:00:18.224" v="3043" actId="1036"/>
          <ac:spMkLst>
            <pc:docMk/>
            <pc:sldMk cId="3054644525" sldId="276"/>
            <ac:spMk id="24" creationId="{3624564A-5110-4E08-9933-AD2D3D201E49}"/>
          </ac:spMkLst>
        </pc:spChg>
        <pc:spChg chg="add mod">
          <ac:chgData name="ZINCK Yves [CEGEE]" userId="58ab786b-eff3-4fb5-b8c5-161f6b44608b" providerId="ADAL" clId="{FC52E9A2-943D-4A5E-A522-BF8D7F09ED90}" dt="2023-02-06T10:00:18.224" v="3043" actId="1036"/>
          <ac:spMkLst>
            <pc:docMk/>
            <pc:sldMk cId="3054644525" sldId="276"/>
            <ac:spMk id="25" creationId="{FDC6A9A4-88F2-46B3-A59A-4645471BC01E}"/>
          </ac:spMkLst>
        </pc:spChg>
        <pc:spChg chg="add del mod">
          <ac:chgData name="ZINCK Yves [CEGEE]" userId="58ab786b-eff3-4fb5-b8c5-161f6b44608b" providerId="ADAL" clId="{FC52E9A2-943D-4A5E-A522-BF8D7F09ED90}" dt="2023-02-06T09:56:40.846" v="2948" actId="478"/>
          <ac:spMkLst>
            <pc:docMk/>
            <pc:sldMk cId="3054644525" sldId="276"/>
            <ac:spMk id="26" creationId="{969BB28B-F6E9-4711-ABC1-84BE51277BCB}"/>
          </ac:spMkLst>
        </pc:spChg>
        <pc:spChg chg="add mod">
          <ac:chgData name="ZINCK Yves [CEGEE]" userId="58ab786b-eff3-4fb5-b8c5-161f6b44608b" providerId="ADAL" clId="{FC52E9A2-943D-4A5E-A522-BF8D7F09ED90}" dt="2023-02-06T10:00:18.224" v="3043" actId="1036"/>
          <ac:spMkLst>
            <pc:docMk/>
            <pc:sldMk cId="3054644525" sldId="276"/>
            <ac:spMk id="27" creationId="{CA0ABF08-5C0C-4A84-B0ED-A22A31054BAD}"/>
          </ac:spMkLst>
        </pc:spChg>
        <pc:spChg chg="add mod">
          <ac:chgData name="ZINCK Yves [CEGEE]" userId="58ab786b-eff3-4fb5-b8c5-161f6b44608b" providerId="ADAL" clId="{FC52E9A2-943D-4A5E-A522-BF8D7F09ED90}" dt="2023-02-06T10:00:31.253" v="3062" actId="1035"/>
          <ac:spMkLst>
            <pc:docMk/>
            <pc:sldMk cId="3054644525" sldId="276"/>
            <ac:spMk id="28" creationId="{73BA4259-9A1A-4D06-A892-6ED2822B29D3}"/>
          </ac:spMkLst>
        </pc:spChg>
        <pc:spChg chg="add mod">
          <ac:chgData name="ZINCK Yves [CEGEE]" userId="58ab786b-eff3-4fb5-b8c5-161f6b44608b" providerId="ADAL" clId="{FC52E9A2-943D-4A5E-A522-BF8D7F09ED90}" dt="2023-02-06T10:00:18.224" v="3043" actId="1036"/>
          <ac:spMkLst>
            <pc:docMk/>
            <pc:sldMk cId="3054644525" sldId="276"/>
            <ac:spMk id="29" creationId="{3EE1E6E3-ED74-46E7-B61E-93F77381CB12}"/>
          </ac:spMkLst>
        </pc:spChg>
        <pc:spChg chg="add mod">
          <ac:chgData name="ZINCK Yves [CEGEE]" userId="58ab786b-eff3-4fb5-b8c5-161f6b44608b" providerId="ADAL" clId="{FC52E9A2-943D-4A5E-A522-BF8D7F09ED90}" dt="2023-02-06T10:00:18.224" v="3043" actId="1036"/>
          <ac:spMkLst>
            <pc:docMk/>
            <pc:sldMk cId="3054644525" sldId="276"/>
            <ac:spMk id="30" creationId="{AECC11E0-D869-408F-9371-7A1BE4FDB262}"/>
          </ac:spMkLst>
        </pc:spChg>
        <pc:spChg chg="add mod">
          <ac:chgData name="ZINCK Yves [CEGEE]" userId="58ab786b-eff3-4fb5-b8c5-161f6b44608b" providerId="ADAL" clId="{FC52E9A2-943D-4A5E-A522-BF8D7F09ED90}" dt="2023-02-06T10:00:18.224" v="3043" actId="1036"/>
          <ac:spMkLst>
            <pc:docMk/>
            <pc:sldMk cId="3054644525" sldId="276"/>
            <ac:spMk id="31" creationId="{FFD815C3-DED4-41EA-BA2B-CDE3C1D17FC8}"/>
          </ac:spMkLst>
        </pc:spChg>
        <pc:spChg chg="add mod">
          <ac:chgData name="ZINCK Yves [CEGEE]" userId="58ab786b-eff3-4fb5-b8c5-161f6b44608b" providerId="ADAL" clId="{FC52E9A2-943D-4A5E-A522-BF8D7F09ED90}" dt="2023-02-06T10:00:18.224" v="3043" actId="1036"/>
          <ac:spMkLst>
            <pc:docMk/>
            <pc:sldMk cId="3054644525" sldId="276"/>
            <ac:spMk id="32" creationId="{85FD60E4-82B5-43CF-B646-7314D8F5C4AA}"/>
          </ac:spMkLst>
        </pc:spChg>
        <pc:spChg chg="add del mod">
          <ac:chgData name="ZINCK Yves [CEGEE]" userId="58ab786b-eff3-4fb5-b8c5-161f6b44608b" providerId="ADAL" clId="{FC52E9A2-943D-4A5E-A522-BF8D7F09ED90}" dt="2023-02-06T09:56:43.166" v="2949" actId="478"/>
          <ac:spMkLst>
            <pc:docMk/>
            <pc:sldMk cId="3054644525" sldId="276"/>
            <ac:spMk id="33" creationId="{455DDEAC-8CC8-4F2F-BCF3-B971DFC926F2}"/>
          </ac:spMkLst>
        </pc:spChg>
        <pc:spChg chg="add mod">
          <ac:chgData name="ZINCK Yves [CEGEE]" userId="58ab786b-eff3-4fb5-b8c5-161f6b44608b" providerId="ADAL" clId="{FC52E9A2-943D-4A5E-A522-BF8D7F09ED90}" dt="2023-02-06T10:00:18.224" v="3043" actId="1036"/>
          <ac:spMkLst>
            <pc:docMk/>
            <pc:sldMk cId="3054644525" sldId="276"/>
            <ac:spMk id="34" creationId="{DEEF457C-B7EA-483E-85D8-DD4D5D14E366}"/>
          </ac:spMkLst>
        </pc:spChg>
        <pc:spChg chg="add mod">
          <ac:chgData name="ZINCK Yves [CEGEE]" userId="58ab786b-eff3-4fb5-b8c5-161f6b44608b" providerId="ADAL" clId="{FC52E9A2-943D-4A5E-A522-BF8D7F09ED90}" dt="2023-02-06T10:00:18.224" v="3043" actId="1036"/>
          <ac:spMkLst>
            <pc:docMk/>
            <pc:sldMk cId="3054644525" sldId="276"/>
            <ac:spMk id="35" creationId="{8E5A84C7-8DD1-4FA0-9D93-4A373C6E017C}"/>
          </ac:spMkLst>
        </pc:spChg>
        <pc:spChg chg="add mod">
          <ac:chgData name="ZINCK Yves [CEGEE]" userId="58ab786b-eff3-4fb5-b8c5-161f6b44608b" providerId="ADAL" clId="{FC52E9A2-943D-4A5E-A522-BF8D7F09ED90}" dt="2023-02-06T10:00:18.224" v="3043" actId="1036"/>
          <ac:spMkLst>
            <pc:docMk/>
            <pc:sldMk cId="3054644525" sldId="276"/>
            <ac:spMk id="36" creationId="{24C770B0-CB47-4F8D-8EA1-D9580192726E}"/>
          </ac:spMkLst>
        </pc:spChg>
        <pc:spChg chg="add mod">
          <ac:chgData name="ZINCK Yves [CEGEE]" userId="58ab786b-eff3-4fb5-b8c5-161f6b44608b" providerId="ADAL" clId="{FC52E9A2-943D-4A5E-A522-BF8D7F09ED90}" dt="2023-02-06T10:00:18.224" v="3043" actId="1036"/>
          <ac:spMkLst>
            <pc:docMk/>
            <pc:sldMk cId="3054644525" sldId="276"/>
            <ac:spMk id="37" creationId="{333B6E5E-CA97-4599-A8FF-746B0898DC5D}"/>
          </ac:spMkLst>
        </pc:spChg>
        <pc:spChg chg="add mod">
          <ac:chgData name="ZINCK Yves [CEGEE]" userId="58ab786b-eff3-4fb5-b8c5-161f6b44608b" providerId="ADAL" clId="{FC52E9A2-943D-4A5E-A522-BF8D7F09ED90}" dt="2023-02-06T10:00:18.224" v="3043" actId="1036"/>
          <ac:spMkLst>
            <pc:docMk/>
            <pc:sldMk cId="3054644525" sldId="276"/>
            <ac:spMk id="38" creationId="{BD50C416-FC31-4954-B897-13643FFBC4E8}"/>
          </ac:spMkLst>
        </pc:spChg>
        <pc:spChg chg="add mod">
          <ac:chgData name="ZINCK Yves [CEGEE]" userId="58ab786b-eff3-4fb5-b8c5-161f6b44608b" providerId="ADAL" clId="{FC52E9A2-943D-4A5E-A522-BF8D7F09ED90}" dt="2023-02-06T10:00:18.224" v="3043" actId="1036"/>
          <ac:spMkLst>
            <pc:docMk/>
            <pc:sldMk cId="3054644525" sldId="276"/>
            <ac:spMk id="39" creationId="{27380707-A9A8-4D5C-8DB5-DF14D8F0A6D8}"/>
          </ac:spMkLst>
        </pc:spChg>
        <pc:spChg chg="add del mod">
          <ac:chgData name="ZINCK Yves [CEGEE]" userId="58ab786b-eff3-4fb5-b8c5-161f6b44608b" providerId="ADAL" clId="{FC52E9A2-943D-4A5E-A522-BF8D7F09ED90}" dt="2023-02-06T09:56:44.790" v="2950" actId="478"/>
          <ac:spMkLst>
            <pc:docMk/>
            <pc:sldMk cId="3054644525" sldId="276"/>
            <ac:spMk id="40" creationId="{3D236636-F36D-4E13-868F-C1394BB74B55}"/>
          </ac:spMkLst>
        </pc:spChg>
        <pc:spChg chg="add del mod">
          <ac:chgData name="ZINCK Yves [CEGEE]" userId="58ab786b-eff3-4fb5-b8c5-161f6b44608b" providerId="ADAL" clId="{FC52E9A2-943D-4A5E-A522-BF8D7F09ED90}" dt="2023-02-06T10:23:07.224" v="3474" actId="478"/>
          <ac:spMkLst>
            <pc:docMk/>
            <pc:sldMk cId="3054644525" sldId="276"/>
            <ac:spMk id="44" creationId="{F26BB2DB-4FA6-4C26-BF38-A19EDC57C28D}"/>
          </ac:spMkLst>
        </pc:spChg>
        <pc:graphicFrameChg chg="add del mod">
          <ac:chgData name="ZINCK Yves [CEGEE]" userId="58ab786b-eff3-4fb5-b8c5-161f6b44608b" providerId="ADAL" clId="{FC52E9A2-943D-4A5E-A522-BF8D7F09ED90}" dt="2023-02-07T07:18:15.829" v="4143" actId="478"/>
          <ac:graphicFrameMkLst>
            <pc:docMk/>
            <pc:sldMk cId="3054644525" sldId="276"/>
            <ac:graphicFrameMk id="2" creationId="{9A7FC93F-4409-4B1C-BD16-4EB2828DB039}"/>
          </ac:graphicFrameMkLst>
        </pc:graphicFrameChg>
        <pc:graphicFrameChg chg="add del mod">
          <ac:chgData name="ZINCK Yves [CEGEE]" userId="58ab786b-eff3-4fb5-b8c5-161f6b44608b" providerId="ADAL" clId="{FC52E9A2-943D-4A5E-A522-BF8D7F09ED90}" dt="2023-02-07T07:19:44.397" v="4158" actId="478"/>
          <ac:graphicFrameMkLst>
            <pc:docMk/>
            <pc:sldMk cId="3054644525" sldId="276"/>
            <ac:graphicFrameMk id="5" creationId="{5167767D-0BF6-4267-B83D-84FC5DA157B1}"/>
          </ac:graphicFrameMkLst>
        </pc:graphicFrameChg>
        <pc:graphicFrameChg chg="add mod">
          <ac:chgData name="ZINCK Yves [CEGEE]" userId="58ab786b-eff3-4fb5-b8c5-161f6b44608b" providerId="ADAL" clId="{FC52E9A2-943D-4A5E-A522-BF8D7F09ED90}" dt="2023-02-07T07:20:37.040" v="4163" actId="1076"/>
          <ac:graphicFrameMkLst>
            <pc:docMk/>
            <pc:sldMk cId="3054644525" sldId="276"/>
            <ac:graphicFrameMk id="14" creationId="{AF5B0C31-CC37-4124-87B7-4013EB5EF1EE}"/>
          </ac:graphicFrameMkLst>
        </pc:graphicFrameChg>
        <pc:graphicFrameChg chg="add del mod">
          <ac:chgData name="ZINCK Yves [CEGEE]" userId="58ab786b-eff3-4fb5-b8c5-161f6b44608b" providerId="ADAL" clId="{FC52E9A2-943D-4A5E-A522-BF8D7F09ED90}" dt="2023-02-06T10:26:39.686" v="3626" actId="478"/>
          <ac:graphicFrameMkLst>
            <pc:docMk/>
            <pc:sldMk cId="3054644525" sldId="276"/>
            <ac:graphicFrameMk id="41" creationId="{66B8B591-56DC-4045-9A24-087AE5367B95}"/>
          </ac:graphicFrameMkLst>
        </pc:graphicFrameChg>
        <pc:graphicFrameChg chg="add mod">
          <ac:chgData name="ZINCK Yves [CEGEE]" userId="58ab786b-eff3-4fb5-b8c5-161f6b44608b" providerId="ADAL" clId="{FC52E9A2-943D-4A5E-A522-BF8D7F09ED90}" dt="2023-02-09T08:25:32.152" v="5061"/>
          <ac:graphicFrameMkLst>
            <pc:docMk/>
            <pc:sldMk cId="3054644525" sldId="276"/>
            <ac:graphicFrameMk id="45" creationId="{FA2C311A-D89E-4016-A07B-41D74E015FEE}"/>
          </ac:graphicFrameMkLst>
        </pc:graphicFrameChg>
        <pc:picChg chg="add mod">
          <ac:chgData name="ZINCK Yves [CEGEE]" userId="58ab786b-eff3-4fb5-b8c5-161f6b44608b" providerId="ADAL" clId="{FC52E9A2-943D-4A5E-A522-BF8D7F09ED90}" dt="2023-02-09T09:36:17.312" v="5063" actId="1076"/>
          <ac:picMkLst>
            <pc:docMk/>
            <pc:sldMk cId="3054644525" sldId="276"/>
            <ac:picMk id="7" creationId="{FFB76421-0A4F-4434-8E07-E462A5A07368}"/>
          </ac:picMkLst>
        </pc:picChg>
        <pc:picChg chg="add mod ord">
          <ac:chgData name="ZINCK Yves [CEGEE]" userId="58ab786b-eff3-4fb5-b8c5-161f6b44608b" providerId="ADAL" clId="{FC52E9A2-943D-4A5E-A522-BF8D7F09ED90}" dt="2023-02-09T09:36:27.773" v="5067" actId="1076"/>
          <ac:picMkLst>
            <pc:docMk/>
            <pc:sldMk cId="3054644525" sldId="276"/>
            <ac:picMk id="8" creationId="{B135484F-C30C-4B10-81C5-EBEB1A810E1D}"/>
          </ac:picMkLst>
        </pc:picChg>
        <pc:picChg chg="add mod ord">
          <ac:chgData name="ZINCK Yves [CEGEE]" userId="58ab786b-eff3-4fb5-b8c5-161f6b44608b" providerId="ADAL" clId="{FC52E9A2-943D-4A5E-A522-BF8D7F09ED90}" dt="2023-02-09T09:36:40.607" v="5070" actId="1076"/>
          <ac:picMkLst>
            <pc:docMk/>
            <pc:sldMk cId="3054644525" sldId="276"/>
            <ac:picMk id="12" creationId="{4E18C3D3-8654-43A5-B769-A1A2AE43962C}"/>
          </ac:picMkLst>
        </pc:picChg>
        <pc:picChg chg="add mod">
          <ac:chgData name="ZINCK Yves [CEGEE]" userId="58ab786b-eff3-4fb5-b8c5-161f6b44608b" providerId="ADAL" clId="{FC52E9A2-943D-4A5E-A522-BF8D7F09ED90}" dt="2023-02-06T09:53:02.193" v="2892" actId="1036"/>
          <ac:picMkLst>
            <pc:docMk/>
            <pc:sldMk cId="3054644525" sldId="276"/>
            <ac:picMk id="13" creationId="{C8F0EF99-2F64-416A-A117-4BF24768EA7B}"/>
          </ac:picMkLst>
        </pc:picChg>
        <pc:picChg chg="add mod">
          <ac:chgData name="ZINCK Yves [CEGEE]" userId="58ab786b-eff3-4fb5-b8c5-161f6b44608b" providerId="ADAL" clId="{FC52E9A2-943D-4A5E-A522-BF8D7F09ED90}" dt="2023-02-09T08:25:23.696" v="5060" actId="1076"/>
          <ac:picMkLst>
            <pc:docMk/>
            <pc:sldMk cId="3054644525" sldId="276"/>
            <ac:picMk id="33" creationId="{BAF984BA-2188-4A4E-B733-1119FE795724}"/>
          </ac:picMkLst>
        </pc:picChg>
        <pc:picChg chg="add mod">
          <ac:chgData name="ZINCK Yves [CEGEE]" userId="58ab786b-eff3-4fb5-b8c5-161f6b44608b" providerId="ADAL" clId="{FC52E9A2-943D-4A5E-A522-BF8D7F09ED90}" dt="2023-02-07T07:21:44.619" v="4176" actId="1076"/>
          <ac:picMkLst>
            <pc:docMk/>
            <pc:sldMk cId="3054644525" sldId="276"/>
            <ac:picMk id="42" creationId="{0DC44DB8-C1C8-45A4-BEA0-EB0506CA2681}"/>
          </ac:picMkLst>
        </pc:picChg>
        <pc:picChg chg="add del mod">
          <ac:chgData name="ZINCK Yves [CEGEE]" userId="58ab786b-eff3-4fb5-b8c5-161f6b44608b" providerId="ADAL" clId="{FC52E9A2-943D-4A5E-A522-BF8D7F09ED90}" dt="2023-02-06T09:56:47.896" v="2951" actId="478"/>
          <ac:picMkLst>
            <pc:docMk/>
            <pc:sldMk cId="3054644525" sldId="276"/>
            <ac:picMk id="42" creationId="{A3181737-7D0D-4545-A2DA-BD63E65970B8}"/>
          </ac:picMkLst>
        </pc:picChg>
        <pc:picChg chg="add del mod">
          <ac:chgData name="ZINCK Yves [CEGEE]" userId="58ab786b-eff3-4fb5-b8c5-161f6b44608b" providerId="ADAL" clId="{FC52E9A2-943D-4A5E-A522-BF8D7F09ED90}" dt="2023-02-07T07:17:02.970" v="4139" actId="478"/>
          <ac:picMkLst>
            <pc:docMk/>
            <pc:sldMk cId="3054644525" sldId="276"/>
            <ac:picMk id="43" creationId="{3960ADEE-FFDF-472B-8671-8D2F35B7633D}"/>
          </ac:picMkLst>
        </pc:picChg>
        <pc:cxnChg chg="add mod">
          <ac:chgData name="ZINCK Yves [CEGEE]" userId="58ab786b-eff3-4fb5-b8c5-161f6b44608b" providerId="ADAL" clId="{FC52E9A2-943D-4A5E-A522-BF8D7F09ED90}" dt="2023-02-06T10:00:18.224" v="3043" actId="1036"/>
          <ac:cxnSpMkLst>
            <pc:docMk/>
            <pc:sldMk cId="3054644525" sldId="276"/>
            <ac:cxnSpMk id="18" creationId="{461CCEB2-9CF9-47DD-8D26-BBB1318A77B3}"/>
          </ac:cxnSpMkLst>
        </pc:cxnChg>
      </pc:sldChg>
      <pc:sldChg chg="addSp delSp modSp add mod">
        <pc:chgData name="ZINCK Yves [CEGEE]" userId="58ab786b-eff3-4fb5-b8c5-161f6b44608b" providerId="ADAL" clId="{FC52E9A2-943D-4A5E-A522-BF8D7F09ED90}" dt="2023-02-06T10:43:21.012" v="3752" actId="20577"/>
        <pc:sldMkLst>
          <pc:docMk/>
          <pc:sldMk cId="3415949352" sldId="277"/>
        </pc:sldMkLst>
        <pc:spChg chg="del">
          <ac:chgData name="ZINCK Yves [CEGEE]" userId="58ab786b-eff3-4fb5-b8c5-161f6b44608b" providerId="ADAL" clId="{FC52E9A2-943D-4A5E-A522-BF8D7F09ED90}" dt="2023-02-06T10:01:33.740" v="3067" actId="478"/>
          <ac:spMkLst>
            <pc:docMk/>
            <pc:sldMk cId="3415949352" sldId="277"/>
            <ac:spMk id="2" creationId="{61FE2487-AC32-4C02-854F-55FBB44B7A3E}"/>
          </ac:spMkLst>
        </pc:spChg>
        <pc:spChg chg="mod">
          <ac:chgData name="ZINCK Yves [CEGEE]" userId="58ab786b-eff3-4fb5-b8c5-161f6b44608b" providerId="ADAL" clId="{FC52E9A2-943D-4A5E-A522-BF8D7F09ED90}" dt="2023-02-06T10:23:39.586" v="3534" actId="20577"/>
          <ac:spMkLst>
            <pc:docMk/>
            <pc:sldMk cId="3415949352" sldId="277"/>
            <ac:spMk id="3" creationId="{A1D0994D-802C-4AE9-A64C-4AD6555680B6}"/>
          </ac:spMkLst>
        </pc:spChg>
        <pc:spChg chg="mod">
          <ac:chgData name="ZINCK Yves [CEGEE]" userId="58ab786b-eff3-4fb5-b8c5-161f6b44608b" providerId="ADAL" clId="{FC52E9A2-943D-4A5E-A522-BF8D7F09ED90}" dt="2023-02-06T10:43:21.012" v="3752" actId="20577"/>
          <ac:spMkLst>
            <pc:docMk/>
            <pc:sldMk cId="3415949352" sldId="277"/>
            <ac:spMk id="4" creationId="{39EDB89D-FE3F-4441-A8E1-ECC5C99FDC0C}"/>
          </ac:spMkLst>
        </pc:spChg>
        <pc:spChg chg="del">
          <ac:chgData name="ZINCK Yves [CEGEE]" userId="58ab786b-eff3-4fb5-b8c5-161f6b44608b" providerId="ADAL" clId="{FC52E9A2-943D-4A5E-A522-BF8D7F09ED90}" dt="2023-02-06T10:40:32.075" v="3681" actId="478"/>
          <ac:spMkLst>
            <pc:docMk/>
            <pc:sldMk cId="3415949352" sldId="277"/>
            <ac:spMk id="5" creationId="{D8705929-7856-4372-BAB7-9C28214F270C}"/>
          </ac:spMkLst>
        </pc:spChg>
        <pc:spChg chg="add mod">
          <ac:chgData name="ZINCK Yves [CEGEE]" userId="58ab786b-eff3-4fb5-b8c5-161f6b44608b" providerId="ADAL" clId="{FC52E9A2-943D-4A5E-A522-BF8D7F09ED90}" dt="2023-02-06T10:12:08.524" v="3299" actId="20577"/>
          <ac:spMkLst>
            <pc:docMk/>
            <pc:sldMk cId="3415949352" sldId="277"/>
            <ac:spMk id="6" creationId="{FA90ED15-F9FD-4982-BF60-7DE72C7355C2}"/>
          </ac:spMkLst>
        </pc:spChg>
        <pc:spChg chg="add mod">
          <ac:chgData name="ZINCK Yves [CEGEE]" userId="58ab786b-eff3-4fb5-b8c5-161f6b44608b" providerId="ADAL" clId="{FC52E9A2-943D-4A5E-A522-BF8D7F09ED90}" dt="2023-02-06T10:12:29.243" v="3301" actId="207"/>
          <ac:spMkLst>
            <pc:docMk/>
            <pc:sldMk cId="3415949352" sldId="277"/>
            <ac:spMk id="8" creationId="{9A66F5A6-A70A-413B-A8D1-2A6723B26BE5}"/>
          </ac:spMkLst>
        </pc:spChg>
        <pc:spChg chg="add mod">
          <ac:chgData name="ZINCK Yves [CEGEE]" userId="58ab786b-eff3-4fb5-b8c5-161f6b44608b" providerId="ADAL" clId="{FC52E9A2-943D-4A5E-A522-BF8D7F09ED90}" dt="2023-02-06T10:07:05.457" v="3163" actId="1076"/>
          <ac:spMkLst>
            <pc:docMk/>
            <pc:sldMk cId="3415949352" sldId="277"/>
            <ac:spMk id="16" creationId="{8E906974-73AE-43CD-BBC5-AC10D4383045}"/>
          </ac:spMkLst>
        </pc:spChg>
        <pc:picChg chg="add mod">
          <ac:chgData name="ZINCK Yves [CEGEE]" userId="58ab786b-eff3-4fb5-b8c5-161f6b44608b" providerId="ADAL" clId="{FC52E9A2-943D-4A5E-A522-BF8D7F09ED90}" dt="2023-02-06T10:01:40.532" v="3069" actId="1076"/>
          <ac:picMkLst>
            <pc:docMk/>
            <pc:sldMk cId="3415949352" sldId="277"/>
            <ac:picMk id="7" creationId="{514A1F27-16C7-46DC-8244-3200F8650DAF}"/>
          </ac:picMkLst>
        </pc:picChg>
        <pc:picChg chg="add mod">
          <ac:chgData name="ZINCK Yves [CEGEE]" userId="58ab786b-eff3-4fb5-b8c5-161f6b44608b" providerId="ADAL" clId="{FC52E9A2-943D-4A5E-A522-BF8D7F09ED90}" dt="2023-02-06T10:01:40.532" v="3069" actId="1076"/>
          <ac:picMkLst>
            <pc:docMk/>
            <pc:sldMk cId="3415949352" sldId="277"/>
            <ac:picMk id="9" creationId="{C8C72613-0E3C-4B16-AF1F-0DA95D0FACF1}"/>
          </ac:picMkLst>
        </pc:picChg>
        <pc:picChg chg="add del mod">
          <ac:chgData name="ZINCK Yves [CEGEE]" userId="58ab786b-eff3-4fb5-b8c5-161f6b44608b" providerId="ADAL" clId="{FC52E9A2-943D-4A5E-A522-BF8D7F09ED90}" dt="2023-02-06T10:06:45.934" v="3159" actId="478"/>
          <ac:picMkLst>
            <pc:docMk/>
            <pc:sldMk cId="3415949352" sldId="277"/>
            <ac:picMk id="11" creationId="{5F4DFFD0-5D2D-4530-AADD-175F2360797D}"/>
          </ac:picMkLst>
        </pc:picChg>
        <pc:picChg chg="add mod">
          <ac:chgData name="ZINCK Yves [CEGEE]" userId="58ab786b-eff3-4fb5-b8c5-161f6b44608b" providerId="ADAL" clId="{FC52E9A2-943D-4A5E-A522-BF8D7F09ED90}" dt="2023-02-06T10:07:10.378" v="3164" actId="1076"/>
          <ac:picMkLst>
            <pc:docMk/>
            <pc:sldMk cId="3415949352" sldId="277"/>
            <ac:picMk id="14" creationId="{340F08CC-F67F-4A99-976C-CFEFB1D06EC5}"/>
          </ac:picMkLst>
        </pc:picChg>
        <pc:picChg chg="add del mod">
          <ac:chgData name="ZINCK Yves [CEGEE]" userId="58ab786b-eff3-4fb5-b8c5-161f6b44608b" providerId="ADAL" clId="{FC52E9A2-943D-4A5E-A522-BF8D7F09ED90}" dt="2023-02-06T10:06:55.873" v="3161" actId="478"/>
          <ac:picMkLst>
            <pc:docMk/>
            <pc:sldMk cId="3415949352" sldId="277"/>
            <ac:picMk id="15" creationId="{CC65B3BA-4B72-4F4A-8068-462B8FB39BFB}"/>
          </ac:picMkLst>
        </pc:picChg>
        <pc:cxnChg chg="add mod">
          <ac:chgData name="ZINCK Yves [CEGEE]" userId="58ab786b-eff3-4fb5-b8c5-161f6b44608b" providerId="ADAL" clId="{FC52E9A2-943D-4A5E-A522-BF8D7F09ED90}" dt="2023-02-06T10:01:40.532" v="3069" actId="1076"/>
          <ac:cxnSpMkLst>
            <pc:docMk/>
            <pc:sldMk cId="3415949352" sldId="277"/>
            <ac:cxnSpMk id="10" creationId="{BA7FE8E0-B30D-4BB3-87D5-E8A384CADB1B}"/>
          </ac:cxnSpMkLst>
        </pc:cxnChg>
        <pc:cxnChg chg="add del mod">
          <ac:chgData name="ZINCK Yves [CEGEE]" userId="58ab786b-eff3-4fb5-b8c5-161f6b44608b" providerId="ADAL" clId="{FC52E9A2-943D-4A5E-A522-BF8D7F09ED90}" dt="2023-02-06T10:05:59.147" v="3142" actId="478"/>
          <ac:cxnSpMkLst>
            <pc:docMk/>
            <pc:sldMk cId="3415949352" sldId="277"/>
            <ac:cxnSpMk id="12" creationId="{52D0FCFF-72F2-402B-9B6E-EDA4888150EF}"/>
          </ac:cxnSpMkLst>
        </pc:cxnChg>
        <pc:cxnChg chg="add del mod">
          <ac:chgData name="ZINCK Yves [CEGEE]" userId="58ab786b-eff3-4fb5-b8c5-161f6b44608b" providerId="ADAL" clId="{FC52E9A2-943D-4A5E-A522-BF8D7F09ED90}" dt="2023-02-06T10:05:58.113" v="3141" actId="478"/>
          <ac:cxnSpMkLst>
            <pc:docMk/>
            <pc:sldMk cId="3415949352" sldId="277"/>
            <ac:cxnSpMk id="13" creationId="{A5973845-58E2-480F-A4C3-CC31335747FD}"/>
          </ac:cxnSpMkLst>
        </pc:cxnChg>
      </pc:sldChg>
      <pc:sldChg chg="addSp delSp modSp add mod">
        <pc:chgData name="ZINCK Yves [CEGEE]" userId="58ab786b-eff3-4fb5-b8c5-161f6b44608b" providerId="ADAL" clId="{FC52E9A2-943D-4A5E-A522-BF8D7F09ED90}" dt="2023-02-07T07:15:48.135" v="4138" actId="6549"/>
        <pc:sldMkLst>
          <pc:docMk/>
          <pc:sldMk cId="706732064" sldId="278"/>
        </pc:sldMkLst>
        <pc:spChg chg="mod">
          <ac:chgData name="ZINCK Yves [CEGEE]" userId="58ab786b-eff3-4fb5-b8c5-161f6b44608b" providerId="ADAL" clId="{FC52E9A2-943D-4A5E-A522-BF8D7F09ED90}" dt="2023-02-07T07:15:48.135" v="4138" actId="6549"/>
          <ac:spMkLst>
            <pc:docMk/>
            <pc:sldMk cId="706732064" sldId="278"/>
            <ac:spMk id="2" creationId="{30E3C147-0DFE-464B-89CC-A4F4CD6179FF}"/>
          </ac:spMkLst>
        </pc:spChg>
        <pc:spChg chg="mod">
          <ac:chgData name="ZINCK Yves [CEGEE]" userId="58ab786b-eff3-4fb5-b8c5-161f6b44608b" providerId="ADAL" clId="{FC52E9A2-943D-4A5E-A522-BF8D7F09ED90}" dt="2023-02-06T08:49:46.649" v="790" actId="20577"/>
          <ac:spMkLst>
            <pc:docMk/>
            <pc:sldMk cId="706732064" sldId="278"/>
            <ac:spMk id="3" creationId="{1B13247D-C9FB-4D7A-B354-116B5B6CC28E}"/>
          </ac:spMkLst>
        </pc:spChg>
        <pc:spChg chg="mod">
          <ac:chgData name="ZINCK Yves [CEGEE]" userId="58ab786b-eff3-4fb5-b8c5-161f6b44608b" providerId="ADAL" clId="{FC52E9A2-943D-4A5E-A522-BF8D7F09ED90}" dt="2023-02-06T10:42:53.596" v="3744"/>
          <ac:spMkLst>
            <pc:docMk/>
            <pc:sldMk cId="706732064" sldId="278"/>
            <ac:spMk id="4" creationId="{6CD000AC-A1AA-4EAE-A9FC-23C99A6100CB}"/>
          </ac:spMkLst>
        </pc:spChg>
        <pc:spChg chg="del">
          <ac:chgData name="ZINCK Yves [CEGEE]" userId="58ab786b-eff3-4fb5-b8c5-161f6b44608b" providerId="ADAL" clId="{FC52E9A2-943D-4A5E-A522-BF8D7F09ED90}" dt="2023-02-06T10:40:06.614" v="3674" actId="478"/>
          <ac:spMkLst>
            <pc:docMk/>
            <pc:sldMk cId="706732064" sldId="278"/>
            <ac:spMk id="5" creationId="{59198D41-F9A2-4C57-BE01-23398303FF8B}"/>
          </ac:spMkLst>
        </pc:spChg>
        <pc:spChg chg="add mod">
          <ac:chgData name="ZINCK Yves [CEGEE]" userId="58ab786b-eff3-4fb5-b8c5-161f6b44608b" providerId="ADAL" clId="{FC52E9A2-943D-4A5E-A522-BF8D7F09ED90}" dt="2023-02-06T09:12:56.255" v="2552" actId="1076"/>
          <ac:spMkLst>
            <pc:docMk/>
            <pc:sldMk cId="706732064" sldId="278"/>
            <ac:spMk id="6" creationId="{D5C22418-2463-4033-887A-F2DA0D71B654}"/>
          </ac:spMkLst>
        </pc:spChg>
        <pc:spChg chg="add del mod">
          <ac:chgData name="ZINCK Yves [CEGEE]" userId="58ab786b-eff3-4fb5-b8c5-161f6b44608b" providerId="ADAL" clId="{FC52E9A2-943D-4A5E-A522-BF8D7F09ED90}" dt="2023-02-06T10:40:08.306" v="3675" actId="478"/>
          <ac:spMkLst>
            <pc:docMk/>
            <pc:sldMk cId="706732064" sldId="278"/>
            <ac:spMk id="8" creationId="{833DE290-CF65-4F5E-88E1-6DCFFFE6934B}"/>
          </ac:spMkLst>
        </pc:spChg>
        <pc:spChg chg="del">
          <ac:chgData name="ZINCK Yves [CEGEE]" userId="58ab786b-eff3-4fb5-b8c5-161f6b44608b" providerId="ADAL" clId="{FC52E9A2-943D-4A5E-A522-BF8D7F09ED90}" dt="2023-02-06T08:49:24.825" v="750" actId="478"/>
          <ac:spMkLst>
            <pc:docMk/>
            <pc:sldMk cId="706732064" sldId="278"/>
            <ac:spMk id="44" creationId="{F106A953-BC37-4B99-94C5-4422B0B01D4E}"/>
          </ac:spMkLst>
        </pc:spChg>
        <pc:spChg chg="del">
          <ac:chgData name="ZINCK Yves [CEGEE]" userId="58ab786b-eff3-4fb5-b8c5-161f6b44608b" providerId="ADAL" clId="{FC52E9A2-943D-4A5E-A522-BF8D7F09ED90}" dt="2023-02-06T08:49:24.825" v="750" actId="478"/>
          <ac:spMkLst>
            <pc:docMk/>
            <pc:sldMk cId="706732064" sldId="278"/>
            <ac:spMk id="45" creationId="{424A8093-FEAB-420B-9D6B-49C3598B2DF6}"/>
          </ac:spMkLst>
        </pc:spChg>
        <pc:spChg chg="del">
          <ac:chgData name="ZINCK Yves [CEGEE]" userId="58ab786b-eff3-4fb5-b8c5-161f6b44608b" providerId="ADAL" clId="{FC52E9A2-943D-4A5E-A522-BF8D7F09ED90}" dt="2023-02-06T08:49:24.825" v="750" actId="478"/>
          <ac:spMkLst>
            <pc:docMk/>
            <pc:sldMk cId="706732064" sldId="278"/>
            <ac:spMk id="46" creationId="{DD22C3A0-C856-4515-B496-37793A50AC3C}"/>
          </ac:spMkLst>
        </pc:spChg>
        <pc:spChg chg="del">
          <ac:chgData name="ZINCK Yves [CEGEE]" userId="58ab786b-eff3-4fb5-b8c5-161f6b44608b" providerId="ADAL" clId="{FC52E9A2-943D-4A5E-A522-BF8D7F09ED90}" dt="2023-02-06T08:49:24.825" v="750" actId="478"/>
          <ac:spMkLst>
            <pc:docMk/>
            <pc:sldMk cId="706732064" sldId="278"/>
            <ac:spMk id="47" creationId="{E28A9F98-8239-44B4-A903-F2B8B73DEBCA}"/>
          </ac:spMkLst>
        </pc:spChg>
        <pc:spChg chg="del">
          <ac:chgData name="ZINCK Yves [CEGEE]" userId="58ab786b-eff3-4fb5-b8c5-161f6b44608b" providerId="ADAL" clId="{FC52E9A2-943D-4A5E-A522-BF8D7F09ED90}" dt="2023-02-06T08:49:24.825" v="750" actId="478"/>
          <ac:spMkLst>
            <pc:docMk/>
            <pc:sldMk cId="706732064" sldId="278"/>
            <ac:spMk id="48" creationId="{B53097B4-5172-4FD9-80DD-676FF942465D}"/>
          </ac:spMkLst>
        </pc:spChg>
        <pc:spChg chg="del">
          <ac:chgData name="ZINCK Yves [CEGEE]" userId="58ab786b-eff3-4fb5-b8c5-161f6b44608b" providerId="ADAL" clId="{FC52E9A2-943D-4A5E-A522-BF8D7F09ED90}" dt="2023-02-06T08:49:24.825" v="750" actId="478"/>
          <ac:spMkLst>
            <pc:docMk/>
            <pc:sldMk cId="706732064" sldId="278"/>
            <ac:spMk id="49" creationId="{A1F742DC-1459-455D-8BDB-044879C72D79}"/>
          </ac:spMkLst>
        </pc:spChg>
        <pc:spChg chg="del">
          <ac:chgData name="ZINCK Yves [CEGEE]" userId="58ab786b-eff3-4fb5-b8c5-161f6b44608b" providerId="ADAL" clId="{FC52E9A2-943D-4A5E-A522-BF8D7F09ED90}" dt="2023-02-06T08:49:24.825" v="750" actId="478"/>
          <ac:spMkLst>
            <pc:docMk/>
            <pc:sldMk cId="706732064" sldId="278"/>
            <ac:spMk id="50" creationId="{B7A03594-51E4-4438-966E-CA38502BD8A8}"/>
          </ac:spMkLst>
        </pc:spChg>
        <pc:spChg chg="del">
          <ac:chgData name="ZINCK Yves [CEGEE]" userId="58ab786b-eff3-4fb5-b8c5-161f6b44608b" providerId="ADAL" clId="{FC52E9A2-943D-4A5E-A522-BF8D7F09ED90}" dt="2023-02-06T08:49:24.825" v="750" actId="478"/>
          <ac:spMkLst>
            <pc:docMk/>
            <pc:sldMk cId="706732064" sldId="278"/>
            <ac:spMk id="51" creationId="{B2104E6E-D887-43C8-A465-D6BFBA40FE01}"/>
          </ac:spMkLst>
        </pc:spChg>
        <pc:spChg chg="del">
          <ac:chgData name="ZINCK Yves [CEGEE]" userId="58ab786b-eff3-4fb5-b8c5-161f6b44608b" providerId="ADAL" clId="{FC52E9A2-943D-4A5E-A522-BF8D7F09ED90}" dt="2023-02-06T08:49:24.825" v="750" actId="478"/>
          <ac:spMkLst>
            <pc:docMk/>
            <pc:sldMk cId="706732064" sldId="278"/>
            <ac:spMk id="52" creationId="{968497A1-F7F1-4D10-8C63-427F70E6A5C4}"/>
          </ac:spMkLst>
        </pc:spChg>
        <pc:spChg chg="del">
          <ac:chgData name="ZINCK Yves [CEGEE]" userId="58ab786b-eff3-4fb5-b8c5-161f6b44608b" providerId="ADAL" clId="{FC52E9A2-943D-4A5E-A522-BF8D7F09ED90}" dt="2023-02-06T08:49:24.825" v="750" actId="478"/>
          <ac:spMkLst>
            <pc:docMk/>
            <pc:sldMk cId="706732064" sldId="278"/>
            <ac:spMk id="53" creationId="{FDEA0CDE-A634-4D5E-892B-276F3DBAB787}"/>
          </ac:spMkLst>
        </pc:spChg>
        <pc:spChg chg="del">
          <ac:chgData name="ZINCK Yves [CEGEE]" userId="58ab786b-eff3-4fb5-b8c5-161f6b44608b" providerId="ADAL" clId="{FC52E9A2-943D-4A5E-A522-BF8D7F09ED90}" dt="2023-02-06T08:49:24.825" v="750" actId="478"/>
          <ac:spMkLst>
            <pc:docMk/>
            <pc:sldMk cId="706732064" sldId="278"/>
            <ac:spMk id="55" creationId="{F4B14C50-169D-4876-AA7F-106CDC23A838}"/>
          </ac:spMkLst>
        </pc:spChg>
        <pc:spChg chg="del">
          <ac:chgData name="ZINCK Yves [CEGEE]" userId="58ab786b-eff3-4fb5-b8c5-161f6b44608b" providerId="ADAL" clId="{FC52E9A2-943D-4A5E-A522-BF8D7F09ED90}" dt="2023-02-06T08:49:24.825" v="750" actId="478"/>
          <ac:spMkLst>
            <pc:docMk/>
            <pc:sldMk cId="706732064" sldId="278"/>
            <ac:spMk id="56" creationId="{D6CAFE2A-73D3-41B3-B44F-96AB54E014FB}"/>
          </ac:spMkLst>
        </pc:spChg>
        <pc:spChg chg="del">
          <ac:chgData name="ZINCK Yves [CEGEE]" userId="58ab786b-eff3-4fb5-b8c5-161f6b44608b" providerId="ADAL" clId="{FC52E9A2-943D-4A5E-A522-BF8D7F09ED90}" dt="2023-02-06T08:49:24.825" v="750" actId="478"/>
          <ac:spMkLst>
            <pc:docMk/>
            <pc:sldMk cId="706732064" sldId="278"/>
            <ac:spMk id="57" creationId="{C59F2746-048F-4A14-A638-B3F29DE3A336}"/>
          </ac:spMkLst>
        </pc:spChg>
        <pc:spChg chg="del">
          <ac:chgData name="ZINCK Yves [CEGEE]" userId="58ab786b-eff3-4fb5-b8c5-161f6b44608b" providerId="ADAL" clId="{FC52E9A2-943D-4A5E-A522-BF8D7F09ED90}" dt="2023-02-06T08:49:24.825" v="750" actId="478"/>
          <ac:spMkLst>
            <pc:docMk/>
            <pc:sldMk cId="706732064" sldId="278"/>
            <ac:spMk id="58" creationId="{D8FF1A92-4D90-46C1-8A8C-9F6C590E9626}"/>
          </ac:spMkLst>
        </pc:spChg>
        <pc:spChg chg="del">
          <ac:chgData name="ZINCK Yves [CEGEE]" userId="58ab786b-eff3-4fb5-b8c5-161f6b44608b" providerId="ADAL" clId="{FC52E9A2-943D-4A5E-A522-BF8D7F09ED90}" dt="2023-02-06T08:49:24.825" v="750" actId="478"/>
          <ac:spMkLst>
            <pc:docMk/>
            <pc:sldMk cId="706732064" sldId="278"/>
            <ac:spMk id="59" creationId="{A22B9084-C2DD-4BDF-B39C-32ED596FCB12}"/>
          </ac:spMkLst>
        </pc:spChg>
        <pc:spChg chg="del">
          <ac:chgData name="ZINCK Yves [CEGEE]" userId="58ab786b-eff3-4fb5-b8c5-161f6b44608b" providerId="ADAL" clId="{FC52E9A2-943D-4A5E-A522-BF8D7F09ED90}" dt="2023-02-06T08:49:24.825" v="750" actId="478"/>
          <ac:spMkLst>
            <pc:docMk/>
            <pc:sldMk cId="706732064" sldId="278"/>
            <ac:spMk id="60" creationId="{FB642CC2-5157-4FEF-B641-40F1B939AD1D}"/>
          </ac:spMkLst>
        </pc:spChg>
        <pc:spChg chg="del">
          <ac:chgData name="ZINCK Yves [CEGEE]" userId="58ab786b-eff3-4fb5-b8c5-161f6b44608b" providerId="ADAL" clId="{FC52E9A2-943D-4A5E-A522-BF8D7F09ED90}" dt="2023-02-06T08:49:24.825" v="750" actId="478"/>
          <ac:spMkLst>
            <pc:docMk/>
            <pc:sldMk cId="706732064" sldId="278"/>
            <ac:spMk id="61" creationId="{1A929516-F3F7-4FB1-B8E6-92D1323D86A4}"/>
          </ac:spMkLst>
        </pc:spChg>
        <pc:spChg chg="del">
          <ac:chgData name="ZINCK Yves [CEGEE]" userId="58ab786b-eff3-4fb5-b8c5-161f6b44608b" providerId="ADAL" clId="{FC52E9A2-943D-4A5E-A522-BF8D7F09ED90}" dt="2023-02-06T08:49:24.825" v="750" actId="478"/>
          <ac:spMkLst>
            <pc:docMk/>
            <pc:sldMk cId="706732064" sldId="278"/>
            <ac:spMk id="62" creationId="{D1FC437A-E43E-4FB4-87AF-3B994E3D8626}"/>
          </ac:spMkLst>
        </pc:spChg>
        <pc:spChg chg="del">
          <ac:chgData name="ZINCK Yves [CEGEE]" userId="58ab786b-eff3-4fb5-b8c5-161f6b44608b" providerId="ADAL" clId="{FC52E9A2-943D-4A5E-A522-BF8D7F09ED90}" dt="2023-02-06T08:49:24.825" v="750" actId="478"/>
          <ac:spMkLst>
            <pc:docMk/>
            <pc:sldMk cId="706732064" sldId="278"/>
            <ac:spMk id="63" creationId="{88EA3715-33C8-4E3B-9219-A718BA48D497}"/>
          </ac:spMkLst>
        </pc:spChg>
        <pc:spChg chg="del">
          <ac:chgData name="ZINCK Yves [CEGEE]" userId="58ab786b-eff3-4fb5-b8c5-161f6b44608b" providerId="ADAL" clId="{FC52E9A2-943D-4A5E-A522-BF8D7F09ED90}" dt="2023-02-06T08:49:24.825" v="750" actId="478"/>
          <ac:spMkLst>
            <pc:docMk/>
            <pc:sldMk cId="706732064" sldId="278"/>
            <ac:spMk id="64" creationId="{05B494F0-46FC-454D-BAA3-8C88728E61A0}"/>
          </ac:spMkLst>
        </pc:spChg>
        <pc:spChg chg="del">
          <ac:chgData name="ZINCK Yves [CEGEE]" userId="58ab786b-eff3-4fb5-b8c5-161f6b44608b" providerId="ADAL" clId="{FC52E9A2-943D-4A5E-A522-BF8D7F09ED90}" dt="2023-02-06T08:49:24.825" v="750" actId="478"/>
          <ac:spMkLst>
            <pc:docMk/>
            <pc:sldMk cId="706732064" sldId="278"/>
            <ac:spMk id="65" creationId="{BB75B8BE-66F7-4337-99B9-6117B0AA9716}"/>
          </ac:spMkLst>
        </pc:spChg>
        <pc:spChg chg="del">
          <ac:chgData name="ZINCK Yves [CEGEE]" userId="58ab786b-eff3-4fb5-b8c5-161f6b44608b" providerId="ADAL" clId="{FC52E9A2-943D-4A5E-A522-BF8D7F09ED90}" dt="2023-02-06T08:49:24.825" v="750" actId="478"/>
          <ac:spMkLst>
            <pc:docMk/>
            <pc:sldMk cId="706732064" sldId="278"/>
            <ac:spMk id="66" creationId="{0F9085C1-5B87-48F0-8E02-C957D01D144B}"/>
          </ac:spMkLst>
        </pc:spChg>
        <pc:spChg chg="del">
          <ac:chgData name="ZINCK Yves [CEGEE]" userId="58ab786b-eff3-4fb5-b8c5-161f6b44608b" providerId="ADAL" clId="{FC52E9A2-943D-4A5E-A522-BF8D7F09ED90}" dt="2023-02-06T08:49:24.825" v="750" actId="478"/>
          <ac:spMkLst>
            <pc:docMk/>
            <pc:sldMk cId="706732064" sldId="278"/>
            <ac:spMk id="67" creationId="{F8947B90-8EEA-42E9-A662-C10F088613DD}"/>
          </ac:spMkLst>
        </pc:spChg>
        <pc:spChg chg="del">
          <ac:chgData name="ZINCK Yves [CEGEE]" userId="58ab786b-eff3-4fb5-b8c5-161f6b44608b" providerId="ADAL" clId="{FC52E9A2-943D-4A5E-A522-BF8D7F09ED90}" dt="2023-02-06T08:49:24.825" v="750" actId="478"/>
          <ac:spMkLst>
            <pc:docMk/>
            <pc:sldMk cId="706732064" sldId="278"/>
            <ac:spMk id="68" creationId="{F9E32579-A8D6-4042-98E5-6C226EB55BA9}"/>
          </ac:spMkLst>
        </pc:spChg>
        <pc:spChg chg="del">
          <ac:chgData name="ZINCK Yves [CEGEE]" userId="58ab786b-eff3-4fb5-b8c5-161f6b44608b" providerId="ADAL" clId="{FC52E9A2-943D-4A5E-A522-BF8D7F09ED90}" dt="2023-02-06T08:49:24.825" v="750" actId="478"/>
          <ac:spMkLst>
            <pc:docMk/>
            <pc:sldMk cId="706732064" sldId="278"/>
            <ac:spMk id="69" creationId="{58AB4DA0-1A58-4A8A-A207-4B0FAA4FE10A}"/>
          </ac:spMkLst>
        </pc:spChg>
        <pc:spChg chg="del">
          <ac:chgData name="ZINCK Yves [CEGEE]" userId="58ab786b-eff3-4fb5-b8c5-161f6b44608b" providerId="ADAL" clId="{FC52E9A2-943D-4A5E-A522-BF8D7F09ED90}" dt="2023-02-06T08:49:24.825" v="750" actId="478"/>
          <ac:spMkLst>
            <pc:docMk/>
            <pc:sldMk cId="706732064" sldId="278"/>
            <ac:spMk id="70" creationId="{C73C2AEC-B0E5-4181-AB0D-9DE2E5DCD5B7}"/>
          </ac:spMkLst>
        </pc:spChg>
        <pc:spChg chg="del">
          <ac:chgData name="ZINCK Yves [CEGEE]" userId="58ab786b-eff3-4fb5-b8c5-161f6b44608b" providerId="ADAL" clId="{FC52E9A2-943D-4A5E-A522-BF8D7F09ED90}" dt="2023-02-06T08:49:24.825" v="750" actId="478"/>
          <ac:spMkLst>
            <pc:docMk/>
            <pc:sldMk cId="706732064" sldId="278"/>
            <ac:spMk id="72" creationId="{1ABD1BB6-8C1F-487D-873F-935437978E93}"/>
          </ac:spMkLst>
        </pc:spChg>
        <pc:spChg chg="del">
          <ac:chgData name="ZINCK Yves [CEGEE]" userId="58ab786b-eff3-4fb5-b8c5-161f6b44608b" providerId="ADAL" clId="{FC52E9A2-943D-4A5E-A522-BF8D7F09ED90}" dt="2023-02-06T08:49:24.825" v="750" actId="478"/>
          <ac:spMkLst>
            <pc:docMk/>
            <pc:sldMk cId="706732064" sldId="278"/>
            <ac:spMk id="73" creationId="{5CF864C4-0677-488B-BD58-D38E167CD777}"/>
          </ac:spMkLst>
        </pc:spChg>
        <pc:spChg chg="del">
          <ac:chgData name="ZINCK Yves [CEGEE]" userId="58ab786b-eff3-4fb5-b8c5-161f6b44608b" providerId="ADAL" clId="{FC52E9A2-943D-4A5E-A522-BF8D7F09ED90}" dt="2023-02-06T08:49:24.825" v="750" actId="478"/>
          <ac:spMkLst>
            <pc:docMk/>
            <pc:sldMk cId="706732064" sldId="278"/>
            <ac:spMk id="74" creationId="{B87C66A6-FD04-4C2B-AD8C-0DDC7EC136C0}"/>
          </ac:spMkLst>
        </pc:spChg>
        <pc:spChg chg="del">
          <ac:chgData name="ZINCK Yves [CEGEE]" userId="58ab786b-eff3-4fb5-b8c5-161f6b44608b" providerId="ADAL" clId="{FC52E9A2-943D-4A5E-A522-BF8D7F09ED90}" dt="2023-02-06T08:49:24.825" v="750" actId="478"/>
          <ac:spMkLst>
            <pc:docMk/>
            <pc:sldMk cId="706732064" sldId="278"/>
            <ac:spMk id="75" creationId="{867022EF-2BBD-4E3D-B0D0-78E43A49AFB1}"/>
          </ac:spMkLst>
        </pc:spChg>
        <pc:spChg chg="del">
          <ac:chgData name="ZINCK Yves [CEGEE]" userId="58ab786b-eff3-4fb5-b8c5-161f6b44608b" providerId="ADAL" clId="{FC52E9A2-943D-4A5E-A522-BF8D7F09ED90}" dt="2023-02-06T08:49:24.825" v="750" actId="478"/>
          <ac:spMkLst>
            <pc:docMk/>
            <pc:sldMk cId="706732064" sldId="278"/>
            <ac:spMk id="76" creationId="{72F5B385-E592-410E-9AAB-B68B011F5EF2}"/>
          </ac:spMkLst>
        </pc:spChg>
        <pc:spChg chg="del">
          <ac:chgData name="ZINCK Yves [CEGEE]" userId="58ab786b-eff3-4fb5-b8c5-161f6b44608b" providerId="ADAL" clId="{FC52E9A2-943D-4A5E-A522-BF8D7F09ED90}" dt="2023-02-06T08:49:24.825" v="750" actId="478"/>
          <ac:spMkLst>
            <pc:docMk/>
            <pc:sldMk cId="706732064" sldId="278"/>
            <ac:spMk id="77" creationId="{C5C89BBB-1318-4AA6-99D8-059B83330392}"/>
          </ac:spMkLst>
        </pc:spChg>
        <pc:spChg chg="del">
          <ac:chgData name="ZINCK Yves [CEGEE]" userId="58ab786b-eff3-4fb5-b8c5-161f6b44608b" providerId="ADAL" clId="{FC52E9A2-943D-4A5E-A522-BF8D7F09ED90}" dt="2023-02-06T08:49:24.825" v="750" actId="478"/>
          <ac:spMkLst>
            <pc:docMk/>
            <pc:sldMk cId="706732064" sldId="278"/>
            <ac:spMk id="78" creationId="{9D6662B0-D285-49DD-98AC-6213B2A7DF49}"/>
          </ac:spMkLst>
        </pc:spChg>
        <pc:spChg chg="del">
          <ac:chgData name="ZINCK Yves [CEGEE]" userId="58ab786b-eff3-4fb5-b8c5-161f6b44608b" providerId="ADAL" clId="{FC52E9A2-943D-4A5E-A522-BF8D7F09ED90}" dt="2023-02-06T08:49:24.825" v="750" actId="478"/>
          <ac:spMkLst>
            <pc:docMk/>
            <pc:sldMk cId="706732064" sldId="278"/>
            <ac:spMk id="79" creationId="{3F62B0EE-787A-48BC-9EEB-18B325C9C863}"/>
          </ac:spMkLst>
        </pc:spChg>
        <pc:spChg chg="del">
          <ac:chgData name="ZINCK Yves [CEGEE]" userId="58ab786b-eff3-4fb5-b8c5-161f6b44608b" providerId="ADAL" clId="{FC52E9A2-943D-4A5E-A522-BF8D7F09ED90}" dt="2023-02-06T08:49:24.825" v="750" actId="478"/>
          <ac:spMkLst>
            <pc:docMk/>
            <pc:sldMk cId="706732064" sldId="278"/>
            <ac:spMk id="80" creationId="{0993BC19-4C7E-44FE-98B6-D68E1A1A8F42}"/>
          </ac:spMkLst>
        </pc:spChg>
        <pc:spChg chg="del">
          <ac:chgData name="ZINCK Yves [CEGEE]" userId="58ab786b-eff3-4fb5-b8c5-161f6b44608b" providerId="ADAL" clId="{FC52E9A2-943D-4A5E-A522-BF8D7F09ED90}" dt="2023-02-06T08:49:24.825" v="750" actId="478"/>
          <ac:spMkLst>
            <pc:docMk/>
            <pc:sldMk cId="706732064" sldId="278"/>
            <ac:spMk id="81" creationId="{3EA5051E-6979-4680-8E30-21192E275A37}"/>
          </ac:spMkLst>
        </pc:spChg>
        <pc:picChg chg="del">
          <ac:chgData name="ZINCK Yves [CEGEE]" userId="58ab786b-eff3-4fb5-b8c5-161f6b44608b" providerId="ADAL" clId="{FC52E9A2-943D-4A5E-A522-BF8D7F09ED90}" dt="2023-02-06T08:49:24.825" v="750" actId="478"/>
          <ac:picMkLst>
            <pc:docMk/>
            <pc:sldMk cId="706732064" sldId="278"/>
            <ac:picMk id="54" creationId="{350E43DA-E74B-40A9-867F-FD3C5E4ECC70}"/>
          </ac:picMkLst>
        </pc:picChg>
        <pc:picChg chg="del">
          <ac:chgData name="ZINCK Yves [CEGEE]" userId="58ab786b-eff3-4fb5-b8c5-161f6b44608b" providerId="ADAL" clId="{FC52E9A2-943D-4A5E-A522-BF8D7F09ED90}" dt="2023-02-06T08:49:24.825" v="750" actId="478"/>
          <ac:picMkLst>
            <pc:docMk/>
            <pc:sldMk cId="706732064" sldId="278"/>
            <ac:picMk id="71" creationId="{0A9B382E-7009-4CCE-A285-E72F98FCCFCE}"/>
          </ac:picMkLst>
        </pc:picChg>
      </pc:sldChg>
      <pc:sldChg chg="addSp delSp modSp add mod">
        <pc:chgData name="ZINCK Yves [CEGEE]" userId="58ab786b-eff3-4fb5-b8c5-161f6b44608b" providerId="ADAL" clId="{FC52E9A2-943D-4A5E-A522-BF8D7F09ED90}" dt="2023-02-06T10:43:25.237" v="3754" actId="20577"/>
        <pc:sldMkLst>
          <pc:docMk/>
          <pc:sldMk cId="3360122208" sldId="279"/>
        </pc:sldMkLst>
        <pc:spChg chg="del">
          <ac:chgData name="ZINCK Yves [CEGEE]" userId="58ab786b-eff3-4fb5-b8c5-161f6b44608b" providerId="ADAL" clId="{FC52E9A2-943D-4A5E-A522-BF8D7F09ED90}" dt="2023-02-06T10:13:10.165" v="3302" actId="478"/>
          <ac:spMkLst>
            <pc:docMk/>
            <pc:sldMk cId="3360122208" sldId="279"/>
            <ac:spMk id="2" creationId="{61FE2487-AC32-4C02-854F-55FBB44B7A3E}"/>
          </ac:spMkLst>
        </pc:spChg>
        <pc:spChg chg="mod">
          <ac:chgData name="ZINCK Yves [CEGEE]" userId="58ab786b-eff3-4fb5-b8c5-161f6b44608b" providerId="ADAL" clId="{FC52E9A2-943D-4A5E-A522-BF8D7F09ED90}" dt="2023-02-06T10:25:03.802" v="3624" actId="6549"/>
          <ac:spMkLst>
            <pc:docMk/>
            <pc:sldMk cId="3360122208" sldId="279"/>
            <ac:spMk id="3" creationId="{A1D0994D-802C-4AE9-A64C-4AD6555680B6}"/>
          </ac:spMkLst>
        </pc:spChg>
        <pc:spChg chg="mod">
          <ac:chgData name="ZINCK Yves [CEGEE]" userId="58ab786b-eff3-4fb5-b8c5-161f6b44608b" providerId="ADAL" clId="{FC52E9A2-943D-4A5E-A522-BF8D7F09ED90}" dt="2023-02-06T10:43:25.237" v="3754" actId="20577"/>
          <ac:spMkLst>
            <pc:docMk/>
            <pc:sldMk cId="3360122208" sldId="279"/>
            <ac:spMk id="4" creationId="{39EDB89D-FE3F-4441-A8E1-ECC5C99FDC0C}"/>
          </ac:spMkLst>
        </pc:spChg>
        <pc:spChg chg="del">
          <ac:chgData name="ZINCK Yves [CEGEE]" userId="58ab786b-eff3-4fb5-b8c5-161f6b44608b" providerId="ADAL" clId="{FC52E9A2-943D-4A5E-A522-BF8D7F09ED90}" dt="2023-02-06T10:40:35.043" v="3682" actId="478"/>
          <ac:spMkLst>
            <pc:docMk/>
            <pc:sldMk cId="3360122208" sldId="279"/>
            <ac:spMk id="5" creationId="{D8705929-7856-4372-BAB7-9C28214F270C}"/>
          </ac:spMkLst>
        </pc:spChg>
        <pc:spChg chg="add mod">
          <ac:chgData name="ZINCK Yves [CEGEE]" userId="58ab786b-eff3-4fb5-b8c5-161f6b44608b" providerId="ADAL" clId="{FC52E9A2-943D-4A5E-A522-BF8D7F09ED90}" dt="2023-02-06T10:17:16.779" v="3366" actId="1076"/>
          <ac:spMkLst>
            <pc:docMk/>
            <pc:sldMk cId="3360122208" sldId="279"/>
            <ac:spMk id="6" creationId="{CA3BDFBB-08BF-4BA6-82F4-F6D548E0AA2D}"/>
          </ac:spMkLst>
        </pc:spChg>
        <pc:spChg chg="add mod">
          <ac:chgData name="ZINCK Yves [CEGEE]" userId="58ab786b-eff3-4fb5-b8c5-161f6b44608b" providerId="ADAL" clId="{FC52E9A2-943D-4A5E-A522-BF8D7F09ED90}" dt="2023-02-06T10:13:12.109" v="3303"/>
          <ac:spMkLst>
            <pc:docMk/>
            <pc:sldMk cId="3360122208" sldId="279"/>
            <ac:spMk id="7" creationId="{E1332692-126B-432B-BFD2-79DEA187B025}"/>
          </ac:spMkLst>
        </pc:spChg>
        <pc:spChg chg="add del mod">
          <ac:chgData name="ZINCK Yves [CEGEE]" userId="58ab786b-eff3-4fb5-b8c5-161f6b44608b" providerId="ADAL" clId="{FC52E9A2-943D-4A5E-A522-BF8D7F09ED90}" dt="2023-02-06T10:15:41.485" v="3354" actId="478"/>
          <ac:spMkLst>
            <pc:docMk/>
            <pc:sldMk cId="3360122208" sldId="279"/>
            <ac:spMk id="16" creationId="{743D3313-7158-4093-9D3B-920A3BF05181}"/>
          </ac:spMkLst>
        </pc:spChg>
        <pc:spChg chg="add del mod">
          <ac:chgData name="ZINCK Yves [CEGEE]" userId="58ab786b-eff3-4fb5-b8c5-161f6b44608b" providerId="ADAL" clId="{FC52E9A2-943D-4A5E-A522-BF8D7F09ED90}" dt="2023-02-06T10:15:41.485" v="3354" actId="478"/>
          <ac:spMkLst>
            <pc:docMk/>
            <pc:sldMk cId="3360122208" sldId="279"/>
            <ac:spMk id="17" creationId="{665CC940-1071-46DC-9723-D5B2A7CA4B30}"/>
          </ac:spMkLst>
        </pc:spChg>
        <pc:spChg chg="add mod">
          <ac:chgData name="ZINCK Yves [CEGEE]" userId="58ab786b-eff3-4fb5-b8c5-161f6b44608b" providerId="ADAL" clId="{FC52E9A2-943D-4A5E-A522-BF8D7F09ED90}" dt="2023-02-06T10:17:34.070" v="3368" actId="207"/>
          <ac:spMkLst>
            <pc:docMk/>
            <pc:sldMk cId="3360122208" sldId="279"/>
            <ac:spMk id="18" creationId="{377F3DF9-5200-48AB-A530-4ED56219574A}"/>
          </ac:spMkLst>
        </pc:spChg>
        <pc:spChg chg="add mod">
          <ac:chgData name="ZINCK Yves [CEGEE]" userId="58ab786b-eff3-4fb5-b8c5-161f6b44608b" providerId="ADAL" clId="{FC52E9A2-943D-4A5E-A522-BF8D7F09ED90}" dt="2023-02-06T10:18:31.646" v="3371" actId="14100"/>
          <ac:spMkLst>
            <pc:docMk/>
            <pc:sldMk cId="3360122208" sldId="279"/>
            <ac:spMk id="19" creationId="{12CE1CBC-955F-4B8A-92C5-1725AC7A5E02}"/>
          </ac:spMkLst>
        </pc:spChg>
        <pc:spChg chg="add mod">
          <ac:chgData name="ZINCK Yves [CEGEE]" userId="58ab786b-eff3-4fb5-b8c5-161f6b44608b" providerId="ADAL" clId="{FC52E9A2-943D-4A5E-A522-BF8D7F09ED90}" dt="2023-02-06T10:18:45.820" v="3378" actId="1076"/>
          <ac:spMkLst>
            <pc:docMk/>
            <pc:sldMk cId="3360122208" sldId="279"/>
            <ac:spMk id="20" creationId="{A4F04ED1-09A1-4A72-8785-919A87A1182D}"/>
          </ac:spMkLst>
        </pc:spChg>
        <pc:spChg chg="add mod">
          <ac:chgData name="ZINCK Yves [CEGEE]" userId="58ab786b-eff3-4fb5-b8c5-161f6b44608b" providerId="ADAL" clId="{FC52E9A2-943D-4A5E-A522-BF8D7F09ED90}" dt="2023-02-06T10:18:41.851" v="3377" actId="1076"/>
          <ac:spMkLst>
            <pc:docMk/>
            <pc:sldMk cId="3360122208" sldId="279"/>
            <ac:spMk id="21" creationId="{6588C19C-7E15-4614-9123-88F2F8CB3848}"/>
          </ac:spMkLst>
        </pc:spChg>
        <pc:spChg chg="add del mod">
          <ac:chgData name="ZINCK Yves [CEGEE]" userId="58ab786b-eff3-4fb5-b8c5-161f6b44608b" providerId="ADAL" clId="{FC52E9A2-943D-4A5E-A522-BF8D7F09ED90}" dt="2023-02-06T10:18:38.425" v="3376" actId="478"/>
          <ac:spMkLst>
            <pc:docMk/>
            <pc:sldMk cId="3360122208" sldId="279"/>
            <ac:spMk id="22" creationId="{70EBA87A-E3B4-44B6-93A7-F9BFCBDE5847}"/>
          </ac:spMkLst>
        </pc:spChg>
        <pc:picChg chg="add mod">
          <ac:chgData name="ZINCK Yves [CEGEE]" userId="58ab786b-eff3-4fb5-b8c5-161f6b44608b" providerId="ADAL" clId="{FC52E9A2-943D-4A5E-A522-BF8D7F09ED90}" dt="2023-02-06T10:13:12.109" v="3303"/>
          <ac:picMkLst>
            <pc:docMk/>
            <pc:sldMk cId="3360122208" sldId="279"/>
            <ac:picMk id="8" creationId="{A72F14BE-9A29-48FA-9F43-02FE36D12EFA}"/>
          </ac:picMkLst>
        </pc:picChg>
        <pc:picChg chg="add mod">
          <ac:chgData name="ZINCK Yves [CEGEE]" userId="58ab786b-eff3-4fb5-b8c5-161f6b44608b" providerId="ADAL" clId="{FC52E9A2-943D-4A5E-A522-BF8D7F09ED90}" dt="2023-02-06T10:13:12.109" v="3303"/>
          <ac:picMkLst>
            <pc:docMk/>
            <pc:sldMk cId="3360122208" sldId="279"/>
            <ac:picMk id="9" creationId="{00CE3DB6-3F4D-4B72-BD8D-F481038B8E5C}"/>
          </ac:picMkLst>
        </pc:picChg>
        <pc:picChg chg="add mod">
          <ac:chgData name="ZINCK Yves [CEGEE]" userId="58ab786b-eff3-4fb5-b8c5-161f6b44608b" providerId="ADAL" clId="{FC52E9A2-943D-4A5E-A522-BF8D7F09ED90}" dt="2023-02-06T10:13:12.109" v="3303"/>
          <ac:picMkLst>
            <pc:docMk/>
            <pc:sldMk cId="3360122208" sldId="279"/>
            <ac:picMk id="10" creationId="{598DD535-4FFF-4034-9BF3-F589C4DD4812}"/>
          </ac:picMkLst>
        </pc:picChg>
        <pc:picChg chg="add mod">
          <ac:chgData name="ZINCK Yves [CEGEE]" userId="58ab786b-eff3-4fb5-b8c5-161f6b44608b" providerId="ADAL" clId="{FC52E9A2-943D-4A5E-A522-BF8D7F09ED90}" dt="2023-02-06T10:13:12.109" v="3303"/>
          <ac:picMkLst>
            <pc:docMk/>
            <pc:sldMk cId="3360122208" sldId="279"/>
            <ac:picMk id="11" creationId="{F61F0676-9C08-477A-99C0-573FB3089549}"/>
          </ac:picMkLst>
        </pc:picChg>
        <pc:picChg chg="add mod">
          <ac:chgData name="ZINCK Yves [CEGEE]" userId="58ab786b-eff3-4fb5-b8c5-161f6b44608b" providerId="ADAL" clId="{FC52E9A2-943D-4A5E-A522-BF8D7F09ED90}" dt="2023-02-06T10:13:12.109" v="3303"/>
          <ac:picMkLst>
            <pc:docMk/>
            <pc:sldMk cId="3360122208" sldId="279"/>
            <ac:picMk id="12" creationId="{36C37CD5-0CAA-4DFC-8BD2-F4017153986F}"/>
          </ac:picMkLst>
        </pc:picChg>
        <pc:picChg chg="add mod">
          <ac:chgData name="ZINCK Yves [CEGEE]" userId="58ab786b-eff3-4fb5-b8c5-161f6b44608b" providerId="ADAL" clId="{FC52E9A2-943D-4A5E-A522-BF8D7F09ED90}" dt="2023-02-06T10:13:12.109" v="3303"/>
          <ac:picMkLst>
            <pc:docMk/>
            <pc:sldMk cId="3360122208" sldId="279"/>
            <ac:picMk id="13" creationId="{0F8B974A-AB76-47AE-A6F1-A5D09C1F2BA3}"/>
          </ac:picMkLst>
        </pc:picChg>
        <pc:picChg chg="add mod">
          <ac:chgData name="ZINCK Yves [CEGEE]" userId="58ab786b-eff3-4fb5-b8c5-161f6b44608b" providerId="ADAL" clId="{FC52E9A2-943D-4A5E-A522-BF8D7F09ED90}" dt="2023-02-06T10:13:12.109" v="3303"/>
          <ac:picMkLst>
            <pc:docMk/>
            <pc:sldMk cId="3360122208" sldId="279"/>
            <ac:picMk id="14" creationId="{9605E13B-55E4-4E7B-8938-AED9B5358C18}"/>
          </ac:picMkLst>
        </pc:picChg>
        <pc:picChg chg="add mod">
          <ac:chgData name="ZINCK Yves [CEGEE]" userId="58ab786b-eff3-4fb5-b8c5-161f6b44608b" providerId="ADAL" clId="{FC52E9A2-943D-4A5E-A522-BF8D7F09ED90}" dt="2023-02-06T10:13:12.109" v="3303"/>
          <ac:picMkLst>
            <pc:docMk/>
            <pc:sldMk cId="3360122208" sldId="279"/>
            <ac:picMk id="15" creationId="{89DE3A0F-AEF5-40BC-A08E-1611D20509E6}"/>
          </ac:picMkLst>
        </pc:picChg>
      </pc:sldChg>
      <pc:sldChg chg="addSp delSp modSp add mod">
        <pc:chgData name="ZINCK Yves [CEGEE]" userId="58ab786b-eff3-4fb5-b8c5-161f6b44608b" providerId="ADAL" clId="{FC52E9A2-943D-4A5E-A522-BF8D7F09ED90}" dt="2023-02-06T10:54:40.676" v="3846" actId="208"/>
        <pc:sldMkLst>
          <pc:docMk/>
          <pc:sldMk cId="3494596966" sldId="280"/>
        </pc:sldMkLst>
        <pc:spChg chg="del">
          <ac:chgData name="ZINCK Yves [CEGEE]" userId="58ab786b-eff3-4fb5-b8c5-161f6b44608b" providerId="ADAL" clId="{FC52E9A2-943D-4A5E-A522-BF8D7F09ED90}" dt="2023-02-06T10:19:07.985" v="3379" actId="478"/>
          <ac:spMkLst>
            <pc:docMk/>
            <pc:sldMk cId="3494596966" sldId="280"/>
            <ac:spMk id="2" creationId="{61FE2487-AC32-4C02-854F-55FBB44B7A3E}"/>
          </ac:spMkLst>
        </pc:spChg>
        <pc:spChg chg="mod">
          <ac:chgData name="ZINCK Yves [CEGEE]" userId="58ab786b-eff3-4fb5-b8c5-161f6b44608b" providerId="ADAL" clId="{FC52E9A2-943D-4A5E-A522-BF8D7F09ED90}" dt="2023-02-06T10:24:44.963" v="3613" actId="20577"/>
          <ac:spMkLst>
            <pc:docMk/>
            <pc:sldMk cId="3494596966" sldId="280"/>
            <ac:spMk id="3" creationId="{A1D0994D-802C-4AE9-A64C-4AD6555680B6}"/>
          </ac:spMkLst>
        </pc:spChg>
        <pc:spChg chg="mod">
          <ac:chgData name="ZINCK Yves [CEGEE]" userId="58ab786b-eff3-4fb5-b8c5-161f6b44608b" providerId="ADAL" clId="{FC52E9A2-943D-4A5E-A522-BF8D7F09ED90}" dt="2023-02-06T10:43:30.246" v="3756" actId="20577"/>
          <ac:spMkLst>
            <pc:docMk/>
            <pc:sldMk cId="3494596966" sldId="280"/>
            <ac:spMk id="4" creationId="{39EDB89D-FE3F-4441-A8E1-ECC5C99FDC0C}"/>
          </ac:spMkLst>
        </pc:spChg>
        <pc:spChg chg="del">
          <ac:chgData name="ZINCK Yves [CEGEE]" userId="58ab786b-eff3-4fb5-b8c5-161f6b44608b" providerId="ADAL" clId="{FC52E9A2-943D-4A5E-A522-BF8D7F09ED90}" dt="2023-02-06T10:40:38.402" v="3683" actId="478"/>
          <ac:spMkLst>
            <pc:docMk/>
            <pc:sldMk cId="3494596966" sldId="280"/>
            <ac:spMk id="5" creationId="{D8705929-7856-4372-BAB7-9C28214F270C}"/>
          </ac:spMkLst>
        </pc:spChg>
        <pc:spChg chg="add mod">
          <ac:chgData name="ZINCK Yves [CEGEE]" userId="58ab786b-eff3-4fb5-b8c5-161f6b44608b" providerId="ADAL" clId="{FC52E9A2-943D-4A5E-A522-BF8D7F09ED90}" dt="2023-02-06T10:21:33.951" v="3428" actId="20577"/>
          <ac:spMkLst>
            <pc:docMk/>
            <pc:sldMk cId="3494596966" sldId="280"/>
            <ac:spMk id="6" creationId="{17DBA8E1-44D0-4681-A37E-2D294CCD7AA9}"/>
          </ac:spMkLst>
        </pc:spChg>
        <pc:spChg chg="add mod">
          <ac:chgData name="ZINCK Yves [CEGEE]" userId="58ab786b-eff3-4fb5-b8c5-161f6b44608b" providerId="ADAL" clId="{FC52E9A2-943D-4A5E-A522-BF8D7F09ED90}" dt="2023-02-06T10:21:09.106" v="3424" actId="207"/>
          <ac:spMkLst>
            <pc:docMk/>
            <pc:sldMk cId="3494596966" sldId="280"/>
            <ac:spMk id="7" creationId="{EA13A966-6416-4EBE-9441-DD784AAE7E49}"/>
          </ac:spMkLst>
        </pc:spChg>
        <pc:spChg chg="add mod">
          <ac:chgData name="ZINCK Yves [CEGEE]" userId="58ab786b-eff3-4fb5-b8c5-161f6b44608b" providerId="ADAL" clId="{FC52E9A2-943D-4A5E-A522-BF8D7F09ED90}" dt="2023-02-06T10:21:09.106" v="3424" actId="207"/>
          <ac:spMkLst>
            <pc:docMk/>
            <pc:sldMk cId="3494596966" sldId="280"/>
            <ac:spMk id="10" creationId="{E4DD3EDC-12C6-4C67-AAA1-94A525B9BD5E}"/>
          </ac:spMkLst>
        </pc:spChg>
        <pc:spChg chg="add mod">
          <ac:chgData name="ZINCK Yves [CEGEE]" userId="58ab786b-eff3-4fb5-b8c5-161f6b44608b" providerId="ADAL" clId="{FC52E9A2-943D-4A5E-A522-BF8D7F09ED90}" dt="2023-02-06T10:54:36.406" v="3845" actId="208"/>
          <ac:spMkLst>
            <pc:docMk/>
            <pc:sldMk cId="3494596966" sldId="280"/>
            <ac:spMk id="11" creationId="{BEC49036-9F42-40B2-A1FC-EC1831FBC71B}"/>
          </ac:spMkLst>
        </pc:spChg>
        <pc:spChg chg="add mod">
          <ac:chgData name="ZINCK Yves [CEGEE]" userId="58ab786b-eff3-4fb5-b8c5-161f6b44608b" providerId="ADAL" clId="{FC52E9A2-943D-4A5E-A522-BF8D7F09ED90}" dt="2023-02-06T10:54:40.676" v="3846" actId="208"/>
          <ac:spMkLst>
            <pc:docMk/>
            <pc:sldMk cId="3494596966" sldId="280"/>
            <ac:spMk id="13" creationId="{4EB93ACE-86A8-4DFA-9D68-E5DD098407AA}"/>
          </ac:spMkLst>
        </pc:spChg>
        <pc:spChg chg="add mod">
          <ac:chgData name="ZINCK Yves [CEGEE]" userId="58ab786b-eff3-4fb5-b8c5-161f6b44608b" providerId="ADAL" clId="{FC52E9A2-943D-4A5E-A522-BF8D7F09ED90}" dt="2023-02-06T10:22:01.941" v="3440" actId="1038"/>
          <ac:spMkLst>
            <pc:docMk/>
            <pc:sldMk cId="3494596966" sldId="280"/>
            <ac:spMk id="14" creationId="{B636A4C7-96B5-4D9E-B0C5-A08A1B66609D}"/>
          </ac:spMkLst>
        </pc:spChg>
        <pc:picChg chg="add mod">
          <ac:chgData name="ZINCK Yves [CEGEE]" userId="58ab786b-eff3-4fb5-b8c5-161f6b44608b" providerId="ADAL" clId="{FC52E9A2-943D-4A5E-A522-BF8D7F09ED90}" dt="2023-02-06T10:21:09.106" v="3424" actId="207"/>
          <ac:picMkLst>
            <pc:docMk/>
            <pc:sldMk cId="3494596966" sldId="280"/>
            <ac:picMk id="8" creationId="{09CDD011-F6A2-4C46-9D35-82A5B75D7597}"/>
          </ac:picMkLst>
        </pc:picChg>
        <pc:picChg chg="add mod">
          <ac:chgData name="ZINCK Yves [CEGEE]" userId="58ab786b-eff3-4fb5-b8c5-161f6b44608b" providerId="ADAL" clId="{FC52E9A2-943D-4A5E-A522-BF8D7F09ED90}" dt="2023-02-06T10:21:09.106" v="3424" actId="207"/>
          <ac:picMkLst>
            <pc:docMk/>
            <pc:sldMk cId="3494596966" sldId="280"/>
            <ac:picMk id="9" creationId="{D6F7DD7F-0E14-4092-824F-517292C0D98C}"/>
          </ac:picMkLst>
        </pc:picChg>
        <pc:picChg chg="add mod">
          <ac:chgData name="ZINCK Yves [CEGEE]" userId="58ab786b-eff3-4fb5-b8c5-161f6b44608b" providerId="ADAL" clId="{FC52E9A2-943D-4A5E-A522-BF8D7F09ED90}" dt="2023-02-06T10:21:09.106" v="3424" actId="207"/>
          <ac:picMkLst>
            <pc:docMk/>
            <pc:sldMk cId="3494596966" sldId="280"/>
            <ac:picMk id="12" creationId="{E109E3BE-CD88-4BF2-9E70-C2B114064596}"/>
          </ac:picMkLst>
        </pc:picChg>
      </pc:sldChg>
      <pc:sldChg chg="addSp delSp modSp add mod ord">
        <pc:chgData name="ZINCK Yves [CEGEE]" userId="58ab786b-eff3-4fb5-b8c5-161f6b44608b" providerId="ADAL" clId="{FC52E9A2-943D-4A5E-A522-BF8D7F09ED90}" dt="2023-02-06T10:59:29.046" v="3990" actId="12"/>
        <pc:sldMkLst>
          <pc:docMk/>
          <pc:sldMk cId="1339342714" sldId="281"/>
        </pc:sldMkLst>
        <pc:spChg chg="del">
          <ac:chgData name="ZINCK Yves [CEGEE]" userId="58ab786b-eff3-4fb5-b8c5-161f6b44608b" providerId="ADAL" clId="{FC52E9A2-943D-4A5E-A522-BF8D7F09ED90}" dt="2023-02-06T10:36:37.286" v="3647" actId="478"/>
          <ac:spMkLst>
            <pc:docMk/>
            <pc:sldMk cId="1339342714" sldId="281"/>
            <ac:spMk id="2" creationId="{61FE2487-AC32-4C02-854F-55FBB44B7A3E}"/>
          </ac:spMkLst>
        </pc:spChg>
        <pc:spChg chg="mod">
          <ac:chgData name="ZINCK Yves [CEGEE]" userId="58ab786b-eff3-4fb5-b8c5-161f6b44608b" providerId="ADAL" clId="{FC52E9A2-943D-4A5E-A522-BF8D7F09ED90}" dt="2023-02-06T10:41:00.901" v="3693" actId="20577"/>
          <ac:spMkLst>
            <pc:docMk/>
            <pc:sldMk cId="1339342714" sldId="281"/>
            <ac:spMk id="3" creationId="{A1D0994D-802C-4AE9-A64C-4AD6555680B6}"/>
          </ac:spMkLst>
        </pc:spChg>
        <pc:spChg chg="mod">
          <ac:chgData name="ZINCK Yves [CEGEE]" userId="58ab786b-eff3-4fb5-b8c5-161f6b44608b" providerId="ADAL" clId="{FC52E9A2-943D-4A5E-A522-BF8D7F09ED90}" dt="2023-02-06T10:43:35.050" v="3758" actId="20577"/>
          <ac:spMkLst>
            <pc:docMk/>
            <pc:sldMk cId="1339342714" sldId="281"/>
            <ac:spMk id="4" creationId="{39EDB89D-FE3F-4441-A8E1-ECC5C99FDC0C}"/>
          </ac:spMkLst>
        </pc:spChg>
        <pc:spChg chg="del">
          <ac:chgData name="ZINCK Yves [CEGEE]" userId="58ab786b-eff3-4fb5-b8c5-161f6b44608b" providerId="ADAL" clId="{FC52E9A2-943D-4A5E-A522-BF8D7F09ED90}" dt="2023-02-06T10:40:43.585" v="3684" actId="478"/>
          <ac:spMkLst>
            <pc:docMk/>
            <pc:sldMk cId="1339342714" sldId="281"/>
            <ac:spMk id="5" creationId="{D8705929-7856-4372-BAB7-9C28214F270C}"/>
          </ac:spMkLst>
        </pc:spChg>
        <pc:spChg chg="add mod">
          <ac:chgData name="ZINCK Yves [CEGEE]" userId="58ab786b-eff3-4fb5-b8c5-161f6b44608b" providerId="ADAL" clId="{FC52E9A2-943D-4A5E-A522-BF8D7F09ED90}" dt="2023-02-06T10:59:29.046" v="3990" actId="12"/>
          <ac:spMkLst>
            <pc:docMk/>
            <pc:sldMk cId="1339342714" sldId="281"/>
            <ac:spMk id="6" creationId="{DAE611EF-01F0-4BB6-8D48-0C888875EC73}"/>
          </ac:spMkLst>
        </pc:spChg>
        <pc:spChg chg="add mod">
          <ac:chgData name="ZINCK Yves [CEGEE]" userId="58ab786b-eff3-4fb5-b8c5-161f6b44608b" providerId="ADAL" clId="{FC52E9A2-943D-4A5E-A522-BF8D7F09ED90}" dt="2023-02-06T10:36:38.971" v="3648"/>
          <ac:spMkLst>
            <pc:docMk/>
            <pc:sldMk cId="1339342714" sldId="281"/>
            <ac:spMk id="8" creationId="{FAEAD7EC-23BC-4200-ACF6-F2396D039344}"/>
          </ac:spMkLst>
        </pc:spChg>
        <pc:picChg chg="add mod">
          <ac:chgData name="ZINCK Yves [CEGEE]" userId="58ab786b-eff3-4fb5-b8c5-161f6b44608b" providerId="ADAL" clId="{FC52E9A2-943D-4A5E-A522-BF8D7F09ED90}" dt="2023-02-06T10:36:38.971" v="3648"/>
          <ac:picMkLst>
            <pc:docMk/>
            <pc:sldMk cId="1339342714" sldId="281"/>
            <ac:picMk id="7" creationId="{5CB9E6EE-42A3-48C4-9B6E-2FA0CAD8469F}"/>
          </ac:picMkLst>
        </pc:picChg>
        <pc:picChg chg="add mod">
          <ac:chgData name="ZINCK Yves [CEGEE]" userId="58ab786b-eff3-4fb5-b8c5-161f6b44608b" providerId="ADAL" clId="{FC52E9A2-943D-4A5E-A522-BF8D7F09ED90}" dt="2023-02-06T10:36:38.971" v="3648"/>
          <ac:picMkLst>
            <pc:docMk/>
            <pc:sldMk cId="1339342714" sldId="281"/>
            <ac:picMk id="9" creationId="{7F0C7659-9835-4320-9BBE-2B89E85CBA91}"/>
          </ac:picMkLst>
        </pc:picChg>
        <pc:picChg chg="add mod">
          <ac:chgData name="ZINCK Yves [CEGEE]" userId="58ab786b-eff3-4fb5-b8c5-161f6b44608b" providerId="ADAL" clId="{FC52E9A2-943D-4A5E-A522-BF8D7F09ED90}" dt="2023-02-06T10:36:38.971" v="3648"/>
          <ac:picMkLst>
            <pc:docMk/>
            <pc:sldMk cId="1339342714" sldId="281"/>
            <ac:picMk id="10" creationId="{4E7A6A13-D3E6-4551-A3A1-246C1084B46C}"/>
          </ac:picMkLst>
        </pc:picChg>
      </pc:sldChg>
      <pc:sldChg chg="addSp delSp modSp add mod">
        <pc:chgData name="ZINCK Yves [CEGEE]" userId="58ab786b-eff3-4fb5-b8c5-161f6b44608b" providerId="ADAL" clId="{FC52E9A2-943D-4A5E-A522-BF8D7F09ED90}" dt="2023-02-06T10:53:25.773" v="3840" actId="12"/>
        <pc:sldMkLst>
          <pc:docMk/>
          <pc:sldMk cId="515664996" sldId="282"/>
        </pc:sldMkLst>
        <pc:spChg chg="del">
          <ac:chgData name="ZINCK Yves [CEGEE]" userId="58ab786b-eff3-4fb5-b8c5-161f6b44608b" providerId="ADAL" clId="{FC52E9A2-943D-4A5E-A522-BF8D7F09ED90}" dt="2023-02-06T10:37:14.577" v="3655" actId="478"/>
          <ac:spMkLst>
            <pc:docMk/>
            <pc:sldMk cId="515664996" sldId="282"/>
            <ac:spMk id="2" creationId="{61FE2487-AC32-4C02-854F-55FBB44B7A3E}"/>
          </ac:spMkLst>
        </pc:spChg>
        <pc:spChg chg="mod">
          <ac:chgData name="ZINCK Yves [CEGEE]" userId="58ab786b-eff3-4fb5-b8c5-161f6b44608b" providerId="ADAL" clId="{FC52E9A2-943D-4A5E-A522-BF8D7F09ED90}" dt="2023-02-06T10:40:56.338" v="3691" actId="20577"/>
          <ac:spMkLst>
            <pc:docMk/>
            <pc:sldMk cId="515664996" sldId="282"/>
            <ac:spMk id="3" creationId="{A1D0994D-802C-4AE9-A64C-4AD6555680B6}"/>
          </ac:spMkLst>
        </pc:spChg>
        <pc:spChg chg="mod">
          <ac:chgData name="ZINCK Yves [CEGEE]" userId="58ab786b-eff3-4fb5-b8c5-161f6b44608b" providerId="ADAL" clId="{FC52E9A2-943D-4A5E-A522-BF8D7F09ED90}" dt="2023-02-06T10:43:38.702" v="3760" actId="20577"/>
          <ac:spMkLst>
            <pc:docMk/>
            <pc:sldMk cId="515664996" sldId="282"/>
            <ac:spMk id="4" creationId="{39EDB89D-FE3F-4441-A8E1-ECC5C99FDC0C}"/>
          </ac:spMkLst>
        </pc:spChg>
        <pc:spChg chg="del">
          <ac:chgData name="ZINCK Yves [CEGEE]" userId="58ab786b-eff3-4fb5-b8c5-161f6b44608b" providerId="ADAL" clId="{FC52E9A2-943D-4A5E-A522-BF8D7F09ED90}" dt="2023-02-06T10:40:48.204" v="3685" actId="478"/>
          <ac:spMkLst>
            <pc:docMk/>
            <pc:sldMk cId="515664996" sldId="282"/>
            <ac:spMk id="5" creationId="{D8705929-7856-4372-BAB7-9C28214F270C}"/>
          </ac:spMkLst>
        </pc:spChg>
        <pc:spChg chg="add mod">
          <ac:chgData name="ZINCK Yves [CEGEE]" userId="58ab786b-eff3-4fb5-b8c5-161f6b44608b" providerId="ADAL" clId="{FC52E9A2-943D-4A5E-A522-BF8D7F09ED90}" dt="2023-02-06T10:53:25.773" v="3840" actId="12"/>
          <ac:spMkLst>
            <pc:docMk/>
            <pc:sldMk cId="515664996" sldId="282"/>
            <ac:spMk id="6" creationId="{89BEC8A9-1D2A-4E1E-BE25-555B81A4DAE9}"/>
          </ac:spMkLst>
        </pc:spChg>
      </pc:sldChg>
      <pc:sldChg chg="addSp delSp modSp add mod">
        <pc:chgData name="ZINCK Yves [CEGEE]" userId="58ab786b-eff3-4fb5-b8c5-161f6b44608b" providerId="ADAL" clId="{FC52E9A2-943D-4A5E-A522-BF8D7F09ED90}" dt="2023-02-06T10:44:02.390" v="3769" actId="478"/>
        <pc:sldMkLst>
          <pc:docMk/>
          <pc:sldMk cId="434398399" sldId="283"/>
        </pc:sldMkLst>
        <pc:spChg chg="del">
          <ac:chgData name="ZINCK Yves [CEGEE]" userId="58ab786b-eff3-4fb5-b8c5-161f6b44608b" providerId="ADAL" clId="{FC52E9A2-943D-4A5E-A522-BF8D7F09ED90}" dt="2023-02-06T10:37:40.158" v="3657" actId="478"/>
          <ac:spMkLst>
            <pc:docMk/>
            <pc:sldMk cId="434398399" sldId="283"/>
            <ac:spMk id="2" creationId="{61FE2487-AC32-4C02-854F-55FBB44B7A3E}"/>
          </ac:spMkLst>
        </pc:spChg>
        <pc:spChg chg="mod">
          <ac:chgData name="ZINCK Yves [CEGEE]" userId="58ab786b-eff3-4fb5-b8c5-161f6b44608b" providerId="ADAL" clId="{FC52E9A2-943D-4A5E-A522-BF8D7F09ED90}" dt="2023-02-06T10:41:05.619" v="3699" actId="20577"/>
          <ac:spMkLst>
            <pc:docMk/>
            <pc:sldMk cId="434398399" sldId="283"/>
            <ac:spMk id="3" creationId="{A1D0994D-802C-4AE9-A64C-4AD6555680B6}"/>
          </ac:spMkLst>
        </pc:spChg>
        <pc:spChg chg="mod">
          <ac:chgData name="ZINCK Yves [CEGEE]" userId="58ab786b-eff3-4fb5-b8c5-161f6b44608b" providerId="ADAL" clId="{FC52E9A2-943D-4A5E-A522-BF8D7F09ED90}" dt="2023-02-06T10:43:43.710" v="3762" actId="20577"/>
          <ac:spMkLst>
            <pc:docMk/>
            <pc:sldMk cId="434398399" sldId="283"/>
            <ac:spMk id="4" creationId="{39EDB89D-FE3F-4441-A8E1-ECC5C99FDC0C}"/>
          </ac:spMkLst>
        </pc:spChg>
        <pc:spChg chg="del">
          <ac:chgData name="ZINCK Yves [CEGEE]" userId="58ab786b-eff3-4fb5-b8c5-161f6b44608b" providerId="ADAL" clId="{FC52E9A2-943D-4A5E-A522-BF8D7F09ED90}" dt="2023-02-06T10:44:02.390" v="3769" actId="478"/>
          <ac:spMkLst>
            <pc:docMk/>
            <pc:sldMk cId="434398399" sldId="283"/>
            <ac:spMk id="5" creationId="{D8705929-7856-4372-BAB7-9C28214F270C}"/>
          </ac:spMkLst>
        </pc:spChg>
        <pc:spChg chg="add mod">
          <ac:chgData name="ZINCK Yves [CEGEE]" userId="58ab786b-eff3-4fb5-b8c5-161f6b44608b" providerId="ADAL" clId="{FC52E9A2-943D-4A5E-A522-BF8D7F09ED90}" dt="2023-02-06T10:37:41.341" v="3658"/>
          <ac:spMkLst>
            <pc:docMk/>
            <pc:sldMk cId="434398399" sldId="283"/>
            <ac:spMk id="6" creationId="{CE7342C6-1C34-4EB3-BBEA-D3654D54D230}"/>
          </ac:spMkLst>
        </pc:spChg>
      </pc:sldChg>
      <pc:sldChg chg="addSp delSp modSp add mod">
        <pc:chgData name="ZINCK Yves [CEGEE]" userId="58ab786b-eff3-4fb5-b8c5-161f6b44608b" providerId="ADAL" clId="{FC52E9A2-943D-4A5E-A522-BF8D7F09ED90}" dt="2023-02-08T12:42:25.458" v="5058"/>
        <pc:sldMkLst>
          <pc:docMk/>
          <pc:sldMk cId="2878185282" sldId="284"/>
        </pc:sldMkLst>
        <pc:spChg chg="del">
          <ac:chgData name="ZINCK Yves [CEGEE]" userId="58ab786b-eff3-4fb5-b8c5-161f6b44608b" providerId="ADAL" clId="{FC52E9A2-943D-4A5E-A522-BF8D7F09ED90}" dt="2023-02-06T10:38:12.094" v="3659" actId="478"/>
          <ac:spMkLst>
            <pc:docMk/>
            <pc:sldMk cId="2878185282" sldId="284"/>
            <ac:spMk id="2" creationId="{61FE2487-AC32-4C02-854F-55FBB44B7A3E}"/>
          </ac:spMkLst>
        </pc:spChg>
        <pc:spChg chg="mod">
          <ac:chgData name="ZINCK Yves [CEGEE]" userId="58ab786b-eff3-4fb5-b8c5-161f6b44608b" providerId="ADAL" clId="{FC52E9A2-943D-4A5E-A522-BF8D7F09ED90}" dt="2023-02-06T10:44:14.837" v="3785" actId="20577"/>
          <ac:spMkLst>
            <pc:docMk/>
            <pc:sldMk cId="2878185282" sldId="284"/>
            <ac:spMk id="3" creationId="{A1D0994D-802C-4AE9-A64C-4AD6555680B6}"/>
          </ac:spMkLst>
        </pc:spChg>
        <pc:spChg chg="mod">
          <ac:chgData name="ZINCK Yves [CEGEE]" userId="58ab786b-eff3-4fb5-b8c5-161f6b44608b" providerId="ADAL" clId="{FC52E9A2-943D-4A5E-A522-BF8D7F09ED90}" dt="2023-02-06T10:43:48.065" v="3764" actId="20577"/>
          <ac:spMkLst>
            <pc:docMk/>
            <pc:sldMk cId="2878185282" sldId="284"/>
            <ac:spMk id="4" creationId="{39EDB89D-FE3F-4441-A8E1-ECC5C99FDC0C}"/>
          </ac:spMkLst>
        </pc:spChg>
        <pc:spChg chg="del">
          <ac:chgData name="ZINCK Yves [CEGEE]" userId="58ab786b-eff3-4fb5-b8c5-161f6b44608b" providerId="ADAL" clId="{FC52E9A2-943D-4A5E-A522-BF8D7F09ED90}" dt="2023-02-06T10:43:59.984" v="3768" actId="478"/>
          <ac:spMkLst>
            <pc:docMk/>
            <pc:sldMk cId="2878185282" sldId="284"/>
            <ac:spMk id="5" creationId="{D8705929-7856-4372-BAB7-9C28214F270C}"/>
          </ac:spMkLst>
        </pc:spChg>
        <pc:spChg chg="add del mod">
          <ac:chgData name="ZINCK Yves [CEGEE]" userId="58ab786b-eff3-4fb5-b8c5-161f6b44608b" providerId="ADAL" clId="{FC52E9A2-943D-4A5E-A522-BF8D7F09ED90}" dt="2023-02-06T10:38:23.227" v="3666" actId="478"/>
          <ac:spMkLst>
            <pc:docMk/>
            <pc:sldMk cId="2878185282" sldId="284"/>
            <ac:spMk id="6" creationId="{489880A6-B0E7-4A5F-9273-48672734C6A0}"/>
          </ac:spMkLst>
        </pc:spChg>
        <pc:spChg chg="add del mod">
          <ac:chgData name="ZINCK Yves [CEGEE]" userId="58ab786b-eff3-4fb5-b8c5-161f6b44608b" providerId="ADAL" clId="{FC52E9A2-943D-4A5E-A522-BF8D7F09ED90}" dt="2023-02-06T10:38:29.023" v="3667" actId="478"/>
          <ac:spMkLst>
            <pc:docMk/>
            <pc:sldMk cId="2878185282" sldId="284"/>
            <ac:spMk id="7" creationId="{C523A9C0-D0CF-4A31-8EA1-2ADF071B6566}"/>
          </ac:spMkLst>
        </pc:spChg>
        <pc:spChg chg="add del mod">
          <ac:chgData name="ZINCK Yves [CEGEE]" userId="58ab786b-eff3-4fb5-b8c5-161f6b44608b" providerId="ADAL" clId="{FC52E9A2-943D-4A5E-A522-BF8D7F09ED90}" dt="2023-02-06T10:38:20.400" v="3665"/>
          <ac:spMkLst>
            <pc:docMk/>
            <pc:sldMk cId="2878185282" sldId="284"/>
            <ac:spMk id="8" creationId="{B1933B7B-220F-4A31-A41C-F26C98A75043}"/>
          </ac:spMkLst>
        </pc:spChg>
        <pc:graphicFrameChg chg="add del mod">
          <ac:chgData name="ZINCK Yves [CEGEE]" userId="58ab786b-eff3-4fb5-b8c5-161f6b44608b" providerId="ADAL" clId="{FC52E9A2-943D-4A5E-A522-BF8D7F09ED90}" dt="2023-02-08T12:42:25.458" v="5058"/>
          <ac:graphicFrameMkLst>
            <pc:docMk/>
            <pc:sldMk cId="2878185282" sldId="284"/>
            <ac:graphicFrameMk id="9" creationId="{D2C769E8-420F-4A39-A688-2D5AFBFFA41F}"/>
          </ac:graphicFrameMkLst>
        </pc:graphicFrameChg>
        <pc:picChg chg="add del mod">
          <ac:chgData name="ZINCK Yves [CEGEE]" userId="58ab786b-eff3-4fb5-b8c5-161f6b44608b" providerId="ADAL" clId="{FC52E9A2-943D-4A5E-A522-BF8D7F09ED90}" dt="2023-02-06T10:38:20.400" v="3665"/>
          <ac:picMkLst>
            <pc:docMk/>
            <pc:sldMk cId="2878185282" sldId="284"/>
            <ac:picMk id="10" creationId="{DAF6F4EA-59EB-4C46-A008-7FC4E2295721}"/>
          </ac:picMkLst>
        </pc:picChg>
      </pc:sldChg>
      <pc:sldChg chg="addSp delSp modSp add mod">
        <pc:chgData name="ZINCK Yves [CEGEE]" userId="58ab786b-eff3-4fb5-b8c5-161f6b44608b" providerId="ADAL" clId="{FC52E9A2-943D-4A5E-A522-BF8D7F09ED90}" dt="2023-02-09T09:42:43.876" v="5470" actId="20577"/>
        <pc:sldMkLst>
          <pc:docMk/>
          <pc:sldMk cId="605516323" sldId="285"/>
        </pc:sldMkLst>
        <pc:spChg chg="del">
          <ac:chgData name="ZINCK Yves [CEGEE]" userId="58ab786b-eff3-4fb5-b8c5-161f6b44608b" providerId="ADAL" clId="{FC52E9A2-943D-4A5E-A522-BF8D7F09ED90}" dt="2023-02-06T10:39:03.491" v="3668" actId="478"/>
          <ac:spMkLst>
            <pc:docMk/>
            <pc:sldMk cId="605516323" sldId="285"/>
            <ac:spMk id="2" creationId="{61FE2487-AC32-4C02-854F-55FBB44B7A3E}"/>
          </ac:spMkLst>
        </pc:spChg>
        <pc:spChg chg="mod">
          <ac:chgData name="ZINCK Yves [CEGEE]" userId="58ab786b-eff3-4fb5-b8c5-161f6b44608b" providerId="ADAL" clId="{FC52E9A2-943D-4A5E-A522-BF8D7F09ED90}" dt="2023-02-06T10:41:11.030" v="3705" actId="20577"/>
          <ac:spMkLst>
            <pc:docMk/>
            <pc:sldMk cId="605516323" sldId="285"/>
            <ac:spMk id="3" creationId="{A1D0994D-802C-4AE9-A64C-4AD6555680B6}"/>
          </ac:spMkLst>
        </pc:spChg>
        <pc:spChg chg="mod">
          <ac:chgData name="ZINCK Yves [CEGEE]" userId="58ab786b-eff3-4fb5-b8c5-161f6b44608b" providerId="ADAL" clId="{FC52E9A2-943D-4A5E-A522-BF8D7F09ED90}" dt="2023-02-06T10:43:53.208" v="3766" actId="20577"/>
          <ac:spMkLst>
            <pc:docMk/>
            <pc:sldMk cId="605516323" sldId="285"/>
            <ac:spMk id="4" creationId="{39EDB89D-FE3F-4441-A8E1-ECC5C99FDC0C}"/>
          </ac:spMkLst>
        </pc:spChg>
        <pc:spChg chg="del">
          <ac:chgData name="ZINCK Yves [CEGEE]" userId="58ab786b-eff3-4fb5-b8c5-161f6b44608b" providerId="ADAL" clId="{FC52E9A2-943D-4A5E-A522-BF8D7F09ED90}" dt="2023-02-06T10:43:57.387" v="3767" actId="478"/>
          <ac:spMkLst>
            <pc:docMk/>
            <pc:sldMk cId="605516323" sldId="285"/>
            <ac:spMk id="5" creationId="{D8705929-7856-4372-BAB7-9C28214F270C}"/>
          </ac:spMkLst>
        </pc:spChg>
        <pc:spChg chg="add mod">
          <ac:chgData name="ZINCK Yves [CEGEE]" userId="58ab786b-eff3-4fb5-b8c5-161f6b44608b" providerId="ADAL" clId="{FC52E9A2-943D-4A5E-A522-BF8D7F09ED90}" dt="2023-02-09T09:42:43.876" v="5470" actId="20577"/>
          <ac:spMkLst>
            <pc:docMk/>
            <pc:sldMk cId="605516323" sldId="285"/>
            <ac:spMk id="6" creationId="{A1735760-5677-4408-8CD7-A8E8F93F9963}"/>
          </ac:spMkLst>
        </pc:spChg>
      </pc:sldChg>
      <pc:sldChg chg="add">
        <pc:chgData name="ZINCK Yves [CEGEE]" userId="58ab786b-eff3-4fb5-b8c5-161f6b44608b" providerId="ADAL" clId="{FC52E9A2-943D-4A5E-A522-BF8D7F09ED90}" dt="2023-02-06T10:44:42.829" v="3786"/>
        <pc:sldMkLst>
          <pc:docMk/>
          <pc:sldMk cId="480371342" sldId="286"/>
        </pc:sldMkLst>
      </pc:sldChg>
      <pc:sldChg chg="modSp del mod">
        <pc:chgData name="ZINCK Yves [CEGEE]" userId="58ab786b-eff3-4fb5-b8c5-161f6b44608b" providerId="ADAL" clId="{FC52E9A2-943D-4A5E-A522-BF8D7F09ED90}" dt="2023-02-06T16:08:10.682" v="4120" actId="47"/>
        <pc:sldMkLst>
          <pc:docMk/>
          <pc:sldMk cId="2497581715" sldId="9603"/>
        </pc:sldMkLst>
        <pc:spChg chg="mod">
          <ac:chgData name="ZINCK Yves [CEGEE]" userId="58ab786b-eff3-4fb5-b8c5-161f6b44608b" providerId="ADAL" clId="{FC52E9A2-943D-4A5E-A522-BF8D7F09ED90}" dt="2023-02-06T16:01:58.071" v="3991" actId="27636"/>
          <ac:spMkLst>
            <pc:docMk/>
            <pc:sldMk cId="2497581715" sldId="9603"/>
            <ac:spMk id="4" creationId="{00000000-0000-0000-0000-000000000000}"/>
          </ac:spMkLst>
        </pc:spChg>
        <pc:spChg chg="mod">
          <ac:chgData name="ZINCK Yves [CEGEE]" userId="58ab786b-eff3-4fb5-b8c5-161f6b44608b" providerId="ADAL" clId="{FC52E9A2-943D-4A5E-A522-BF8D7F09ED90}" dt="2023-02-06T16:05:41.833" v="4099" actId="14100"/>
          <ac:spMkLst>
            <pc:docMk/>
            <pc:sldMk cId="2497581715" sldId="9603"/>
            <ac:spMk id="39" creationId="{00000000-0000-0000-0000-000000000000}"/>
          </ac:spMkLst>
        </pc:spChg>
      </pc:sldChg>
      <pc:sldChg chg="addSp delSp modSp add mod">
        <pc:chgData name="ZINCK Yves [CEGEE]" userId="58ab786b-eff3-4fb5-b8c5-161f6b44608b" providerId="ADAL" clId="{FC52E9A2-943D-4A5E-A522-BF8D7F09ED90}" dt="2023-02-06T16:12:45.307" v="4124" actId="478"/>
        <pc:sldMkLst>
          <pc:docMk/>
          <pc:sldMk cId="2210203231" sldId="9604"/>
        </pc:sldMkLst>
        <pc:spChg chg="add del mod">
          <ac:chgData name="ZINCK Yves [CEGEE]" userId="58ab786b-eff3-4fb5-b8c5-161f6b44608b" providerId="ADAL" clId="{FC52E9A2-943D-4A5E-A522-BF8D7F09ED90}" dt="2023-02-06T16:12:45.307" v="4124" actId="478"/>
          <ac:spMkLst>
            <pc:docMk/>
            <pc:sldMk cId="2210203231" sldId="9604"/>
            <ac:spMk id="2" creationId="{EDF9356A-660B-4590-94DB-6ABA2488FE82}"/>
          </ac:spMkLst>
        </pc:spChg>
        <pc:spChg chg="mod">
          <ac:chgData name="ZINCK Yves [CEGEE]" userId="58ab786b-eff3-4fb5-b8c5-161f6b44608b" providerId="ADAL" clId="{FC52E9A2-943D-4A5E-A522-BF8D7F09ED90}" dt="2023-02-06T16:08:07.401" v="4119"/>
          <ac:spMkLst>
            <pc:docMk/>
            <pc:sldMk cId="2210203231" sldId="9604"/>
            <ac:spMk id="3" creationId="{A1D0994D-802C-4AE9-A64C-4AD6555680B6}"/>
          </ac:spMkLst>
        </pc:spChg>
        <pc:spChg chg="add mod">
          <ac:chgData name="ZINCK Yves [CEGEE]" userId="58ab786b-eff3-4fb5-b8c5-161f6b44608b" providerId="ADAL" clId="{FC52E9A2-943D-4A5E-A522-BF8D7F09ED90}" dt="2023-02-06T16:07:55.010" v="4116" actId="1036"/>
          <ac:spMkLst>
            <pc:docMk/>
            <pc:sldMk cId="2210203231" sldId="9604"/>
            <ac:spMk id="5" creationId="{3A9D95E8-8D78-45A2-B10D-DDB85C434216}"/>
          </ac:spMkLst>
        </pc:spChg>
        <pc:spChg chg="del">
          <ac:chgData name="ZINCK Yves [CEGEE]" userId="58ab786b-eff3-4fb5-b8c5-161f6b44608b" providerId="ADAL" clId="{FC52E9A2-943D-4A5E-A522-BF8D7F09ED90}" dt="2023-02-06T16:07:37.889" v="4101" actId="478"/>
          <ac:spMkLst>
            <pc:docMk/>
            <pc:sldMk cId="2210203231" sldId="9604"/>
            <ac:spMk id="6" creationId="{A1735760-5677-4408-8CD7-A8E8F93F9963}"/>
          </ac:spMkLst>
        </pc:spChg>
        <pc:spChg chg="add mod">
          <ac:chgData name="ZINCK Yves [CEGEE]" userId="58ab786b-eff3-4fb5-b8c5-161f6b44608b" providerId="ADAL" clId="{FC52E9A2-943D-4A5E-A522-BF8D7F09ED90}" dt="2023-02-06T16:07:39.315" v="4102"/>
          <ac:spMkLst>
            <pc:docMk/>
            <pc:sldMk cId="2210203231" sldId="9604"/>
            <ac:spMk id="7" creationId="{A3AC4C26-3744-4DD6-8FB3-CF7266C00CE9}"/>
          </ac:spMkLst>
        </pc:spChg>
        <pc:spChg chg="add mod">
          <ac:chgData name="ZINCK Yves [CEGEE]" userId="58ab786b-eff3-4fb5-b8c5-161f6b44608b" providerId="ADAL" clId="{FC52E9A2-943D-4A5E-A522-BF8D7F09ED90}" dt="2023-02-06T16:11:26.355" v="4123" actId="115"/>
          <ac:spMkLst>
            <pc:docMk/>
            <pc:sldMk cId="2210203231" sldId="9604"/>
            <ac:spMk id="8" creationId="{89D9306C-29FD-49EA-8786-1773C107B687}"/>
          </ac:spMkLst>
        </pc:spChg>
        <pc:spChg chg="add mod">
          <ac:chgData name="ZINCK Yves [CEGEE]" userId="58ab786b-eff3-4fb5-b8c5-161f6b44608b" providerId="ADAL" clId="{FC52E9A2-943D-4A5E-A522-BF8D7F09ED90}" dt="2023-02-06T16:07:39.315" v="4102"/>
          <ac:spMkLst>
            <pc:docMk/>
            <pc:sldMk cId="2210203231" sldId="9604"/>
            <ac:spMk id="9" creationId="{F3DDAE67-87CA-42D2-A21F-9E7BF0D63EDE}"/>
          </ac:spMkLst>
        </pc:spChg>
        <pc:picChg chg="add mod">
          <ac:chgData name="ZINCK Yves [CEGEE]" userId="58ab786b-eff3-4fb5-b8c5-161f6b44608b" providerId="ADAL" clId="{FC52E9A2-943D-4A5E-A522-BF8D7F09ED90}" dt="2023-02-06T16:07:39.315" v="4102"/>
          <ac:picMkLst>
            <pc:docMk/>
            <pc:sldMk cId="2210203231" sldId="9604"/>
            <ac:picMk id="10" creationId="{73B92E11-51C0-4D7F-9A9C-6E1489C6CA75}"/>
          </ac:picMkLst>
        </pc:picChg>
        <pc:picChg chg="add mod">
          <ac:chgData name="ZINCK Yves [CEGEE]" userId="58ab786b-eff3-4fb5-b8c5-161f6b44608b" providerId="ADAL" clId="{FC52E9A2-943D-4A5E-A522-BF8D7F09ED90}" dt="2023-02-06T16:07:39.315" v="4102"/>
          <ac:picMkLst>
            <pc:docMk/>
            <pc:sldMk cId="2210203231" sldId="9604"/>
            <ac:picMk id="11" creationId="{D0746A75-71D5-4B39-95B4-E1D7B343CA29}"/>
          </ac:picMkLst>
        </pc:picChg>
        <pc:picChg chg="add mod">
          <ac:chgData name="ZINCK Yves [CEGEE]" userId="58ab786b-eff3-4fb5-b8c5-161f6b44608b" providerId="ADAL" clId="{FC52E9A2-943D-4A5E-A522-BF8D7F09ED90}" dt="2023-02-06T16:07:39.315" v="4102"/>
          <ac:picMkLst>
            <pc:docMk/>
            <pc:sldMk cId="2210203231" sldId="9604"/>
            <ac:picMk id="12" creationId="{6286E159-9A21-42A3-BFD3-CDA853B8A7F2}"/>
          </ac:picMkLst>
        </pc:picChg>
        <pc:picChg chg="add mod">
          <ac:chgData name="ZINCK Yves [CEGEE]" userId="58ab786b-eff3-4fb5-b8c5-161f6b44608b" providerId="ADAL" clId="{FC52E9A2-943D-4A5E-A522-BF8D7F09ED90}" dt="2023-02-06T16:07:39.315" v="4102"/>
          <ac:picMkLst>
            <pc:docMk/>
            <pc:sldMk cId="2210203231" sldId="9604"/>
            <ac:picMk id="13" creationId="{BFBDC2A5-1B81-441C-B4D3-F3FFF6D808F2}"/>
          </ac:picMkLst>
        </pc:picChg>
        <pc:picChg chg="add mod">
          <ac:chgData name="ZINCK Yves [CEGEE]" userId="58ab786b-eff3-4fb5-b8c5-161f6b44608b" providerId="ADAL" clId="{FC52E9A2-943D-4A5E-A522-BF8D7F09ED90}" dt="2023-02-06T16:07:49.279" v="4103"/>
          <ac:picMkLst>
            <pc:docMk/>
            <pc:sldMk cId="2210203231" sldId="9604"/>
            <ac:picMk id="14" creationId="{9A92D814-5BE4-4097-A2F3-DD2EEDA82BE6}"/>
          </ac:picMkLst>
        </pc:picChg>
      </pc:sldChg>
      <pc:sldChg chg="addSp delSp modSp add mod ord">
        <pc:chgData name="ZINCK Yves [CEGEE]" userId="58ab786b-eff3-4fb5-b8c5-161f6b44608b" providerId="ADAL" clId="{FC52E9A2-943D-4A5E-A522-BF8D7F09ED90}" dt="2023-02-08T12:40:42.902" v="5050" actId="6549"/>
        <pc:sldMkLst>
          <pc:docMk/>
          <pc:sldMk cId="194130004" sldId="9605"/>
        </pc:sldMkLst>
        <pc:spChg chg="add mod">
          <ac:chgData name="ZINCK Yves [CEGEE]" userId="58ab786b-eff3-4fb5-b8c5-161f6b44608b" providerId="ADAL" clId="{FC52E9A2-943D-4A5E-A522-BF8D7F09ED90}" dt="2023-02-08T12:39:49.686" v="4972" actId="207"/>
          <ac:spMkLst>
            <pc:docMk/>
            <pc:sldMk cId="194130004" sldId="9605"/>
            <ac:spMk id="2" creationId="{9FE136CF-E769-461C-90AB-47592656D3CB}"/>
          </ac:spMkLst>
        </pc:spChg>
        <pc:spChg chg="del mod">
          <ac:chgData name="ZINCK Yves [CEGEE]" userId="58ab786b-eff3-4fb5-b8c5-161f6b44608b" providerId="ADAL" clId="{FC52E9A2-943D-4A5E-A522-BF8D7F09ED90}" dt="2023-02-07T07:29:04.909" v="4219" actId="478"/>
          <ac:spMkLst>
            <pc:docMk/>
            <pc:sldMk cId="194130004" sldId="9605"/>
            <ac:spMk id="6" creationId="{DAE611EF-01F0-4BB6-8D48-0C888875EC73}"/>
          </ac:spMkLst>
        </pc:spChg>
        <pc:spChg chg="del mod">
          <ac:chgData name="ZINCK Yves [CEGEE]" userId="58ab786b-eff3-4fb5-b8c5-161f6b44608b" providerId="ADAL" clId="{FC52E9A2-943D-4A5E-A522-BF8D7F09ED90}" dt="2023-02-07T07:29:11.065" v="4223" actId="478"/>
          <ac:spMkLst>
            <pc:docMk/>
            <pc:sldMk cId="194130004" sldId="9605"/>
            <ac:spMk id="8" creationId="{FAEAD7EC-23BC-4200-ACF6-F2396D039344}"/>
          </ac:spMkLst>
        </pc:spChg>
        <pc:spChg chg="add mod">
          <ac:chgData name="ZINCK Yves [CEGEE]" userId="58ab786b-eff3-4fb5-b8c5-161f6b44608b" providerId="ADAL" clId="{FC52E9A2-943D-4A5E-A522-BF8D7F09ED90}" dt="2023-02-08T12:40:42.902" v="5050" actId="6549"/>
          <ac:spMkLst>
            <pc:docMk/>
            <pc:sldMk cId="194130004" sldId="9605"/>
            <ac:spMk id="11" creationId="{E923C54E-781E-4589-AADE-906881E4C3BF}"/>
          </ac:spMkLst>
        </pc:spChg>
        <pc:picChg chg="del">
          <ac:chgData name="ZINCK Yves [CEGEE]" userId="58ab786b-eff3-4fb5-b8c5-161f6b44608b" providerId="ADAL" clId="{FC52E9A2-943D-4A5E-A522-BF8D7F09ED90}" dt="2023-02-07T07:29:08.153" v="4220" actId="478"/>
          <ac:picMkLst>
            <pc:docMk/>
            <pc:sldMk cId="194130004" sldId="9605"/>
            <ac:picMk id="7" creationId="{5CB9E6EE-42A3-48C4-9B6E-2FA0CAD8469F}"/>
          </ac:picMkLst>
        </pc:picChg>
        <pc:picChg chg="del">
          <ac:chgData name="ZINCK Yves [CEGEE]" userId="58ab786b-eff3-4fb5-b8c5-161f6b44608b" providerId="ADAL" clId="{FC52E9A2-943D-4A5E-A522-BF8D7F09ED90}" dt="2023-02-07T07:29:09.174" v="4221" actId="478"/>
          <ac:picMkLst>
            <pc:docMk/>
            <pc:sldMk cId="194130004" sldId="9605"/>
            <ac:picMk id="9" creationId="{7F0C7659-9835-4320-9BBE-2B89E85CBA91}"/>
          </ac:picMkLst>
        </pc:picChg>
        <pc:picChg chg="del">
          <ac:chgData name="ZINCK Yves [CEGEE]" userId="58ab786b-eff3-4fb5-b8c5-161f6b44608b" providerId="ADAL" clId="{FC52E9A2-943D-4A5E-A522-BF8D7F09ED90}" dt="2023-02-07T07:28:59.705" v="4218" actId="478"/>
          <ac:picMkLst>
            <pc:docMk/>
            <pc:sldMk cId="194130004" sldId="9605"/>
            <ac:picMk id="10" creationId="{4E7A6A13-D3E6-4551-A3A1-246C1084B46C}"/>
          </ac:picMkLst>
        </pc:picChg>
        <pc:picChg chg="add mod">
          <ac:chgData name="ZINCK Yves [CEGEE]" userId="58ab786b-eff3-4fb5-b8c5-161f6b44608b" providerId="ADAL" clId="{FC52E9A2-943D-4A5E-A522-BF8D7F09ED90}" dt="2023-02-07T07:35:36.827" v="4923" actId="1076"/>
          <ac:picMkLst>
            <pc:docMk/>
            <pc:sldMk cId="194130004" sldId="9605"/>
            <ac:picMk id="12" creationId="{9483B04E-1E26-453A-AC57-EFC6846013F9}"/>
          </ac:picMkLst>
        </pc:picChg>
      </pc:sldChg>
      <pc:sldChg chg="del">
        <pc:chgData name="ZINCK Yves [CEGEE]" userId="58ab786b-eff3-4fb5-b8c5-161f6b44608b" providerId="ADAL" clId="{FC52E9A2-943D-4A5E-A522-BF8D7F09ED90}" dt="2023-02-06T08:36:18.091" v="359" actId="47"/>
        <pc:sldMkLst>
          <pc:docMk/>
          <pc:sldMk cId="3001974172" sldId="2145704353"/>
        </pc:sldMkLst>
      </pc:sldChg>
      <pc:sldChg chg="del">
        <pc:chgData name="ZINCK Yves [CEGEE]" userId="58ab786b-eff3-4fb5-b8c5-161f6b44608b" providerId="ADAL" clId="{FC52E9A2-943D-4A5E-A522-BF8D7F09ED90}" dt="2023-02-06T08:31:48.533" v="153" actId="47"/>
        <pc:sldMkLst>
          <pc:docMk/>
          <pc:sldMk cId="2998172172" sldId="2145704354"/>
        </pc:sldMkLst>
      </pc:sldChg>
      <pc:sldChg chg="del">
        <pc:chgData name="ZINCK Yves [CEGEE]" userId="58ab786b-eff3-4fb5-b8c5-161f6b44608b" providerId="ADAL" clId="{FC52E9A2-943D-4A5E-A522-BF8D7F09ED90}" dt="2023-02-06T08:31:50.819" v="154" actId="47"/>
        <pc:sldMkLst>
          <pc:docMk/>
          <pc:sldMk cId="3010209616" sldId="2145704355"/>
        </pc:sldMkLst>
      </pc:sldChg>
      <pc:sldMasterChg chg="delSldLayout">
        <pc:chgData name="ZINCK Yves [CEGEE]" userId="58ab786b-eff3-4fb5-b8c5-161f6b44608b" providerId="ADAL" clId="{FC52E9A2-943D-4A5E-A522-BF8D7F09ED90}" dt="2023-02-06T16:08:10.682" v="4120" actId="47"/>
        <pc:sldMasterMkLst>
          <pc:docMk/>
          <pc:sldMasterMk cId="4183690594" sldId="2147483648"/>
        </pc:sldMasterMkLst>
        <pc:sldLayoutChg chg="del">
          <pc:chgData name="ZINCK Yves [CEGEE]" userId="58ab786b-eff3-4fb5-b8c5-161f6b44608b" providerId="ADAL" clId="{FC52E9A2-943D-4A5E-A522-BF8D7F09ED90}" dt="2023-02-06T16:08:10.682" v="4120" actId="47"/>
          <pc:sldLayoutMkLst>
            <pc:docMk/>
            <pc:sldMasterMk cId="4183690594" sldId="2147483648"/>
            <pc:sldLayoutMk cId="245236418" sldId="2147483739"/>
          </pc:sldLayoutMkLst>
        </pc:sldLayoutChg>
      </pc:sldMasterChg>
      <pc:sldMasterChg chg="delSldLayout">
        <pc:chgData name="ZINCK Yves [CEGEE]" userId="58ab786b-eff3-4fb5-b8c5-161f6b44608b" providerId="ADAL" clId="{FC52E9A2-943D-4A5E-A522-BF8D7F09ED90}" dt="2023-02-06T08:36:18.091" v="359" actId="47"/>
        <pc:sldMasterMkLst>
          <pc:docMk/>
          <pc:sldMasterMk cId="2747137184" sldId="2147483684"/>
        </pc:sldMasterMkLst>
        <pc:sldLayoutChg chg="del">
          <pc:chgData name="ZINCK Yves [CEGEE]" userId="58ab786b-eff3-4fb5-b8c5-161f6b44608b" providerId="ADAL" clId="{FC52E9A2-943D-4A5E-A522-BF8D7F09ED90}" dt="2023-02-06T08:36:18.091" v="359" actId="47"/>
          <pc:sldLayoutMkLst>
            <pc:docMk/>
            <pc:sldMasterMk cId="2747137184" sldId="2147483684"/>
            <pc:sldLayoutMk cId="494531802" sldId="2147483702"/>
          </pc:sldLayoutMkLst>
        </pc:sldLayoutChg>
      </pc:sldMasterChg>
      <pc:sldMasterChg chg="delSldLayout">
        <pc:chgData name="ZINCK Yves [CEGEE]" userId="58ab786b-eff3-4fb5-b8c5-161f6b44608b" providerId="ADAL" clId="{FC52E9A2-943D-4A5E-A522-BF8D7F09ED90}" dt="2023-02-06T08:31:48.533" v="153" actId="47"/>
        <pc:sldMasterMkLst>
          <pc:docMk/>
          <pc:sldMasterMk cId="1632485953" sldId="2147483703"/>
        </pc:sldMasterMkLst>
        <pc:sldLayoutChg chg="del">
          <pc:chgData name="ZINCK Yves [CEGEE]" userId="58ab786b-eff3-4fb5-b8c5-161f6b44608b" providerId="ADAL" clId="{FC52E9A2-943D-4A5E-A522-BF8D7F09ED90}" dt="2023-02-06T08:31:48.533" v="153" actId="47"/>
          <pc:sldLayoutMkLst>
            <pc:docMk/>
            <pc:sldMasterMk cId="1632485953" sldId="2147483703"/>
            <pc:sldLayoutMk cId="1710558904" sldId="2147483728"/>
          </pc:sldLayoutMkLst>
        </pc:sldLayoutChg>
      </pc:sldMasterChg>
    </pc:docChg>
  </pc:docChgLst>
</pc:chgInfo>
</file>

<file path=ppt/drawings/_rels/vmlDrawing1.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E1F2E6-0E87-420C-8A7B-15178766CACA}" type="datetimeFigureOut">
              <a:rPr lang="fr-FR" smtClean="0"/>
              <a:t>09/02/2023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261AD3-644E-4619-825A-C7B69D25E003}" type="slidenum">
              <a:rPr lang="fr-FR" smtClean="0"/>
              <a:t>‹N°›</a:t>
            </a:fld>
            <a:endParaRPr lang="fr-FR"/>
          </a:p>
        </p:txBody>
      </p:sp>
    </p:spTree>
    <p:extLst>
      <p:ext uri="{BB962C8B-B14F-4D97-AF65-F5344CB8AC3E}">
        <p14:creationId xmlns:p14="http://schemas.microsoft.com/office/powerpoint/2010/main" val="206546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08219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90255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600087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17719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22</a:t>
            </a:fld>
            <a:endParaRPr lang="fr-FR"/>
          </a:p>
        </p:txBody>
      </p:sp>
    </p:spTree>
    <p:extLst>
      <p:ext uri="{BB962C8B-B14F-4D97-AF65-F5344CB8AC3E}">
        <p14:creationId xmlns:p14="http://schemas.microsoft.com/office/powerpoint/2010/main" val="334542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2.xml"/><Relationship Id="rId6" Type="http://schemas.openxmlformats.org/officeDocument/2006/relationships/image" Target="../media/image5.jpg"/><Relationship Id="rId5" Type="http://schemas.openxmlformats.org/officeDocument/2006/relationships/image" Target="../media/image12.jpeg"/><Relationship Id="rId4" Type="http://schemas.openxmlformats.org/officeDocument/2006/relationships/image" Target="../media/image11.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3.xml"/><Relationship Id="rId5" Type="http://schemas.openxmlformats.org/officeDocument/2006/relationships/image" Target="../media/image12.jpeg"/><Relationship Id="rId4" Type="http://schemas.openxmlformats.org/officeDocument/2006/relationships/image" Target="../media/image11.jpe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1893469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9 février 2023</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1099269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9 février 2023</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4149741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9 février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101551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9 février 2023</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16072317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9 février 2023</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352807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9 février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232196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9 février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463497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9 février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0909733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9 février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566003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9 février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580225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9 février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62898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9 février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3893582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9 février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9962762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9 février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1282367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19446219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13725875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6"/>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9" y="1509186"/>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1"/>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1594047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8"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9"/>
            <a:ext cx="2520000" cy="540000"/>
          </a:xfrm>
        </p:spPr>
        <p:txBody>
          <a:bodyPr/>
          <a:lstStyle>
            <a:lvl1pPr>
              <a:defRPr sz="2300" b="1">
                <a:solidFill>
                  <a:schemeClr val="tx1"/>
                </a:solidFill>
              </a:defRPr>
            </a:lvl1pPr>
          </a:lstStyle>
          <a:p>
            <a:r>
              <a:rPr lang="fr-FR"/>
              <a:t>Janvier 2023</a:t>
            </a:r>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9"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1" y="4647342"/>
            <a:ext cx="2460076" cy="2209801"/>
          </a:xfrm>
          <a:prstGeom prst="rect">
            <a:avLst/>
          </a:prstGeom>
        </p:spPr>
      </p:pic>
    </p:spTree>
    <p:extLst>
      <p:ext uri="{BB962C8B-B14F-4D97-AF65-F5344CB8AC3E}">
        <p14:creationId xmlns:p14="http://schemas.microsoft.com/office/powerpoint/2010/main" val="2186748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9"/>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5" y="4746813"/>
            <a:ext cx="2911289" cy="1277471"/>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9"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sz="1400"/>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1"/>
            <a:ext cx="10080000" cy="900000"/>
          </a:xfrm>
        </p:spPr>
        <p:txBody>
          <a:bodyPr anchor="t"/>
          <a:lstStyle>
            <a:lvl1pPr marL="0" indent="0" algn="l">
              <a:buNone/>
              <a:defRPr sz="2300" b="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7" y="4061199"/>
            <a:ext cx="2520000" cy="540000"/>
          </a:xfrm>
        </p:spPr>
        <p:txBody>
          <a:bodyPr/>
          <a:lstStyle>
            <a:lvl1pPr>
              <a:defRPr sz="2300" b="1">
                <a:solidFill>
                  <a:schemeClr val="tx1"/>
                </a:solidFill>
              </a:defRPr>
            </a:lvl1pPr>
          </a:lstStyle>
          <a:p>
            <a:r>
              <a:rPr lang="fr-FR"/>
              <a:t>Janvier 2023</a:t>
            </a:r>
          </a:p>
        </p:txBody>
      </p:sp>
    </p:spTree>
    <p:extLst>
      <p:ext uri="{BB962C8B-B14F-4D97-AF65-F5344CB8AC3E}">
        <p14:creationId xmlns:p14="http://schemas.microsoft.com/office/powerpoint/2010/main" val="36868464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9"/>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5" y="4746813"/>
            <a:ext cx="2911289" cy="1277471"/>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7"/>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sz="1400"/>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1"/>
            <a:ext cx="10080000" cy="900000"/>
          </a:xfrm>
        </p:spPr>
        <p:txBody>
          <a:bodyPr anchor="t"/>
          <a:lstStyle>
            <a:lvl1pPr marL="0" indent="0" algn="l">
              <a:buNone/>
              <a:defRPr sz="2300" b="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7" y="4061199"/>
            <a:ext cx="2520000" cy="540000"/>
          </a:xfrm>
        </p:spPr>
        <p:txBody>
          <a:bodyPr/>
          <a:lstStyle>
            <a:lvl1pPr>
              <a:defRPr sz="2300" b="1">
                <a:solidFill>
                  <a:schemeClr val="tx1"/>
                </a:solidFill>
              </a:defRPr>
            </a:lvl1pPr>
          </a:lstStyle>
          <a:p>
            <a:r>
              <a:rPr lang="fr-FR"/>
              <a:t>Janvier 2023</a:t>
            </a:r>
          </a:p>
        </p:txBody>
      </p:sp>
    </p:spTree>
    <p:extLst>
      <p:ext uri="{BB962C8B-B14F-4D97-AF65-F5344CB8AC3E}">
        <p14:creationId xmlns:p14="http://schemas.microsoft.com/office/powerpoint/2010/main" val="7352117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1"/>
            <a:ext cx="11160000" cy="5805503"/>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sz="1400"/>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1"/>
            <a:ext cx="10620000" cy="503873"/>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r>
              <a:rPr lang="fr-FR"/>
              <a:t>Janvier 2023</a:t>
            </a: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1" y="1795743"/>
            <a:ext cx="2880000" cy="576000"/>
          </a:xfrm>
        </p:spPr>
        <p:txBody>
          <a:bodyPr/>
          <a:lstStyle>
            <a:lvl1pPr>
              <a:defRPr sz="3300">
                <a:solidFill>
                  <a:schemeClr val="tx1"/>
                </a:solidFill>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1" y="2429156"/>
            <a:ext cx="2880000" cy="3240000"/>
          </a:xfrm>
        </p:spPr>
        <p:txBody>
          <a:bodyPr/>
          <a:lstStyle>
            <a:lvl1pPr>
              <a:defRPr sz="15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7" y="1795743"/>
            <a:ext cx="2880000" cy="576000"/>
          </a:xfrm>
        </p:spPr>
        <p:txBody>
          <a:bodyPr anchor="t"/>
          <a:lstStyle>
            <a:lvl1pPr marL="0" indent="0">
              <a:buNone/>
              <a:defRPr sz="33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7" y="2429156"/>
            <a:ext cx="2880000" cy="3240000"/>
          </a:xfrm>
        </p:spPr>
        <p:txBody>
          <a:bodyPr/>
          <a:lstStyle>
            <a:lvl1pPr>
              <a:defRPr sz="15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8176853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9"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sz="1400">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9" y="1695731"/>
            <a:ext cx="1332000" cy="576000"/>
          </a:xfrm>
        </p:spPr>
        <p:txBody>
          <a:bodyPr anchor="ctr"/>
          <a:lstStyle>
            <a:lvl1pPr marL="0" indent="-287993">
              <a:buFont typeface="Wingdings" panose="05000000000000000000" pitchFamily="2" charset="2"/>
              <a:buChar char=""/>
              <a:defRPr sz="3500" b="0">
                <a:solidFill>
                  <a:schemeClr val="tx2"/>
                </a:solidFill>
                <a:latin typeface="Arial Black" panose="020B0A040201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9"/>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r>
              <a:rPr lang="fr-FR"/>
              <a:t>Janvier 2023</a:t>
            </a: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9" y="3063759"/>
            <a:ext cx="1332000" cy="576000"/>
          </a:xfrm>
        </p:spPr>
        <p:txBody>
          <a:bodyPr anchor="ctr"/>
          <a:lstStyle>
            <a:lvl1pPr marL="0" indent="-287993">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9" y="4431787"/>
            <a:ext cx="1332000" cy="576000"/>
          </a:xfrm>
        </p:spPr>
        <p:txBody>
          <a:bodyPr anchor="ctr"/>
          <a:lstStyle>
            <a:lvl1pPr marL="0" indent="-287993">
              <a:buFont typeface="Wingdings" panose="05000000000000000000" pitchFamily="2" charset="2"/>
              <a:buChar char=""/>
              <a:defRPr sz="3500" b="0">
                <a:solidFill>
                  <a:schemeClr val="tx2"/>
                </a:solidFill>
                <a:latin typeface="Arial Black" panose="020B0A040201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9" y="1695731"/>
            <a:ext cx="1332000" cy="576000"/>
          </a:xfrm>
        </p:spPr>
        <p:txBody>
          <a:bodyPr anchor="ctr"/>
          <a:lstStyle>
            <a:lvl1pPr marL="0" indent="-287993">
              <a:buFont typeface="Wingdings" panose="05000000000000000000" pitchFamily="2" charset="2"/>
              <a:buChar char=""/>
              <a:defRPr sz="3500" b="0">
                <a:solidFill>
                  <a:schemeClr val="tx2"/>
                </a:solidFill>
                <a:latin typeface="Arial Black" panose="020B0A040201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9"/>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9" y="3063759"/>
            <a:ext cx="1332000" cy="576000"/>
          </a:xfrm>
        </p:spPr>
        <p:txBody>
          <a:bodyPr anchor="ctr"/>
          <a:lstStyle>
            <a:lvl1pPr marL="0" indent="-287993">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9" y="4431787"/>
            <a:ext cx="1332000" cy="576000"/>
          </a:xfrm>
        </p:spPr>
        <p:txBody>
          <a:bodyPr anchor="ctr"/>
          <a:lstStyle>
            <a:lvl1pPr marL="0" indent="-287993">
              <a:buFont typeface="Wingdings" panose="05000000000000000000" pitchFamily="2" charset="2"/>
              <a:buChar char=""/>
              <a:defRPr sz="3500" b="0">
                <a:solidFill>
                  <a:schemeClr val="tx2"/>
                </a:solidFill>
                <a:latin typeface="Arial Black" panose="020B0A040201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3752111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1" y="6123870"/>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5"/>
            <a:ext cx="11160003"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sz="1400"/>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7" y="3269296"/>
            <a:ext cx="7920000" cy="2160000"/>
          </a:xfrm>
        </p:spPr>
        <p:txBody>
          <a:bodyPr anchor="t"/>
          <a:lstStyle>
            <a:lvl1pPr marL="0" indent="0" algn="l">
              <a:buNone/>
              <a:defRPr sz="2300" b="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r>
              <a:rPr lang="fr-FR"/>
              <a:t>Janvier 2023</a:t>
            </a: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endParaRPr lang="fr-F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491282112"/>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9"/>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sz="1400"/>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9"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9" y="1292225"/>
            <a:ext cx="10080000" cy="684000"/>
          </a:xfrm>
        </p:spPr>
        <p:txBody>
          <a:bodyPr anchor="b"/>
          <a:lstStyle>
            <a:lvl1pPr marL="0" indent="0">
              <a:buNone/>
              <a:defRPr sz="3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1" y="4189728"/>
            <a:ext cx="6624173" cy="1440000"/>
          </a:xfrm>
        </p:spPr>
        <p:txBody>
          <a:bodyPr/>
          <a:lstStyle>
            <a:lvl1pPr>
              <a:lnSpc>
                <a:spcPct val="90000"/>
              </a:lnSpc>
              <a:defRPr sz="3000" b="0">
                <a:solidFill>
                  <a:schemeClr val="tx1"/>
                </a:solidFill>
              </a:defRPr>
            </a:lvl1pPr>
            <a:lvl2pPr marL="485988"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sz="1400"/>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lvl1pPr>
              <a:defRPr/>
            </a:lvl1pPr>
          </a:lstStyle>
          <a:p>
            <a:endParaRPr lang="fr-F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10505179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lvl1pPr>
              <a:defRPr/>
            </a:lvl1p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11" name="Espace réservé du pied de page 4">
            <a:extLst>
              <a:ext uri="{FF2B5EF4-FFF2-40B4-BE49-F238E27FC236}">
                <a16:creationId xmlns:a16="http://schemas.microsoft.com/office/drawing/2014/main" id="{E1642822-4E7F-4714-A42D-A5746939ED9A}"/>
              </a:ext>
            </a:extLst>
          </p:cNvPr>
          <p:cNvSpPr txBox="1">
            <a:spLocks/>
          </p:cNvSpPr>
          <p:nvPr userDrawn="1"/>
        </p:nvSpPr>
        <p:spPr>
          <a:xfrm>
            <a:off x="937184" y="6773777"/>
            <a:ext cx="3600000" cy="252000"/>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9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sz="951"/>
          </a:p>
        </p:txBody>
      </p:sp>
    </p:spTree>
    <p:extLst>
      <p:ext uri="{BB962C8B-B14F-4D97-AF65-F5344CB8AC3E}">
        <p14:creationId xmlns:p14="http://schemas.microsoft.com/office/powerpoint/2010/main" val="3802886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5" y="1513680"/>
            <a:ext cx="5161199"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6006101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701"/>
            <a:ext cx="3496307"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1964685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701"/>
            <a:ext cx="3496307"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7949842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5" y="1513680"/>
            <a:ext cx="5161199"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4"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7486319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3"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6"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6143357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3"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803484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7985188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7"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7"/>
            <a:ext cx="3496307"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13737346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3"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4" y="1976309"/>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25874907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8"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5" y="1847240"/>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8" y="1847240"/>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40"/>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1" y="4014000"/>
            <a:ext cx="6237583"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1"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9481567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8"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4"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6"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1" y="4014000"/>
            <a:ext cx="6237583"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1"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3784431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7" y="2175986"/>
            <a:ext cx="5594159" cy="2982755"/>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9"/>
            <a:ext cx="5565075"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6555243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7" y="2175987"/>
            <a:ext cx="4838703" cy="1612311"/>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7"/>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81" y="2175987"/>
            <a:ext cx="4838703" cy="1612311"/>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81" y="3823711"/>
            <a:ext cx="4838703" cy="1316367"/>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6328823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Janvier 2023</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7" y="2175987"/>
            <a:ext cx="4838703" cy="1612311"/>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7"/>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81" y="2175987"/>
            <a:ext cx="4838703" cy="1612311"/>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81" y="3823711"/>
            <a:ext cx="4838703" cy="1316367"/>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0648520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4"/>
            <a:ext cx="6033248" cy="2998695"/>
          </a:xfrm>
          <a:prstGeom prst="rect">
            <a:avLst/>
          </a:prstGeom>
        </p:spPr>
      </p:pic>
    </p:spTree>
    <p:extLst>
      <p:ext uri="{BB962C8B-B14F-4D97-AF65-F5344CB8AC3E}">
        <p14:creationId xmlns:p14="http://schemas.microsoft.com/office/powerpoint/2010/main" val="13422227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1" y="4023361"/>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1" y="2420892"/>
            <a:ext cx="1682751"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1" y="2420892"/>
            <a:ext cx="2813839"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40" y="2420892"/>
            <a:ext cx="1681161" cy="2119359"/>
          </a:xfrm>
          <a:prstGeom prst="rect">
            <a:avLst/>
          </a:prstGeom>
        </p:spPr>
      </p:pic>
    </p:spTree>
    <p:extLst>
      <p:ext uri="{BB962C8B-B14F-4D97-AF65-F5344CB8AC3E}">
        <p14:creationId xmlns:p14="http://schemas.microsoft.com/office/powerpoint/2010/main" val="28667993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335360" y="596687"/>
            <a:ext cx="2592288" cy="1541135"/>
          </a:xfrm>
        </p:spPr>
        <p:txBody>
          <a:bodyPr/>
          <a:lstStyle>
            <a:lvl1pPr>
              <a:lnSpc>
                <a:spcPct val="90000"/>
              </a:lnSpc>
              <a:defRPr/>
            </a:lvl1pPr>
          </a:lstStyle>
          <a:p>
            <a:r>
              <a:rPr lang="fr-FR"/>
              <a:t>Modifiez le style du titre</a:t>
            </a:r>
          </a:p>
        </p:txBody>
      </p:sp>
      <p:sp>
        <p:nvSpPr>
          <p:cNvPr id="4" name="Espace réservé du texte 12"/>
          <p:cNvSpPr>
            <a:spLocks noGrp="1"/>
          </p:cNvSpPr>
          <p:nvPr>
            <p:ph idx="1"/>
          </p:nvPr>
        </p:nvSpPr>
        <p:spPr>
          <a:xfrm>
            <a:off x="3503713" y="548682"/>
            <a:ext cx="8448939" cy="5616409"/>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335360" y="2263701"/>
            <a:ext cx="2591992" cy="1741363"/>
          </a:xfrm>
        </p:spPr>
        <p:txBody>
          <a:bodyPr lIns="0" tIns="0" rIns="0" bIns="0">
            <a:normAutofit/>
          </a:bodyPr>
          <a:lstStyle>
            <a:lvl1pPr marL="0" indent="0" algn="r">
              <a:buNone/>
              <a:defRPr sz="2133" b="0" i="1" baseline="0">
                <a:solidFill>
                  <a:schemeClr val="accent2">
                    <a:lumMod val="75000"/>
                  </a:schemeClr>
                </a:solidFil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7818548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409F-7C04-4265-BF88-08BCF907C40C}"/>
              </a:ext>
            </a:extLst>
          </p:cNvPr>
          <p:cNvSpPr>
            <a:spLocks noGrp="1"/>
          </p:cNvSpPr>
          <p:nvPr>
            <p:ph type="title"/>
          </p:nvPr>
        </p:nvSpPr>
        <p:spPr>
          <a:xfrm>
            <a:off x="560591" y="489242"/>
            <a:ext cx="7602539" cy="823145"/>
          </a:xfrm>
        </p:spPr>
        <p:txBody>
          <a:bodyPr lIns="0" tIns="0"/>
          <a:lstStyle>
            <a:lvl1pPr>
              <a:defRPr sz="2200"/>
            </a:lvl1pPr>
          </a:lstStyle>
          <a:p>
            <a:r>
              <a:rPr lang="fr-FR"/>
              <a:t>Modifiez le style du titre</a:t>
            </a:r>
            <a:endParaRPr lang="en-GB"/>
          </a:p>
        </p:txBody>
      </p:sp>
      <p:sp>
        <p:nvSpPr>
          <p:cNvPr id="4" name="Footer Placeholder 3">
            <a:extLst>
              <a:ext uri="{FF2B5EF4-FFF2-40B4-BE49-F238E27FC236}">
                <a16:creationId xmlns:a16="http://schemas.microsoft.com/office/drawing/2014/main" id="{52076E32-1DD0-4052-B2FD-67F8D66D72C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3A2864A-00F8-4A48-AD82-4326B1F61106}"/>
              </a:ext>
            </a:extLst>
          </p:cNvPr>
          <p:cNvSpPr>
            <a:spLocks noGrp="1"/>
          </p:cNvSpPr>
          <p:nvPr>
            <p:ph type="sldNum" sz="quarter" idx="12"/>
          </p:nvPr>
        </p:nvSpPr>
        <p:spPr/>
        <p:txBody>
          <a:bodyPr/>
          <a:lstStyle/>
          <a:p>
            <a:fld id="{9D62D46F-5754-4717-BE5B-DFE2B74706B7}" type="slidenum">
              <a:rPr lang="en-GB" smtClean="0"/>
              <a:t>‹N°›</a:t>
            </a:fld>
            <a:endParaRPr lang="en-GB"/>
          </a:p>
        </p:txBody>
      </p:sp>
      <p:cxnSp>
        <p:nvCxnSpPr>
          <p:cNvPr id="6" name="Straight Connector 5">
            <a:extLst>
              <a:ext uri="{FF2B5EF4-FFF2-40B4-BE49-F238E27FC236}">
                <a16:creationId xmlns:a16="http://schemas.microsoft.com/office/drawing/2014/main" id="{595F4EE9-0BA2-40C9-B405-FED414B9F86A}"/>
              </a:ext>
            </a:extLst>
          </p:cNvPr>
          <p:cNvCxnSpPr/>
          <p:nvPr userDrawn="1"/>
        </p:nvCxnSpPr>
        <p:spPr>
          <a:xfrm>
            <a:off x="821948" y="6190677"/>
            <a:ext cx="0" cy="1440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4852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Espace réservé du texte 52"/>
          <p:cNvSpPr>
            <a:spLocks noGrp="1"/>
          </p:cNvSpPr>
          <p:nvPr>
            <p:ph type="body" sz="quarter" idx="12" hasCustomPrompt="1"/>
          </p:nvPr>
        </p:nvSpPr>
        <p:spPr>
          <a:xfrm>
            <a:off x="814917" y="596902"/>
            <a:ext cx="11185243" cy="287865"/>
          </a:xfrm>
          <a:prstGeom prst="rect">
            <a:avLst/>
          </a:prstGeom>
        </p:spPr>
        <p:txBody>
          <a:bodyPr lIns="0" tIns="0" rIns="0" bIns="0">
            <a:normAutofit/>
          </a:bodyPr>
          <a:lstStyle>
            <a:lvl1pPr marL="0" indent="0" algn="l">
              <a:buNone/>
              <a:defRPr sz="2133" b="0" i="0" baseline="0">
                <a:solidFill>
                  <a:srgbClr val="4D6995"/>
                </a:solidFil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
        <p:nvSpPr>
          <p:cNvPr id="4" name="Espace réservé du contenu 7"/>
          <p:cNvSpPr>
            <a:spLocks noGrp="1"/>
          </p:cNvSpPr>
          <p:nvPr>
            <p:ph sz="quarter" idx="13"/>
          </p:nvPr>
        </p:nvSpPr>
        <p:spPr>
          <a:xfrm>
            <a:off x="790871" y="1076524"/>
            <a:ext cx="11184000" cy="5184576"/>
          </a:xfrm>
        </p:spPr>
        <p:txBody>
          <a:bodyPr>
            <a:normAutofit/>
          </a:bodyPr>
          <a:lstStyle>
            <a:lvl1pPr>
              <a:defRPr sz="2667"/>
            </a:lvl1pPr>
            <a:lvl2pPr>
              <a:defRPr sz="2400"/>
            </a:lvl2pPr>
            <a:lvl3pPr>
              <a:defRPr sz="2133"/>
            </a:lvl3pPr>
            <a:lvl4pPr>
              <a:defRPr sz="1867"/>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5" name="Titre 4">
            <a:extLst>
              <a:ext uri="{FF2B5EF4-FFF2-40B4-BE49-F238E27FC236}">
                <a16:creationId xmlns:a16="http://schemas.microsoft.com/office/drawing/2014/main" id="{D8AE3A4B-8028-466B-B7FB-098F5F5ECB6C}"/>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5392074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490094-7293-4122-A3FD-57A4AF1A38BD}"/>
              </a:ext>
            </a:extLst>
          </p:cNvPr>
          <p:cNvSpPr>
            <a:spLocks noGrp="1"/>
          </p:cNvSpPr>
          <p:nvPr>
            <p:ph type="title"/>
          </p:nvPr>
        </p:nvSpPr>
        <p:spPr>
          <a:xfrm>
            <a:off x="1368001" y="306001"/>
            <a:ext cx="10332043" cy="400111"/>
          </a:xfrm>
        </p:spPr>
        <p:txBody>
          <a:bodyPr/>
          <a:lstStyle>
            <a:lvl1pPr>
              <a:defRPr sz="2000"/>
            </a:lvl1pPr>
          </a:lstStyle>
          <a:p>
            <a:r>
              <a:rPr lang="fr-FR"/>
              <a:t>Modifiez le style du titre</a:t>
            </a:r>
          </a:p>
        </p:txBody>
      </p:sp>
      <p:sp>
        <p:nvSpPr>
          <p:cNvPr id="3" name="Espace réservé du numéro de diapositive 2">
            <a:extLst>
              <a:ext uri="{FF2B5EF4-FFF2-40B4-BE49-F238E27FC236}">
                <a16:creationId xmlns:a16="http://schemas.microsoft.com/office/drawing/2014/main" id="{A82ACC76-E173-452E-A8B5-FDEDFCB1DCD3}"/>
              </a:ext>
            </a:extLst>
          </p:cNvPr>
          <p:cNvSpPr>
            <a:spLocks noGrp="1"/>
          </p:cNvSpPr>
          <p:nvPr>
            <p:ph type="sldNum" sz="quarter" idx="10"/>
          </p:nvPr>
        </p:nvSpPr>
        <p:spPr/>
        <p:txBody>
          <a:bodyPr/>
          <a:lstStyle/>
          <a:p>
            <a:fld id="{1ECC6FAD-267A-4E60-BE7C-6B7042A49731}" type="slidenum">
              <a:rPr lang="fr-FR" smtClean="0"/>
              <a:pPr/>
              <a:t>‹N°›</a:t>
            </a:fld>
            <a:endParaRPr lang="fr-FR"/>
          </a:p>
        </p:txBody>
      </p:sp>
    </p:spTree>
    <p:extLst>
      <p:ext uri="{BB962C8B-B14F-4D97-AF65-F5344CB8AC3E}">
        <p14:creationId xmlns:p14="http://schemas.microsoft.com/office/powerpoint/2010/main" val="2435434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9_Disposition personnalisée">
    <p:spTree>
      <p:nvGrpSpPr>
        <p:cNvPr id="1" name=""/>
        <p:cNvGrpSpPr/>
        <p:nvPr/>
      </p:nvGrpSpPr>
      <p:grpSpPr>
        <a:xfrm>
          <a:off x="0" y="0"/>
          <a:ext cx="0" cy="0"/>
          <a:chOff x="0" y="0"/>
          <a:chExt cx="0" cy="0"/>
        </a:xfrm>
      </p:grpSpPr>
      <p:sp>
        <p:nvSpPr>
          <p:cNvPr id="11" name="Espace réservé pour une image  27"/>
          <p:cNvSpPr>
            <a:spLocks noGrp="1"/>
          </p:cNvSpPr>
          <p:nvPr>
            <p:ph type="pic" sz="quarter" idx="14"/>
          </p:nvPr>
        </p:nvSpPr>
        <p:spPr>
          <a:xfrm>
            <a:off x="0" y="-3"/>
            <a:ext cx="6960096" cy="6858003"/>
          </a:xfrm>
          <a:custGeom>
            <a:avLst/>
            <a:gdLst>
              <a:gd name="connsiteX0" fmla="*/ 0 w 5652120"/>
              <a:gd name="connsiteY0" fmla="*/ 0 h 4574624"/>
              <a:gd name="connsiteX1" fmla="*/ 5652120 w 5652120"/>
              <a:gd name="connsiteY1" fmla="*/ 0 h 4574624"/>
              <a:gd name="connsiteX2" fmla="*/ 5652120 w 5652120"/>
              <a:gd name="connsiteY2" fmla="*/ 1131590 h 4574624"/>
              <a:gd name="connsiteX3" fmla="*/ 4380119 w 5652120"/>
              <a:gd name="connsiteY3" fmla="*/ 1131590 h 4574624"/>
              <a:gd name="connsiteX4" fmla="*/ 4380119 w 5652120"/>
              <a:gd name="connsiteY4" fmla="*/ 3795886 h 4574624"/>
              <a:gd name="connsiteX5" fmla="*/ 5652120 w 5652120"/>
              <a:gd name="connsiteY5" fmla="*/ 3795886 h 4574624"/>
              <a:gd name="connsiteX6" fmla="*/ 5652120 w 5652120"/>
              <a:gd name="connsiteY6" fmla="*/ 4574624 h 4574624"/>
              <a:gd name="connsiteX7" fmla="*/ 0 w 5652120"/>
              <a:gd name="connsiteY7" fmla="*/ 4574624 h 4574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2120" h="4574624">
                <a:moveTo>
                  <a:pt x="0" y="0"/>
                </a:moveTo>
                <a:lnTo>
                  <a:pt x="5652120" y="0"/>
                </a:lnTo>
                <a:lnTo>
                  <a:pt x="5652120" y="1131590"/>
                </a:lnTo>
                <a:lnTo>
                  <a:pt x="4380119" y="1131590"/>
                </a:lnTo>
                <a:lnTo>
                  <a:pt x="4380119" y="3795886"/>
                </a:lnTo>
                <a:lnTo>
                  <a:pt x="5652120" y="3795886"/>
                </a:lnTo>
                <a:lnTo>
                  <a:pt x="5652120" y="4574624"/>
                </a:lnTo>
                <a:lnTo>
                  <a:pt x="0" y="4574624"/>
                </a:lnTo>
                <a:close/>
              </a:path>
            </a:pathLst>
          </a:custGeom>
          <a:solidFill>
            <a:schemeClr val="bg1">
              <a:lumMod val="95000"/>
            </a:schemeClr>
          </a:solidFill>
        </p:spPr>
        <p:txBody>
          <a:bodyPr wrap="square">
            <a:noAutofit/>
          </a:bodyPr>
          <a:lstStyle/>
          <a:p>
            <a:endParaRPr lang="fr-FR"/>
          </a:p>
        </p:txBody>
      </p:sp>
      <p:sp>
        <p:nvSpPr>
          <p:cNvPr id="13" name="Espace réservé du texte 52"/>
          <p:cNvSpPr>
            <a:spLocks noGrp="1"/>
          </p:cNvSpPr>
          <p:nvPr>
            <p:ph type="body" sz="quarter" idx="13" hasCustomPrompt="1"/>
          </p:nvPr>
        </p:nvSpPr>
        <p:spPr>
          <a:xfrm>
            <a:off x="5711957" y="4648585"/>
            <a:ext cx="3456384" cy="220448"/>
          </a:xfrm>
        </p:spPr>
        <p:txBody>
          <a:bodyPr lIns="0" tIns="0" rIns="0" bIns="0" anchor="ctr" anchorCtr="0">
            <a:normAutofit/>
          </a:bodyPr>
          <a:lstStyle>
            <a:lvl1pPr marL="0" indent="0" algn="l">
              <a:buNone/>
              <a:defRPr sz="1200" b="0" baseline="0">
                <a:solidFill>
                  <a:schemeClr val="tx1">
                    <a:lumMod val="50000"/>
                    <a:lumOff val="50000"/>
                  </a:schemeClr>
                </a:solidFill>
                <a:latin typeface="+mj-lt"/>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Date de la publication</a:t>
            </a:r>
          </a:p>
        </p:txBody>
      </p:sp>
      <p:sp>
        <p:nvSpPr>
          <p:cNvPr id="32" name="Shape 10"/>
          <p:cNvSpPr txBox="1">
            <a:spLocks noGrp="1"/>
          </p:cNvSpPr>
          <p:nvPr>
            <p:ph type="ctrTitle"/>
          </p:nvPr>
        </p:nvSpPr>
        <p:spPr>
          <a:xfrm>
            <a:off x="5711957" y="2468895"/>
            <a:ext cx="6336704"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80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33" name="Espace réservé du texte 52"/>
          <p:cNvSpPr>
            <a:spLocks noGrp="1"/>
          </p:cNvSpPr>
          <p:nvPr>
            <p:ph type="body" sz="quarter" idx="11" hasCustomPrompt="1"/>
          </p:nvPr>
        </p:nvSpPr>
        <p:spPr>
          <a:xfrm>
            <a:off x="5711957" y="4068834"/>
            <a:ext cx="6336704"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Sous-titre</a:t>
            </a:r>
            <a:endParaRPr lang="fr-FR"/>
          </a:p>
        </p:txBody>
      </p:sp>
      <p:pic>
        <p:nvPicPr>
          <p:cNvPr id="35" name="Image 3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32439" y="6307931"/>
            <a:ext cx="1920213" cy="320292"/>
          </a:xfrm>
          <a:prstGeom prst="rect">
            <a:avLst/>
          </a:prstGeom>
        </p:spPr>
      </p:pic>
      <p:pic>
        <p:nvPicPr>
          <p:cNvPr id="8" name="Image 7">
            <a:extLst>
              <a:ext uri="{FF2B5EF4-FFF2-40B4-BE49-F238E27FC236}">
                <a16:creationId xmlns:a16="http://schemas.microsoft.com/office/drawing/2014/main" id="{60A5EFDC-906E-4020-B2FE-F41700001D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0837" y="229777"/>
            <a:ext cx="2477824" cy="747280"/>
          </a:xfrm>
          <a:prstGeom prst="rect">
            <a:avLst/>
          </a:prstGeom>
        </p:spPr>
      </p:pic>
    </p:spTree>
    <p:extLst>
      <p:ext uri="{BB962C8B-B14F-4D97-AF65-F5344CB8AC3E}">
        <p14:creationId xmlns:p14="http://schemas.microsoft.com/office/powerpoint/2010/main" val="27206899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Sommaire">
    <p:spTree>
      <p:nvGrpSpPr>
        <p:cNvPr id="1" name=""/>
        <p:cNvGrpSpPr/>
        <p:nvPr/>
      </p:nvGrpSpPr>
      <p:grpSpPr>
        <a:xfrm>
          <a:off x="0" y="0"/>
          <a:ext cx="0" cy="0"/>
          <a:chOff x="0" y="0"/>
          <a:chExt cx="0" cy="0"/>
        </a:xfrm>
      </p:grpSpPr>
      <p:sp>
        <p:nvSpPr>
          <p:cNvPr id="17" name="Rectangle 16"/>
          <p:cNvSpPr/>
          <p:nvPr userDrawn="1"/>
        </p:nvSpPr>
        <p:spPr>
          <a:xfrm>
            <a:off x="2"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7" name="Espace réservé du texte 2"/>
          <p:cNvSpPr>
            <a:spLocks noGrp="1"/>
          </p:cNvSpPr>
          <p:nvPr>
            <p:ph type="body" sz="quarter" idx="11"/>
          </p:nvPr>
        </p:nvSpPr>
        <p:spPr>
          <a:xfrm>
            <a:off x="1666362" y="822102"/>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2" y="1756109"/>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2" y="2690116"/>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2" y="3624122"/>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2" y="4558129"/>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2" y="5492134"/>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4" y="822007"/>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4"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4" y="2690020"/>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4" y="3624027"/>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4"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4" y="549203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29411073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Entree de partie">
    <p:spTree>
      <p:nvGrpSpPr>
        <p:cNvPr id="1" name="Shape 11"/>
        <p:cNvGrpSpPr/>
        <p:nvPr/>
      </p:nvGrpSpPr>
      <p:grpSpPr>
        <a:xfrm>
          <a:off x="0" y="0"/>
          <a:ext cx="0" cy="0"/>
          <a:chOff x="0" y="0"/>
          <a:chExt cx="0" cy="0"/>
        </a:xfrm>
      </p:grpSpPr>
      <p:sp>
        <p:nvSpPr>
          <p:cNvPr id="2" name="Rectangle 1"/>
          <p:cNvSpPr/>
          <p:nvPr userDrawn="1"/>
        </p:nvSpPr>
        <p:spPr>
          <a:xfrm>
            <a:off x="1718556" y="1981235"/>
            <a:ext cx="192021" cy="154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6" name="Imag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7939" y="6453750"/>
            <a:ext cx="1778405" cy="296639"/>
          </a:xfrm>
          <a:prstGeom prst="rect">
            <a:avLst/>
          </a:prstGeom>
        </p:spPr>
      </p:pic>
      <p:sp>
        <p:nvSpPr>
          <p:cNvPr id="7" name="Oval 13"/>
          <p:cNvSpPr txBox="1">
            <a:spLocks noChangeAspect="1" noChangeArrowheads="1"/>
          </p:cNvSpPr>
          <p:nvPr userDrawn="1"/>
        </p:nvSpPr>
        <p:spPr bwMode="auto">
          <a:xfrm>
            <a:off x="240952" y="6501343"/>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9" name="Espace réservé du texte 52"/>
          <p:cNvSpPr>
            <a:spLocks noGrp="1"/>
          </p:cNvSpPr>
          <p:nvPr>
            <p:ph type="body" sz="quarter" idx="12" hasCustomPrompt="1"/>
          </p:nvPr>
        </p:nvSpPr>
        <p:spPr>
          <a:xfrm>
            <a:off x="2063552" y="2084852"/>
            <a:ext cx="9982789" cy="1442781"/>
          </a:xfrm>
        </p:spPr>
        <p:txBody>
          <a:bodyPr lIns="0" tIns="0" rIns="0" bIns="0" anchor="ctr" anchorCtr="0">
            <a:noAutofit/>
          </a:bodyPr>
          <a:lstStyle>
            <a:lvl1pPr marL="0" indent="0" algn="l">
              <a:buNone/>
              <a:defRPr lang="fr-FR" sz="10666"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01</a:t>
            </a:r>
          </a:p>
        </p:txBody>
      </p:sp>
      <p:sp>
        <p:nvSpPr>
          <p:cNvPr id="10" name="Espace réservé du texte 52"/>
          <p:cNvSpPr>
            <a:spLocks noGrp="1"/>
          </p:cNvSpPr>
          <p:nvPr>
            <p:ph type="body" sz="quarter" idx="13" hasCustomPrompt="1"/>
          </p:nvPr>
        </p:nvSpPr>
        <p:spPr>
          <a:xfrm>
            <a:off x="2063553" y="3527632"/>
            <a:ext cx="9982791" cy="1442781"/>
          </a:xfrm>
        </p:spPr>
        <p:txBody>
          <a:bodyPr lIns="0" tIns="0" rIns="0" bIns="0" anchor="t" anchorCtr="0">
            <a:noAutofit/>
          </a:bodyPr>
          <a:lstStyle>
            <a:lvl1pPr marL="0" indent="0" algn="l">
              <a:buNone/>
              <a:defRPr lang="fr-FR" sz="5333"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INTERCALAIRE</a:t>
            </a:r>
          </a:p>
        </p:txBody>
      </p:sp>
    </p:spTree>
    <p:extLst>
      <p:ext uri="{BB962C8B-B14F-4D97-AF65-F5344CB8AC3E}">
        <p14:creationId xmlns:p14="http://schemas.microsoft.com/office/powerpoint/2010/main" val="2736421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2_vierge">
    <p:spTree>
      <p:nvGrpSpPr>
        <p:cNvPr id="1" name=""/>
        <p:cNvGrpSpPr/>
        <p:nvPr/>
      </p:nvGrpSpPr>
      <p:grpSpPr>
        <a:xfrm>
          <a:off x="0" y="0"/>
          <a:ext cx="0" cy="0"/>
          <a:chOff x="0" y="0"/>
          <a:chExt cx="0" cy="0"/>
        </a:xfrm>
      </p:grpSpPr>
      <p:pic>
        <p:nvPicPr>
          <p:cNvPr id="51" name="Image 5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83765" y="3140970"/>
            <a:ext cx="4150155" cy="692247"/>
          </a:xfrm>
          <a:prstGeom prst="rect">
            <a:avLst/>
          </a:prstGeom>
        </p:spPr>
      </p:pic>
    </p:spTree>
    <p:extLst>
      <p:ext uri="{BB962C8B-B14F-4D97-AF65-F5344CB8AC3E}">
        <p14:creationId xmlns:p14="http://schemas.microsoft.com/office/powerpoint/2010/main" val="32788694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038373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image" Target="../media/image5.jp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image" Target="../media/image4.png"/><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34" Type="http://schemas.openxmlformats.org/officeDocument/2006/relationships/theme" Target="../theme/theme3.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slideLayout" Target="../slideLayouts/slideLayout56.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image" Target="../media/image1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738" r:id="rId8"/>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9 février 2023</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7471371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35">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9"/>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sz="1400"/>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1"/>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1">
                <a:solidFill>
                  <a:schemeClr val="tx1"/>
                </a:solidFill>
              </a:defRPr>
            </a:lvl1pPr>
          </a:lstStyle>
          <a:p>
            <a:r>
              <a:rPr lang="fr-FR"/>
              <a:t>Janvier 2023</a:t>
            </a: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1">
                <a:solidFill>
                  <a:schemeClr val="tx1"/>
                </a:solidFill>
              </a:defRPr>
            </a:lvl1pPr>
          </a:lstStyle>
          <a:p>
            <a:endParaRPr lang="fr-F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1"/>
            <a:ext cx="558000" cy="104299"/>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p>
        </p:txBody>
      </p:sp>
    </p:spTree>
    <p:extLst>
      <p:ext uri="{BB962C8B-B14F-4D97-AF65-F5344CB8AC3E}">
        <p14:creationId xmlns:p14="http://schemas.microsoft.com/office/powerpoint/2010/main" val="1632485953"/>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 id="2147483722" r:id="rId19"/>
    <p:sldLayoutId id="2147483723" r:id="rId20"/>
    <p:sldLayoutId id="2147483724" r:id="rId21"/>
    <p:sldLayoutId id="2147483725" r:id="rId22"/>
    <p:sldLayoutId id="2147483726" r:id="rId23"/>
    <p:sldLayoutId id="2147483727" r:id="rId24"/>
    <p:sldLayoutId id="2147483729" r:id="rId25"/>
    <p:sldLayoutId id="2147483730" r:id="rId26"/>
    <p:sldLayoutId id="2147483731" r:id="rId27"/>
    <p:sldLayoutId id="2147483732" r:id="rId28"/>
    <p:sldLayoutId id="2147483733" r:id="rId29"/>
    <p:sldLayoutId id="2147483734" r:id="rId30"/>
    <p:sldLayoutId id="2147483735" r:id="rId31"/>
    <p:sldLayoutId id="2147483736" r:id="rId32"/>
    <p:sldLayoutId id="2147483737" r:id="rId33"/>
  </p:sldLayoutIdLst>
  <p:hf hdr="0" ftr="0"/>
  <p:txStyles>
    <p:titleStyle>
      <a:lvl1pPr algn="l" defTabSz="914377"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377"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377"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79996" indent="-179996" algn="l" defTabSz="914377"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59991" indent="-143996" algn="l" defTabSz="914377"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39987" indent="-143996" algn="l" defTabSz="914377"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package" Target="../embeddings/Microsoft_Excel_Worksheet2.xlsx"/><Relationship Id="rId3" Type="http://schemas.openxmlformats.org/officeDocument/2006/relationships/package" Target="../embeddings/Microsoft_Excel_Worksheet.xlsx"/><Relationship Id="rId7" Type="http://schemas.openxmlformats.org/officeDocument/2006/relationships/image" Target="../media/image25.png"/><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23.wmf"/><Relationship Id="rId5" Type="http://schemas.openxmlformats.org/officeDocument/2006/relationships/package" Target="../embeddings/Microsoft_Excel_Worksheet1.xlsx"/><Relationship Id="rId4" Type="http://schemas.openxmlformats.org/officeDocument/2006/relationships/image" Target="../media/image22.wmf"/><Relationship Id="rId9" Type="http://schemas.openxmlformats.org/officeDocument/2006/relationships/image" Target="../media/image24.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8.png"/><Relationship Id="rId7" Type="http://schemas.openxmlformats.org/officeDocument/2006/relationships/oleObject" Target="../embeddings/oleObject1.bin"/><Relationship Id="rId12" Type="http://schemas.microsoft.com/office/2007/relationships/hdphoto" Target="../media/hdphoto2.wdp"/><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image" Target="../media/image31.tmp"/><Relationship Id="rId11" Type="http://schemas.openxmlformats.org/officeDocument/2006/relationships/image" Target="../media/image32.png"/><Relationship Id="rId5" Type="http://schemas.openxmlformats.org/officeDocument/2006/relationships/image" Target="../media/image30.tmp"/><Relationship Id="rId10" Type="http://schemas.openxmlformats.org/officeDocument/2006/relationships/image" Target="../media/image27.wmf"/><Relationship Id="rId4" Type="http://schemas.openxmlformats.org/officeDocument/2006/relationships/image" Target="../media/image29.png"/><Relationship Id="rId9"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commerciaux.celca.caisse-epargne.fr/download/2126/cenet-comptes/27699/secur-pass-pro-memo-conseiller-2022-v3-2.pptx" TargetMode="External"/><Relationship Id="rId1" Type="http://schemas.openxmlformats.org/officeDocument/2006/relationships/slideLayout" Target="../slideLayouts/slideLayout4.xml"/><Relationship Id="rId5" Type="http://schemas.openxmlformats.org/officeDocument/2006/relationships/image" Target="../media/image49.jp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PowerPoint_Presentation.pptx"/><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image" Target="../media/image51.png"/><Relationship Id="rId4" Type="http://schemas.openxmlformats.org/officeDocument/2006/relationships/image" Target="../media/image50.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hyperlink" Target="http://commerciaux.celca.caisse-epargne.fr/download/2126/cenet-comptes/25732/cenet_application_mobile.mp4" TargetMode="External"/><Relationship Id="rId13" Type="http://schemas.openxmlformats.org/officeDocument/2006/relationships/hyperlink" Target="http://commerciaux.celca.caisse-epargne.fr/download/2126/cenet-comptes/29049/faq-migration-dei-vers-ce-net.pptx" TargetMode="External"/><Relationship Id="rId18" Type="http://schemas.openxmlformats.org/officeDocument/2006/relationships/hyperlink" Target="http://commerciaux.celca.caisse-epargne.fr/download/2126/cenet-comptes/25591/ce_fiche_produit_pro_ce-net-comptes.pdf" TargetMode="External"/><Relationship Id="rId3" Type="http://schemas.openxmlformats.org/officeDocument/2006/relationships/hyperlink" Target="http://commerciaux.celca.caisse-epargne.fr/download/2126/cenet-comptes/25727/arbre-decision-cenet.pptx" TargetMode="External"/><Relationship Id="rId21" Type="http://schemas.openxmlformats.org/officeDocument/2006/relationships/image" Target="../media/image54.png"/><Relationship Id="rId7" Type="http://schemas.openxmlformats.org/officeDocument/2006/relationships/hyperlink" Target="http://commerciaux.celca.caisse-epargne.fr/download/2126/cenet-comptes/25731/ce-net_decouverte-nouvelle-ergonomie.mp4" TargetMode="External"/><Relationship Id="rId12" Type="http://schemas.openxmlformats.org/officeDocument/2006/relationships/hyperlink" Target="http://commerciaux.celca.caisse-epargne.fr/download/2126/cenet-comptes/26092/poser-les-habilitations-vision-client-pas-a-pas.ppt" TargetMode="External"/><Relationship Id="rId17" Type="http://schemas.openxmlformats.org/officeDocument/2006/relationships/hyperlink" Target="https://youtu.be/2RJp3FBtOTs" TargetMode="External"/><Relationship Id="rId2" Type="http://schemas.openxmlformats.org/officeDocument/2006/relationships/hyperlink" Target="http://commerciaux.celca.caisse-epargne.fr/download/2126/cenet-comptes/24831/ce-net-comptes-fiche-memo-nov-2021-vdef.pptx" TargetMode="External"/><Relationship Id="rId16" Type="http://schemas.openxmlformats.org/officeDocument/2006/relationships/hyperlink" Target="https://bpce.speach.me/s/32556c5a974/espaces-transactionnels" TargetMode="External"/><Relationship Id="rId20" Type="http://schemas.openxmlformats.org/officeDocument/2006/relationships/image" Target="../media/image53.png"/><Relationship Id="rId1" Type="http://schemas.openxmlformats.org/officeDocument/2006/relationships/slideLayout" Target="../slideLayouts/slideLayout4.xml"/><Relationship Id="rId6" Type="http://schemas.openxmlformats.org/officeDocument/2006/relationships/hyperlink" Target="http://commerciaux.celca.caisse-epargne.fr/download/2126/cenet-comptes/25735/souscription-pas-a-pas.pptx" TargetMode="External"/><Relationship Id="rId11" Type="http://schemas.openxmlformats.org/officeDocument/2006/relationships/hyperlink" Target="http://commerciaux.celca.caisse-epargne.fr/download/2126/cenet-comptes/26091/ajouter-un-utilisateur-pas-a-pas.pptx" TargetMode="External"/><Relationship Id="rId5" Type="http://schemas.openxmlformats.org/officeDocument/2006/relationships/hyperlink" Target="https://demo-val.hpr.caisse-epargne.fr/demo?brand=ce" TargetMode="External"/><Relationship Id="rId15" Type="http://schemas.openxmlformats.org/officeDocument/2006/relationships/hyperlink" Target="http://commerciaux.celca.caisse-epargne.fr/download/2126/cenet-comptes/29211/app-cenet-enrichissement-des-fonctionnalites-janvier-2023.pptx" TargetMode="External"/><Relationship Id="rId23" Type="http://schemas.openxmlformats.org/officeDocument/2006/relationships/image" Target="../media/image56.png"/><Relationship Id="rId10" Type="http://schemas.openxmlformats.org/officeDocument/2006/relationships/hyperlink" Target="http://commerciaux.celca.caisse-epargne.fr/download/2126/cenet-comptes/26093/reinitialiser-mot-de-passe-pas-a-pas.pptx" TargetMode="External"/><Relationship Id="rId19" Type="http://schemas.openxmlformats.org/officeDocument/2006/relationships/image" Target="../media/image52.png"/><Relationship Id="rId4" Type="http://schemas.openxmlformats.org/officeDocument/2006/relationships/hyperlink" Target="http://commerciaux.celca.caisse-epargne.fr/download/2126/cenet-comptes/29043/fiche-comparative-ce-net-new.xlsx" TargetMode="External"/><Relationship Id="rId9" Type="http://schemas.openxmlformats.org/officeDocument/2006/relationships/hyperlink" Target="http://commerciaux.celca.caisse-epargne.fr/download/2126/cenet-comptes/25734/presentation-de-lapplication-mobile-ce.ppt" TargetMode="External"/><Relationship Id="rId14" Type="http://schemas.openxmlformats.org/officeDocument/2006/relationships/hyperlink" Target="http://commerciaux.celca.caisse-epargne.fr/download/2126/cenet-comptes/28397/app-cenet-enrichissement-des-fonctionnalites-octobre-novembre.pptx" TargetMode="External"/><Relationship Id="rId22" Type="http://schemas.openxmlformats.org/officeDocument/2006/relationships/image" Target="../media/image55.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a:t>Présentation du process</a:t>
            </a:r>
            <a:endParaRPr lang="fr-FR" dirty="0"/>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a:t>09 Février 2022</a:t>
            </a:r>
            <a:endParaRPr lang="fr-FR" dirty="0"/>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a:xfrm>
            <a:off x="2230016" y="1882370"/>
            <a:ext cx="8095669" cy="1817320"/>
          </a:xfrm>
        </p:spPr>
        <p:txBody>
          <a:bodyPr>
            <a:normAutofit/>
          </a:bodyPr>
          <a:lstStyle/>
          <a:p>
            <a:r>
              <a:rPr lang="fr-FR"/>
              <a:t>MIGRATION DE DEI PRO VERS CE NET </a:t>
            </a:r>
            <a:endParaRPr lang="fr-FR" dirty="0"/>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p:txBody>
          <a:bodyPr/>
          <a:lstStyle/>
          <a:p>
            <a:r>
              <a:rPr lang="fr-FR"/>
              <a:t>Direction du Marché des Professionnels – Agriculture – Viticulture – Associations de Proximité  </a:t>
            </a:r>
            <a:endParaRPr lang="fr-FR" dirty="0"/>
          </a:p>
        </p:txBody>
      </p:sp>
      <p:pic>
        <p:nvPicPr>
          <p:cNvPr id="6" name="Image 5">
            <a:extLst>
              <a:ext uri="{FF2B5EF4-FFF2-40B4-BE49-F238E27FC236}">
                <a16:creationId xmlns:a16="http://schemas.microsoft.com/office/drawing/2014/main" id="{DD3E5757-A190-4B01-966B-5644E570A013}"/>
              </a:ext>
            </a:extLst>
          </p:cNvPr>
          <p:cNvPicPr>
            <a:picLocks noChangeAspect="1"/>
          </p:cNvPicPr>
          <p:nvPr/>
        </p:nvPicPr>
        <p:blipFill>
          <a:blip r:embed="rId2" cstate="screen">
            <a:duotone>
              <a:srgbClr val="E7E6E6">
                <a:shade val="45000"/>
                <a:satMod val="135000"/>
              </a:srgbClr>
              <a:prstClr val="white"/>
            </a:duotone>
            <a:extLst>
              <a:ext uri="{28A0092B-C50C-407E-A947-70E740481C1C}">
                <a14:useLocalDpi xmlns:a14="http://schemas.microsoft.com/office/drawing/2010/main" val="0"/>
              </a:ext>
            </a:extLst>
          </a:blip>
          <a:stretch>
            <a:fillRect/>
          </a:stretch>
        </p:blipFill>
        <p:spPr>
          <a:xfrm>
            <a:off x="10632511" y="555998"/>
            <a:ext cx="1145507" cy="1147037"/>
          </a:xfrm>
          <a:prstGeom prst="rect">
            <a:avLst/>
          </a:prstGeom>
        </p:spPr>
      </p:pic>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a:t>Rappel du contexte et des objectifs</a:t>
            </a:r>
          </a:p>
          <a:p>
            <a:r>
              <a:rPr lang="fr-FR"/>
              <a:t>Roadmap Migration</a:t>
            </a:r>
          </a:p>
          <a:p>
            <a:r>
              <a:rPr lang="fr-FR"/>
              <a:t>La communication</a:t>
            </a:r>
          </a:p>
          <a:p>
            <a:r>
              <a:rPr lang="fr-FR"/>
              <a:t>La FAQ</a:t>
            </a:r>
            <a:endParaRPr lang="fr-FR" dirty="0"/>
          </a:p>
        </p:txBody>
      </p:sp>
    </p:spTree>
    <p:extLst>
      <p:ext uri="{BB962C8B-B14F-4D97-AF65-F5344CB8AC3E}">
        <p14:creationId xmlns:p14="http://schemas.microsoft.com/office/powerpoint/2010/main" val="3029223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latin typeface="Montserrat" panose="00000500000000000000" pitchFamily="2" charset="0"/>
              </a:rPr>
              <a:t>01</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a:latin typeface="Montserrat" panose="00000500000000000000" pitchFamily="2" charset="0"/>
              </a:rPr>
              <a:t>Rappel du contexte et des objectifs </a:t>
            </a:r>
            <a:endParaRPr lang="fr-FR" dirty="0">
              <a:latin typeface="Montserrat" panose="00000500000000000000" pitchFamily="2" charset="0"/>
            </a:endParaRP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300" b="1" i="0" u="none" strike="noStrike" kern="1200" cap="none" spc="0" normalizeH="0" baseline="0" noProof="0" smtClean="0">
                <a:ln>
                  <a:noFill/>
                </a:ln>
                <a:solidFill>
                  <a:srgbClr val="D7000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fr-FR" sz="1300" b="1" i="0" u="none" strike="noStrike" kern="1200" cap="none" spc="0" normalizeH="0" baseline="0" noProof="0" dirty="0">
              <a:ln>
                <a:noFill/>
              </a:ln>
              <a:solidFill>
                <a:srgbClr val="D7000F"/>
              </a:solidFill>
              <a:effectLst/>
              <a:uLnTx/>
              <a:uFillTx/>
              <a:latin typeface="Arial" panose="020B0604020202020204"/>
              <a:ea typeface="+mn-ea"/>
              <a:cs typeface="+mn-cs"/>
            </a:endParaRPr>
          </a:p>
        </p:txBody>
      </p:sp>
    </p:spTree>
    <p:extLst>
      <p:ext uri="{BB962C8B-B14F-4D97-AF65-F5344CB8AC3E}">
        <p14:creationId xmlns:p14="http://schemas.microsoft.com/office/powerpoint/2010/main" val="43661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p:txBody>
          <a:bodyPr/>
          <a:lstStyle/>
          <a:p>
            <a:r>
              <a:rPr lang="fr-FR"/>
              <a:t>Des nouveaux </a:t>
            </a:r>
            <a:r>
              <a:rPr lang="fr-FR" kern="0">
                <a:cs typeface="Arial"/>
                <a:sym typeface="Arial"/>
              </a:rPr>
              <a:t>espaces transactionnels plus fluide, plus ergonomique, accessible à tous moments afin de faire gagner du temps et simplifier la gestion des comptes au quotidien de nos clients.</a:t>
            </a:r>
            <a:endParaRPr lang="fr-FR" dirty="0"/>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5" y="436012"/>
            <a:ext cx="10980738" cy="720000"/>
          </a:xfrm>
        </p:spPr>
        <p:txBody>
          <a:bodyPr/>
          <a:lstStyle/>
          <a:p>
            <a:r>
              <a:rPr lang="fr-FR"/>
              <a:t>Rappel du contexte : Une migration des clients Pros équipés DEI Pro prévue sur le Q1 2023		</a:t>
            </a:r>
            <a:endParaRPr lang="fr-FR" dirty="0"/>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a:t>Migration de DEI Pro vers Ce Net</a:t>
            </a:r>
            <a:endParaRPr lang="fr-FR" dirty="0"/>
          </a:p>
        </p:txBody>
      </p:sp>
      <p:sp>
        <p:nvSpPr>
          <p:cNvPr id="44" name="Rectangle 43">
            <a:extLst>
              <a:ext uri="{FF2B5EF4-FFF2-40B4-BE49-F238E27FC236}">
                <a16:creationId xmlns:a16="http://schemas.microsoft.com/office/drawing/2014/main" id="{F106A953-BC37-4B99-94C5-4422B0B01D4E}"/>
              </a:ext>
            </a:extLst>
          </p:cNvPr>
          <p:cNvSpPr/>
          <p:nvPr/>
        </p:nvSpPr>
        <p:spPr>
          <a:xfrm>
            <a:off x="3503712" y="3882010"/>
            <a:ext cx="6994963" cy="1704783"/>
          </a:xfrm>
          <a:prstGeom prst="rect">
            <a:avLst/>
          </a:prstGeom>
          <a:solidFill>
            <a:schemeClr val="bg1">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914377">
              <a:defRPr/>
            </a:pPr>
            <a:endParaRPr lang="fr-FR" sz="2400">
              <a:solidFill>
                <a:srgbClr val="FFFFFF"/>
              </a:solidFill>
              <a:latin typeface="Arial" panose="020B0604020202020204"/>
              <a:sym typeface="Arial"/>
            </a:endParaRPr>
          </a:p>
        </p:txBody>
      </p:sp>
      <p:sp>
        <p:nvSpPr>
          <p:cNvPr id="45" name="Rectangle 44">
            <a:extLst>
              <a:ext uri="{FF2B5EF4-FFF2-40B4-BE49-F238E27FC236}">
                <a16:creationId xmlns:a16="http://schemas.microsoft.com/office/drawing/2014/main" id="{424A8093-FEAB-420B-9D6B-49C3598B2DF6}"/>
              </a:ext>
            </a:extLst>
          </p:cNvPr>
          <p:cNvSpPr/>
          <p:nvPr/>
        </p:nvSpPr>
        <p:spPr>
          <a:xfrm>
            <a:off x="3503713" y="2178589"/>
            <a:ext cx="6994963" cy="1572407"/>
          </a:xfrm>
          <a:prstGeom prst="rect">
            <a:avLst/>
          </a:prstGeom>
          <a:solidFill>
            <a:schemeClr val="bg1">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914377">
              <a:defRPr/>
            </a:pPr>
            <a:endParaRPr lang="fr-FR" sz="2400">
              <a:solidFill>
                <a:srgbClr val="FFFFFF"/>
              </a:solidFill>
              <a:latin typeface="Arial" panose="020B0604020202020204"/>
              <a:sym typeface="Arial"/>
            </a:endParaRPr>
          </a:p>
        </p:txBody>
      </p:sp>
      <p:sp>
        <p:nvSpPr>
          <p:cNvPr id="46" name="Flèche : droite 45">
            <a:extLst>
              <a:ext uri="{FF2B5EF4-FFF2-40B4-BE49-F238E27FC236}">
                <a16:creationId xmlns:a16="http://schemas.microsoft.com/office/drawing/2014/main" id="{DD22C3A0-C856-4515-B496-37793A50AC3C}"/>
              </a:ext>
            </a:extLst>
          </p:cNvPr>
          <p:cNvSpPr/>
          <p:nvPr/>
        </p:nvSpPr>
        <p:spPr>
          <a:xfrm>
            <a:off x="5118133" y="2225448"/>
            <a:ext cx="3039376" cy="8160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r-FR" sz="2400">
              <a:solidFill>
                <a:srgbClr val="FFFFFF"/>
              </a:solidFill>
              <a:latin typeface="Arial" panose="020B0604020202020204"/>
              <a:sym typeface="Arial"/>
            </a:endParaRPr>
          </a:p>
        </p:txBody>
      </p:sp>
      <p:sp>
        <p:nvSpPr>
          <p:cNvPr id="47" name="Flèche : droite 46">
            <a:extLst>
              <a:ext uri="{FF2B5EF4-FFF2-40B4-BE49-F238E27FC236}">
                <a16:creationId xmlns:a16="http://schemas.microsoft.com/office/drawing/2014/main" id="{E28A9F98-8239-44B4-A903-F2B8B73DEBCA}"/>
              </a:ext>
            </a:extLst>
          </p:cNvPr>
          <p:cNvSpPr/>
          <p:nvPr/>
        </p:nvSpPr>
        <p:spPr>
          <a:xfrm>
            <a:off x="5118133" y="3123393"/>
            <a:ext cx="3039376" cy="3360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r-FR" sz="2400">
              <a:solidFill>
                <a:srgbClr val="FFFFFF"/>
              </a:solidFill>
              <a:latin typeface="Arial" panose="020B0604020202020204"/>
              <a:sym typeface="Arial"/>
            </a:endParaRPr>
          </a:p>
        </p:txBody>
      </p:sp>
      <p:sp>
        <p:nvSpPr>
          <p:cNvPr id="48" name="Flèche : droite 47">
            <a:extLst>
              <a:ext uri="{FF2B5EF4-FFF2-40B4-BE49-F238E27FC236}">
                <a16:creationId xmlns:a16="http://schemas.microsoft.com/office/drawing/2014/main" id="{B53097B4-5172-4FD9-80DD-676FF942465D}"/>
              </a:ext>
            </a:extLst>
          </p:cNvPr>
          <p:cNvSpPr/>
          <p:nvPr/>
        </p:nvSpPr>
        <p:spPr>
          <a:xfrm>
            <a:off x="5130151" y="3906779"/>
            <a:ext cx="3039376" cy="8160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914377">
              <a:defRPr/>
            </a:pPr>
            <a:endParaRPr lang="fr-FR" sz="2400">
              <a:solidFill>
                <a:srgbClr val="FFFFFF"/>
              </a:solidFill>
              <a:latin typeface="Arial" panose="020B0604020202020204"/>
              <a:sym typeface="Arial"/>
            </a:endParaRPr>
          </a:p>
        </p:txBody>
      </p:sp>
      <p:sp>
        <p:nvSpPr>
          <p:cNvPr id="49" name="Rectangle 48">
            <a:extLst>
              <a:ext uri="{FF2B5EF4-FFF2-40B4-BE49-F238E27FC236}">
                <a16:creationId xmlns:a16="http://schemas.microsoft.com/office/drawing/2014/main" id="{A1F742DC-1459-455D-8BDB-044879C72D79}"/>
              </a:ext>
            </a:extLst>
          </p:cNvPr>
          <p:cNvSpPr/>
          <p:nvPr/>
        </p:nvSpPr>
        <p:spPr>
          <a:xfrm>
            <a:off x="3747309" y="3100696"/>
            <a:ext cx="1127232" cy="46166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vert="horz" wrap="none" rtlCol="0" anchor="ctr">
            <a:spAutoFit/>
          </a:bodyPr>
          <a:lstStyle/>
          <a:p>
            <a:pPr algn="ctr" defTabSz="914377">
              <a:defRPr/>
            </a:pPr>
            <a:r>
              <a:rPr lang="fr-FR" sz="2400" b="1">
                <a:solidFill>
                  <a:srgbClr val="FF0000"/>
                </a:solidFill>
                <a:latin typeface="Arial" panose="020B0604020202020204"/>
                <a:sym typeface="Arial"/>
              </a:rPr>
              <a:t>17 642</a:t>
            </a:r>
            <a:endParaRPr lang="fr-FR" sz="2400" b="1" dirty="0">
              <a:solidFill>
                <a:srgbClr val="FF0000"/>
              </a:solidFill>
              <a:latin typeface="Arial" panose="020B0604020202020204"/>
              <a:sym typeface="Arial"/>
            </a:endParaRPr>
          </a:p>
        </p:txBody>
      </p:sp>
      <p:sp>
        <p:nvSpPr>
          <p:cNvPr id="50" name="Rectangle 49">
            <a:extLst>
              <a:ext uri="{FF2B5EF4-FFF2-40B4-BE49-F238E27FC236}">
                <a16:creationId xmlns:a16="http://schemas.microsoft.com/office/drawing/2014/main" id="{B7A03594-51E4-4438-966E-CA38502BD8A8}"/>
              </a:ext>
            </a:extLst>
          </p:cNvPr>
          <p:cNvSpPr/>
          <p:nvPr/>
        </p:nvSpPr>
        <p:spPr>
          <a:xfrm>
            <a:off x="1043972" y="3872798"/>
            <a:ext cx="1127232" cy="46166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vert="horz" wrap="none" rtlCol="0" anchor="ctr">
            <a:spAutoFit/>
          </a:bodyPr>
          <a:lstStyle/>
          <a:p>
            <a:pPr algn="ctr" defTabSz="914377">
              <a:defRPr/>
            </a:pPr>
            <a:r>
              <a:rPr lang="fr-FR" sz="2400" b="1" dirty="0">
                <a:solidFill>
                  <a:srgbClr val="FF0000"/>
                </a:solidFill>
                <a:latin typeface="Arial" panose="020B0604020202020204"/>
                <a:sym typeface="Arial"/>
              </a:rPr>
              <a:t>26 033</a:t>
            </a:r>
          </a:p>
        </p:txBody>
      </p:sp>
      <p:sp>
        <p:nvSpPr>
          <p:cNvPr id="51" name="Rectangle 50">
            <a:extLst>
              <a:ext uri="{FF2B5EF4-FFF2-40B4-BE49-F238E27FC236}">
                <a16:creationId xmlns:a16="http://schemas.microsoft.com/office/drawing/2014/main" id="{B2104E6E-D887-43C8-A465-D6BFBA40FE01}"/>
              </a:ext>
            </a:extLst>
          </p:cNvPr>
          <p:cNvSpPr/>
          <p:nvPr/>
        </p:nvSpPr>
        <p:spPr>
          <a:xfrm>
            <a:off x="3909310" y="4745904"/>
            <a:ext cx="955710" cy="46166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vert="horz" wrap="none" rtlCol="0" anchor="ctr">
            <a:spAutoFit/>
          </a:bodyPr>
          <a:lstStyle/>
          <a:p>
            <a:pPr algn="ctr" defTabSz="914377">
              <a:defRPr/>
            </a:pPr>
            <a:r>
              <a:rPr lang="fr-FR" sz="2400" b="1" dirty="0">
                <a:solidFill>
                  <a:srgbClr val="FF0000"/>
                </a:solidFill>
                <a:latin typeface="Arial" panose="020B0604020202020204"/>
                <a:sym typeface="Arial"/>
              </a:rPr>
              <a:t>8 297</a:t>
            </a:r>
          </a:p>
        </p:txBody>
      </p:sp>
      <p:sp>
        <p:nvSpPr>
          <p:cNvPr id="52" name="Shape 190">
            <a:extLst>
              <a:ext uri="{FF2B5EF4-FFF2-40B4-BE49-F238E27FC236}">
                <a16:creationId xmlns:a16="http://schemas.microsoft.com/office/drawing/2014/main" id="{968497A1-F7F1-4D10-8C63-427F70E6A5C4}"/>
              </a:ext>
            </a:extLst>
          </p:cNvPr>
          <p:cNvSpPr txBox="1">
            <a:spLocks/>
          </p:cNvSpPr>
          <p:nvPr/>
        </p:nvSpPr>
        <p:spPr>
          <a:xfrm>
            <a:off x="3698721" y="2263612"/>
            <a:ext cx="1614177" cy="861967"/>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914377">
              <a:defRPr/>
            </a:pPr>
            <a:r>
              <a:rPr lang="fr-FR" sz="1867" cap="none">
                <a:solidFill>
                  <a:srgbClr val="000000"/>
                </a:solidFill>
                <a:ea typeface="Cabin"/>
                <a:cs typeface="Cabin"/>
                <a:sym typeface="Cabin"/>
              </a:rPr>
              <a:t>Titulaire Personnes Morales </a:t>
            </a:r>
          </a:p>
        </p:txBody>
      </p:sp>
      <p:sp>
        <p:nvSpPr>
          <p:cNvPr id="53" name="Shape 190">
            <a:extLst>
              <a:ext uri="{FF2B5EF4-FFF2-40B4-BE49-F238E27FC236}">
                <a16:creationId xmlns:a16="http://schemas.microsoft.com/office/drawing/2014/main" id="{FDEA0CDE-A634-4D5E-892B-276F3DBAB787}"/>
              </a:ext>
            </a:extLst>
          </p:cNvPr>
          <p:cNvSpPr txBox="1">
            <a:spLocks/>
          </p:cNvSpPr>
          <p:nvPr/>
        </p:nvSpPr>
        <p:spPr>
          <a:xfrm>
            <a:off x="3663564" y="3906588"/>
            <a:ext cx="1776869" cy="861967"/>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914377">
              <a:defRPr/>
            </a:pPr>
            <a:r>
              <a:rPr lang="fr-FR" sz="1867" cap="none" dirty="0">
                <a:solidFill>
                  <a:srgbClr val="000000"/>
                </a:solidFill>
                <a:ea typeface="Cabin"/>
                <a:cs typeface="Cabin"/>
                <a:sym typeface="Cabin"/>
              </a:rPr>
              <a:t>Titulaire Entrepreneurs Individuels </a:t>
            </a:r>
          </a:p>
        </p:txBody>
      </p:sp>
      <p:pic>
        <p:nvPicPr>
          <p:cNvPr id="54" name="Image 53">
            <a:extLst>
              <a:ext uri="{FF2B5EF4-FFF2-40B4-BE49-F238E27FC236}">
                <a16:creationId xmlns:a16="http://schemas.microsoft.com/office/drawing/2014/main" id="{350E43DA-E74B-40A9-867F-FD3C5E4ECC70}"/>
              </a:ext>
            </a:extLst>
          </p:cNvPr>
          <p:cNvPicPr>
            <a:picLocks noChangeAspect="1"/>
          </p:cNvPicPr>
          <p:nvPr/>
        </p:nvPicPr>
        <p:blipFill>
          <a:blip r:embed="rId2"/>
          <a:stretch>
            <a:fillRect/>
          </a:stretch>
        </p:blipFill>
        <p:spPr>
          <a:xfrm>
            <a:off x="8243156" y="2369980"/>
            <a:ext cx="2182541" cy="423841"/>
          </a:xfrm>
          <a:prstGeom prst="rect">
            <a:avLst/>
          </a:prstGeom>
        </p:spPr>
      </p:pic>
      <p:sp>
        <p:nvSpPr>
          <p:cNvPr id="55" name="Rectangle 54">
            <a:extLst>
              <a:ext uri="{FF2B5EF4-FFF2-40B4-BE49-F238E27FC236}">
                <a16:creationId xmlns:a16="http://schemas.microsoft.com/office/drawing/2014/main" id="{F4B14C50-169D-4876-AA7F-106CDC23A838}"/>
              </a:ext>
            </a:extLst>
          </p:cNvPr>
          <p:cNvSpPr/>
          <p:nvPr/>
        </p:nvSpPr>
        <p:spPr>
          <a:xfrm>
            <a:off x="5045291" y="2399662"/>
            <a:ext cx="1357636" cy="46166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vert="horz" wrap="square" rtlCol="0" anchor="ctr">
            <a:spAutoFit/>
          </a:bodyPr>
          <a:lstStyle/>
          <a:p>
            <a:pPr algn="r" defTabSz="914377">
              <a:defRPr/>
            </a:pPr>
            <a:r>
              <a:rPr lang="fr-FR" sz="2400" b="1">
                <a:solidFill>
                  <a:srgbClr val="FF0000"/>
                </a:solidFill>
                <a:latin typeface="Arial" panose="020B0604020202020204"/>
                <a:sym typeface="Arial"/>
              </a:rPr>
              <a:t>17 309</a:t>
            </a:r>
            <a:endParaRPr lang="fr-FR" sz="2400" b="1" dirty="0">
              <a:solidFill>
                <a:srgbClr val="FF0000"/>
              </a:solidFill>
              <a:latin typeface="Arial" panose="020B0604020202020204"/>
              <a:sym typeface="Arial"/>
            </a:endParaRPr>
          </a:p>
        </p:txBody>
      </p:sp>
      <p:sp>
        <p:nvSpPr>
          <p:cNvPr id="56" name="Rectangle 55">
            <a:extLst>
              <a:ext uri="{FF2B5EF4-FFF2-40B4-BE49-F238E27FC236}">
                <a16:creationId xmlns:a16="http://schemas.microsoft.com/office/drawing/2014/main" id="{D6CAFE2A-73D3-41B3-B44F-96AB54E014FB}"/>
              </a:ext>
            </a:extLst>
          </p:cNvPr>
          <p:cNvSpPr/>
          <p:nvPr/>
        </p:nvSpPr>
        <p:spPr>
          <a:xfrm>
            <a:off x="5549473" y="3125216"/>
            <a:ext cx="497251" cy="3181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vert="horz" wrap="none" rtlCol="0" anchor="ctr">
            <a:spAutoFit/>
          </a:bodyPr>
          <a:lstStyle/>
          <a:p>
            <a:pPr algn="r" defTabSz="914377">
              <a:defRPr/>
            </a:pPr>
            <a:r>
              <a:rPr lang="fr-FR" sz="1467" b="1">
                <a:solidFill>
                  <a:srgbClr val="FF0000"/>
                </a:solidFill>
                <a:latin typeface="Arial" panose="020B0604020202020204"/>
                <a:sym typeface="Arial"/>
              </a:rPr>
              <a:t>333</a:t>
            </a:r>
            <a:endParaRPr lang="fr-FR" sz="1467" b="1" dirty="0">
              <a:solidFill>
                <a:srgbClr val="FF0000"/>
              </a:solidFill>
              <a:latin typeface="Arial" panose="020B0604020202020204"/>
              <a:sym typeface="Arial"/>
            </a:endParaRPr>
          </a:p>
        </p:txBody>
      </p:sp>
      <p:sp>
        <p:nvSpPr>
          <p:cNvPr id="57" name="Shape 190">
            <a:extLst>
              <a:ext uri="{FF2B5EF4-FFF2-40B4-BE49-F238E27FC236}">
                <a16:creationId xmlns:a16="http://schemas.microsoft.com/office/drawing/2014/main" id="{C59F2746-048F-4A14-A638-B3F29DE3A336}"/>
              </a:ext>
            </a:extLst>
          </p:cNvPr>
          <p:cNvSpPr txBox="1">
            <a:spLocks/>
          </p:cNvSpPr>
          <p:nvPr/>
        </p:nvSpPr>
        <p:spPr>
          <a:xfrm>
            <a:off x="5030768" y="4096774"/>
            <a:ext cx="1396883" cy="46166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vert="horz" wrap="square" rtlCol="0" anchor="ctr">
            <a:spAutoFit/>
          </a:bodyPr>
          <a:lstStyle>
            <a:defPPr marR="0" lvl="0" algn="l" rtl="0">
              <a:lnSpc>
                <a:spcPct val="100000"/>
              </a:lnSpc>
              <a:spcBef>
                <a:spcPts val="0"/>
              </a:spcBef>
              <a:spcAft>
                <a:spcPts val="0"/>
              </a:spcAft>
            </a:defPPr>
            <a:lvl1pPr algn="r">
              <a:defRPr sz="1800" b="1">
                <a:solidFill>
                  <a:schemeClr val="accent2"/>
                </a:solidFill>
                <a:latin typeface="+mj-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914377">
              <a:defRPr/>
            </a:pPr>
            <a:r>
              <a:rPr lang="fr-FR" sz="2400" dirty="0">
                <a:solidFill>
                  <a:srgbClr val="FF0000"/>
                </a:solidFill>
                <a:latin typeface="Arial" panose="020B0604020202020204"/>
                <a:sym typeface="Cabin"/>
              </a:rPr>
              <a:t>8 242</a:t>
            </a:r>
          </a:p>
        </p:txBody>
      </p:sp>
      <p:sp>
        <p:nvSpPr>
          <p:cNvPr id="58" name="Rectangle 57">
            <a:extLst>
              <a:ext uri="{FF2B5EF4-FFF2-40B4-BE49-F238E27FC236}">
                <a16:creationId xmlns:a16="http://schemas.microsoft.com/office/drawing/2014/main" id="{D8FF1A92-4D90-46C1-8A8C-9F6C590E9626}"/>
              </a:ext>
            </a:extLst>
          </p:cNvPr>
          <p:cNvSpPr/>
          <p:nvPr/>
        </p:nvSpPr>
        <p:spPr>
          <a:xfrm>
            <a:off x="8243155" y="4123181"/>
            <a:ext cx="2182543" cy="3686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77">
              <a:defRPr/>
            </a:pPr>
            <a:r>
              <a:rPr lang="fr-FR" sz="2133" dirty="0">
                <a:solidFill>
                  <a:schemeClr val="bg1">
                    <a:lumMod val="50000"/>
                  </a:schemeClr>
                </a:solidFill>
                <a:latin typeface="Arial" panose="020B0604020202020204"/>
                <a:sym typeface="Arial"/>
              </a:rPr>
              <a:t>Nouveau </a:t>
            </a:r>
            <a:r>
              <a:rPr lang="fr-FR" sz="2133" dirty="0">
                <a:solidFill>
                  <a:srgbClr val="FF0000"/>
                </a:solidFill>
                <a:latin typeface="Arial" panose="020B0604020202020204"/>
                <a:sym typeface="Arial"/>
              </a:rPr>
              <a:t>DEI Pro </a:t>
            </a:r>
          </a:p>
        </p:txBody>
      </p:sp>
      <p:sp>
        <p:nvSpPr>
          <p:cNvPr id="59" name="Shape 190">
            <a:extLst>
              <a:ext uri="{FF2B5EF4-FFF2-40B4-BE49-F238E27FC236}">
                <a16:creationId xmlns:a16="http://schemas.microsoft.com/office/drawing/2014/main" id="{A22B9084-C2DD-4BDF-B39C-32ED596FCB12}"/>
              </a:ext>
            </a:extLst>
          </p:cNvPr>
          <p:cNvSpPr txBox="1">
            <a:spLocks/>
          </p:cNvSpPr>
          <p:nvPr/>
        </p:nvSpPr>
        <p:spPr>
          <a:xfrm>
            <a:off x="6463164" y="3181763"/>
            <a:ext cx="1382675" cy="246221"/>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RPr/>
            </a:defPPr>
            <a:lvl1pPr>
              <a:lnSpc>
                <a:spcPts val="1300"/>
              </a:lnSpc>
              <a:defRPr sz="1300" b="1" baseline="0">
                <a:solidFill>
                  <a:srgbClr val="000000"/>
                </a:solidFill>
                <a:latin typeface="Arial Narrow" panose="020B0606020202030204" pitchFamily="34" charset="0"/>
                <a:ea typeface="Cabin"/>
                <a:cs typeface="Cabin"/>
              </a:defRPr>
            </a:lvl1pPr>
            <a:lvl2pPr>
              <a:defRPr>
                <a:solidFill>
                  <a:srgbClr val="000000"/>
                </a:solidFill>
                <a:latin typeface="Arial"/>
                <a:ea typeface="Arial"/>
                <a:cs typeface="Arial"/>
              </a:defRPr>
            </a:lvl2pPr>
            <a:lvl3pPr>
              <a:defRPr>
                <a:solidFill>
                  <a:srgbClr val="000000"/>
                </a:solidFill>
                <a:latin typeface="Arial"/>
                <a:ea typeface="Arial"/>
                <a:cs typeface="Arial"/>
              </a:defRPr>
            </a:lvl3pPr>
            <a:lvl4pPr>
              <a:defRPr>
                <a:solidFill>
                  <a:srgbClr val="000000"/>
                </a:solidFill>
                <a:latin typeface="Arial"/>
                <a:ea typeface="Arial"/>
                <a:cs typeface="Arial"/>
              </a:defRPr>
            </a:lvl4pPr>
            <a:lvl5pPr>
              <a:defRPr>
                <a:solidFill>
                  <a:srgbClr val="000000"/>
                </a:solidFill>
                <a:latin typeface="Arial"/>
                <a:ea typeface="Arial"/>
                <a:cs typeface="Arial"/>
              </a:defRPr>
            </a:lvl5pPr>
            <a:lvl6pPr>
              <a:defRPr>
                <a:solidFill>
                  <a:srgbClr val="000000"/>
                </a:solidFill>
                <a:latin typeface="Arial"/>
                <a:ea typeface="Arial"/>
                <a:cs typeface="Arial"/>
              </a:defRPr>
            </a:lvl6pPr>
            <a:lvl7pPr>
              <a:defRPr>
                <a:solidFill>
                  <a:srgbClr val="000000"/>
                </a:solidFill>
                <a:latin typeface="Arial"/>
                <a:ea typeface="Arial"/>
                <a:cs typeface="Arial"/>
              </a:defRPr>
            </a:lvl7pPr>
            <a:lvl8pPr>
              <a:defRPr>
                <a:solidFill>
                  <a:srgbClr val="000000"/>
                </a:solidFill>
                <a:latin typeface="Arial"/>
                <a:ea typeface="Arial"/>
                <a:cs typeface="Arial"/>
              </a:defRPr>
            </a:lvl8pPr>
            <a:lvl9pPr>
              <a:defRPr>
                <a:solidFill>
                  <a:srgbClr val="000000"/>
                </a:solidFill>
                <a:latin typeface="Arial"/>
                <a:ea typeface="Arial"/>
                <a:cs typeface="Arial"/>
              </a:defRPr>
            </a:lvl9pPr>
          </a:lstStyle>
          <a:p>
            <a:pPr defTabSz="914377">
              <a:lnSpc>
                <a:spcPct val="100000"/>
              </a:lnSpc>
              <a:defRPr/>
            </a:pPr>
            <a:r>
              <a:rPr lang="fr-FR" sz="800" dirty="0">
                <a:sym typeface="Cabin"/>
              </a:rPr>
              <a:t>Avec liste de virements DEI PRO </a:t>
            </a:r>
          </a:p>
          <a:p>
            <a:pPr defTabSz="914377">
              <a:lnSpc>
                <a:spcPct val="100000"/>
              </a:lnSpc>
              <a:defRPr/>
            </a:pPr>
            <a:r>
              <a:rPr lang="fr-FR" sz="800" dirty="0">
                <a:sym typeface="Cabin"/>
              </a:rPr>
              <a:t>de plus </a:t>
            </a:r>
            <a:r>
              <a:rPr lang="fr-FR" sz="800" dirty="0">
                <a:solidFill>
                  <a:srgbClr val="FF0000"/>
                </a:solidFill>
                <a:sym typeface="Cabin"/>
              </a:rPr>
              <a:t>d’un</a:t>
            </a:r>
            <a:r>
              <a:rPr lang="fr-FR" sz="800" dirty="0">
                <a:sym typeface="Cabin"/>
              </a:rPr>
              <a:t> bénéficiaire</a:t>
            </a:r>
          </a:p>
        </p:txBody>
      </p:sp>
      <p:sp>
        <p:nvSpPr>
          <p:cNvPr id="60" name="Forme en L 59">
            <a:extLst>
              <a:ext uri="{FF2B5EF4-FFF2-40B4-BE49-F238E27FC236}">
                <a16:creationId xmlns:a16="http://schemas.microsoft.com/office/drawing/2014/main" id="{FB642CC2-5157-4FEF-B641-40F1B939AD1D}"/>
              </a:ext>
            </a:extLst>
          </p:cNvPr>
          <p:cNvSpPr/>
          <p:nvPr/>
        </p:nvSpPr>
        <p:spPr>
          <a:xfrm rot="2700000">
            <a:off x="2626350" y="3337248"/>
            <a:ext cx="1193993" cy="1182309"/>
          </a:xfrm>
          <a:prstGeom prst="corner">
            <a:avLst>
              <a:gd name="adj1" fmla="val 28028"/>
              <a:gd name="adj2" fmla="val 2912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914377">
              <a:defRPr/>
            </a:pPr>
            <a:endParaRPr lang="fr-FR" sz="2400">
              <a:solidFill>
                <a:srgbClr val="FFFFFF"/>
              </a:solidFill>
              <a:latin typeface="Arial" panose="020B0604020202020204"/>
              <a:sym typeface="Arial"/>
            </a:endParaRPr>
          </a:p>
        </p:txBody>
      </p:sp>
      <p:sp>
        <p:nvSpPr>
          <p:cNvPr id="61" name="Shape 190">
            <a:extLst>
              <a:ext uri="{FF2B5EF4-FFF2-40B4-BE49-F238E27FC236}">
                <a16:creationId xmlns:a16="http://schemas.microsoft.com/office/drawing/2014/main" id="{1A929516-F3F7-4FB1-B8E6-92D1323D86A4}"/>
              </a:ext>
            </a:extLst>
          </p:cNvPr>
          <p:cNvSpPr txBox="1">
            <a:spLocks/>
          </p:cNvSpPr>
          <p:nvPr/>
        </p:nvSpPr>
        <p:spPr>
          <a:xfrm>
            <a:off x="1085696" y="3257456"/>
            <a:ext cx="1566741" cy="707758"/>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914377">
              <a:spcBef>
                <a:spcPts val="400"/>
              </a:spcBef>
              <a:defRPr/>
            </a:pPr>
            <a:r>
              <a:rPr lang="fr-FR" sz="2133" cap="none">
                <a:solidFill>
                  <a:srgbClr val="000000"/>
                </a:solidFill>
                <a:ea typeface="Cabin"/>
                <a:cs typeface="Cabin"/>
                <a:sym typeface="Cabin"/>
              </a:rPr>
              <a:t>Abonnements</a:t>
            </a:r>
          </a:p>
          <a:p>
            <a:pPr algn="l" defTabSz="914377">
              <a:spcBef>
                <a:spcPts val="400"/>
              </a:spcBef>
              <a:defRPr/>
            </a:pPr>
            <a:r>
              <a:rPr lang="fr-FR" sz="2133" cap="none">
                <a:solidFill>
                  <a:srgbClr val="000000"/>
                </a:solidFill>
                <a:ea typeface="Cabin"/>
                <a:cs typeface="Cabin"/>
                <a:sym typeface="Cabin"/>
              </a:rPr>
              <a:t>DEI PRO</a:t>
            </a:r>
            <a:endParaRPr lang="en" sz="2133" cap="none">
              <a:solidFill>
                <a:srgbClr val="000000"/>
              </a:solidFill>
              <a:ea typeface="Cabin"/>
              <a:cs typeface="Cabin"/>
              <a:sym typeface="Cabin"/>
            </a:endParaRPr>
          </a:p>
        </p:txBody>
      </p:sp>
      <p:sp>
        <p:nvSpPr>
          <p:cNvPr id="62" name="Rectangle 61">
            <a:extLst>
              <a:ext uri="{FF2B5EF4-FFF2-40B4-BE49-F238E27FC236}">
                <a16:creationId xmlns:a16="http://schemas.microsoft.com/office/drawing/2014/main" id="{D1FC437A-E43E-4FB4-87AF-3B994E3D8626}"/>
              </a:ext>
            </a:extLst>
          </p:cNvPr>
          <p:cNvSpPr/>
          <p:nvPr/>
        </p:nvSpPr>
        <p:spPr>
          <a:xfrm>
            <a:off x="8243155" y="3118520"/>
            <a:ext cx="1343372" cy="30777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fr-FR" sz="800" dirty="0">
                <a:solidFill>
                  <a:srgbClr val="FF0000"/>
                </a:solidFill>
                <a:latin typeface="Arial" panose="020B0604020202020204"/>
                <a:sym typeface="Arial"/>
              </a:rPr>
              <a:t>Selon le besoin </a:t>
            </a:r>
            <a:r>
              <a:rPr lang="fr-FR" sz="800">
                <a:solidFill>
                  <a:srgbClr val="FF0000"/>
                </a:solidFill>
                <a:latin typeface="Arial" panose="020B0604020202020204"/>
                <a:sym typeface="Arial"/>
              </a:rPr>
              <a:t>client </a:t>
            </a:r>
            <a:endParaRPr lang="fr-FR" sz="800" dirty="0">
              <a:solidFill>
                <a:srgbClr val="FF0000"/>
              </a:solidFill>
              <a:latin typeface="Arial" panose="020B0604020202020204"/>
              <a:sym typeface="Arial"/>
            </a:endParaRPr>
          </a:p>
        </p:txBody>
      </p:sp>
      <p:sp>
        <p:nvSpPr>
          <p:cNvPr id="63" name="Rectangle 62">
            <a:extLst>
              <a:ext uri="{FF2B5EF4-FFF2-40B4-BE49-F238E27FC236}">
                <a16:creationId xmlns:a16="http://schemas.microsoft.com/office/drawing/2014/main" id="{88EA3715-33C8-4E3B-9219-A718BA48D497}"/>
              </a:ext>
            </a:extLst>
          </p:cNvPr>
          <p:cNvSpPr/>
          <p:nvPr/>
        </p:nvSpPr>
        <p:spPr>
          <a:xfrm>
            <a:off x="871652" y="4236621"/>
            <a:ext cx="1266693" cy="215444"/>
          </a:xfrm>
          <a:prstGeom prst="rect">
            <a:avLst/>
          </a:prstGeom>
        </p:spPr>
        <p:txBody>
          <a:bodyPr wrap="none">
            <a:spAutoFit/>
          </a:bodyPr>
          <a:lstStyle/>
          <a:p>
            <a:pPr algn="ctr" defTabSz="914377">
              <a:defRPr/>
            </a:pPr>
            <a:r>
              <a:rPr lang="fr-FR" sz="800" i="1" dirty="0">
                <a:solidFill>
                  <a:srgbClr val="FFFFFF">
                    <a:lumMod val="50000"/>
                  </a:srgbClr>
                </a:solidFill>
                <a:latin typeface="Arial"/>
                <a:cs typeface="Arial"/>
                <a:sym typeface="Arial"/>
              </a:rPr>
              <a:t>dont « inactifs* » </a:t>
            </a:r>
            <a:r>
              <a:rPr lang="fr-FR" sz="800" i="1">
                <a:solidFill>
                  <a:srgbClr val="FFFFFF">
                    <a:lumMod val="50000"/>
                  </a:srgbClr>
                </a:solidFill>
                <a:latin typeface="Arial"/>
                <a:cs typeface="Arial"/>
                <a:sym typeface="Arial"/>
              </a:rPr>
              <a:t>: </a:t>
            </a:r>
            <a:r>
              <a:rPr lang="fr-FR" sz="800" i="1">
                <a:solidFill>
                  <a:srgbClr val="808080"/>
                </a:solidFill>
                <a:latin typeface="Arial"/>
                <a:cs typeface="Calibri" panose="020F0502020204030204" pitchFamily="34" charset="0"/>
                <a:sym typeface="Arial"/>
              </a:rPr>
              <a:t>5601</a:t>
            </a:r>
            <a:endParaRPr lang="fr-FR" sz="800" dirty="0">
              <a:solidFill>
                <a:srgbClr val="3E454A"/>
              </a:solidFill>
              <a:latin typeface="Arial"/>
              <a:ea typeface="Cabin"/>
              <a:cs typeface="Cabin"/>
              <a:sym typeface="Cabin"/>
            </a:endParaRPr>
          </a:p>
        </p:txBody>
      </p:sp>
      <p:sp>
        <p:nvSpPr>
          <p:cNvPr id="64" name="Rectangle 63">
            <a:extLst>
              <a:ext uri="{FF2B5EF4-FFF2-40B4-BE49-F238E27FC236}">
                <a16:creationId xmlns:a16="http://schemas.microsoft.com/office/drawing/2014/main" id="{05B494F0-46FC-454D-BAA3-8C88728E61A0}"/>
              </a:ext>
            </a:extLst>
          </p:cNvPr>
          <p:cNvSpPr/>
          <p:nvPr/>
        </p:nvSpPr>
        <p:spPr>
          <a:xfrm>
            <a:off x="1245524" y="5360244"/>
            <a:ext cx="1832553" cy="235898"/>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vert="horz" wrap="none" rtlCol="0" anchor="ctr">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r" defTabSz="914377">
              <a:defRPr/>
            </a:pPr>
            <a:r>
              <a:rPr lang="fr-FR" sz="933" i="1">
                <a:solidFill>
                  <a:srgbClr val="FFFFFF">
                    <a:lumMod val="50000"/>
                  </a:srgbClr>
                </a:solidFill>
                <a:latin typeface="Arial" panose="020B0604020202020204"/>
              </a:rPr>
              <a:t>* « inactifs » : connexion &gt; 1an</a:t>
            </a:r>
          </a:p>
        </p:txBody>
      </p:sp>
      <p:sp>
        <p:nvSpPr>
          <p:cNvPr id="65" name="Rectangle 64">
            <a:extLst>
              <a:ext uri="{FF2B5EF4-FFF2-40B4-BE49-F238E27FC236}">
                <a16:creationId xmlns:a16="http://schemas.microsoft.com/office/drawing/2014/main" id="{BB75B8BE-66F7-4337-99B9-6117B0AA9716}"/>
              </a:ext>
            </a:extLst>
          </p:cNvPr>
          <p:cNvSpPr/>
          <p:nvPr/>
        </p:nvSpPr>
        <p:spPr>
          <a:xfrm>
            <a:off x="3503713" y="3454636"/>
            <a:ext cx="1266693" cy="215444"/>
          </a:xfrm>
          <a:prstGeom prst="rect">
            <a:avLst/>
          </a:prstGeom>
        </p:spPr>
        <p:txBody>
          <a:bodyPr wrap="none">
            <a:spAutoFit/>
          </a:bodyPr>
          <a:lstStyle/>
          <a:p>
            <a:pPr defTabSz="914377">
              <a:defRPr/>
            </a:pPr>
            <a:r>
              <a:rPr lang="fr-FR" sz="800" i="1" dirty="0">
                <a:solidFill>
                  <a:srgbClr val="FFFFFF">
                    <a:lumMod val="50000"/>
                  </a:srgbClr>
                </a:solidFill>
                <a:latin typeface="Arial"/>
                <a:cs typeface="Arial"/>
                <a:sym typeface="Arial"/>
              </a:rPr>
              <a:t>dont « inactifs* » </a:t>
            </a:r>
            <a:r>
              <a:rPr lang="fr-FR" sz="800" i="1">
                <a:solidFill>
                  <a:srgbClr val="FFFFFF">
                    <a:lumMod val="50000"/>
                  </a:srgbClr>
                </a:solidFill>
                <a:latin typeface="Arial"/>
                <a:cs typeface="Arial"/>
                <a:sym typeface="Arial"/>
              </a:rPr>
              <a:t>: </a:t>
            </a:r>
            <a:r>
              <a:rPr lang="fr-FR" sz="800" i="1">
                <a:solidFill>
                  <a:srgbClr val="808080"/>
                </a:solidFill>
                <a:latin typeface="Arial"/>
                <a:cs typeface="Calibri" panose="020F0502020204030204" pitchFamily="34" charset="0"/>
                <a:sym typeface="Arial"/>
              </a:rPr>
              <a:t>4936</a:t>
            </a:r>
            <a:endParaRPr lang="fr-FR" sz="800" dirty="0">
              <a:solidFill>
                <a:srgbClr val="3E454A"/>
              </a:solidFill>
              <a:latin typeface="Arial"/>
              <a:ea typeface="Cabin"/>
              <a:cs typeface="Cabin"/>
              <a:sym typeface="Cabin"/>
            </a:endParaRPr>
          </a:p>
        </p:txBody>
      </p:sp>
      <p:sp>
        <p:nvSpPr>
          <p:cNvPr id="66" name="Rectangle 65">
            <a:extLst>
              <a:ext uri="{FF2B5EF4-FFF2-40B4-BE49-F238E27FC236}">
                <a16:creationId xmlns:a16="http://schemas.microsoft.com/office/drawing/2014/main" id="{0F9085C1-5B87-48F0-8E02-C957D01D144B}"/>
              </a:ext>
            </a:extLst>
          </p:cNvPr>
          <p:cNvSpPr/>
          <p:nvPr/>
        </p:nvSpPr>
        <p:spPr>
          <a:xfrm>
            <a:off x="3712619" y="5099844"/>
            <a:ext cx="1237839" cy="215444"/>
          </a:xfrm>
          <a:prstGeom prst="rect">
            <a:avLst/>
          </a:prstGeom>
        </p:spPr>
        <p:txBody>
          <a:bodyPr wrap="none">
            <a:spAutoFit/>
          </a:bodyPr>
          <a:lstStyle/>
          <a:p>
            <a:pPr defTabSz="914377">
              <a:defRPr/>
            </a:pPr>
            <a:r>
              <a:rPr lang="fr-FR" sz="800" i="1" dirty="0">
                <a:solidFill>
                  <a:srgbClr val="FFFFFF">
                    <a:lumMod val="50000"/>
                  </a:srgbClr>
                </a:solidFill>
                <a:latin typeface="Arial"/>
                <a:cs typeface="Arial"/>
                <a:sym typeface="Arial"/>
              </a:rPr>
              <a:t>dont « inactifs* » 665 : </a:t>
            </a:r>
            <a:endParaRPr lang="fr-FR" sz="800" dirty="0">
              <a:solidFill>
                <a:srgbClr val="3E454A"/>
              </a:solidFill>
              <a:latin typeface="Arial"/>
              <a:ea typeface="Cabin"/>
              <a:cs typeface="Cabin"/>
              <a:sym typeface="Cabin"/>
            </a:endParaRPr>
          </a:p>
        </p:txBody>
      </p:sp>
      <p:sp>
        <p:nvSpPr>
          <p:cNvPr id="67" name="Rectangle 66">
            <a:extLst>
              <a:ext uri="{FF2B5EF4-FFF2-40B4-BE49-F238E27FC236}">
                <a16:creationId xmlns:a16="http://schemas.microsoft.com/office/drawing/2014/main" id="{F8947B90-8EEA-42E9-A662-C10F088613DD}"/>
              </a:ext>
            </a:extLst>
          </p:cNvPr>
          <p:cNvSpPr/>
          <p:nvPr/>
        </p:nvSpPr>
        <p:spPr>
          <a:xfrm>
            <a:off x="6289548" y="2541781"/>
            <a:ext cx="593432" cy="27699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vert="horz" wrap="none" rtlCol="0" anchor="ctr">
            <a:spAutoFit/>
          </a:bodyPr>
          <a:lstStyle/>
          <a:p>
            <a:pPr algn="r" defTabSz="914377">
              <a:defRPr/>
            </a:pPr>
            <a:r>
              <a:rPr lang="fr-FR" sz="1200" b="1">
                <a:solidFill>
                  <a:srgbClr val="FF0000"/>
                </a:solidFill>
                <a:latin typeface="Arial" panose="020B0604020202020204"/>
                <a:sym typeface="Arial"/>
              </a:rPr>
              <a:t>(98%)</a:t>
            </a:r>
          </a:p>
        </p:txBody>
      </p:sp>
      <p:sp>
        <p:nvSpPr>
          <p:cNvPr id="68" name="Rectangle 67">
            <a:extLst>
              <a:ext uri="{FF2B5EF4-FFF2-40B4-BE49-F238E27FC236}">
                <a16:creationId xmlns:a16="http://schemas.microsoft.com/office/drawing/2014/main" id="{F9E32579-A8D6-4042-98E5-6C226EB55BA9}"/>
              </a:ext>
            </a:extLst>
          </p:cNvPr>
          <p:cNvSpPr/>
          <p:nvPr/>
        </p:nvSpPr>
        <p:spPr>
          <a:xfrm>
            <a:off x="5965559" y="3141925"/>
            <a:ext cx="551753" cy="27699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vert="horz" wrap="none" rtlCol="0" anchor="ctr">
            <a:spAutoFit/>
          </a:bodyPr>
          <a:lstStyle/>
          <a:p>
            <a:pPr algn="r" defTabSz="914377">
              <a:defRPr/>
            </a:pPr>
            <a:r>
              <a:rPr lang="fr-FR" sz="1200" b="1">
                <a:solidFill>
                  <a:srgbClr val="FF0000"/>
                </a:solidFill>
                <a:latin typeface="Arial" panose="020B0604020202020204"/>
                <a:sym typeface="Arial"/>
              </a:rPr>
              <a:t>(2 %)</a:t>
            </a:r>
          </a:p>
        </p:txBody>
      </p:sp>
      <p:sp>
        <p:nvSpPr>
          <p:cNvPr id="69" name="Rectangle 68">
            <a:extLst>
              <a:ext uri="{FF2B5EF4-FFF2-40B4-BE49-F238E27FC236}">
                <a16:creationId xmlns:a16="http://schemas.microsoft.com/office/drawing/2014/main" id="{58AB4DA0-1A58-4A8A-A207-4B0FAA4FE10A}"/>
              </a:ext>
            </a:extLst>
          </p:cNvPr>
          <p:cNvSpPr/>
          <p:nvPr/>
        </p:nvSpPr>
        <p:spPr>
          <a:xfrm>
            <a:off x="6313739" y="4227772"/>
            <a:ext cx="764953" cy="27699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vert="horz" wrap="none" rtlCol="0" anchor="ctr">
            <a:spAutoFit/>
          </a:bodyPr>
          <a:lstStyle/>
          <a:p>
            <a:pPr algn="r" defTabSz="914377">
              <a:defRPr/>
            </a:pPr>
            <a:r>
              <a:rPr lang="fr-FR" sz="1200" b="1" dirty="0">
                <a:solidFill>
                  <a:srgbClr val="FF0000"/>
                </a:solidFill>
                <a:latin typeface="Arial" panose="020B0604020202020204"/>
                <a:sym typeface="Arial"/>
              </a:rPr>
              <a:t>(99,3 %)</a:t>
            </a:r>
          </a:p>
        </p:txBody>
      </p:sp>
      <p:sp>
        <p:nvSpPr>
          <p:cNvPr id="70" name="Rectangle 69">
            <a:extLst>
              <a:ext uri="{FF2B5EF4-FFF2-40B4-BE49-F238E27FC236}">
                <a16:creationId xmlns:a16="http://schemas.microsoft.com/office/drawing/2014/main" id="{C73C2AEC-B0E5-4181-AB0D-9DE2E5DCD5B7}"/>
              </a:ext>
            </a:extLst>
          </p:cNvPr>
          <p:cNvSpPr/>
          <p:nvPr/>
        </p:nvSpPr>
        <p:spPr>
          <a:xfrm>
            <a:off x="5375690" y="2891713"/>
            <a:ext cx="2461636" cy="77836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1867" kern="0">
              <a:solidFill>
                <a:srgbClr val="FFFFFF"/>
              </a:solidFill>
              <a:latin typeface="Arial" panose="020B0604020202020204"/>
              <a:sym typeface="Arial"/>
            </a:endParaRPr>
          </a:p>
        </p:txBody>
      </p:sp>
      <p:pic>
        <p:nvPicPr>
          <p:cNvPr id="71" name="Image 70">
            <a:extLst>
              <a:ext uri="{FF2B5EF4-FFF2-40B4-BE49-F238E27FC236}">
                <a16:creationId xmlns:a16="http://schemas.microsoft.com/office/drawing/2014/main" id="{0A9B382E-7009-4CCE-A285-E72F98FCCFCE}"/>
              </a:ext>
            </a:extLst>
          </p:cNvPr>
          <p:cNvPicPr>
            <a:picLocks noChangeAspect="1"/>
          </p:cNvPicPr>
          <p:nvPr/>
        </p:nvPicPr>
        <p:blipFill>
          <a:blip r:embed="rId2"/>
          <a:stretch>
            <a:fillRect/>
          </a:stretch>
        </p:blipFill>
        <p:spPr>
          <a:xfrm>
            <a:off x="8378372" y="4882397"/>
            <a:ext cx="1114000" cy="216335"/>
          </a:xfrm>
          <a:prstGeom prst="rect">
            <a:avLst/>
          </a:prstGeom>
        </p:spPr>
      </p:pic>
      <p:sp>
        <p:nvSpPr>
          <p:cNvPr id="72" name="Shape 190">
            <a:extLst>
              <a:ext uri="{FF2B5EF4-FFF2-40B4-BE49-F238E27FC236}">
                <a16:creationId xmlns:a16="http://schemas.microsoft.com/office/drawing/2014/main" id="{1ABD1BB6-8C1F-487D-873F-935437978E93}"/>
              </a:ext>
            </a:extLst>
          </p:cNvPr>
          <p:cNvSpPr txBox="1">
            <a:spLocks/>
          </p:cNvSpPr>
          <p:nvPr/>
        </p:nvSpPr>
        <p:spPr>
          <a:xfrm>
            <a:off x="5705789" y="5015060"/>
            <a:ext cx="2592000" cy="123111"/>
          </a:xfrm>
          <a:prstGeom prst="rect">
            <a:avLst/>
          </a:prstGeom>
        </p:spPr>
        <p:txBody>
          <a:bodyPr vert="horz" wrap="square" lIns="0" tIns="0" rIns="0" bIns="0" rtlCol="0" anchor="ctr"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914377">
              <a:defRPr/>
            </a:pPr>
            <a:r>
              <a:rPr lang="fr-FR" sz="800" b="0" i="1" cap="none" dirty="0">
                <a:solidFill>
                  <a:srgbClr val="FFFFFF">
                    <a:lumMod val="50000"/>
                  </a:srgbClr>
                </a:solidFill>
                <a:latin typeface="Arial" panose="020B0604020202020204"/>
                <a:ea typeface="Cabin"/>
                <a:cs typeface="Cabin"/>
                <a:sym typeface="Cabin"/>
              </a:rPr>
              <a:t>avec usagers secondaires  actifs</a:t>
            </a:r>
          </a:p>
        </p:txBody>
      </p:sp>
      <p:sp>
        <p:nvSpPr>
          <p:cNvPr id="73" name="Shape 190">
            <a:extLst>
              <a:ext uri="{FF2B5EF4-FFF2-40B4-BE49-F238E27FC236}">
                <a16:creationId xmlns:a16="http://schemas.microsoft.com/office/drawing/2014/main" id="{5CF864C4-0677-488B-BD58-D38E167CD777}"/>
              </a:ext>
            </a:extLst>
          </p:cNvPr>
          <p:cNvSpPr txBox="1">
            <a:spLocks/>
          </p:cNvSpPr>
          <p:nvPr/>
        </p:nvSpPr>
        <p:spPr>
          <a:xfrm>
            <a:off x="5705789" y="5403813"/>
            <a:ext cx="2592000" cy="123111"/>
          </a:xfrm>
          <a:prstGeom prst="rect">
            <a:avLst/>
          </a:prstGeom>
        </p:spPr>
        <p:txBody>
          <a:bodyPr vert="horz" wrap="square" lIns="0" tIns="0" rIns="0" bIns="0" rtlCol="0" anchor="ctr"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914377">
              <a:defRPr/>
            </a:pPr>
            <a:r>
              <a:rPr lang="fr-FR" sz="800" b="0" i="1" cap="none">
                <a:solidFill>
                  <a:srgbClr val="FFFFFF">
                    <a:lumMod val="50000"/>
                  </a:srgbClr>
                </a:solidFill>
                <a:latin typeface="Arial" panose="020B0604020202020204"/>
                <a:ea typeface="Cabin"/>
                <a:cs typeface="Cabin"/>
                <a:sym typeface="Cabin"/>
              </a:rPr>
              <a:t>avec liste de virements de plus d’un bénéficiaire</a:t>
            </a:r>
          </a:p>
        </p:txBody>
      </p:sp>
      <p:sp>
        <p:nvSpPr>
          <p:cNvPr id="74" name="Shape 190">
            <a:extLst>
              <a:ext uri="{FF2B5EF4-FFF2-40B4-BE49-F238E27FC236}">
                <a16:creationId xmlns:a16="http://schemas.microsoft.com/office/drawing/2014/main" id="{B87C66A6-FD04-4C2B-AD8C-0DDC7EC136C0}"/>
              </a:ext>
            </a:extLst>
          </p:cNvPr>
          <p:cNvSpPr txBox="1">
            <a:spLocks/>
          </p:cNvSpPr>
          <p:nvPr/>
        </p:nvSpPr>
        <p:spPr>
          <a:xfrm>
            <a:off x="5705789" y="5175532"/>
            <a:ext cx="2592000" cy="123111"/>
          </a:xfrm>
          <a:prstGeom prst="rect">
            <a:avLst/>
          </a:prstGeom>
        </p:spPr>
        <p:txBody>
          <a:bodyPr vert="horz" wrap="square" lIns="0" tIns="0" rIns="0" bIns="0" rtlCol="0" anchor="ctr"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914377">
              <a:defRPr/>
            </a:pPr>
            <a:r>
              <a:rPr lang="fr-FR" sz="800" b="0" i="1" cap="none" dirty="0">
                <a:solidFill>
                  <a:srgbClr val="FFFFFF">
                    <a:lumMod val="50000"/>
                  </a:srgbClr>
                </a:solidFill>
                <a:latin typeface="Arial" panose="020B0604020202020204"/>
                <a:ea typeface="Cabin"/>
                <a:cs typeface="Cabin"/>
                <a:sym typeface="Cabin"/>
              </a:rPr>
              <a:t>avec gestion des effets de commerces</a:t>
            </a:r>
          </a:p>
        </p:txBody>
      </p:sp>
      <p:sp>
        <p:nvSpPr>
          <p:cNvPr id="75" name="Flèche : droite 74">
            <a:extLst>
              <a:ext uri="{FF2B5EF4-FFF2-40B4-BE49-F238E27FC236}">
                <a16:creationId xmlns:a16="http://schemas.microsoft.com/office/drawing/2014/main" id="{867022EF-2BBD-4E3D-B0D0-78E43A49AFB1}"/>
              </a:ext>
            </a:extLst>
          </p:cNvPr>
          <p:cNvSpPr/>
          <p:nvPr/>
        </p:nvSpPr>
        <p:spPr>
          <a:xfrm>
            <a:off x="5125088" y="4654564"/>
            <a:ext cx="3039376" cy="3360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r-FR" sz="2400" dirty="0">
              <a:solidFill>
                <a:srgbClr val="FFFFFF"/>
              </a:solidFill>
              <a:latin typeface="Arial" panose="020B0604020202020204"/>
              <a:sym typeface="Arial"/>
            </a:endParaRPr>
          </a:p>
        </p:txBody>
      </p:sp>
      <p:sp>
        <p:nvSpPr>
          <p:cNvPr id="76" name="Shape 190">
            <a:extLst>
              <a:ext uri="{FF2B5EF4-FFF2-40B4-BE49-F238E27FC236}">
                <a16:creationId xmlns:a16="http://schemas.microsoft.com/office/drawing/2014/main" id="{72F5B385-E592-410E-9AAB-B68B011F5EF2}"/>
              </a:ext>
            </a:extLst>
          </p:cNvPr>
          <p:cNvSpPr txBox="1">
            <a:spLocks/>
          </p:cNvSpPr>
          <p:nvPr/>
        </p:nvSpPr>
        <p:spPr>
          <a:xfrm>
            <a:off x="6450967" y="4721090"/>
            <a:ext cx="1565247" cy="246221"/>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RPr/>
            </a:defPPr>
            <a:lvl1pPr>
              <a:defRPr sz="600" b="1" baseline="0">
                <a:latin typeface="Arial Narrow" panose="020B0606020202030204" pitchFamily="34" charset="0"/>
                <a:ea typeface="Cabin"/>
                <a:cs typeface="Cabin"/>
              </a:defRPr>
            </a:lvl1pPr>
          </a:lstStyle>
          <a:p>
            <a:pPr defTabSz="914377">
              <a:defRPr/>
            </a:pPr>
            <a:r>
              <a:rPr lang="fr-FR" sz="800" dirty="0">
                <a:solidFill>
                  <a:srgbClr val="3E454A"/>
                </a:solidFill>
                <a:sym typeface="Cabin"/>
              </a:rPr>
              <a:t>Avec des services </a:t>
            </a:r>
          </a:p>
          <a:p>
            <a:pPr defTabSz="914377">
              <a:defRPr/>
            </a:pPr>
            <a:r>
              <a:rPr lang="fr-FR" sz="800" dirty="0">
                <a:solidFill>
                  <a:srgbClr val="3E454A"/>
                </a:solidFill>
                <a:sym typeface="Cabin"/>
              </a:rPr>
              <a:t>non repris dans le nouveau DEI Pro</a:t>
            </a:r>
          </a:p>
        </p:txBody>
      </p:sp>
      <p:sp>
        <p:nvSpPr>
          <p:cNvPr id="77" name="Rectangle 76">
            <a:extLst>
              <a:ext uri="{FF2B5EF4-FFF2-40B4-BE49-F238E27FC236}">
                <a16:creationId xmlns:a16="http://schemas.microsoft.com/office/drawing/2014/main" id="{C5C89BBB-1318-4AA6-99D8-059B83330392}"/>
              </a:ext>
            </a:extLst>
          </p:cNvPr>
          <p:cNvSpPr/>
          <p:nvPr/>
        </p:nvSpPr>
        <p:spPr>
          <a:xfrm>
            <a:off x="5440434" y="4654565"/>
            <a:ext cx="2461636" cy="92010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1867" kern="0">
              <a:solidFill>
                <a:srgbClr val="FFFFFF"/>
              </a:solidFill>
              <a:latin typeface="Arial" panose="020B0604020202020204"/>
              <a:sym typeface="Arial"/>
            </a:endParaRPr>
          </a:p>
        </p:txBody>
      </p:sp>
      <p:sp>
        <p:nvSpPr>
          <p:cNvPr id="78" name="Rectangle 77">
            <a:extLst>
              <a:ext uri="{FF2B5EF4-FFF2-40B4-BE49-F238E27FC236}">
                <a16:creationId xmlns:a16="http://schemas.microsoft.com/office/drawing/2014/main" id="{9D6662B0-D285-49DD-98AC-6213B2A7DF49}"/>
              </a:ext>
            </a:extLst>
          </p:cNvPr>
          <p:cNvSpPr/>
          <p:nvPr/>
        </p:nvSpPr>
        <p:spPr>
          <a:xfrm>
            <a:off x="8248085" y="5227933"/>
            <a:ext cx="1343372" cy="30777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fr-FR" sz="800" dirty="0">
                <a:solidFill>
                  <a:srgbClr val="FF0000"/>
                </a:solidFill>
                <a:latin typeface="Arial" panose="020B0604020202020204"/>
                <a:sym typeface="Arial"/>
              </a:rPr>
              <a:t>Selon le besoin </a:t>
            </a:r>
            <a:r>
              <a:rPr lang="fr-FR" sz="800">
                <a:solidFill>
                  <a:srgbClr val="FF0000"/>
                </a:solidFill>
                <a:latin typeface="Arial" panose="020B0604020202020204"/>
                <a:sym typeface="Arial"/>
              </a:rPr>
              <a:t>client </a:t>
            </a:r>
            <a:endParaRPr lang="fr-FR" sz="800" dirty="0">
              <a:solidFill>
                <a:srgbClr val="FF0000"/>
              </a:solidFill>
              <a:latin typeface="Arial" panose="020B0604020202020204"/>
              <a:sym typeface="Arial"/>
            </a:endParaRPr>
          </a:p>
        </p:txBody>
      </p:sp>
      <p:sp>
        <p:nvSpPr>
          <p:cNvPr id="79" name="Rectangle 78">
            <a:extLst>
              <a:ext uri="{FF2B5EF4-FFF2-40B4-BE49-F238E27FC236}">
                <a16:creationId xmlns:a16="http://schemas.microsoft.com/office/drawing/2014/main" id="{3F62B0EE-787A-48BC-9EEB-18B325C9C863}"/>
              </a:ext>
            </a:extLst>
          </p:cNvPr>
          <p:cNvSpPr/>
          <p:nvPr/>
        </p:nvSpPr>
        <p:spPr>
          <a:xfrm>
            <a:off x="5591280" y="4656528"/>
            <a:ext cx="393056" cy="31810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vert="horz" wrap="none" rtlCol="0" anchor="ctr">
            <a:spAutoFit/>
          </a:bodyPr>
          <a:lstStyle/>
          <a:p>
            <a:pPr algn="r" defTabSz="914377">
              <a:defRPr/>
            </a:pPr>
            <a:r>
              <a:rPr lang="fr-FR" sz="1467" b="1" dirty="0">
                <a:solidFill>
                  <a:srgbClr val="FF0000"/>
                </a:solidFill>
                <a:latin typeface="Arial" panose="020B0604020202020204"/>
                <a:sym typeface="Arial"/>
              </a:rPr>
              <a:t>55</a:t>
            </a:r>
          </a:p>
        </p:txBody>
      </p:sp>
      <p:sp>
        <p:nvSpPr>
          <p:cNvPr id="80" name="Rectangle 79">
            <a:extLst>
              <a:ext uri="{FF2B5EF4-FFF2-40B4-BE49-F238E27FC236}">
                <a16:creationId xmlns:a16="http://schemas.microsoft.com/office/drawing/2014/main" id="{0993BC19-4C7E-44FE-98B6-D68E1A1A8F42}"/>
              </a:ext>
            </a:extLst>
          </p:cNvPr>
          <p:cNvSpPr/>
          <p:nvPr/>
        </p:nvSpPr>
        <p:spPr>
          <a:xfrm>
            <a:off x="5805744" y="4673237"/>
            <a:ext cx="723275" cy="27699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vert="horz" wrap="none" rtlCol="0" anchor="ctr">
            <a:spAutoFit/>
          </a:bodyPr>
          <a:lstStyle/>
          <a:p>
            <a:pPr algn="r" defTabSz="914377">
              <a:defRPr/>
            </a:pPr>
            <a:r>
              <a:rPr lang="fr-FR" sz="1200" b="1" dirty="0">
                <a:solidFill>
                  <a:srgbClr val="FCBE04"/>
                </a:solidFill>
                <a:latin typeface="Arial" panose="020B0604020202020204"/>
                <a:sym typeface="Arial"/>
              </a:rPr>
              <a:t> </a:t>
            </a:r>
            <a:r>
              <a:rPr lang="fr-FR" sz="1200" b="1" dirty="0">
                <a:solidFill>
                  <a:srgbClr val="FF0000"/>
                </a:solidFill>
                <a:latin typeface="Arial" panose="020B0604020202020204"/>
                <a:sym typeface="Arial"/>
              </a:rPr>
              <a:t>(0,7 %)</a:t>
            </a:r>
          </a:p>
        </p:txBody>
      </p:sp>
      <p:sp>
        <p:nvSpPr>
          <p:cNvPr id="81" name="Rectangle 80">
            <a:extLst>
              <a:ext uri="{FF2B5EF4-FFF2-40B4-BE49-F238E27FC236}">
                <a16:creationId xmlns:a16="http://schemas.microsoft.com/office/drawing/2014/main" id="{3EA5051E-6979-4680-8E30-21192E275A37}"/>
              </a:ext>
            </a:extLst>
          </p:cNvPr>
          <p:cNvSpPr/>
          <p:nvPr/>
        </p:nvSpPr>
        <p:spPr>
          <a:xfrm>
            <a:off x="8243155" y="4667364"/>
            <a:ext cx="1758472" cy="2694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67" b="1">
                <a:solidFill>
                  <a:srgbClr val="FF0000"/>
                </a:solidFill>
                <a:latin typeface="Arial Narrow" panose="020B0606020202030204" pitchFamily="34" charset="0"/>
              </a:rPr>
              <a:t>22</a:t>
            </a:r>
            <a:r>
              <a:rPr lang="fr-FR" sz="1067">
                <a:solidFill>
                  <a:srgbClr val="FF0000"/>
                </a:solidFill>
                <a:latin typeface="Arial Narrow" panose="020B0606020202030204" pitchFamily="34" charset="0"/>
              </a:rPr>
              <a:t> </a:t>
            </a:r>
            <a:r>
              <a:rPr lang="fr-FR" sz="1067">
                <a:solidFill>
                  <a:schemeClr val="tx1"/>
                </a:solidFill>
                <a:latin typeface="Arial Narrow" panose="020B0606020202030204" pitchFamily="34" charset="0"/>
              </a:rPr>
              <a:t>Abonnements migrent vers</a:t>
            </a:r>
          </a:p>
        </p:txBody>
      </p:sp>
    </p:spTree>
    <p:extLst>
      <p:ext uri="{BB962C8B-B14F-4D97-AF65-F5344CB8AC3E}">
        <p14:creationId xmlns:p14="http://schemas.microsoft.com/office/powerpoint/2010/main" val="2111532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p:txBody>
          <a:bodyPr/>
          <a:lstStyle/>
          <a:p>
            <a:r>
              <a:rPr lang="fr-FR"/>
              <a:t>La présentation de ce jour répond à divers objectifs, le principal étant de vous permettre </a:t>
            </a:r>
            <a:r>
              <a:rPr lang="fr-FR" b="1"/>
              <a:t>d’appréhender au mieux </a:t>
            </a:r>
            <a:r>
              <a:rPr lang="fr-FR"/>
              <a:t>la migration qui arrive. </a:t>
            </a:r>
          </a:p>
          <a:p>
            <a:endParaRPr lang="fr-FR"/>
          </a:p>
          <a:p>
            <a:r>
              <a:rPr lang="fr-FR"/>
              <a:t>Nous allons ainsi :</a:t>
            </a:r>
          </a:p>
          <a:p>
            <a:pPr lvl="1"/>
            <a:r>
              <a:rPr lang="fr-FR"/>
              <a:t>Vous présenter les principes retenus pour constituer les fichiers des 3 vagues à venir,</a:t>
            </a:r>
          </a:p>
          <a:p>
            <a:pPr lvl="1"/>
            <a:r>
              <a:rPr lang="fr-FR"/>
              <a:t>Vous expliquer comment on a / va communiquer en direction de nos clients,</a:t>
            </a:r>
          </a:p>
          <a:p>
            <a:pPr lvl="1"/>
            <a:r>
              <a:rPr lang="fr-FR"/>
              <a:t>Détailler le process de prise en charge de l’assistance au client et vous permettre de répondre au mieux à leurs interrogations</a:t>
            </a:r>
          </a:p>
          <a:p>
            <a:pPr lvl="1"/>
            <a:r>
              <a:rPr lang="fr-FR"/>
              <a:t>Vous proposer une FAQ que nous détaillerons</a:t>
            </a:r>
          </a:p>
          <a:p>
            <a:pPr lvl="1"/>
            <a:r>
              <a:rPr lang="fr-FR"/>
              <a:t>Répondre à toutes vos questions</a:t>
            </a:r>
          </a:p>
          <a:p>
            <a:pPr lvl="1"/>
            <a:endParaRPr lang="fr-F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5" y="436012"/>
            <a:ext cx="10980738" cy="720000"/>
          </a:xfrm>
        </p:spPr>
        <p:txBody>
          <a:bodyPr/>
          <a:lstStyle/>
          <a:p>
            <a:r>
              <a:rPr lang="fr-FR"/>
              <a:t>Objectifs de notre échange du jour		</a:t>
            </a:r>
            <a:endParaRPr lang="fr-FR" dirty="0"/>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a:t>Migration de DEI Pro vers Ce Net</a:t>
            </a:r>
            <a:endParaRPr lang="fr-FR" dirty="0"/>
          </a:p>
        </p:txBody>
      </p:sp>
      <p:sp>
        <p:nvSpPr>
          <p:cNvPr id="6" name="Rectangle 5">
            <a:extLst>
              <a:ext uri="{FF2B5EF4-FFF2-40B4-BE49-F238E27FC236}">
                <a16:creationId xmlns:a16="http://schemas.microsoft.com/office/drawing/2014/main" id="{D5C22418-2463-4033-887A-F2DA0D71B654}"/>
              </a:ext>
            </a:extLst>
          </p:cNvPr>
          <p:cNvSpPr/>
          <p:nvPr/>
        </p:nvSpPr>
        <p:spPr>
          <a:xfrm>
            <a:off x="695325" y="4732262"/>
            <a:ext cx="11113598" cy="9144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8000" lvl="1" indent="0">
              <a:buNone/>
            </a:pPr>
            <a:r>
              <a:rPr lang="fr-FR" sz="1600"/>
              <a:t>Pour rappel, une migration a échantillon réduit (200 clients) s’est déroulée en Novembre et nous n’avons eu que peu de sollicitation de client (à peine une dizaine). D’autres Caisses ont participé et le constat est unanime : Les clients se sont facilement adaptés et ont très peu sollicité leurs conseillers. </a:t>
            </a:r>
          </a:p>
        </p:txBody>
      </p:sp>
    </p:spTree>
    <p:extLst>
      <p:ext uri="{BB962C8B-B14F-4D97-AF65-F5344CB8AC3E}">
        <p14:creationId xmlns:p14="http://schemas.microsoft.com/office/powerpoint/2010/main" val="706732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a:latin typeface="Montserrat" panose="00000500000000000000" pitchFamily="2" charset="0"/>
              </a:rPr>
              <a:t>02</a:t>
            </a:r>
            <a:endParaRPr lang="fr-FR" dirty="0">
              <a:latin typeface="Montserrat" panose="00000500000000000000" pitchFamily="2" charset="0"/>
            </a:endParaRP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a:latin typeface="Montserrat" panose="00000500000000000000" pitchFamily="2" charset="0"/>
              </a:rPr>
              <a:t>Roadmap </a:t>
            </a:r>
            <a:endParaRPr lang="fr-FR" dirty="0">
              <a:latin typeface="Montserrat" panose="00000500000000000000" pitchFamily="2" charset="0"/>
            </a:endParaRP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300" b="1" i="0" u="none" strike="noStrike" kern="1200" cap="none" spc="0" normalizeH="0" baseline="0" noProof="0" smtClean="0">
                <a:ln>
                  <a:noFill/>
                </a:ln>
                <a:solidFill>
                  <a:srgbClr val="D7000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fr-FR" sz="1300" b="1" i="0" u="none" strike="noStrike" kern="1200" cap="none" spc="0" normalizeH="0" baseline="0" noProof="0" dirty="0">
              <a:ln>
                <a:noFill/>
              </a:ln>
              <a:solidFill>
                <a:srgbClr val="D7000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7980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1D0994D-802C-4AE9-A64C-4AD6555680B6}"/>
              </a:ext>
            </a:extLst>
          </p:cNvPr>
          <p:cNvSpPr>
            <a:spLocks noGrp="1"/>
          </p:cNvSpPr>
          <p:nvPr>
            <p:ph type="body" sz="quarter" idx="12"/>
          </p:nvPr>
        </p:nvSpPr>
        <p:spPr/>
        <p:txBody>
          <a:bodyPr/>
          <a:lstStyle/>
          <a:p>
            <a:r>
              <a:rPr lang="fr-FR"/>
              <a:t>Une migration en 3 vagues</a:t>
            </a:r>
          </a:p>
        </p:txBody>
      </p:sp>
      <p:sp>
        <p:nvSpPr>
          <p:cNvPr id="4" name="Espace réservé du texte 3">
            <a:extLst>
              <a:ext uri="{FF2B5EF4-FFF2-40B4-BE49-F238E27FC236}">
                <a16:creationId xmlns:a16="http://schemas.microsoft.com/office/drawing/2014/main" id="{39EDB89D-FE3F-4441-A8E1-ECC5C99FDC0C}"/>
              </a:ext>
            </a:extLst>
          </p:cNvPr>
          <p:cNvSpPr>
            <a:spLocks noGrp="1"/>
          </p:cNvSpPr>
          <p:nvPr>
            <p:ph type="body" sz="quarter" idx="14"/>
          </p:nvPr>
        </p:nvSpPr>
        <p:spPr/>
        <p:txBody>
          <a:bodyPr/>
          <a:lstStyle/>
          <a:p>
            <a:r>
              <a:rPr lang="fr-FR"/>
              <a:t>Migration de DEI Pro vers Ce Net</a:t>
            </a:r>
          </a:p>
        </p:txBody>
      </p:sp>
      <p:sp>
        <p:nvSpPr>
          <p:cNvPr id="6" name="Espace réservé du contenu 5">
            <a:extLst>
              <a:ext uri="{FF2B5EF4-FFF2-40B4-BE49-F238E27FC236}">
                <a16:creationId xmlns:a16="http://schemas.microsoft.com/office/drawing/2014/main" id="{875B804F-04B2-4210-80AF-F3334D9F79D2}"/>
              </a:ext>
            </a:extLst>
          </p:cNvPr>
          <p:cNvSpPr txBox="1">
            <a:spLocks/>
          </p:cNvSpPr>
          <p:nvPr/>
        </p:nvSpPr>
        <p:spPr>
          <a:xfrm rot="5400000">
            <a:off x="5752404" y="1932278"/>
            <a:ext cx="768823" cy="2834073"/>
          </a:xfrm>
          <a:prstGeom prst="rect">
            <a:avLst/>
          </a:prstGeom>
          <a:solidFill>
            <a:srgbClr val="00B050"/>
          </a:solidFill>
          <a:ln>
            <a:solidFill>
              <a:srgbClr val="00B050"/>
            </a:solidFill>
          </a:ln>
        </p:spPr>
        <p:txBody>
          <a:bodyPr vert="vert270" lIns="240000" tIns="72000" rIns="240000" bIns="72000" anchor="ctr">
            <a:noAutofit/>
          </a:bodyPr>
          <a:lstStyle>
            <a:defPPr>
              <a:defRPr lang="fr-FR"/>
            </a:defPPr>
            <a:lvl1pPr marL="266700" indent="-266700">
              <a:lnSpc>
                <a:spcPct val="90000"/>
              </a:lnSpc>
              <a:spcBef>
                <a:spcPts val="1000"/>
              </a:spcBef>
              <a:buClr>
                <a:schemeClr val="tx2"/>
              </a:buClr>
              <a:buFont typeface="Cambria Math" panose="02040503050406030204" pitchFamily="18" charset="0"/>
              <a:buChar char="ʘ"/>
              <a:defRPr sz="2000">
                <a:latin typeface="Arial" panose="020B0604020202020204" pitchFamily="34" charset="0"/>
                <a:cs typeface="Arial" panose="020B0604020202020204" pitchFamily="34" charset="0"/>
              </a:defRPr>
            </a:lvl1pPr>
            <a:lvl2pPr marL="380365" lvl="1" indent="-380365" algn="just" defTabSz="1219170">
              <a:lnSpc>
                <a:spcPct val="100000"/>
              </a:lnSpc>
              <a:spcBef>
                <a:spcPts val="800"/>
              </a:spcBef>
              <a:buClr>
                <a:srgbClr val="000000"/>
              </a:buClr>
              <a:buFont typeface="Wingdings" panose="05000000000000000000" pitchFamily="2" charset="2"/>
              <a:buChar char="Ø"/>
              <a:defRPr b="1" kern="0">
                <a:solidFill>
                  <a:srgbClr val="DB4B4B"/>
                </a:solidFill>
                <a:latin typeface="Arial"/>
                <a:cs typeface="Arial"/>
              </a:defRPr>
            </a:lvl2pPr>
            <a:lvl3pPr marL="1143000" indent="-228600">
              <a:lnSpc>
                <a:spcPct val="90000"/>
              </a:lnSpc>
              <a:spcBef>
                <a:spcPts val="500"/>
              </a:spcBef>
              <a:buClr>
                <a:schemeClr val="accent3"/>
              </a:buClr>
              <a:buFont typeface="Courier New" panose="02070309020205020404" pitchFamily="49" charset="0"/>
              <a:buChar char="o"/>
              <a:defRPr sz="1600">
                <a:latin typeface="Arial" panose="020B0604020202020204" pitchFamily="34" charset="0"/>
                <a:cs typeface="Arial" panose="020B0604020202020204" pitchFamily="34" charset="0"/>
              </a:defRPr>
            </a:lvl3pPr>
            <a:lvl4pPr marL="1600200" indent="-228600">
              <a:lnSpc>
                <a:spcPct val="90000"/>
              </a:lnSpc>
              <a:spcBef>
                <a:spcPts val="500"/>
              </a:spcBef>
              <a:buClr>
                <a:schemeClr val="accent2"/>
              </a:buClr>
              <a:buFont typeface="Arial" panose="020B0604020202020204" pitchFamily="34" charset="0"/>
              <a:buChar char="•"/>
              <a:defRPr sz="1400">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1" indent="0" algn="ctr" defTabSz="1219170" eaLnBrk="1" fontAlgn="auto" latinLnBrk="0" hangingPunct="1">
              <a:lnSpc>
                <a:spcPct val="100000"/>
              </a:lnSpc>
              <a:spcBef>
                <a:spcPts val="600"/>
              </a:spcBef>
              <a:spcAft>
                <a:spcPts val="0"/>
              </a:spcAft>
              <a:buClr>
                <a:srgbClr val="55579E"/>
              </a:buClr>
              <a:buSzTx/>
              <a:buFont typeface="Wingdings" panose="05000000000000000000" pitchFamily="2" charset="2"/>
              <a:buNone/>
              <a:tabLst/>
              <a:defRPr/>
            </a:pPr>
            <a:r>
              <a:rPr kumimoji="0" lang="fr-FR" sz="1800" b="0" i="0" u="none" strike="noStrike" kern="0" cap="none" spc="0" normalizeH="0" baseline="0" noProof="0">
                <a:ln>
                  <a:noFill/>
                </a:ln>
                <a:solidFill>
                  <a:schemeClr val="bg1"/>
                </a:solidFill>
                <a:effectLst/>
                <a:uLnTx/>
                <a:uFillTx/>
                <a:latin typeface="Arial"/>
                <a:cs typeface="Arial"/>
              </a:rPr>
              <a:t>Vague 2</a:t>
            </a:r>
          </a:p>
          <a:p>
            <a:pPr marL="0" marR="0" lvl="1" indent="0" algn="ctr" defTabSz="1219170" eaLnBrk="1" fontAlgn="auto" latinLnBrk="0" hangingPunct="1">
              <a:lnSpc>
                <a:spcPct val="100000"/>
              </a:lnSpc>
              <a:spcBef>
                <a:spcPts val="600"/>
              </a:spcBef>
              <a:spcAft>
                <a:spcPts val="0"/>
              </a:spcAft>
              <a:buClr>
                <a:srgbClr val="55579E"/>
              </a:buClr>
              <a:buSzTx/>
              <a:buFont typeface="Wingdings" panose="05000000000000000000" pitchFamily="2" charset="2"/>
              <a:buNone/>
              <a:tabLst/>
              <a:defRPr/>
            </a:pPr>
            <a:r>
              <a:rPr lang="fr-FR" b="0">
                <a:solidFill>
                  <a:schemeClr val="bg1"/>
                </a:solidFill>
              </a:rPr>
              <a:t>8951 abonnements</a:t>
            </a:r>
            <a:endParaRPr kumimoji="0" lang="fr-FR" sz="1800" b="0" i="0" u="none" strike="noStrike" kern="0" cap="none" spc="0" normalizeH="0" baseline="0" noProof="0" dirty="0">
              <a:ln>
                <a:noFill/>
              </a:ln>
              <a:solidFill>
                <a:schemeClr val="bg1"/>
              </a:solidFill>
              <a:effectLst/>
              <a:uLnTx/>
              <a:uFillTx/>
              <a:latin typeface="Arial"/>
              <a:cs typeface="Arial"/>
            </a:endParaRPr>
          </a:p>
        </p:txBody>
      </p:sp>
      <p:sp>
        <p:nvSpPr>
          <p:cNvPr id="7" name="Espace réservé du contenu 5">
            <a:extLst>
              <a:ext uri="{FF2B5EF4-FFF2-40B4-BE49-F238E27FC236}">
                <a16:creationId xmlns:a16="http://schemas.microsoft.com/office/drawing/2014/main" id="{E62FC30A-08D2-4914-A7E1-CB40679C6A13}"/>
              </a:ext>
            </a:extLst>
          </p:cNvPr>
          <p:cNvSpPr txBox="1">
            <a:spLocks/>
          </p:cNvSpPr>
          <p:nvPr/>
        </p:nvSpPr>
        <p:spPr>
          <a:xfrm rot="5400000">
            <a:off x="8928479" y="1921512"/>
            <a:ext cx="768821" cy="2834074"/>
          </a:xfrm>
          <a:prstGeom prst="rect">
            <a:avLst/>
          </a:prstGeom>
          <a:solidFill>
            <a:srgbClr val="FF0000"/>
          </a:solidFill>
          <a:ln>
            <a:solidFill>
              <a:srgbClr val="FF0000"/>
            </a:solidFill>
          </a:ln>
        </p:spPr>
        <p:txBody>
          <a:bodyPr vert="vert270" lIns="240000" tIns="72000" rIns="240000" bIns="72000" anchor="ctr">
            <a:noAutofit/>
          </a:bodyPr>
          <a:lstStyle>
            <a:defPPr>
              <a:defRPr lang="fr-FR"/>
            </a:defPPr>
            <a:lvl1pPr marL="266700" indent="-266700">
              <a:lnSpc>
                <a:spcPct val="90000"/>
              </a:lnSpc>
              <a:spcBef>
                <a:spcPts val="1000"/>
              </a:spcBef>
              <a:buClr>
                <a:schemeClr val="tx2"/>
              </a:buClr>
              <a:buFont typeface="Cambria Math" panose="02040503050406030204" pitchFamily="18" charset="0"/>
              <a:buChar char="ʘ"/>
              <a:defRPr sz="2000">
                <a:latin typeface="Arial" panose="020B0604020202020204" pitchFamily="34" charset="0"/>
                <a:cs typeface="Arial" panose="020B0604020202020204" pitchFamily="34" charset="0"/>
              </a:defRPr>
            </a:lvl1pPr>
            <a:lvl2pPr marL="380365" lvl="1" indent="-380365" algn="just" defTabSz="1219170">
              <a:lnSpc>
                <a:spcPct val="100000"/>
              </a:lnSpc>
              <a:spcBef>
                <a:spcPts val="800"/>
              </a:spcBef>
              <a:buClr>
                <a:srgbClr val="000000"/>
              </a:buClr>
              <a:buFont typeface="Wingdings" panose="05000000000000000000" pitchFamily="2" charset="2"/>
              <a:buChar char="Ø"/>
              <a:defRPr b="1" kern="0">
                <a:solidFill>
                  <a:srgbClr val="DB4B4B"/>
                </a:solidFill>
                <a:latin typeface="Arial"/>
                <a:cs typeface="Arial"/>
              </a:defRPr>
            </a:lvl2pPr>
            <a:lvl3pPr marL="1143000" indent="-228600">
              <a:lnSpc>
                <a:spcPct val="90000"/>
              </a:lnSpc>
              <a:spcBef>
                <a:spcPts val="500"/>
              </a:spcBef>
              <a:buClr>
                <a:schemeClr val="accent3"/>
              </a:buClr>
              <a:buFont typeface="Courier New" panose="02070309020205020404" pitchFamily="49" charset="0"/>
              <a:buChar char="o"/>
              <a:defRPr sz="1600">
                <a:latin typeface="Arial" panose="020B0604020202020204" pitchFamily="34" charset="0"/>
                <a:cs typeface="Arial" panose="020B0604020202020204" pitchFamily="34" charset="0"/>
              </a:defRPr>
            </a:lvl3pPr>
            <a:lvl4pPr marL="1600200" indent="-228600">
              <a:lnSpc>
                <a:spcPct val="90000"/>
              </a:lnSpc>
              <a:spcBef>
                <a:spcPts val="500"/>
              </a:spcBef>
              <a:buClr>
                <a:schemeClr val="accent2"/>
              </a:buClr>
              <a:buFont typeface="Arial" panose="020B0604020202020204" pitchFamily="34" charset="0"/>
              <a:buChar char="•"/>
              <a:defRPr sz="1400">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1" indent="0" algn="ctr" defTabSz="1219170" eaLnBrk="1" fontAlgn="auto" latinLnBrk="0" hangingPunct="1">
              <a:lnSpc>
                <a:spcPct val="100000"/>
              </a:lnSpc>
              <a:spcBef>
                <a:spcPts val="600"/>
              </a:spcBef>
              <a:spcAft>
                <a:spcPts val="0"/>
              </a:spcAft>
              <a:buClr>
                <a:srgbClr val="55579E"/>
              </a:buClr>
              <a:buSzTx/>
              <a:buFont typeface="Wingdings" panose="05000000000000000000" pitchFamily="2" charset="2"/>
              <a:buNone/>
              <a:tabLst/>
              <a:defRPr/>
            </a:pPr>
            <a:r>
              <a:rPr kumimoji="0" lang="fr-FR" sz="1800" b="0" i="0" u="none" strike="noStrike" kern="0" cap="none" spc="0" normalizeH="0" baseline="0" noProof="0">
                <a:ln>
                  <a:noFill/>
                </a:ln>
                <a:solidFill>
                  <a:schemeClr val="bg1"/>
                </a:solidFill>
                <a:effectLst/>
                <a:uLnTx/>
                <a:uFillTx/>
                <a:latin typeface="Arial"/>
                <a:cs typeface="Arial"/>
              </a:rPr>
              <a:t>Vague 3</a:t>
            </a:r>
          </a:p>
          <a:p>
            <a:pPr marL="0" marR="0" lvl="1" indent="0" algn="ctr" defTabSz="1219170" eaLnBrk="1" fontAlgn="auto" latinLnBrk="0" hangingPunct="1">
              <a:lnSpc>
                <a:spcPct val="100000"/>
              </a:lnSpc>
              <a:spcBef>
                <a:spcPts val="600"/>
              </a:spcBef>
              <a:spcAft>
                <a:spcPts val="0"/>
              </a:spcAft>
              <a:buClr>
                <a:srgbClr val="55579E"/>
              </a:buClr>
              <a:buSzTx/>
              <a:buFont typeface="Wingdings" panose="05000000000000000000" pitchFamily="2" charset="2"/>
              <a:buNone/>
              <a:tabLst/>
              <a:defRPr/>
            </a:pPr>
            <a:r>
              <a:rPr lang="fr-FR" b="0">
                <a:solidFill>
                  <a:schemeClr val="bg1"/>
                </a:solidFill>
              </a:rPr>
              <a:t>4179 abonnements</a:t>
            </a:r>
            <a:endParaRPr kumimoji="0" lang="fr-FR" sz="1800" b="0" i="0" u="none" strike="noStrike" kern="0" cap="none" spc="0" normalizeH="0" baseline="0" noProof="0">
              <a:ln>
                <a:noFill/>
              </a:ln>
              <a:solidFill>
                <a:schemeClr val="bg1"/>
              </a:solidFill>
              <a:effectLst/>
              <a:uLnTx/>
              <a:uFillTx/>
              <a:latin typeface="Arial"/>
              <a:cs typeface="Arial"/>
            </a:endParaRPr>
          </a:p>
        </p:txBody>
      </p:sp>
      <p:sp>
        <p:nvSpPr>
          <p:cNvPr id="8" name="ZoneTexte 7">
            <a:extLst>
              <a:ext uri="{FF2B5EF4-FFF2-40B4-BE49-F238E27FC236}">
                <a16:creationId xmlns:a16="http://schemas.microsoft.com/office/drawing/2014/main" id="{4513C921-3F9A-41BA-9CFE-FB8FFB98F8BE}"/>
              </a:ext>
            </a:extLst>
          </p:cNvPr>
          <p:cNvSpPr txBox="1"/>
          <p:nvPr/>
        </p:nvSpPr>
        <p:spPr>
          <a:xfrm>
            <a:off x="1543701" y="3722960"/>
            <a:ext cx="2834073" cy="1569660"/>
          </a:xfrm>
          <a:prstGeom prst="rect">
            <a:avLst/>
          </a:prstGeom>
          <a:noFill/>
          <a:ln>
            <a:solidFill>
              <a:srgbClr val="0070C0"/>
            </a:solidFill>
          </a:ln>
        </p:spPr>
        <p:txBody>
          <a:bodyPr wrap="square" rtlCol="0">
            <a:spAutoFit/>
          </a:bodyPr>
          <a:lstStyle/>
          <a:p>
            <a:pPr marL="171450" indent="-171450">
              <a:buFont typeface="Arial" panose="020B0604020202020204" pitchFamily="34" charset="0"/>
              <a:buChar char="•"/>
            </a:pPr>
            <a:r>
              <a:rPr lang="fr-FR" sz="1200">
                <a:latin typeface="Calibri" panose="020F0502020204030204" pitchFamily="34" charset="0"/>
                <a:cs typeface="Calibri" panose="020F0502020204030204" pitchFamily="34" charset="0"/>
              </a:rPr>
              <a:t>Date de dernière connexion après le 18 novembre 2022</a:t>
            </a:r>
          </a:p>
          <a:p>
            <a:pPr marL="171450" lvl="0" indent="-171450">
              <a:buFont typeface="Arial" panose="020B0604020202020204" pitchFamily="34" charset="0"/>
              <a:buChar char="•"/>
            </a:pPr>
            <a:r>
              <a:rPr lang="fr-FR" sz="1200">
                <a:latin typeface="Calibri" panose="020F0502020204030204" pitchFamily="34" charset="0"/>
                <a:cs typeface="Calibri" panose="020F0502020204030204" pitchFamily="34" charset="0"/>
              </a:rPr>
              <a:t>Pas de client avec liste de virement</a:t>
            </a:r>
          </a:p>
          <a:p>
            <a:pPr marL="171450" lvl="0" indent="-171450">
              <a:buFont typeface="Arial" panose="020B0604020202020204" pitchFamily="34" charset="0"/>
              <a:buChar char="•"/>
            </a:pPr>
            <a:r>
              <a:rPr lang="fr-FR" sz="1200">
                <a:latin typeface="Calibri" panose="020F0502020204030204" pitchFamily="34" charset="0"/>
                <a:cs typeface="Calibri" panose="020F0502020204030204" pitchFamily="34" charset="0"/>
              </a:rPr>
              <a:t>Pas de clients porteurs de DD</a:t>
            </a:r>
          </a:p>
          <a:p>
            <a:pPr marL="171450" lvl="0" indent="-171450">
              <a:buFont typeface="Arial" panose="020B0604020202020204" pitchFamily="34" charset="0"/>
              <a:buChar char="•"/>
            </a:pPr>
            <a:r>
              <a:rPr lang="fr-FR" sz="1200">
                <a:latin typeface="Calibri" panose="020F0502020204030204" pitchFamily="34" charset="0"/>
                <a:cs typeface="Calibri" panose="020F0502020204030204" pitchFamily="34" charset="0"/>
              </a:rPr>
              <a:t>Pas de client équipé de lecteur CAP pour cette vague,</a:t>
            </a:r>
          </a:p>
          <a:p>
            <a:pPr marL="171450" indent="-171450">
              <a:buFont typeface="Arial" panose="020B0604020202020204" pitchFamily="34" charset="0"/>
              <a:buChar char="•"/>
            </a:pPr>
            <a:r>
              <a:rPr lang="fr-FR" sz="1200">
                <a:latin typeface="Calibri" panose="020F0502020204030204" pitchFamily="34" charset="0"/>
                <a:cs typeface="Calibri" panose="020F0502020204030204" pitchFamily="34" charset="0"/>
              </a:rPr>
              <a:t>Pas de SCI de Part</a:t>
            </a:r>
          </a:p>
          <a:p>
            <a:pPr marL="171450" indent="-171450">
              <a:buFont typeface="Arial" panose="020B0604020202020204" pitchFamily="34" charset="0"/>
              <a:buChar char="•"/>
            </a:pPr>
            <a:endParaRPr lang="fr-FR" sz="1200">
              <a:latin typeface="Calibri" panose="020F0502020204030204" pitchFamily="34" charset="0"/>
              <a:cs typeface="Calibri" panose="020F0502020204030204" pitchFamily="34" charset="0"/>
            </a:endParaRPr>
          </a:p>
        </p:txBody>
      </p:sp>
      <p:sp>
        <p:nvSpPr>
          <p:cNvPr id="9" name="Espace réservé du contenu 5">
            <a:extLst>
              <a:ext uri="{FF2B5EF4-FFF2-40B4-BE49-F238E27FC236}">
                <a16:creationId xmlns:a16="http://schemas.microsoft.com/office/drawing/2014/main" id="{ECB11287-9F07-4E49-AB01-27D817013909}"/>
              </a:ext>
            </a:extLst>
          </p:cNvPr>
          <p:cNvSpPr txBox="1">
            <a:spLocks/>
          </p:cNvSpPr>
          <p:nvPr/>
        </p:nvSpPr>
        <p:spPr>
          <a:xfrm rot="5400000">
            <a:off x="2576328" y="1921512"/>
            <a:ext cx="768821" cy="2834074"/>
          </a:xfrm>
          <a:prstGeom prst="rect">
            <a:avLst/>
          </a:prstGeom>
          <a:solidFill>
            <a:srgbClr val="0070C0"/>
          </a:solidFill>
          <a:ln>
            <a:solidFill>
              <a:srgbClr val="0070C0"/>
            </a:solidFill>
          </a:ln>
        </p:spPr>
        <p:txBody>
          <a:bodyPr vert="vert270" lIns="240000" tIns="72000" rIns="240000" bIns="72000" anchor="ctr">
            <a:noAutofit/>
          </a:bodyPr>
          <a:lstStyle>
            <a:defPPr>
              <a:defRPr lang="fr-FR"/>
            </a:defPPr>
            <a:lvl1pPr marL="266700" indent="-266700">
              <a:lnSpc>
                <a:spcPct val="90000"/>
              </a:lnSpc>
              <a:spcBef>
                <a:spcPts val="1000"/>
              </a:spcBef>
              <a:buClr>
                <a:schemeClr val="tx2"/>
              </a:buClr>
              <a:buFont typeface="Cambria Math" panose="02040503050406030204" pitchFamily="18" charset="0"/>
              <a:buChar char="ʘ"/>
              <a:defRPr sz="2000">
                <a:latin typeface="Arial" panose="020B0604020202020204" pitchFamily="34" charset="0"/>
                <a:cs typeface="Arial" panose="020B0604020202020204" pitchFamily="34" charset="0"/>
              </a:defRPr>
            </a:lvl1pPr>
            <a:lvl2pPr marL="380365" lvl="1" indent="-380365" algn="just" defTabSz="1219170">
              <a:lnSpc>
                <a:spcPct val="100000"/>
              </a:lnSpc>
              <a:spcBef>
                <a:spcPts val="800"/>
              </a:spcBef>
              <a:buClr>
                <a:srgbClr val="000000"/>
              </a:buClr>
              <a:buFont typeface="Wingdings" panose="05000000000000000000" pitchFamily="2" charset="2"/>
              <a:buChar char="Ø"/>
              <a:defRPr b="1" kern="0">
                <a:solidFill>
                  <a:srgbClr val="DB4B4B"/>
                </a:solidFill>
                <a:latin typeface="Arial"/>
                <a:cs typeface="Arial"/>
              </a:defRPr>
            </a:lvl2pPr>
            <a:lvl3pPr marL="1143000" indent="-228600">
              <a:lnSpc>
                <a:spcPct val="90000"/>
              </a:lnSpc>
              <a:spcBef>
                <a:spcPts val="500"/>
              </a:spcBef>
              <a:buClr>
                <a:schemeClr val="accent3"/>
              </a:buClr>
              <a:buFont typeface="Courier New" panose="02070309020205020404" pitchFamily="49" charset="0"/>
              <a:buChar char="o"/>
              <a:defRPr sz="1600">
                <a:latin typeface="Arial" panose="020B0604020202020204" pitchFamily="34" charset="0"/>
                <a:cs typeface="Arial" panose="020B0604020202020204" pitchFamily="34" charset="0"/>
              </a:defRPr>
            </a:lvl3pPr>
            <a:lvl4pPr marL="1600200" indent="-228600">
              <a:lnSpc>
                <a:spcPct val="90000"/>
              </a:lnSpc>
              <a:spcBef>
                <a:spcPts val="500"/>
              </a:spcBef>
              <a:buClr>
                <a:schemeClr val="accent2"/>
              </a:buClr>
              <a:buFont typeface="Arial" panose="020B0604020202020204" pitchFamily="34" charset="0"/>
              <a:buChar char="•"/>
              <a:defRPr sz="1400">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1" indent="0" algn="ctr" defTabSz="1219170" eaLnBrk="1" fontAlgn="auto" latinLnBrk="0" hangingPunct="1">
              <a:lnSpc>
                <a:spcPct val="100000"/>
              </a:lnSpc>
              <a:spcBef>
                <a:spcPts val="600"/>
              </a:spcBef>
              <a:spcAft>
                <a:spcPts val="0"/>
              </a:spcAft>
              <a:buClr>
                <a:srgbClr val="55579E"/>
              </a:buClr>
              <a:buSzTx/>
              <a:buFont typeface="Wingdings" panose="05000000000000000000" pitchFamily="2" charset="2"/>
              <a:buNone/>
              <a:tabLst/>
              <a:defRPr/>
            </a:pPr>
            <a:r>
              <a:rPr kumimoji="0" lang="fr-FR" sz="1800" b="0" i="0" u="none" strike="noStrike" kern="0" cap="none" spc="0" normalizeH="0" baseline="0" noProof="0">
                <a:ln>
                  <a:noFill/>
                </a:ln>
                <a:solidFill>
                  <a:schemeClr val="bg1"/>
                </a:solidFill>
                <a:effectLst/>
                <a:uLnTx/>
                <a:uFillTx/>
                <a:latin typeface="Arial"/>
                <a:cs typeface="Arial"/>
              </a:rPr>
              <a:t>Vague 1</a:t>
            </a:r>
          </a:p>
          <a:p>
            <a:pPr marL="0" marR="0" lvl="1" indent="0" algn="ctr" defTabSz="1219170" eaLnBrk="1" fontAlgn="auto" latinLnBrk="0" hangingPunct="1">
              <a:lnSpc>
                <a:spcPct val="100000"/>
              </a:lnSpc>
              <a:spcBef>
                <a:spcPts val="600"/>
              </a:spcBef>
              <a:spcAft>
                <a:spcPts val="0"/>
              </a:spcAft>
              <a:buClr>
                <a:srgbClr val="55579E"/>
              </a:buClr>
              <a:buSzTx/>
              <a:buFont typeface="Wingdings" panose="05000000000000000000" pitchFamily="2" charset="2"/>
              <a:buNone/>
              <a:tabLst/>
              <a:defRPr/>
            </a:pPr>
            <a:r>
              <a:rPr lang="fr-FR" b="0">
                <a:solidFill>
                  <a:schemeClr val="bg1"/>
                </a:solidFill>
              </a:rPr>
              <a:t>4512 abonnements</a:t>
            </a:r>
            <a:endParaRPr kumimoji="0" lang="fr-FR" sz="1800" b="0" i="0" u="none" strike="noStrike" kern="0" cap="none" spc="0" normalizeH="0" baseline="0" noProof="0">
              <a:ln>
                <a:noFill/>
              </a:ln>
              <a:solidFill>
                <a:schemeClr val="bg1"/>
              </a:solidFill>
              <a:effectLst/>
              <a:uLnTx/>
              <a:uFillTx/>
              <a:latin typeface="Arial"/>
              <a:cs typeface="Arial"/>
            </a:endParaRPr>
          </a:p>
        </p:txBody>
      </p:sp>
      <p:sp>
        <p:nvSpPr>
          <p:cNvPr id="10" name="ZoneTexte 9">
            <a:extLst>
              <a:ext uri="{FF2B5EF4-FFF2-40B4-BE49-F238E27FC236}">
                <a16:creationId xmlns:a16="http://schemas.microsoft.com/office/drawing/2014/main" id="{FF1F84A7-61EA-448C-9730-BA8928C1CDF5}"/>
              </a:ext>
            </a:extLst>
          </p:cNvPr>
          <p:cNvSpPr txBox="1"/>
          <p:nvPr/>
        </p:nvSpPr>
        <p:spPr>
          <a:xfrm>
            <a:off x="4719776" y="3709176"/>
            <a:ext cx="2834072" cy="1569660"/>
          </a:xfrm>
          <a:prstGeom prst="rect">
            <a:avLst/>
          </a:prstGeom>
          <a:noFill/>
          <a:ln>
            <a:solidFill>
              <a:srgbClr val="00B050"/>
            </a:solidFill>
          </a:ln>
        </p:spPr>
        <p:txBody>
          <a:bodyPr wrap="square" rtlCol="0">
            <a:spAutoFit/>
          </a:bodyPr>
          <a:lstStyle/>
          <a:p>
            <a:pPr marL="171450" indent="-171450">
              <a:buFont typeface="Arial" panose="020B0604020202020204" pitchFamily="34" charset="0"/>
              <a:buChar char="•"/>
            </a:pPr>
            <a:r>
              <a:rPr lang="fr-FR" sz="1200">
                <a:latin typeface="Calibri" panose="020F0502020204030204" pitchFamily="34" charset="0"/>
                <a:cs typeface="Calibri" panose="020F0502020204030204" pitchFamily="34" charset="0"/>
              </a:rPr>
              <a:t>Pas de client avec liste de virement  </a:t>
            </a:r>
          </a:p>
          <a:p>
            <a:pPr marL="171450" lvl="0" indent="-171450">
              <a:buFont typeface="Arial" panose="020B0604020202020204" pitchFamily="34" charset="0"/>
              <a:buChar char="•"/>
            </a:pPr>
            <a:r>
              <a:rPr lang="fr-FR" sz="1200">
                <a:latin typeface="Calibri" panose="020F0502020204030204" pitchFamily="34" charset="0"/>
                <a:cs typeface="Calibri" panose="020F0502020204030204" pitchFamily="34" charset="0"/>
              </a:rPr>
              <a:t>Abonnements inactifs et date de dernière connexion antérieure au 30/11/2022</a:t>
            </a:r>
          </a:p>
          <a:p>
            <a:pPr marL="171450" lvl="0" indent="-171450">
              <a:buFont typeface="Arial" panose="020B0604020202020204" pitchFamily="34" charset="0"/>
              <a:buChar char="•"/>
            </a:pPr>
            <a:r>
              <a:rPr lang="fr-FR" sz="1200">
                <a:latin typeface="Calibri" panose="020F0502020204030204" pitchFamily="34" charset="0"/>
                <a:cs typeface="Calibri" panose="020F0502020204030204" pitchFamily="34" charset="0"/>
              </a:rPr>
              <a:t>Nous commençons à embarquer des débits différés</a:t>
            </a:r>
          </a:p>
          <a:p>
            <a:pPr marL="171450" lvl="0" indent="-171450">
              <a:buFont typeface="Arial" panose="020B0604020202020204" pitchFamily="34" charset="0"/>
              <a:buChar char="•"/>
            </a:pPr>
            <a:r>
              <a:rPr lang="fr-FR" sz="1200">
                <a:latin typeface="Calibri" panose="020F0502020204030204" pitchFamily="34" charset="0"/>
                <a:cs typeface="Calibri" panose="020F0502020204030204" pitchFamily="34" charset="0"/>
              </a:rPr>
              <a:t>Nous embarquons des SCI Part (1736)</a:t>
            </a:r>
          </a:p>
          <a:p>
            <a:pPr marL="171450" lvl="0" indent="-171450">
              <a:buFont typeface="Arial" panose="020B0604020202020204" pitchFamily="34" charset="0"/>
              <a:buChar char="•"/>
            </a:pPr>
            <a:r>
              <a:rPr lang="fr-FR" sz="1200">
                <a:latin typeface="Calibri" panose="020F0502020204030204" pitchFamily="34" charset="0"/>
                <a:cs typeface="Calibri" panose="020F0502020204030204" pitchFamily="34" charset="0"/>
              </a:rPr>
              <a:t>Présence de lecteurs CAP</a:t>
            </a:r>
          </a:p>
        </p:txBody>
      </p:sp>
      <p:sp>
        <p:nvSpPr>
          <p:cNvPr id="11" name="ZoneTexte 10">
            <a:extLst>
              <a:ext uri="{FF2B5EF4-FFF2-40B4-BE49-F238E27FC236}">
                <a16:creationId xmlns:a16="http://schemas.microsoft.com/office/drawing/2014/main" id="{013BD351-58C7-43DB-B1C9-5CA3CE569A29}"/>
              </a:ext>
            </a:extLst>
          </p:cNvPr>
          <p:cNvSpPr txBox="1"/>
          <p:nvPr/>
        </p:nvSpPr>
        <p:spPr>
          <a:xfrm>
            <a:off x="7895848" y="3705525"/>
            <a:ext cx="2834072" cy="1569660"/>
          </a:xfrm>
          <a:prstGeom prst="rect">
            <a:avLst/>
          </a:prstGeom>
          <a:noFill/>
          <a:ln>
            <a:solidFill>
              <a:srgbClr val="FF0000"/>
            </a:solidFill>
          </a:ln>
        </p:spPr>
        <p:txBody>
          <a:bodyPr wrap="square" rtlCol="0">
            <a:spAutoFit/>
          </a:bodyPr>
          <a:lstStyle/>
          <a:p>
            <a:pPr marL="171450" indent="-171450">
              <a:buFont typeface="Arial" panose="020B0604020202020204" pitchFamily="34" charset="0"/>
              <a:buChar char="•"/>
            </a:pPr>
            <a:r>
              <a:rPr lang="fr-FR" sz="1200">
                <a:latin typeface="Calibri" panose="020F0502020204030204" pitchFamily="34" charset="0"/>
                <a:cs typeface="Calibri" panose="020F0502020204030204" pitchFamily="34" charset="0"/>
              </a:rPr>
              <a:t>Reliquat de clients</a:t>
            </a:r>
          </a:p>
          <a:p>
            <a:pPr marL="171450" lvl="0" indent="-171450">
              <a:buFont typeface="Arial" panose="020B0604020202020204" pitchFamily="34" charset="0"/>
              <a:buChar char="•"/>
            </a:pPr>
            <a:r>
              <a:rPr lang="fr-FR" sz="1200">
                <a:latin typeface="Calibri" panose="020F0502020204030204" pitchFamily="34" charset="0"/>
                <a:cs typeface="Calibri" panose="020F0502020204030204" pitchFamily="34" charset="0"/>
              </a:rPr>
              <a:t>Client avec liste de virement</a:t>
            </a:r>
          </a:p>
          <a:p>
            <a:pPr marL="171450" lvl="0" indent="-171450">
              <a:buFont typeface="Arial" panose="020B0604020202020204" pitchFamily="34" charset="0"/>
              <a:buChar char="•"/>
            </a:pPr>
            <a:endParaRPr lang="fr-FR" sz="1200">
              <a:latin typeface="Calibri" panose="020F0502020204030204" pitchFamily="34" charset="0"/>
              <a:cs typeface="Calibri" panose="020F0502020204030204" pitchFamily="34" charset="0"/>
            </a:endParaRPr>
          </a:p>
          <a:p>
            <a:pPr marL="171450" lvl="0" indent="-171450">
              <a:buFont typeface="Arial" panose="020B0604020202020204" pitchFamily="34" charset="0"/>
              <a:buChar char="•"/>
            </a:pPr>
            <a:endParaRPr lang="fr-FR" sz="1200">
              <a:latin typeface="Calibri" panose="020F0502020204030204" pitchFamily="34" charset="0"/>
              <a:cs typeface="Calibri" panose="020F0502020204030204" pitchFamily="34" charset="0"/>
            </a:endParaRPr>
          </a:p>
          <a:p>
            <a:pPr marL="171450" lvl="0" indent="-171450">
              <a:buFont typeface="Arial" panose="020B0604020202020204" pitchFamily="34" charset="0"/>
              <a:buChar char="•"/>
            </a:pPr>
            <a:endParaRPr lang="fr-FR" sz="1200">
              <a:latin typeface="Calibri" panose="020F0502020204030204" pitchFamily="34" charset="0"/>
              <a:cs typeface="Calibri" panose="020F0502020204030204" pitchFamily="34" charset="0"/>
            </a:endParaRPr>
          </a:p>
          <a:p>
            <a:pPr marL="171450" lvl="0" indent="-171450">
              <a:buFont typeface="Arial" panose="020B0604020202020204" pitchFamily="34" charset="0"/>
              <a:buChar char="•"/>
            </a:pPr>
            <a:endParaRPr lang="fr-FR" sz="1200">
              <a:latin typeface="Calibri" panose="020F0502020204030204" pitchFamily="34" charset="0"/>
              <a:cs typeface="Calibri" panose="020F0502020204030204" pitchFamily="34" charset="0"/>
            </a:endParaRPr>
          </a:p>
          <a:p>
            <a:pPr marL="171450" lvl="0" indent="-171450">
              <a:buFont typeface="Arial" panose="020B0604020202020204" pitchFamily="34" charset="0"/>
              <a:buChar char="•"/>
            </a:pPr>
            <a:endParaRPr lang="fr-FR" sz="1200">
              <a:latin typeface="Calibri" panose="020F0502020204030204" pitchFamily="34" charset="0"/>
              <a:cs typeface="Calibri" panose="020F0502020204030204" pitchFamily="34" charset="0"/>
            </a:endParaRPr>
          </a:p>
          <a:p>
            <a:pPr marL="171450" lvl="0" indent="-171450">
              <a:buFont typeface="Arial" panose="020B0604020202020204" pitchFamily="34" charset="0"/>
              <a:buChar char="•"/>
            </a:pPr>
            <a:r>
              <a:rPr lang="fr-FR" sz="1200">
                <a:latin typeface="Calibri" panose="020F0502020204030204" pitchFamily="34" charset="0"/>
                <a:cs typeface="Calibri" panose="020F0502020204030204" pitchFamily="34" charset="0"/>
              </a:rPr>
              <a:t>EI avec usage avancé (22)</a:t>
            </a:r>
          </a:p>
        </p:txBody>
      </p:sp>
      <p:sp>
        <p:nvSpPr>
          <p:cNvPr id="12" name="ZoneTexte 11">
            <a:extLst>
              <a:ext uri="{FF2B5EF4-FFF2-40B4-BE49-F238E27FC236}">
                <a16:creationId xmlns:a16="http://schemas.microsoft.com/office/drawing/2014/main" id="{F2AF2C23-5258-4B3E-9FC3-056A65694DFF}"/>
              </a:ext>
            </a:extLst>
          </p:cNvPr>
          <p:cNvSpPr txBox="1"/>
          <p:nvPr/>
        </p:nvSpPr>
        <p:spPr>
          <a:xfrm>
            <a:off x="2634365" y="5359787"/>
            <a:ext cx="652743" cy="338554"/>
          </a:xfrm>
          <a:prstGeom prst="rect">
            <a:avLst/>
          </a:prstGeom>
          <a:solidFill>
            <a:srgbClr val="0070C0"/>
          </a:solidFill>
        </p:spPr>
        <p:txBody>
          <a:bodyPr wrap="none" rtlCol="0">
            <a:spAutoFit/>
          </a:bodyPr>
          <a:lstStyle/>
          <a:p>
            <a:r>
              <a:rPr lang="fr-FR" sz="1600">
                <a:solidFill>
                  <a:schemeClr val="bg1"/>
                </a:solidFill>
              </a:rPr>
              <a:t>25 %</a:t>
            </a:r>
          </a:p>
        </p:txBody>
      </p:sp>
      <p:sp>
        <p:nvSpPr>
          <p:cNvPr id="13" name="ZoneTexte 12">
            <a:extLst>
              <a:ext uri="{FF2B5EF4-FFF2-40B4-BE49-F238E27FC236}">
                <a16:creationId xmlns:a16="http://schemas.microsoft.com/office/drawing/2014/main" id="{7D7A9830-22C6-4A8E-8440-B4DBCF0FCFF3}"/>
              </a:ext>
            </a:extLst>
          </p:cNvPr>
          <p:cNvSpPr txBox="1"/>
          <p:nvPr/>
        </p:nvSpPr>
        <p:spPr>
          <a:xfrm>
            <a:off x="5749962" y="5359787"/>
            <a:ext cx="652743" cy="338554"/>
          </a:xfrm>
          <a:prstGeom prst="rect">
            <a:avLst/>
          </a:prstGeom>
          <a:solidFill>
            <a:srgbClr val="00B050"/>
          </a:solidFill>
        </p:spPr>
        <p:txBody>
          <a:bodyPr wrap="none" rtlCol="0">
            <a:spAutoFit/>
          </a:bodyPr>
          <a:lstStyle/>
          <a:p>
            <a:r>
              <a:rPr lang="fr-FR" sz="1600">
                <a:solidFill>
                  <a:schemeClr val="bg1"/>
                </a:solidFill>
              </a:rPr>
              <a:t>51 %</a:t>
            </a:r>
            <a:endParaRPr lang="fr-FR" sz="1600"/>
          </a:p>
        </p:txBody>
      </p:sp>
      <p:sp>
        <p:nvSpPr>
          <p:cNvPr id="14" name="ZoneTexte 13">
            <a:extLst>
              <a:ext uri="{FF2B5EF4-FFF2-40B4-BE49-F238E27FC236}">
                <a16:creationId xmlns:a16="http://schemas.microsoft.com/office/drawing/2014/main" id="{A306413E-F1D7-455C-B542-5C00C01F832D}"/>
              </a:ext>
            </a:extLst>
          </p:cNvPr>
          <p:cNvSpPr txBox="1"/>
          <p:nvPr/>
        </p:nvSpPr>
        <p:spPr>
          <a:xfrm>
            <a:off x="8986512" y="5359787"/>
            <a:ext cx="652743" cy="338554"/>
          </a:xfrm>
          <a:prstGeom prst="rect">
            <a:avLst/>
          </a:prstGeom>
          <a:solidFill>
            <a:srgbClr val="FF0000"/>
          </a:solidFill>
          <a:ln>
            <a:solidFill>
              <a:srgbClr val="FF0000"/>
            </a:solidFill>
          </a:ln>
        </p:spPr>
        <p:txBody>
          <a:bodyPr wrap="none" rtlCol="0">
            <a:spAutoFit/>
          </a:bodyPr>
          <a:lstStyle/>
          <a:p>
            <a:r>
              <a:rPr lang="fr-FR" sz="1600">
                <a:solidFill>
                  <a:schemeClr val="bg1"/>
                </a:solidFill>
              </a:rPr>
              <a:t>24 %</a:t>
            </a:r>
          </a:p>
        </p:txBody>
      </p:sp>
      <p:cxnSp>
        <p:nvCxnSpPr>
          <p:cNvPr id="17" name="Connecteur droit 16">
            <a:extLst>
              <a:ext uri="{FF2B5EF4-FFF2-40B4-BE49-F238E27FC236}">
                <a16:creationId xmlns:a16="http://schemas.microsoft.com/office/drawing/2014/main" id="{7612E767-322C-4649-A1C5-D3A12B45C996}"/>
              </a:ext>
            </a:extLst>
          </p:cNvPr>
          <p:cNvCxnSpPr>
            <a:cxnSpLocks/>
          </p:cNvCxnSpPr>
          <p:nvPr/>
        </p:nvCxnSpPr>
        <p:spPr>
          <a:xfrm>
            <a:off x="7895848" y="4962437"/>
            <a:ext cx="2834072"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Espace réservé du contenu 5">
            <a:extLst>
              <a:ext uri="{FF2B5EF4-FFF2-40B4-BE49-F238E27FC236}">
                <a16:creationId xmlns:a16="http://schemas.microsoft.com/office/drawing/2014/main" id="{A4411BE3-9AA2-41FA-A0F7-1CEAFDC727D4}"/>
              </a:ext>
            </a:extLst>
          </p:cNvPr>
          <p:cNvSpPr txBox="1">
            <a:spLocks/>
          </p:cNvSpPr>
          <p:nvPr/>
        </p:nvSpPr>
        <p:spPr>
          <a:xfrm>
            <a:off x="112543" y="1457154"/>
            <a:ext cx="11183814" cy="1184238"/>
          </a:xfrm>
          <a:prstGeom prst="rect">
            <a:avLst/>
          </a:prstGeom>
          <a:solidFill>
            <a:srgbClr val="55579E">
              <a:lumMod val="20000"/>
              <a:lumOff val="80000"/>
            </a:srgbClr>
          </a:solidFill>
          <a:ln>
            <a:solidFill>
              <a:srgbClr val="FFFFFF">
                <a:lumMod val="85000"/>
              </a:srgbClr>
            </a:solidFill>
          </a:ln>
        </p:spPr>
        <p:txBody>
          <a:bodyPr lIns="240000" tIns="72000" rIns="240000" bIns="72000" anchor="t">
            <a:noAutofit/>
          </a:bodyPr>
          <a:lstStyle>
            <a:defPPr>
              <a:defRPr lang="fr-FR"/>
            </a:defPPr>
            <a:lvl1pPr marL="266700" indent="-266700">
              <a:lnSpc>
                <a:spcPct val="90000"/>
              </a:lnSpc>
              <a:spcBef>
                <a:spcPts val="1000"/>
              </a:spcBef>
              <a:buClr>
                <a:schemeClr val="tx2"/>
              </a:buClr>
              <a:buFont typeface="Cambria Math" panose="02040503050406030204" pitchFamily="18" charset="0"/>
              <a:buChar char="ʘ"/>
              <a:defRPr sz="2000">
                <a:latin typeface="Arial" panose="020B0604020202020204" pitchFamily="34" charset="0"/>
                <a:cs typeface="Arial" panose="020B0604020202020204" pitchFamily="34" charset="0"/>
              </a:defRPr>
            </a:lvl1pPr>
            <a:lvl2pPr marL="380365" lvl="1" indent="-380365" algn="just" defTabSz="1219170">
              <a:lnSpc>
                <a:spcPct val="100000"/>
              </a:lnSpc>
              <a:spcBef>
                <a:spcPts val="800"/>
              </a:spcBef>
              <a:buClr>
                <a:srgbClr val="000000"/>
              </a:buClr>
              <a:buFont typeface="Wingdings" panose="05000000000000000000" pitchFamily="2" charset="2"/>
              <a:buChar char="Ø"/>
              <a:defRPr b="1" kern="0">
                <a:solidFill>
                  <a:srgbClr val="DB4B4B"/>
                </a:solidFill>
                <a:latin typeface="Arial"/>
                <a:cs typeface="Arial"/>
              </a:defRPr>
            </a:lvl2pPr>
            <a:lvl3pPr marL="1143000" indent="-228600">
              <a:lnSpc>
                <a:spcPct val="90000"/>
              </a:lnSpc>
              <a:spcBef>
                <a:spcPts val="500"/>
              </a:spcBef>
              <a:buClr>
                <a:schemeClr val="accent3"/>
              </a:buClr>
              <a:buFont typeface="Courier New" panose="02070309020205020404" pitchFamily="49" charset="0"/>
              <a:buChar char="o"/>
              <a:defRPr sz="1600">
                <a:latin typeface="Arial" panose="020B0604020202020204" pitchFamily="34" charset="0"/>
                <a:cs typeface="Arial" panose="020B0604020202020204" pitchFamily="34" charset="0"/>
              </a:defRPr>
            </a:lvl3pPr>
            <a:lvl4pPr marL="1600200" indent="-228600">
              <a:lnSpc>
                <a:spcPct val="90000"/>
              </a:lnSpc>
              <a:spcBef>
                <a:spcPts val="500"/>
              </a:spcBef>
              <a:buClr>
                <a:schemeClr val="accent2"/>
              </a:buClr>
              <a:buFont typeface="Arial" panose="020B0604020202020204" pitchFamily="34" charset="0"/>
              <a:buChar char="•"/>
              <a:defRPr sz="1400">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1" indent="0" algn="l" defTabSz="1219170" eaLnBrk="1" fontAlgn="auto" latinLnBrk="0" hangingPunct="1">
              <a:lnSpc>
                <a:spcPct val="100000"/>
              </a:lnSpc>
              <a:spcBef>
                <a:spcPts val="600"/>
              </a:spcBef>
              <a:spcAft>
                <a:spcPts val="0"/>
              </a:spcAft>
              <a:buClr>
                <a:srgbClr val="55579E"/>
              </a:buClr>
              <a:buSzTx/>
              <a:buFont typeface="Wingdings" panose="05000000000000000000" pitchFamily="2" charset="2"/>
              <a:buNone/>
              <a:tabLst/>
              <a:defRPr/>
            </a:pPr>
            <a:endParaRPr kumimoji="0" lang="fr-FR" sz="1333" b="1" i="0" u="none" strike="noStrike" kern="0" cap="none" spc="0" normalizeH="0" baseline="0" noProof="0">
              <a:ln>
                <a:noFill/>
              </a:ln>
              <a:solidFill>
                <a:srgbClr val="55579E"/>
              </a:solidFill>
              <a:effectLst/>
              <a:uLnTx/>
              <a:uFillTx/>
              <a:latin typeface="Arial"/>
              <a:cs typeface="Arial"/>
            </a:endParaRPr>
          </a:p>
        </p:txBody>
      </p:sp>
      <p:cxnSp>
        <p:nvCxnSpPr>
          <p:cNvPr id="19" name="Straight Connector 3">
            <a:extLst>
              <a:ext uri="{FF2B5EF4-FFF2-40B4-BE49-F238E27FC236}">
                <a16:creationId xmlns:a16="http://schemas.microsoft.com/office/drawing/2014/main" id="{5D21C52D-8628-4571-8878-023075F87508}"/>
              </a:ext>
            </a:extLst>
          </p:cNvPr>
          <p:cNvCxnSpPr>
            <a:cxnSpLocks/>
          </p:cNvCxnSpPr>
          <p:nvPr/>
        </p:nvCxnSpPr>
        <p:spPr>
          <a:xfrm>
            <a:off x="225083" y="2029668"/>
            <a:ext cx="10775852" cy="0"/>
          </a:xfrm>
          <a:prstGeom prst="line">
            <a:avLst/>
          </a:prstGeom>
          <a:noFill/>
          <a:ln w="15875" cap="flat" cmpd="sng" algn="ctr">
            <a:solidFill>
              <a:srgbClr val="000000">
                <a:lumMod val="50000"/>
                <a:lumOff val="50000"/>
              </a:srgbClr>
            </a:solidFill>
            <a:prstDash val="solid"/>
            <a:miter lim="800000"/>
            <a:headEnd type="oval"/>
            <a:tailEnd type="oval"/>
          </a:ln>
          <a:effectLst/>
        </p:spPr>
      </p:cxnSp>
      <p:sp>
        <p:nvSpPr>
          <p:cNvPr id="20" name="Oval 18">
            <a:extLst>
              <a:ext uri="{FF2B5EF4-FFF2-40B4-BE49-F238E27FC236}">
                <a16:creationId xmlns:a16="http://schemas.microsoft.com/office/drawing/2014/main" id="{15110A48-A3BC-4857-AAC7-FB96E8E6C54C}"/>
              </a:ext>
            </a:extLst>
          </p:cNvPr>
          <p:cNvSpPr/>
          <p:nvPr/>
        </p:nvSpPr>
        <p:spPr>
          <a:xfrm>
            <a:off x="2901140" y="1926418"/>
            <a:ext cx="228995" cy="216000"/>
          </a:xfrm>
          <a:prstGeom prst="ellipse">
            <a:avLst/>
          </a:prstGeom>
          <a:solidFill>
            <a:srgbClr val="0070C0"/>
          </a:solidFill>
          <a:ln w="19050" cap="flat" cmpd="sng" algn="ctr">
            <a:solidFill>
              <a:srgbClr val="FFFFFF"/>
            </a:solidFill>
            <a:prstDash val="solid"/>
            <a:miter lim="800000"/>
          </a:ln>
          <a:effectLst/>
        </p:spPr>
        <p:txBody>
          <a:bodyPr rtlCol="0" anchor="ctr"/>
          <a:lstStyle/>
          <a:p>
            <a:pPr marL="0" marR="0" lvl="0" indent="0" algn="ctr" defTabSz="914288"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FFFFFF">
                  <a:lumMod val="50000"/>
                </a:srgbClr>
              </a:solidFill>
              <a:effectLst/>
              <a:uLnTx/>
              <a:uFillTx/>
              <a:latin typeface="Arial"/>
              <a:ea typeface="+mn-ea"/>
              <a:cs typeface="+mn-cs"/>
            </a:endParaRPr>
          </a:p>
        </p:txBody>
      </p:sp>
      <p:sp>
        <p:nvSpPr>
          <p:cNvPr id="21" name="ZoneTexte 20">
            <a:extLst>
              <a:ext uri="{FF2B5EF4-FFF2-40B4-BE49-F238E27FC236}">
                <a16:creationId xmlns:a16="http://schemas.microsoft.com/office/drawing/2014/main" id="{72469AE4-9014-4C09-9491-BAF3AEDF9C5D}"/>
              </a:ext>
            </a:extLst>
          </p:cNvPr>
          <p:cNvSpPr txBox="1"/>
          <p:nvPr/>
        </p:nvSpPr>
        <p:spPr>
          <a:xfrm>
            <a:off x="2759979" y="1654327"/>
            <a:ext cx="496156" cy="216000"/>
          </a:xfrm>
          <a:prstGeom prst="rect">
            <a:avLst/>
          </a:prstGeom>
          <a:solidFill>
            <a:srgbClr val="0070C0"/>
          </a:solidFill>
        </p:spPr>
        <p:txBody>
          <a:bodyPr wrap="none" lIns="48000" tIns="48000" rIns="48000" bIns="48000" anchor="ctr" anchorCtr="0">
            <a:noAutofit/>
          </a:bodyPr>
          <a:lstStyle>
            <a:defPPr>
              <a:defRPr lang="fr-FR"/>
            </a:defPPr>
            <a:lvl1pPr algn="ctr" defTabSz="914310">
              <a:defRPr sz="933">
                <a:solidFill>
                  <a:schemeClr val="bg1"/>
                </a:solidFill>
              </a:defRPr>
            </a:lvl1pPr>
          </a:lstStyle>
          <a:p>
            <a:pPr marL="0" marR="0" lvl="0" indent="0" algn="ctr" defTabSz="91431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rPr>
              <a:t>12/02</a:t>
            </a:r>
          </a:p>
        </p:txBody>
      </p:sp>
      <p:sp>
        <p:nvSpPr>
          <p:cNvPr id="22" name="ZoneTexte 21">
            <a:extLst>
              <a:ext uri="{FF2B5EF4-FFF2-40B4-BE49-F238E27FC236}">
                <a16:creationId xmlns:a16="http://schemas.microsoft.com/office/drawing/2014/main" id="{99B740D1-443B-4864-BCA0-33DB7753C634}"/>
              </a:ext>
            </a:extLst>
          </p:cNvPr>
          <p:cNvSpPr txBox="1"/>
          <p:nvPr/>
        </p:nvSpPr>
        <p:spPr>
          <a:xfrm>
            <a:off x="399743" y="1918270"/>
            <a:ext cx="890761" cy="272388"/>
          </a:xfrm>
          <a:prstGeom prst="rect">
            <a:avLst/>
          </a:prstGeom>
          <a:solidFill>
            <a:srgbClr val="FFFFFF"/>
          </a:solidFill>
        </p:spPr>
        <p:txBody>
          <a:bodyPr wrap="none" lIns="48000" tIns="48000" rIns="48000" bIns="48000" anchor="ctr">
            <a:noAutofit/>
          </a:bodyPr>
          <a:lstStyle/>
          <a:p>
            <a:pPr marL="0" marR="0" lvl="0" indent="0" algn="ctr" defTabSz="914288"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a:ln>
                  <a:noFill/>
                </a:ln>
                <a:solidFill>
                  <a:srgbClr val="FFFFFF">
                    <a:lumMod val="75000"/>
                  </a:srgbClr>
                </a:solidFill>
                <a:effectLst/>
                <a:uLnTx/>
                <a:uFillTx/>
              </a:rPr>
              <a:t>2023</a:t>
            </a:r>
          </a:p>
        </p:txBody>
      </p:sp>
      <p:sp>
        <p:nvSpPr>
          <p:cNvPr id="23" name="ZoneTexte 22">
            <a:extLst>
              <a:ext uri="{FF2B5EF4-FFF2-40B4-BE49-F238E27FC236}">
                <a16:creationId xmlns:a16="http://schemas.microsoft.com/office/drawing/2014/main" id="{367CFB54-154D-49FE-8800-CA3D1A57FD5A}"/>
              </a:ext>
            </a:extLst>
          </p:cNvPr>
          <p:cNvSpPr txBox="1"/>
          <p:nvPr/>
        </p:nvSpPr>
        <p:spPr>
          <a:xfrm>
            <a:off x="2591356" y="2179295"/>
            <a:ext cx="833318" cy="272389"/>
          </a:xfrm>
          <a:prstGeom prst="rect">
            <a:avLst/>
          </a:prstGeom>
          <a:solidFill>
            <a:srgbClr val="0070C0"/>
          </a:solidFill>
        </p:spPr>
        <p:txBody>
          <a:bodyPr wrap="square" lIns="48000" tIns="48000" rIns="48000" bIns="4800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chemeClr val="bg1"/>
                </a:solidFill>
                <a:effectLst/>
                <a:uLnTx/>
                <a:uFillTx/>
              </a:rPr>
              <a:t>MIGRATION</a:t>
            </a:r>
            <a:endParaRPr kumimoji="0" lang="fr-FR" sz="900" b="0" i="0" u="none" strike="noStrike" kern="0" cap="none" spc="0" normalizeH="0" baseline="0" noProof="0" dirty="0">
              <a:ln>
                <a:noFill/>
              </a:ln>
              <a:solidFill>
                <a:schemeClr val="bg1"/>
              </a:solidFill>
              <a:effectLst/>
              <a:uLnTx/>
              <a:uFillTx/>
            </a:endParaRPr>
          </a:p>
        </p:txBody>
      </p:sp>
      <p:sp>
        <p:nvSpPr>
          <p:cNvPr id="31" name="Oval 18">
            <a:extLst>
              <a:ext uri="{FF2B5EF4-FFF2-40B4-BE49-F238E27FC236}">
                <a16:creationId xmlns:a16="http://schemas.microsoft.com/office/drawing/2014/main" id="{0B4D0B95-398D-406C-845A-0EFACC0591EA}"/>
              </a:ext>
            </a:extLst>
          </p:cNvPr>
          <p:cNvSpPr/>
          <p:nvPr/>
        </p:nvSpPr>
        <p:spPr>
          <a:xfrm>
            <a:off x="6013366" y="1934112"/>
            <a:ext cx="228995" cy="216000"/>
          </a:xfrm>
          <a:prstGeom prst="ellipse">
            <a:avLst/>
          </a:prstGeom>
          <a:solidFill>
            <a:srgbClr val="00B050"/>
          </a:solidFill>
          <a:ln w="19050" cap="flat" cmpd="sng" algn="ctr">
            <a:solidFill>
              <a:srgbClr val="FFFFFF"/>
            </a:solidFill>
            <a:prstDash val="solid"/>
            <a:miter lim="800000"/>
          </a:ln>
          <a:effectLst/>
        </p:spPr>
        <p:txBody>
          <a:bodyPr rtlCol="0" anchor="ctr"/>
          <a:lstStyle/>
          <a:p>
            <a:pPr marL="0" marR="0" lvl="0" indent="0" algn="ctr" defTabSz="914288"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FFFFFF">
                  <a:lumMod val="50000"/>
                </a:srgbClr>
              </a:solidFill>
              <a:effectLst/>
              <a:uLnTx/>
              <a:uFillTx/>
              <a:latin typeface="Arial"/>
              <a:ea typeface="+mn-ea"/>
              <a:cs typeface="+mn-cs"/>
            </a:endParaRPr>
          </a:p>
        </p:txBody>
      </p:sp>
      <p:sp>
        <p:nvSpPr>
          <p:cNvPr id="32" name="ZoneTexte 31">
            <a:extLst>
              <a:ext uri="{FF2B5EF4-FFF2-40B4-BE49-F238E27FC236}">
                <a16:creationId xmlns:a16="http://schemas.microsoft.com/office/drawing/2014/main" id="{B400CF61-6258-43DB-A687-5A46DE7EDFE7}"/>
              </a:ext>
            </a:extLst>
          </p:cNvPr>
          <p:cNvSpPr txBox="1"/>
          <p:nvPr/>
        </p:nvSpPr>
        <p:spPr>
          <a:xfrm>
            <a:off x="5872205" y="1662021"/>
            <a:ext cx="496156" cy="216000"/>
          </a:xfrm>
          <a:prstGeom prst="rect">
            <a:avLst/>
          </a:prstGeom>
          <a:solidFill>
            <a:srgbClr val="00B050"/>
          </a:solidFill>
        </p:spPr>
        <p:txBody>
          <a:bodyPr wrap="none" lIns="48000" tIns="48000" rIns="48000" bIns="48000" anchor="ctr" anchorCtr="0">
            <a:noAutofit/>
          </a:bodyPr>
          <a:lstStyle>
            <a:defPPr>
              <a:defRPr lang="fr-FR"/>
            </a:defPPr>
            <a:lvl1pPr algn="ctr" defTabSz="914310">
              <a:defRPr sz="933">
                <a:solidFill>
                  <a:schemeClr val="bg1"/>
                </a:solidFill>
              </a:defRPr>
            </a:lvl1pPr>
          </a:lstStyle>
          <a:p>
            <a:pPr marL="0" marR="0" lvl="0" indent="0" algn="ctr" defTabSz="91431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rPr>
              <a:t>12/03</a:t>
            </a:r>
          </a:p>
        </p:txBody>
      </p:sp>
      <p:sp>
        <p:nvSpPr>
          <p:cNvPr id="33" name="ZoneTexte 32">
            <a:extLst>
              <a:ext uri="{FF2B5EF4-FFF2-40B4-BE49-F238E27FC236}">
                <a16:creationId xmlns:a16="http://schemas.microsoft.com/office/drawing/2014/main" id="{82FCFCC4-75E5-4147-8208-306828036680}"/>
              </a:ext>
            </a:extLst>
          </p:cNvPr>
          <p:cNvSpPr txBox="1"/>
          <p:nvPr/>
        </p:nvSpPr>
        <p:spPr>
          <a:xfrm>
            <a:off x="5696415" y="2186025"/>
            <a:ext cx="833318" cy="264512"/>
          </a:xfrm>
          <a:prstGeom prst="rect">
            <a:avLst/>
          </a:prstGeom>
          <a:solidFill>
            <a:srgbClr val="00B050"/>
          </a:solidFill>
        </p:spPr>
        <p:txBody>
          <a:bodyPr wrap="square" lIns="48000" tIns="48000" rIns="48000" bIns="4800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chemeClr val="bg1"/>
                </a:solidFill>
                <a:effectLst/>
                <a:uLnTx/>
                <a:uFillTx/>
              </a:rPr>
              <a:t>MIGRATION</a:t>
            </a:r>
          </a:p>
        </p:txBody>
      </p:sp>
      <p:sp>
        <p:nvSpPr>
          <p:cNvPr id="38" name="Oval 18">
            <a:extLst>
              <a:ext uri="{FF2B5EF4-FFF2-40B4-BE49-F238E27FC236}">
                <a16:creationId xmlns:a16="http://schemas.microsoft.com/office/drawing/2014/main" id="{995A3786-9302-451B-9412-5DF015895EA3}"/>
              </a:ext>
            </a:extLst>
          </p:cNvPr>
          <p:cNvSpPr/>
          <p:nvPr/>
        </p:nvSpPr>
        <p:spPr>
          <a:xfrm>
            <a:off x="9187887" y="1921667"/>
            <a:ext cx="228995" cy="216000"/>
          </a:xfrm>
          <a:prstGeom prst="ellipse">
            <a:avLst/>
          </a:prstGeom>
          <a:solidFill>
            <a:srgbClr val="FF0000"/>
          </a:solidFill>
          <a:ln w="19050" cap="flat" cmpd="sng" algn="ctr">
            <a:solidFill>
              <a:srgbClr val="FFFFFF"/>
            </a:solidFill>
            <a:prstDash val="solid"/>
            <a:miter lim="800000"/>
          </a:ln>
          <a:effectLst/>
        </p:spPr>
        <p:txBody>
          <a:bodyPr rtlCol="0" anchor="ctr"/>
          <a:lstStyle/>
          <a:p>
            <a:pPr marL="0" marR="0" lvl="0" indent="0" algn="ctr" defTabSz="914288"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FFFFFF">
                  <a:lumMod val="50000"/>
                </a:srgbClr>
              </a:solidFill>
              <a:effectLst/>
              <a:uLnTx/>
              <a:uFillTx/>
              <a:latin typeface="Arial"/>
              <a:ea typeface="+mn-ea"/>
              <a:cs typeface="+mn-cs"/>
            </a:endParaRPr>
          </a:p>
        </p:txBody>
      </p:sp>
      <p:sp>
        <p:nvSpPr>
          <p:cNvPr id="39" name="ZoneTexte 38">
            <a:extLst>
              <a:ext uri="{FF2B5EF4-FFF2-40B4-BE49-F238E27FC236}">
                <a16:creationId xmlns:a16="http://schemas.microsoft.com/office/drawing/2014/main" id="{6B27E0AA-4A04-4E78-A18F-B99E7763FAB7}"/>
              </a:ext>
            </a:extLst>
          </p:cNvPr>
          <p:cNvSpPr txBox="1"/>
          <p:nvPr/>
        </p:nvSpPr>
        <p:spPr>
          <a:xfrm>
            <a:off x="9046726" y="1649576"/>
            <a:ext cx="496156" cy="216000"/>
          </a:xfrm>
          <a:prstGeom prst="rect">
            <a:avLst/>
          </a:prstGeom>
          <a:solidFill>
            <a:srgbClr val="FF0000"/>
          </a:solidFill>
        </p:spPr>
        <p:txBody>
          <a:bodyPr wrap="none" lIns="48000" tIns="48000" rIns="48000" bIns="48000" anchor="ctr" anchorCtr="0">
            <a:noAutofit/>
          </a:bodyPr>
          <a:lstStyle>
            <a:defPPr>
              <a:defRPr lang="fr-FR"/>
            </a:defPPr>
            <a:lvl1pPr algn="ctr" defTabSz="914310">
              <a:defRPr sz="933">
                <a:solidFill>
                  <a:schemeClr val="bg1"/>
                </a:solidFill>
              </a:defRPr>
            </a:lvl1pPr>
          </a:lstStyle>
          <a:p>
            <a:pPr marL="0" marR="0" lvl="0" indent="0" algn="ctr" defTabSz="91431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rPr>
              <a:t>16/04</a:t>
            </a:r>
          </a:p>
        </p:txBody>
      </p:sp>
      <p:sp>
        <p:nvSpPr>
          <p:cNvPr id="40" name="ZoneTexte 39">
            <a:extLst>
              <a:ext uri="{FF2B5EF4-FFF2-40B4-BE49-F238E27FC236}">
                <a16:creationId xmlns:a16="http://schemas.microsoft.com/office/drawing/2014/main" id="{4B70EDBD-C2E9-4CFE-8BBD-0F1BCA543556}"/>
              </a:ext>
            </a:extLst>
          </p:cNvPr>
          <p:cNvSpPr txBox="1"/>
          <p:nvPr/>
        </p:nvSpPr>
        <p:spPr>
          <a:xfrm>
            <a:off x="8868578" y="2185387"/>
            <a:ext cx="833318" cy="264512"/>
          </a:xfrm>
          <a:prstGeom prst="rect">
            <a:avLst/>
          </a:prstGeom>
          <a:solidFill>
            <a:srgbClr val="FF0000"/>
          </a:solidFill>
        </p:spPr>
        <p:txBody>
          <a:bodyPr wrap="square" lIns="48000" tIns="48000" rIns="48000" bIns="4800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chemeClr val="bg1"/>
                </a:solidFill>
                <a:effectLst/>
                <a:uLnTx/>
                <a:uFillTx/>
              </a:rPr>
              <a:t>MIGRATION</a:t>
            </a:r>
          </a:p>
        </p:txBody>
      </p:sp>
    </p:spTree>
    <p:extLst>
      <p:ext uri="{BB962C8B-B14F-4D97-AF65-F5344CB8AC3E}">
        <p14:creationId xmlns:p14="http://schemas.microsoft.com/office/powerpoint/2010/main" val="2712407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1D0994D-802C-4AE9-A64C-4AD6555680B6}"/>
              </a:ext>
            </a:extLst>
          </p:cNvPr>
          <p:cNvSpPr>
            <a:spLocks noGrp="1"/>
          </p:cNvSpPr>
          <p:nvPr>
            <p:ph type="body" sz="quarter" idx="12"/>
          </p:nvPr>
        </p:nvSpPr>
        <p:spPr/>
        <p:txBody>
          <a:bodyPr/>
          <a:lstStyle/>
          <a:p>
            <a:r>
              <a:rPr lang="fr-FR"/>
              <a:t>Détail des vagues par DR / Marché</a:t>
            </a:r>
          </a:p>
        </p:txBody>
      </p:sp>
      <p:sp>
        <p:nvSpPr>
          <p:cNvPr id="4" name="Espace réservé du texte 3">
            <a:extLst>
              <a:ext uri="{FF2B5EF4-FFF2-40B4-BE49-F238E27FC236}">
                <a16:creationId xmlns:a16="http://schemas.microsoft.com/office/drawing/2014/main" id="{39EDB89D-FE3F-4441-A8E1-ECC5C99FDC0C}"/>
              </a:ext>
            </a:extLst>
          </p:cNvPr>
          <p:cNvSpPr>
            <a:spLocks noGrp="1"/>
          </p:cNvSpPr>
          <p:nvPr>
            <p:ph type="body" sz="quarter" idx="14"/>
          </p:nvPr>
        </p:nvSpPr>
        <p:spPr/>
        <p:txBody>
          <a:bodyPr/>
          <a:lstStyle/>
          <a:p>
            <a:r>
              <a:rPr lang="fr-FR"/>
              <a:t>Migration de DEI Pro vers Ce Net</a:t>
            </a:r>
          </a:p>
        </p:txBody>
      </p:sp>
      <p:graphicFrame>
        <p:nvGraphicFramePr>
          <p:cNvPr id="6" name="Tableau 5">
            <a:extLst>
              <a:ext uri="{FF2B5EF4-FFF2-40B4-BE49-F238E27FC236}">
                <a16:creationId xmlns:a16="http://schemas.microsoft.com/office/drawing/2014/main" id="{632A0814-6215-4AB6-A288-CDC431736856}"/>
              </a:ext>
            </a:extLst>
          </p:cNvPr>
          <p:cNvGraphicFramePr>
            <a:graphicFrameLocks noGrp="1"/>
          </p:cNvGraphicFramePr>
          <p:nvPr>
            <p:extLst>
              <p:ext uri="{D42A27DB-BD31-4B8C-83A1-F6EECF244321}">
                <p14:modId xmlns:p14="http://schemas.microsoft.com/office/powerpoint/2010/main" val="3744666766"/>
              </p:ext>
            </p:extLst>
          </p:nvPr>
        </p:nvGraphicFramePr>
        <p:xfrm>
          <a:off x="2951184" y="2583256"/>
          <a:ext cx="7175500" cy="2886075"/>
        </p:xfrm>
        <a:graphic>
          <a:graphicData uri="http://schemas.openxmlformats.org/drawingml/2006/table">
            <a:tbl>
              <a:tblPr/>
              <a:tblGrid>
                <a:gridCol w="1803400">
                  <a:extLst>
                    <a:ext uri="{9D8B030D-6E8A-4147-A177-3AD203B41FA5}">
                      <a16:colId xmlns:a16="http://schemas.microsoft.com/office/drawing/2014/main" val="3161738996"/>
                    </a:ext>
                  </a:extLst>
                </a:gridCol>
                <a:gridCol w="762000">
                  <a:extLst>
                    <a:ext uri="{9D8B030D-6E8A-4147-A177-3AD203B41FA5}">
                      <a16:colId xmlns:a16="http://schemas.microsoft.com/office/drawing/2014/main" val="3642462965"/>
                    </a:ext>
                  </a:extLst>
                </a:gridCol>
                <a:gridCol w="762000">
                  <a:extLst>
                    <a:ext uri="{9D8B030D-6E8A-4147-A177-3AD203B41FA5}">
                      <a16:colId xmlns:a16="http://schemas.microsoft.com/office/drawing/2014/main" val="2711307846"/>
                    </a:ext>
                  </a:extLst>
                </a:gridCol>
                <a:gridCol w="762000">
                  <a:extLst>
                    <a:ext uri="{9D8B030D-6E8A-4147-A177-3AD203B41FA5}">
                      <a16:colId xmlns:a16="http://schemas.microsoft.com/office/drawing/2014/main" val="3388095093"/>
                    </a:ext>
                  </a:extLst>
                </a:gridCol>
                <a:gridCol w="762000">
                  <a:extLst>
                    <a:ext uri="{9D8B030D-6E8A-4147-A177-3AD203B41FA5}">
                      <a16:colId xmlns:a16="http://schemas.microsoft.com/office/drawing/2014/main" val="234632044"/>
                    </a:ext>
                  </a:extLst>
                </a:gridCol>
                <a:gridCol w="762000">
                  <a:extLst>
                    <a:ext uri="{9D8B030D-6E8A-4147-A177-3AD203B41FA5}">
                      <a16:colId xmlns:a16="http://schemas.microsoft.com/office/drawing/2014/main" val="4092891631"/>
                    </a:ext>
                  </a:extLst>
                </a:gridCol>
                <a:gridCol w="762000">
                  <a:extLst>
                    <a:ext uri="{9D8B030D-6E8A-4147-A177-3AD203B41FA5}">
                      <a16:colId xmlns:a16="http://schemas.microsoft.com/office/drawing/2014/main" val="2390398529"/>
                    </a:ext>
                  </a:extLst>
                </a:gridCol>
                <a:gridCol w="800100">
                  <a:extLst>
                    <a:ext uri="{9D8B030D-6E8A-4147-A177-3AD203B41FA5}">
                      <a16:colId xmlns:a16="http://schemas.microsoft.com/office/drawing/2014/main" val="3007585617"/>
                    </a:ext>
                  </a:extLst>
                </a:gridCol>
              </a:tblGrid>
              <a:tr h="390525">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Vague 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100" b="0" i="1" u="none" strike="noStrike">
                          <a:solidFill>
                            <a:srgbClr val="000000"/>
                          </a:solidFill>
                          <a:effectLst/>
                          <a:latin typeface="Calibri" panose="020F0502020204030204" pitchFamily="34" charset="0"/>
                        </a:rPr>
                        <a:t>Poids Vague 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Vague 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100" b="0" i="1" u="none" strike="noStrike">
                          <a:solidFill>
                            <a:srgbClr val="000000"/>
                          </a:solidFill>
                          <a:effectLst/>
                          <a:latin typeface="Calibri" panose="020F0502020204030204" pitchFamily="34" charset="0"/>
                        </a:rPr>
                        <a:t>Poids Vague 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Vague 3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100" b="0" i="1" u="none" strike="noStrike">
                          <a:solidFill>
                            <a:srgbClr val="000000"/>
                          </a:solidFill>
                          <a:effectLst/>
                          <a:latin typeface="Calibri" panose="020F0502020204030204" pitchFamily="34" charset="0"/>
                        </a:rPr>
                        <a:t>Poids Vague 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fr-FR" sz="1100" b="1" i="0" u="none" strike="noStrike">
                          <a:solidFill>
                            <a:srgbClr val="000000"/>
                          </a:solidFill>
                          <a:effectLst/>
                          <a:latin typeface="Calibri" panose="020F0502020204030204" pitchFamily="34" charset="0"/>
                        </a:rPr>
                        <a:t>Total général</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71182552"/>
                  </a:ext>
                </a:extLst>
              </a:tr>
              <a:tr h="190500">
                <a:tc>
                  <a:txBody>
                    <a:bodyPr/>
                    <a:lstStyle/>
                    <a:p>
                      <a:pPr algn="l" fontAlgn="b"/>
                      <a:r>
                        <a:rPr lang="fr-FR" sz="1100" b="0" i="0" u="none" strike="noStrike">
                          <a:solidFill>
                            <a:srgbClr val="000000"/>
                          </a:solidFill>
                          <a:effectLst/>
                          <a:latin typeface="Calibri" panose="020F0502020204030204" pitchFamily="34" charset="0"/>
                        </a:rPr>
                        <a:t>ASSOCIATION DE PROXIMITE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1245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32%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2289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59%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329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1" i="0" u="none" strike="noStrike">
                          <a:solidFill>
                            <a:srgbClr val="000000"/>
                          </a:solidFill>
                          <a:effectLst/>
                          <a:latin typeface="Calibri" panose="020F0502020204030204" pitchFamily="34" charset="0"/>
                        </a:rPr>
                        <a:t>3863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332970728"/>
                  </a:ext>
                </a:extLst>
              </a:tr>
              <a:tr h="190500">
                <a:tc>
                  <a:txBody>
                    <a:bodyPr/>
                    <a:lstStyle/>
                    <a:p>
                      <a:pPr algn="l" fontAlgn="b"/>
                      <a:r>
                        <a:rPr lang="fr-FR" sz="1100" b="0" i="0" u="none" strike="noStrike">
                          <a:solidFill>
                            <a:srgbClr val="000000"/>
                          </a:solidFill>
                          <a:effectLst/>
                          <a:latin typeface="Calibri" panose="020F0502020204030204" pitchFamily="34" charset="0"/>
                        </a:rPr>
                        <a:t>AUBE HAUTE MARNE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230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593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50%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352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30%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1" i="0" u="none" strike="noStrike">
                          <a:solidFill>
                            <a:srgbClr val="000000"/>
                          </a:solidFill>
                          <a:effectLst/>
                          <a:latin typeface="Calibri" panose="020F0502020204030204" pitchFamily="34" charset="0"/>
                        </a:rPr>
                        <a:t>1175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567274250"/>
                  </a:ext>
                </a:extLst>
              </a:tr>
              <a:tr h="190500">
                <a:tc>
                  <a:txBody>
                    <a:bodyPr/>
                    <a:lstStyle/>
                    <a:p>
                      <a:pPr algn="l" fontAlgn="b"/>
                      <a:r>
                        <a:rPr lang="fr-FR" sz="1100" b="0" i="0" u="none" strike="noStrike">
                          <a:solidFill>
                            <a:srgbClr val="000000"/>
                          </a:solidFill>
                          <a:effectLst/>
                          <a:latin typeface="Calibri" panose="020F0502020204030204" pitchFamily="34" charset="0"/>
                        </a:rPr>
                        <a:t>BANQUE DE L'ORME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100%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1" i="0" u="none" strike="noStrike">
                          <a:solidFill>
                            <a:srgbClr val="000000"/>
                          </a:solidFill>
                          <a:effectLst/>
                          <a:latin typeface="Calibri" panose="020F0502020204030204" pitchFamily="34" charset="0"/>
                        </a:rPr>
                        <a:t>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746127438"/>
                  </a:ext>
                </a:extLst>
              </a:tr>
              <a:tr h="190500">
                <a:tc>
                  <a:txBody>
                    <a:bodyPr/>
                    <a:lstStyle/>
                    <a:p>
                      <a:pPr algn="l" fontAlgn="b"/>
                      <a:r>
                        <a:rPr lang="fr-FR" sz="1100" b="0" i="0" u="none" strike="noStrike">
                          <a:solidFill>
                            <a:srgbClr val="000000"/>
                          </a:solidFill>
                          <a:effectLst/>
                          <a:latin typeface="Calibri" panose="020F0502020204030204" pitchFamily="34" charset="0"/>
                        </a:rPr>
                        <a:t>BANQUE DU DIRIGEANT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134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100%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1" i="0" u="none" strike="noStrike">
                          <a:solidFill>
                            <a:srgbClr val="000000"/>
                          </a:solidFill>
                          <a:effectLst/>
                          <a:latin typeface="Calibri" panose="020F0502020204030204" pitchFamily="34" charset="0"/>
                        </a:rPr>
                        <a:t>134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271948786"/>
                  </a:ext>
                </a:extLst>
              </a:tr>
              <a:tr h="190500">
                <a:tc>
                  <a:txBody>
                    <a:bodyPr/>
                    <a:lstStyle/>
                    <a:p>
                      <a:pPr algn="l" fontAlgn="b"/>
                      <a:r>
                        <a:rPr lang="fr-FR" sz="1100" b="0" i="0" u="none" strike="noStrike">
                          <a:solidFill>
                            <a:srgbClr val="000000"/>
                          </a:solidFill>
                          <a:effectLst/>
                          <a:latin typeface="Calibri" panose="020F0502020204030204" pitchFamily="34" charset="0"/>
                        </a:rPr>
                        <a:t>BAS RHIN</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954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29%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1430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44%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870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27%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1" i="0" u="none" strike="noStrike">
                          <a:solidFill>
                            <a:srgbClr val="000000"/>
                          </a:solidFill>
                          <a:effectLst/>
                          <a:latin typeface="Calibri" panose="020F0502020204030204" pitchFamily="34" charset="0"/>
                        </a:rPr>
                        <a:t>3254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726877246"/>
                  </a:ext>
                </a:extLst>
              </a:tr>
              <a:tr h="190500">
                <a:tc>
                  <a:txBody>
                    <a:bodyPr/>
                    <a:lstStyle/>
                    <a:p>
                      <a:pPr algn="l" fontAlgn="b"/>
                      <a:r>
                        <a:rPr lang="fr-FR" sz="1100" b="0" i="0" u="none" strike="noStrike">
                          <a:solidFill>
                            <a:srgbClr val="000000"/>
                          </a:solidFill>
                          <a:effectLst/>
                          <a:latin typeface="Calibri" panose="020F0502020204030204" pitchFamily="34" charset="0"/>
                        </a:rPr>
                        <a:t>BDR</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182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99%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1" i="0" u="none" strike="noStrike">
                          <a:solidFill>
                            <a:srgbClr val="000000"/>
                          </a:solidFill>
                          <a:effectLst/>
                          <a:latin typeface="Calibri" panose="020F0502020204030204" pitchFamily="34" charset="0"/>
                        </a:rPr>
                        <a:t>183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330499777"/>
                  </a:ext>
                </a:extLst>
              </a:tr>
              <a:tr h="190500">
                <a:tc>
                  <a:txBody>
                    <a:bodyPr/>
                    <a:lstStyle/>
                    <a:p>
                      <a:pPr algn="l" fontAlgn="b"/>
                      <a:r>
                        <a:rPr lang="fr-FR" sz="1100" b="0" i="0" u="none" strike="noStrike">
                          <a:solidFill>
                            <a:srgbClr val="000000"/>
                          </a:solidFill>
                          <a:effectLst/>
                          <a:latin typeface="Calibri" panose="020F0502020204030204" pitchFamily="34" charset="0"/>
                        </a:rPr>
                        <a:t>HAUT RHIN</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395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751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47%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451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28%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1" i="0" u="none" strike="noStrike">
                          <a:solidFill>
                            <a:srgbClr val="000000"/>
                          </a:solidFill>
                          <a:effectLst/>
                          <a:latin typeface="Calibri" panose="020F0502020204030204" pitchFamily="34" charset="0"/>
                        </a:rPr>
                        <a:t>1597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664131352"/>
                  </a:ext>
                </a:extLst>
              </a:tr>
              <a:tr h="190500">
                <a:tc>
                  <a:txBody>
                    <a:bodyPr/>
                    <a:lstStyle/>
                    <a:p>
                      <a:pPr algn="l" fontAlgn="b"/>
                      <a:r>
                        <a:rPr lang="fr-FR" sz="1100" b="0" i="0" u="none" strike="noStrike">
                          <a:solidFill>
                            <a:srgbClr val="000000"/>
                          </a:solidFill>
                          <a:effectLst/>
                          <a:latin typeface="Calibri" panose="020F0502020204030204" pitchFamily="34" charset="0"/>
                        </a:rPr>
                        <a:t>MARNE ARDENNES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580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21%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1396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51%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766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28%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1" i="0" u="none" strike="noStrike">
                          <a:solidFill>
                            <a:srgbClr val="000000"/>
                          </a:solidFill>
                          <a:effectLst/>
                          <a:latin typeface="Calibri" panose="020F0502020204030204" pitchFamily="34" charset="0"/>
                        </a:rPr>
                        <a:t>2742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808891819"/>
                  </a:ext>
                </a:extLst>
              </a:tr>
              <a:tr h="190500">
                <a:tc>
                  <a:txBody>
                    <a:bodyPr/>
                    <a:lstStyle/>
                    <a:p>
                      <a:pPr algn="l" fontAlgn="b"/>
                      <a:r>
                        <a:rPr lang="fr-FR" sz="1100" b="0" i="0" u="none" strike="noStrike">
                          <a:solidFill>
                            <a:srgbClr val="000000"/>
                          </a:solidFill>
                          <a:effectLst/>
                          <a:latin typeface="Calibri" panose="020F0502020204030204" pitchFamily="34" charset="0"/>
                        </a:rPr>
                        <a:t>MEURTHE ET MOSELLE MEUSE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294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17%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970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55%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499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28%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1" i="0" u="none" strike="noStrike">
                          <a:solidFill>
                            <a:srgbClr val="000000"/>
                          </a:solidFill>
                          <a:effectLst/>
                          <a:latin typeface="Calibri" panose="020F0502020204030204" pitchFamily="34" charset="0"/>
                        </a:rPr>
                        <a:t>1763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921750582"/>
                  </a:ext>
                </a:extLst>
              </a:tr>
              <a:tr h="190500">
                <a:tc>
                  <a:txBody>
                    <a:bodyPr/>
                    <a:lstStyle/>
                    <a:p>
                      <a:pPr algn="l" fontAlgn="b"/>
                      <a:r>
                        <a:rPr lang="fr-FR" sz="1100" b="0" i="0" u="none" strike="noStrike">
                          <a:solidFill>
                            <a:srgbClr val="000000"/>
                          </a:solidFill>
                          <a:effectLst/>
                          <a:latin typeface="Calibri" panose="020F0502020204030204" pitchFamily="34" charset="0"/>
                        </a:rPr>
                        <a:t>MON AGENCE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32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100%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1" i="0" u="none" strike="noStrike">
                          <a:solidFill>
                            <a:srgbClr val="000000"/>
                          </a:solidFill>
                          <a:effectLst/>
                          <a:latin typeface="Calibri" panose="020F0502020204030204" pitchFamily="34" charset="0"/>
                        </a:rPr>
                        <a:t>32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548764936"/>
                  </a:ext>
                </a:extLst>
              </a:tr>
              <a:tr h="190500">
                <a:tc>
                  <a:txBody>
                    <a:bodyPr/>
                    <a:lstStyle/>
                    <a:p>
                      <a:pPr algn="l" fontAlgn="b"/>
                      <a:r>
                        <a:rPr lang="fr-FR" sz="1100" b="0" i="0" u="none" strike="noStrike">
                          <a:solidFill>
                            <a:srgbClr val="000000"/>
                          </a:solidFill>
                          <a:effectLst/>
                          <a:latin typeface="Calibri" panose="020F0502020204030204" pitchFamily="34" charset="0"/>
                        </a:rPr>
                        <a:t>MOSELLE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288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16%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1038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56%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525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28%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1" i="0" u="none" strike="noStrike">
                          <a:solidFill>
                            <a:srgbClr val="000000"/>
                          </a:solidFill>
                          <a:effectLst/>
                          <a:latin typeface="Calibri" panose="020F0502020204030204" pitchFamily="34" charset="0"/>
                        </a:rPr>
                        <a:t>1851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93138082"/>
                  </a:ext>
                </a:extLst>
              </a:tr>
              <a:tr h="200025">
                <a:tc>
                  <a:txBody>
                    <a:bodyPr/>
                    <a:lstStyle/>
                    <a:p>
                      <a:pPr algn="l" fontAlgn="b"/>
                      <a:r>
                        <a:rPr lang="fr-FR" sz="1100" b="0" i="0" u="none" strike="noStrike">
                          <a:solidFill>
                            <a:srgbClr val="000000"/>
                          </a:solidFill>
                          <a:effectLst/>
                          <a:latin typeface="Calibri" panose="020F0502020204030204" pitchFamily="34" charset="0"/>
                        </a:rPr>
                        <a:t>VOSGES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210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483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46%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351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34%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1" i="0" u="none" strike="noStrike">
                          <a:solidFill>
                            <a:srgbClr val="000000"/>
                          </a:solidFill>
                          <a:effectLst/>
                          <a:latin typeface="Calibri" panose="020F0502020204030204" pitchFamily="34" charset="0"/>
                        </a:rPr>
                        <a:t>1044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642320138"/>
                  </a:ext>
                </a:extLst>
              </a:tr>
              <a:tr h="200025">
                <a:tc>
                  <a:txBody>
                    <a:bodyPr/>
                    <a:lstStyle/>
                    <a:p>
                      <a:pPr algn="l" fontAlgn="b"/>
                      <a:r>
                        <a:rPr lang="fr-FR" sz="1100" b="0" i="0" u="none" strike="noStrike">
                          <a:solidFill>
                            <a:srgbClr val="000000"/>
                          </a:solidFill>
                          <a:effectLst/>
                          <a:latin typeface="Calibri" panose="020F0502020204030204" pitchFamily="34" charset="0"/>
                        </a:rPr>
                        <a:t>Total général</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4512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26%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100" b="1" i="0" u="none" strike="noStrike">
                          <a:solidFill>
                            <a:srgbClr val="000000"/>
                          </a:solidFill>
                          <a:effectLst/>
                          <a:latin typeface="Calibri" panose="020F0502020204030204" pitchFamily="34" charset="0"/>
                        </a:rPr>
                        <a:t>8951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51%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1" i="0" u="none" strike="noStrike">
                          <a:solidFill>
                            <a:srgbClr val="000000"/>
                          </a:solidFill>
                          <a:effectLst/>
                          <a:latin typeface="Calibri" panose="020F0502020204030204" pitchFamily="34" charset="0"/>
                        </a:rPr>
                        <a:t>4179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1100" b="0" i="1" u="none" strike="noStrike">
                          <a:solidFill>
                            <a:srgbClr val="000000"/>
                          </a:solidFill>
                          <a:effectLst/>
                          <a:latin typeface="Calibri" panose="020F0502020204030204" pitchFamily="34" charset="0"/>
                        </a:rPr>
                        <a:t>24%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fr-FR" sz="1100" b="1" i="0" u="none" strike="noStrike">
                          <a:solidFill>
                            <a:srgbClr val="000000"/>
                          </a:solidFill>
                          <a:effectLst/>
                          <a:latin typeface="Calibri" panose="020F0502020204030204" pitchFamily="34" charset="0"/>
                        </a:rPr>
                        <a:t>17642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414423083"/>
                  </a:ext>
                </a:extLst>
              </a:tr>
            </a:tbl>
          </a:graphicData>
        </a:graphic>
      </p:graphicFrame>
      <p:sp>
        <p:nvSpPr>
          <p:cNvPr id="7" name="ZoneTexte 6">
            <a:extLst>
              <a:ext uri="{FF2B5EF4-FFF2-40B4-BE49-F238E27FC236}">
                <a16:creationId xmlns:a16="http://schemas.microsoft.com/office/drawing/2014/main" id="{BFA5B757-83B3-4780-81DA-78D212563B6A}"/>
              </a:ext>
            </a:extLst>
          </p:cNvPr>
          <p:cNvSpPr txBox="1"/>
          <p:nvPr/>
        </p:nvSpPr>
        <p:spPr>
          <a:xfrm>
            <a:off x="10297507" y="3641832"/>
            <a:ext cx="1683474" cy="276999"/>
          </a:xfrm>
          <a:prstGeom prst="rect">
            <a:avLst/>
          </a:prstGeom>
          <a:noFill/>
          <a:ln>
            <a:solidFill>
              <a:schemeClr val="tx1"/>
            </a:solidFill>
          </a:ln>
        </p:spPr>
        <p:txBody>
          <a:bodyPr wrap="none" rtlCol="0">
            <a:spAutoFit/>
          </a:bodyPr>
          <a:lstStyle/>
          <a:p>
            <a:r>
              <a:rPr lang="fr-FR" sz="1200"/>
              <a:t>+ 22 EI sur la vague 3</a:t>
            </a:r>
          </a:p>
        </p:txBody>
      </p:sp>
      <p:graphicFrame>
        <p:nvGraphicFramePr>
          <p:cNvPr id="8" name="Objet 7">
            <a:extLst>
              <a:ext uri="{FF2B5EF4-FFF2-40B4-BE49-F238E27FC236}">
                <a16:creationId xmlns:a16="http://schemas.microsoft.com/office/drawing/2014/main" id="{E6F2B868-25A1-4D6E-8683-9720B50389AB}"/>
              </a:ext>
            </a:extLst>
          </p:cNvPr>
          <p:cNvGraphicFramePr>
            <a:graphicFrameLocks noChangeAspect="1"/>
          </p:cNvGraphicFramePr>
          <p:nvPr>
            <p:extLst>
              <p:ext uri="{D42A27DB-BD31-4B8C-83A1-F6EECF244321}">
                <p14:modId xmlns:p14="http://schemas.microsoft.com/office/powerpoint/2010/main" val="1672575852"/>
              </p:ext>
            </p:extLst>
          </p:nvPr>
        </p:nvGraphicFramePr>
        <p:xfrm>
          <a:off x="1388663" y="3276398"/>
          <a:ext cx="914400" cy="771525"/>
        </p:xfrm>
        <a:graphic>
          <a:graphicData uri="http://schemas.openxmlformats.org/presentationml/2006/ole">
            <mc:AlternateContent xmlns:mc="http://schemas.openxmlformats.org/markup-compatibility/2006">
              <mc:Choice xmlns:v="urn:schemas-microsoft-com:vml" Requires="v">
                <p:oleObj spid="_x0000_s1026" name="Worksheet" showAsIcon="1" r:id="rId3" imgW="914400" imgH="771480" progId="Excel.Sheet.12">
                  <p:embed/>
                </p:oleObj>
              </mc:Choice>
              <mc:Fallback>
                <p:oleObj name="Worksheet" showAsIcon="1" r:id="rId3" imgW="914400" imgH="771480" progId="Excel.Sheet.12">
                  <p:embed/>
                  <p:pic>
                    <p:nvPicPr>
                      <p:cNvPr id="8" name="Objet 7">
                        <a:extLst>
                          <a:ext uri="{FF2B5EF4-FFF2-40B4-BE49-F238E27FC236}">
                            <a16:creationId xmlns:a16="http://schemas.microsoft.com/office/drawing/2014/main" id="{E6F2B868-25A1-4D6E-8683-9720B50389AB}"/>
                          </a:ext>
                        </a:extLst>
                      </p:cNvPr>
                      <p:cNvPicPr/>
                      <p:nvPr/>
                    </p:nvPicPr>
                    <p:blipFill>
                      <a:blip r:embed="rId4"/>
                      <a:stretch>
                        <a:fillRect/>
                      </a:stretch>
                    </p:blipFill>
                    <p:spPr>
                      <a:xfrm>
                        <a:off x="1388663" y="3276398"/>
                        <a:ext cx="914400" cy="771525"/>
                      </a:xfrm>
                      <a:prstGeom prst="rect">
                        <a:avLst/>
                      </a:prstGeom>
                    </p:spPr>
                  </p:pic>
                </p:oleObj>
              </mc:Fallback>
            </mc:AlternateContent>
          </a:graphicData>
        </a:graphic>
      </p:graphicFrame>
      <p:sp>
        <p:nvSpPr>
          <p:cNvPr id="9" name="ZoneTexte 8">
            <a:extLst>
              <a:ext uri="{FF2B5EF4-FFF2-40B4-BE49-F238E27FC236}">
                <a16:creationId xmlns:a16="http://schemas.microsoft.com/office/drawing/2014/main" id="{3E316121-AE4F-423D-B7E1-4A294BB7F93E}"/>
              </a:ext>
            </a:extLst>
          </p:cNvPr>
          <p:cNvSpPr txBox="1"/>
          <p:nvPr/>
        </p:nvSpPr>
        <p:spPr>
          <a:xfrm>
            <a:off x="1209112" y="2839572"/>
            <a:ext cx="1436099" cy="307777"/>
          </a:xfrm>
          <a:prstGeom prst="rect">
            <a:avLst/>
          </a:prstGeom>
          <a:noFill/>
        </p:spPr>
        <p:txBody>
          <a:bodyPr wrap="none" rtlCol="0">
            <a:spAutoFit/>
          </a:bodyPr>
          <a:lstStyle/>
          <a:p>
            <a:r>
              <a:rPr lang="fr-FR" sz="1400"/>
              <a:t>Clients Vague 1</a:t>
            </a:r>
          </a:p>
        </p:txBody>
      </p:sp>
      <p:sp>
        <p:nvSpPr>
          <p:cNvPr id="10" name="ZoneTexte 9">
            <a:extLst>
              <a:ext uri="{FF2B5EF4-FFF2-40B4-BE49-F238E27FC236}">
                <a16:creationId xmlns:a16="http://schemas.microsoft.com/office/drawing/2014/main" id="{BE0B606A-D681-46F0-B49E-85C431C29DB9}"/>
              </a:ext>
            </a:extLst>
          </p:cNvPr>
          <p:cNvSpPr txBox="1"/>
          <p:nvPr/>
        </p:nvSpPr>
        <p:spPr>
          <a:xfrm>
            <a:off x="1209111" y="4130221"/>
            <a:ext cx="1436099" cy="307777"/>
          </a:xfrm>
          <a:prstGeom prst="rect">
            <a:avLst/>
          </a:prstGeom>
          <a:noFill/>
        </p:spPr>
        <p:txBody>
          <a:bodyPr wrap="none" rtlCol="0">
            <a:spAutoFit/>
          </a:bodyPr>
          <a:lstStyle/>
          <a:p>
            <a:r>
              <a:rPr lang="fr-FR" sz="1400"/>
              <a:t>Clients Vague 2</a:t>
            </a:r>
          </a:p>
        </p:txBody>
      </p:sp>
      <p:graphicFrame>
        <p:nvGraphicFramePr>
          <p:cNvPr id="11" name="Objet 10">
            <a:extLst>
              <a:ext uri="{FF2B5EF4-FFF2-40B4-BE49-F238E27FC236}">
                <a16:creationId xmlns:a16="http://schemas.microsoft.com/office/drawing/2014/main" id="{6A83461D-87B3-4ADB-B3AE-975F0CD3E40C}"/>
              </a:ext>
            </a:extLst>
          </p:cNvPr>
          <p:cNvGraphicFramePr>
            <a:graphicFrameLocks noChangeAspect="1"/>
          </p:cNvGraphicFramePr>
          <p:nvPr>
            <p:extLst>
              <p:ext uri="{D42A27DB-BD31-4B8C-83A1-F6EECF244321}">
                <p14:modId xmlns:p14="http://schemas.microsoft.com/office/powerpoint/2010/main" val="757328065"/>
              </p:ext>
            </p:extLst>
          </p:nvPr>
        </p:nvGraphicFramePr>
        <p:xfrm>
          <a:off x="1403344" y="4520296"/>
          <a:ext cx="914400" cy="771525"/>
        </p:xfrm>
        <a:graphic>
          <a:graphicData uri="http://schemas.openxmlformats.org/presentationml/2006/ole">
            <mc:AlternateContent xmlns:mc="http://schemas.openxmlformats.org/markup-compatibility/2006">
              <mc:Choice xmlns:v="urn:schemas-microsoft-com:vml" Requires="v">
                <p:oleObj spid="_x0000_s1027" name="Worksheet" showAsIcon="1" r:id="rId5" imgW="914400" imgH="771480" progId="Excel.Sheet.12">
                  <p:embed/>
                </p:oleObj>
              </mc:Choice>
              <mc:Fallback>
                <p:oleObj name="Worksheet" showAsIcon="1" r:id="rId5" imgW="914400" imgH="771480" progId="Excel.Sheet.12">
                  <p:embed/>
                  <p:pic>
                    <p:nvPicPr>
                      <p:cNvPr id="11" name="Objet 10">
                        <a:extLst>
                          <a:ext uri="{FF2B5EF4-FFF2-40B4-BE49-F238E27FC236}">
                            <a16:creationId xmlns:a16="http://schemas.microsoft.com/office/drawing/2014/main" id="{6A83461D-87B3-4ADB-B3AE-975F0CD3E40C}"/>
                          </a:ext>
                        </a:extLst>
                      </p:cNvPr>
                      <p:cNvPicPr/>
                      <p:nvPr/>
                    </p:nvPicPr>
                    <p:blipFill>
                      <a:blip r:embed="rId6"/>
                      <a:stretch>
                        <a:fillRect/>
                      </a:stretch>
                    </p:blipFill>
                    <p:spPr>
                      <a:xfrm>
                        <a:off x="1403344" y="4520296"/>
                        <a:ext cx="914400" cy="771525"/>
                      </a:xfrm>
                      <a:prstGeom prst="rect">
                        <a:avLst/>
                      </a:prstGeom>
                    </p:spPr>
                  </p:pic>
                </p:oleObj>
              </mc:Fallback>
            </mc:AlternateContent>
          </a:graphicData>
        </a:graphic>
      </p:graphicFrame>
      <p:pic>
        <p:nvPicPr>
          <p:cNvPr id="12" name="Picture 13" descr="Résultat de recherche d'images pour &quot;clic&quot;">
            <a:extLst>
              <a:ext uri="{FF2B5EF4-FFF2-40B4-BE49-F238E27FC236}">
                <a16:creationId xmlns:a16="http://schemas.microsoft.com/office/drawing/2014/main" id="{201698CC-6B0D-46B0-A464-B8F9AB1E520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1110" y="3509479"/>
            <a:ext cx="546634" cy="51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descr="Résultat de recherche d'images pour &quot;clic&quot;">
            <a:extLst>
              <a:ext uri="{FF2B5EF4-FFF2-40B4-BE49-F238E27FC236}">
                <a16:creationId xmlns:a16="http://schemas.microsoft.com/office/drawing/2014/main" id="{5DF19071-3ABF-4A9D-994C-D0FB4CDA43B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0294" y="4713692"/>
            <a:ext cx="527450" cy="49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Espace réservé du contenu 13">
            <a:extLst>
              <a:ext uri="{FF2B5EF4-FFF2-40B4-BE49-F238E27FC236}">
                <a16:creationId xmlns:a16="http://schemas.microsoft.com/office/drawing/2014/main" id="{07FF3118-BE1B-43D5-A41C-2C5F2CD5C90E}"/>
              </a:ext>
            </a:extLst>
          </p:cNvPr>
          <p:cNvGraphicFramePr>
            <a:graphicFrameLocks noGrp="1" noChangeAspect="1"/>
          </p:cNvGraphicFramePr>
          <p:nvPr>
            <p:ph idx="17"/>
            <p:extLst>
              <p:ext uri="{D42A27DB-BD31-4B8C-83A1-F6EECF244321}">
                <p14:modId xmlns:p14="http://schemas.microsoft.com/office/powerpoint/2010/main" val="3566760285"/>
              </p:ext>
            </p:extLst>
          </p:nvPr>
        </p:nvGraphicFramePr>
        <p:xfrm>
          <a:off x="4517878" y="5767412"/>
          <a:ext cx="914400" cy="771525"/>
        </p:xfrm>
        <a:graphic>
          <a:graphicData uri="http://schemas.openxmlformats.org/presentationml/2006/ole">
            <mc:AlternateContent xmlns:mc="http://schemas.openxmlformats.org/markup-compatibility/2006">
              <mc:Choice xmlns:v="urn:schemas-microsoft-com:vml" Requires="v">
                <p:oleObj spid="_x0000_s1028" name="Worksheet" showAsIcon="1" r:id="rId8" imgW="914400" imgH="771480" progId="Excel.Sheet.12">
                  <p:embed/>
                </p:oleObj>
              </mc:Choice>
              <mc:Fallback>
                <p:oleObj name="Worksheet" showAsIcon="1" r:id="rId8" imgW="914400" imgH="771480" progId="Excel.Sheet.12">
                  <p:embed/>
                  <p:pic>
                    <p:nvPicPr>
                      <p:cNvPr id="14" name="Espace réservé du contenu 13">
                        <a:extLst>
                          <a:ext uri="{FF2B5EF4-FFF2-40B4-BE49-F238E27FC236}">
                            <a16:creationId xmlns:a16="http://schemas.microsoft.com/office/drawing/2014/main" id="{07FF3118-BE1B-43D5-A41C-2C5F2CD5C90E}"/>
                          </a:ext>
                        </a:extLst>
                      </p:cNvPr>
                      <p:cNvPicPr/>
                      <p:nvPr/>
                    </p:nvPicPr>
                    <p:blipFill>
                      <a:blip r:embed="rId9"/>
                      <a:stretch>
                        <a:fillRect/>
                      </a:stretch>
                    </p:blipFill>
                    <p:spPr>
                      <a:xfrm>
                        <a:off x="4517878" y="5767412"/>
                        <a:ext cx="914400" cy="771525"/>
                      </a:xfrm>
                      <a:prstGeom prst="rect">
                        <a:avLst/>
                      </a:prstGeom>
                    </p:spPr>
                  </p:pic>
                </p:oleObj>
              </mc:Fallback>
            </mc:AlternateContent>
          </a:graphicData>
        </a:graphic>
      </p:graphicFrame>
      <p:sp>
        <p:nvSpPr>
          <p:cNvPr id="15" name="ZoneTexte 14">
            <a:extLst>
              <a:ext uri="{FF2B5EF4-FFF2-40B4-BE49-F238E27FC236}">
                <a16:creationId xmlns:a16="http://schemas.microsoft.com/office/drawing/2014/main" id="{82303DBC-B17E-4333-BD8B-339C63485916}"/>
              </a:ext>
            </a:extLst>
          </p:cNvPr>
          <p:cNvSpPr txBox="1"/>
          <p:nvPr/>
        </p:nvSpPr>
        <p:spPr>
          <a:xfrm>
            <a:off x="3049660" y="5767412"/>
            <a:ext cx="1436099" cy="307777"/>
          </a:xfrm>
          <a:prstGeom prst="rect">
            <a:avLst/>
          </a:prstGeom>
          <a:noFill/>
        </p:spPr>
        <p:txBody>
          <a:bodyPr wrap="none" rtlCol="0">
            <a:spAutoFit/>
          </a:bodyPr>
          <a:lstStyle/>
          <a:p>
            <a:r>
              <a:rPr lang="fr-FR" sz="1400"/>
              <a:t>Clients Vague 3</a:t>
            </a:r>
          </a:p>
        </p:txBody>
      </p:sp>
    </p:spTree>
    <p:extLst>
      <p:ext uri="{BB962C8B-B14F-4D97-AF65-F5344CB8AC3E}">
        <p14:creationId xmlns:p14="http://schemas.microsoft.com/office/powerpoint/2010/main" val="2965712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a:latin typeface="Montserrat" panose="00000500000000000000" pitchFamily="2" charset="0"/>
              </a:rPr>
              <a:t>03</a:t>
            </a:r>
            <a:endParaRPr lang="fr-FR" dirty="0">
              <a:latin typeface="Montserrat" panose="00000500000000000000" pitchFamily="2" charset="0"/>
            </a:endParaRP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a:latin typeface="Montserrat" panose="00000500000000000000" pitchFamily="2" charset="0"/>
              </a:rPr>
              <a:t>La communication </a:t>
            </a:r>
            <a:endParaRPr lang="fr-FR" dirty="0">
              <a:latin typeface="Montserrat" panose="00000500000000000000" pitchFamily="2" charset="0"/>
            </a:endParaRP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300" b="1" i="0" u="none" strike="noStrike" kern="1200" cap="none" spc="0" normalizeH="0" baseline="0" noProof="0" smtClean="0">
                <a:ln>
                  <a:noFill/>
                </a:ln>
                <a:solidFill>
                  <a:srgbClr val="D7000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fr-FR" sz="1300" b="1" i="0" u="none" strike="noStrike" kern="1200" cap="none" spc="0" normalizeH="0" baseline="0" noProof="0" dirty="0">
              <a:ln>
                <a:noFill/>
              </a:ln>
              <a:solidFill>
                <a:srgbClr val="D7000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6517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4E18C3D3-8654-43A5-B769-A1A2AE43962C}"/>
              </a:ext>
            </a:extLst>
          </p:cNvPr>
          <p:cNvPicPr>
            <a:picLocks noChangeAspect="1"/>
          </p:cNvPicPr>
          <p:nvPr/>
        </p:nvPicPr>
        <p:blipFill>
          <a:blip r:embed="rId3"/>
          <a:stretch>
            <a:fillRect/>
          </a:stretch>
        </p:blipFill>
        <p:spPr>
          <a:xfrm>
            <a:off x="7485762" y="5015683"/>
            <a:ext cx="4706238" cy="1239609"/>
          </a:xfrm>
          <a:prstGeom prst="rect">
            <a:avLst/>
          </a:prstGeom>
          <a:noFill/>
        </p:spPr>
      </p:pic>
      <p:sp>
        <p:nvSpPr>
          <p:cNvPr id="6" name="Espace réservé du contenu 5">
            <a:extLst>
              <a:ext uri="{FF2B5EF4-FFF2-40B4-BE49-F238E27FC236}">
                <a16:creationId xmlns:a16="http://schemas.microsoft.com/office/drawing/2014/main" id="{293272FE-B9C8-440D-BA00-7BFEF2288D17}"/>
              </a:ext>
            </a:extLst>
          </p:cNvPr>
          <p:cNvSpPr txBox="1">
            <a:spLocks/>
          </p:cNvSpPr>
          <p:nvPr/>
        </p:nvSpPr>
        <p:spPr>
          <a:xfrm>
            <a:off x="1080740" y="1297135"/>
            <a:ext cx="10030519" cy="5195371"/>
          </a:xfrm>
          <a:prstGeom prst="rect">
            <a:avLst/>
          </a:prstGeom>
          <a:noFill/>
          <a:ln>
            <a:noFill/>
          </a:ln>
        </p:spPr>
        <p:txBody>
          <a:bodyPr lIns="240000" tIns="144000" rIns="240000" bIns="144000" anchor="t">
            <a:noAutofit/>
          </a:bodyPr>
          <a:lstStyle>
            <a:defPPr>
              <a:defRPr lang="fr-FR"/>
            </a:defPPr>
            <a:lvl1pPr marL="266700" indent="-266700">
              <a:lnSpc>
                <a:spcPct val="90000"/>
              </a:lnSpc>
              <a:spcBef>
                <a:spcPts val="1000"/>
              </a:spcBef>
              <a:buClr>
                <a:schemeClr val="tx2"/>
              </a:buClr>
              <a:buFont typeface="Cambria Math" panose="02040503050406030204" pitchFamily="18" charset="0"/>
              <a:buChar char="ʘ"/>
              <a:defRPr sz="2000">
                <a:latin typeface="Arial" panose="020B0604020202020204" pitchFamily="34" charset="0"/>
                <a:cs typeface="Arial" panose="020B0604020202020204" pitchFamily="34" charset="0"/>
              </a:defRPr>
            </a:lvl1pPr>
            <a:lvl2pPr marL="380365" lvl="1" indent="-380365" algn="just" defTabSz="1219170">
              <a:lnSpc>
                <a:spcPct val="100000"/>
              </a:lnSpc>
              <a:spcBef>
                <a:spcPts val="800"/>
              </a:spcBef>
              <a:buClr>
                <a:srgbClr val="000000"/>
              </a:buClr>
              <a:buFont typeface="Wingdings" panose="05000000000000000000" pitchFamily="2" charset="2"/>
              <a:buChar char="Ø"/>
              <a:defRPr b="1" kern="0">
                <a:solidFill>
                  <a:srgbClr val="DB4B4B"/>
                </a:solidFill>
                <a:latin typeface="Arial"/>
                <a:cs typeface="Arial"/>
              </a:defRPr>
            </a:lvl2pPr>
            <a:lvl3pPr marL="1143000" indent="-228600">
              <a:lnSpc>
                <a:spcPct val="90000"/>
              </a:lnSpc>
              <a:spcBef>
                <a:spcPts val="500"/>
              </a:spcBef>
              <a:buClr>
                <a:schemeClr val="accent3"/>
              </a:buClr>
              <a:buFont typeface="Courier New" panose="02070309020205020404" pitchFamily="49" charset="0"/>
              <a:buChar char="o"/>
              <a:defRPr sz="1600">
                <a:latin typeface="Arial" panose="020B0604020202020204" pitchFamily="34" charset="0"/>
                <a:cs typeface="Arial" panose="020B0604020202020204" pitchFamily="34" charset="0"/>
              </a:defRPr>
            </a:lvl3pPr>
            <a:lvl4pPr marL="1600200" indent="-228600">
              <a:lnSpc>
                <a:spcPct val="90000"/>
              </a:lnSpc>
              <a:spcBef>
                <a:spcPts val="500"/>
              </a:spcBef>
              <a:buClr>
                <a:schemeClr val="accent2"/>
              </a:buClr>
              <a:buFont typeface="Arial" panose="020B0604020202020204" pitchFamily="34" charset="0"/>
              <a:buChar char="•"/>
              <a:defRPr sz="1400">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1">
              <a:buClr>
                <a:srgbClr val="C00000"/>
              </a:buClr>
              <a:buFont typeface="Wingdings" panose="05000000000000000000" pitchFamily="2" charset="2"/>
              <a:buChar char="ü"/>
            </a:pPr>
            <a:r>
              <a:rPr lang="fr-FR" sz="1400">
                <a:solidFill>
                  <a:srgbClr val="C00000"/>
                </a:solidFill>
              </a:rPr>
              <a:t>&lt; J-30 avant la migration : </a:t>
            </a:r>
            <a:r>
              <a:rPr lang="fr-FR" sz="1400" kern="1200">
                <a:solidFill>
                  <a:srgbClr val="C00000"/>
                </a:solidFill>
                <a:latin typeface="Arial" panose="020B0604020202020204" pitchFamily="34" charset="0"/>
                <a:cs typeface="Arial" panose="020B0604020202020204" pitchFamily="34" charset="0"/>
              </a:rPr>
              <a:t>informer les clients qu’ils vont changer d’offre </a:t>
            </a:r>
            <a:r>
              <a:rPr lang="fr-FR" sz="1200" kern="1200">
                <a:solidFill>
                  <a:srgbClr val="C00000"/>
                </a:solidFill>
                <a:latin typeface="Arial" panose="020B0604020202020204" pitchFamily="34" charset="0"/>
                <a:cs typeface="Arial" panose="020B0604020202020204" pitchFamily="34" charset="0"/>
              </a:rPr>
              <a:t>(obligation juridique)</a:t>
            </a:r>
            <a:endParaRPr lang="fr-FR" sz="1200" b="0" kern="1200">
              <a:solidFill>
                <a:srgbClr val="000000"/>
              </a:solidFill>
              <a:latin typeface="Arial" panose="020B0604020202020204" pitchFamily="34" charset="0"/>
              <a:cs typeface="Arial" panose="020B0604020202020204" pitchFamily="34" charset="0"/>
            </a:endParaRPr>
          </a:p>
          <a:p>
            <a:pPr marL="913108" lvl="1" indent="-303523" algn="l" defTabSz="914377">
              <a:spcBef>
                <a:spcPts val="300"/>
              </a:spcBef>
              <a:buClr>
                <a:schemeClr val="bg2"/>
              </a:buClr>
              <a:buFont typeface="Symbol" panose="05050102010706020507" pitchFamily="18" charset="2"/>
              <a:buChar char=""/>
              <a:defRPr/>
            </a:pPr>
            <a:r>
              <a:rPr lang="fr-FR" sz="1200" b="0" kern="1200">
                <a:solidFill>
                  <a:srgbClr val="000000"/>
                </a:solidFill>
                <a:latin typeface="Arial" panose="020B0604020202020204" pitchFamily="34" charset="0"/>
                <a:cs typeface="Arial" panose="020B0604020202020204" pitchFamily="34" charset="0"/>
              </a:rPr>
              <a:t>A qui 	</a:t>
            </a:r>
            <a:r>
              <a:rPr lang="fr-FR" sz="1200" b="0" u="sng" kern="1200">
                <a:solidFill>
                  <a:srgbClr val="000000"/>
                </a:solidFill>
                <a:latin typeface="Arial" panose="020B0604020202020204" pitchFamily="34" charset="0"/>
                <a:cs typeface="Arial" panose="020B0604020202020204" pitchFamily="34" charset="0"/>
              </a:rPr>
              <a:t>au représentant légal</a:t>
            </a:r>
            <a:r>
              <a:rPr lang="fr-FR" sz="1200" b="0" kern="1200">
                <a:solidFill>
                  <a:srgbClr val="000000"/>
                </a:solidFill>
                <a:latin typeface="Arial" panose="020B0604020202020204" pitchFamily="34" charset="0"/>
                <a:cs typeface="Arial" panose="020B0604020202020204" pitchFamily="34" charset="0"/>
              </a:rPr>
              <a:t> des clients ciblés pour la migration</a:t>
            </a:r>
          </a:p>
          <a:p>
            <a:pPr marL="913108" lvl="1" indent="-303523" algn="l" defTabSz="914377">
              <a:spcBef>
                <a:spcPts val="300"/>
              </a:spcBef>
              <a:buClr>
                <a:schemeClr val="bg2"/>
              </a:buClr>
              <a:buFont typeface="Symbol" panose="05050102010706020507" pitchFamily="18" charset="2"/>
              <a:buChar char=""/>
              <a:defRPr/>
            </a:pPr>
            <a:r>
              <a:rPr lang="fr-FR" sz="1200" b="0" kern="1200">
                <a:solidFill>
                  <a:srgbClr val="000000"/>
                </a:solidFill>
                <a:latin typeface="Arial" panose="020B0604020202020204" pitchFamily="34" charset="0"/>
                <a:cs typeface="Arial" panose="020B0604020202020204" pitchFamily="34" charset="0"/>
              </a:rPr>
              <a:t>Comment </a:t>
            </a:r>
            <a:r>
              <a:rPr lang="fr-FR" sz="1200" b="0" kern="1200" dirty="0">
                <a:solidFill>
                  <a:srgbClr val="000000"/>
                </a:solidFill>
                <a:latin typeface="Arial" panose="020B0604020202020204" pitchFamily="34" charset="0"/>
                <a:cs typeface="Arial" panose="020B0604020202020204" pitchFamily="34" charset="0"/>
              </a:rPr>
              <a:t>	 mail ou courrier sur le </a:t>
            </a:r>
            <a:r>
              <a:rPr lang="fr-FR" sz="1200" b="0" kern="1200">
                <a:solidFill>
                  <a:srgbClr val="000000"/>
                </a:solidFill>
                <a:latin typeface="Arial" panose="020B0604020202020204" pitchFamily="34" charset="0"/>
                <a:cs typeface="Arial" panose="020B0604020202020204" pitchFamily="34" charset="0"/>
              </a:rPr>
              <a:t>modèle validé</a:t>
            </a:r>
          </a:p>
          <a:p>
            <a:pPr marL="913108" lvl="1" indent="-303523" algn="l" defTabSz="914377">
              <a:spcBef>
                <a:spcPts val="300"/>
              </a:spcBef>
              <a:buClr>
                <a:schemeClr val="bg2"/>
              </a:buClr>
              <a:buFont typeface="Symbol" panose="05050102010706020507" pitchFamily="18" charset="2"/>
              <a:buChar char=""/>
              <a:defRPr/>
            </a:pPr>
            <a:endParaRPr lang="fr-FR" sz="1200" b="0" kern="1200">
              <a:solidFill>
                <a:srgbClr val="000000"/>
              </a:solidFill>
              <a:latin typeface="Arial" panose="020B0604020202020204" pitchFamily="34" charset="0"/>
              <a:cs typeface="Arial" panose="020B0604020202020204" pitchFamily="34" charset="0"/>
            </a:endParaRPr>
          </a:p>
          <a:p>
            <a:pPr marL="913108" lvl="1" indent="-303523" algn="l" defTabSz="914377">
              <a:spcBef>
                <a:spcPts val="300"/>
              </a:spcBef>
              <a:buClr>
                <a:srgbClr val="581D74"/>
              </a:buClr>
              <a:buFont typeface="Symbol" panose="05050102010706020507" pitchFamily="18" charset="2"/>
              <a:buChar char=""/>
              <a:defRPr/>
            </a:pPr>
            <a:endParaRPr lang="fr-FR" sz="1200" b="0" kern="1200">
              <a:solidFill>
                <a:srgbClr val="000000"/>
              </a:solidFill>
              <a:latin typeface="Arial" panose="020B0604020202020204" pitchFamily="34" charset="0"/>
              <a:cs typeface="Arial" panose="020B0604020202020204" pitchFamily="34" charset="0"/>
            </a:endParaRPr>
          </a:p>
          <a:p>
            <a:pPr marL="913108" lvl="1" indent="-303523" algn="l" defTabSz="914377">
              <a:spcBef>
                <a:spcPts val="300"/>
              </a:spcBef>
              <a:buClr>
                <a:srgbClr val="581D74"/>
              </a:buClr>
              <a:buFont typeface="Symbol" panose="05050102010706020507" pitchFamily="18" charset="2"/>
              <a:buChar char=""/>
              <a:defRPr/>
            </a:pPr>
            <a:endParaRPr lang="fr-FR" sz="1200" b="0" kern="1200">
              <a:solidFill>
                <a:srgbClr val="000000"/>
              </a:solidFill>
              <a:latin typeface="Arial" panose="020B0604020202020204" pitchFamily="34" charset="0"/>
              <a:cs typeface="Arial" panose="020B0604020202020204" pitchFamily="34" charset="0"/>
            </a:endParaRPr>
          </a:p>
          <a:p>
            <a:pPr marL="913108" lvl="1" indent="-303523" algn="l" defTabSz="914377">
              <a:spcBef>
                <a:spcPts val="300"/>
              </a:spcBef>
              <a:buClr>
                <a:srgbClr val="581D74"/>
              </a:buClr>
              <a:buFont typeface="Symbol" panose="05050102010706020507" pitchFamily="18" charset="2"/>
              <a:buChar char=""/>
              <a:defRPr/>
            </a:pPr>
            <a:endParaRPr lang="fr-FR" sz="1200" b="0" kern="1200">
              <a:solidFill>
                <a:srgbClr val="000000"/>
              </a:solidFill>
              <a:latin typeface="Arial" panose="020B0604020202020204" pitchFamily="34" charset="0"/>
              <a:cs typeface="Arial" panose="020B0604020202020204" pitchFamily="34" charset="0"/>
            </a:endParaRPr>
          </a:p>
          <a:p>
            <a:pPr marL="913108" lvl="1" indent="-303523" algn="l" defTabSz="914377">
              <a:spcBef>
                <a:spcPts val="300"/>
              </a:spcBef>
              <a:buClr>
                <a:srgbClr val="581D74"/>
              </a:buClr>
              <a:buFont typeface="Symbol" panose="05050102010706020507" pitchFamily="18" charset="2"/>
              <a:buChar char=""/>
              <a:defRPr/>
            </a:pPr>
            <a:endParaRPr lang="fr-FR" sz="1200" b="0" kern="1200" dirty="0">
              <a:solidFill>
                <a:srgbClr val="000000"/>
              </a:solidFill>
              <a:latin typeface="Arial" panose="020B0604020202020204" pitchFamily="34" charset="0"/>
              <a:cs typeface="Arial" panose="020B0604020202020204" pitchFamily="34" charset="0"/>
            </a:endParaRPr>
          </a:p>
          <a:p>
            <a:pPr lvl="1">
              <a:buClr>
                <a:srgbClr val="C00000"/>
              </a:buClr>
              <a:buFont typeface="Wingdings" panose="05000000000000000000" pitchFamily="2" charset="2"/>
              <a:buChar char="ü"/>
            </a:pPr>
            <a:r>
              <a:rPr lang="fr-FR" sz="1400">
                <a:solidFill>
                  <a:srgbClr val="C00000"/>
                </a:solidFill>
              </a:rPr>
              <a:t>J-15 </a:t>
            </a:r>
            <a:r>
              <a:rPr lang="fr-FR" sz="1400" dirty="0">
                <a:solidFill>
                  <a:srgbClr val="C00000"/>
                </a:solidFill>
              </a:rPr>
              <a:t>avant </a:t>
            </a:r>
            <a:r>
              <a:rPr lang="fr-FR" sz="1400">
                <a:solidFill>
                  <a:srgbClr val="C00000"/>
                </a:solidFill>
              </a:rPr>
              <a:t>la migration : </a:t>
            </a:r>
            <a:r>
              <a:rPr lang="fr-FR" sz="1400" kern="1200">
                <a:solidFill>
                  <a:srgbClr val="C00000"/>
                </a:solidFill>
                <a:latin typeface="Arial" panose="020B0604020202020204" pitchFamily="34" charset="0"/>
                <a:cs typeface="Arial" panose="020B0604020202020204" pitchFamily="34" charset="0"/>
              </a:rPr>
              <a:t>Rappeler </a:t>
            </a:r>
            <a:r>
              <a:rPr lang="fr-FR" sz="1400" kern="1200" dirty="0">
                <a:solidFill>
                  <a:srgbClr val="C00000"/>
                </a:solidFill>
                <a:latin typeface="Arial" panose="020B0604020202020204" pitchFamily="34" charset="0"/>
                <a:cs typeface="Arial" panose="020B0604020202020204" pitchFamily="34" charset="0"/>
              </a:rPr>
              <a:t>aux clients qu’ils </a:t>
            </a:r>
            <a:r>
              <a:rPr lang="fr-FR" sz="1400" kern="1200">
                <a:solidFill>
                  <a:srgbClr val="C00000"/>
                </a:solidFill>
                <a:latin typeface="Arial" panose="020B0604020202020204" pitchFamily="34" charset="0"/>
                <a:cs typeface="Arial" panose="020B0604020202020204" pitchFamily="34" charset="0"/>
              </a:rPr>
              <a:t>vont migrer</a:t>
            </a:r>
            <a:endParaRPr lang="fr-FR" sz="1200" b="0" kern="1200" dirty="0">
              <a:solidFill>
                <a:srgbClr val="000000"/>
              </a:solidFill>
              <a:latin typeface="Arial" panose="020B0604020202020204" pitchFamily="34" charset="0"/>
              <a:cs typeface="Arial" panose="020B0604020202020204" pitchFamily="34" charset="0"/>
            </a:endParaRPr>
          </a:p>
          <a:p>
            <a:pPr marL="913108" lvl="1" indent="-303523" algn="l" defTabSz="914377">
              <a:spcBef>
                <a:spcPts val="300"/>
              </a:spcBef>
              <a:buClr>
                <a:srgbClr val="C00000"/>
              </a:buClr>
              <a:buFont typeface="Symbol" panose="05050102010706020507" pitchFamily="18" charset="2"/>
              <a:buChar char=""/>
              <a:defRPr/>
            </a:pPr>
            <a:r>
              <a:rPr lang="fr-FR" sz="1200" b="0" kern="1200" dirty="0">
                <a:solidFill>
                  <a:srgbClr val="000000"/>
                </a:solidFill>
                <a:latin typeface="Arial" panose="020B0604020202020204" pitchFamily="34" charset="0"/>
                <a:cs typeface="Arial" panose="020B0604020202020204" pitchFamily="34" charset="0"/>
              </a:rPr>
              <a:t>A qui 	</a:t>
            </a:r>
            <a:r>
              <a:rPr lang="fr-FR" sz="1200" b="0" u="sng" kern="1200" dirty="0">
                <a:solidFill>
                  <a:srgbClr val="000000"/>
                </a:solidFill>
                <a:latin typeface="Arial" panose="020B0604020202020204" pitchFamily="34" charset="0"/>
                <a:cs typeface="Arial" panose="020B0604020202020204" pitchFamily="34" charset="0"/>
              </a:rPr>
              <a:t>Tous les usagers</a:t>
            </a:r>
            <a:r>
              <a:rPr lang="fr-FR" sz="1200" b="0" kern="1200" dirty="0">
                <a:solidFill>
                  <a:srgbClr val="000000"/>
                </a:solidFill>
                <a:latin typeface="Arial" panose="020B0604020202020204" pitchFamily="34" charset="0"/>
                <a:cs typeface="Arial" panose="020B0604020202020204" pitchFamily="34" charset="0"/>
              </a:rPr>
              <a:t> (principaux et secondaires) des clients ciblés </a:t>
            </a:r>
          </a:p>
          <a:p>
            <a:pPr marL="913108" lvl="1" indent="-303523" algn="l" defTabSz="914377">
              <a:spcBef>
                <a:spcPts val="300"/>
              </a:spcBef>
              <a:buClr>
                <a:srgbClr val="C00000"/>
              </a:buClr>
              <a:buFont typeface="Symbol" panose="05050102010706020507" pitchFamily="18" charset="2"/>
              <a:buChar char=""/>
              <a:defRPr/>
            </a:pPr>
            <a:r>
              <a:rPr lang="fr-FR" sz="1200" b="0" kern="1200" dirty="0">
                <a:solidFill>
                  <a:srgbClr val="000000"/>
                </a:solidFill>
                <a:latin typeface="Arial" panose="020B0604020202020204" pitchFamily="34" charset="0"/>
                <a:cs typeface="Arial" panose="020B0604020202020204" pitchFamily="34" charset="0"/>
              </a:rPr>
              <a:t>Où 	sur DEI PRO et BANXO</a:t>
            </a:r>
          </a:p>
          <a:p>
            <a:pPr marL="913108" lvl="1" indent="-303523" algn="l" defTabSz="914377">
              <a:spcBef>
                <a:spcPts val="300"/>
              </a:spcBef>
              <a:buClr>
                <a:srgbClr val="C00000"/>
              </a:buClr>
              <a:buFont typeface="Symbol" panose="05050102010706020507" pitchFamily="18" charset="2"/>
              <a:buChar char=""/>
              <a:defRPr/>
            </a:pPr>
            <a:r>
              <a:rPr lang="fr-FR" sz="1200" b="0" kern="1200" dirty="0">
                <a:solidFill>
                  <a:srgbClr val="000000"/>
                </a:solidFill>
                <a:latin typeface="Arial" panose="020B0604020202020204" pitchFamily="34" charset="0"/>
                <a:cs typeface="Arial" panose="020B0604020202020204" pitchFamily="34" charset="0"/>
              </a:rPr>
              <a:t>Comment 	Affichage d’un interstitiel à </a:t>
            </a:r>
            <a:r>
              <a:rPr lang="fr-FR" sz="1200" b="0" kern="1200">
                <a:solidFill>
                  <a:srgbClr val="000000"/>
                </a:solidFill>
                <a:latin typeface="Arial" panose="020B0604020202020204" pitchFamily="34" charset="0"/>
                <a:cs typeface="Arial" panose="020B0604020202020204" pitchFamily="34" charset="0"/>
              </a:rPr>
              <a:t>chaque connexion</a:t>
            </a:r>
          </a:p>
          <a:p>
            <a:pPr marL="609585" lvl="1" indent="0" algn="l" defTabSz="914377">
              <a:spcBef>
                <a:spcPts val="300"/>
              </a:spcBef>
              <a:buClr>
                <a:srgbClr val="581D74"/>
              </a:buClr>
              <a:buNone/>
              <a:defRPr/>
            </a:pPr>
            <a:endParaRPr lang="fr-FR" sz="1200" b="0" kern="1200" dirty="0">
              <a:solidFill>
                <a:srgbClr val="000000"/>
              </a:solidFill>
              <a:latin typeface="Arial" panose="020B0604020202020204" pitchFamily="34" charset="0"/>
              <a:cs typeface="Arial" panose="020B0604020202020204" pitchFamily="34" charset="0"/>
            </a:endParaRPr>
          </a:p>
          <a:p>
            <a:pPr lvl="1">
              <a:buClr>
                <a:srgbClr val="C00000"/>
              </a:buClr>
              <a:buFont typeface="Wingdings" panose="05000000000000000000" pitchFamily="2" charset="2"/>
              <a:buChar char="ü"/>
            </a:pPr>
            <a:r>
              <a:rPr lang="fr-FR" sz="1400" dirty="0">
                <a:solidFill>
                  <a:srgbClr val="C00000"/>
                </a:solidFill>
              </a:rPr>
              <a:t>à partir de J-7 et </a:t>
            </a:r>
            <a:r>
              <a:rPr lang="fr-FR" sz="1400">
                <a:solidFill>
                  <a:srgbClr val="C00000"/>
                </a:solidFill>
              </a:rPr>
              <a:t>jusqu’à J0 : </a:t>
            </a:r>
            <a:r>
              <a:rPr lang="fr-FR" sz="1400" kern="1200">
                <a:solidFill>
                  <a:srgbClr val="C00000"/>
                </a:solidFill>
              </a:rPr>
              <a:t>informer </a:t>
            </a:r>
            <a:r>
              <a:rPr lang="fr-FR" sz="1400" kern="1200" dirty="0">
                <a:solidFill>
                  <a:srgbClr val="C00000"/>
                </a:solidFill>
              </a:rPr>
              <a:t>les clients de la fermeture des </a:t>
            </a:r>
            <a:r>
              <a:rPr lang="fr-FR" sz="1400" kern="1200">
                <a:solidFill>
                  <a:srgbClr val="C00000"/>
                </a:solidFill>
              </a:rPr>
              <a:t>banques en </a:t>
            </a:r>
            <a:r>
              <a:rPr lang="fr-FR" sz="1400" kern="1200" dirty="0">
                <a:solidFill>
                  <a:srgbClr val="C00000"/>
                </a:solidFill>
              </a:rPr>
              <a:t>ligne </a:t>
            </a:r>
            <a:r>
              <a:rPr lang="fr-FR" sz="1400" kern="1200">
                <a:solidFill>
                  <a:srgbClr val="C00000"/>
                </a:solidFill>
              </a:rPr>
              <a:t>DEI PRO, BANXO, CE net Web et App</a:t>
            </a:r>
            <a:endParaRPr lang="fr-FR" sz="1400" kern="1200" dirty="0">
              <a:solidFill>
                <a:srgbClr val="C00000"/>
              </a:solidFill>
            </a:endParaRPr>
          </a:p>
          <a:p>
            <a:pPr marL="913108" lvl="1" indent="-303523" algn="l" defTabSz="914377">
              <a:spcBef>
                <a:spcPts val="300"/>
              </a:spcBef>
              <a:buClr>
                <a:srgbClr val="C00000"/>
              </a:buClr>
              <a:buFont typeface="Symbol" panose="05050102010706020507" pitchFamily="18" charset="2"/>
              <a:buChar char=""/>
              <a:defRPr/>
            </a:pPr>
            <a:r>
              <a:rPr lang="fr-FR" sz="1200" b="0" kern="1200">
                <a:solidFill>
                  <a:srgbClr val="000000"/>
                </a:solidFill>
              </a:rPr>
              <a:t>Quand 	de 07h à 16h</a:t>
            </a:r>
          </a:p>
          <a:p>
            <a:pPr marL="913108" lvl="1" indent="-303523" algn="l" defTabSz="914377">
              <a:spcBef>
                <a:spcPts val="300"/>
              </a:spcBef>
              <a:buClr>
                <a:srgbClr val="C00000"/>
              </a:buClr>
              <a:buFont typeface="Symbol" panose="05050102010706020507" pitchFamily="18" charset="2"/>
              <a:buChar char=""/>
              <a:defRPr/>
            </a:pPr>
            <a:r>
              <a:rPr lang="fr-FR" sz="1200" b="0" kern="1200">
                <a:solidFill>
                  <a:srgbClr val="000000"/>
                </a:solidFill>
              </a:rPr>
              <a:t>A </a:t>
            </a:r>
            <a:r>
              <a:rPr lang="fr-FR" sz="1200" b="0" kern="1200" dirty="0">
                <a:solidFill>
                  <a:srgbClr val="000000"/>
                </a:solidFill>
              </a:rPr>
              <a:t>qui 	tous les </a:t>
            </a:r>
            <a:r>
              <a:rPr lang="fr-FR" sz="1200" b="0" kern="1200">
                <a:solidFill>
                  <a:srgbClr val="000000"/>
                </a:solidFill>
              </a:rPr>
              <a:t>usagers des Clients </a:t>
            </a:r>
            <a:r>
              <a:rPr lang="fr-FR" sz="1200" b="0" kern="1200" dirty="0">
                <a:solidFill>
                  <a:srgbClr val="000000"/>
                </a:solidFill>
              </a:rPr>
              <a:t>DEI </a:t>
            </a:r>
            <a:r>
              <a:rPr lang="fr-FR" sz="1200" b="0" kern="1200">
                <a:solidFill>
                  <a:srgbClr val="000000"/>
                </a:solidFill>
              </a:rPr>
              <a:t>PRO et CE net</a:t>
            </a:r>
            <a:endParaRPr lang="fr-FR" sz="1200" b="0" kern="1200" dirty="0">
              <a:solidFill>
                <a:srgbClr val="000000"/>
              </a:solidFill>
            </a:endParaRPr>
          </a:p>
          <a:p>
            <a:pPr marL="913108" lvl="1" indent="-303523" algn="l" defTabSz="914377">
              <a:spcBef>
                <a:spcPts val="300"/>
              </a:spcBef>
              <a:buClr>
                <a:srgbClr val="C00000"/>
              </a:buClr>
              <a:buFont typeface="Symbol" panose="05050102010706020507" pitchFamily="18" charset="2"/>
              <a:buChar char=""/>
              <a:defRPr/>
            </a:pPr>
            <a:r>
              <a:rPr lang="fr-FR" sz="1200" b="0" kern="1200" dirty="0">
                <a:solidFill>
                  <a:srgbClr val="000000"/>
                </a:solidFill>
              </a:rPr>
              <a:t>Où 	sur </a:t>
            </a:r>
            <a:r>
              <a:rPr lang="fr-FR" sz="1200" b="0" kern="1200">
                <a:solidFill>
                  <a:srgbClr val="000000"/>
                </a:solidFill>
              </a:rPr>
              <a:t>DEI PRO, </a:t>
            </a:r>
            <a:r>
              <a:rPr lang="fr-FR" sz="1200" b="0" kern="1200" dirty="0">
                <a:solidFill>
                  <a:srgbClr val="000000"/>
                </a:solidFill>
              </a:rPr>
              <a:t>BANXO, CE net Web et App</a:t>
            </a:r>
          </a:p>
          <a:p>
            <a:pPr marL="913108" lvl="1" indent="-303523" algn="l" defTabSz="914377">
              <a:spcBef>
                <a:spcPts val="300"/>
              </a:spcBef>
              <a:buClr>
                <a:srgbClr val="C00000"/>
              </a:buClr>
              <a:buFont typeface="Symbol" panose="05050102010706020507" pitchFamily="18" charset="2"/>
              <a:buChar char=""/>
              <a:defRPr/>
            </a:pPr>
            <a:r>
              <a:rPr lang="fr-FR" sz="1200" b="0" kern="1200" dirty="0">
                <a:solidFill>
                  <a:srgbClr val="000000"/>
                </a:solidFill>
                <a:latin typeface="Arial" panose="020B0604020202020204" pitchFamily="34" charset="0"/>
                <a:cs typeface="Arial" panose="020B0604020202020204" pitchFamily="34" charset="0"/>
              </a:rPr>
              <a:t>Comment 	Affichage permanent d’un interstitiel à la connexion</a:t>
            </a:r>
          </a:p>
          <a:p>
            <a:pPr marL="609585" lvl="1" indent="0">
              <a:spcBef>
                <a:spcPts val="600"/>
              </a:spcBef>
              <a:buClr>
                <a:schemeClr val="accent1"/>
              </a:buClr>
              <a:buNone/>
            </a:pPr>
            <a:endParaRPr lang="fr-FR" sz="1200" b="0" kern="1200" dirty="0">
              <a:solidFill>
                <a:schemeClr val="tx1"/>
              </a:solidFill>
              <a:latin typeface="Arial" panose="020B0604020202020204" pitchFamily="34" charset="0"/>
              <a:cs typeface="Arial" panose="020B0604020202020204" pitchFamily="34" charset="0"/>
            </a:endParaRPr>
          </a:p>
        </p:txBody>
      </p:sp>
      <p:pic>
        <p:nvPicPr>
          <p:cNvPr id="8" name="Picture 2">
            <a:extLst>
              <a:ext uri="{FF2B5EF4-FFF2-40B4-BE49-F238E27FC236}">
                <a16:creationId xmlns:a16="http://schemas.microsoft.com/office/drawing/2014/main" id="{B135484F-C30C-4B10-81C5-EBEB1A810E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773" t="19058" r="22773" b="39933"/>
          <a:stretch/>
        </p:blipFill>
        <p:spPr bwMode="auto">
          <a:xfrm>
            <a:off x="7482262" y="3091770"/>
            <a:ext cx="2939384" cy="1398464"/>
          </a:xfrm>
          <a:prstGeom prst="rect">
            <a:avLst/>
          </a:prstGeom>
          <a:noFill/>
        </p:spPr>
      </p:pic>
      <p:sp>
        <p:nvSpPr>
          <p:cNvPr id="3" name="Espace réservé du texte 2">
            <a:extLst>
              <a:ext uri="{FF2B5EF4-FFF2-40B4-BE49-F238E27FC236}">
                <a16:creationId xmlns:a16="http://schemas.microsoft.com/office/drawing/2014/main" id="{A1D0994D-802C-4AE9-A64C-4AD6555680B6}"/>
              </a:ext>
            </a:extLst>
          </p:cNvPr>
          <p:cNvSpPr>
            <a:spLocks noGrp="1"/>
          </p:cNvSpPr>
          <p:nvPr>
            <p:ph type="body" sz="quarter" idx="12"/>
          </p:nvPr>
        </p:nvSpPr>
        <p:spPr/>
        <p:txBody>
          <a:bodyPr/>
          <a:lstStyle/>
          <a:p>
            <a:r>
              <a:rPr lang="fr-FR"/>
              <a:t>Communication client (avant migration)</a:t>
            </a:r>
          </a:p>
        </p:txBody>
      </p:sp>
      <p:sp>
        <p:nvSpPr>
          <p:cNvPr id="4" name="Espace réservé du texte 3">
            <a:extLst>
              <a:ext uri="{FF2B5EF4-FFF2-40B4-BE49-F238E27FC236}">
                <a16:creationId xmlns:a16="http://schemas.microsoft.com/office/drawing/2014/main" id="{39EDB89D-FE3F-4441-A8E1-ECC5C99FDC0C}"/>
              </a:ext>
            </a:extLst>
          </p:cNvPr>
          <p:cNvSpPr>
            <a:spLocks noGrp="1"/>
          </p:cNvSpPr>
          <p:nvPr>
            <p:ph type="body" sz="quarter" idx="14"/>
          </p:nvPr>
        </p:nvSpPr>
        <p:spPr/>
        <p:txBody>
          <a:bodyPr/>
          <a:lstStyle/>
          <a:p>
            <a:r>
              <a:rPr lang="fr-FR"/>
              <a:t>Migration de DEI Pro vers Ce Net</a:t>
            </a:r>
          </a:p>
        </p:txBody>
      </p:sp>
      <p:pic>
        <p:nvPicPr>
          <p:cNvPr id="7" name="Image 6" descr="Une image contenant texte&#10;&#10;Description générée automatiquement">
            <a:extLst>
              <a:ext uri="{FF2B5EF4-FFF2-40B4-BE49-F238E27FC236}">
                <a16:creationId xmlns:a16="http://schemas.microsoft.com/office/drawing/2014/main" id="{FFB76421-0A4F-4434-8E07-E462A5A07368}"/>
              </a:ext>
            </a:extLst>
          </p:cNvPr>
          <p:cNvPicPr>
            <a:picLocks noChangeAspect="1"/>
          </p:cNvPicPr>
          <p:nvPr/>
        </p:nvPicPr>
        <p:blipFill>
          <a:blip r:embed="rId5"/>
          <a:stretch>
            <a:fillRect/>
          </a:stretch>
        </p:blipFill>
        <p:spPr>
          <a:xfrm>
            <a:off x="10247371" y="1104413"/>
            <a:ext cx="1821995" cy="2564904"/>
          </a:xfrm>
          <a:prstGeom prst="rect">
            <a:avLst/>
          </a:prstGeom>
          <a:ln>
            <a:solidFill>
              <a:schemeClr val="bg1">
                <a:lumMod val="95000"/>
              </a:schemeClr>
            </a:solidFill>
          </a:ln>
        </p:spPr>
      </p:pic>
      <p:sp>
        <p:nvSpPr>
          <p:cNvPr id="9" name="Flèche : droite rayée 8">
            <a:extLst>
              <a:ext uri="{FF2B5EF4-FFF2-40B4-BE49-F238E27FC236}">
                <a16:creationId xmlns:a16="http://schemas.microsoft.com/office/drawing/2014/main" id="{A61DD282-20A1-4582-A1BE-409A18FC8973}"/>
              </a:ext>
            </a:extLst>
          </p:cNvPr>
          <p:cNvSpPr/>
          <p:nvPr/>
        </p:nvSpPr>
        <p:spPr>
          <a:xfrm>
            <a:off x="6945337" y="3488421"/>
            <a:ext cx="711200" cy="406400"/>
          </a:xfrm>
          <a:prstGeom prst="stripedRightArrow">
            <a:avLst/>
          </a:prstGeom>
          <a:noFill/>
          <a:ln>
            <a:solidFill>
              <a:schemeClr val="bg1">
                <a:lumMod val="9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sz="1400"/>
          </a:p>
        </p:txBody>
      </p:sp>
      <p:sp>
        <p:nvSpPr>
          <p:cNvPr id="10" name="Flèche : droite rayée 9">
            <a:extLst>
              <a:ext uri="{FF2B5EF4-FFF2-40B4-BE49-F238E27FC236}">
                <a16:creationId xmlns:a16="http://schemas.microsoft.com/office/drawing/2014/main" id="{CADE1793-F801-4C71-ADF2-0BF966878F17}"/>
              </a:ext>
            </a:extLst>
          </p:cNvPr>
          <p:cNvSpPr/>
          <p:nvPr/>
        </p:nvSpPr>
        <p:spPr>
          <a:xfrm>
            <a:off x="8380167" y="2173852"/>
            <a:ext cx="711200" cy="406400"/>
          </a:xfrm>
          <a:prstGeom prst="stripedRightArrow">
            <a:avLst/>
          </a:prstGeom>
          <a:noFill/>
          <a:ln>
            <a:solidFill>
              <a:schemeClr val="bg1">
                <a:lumMod val="9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sz="1400"/>
          </a:p>
        </p:txBody>
      </p:sp>
      <p:sp>
        <p:nvSpPr>
          <p:cNvPr id="11" name="ZoneTexte 10">
            <a:extLst>
              <a:ext uri="{FF2B5EF4-FFF2-40B4-BE49-F238E27FC236}">
                <a16:creationId xmlns:a16="http://schemas.microsoft.com/office/drawing/2014/main" id="{A181B424-E9CB-49CE-A60A-7A10FA4FAA79}"/>
              </a:ext>
            </a:extLst>
          </p:cNvPr>
          <p:cNvSpPr txBox="1"/>
          <p:nvPr/>
        </p:nvSpPr>
        <p:spPr>
          <a:xfrm>
            <a:off x="182881" y="2323182"/>
            <a:ext cx="895268" cy="553998"/>
          </a:xfrm>
          <a:prstGeom prst="rect">
            <a:avLst/>
          </a:prstGeom>
          <a:noFill/>
          <a:ln>
            <a:solidFill>
              <a:schemeClr val="tx1"/>
            </a:solidFill>
          </a:ln>
        </p:spPr>
        <p:txBody>
          <a:bodyPr wrap="square" rtlCol="0">
            <a:spAutoFit/>
          </a:bodyPr>
          <a:lstStyle/>
          <a:p>
            <a:r>
              <a:rPr lang="fr-FR" sz="1000"/>
              <a:t>Avez-vous eu des appels ?</a:t>
            </a:r>
          </a:p>
        </p:txBody>
      </p:sp>
      <p:pic>
        <p:nvPicPr>
          <p:cNvPr id="13" name="Image 12" descr="Une image contenant texte&#10;&#10;Description générée automatiquement">
            <a:extLst>
              <a:ext uri="{FF2B5EF4-FFF2-40B4-BE49-F238E27FC236}">
                <a16:creationId xmlns:a16="http://schemas.microsoft.com/office/drawing/2014/main" id="{C8F0EF99-2F64-416A-A117-4BF24768EA7B}"/>
              </a:ext>
            </a:extLst>
          </p:cNvPr>
          <p:cNvPicPr>
            <a:picLocks noChangeAspect="1"/>
          </p:cNvPicPr>
          <p:nvPr/>
        </p:nvPicPr>
        <p:blipFill>
          <a:blip r:embed="rId6"/>
          <a:stretch>
            <a:fillRect/>
          </a:stretch>
        </p:blipFill>
        <p:spPr>
          <a:xfrm>
            <a:off x="9592336" y="1102065"/>
            <a:ext cx="1904339" cy="2443467"/>
          </a:xfrm>
          <a:prstGeom prst="rect">
            <a:avLst/>
          </a:prstGeom>
          <a:ln>
            <a:solidFill>
              <a:schemeClr val="bg1">
                <a:lumMod val="95000"/>
              </a:schemeClr>
            </a:solidFill>
          </a:ln>
        </p:spPr>
      </p:pic>
      <p:sp>
        <p:nvSpPr>
          <p:cNvPr id="15" name="Flèche : droite rayée 14">
            <a:extLst>
              <a:ext uri="{FF2B5EF4-FFF2-40B4-BE49-F238E27FC236}">
                <a16:creationId xmlns:a16="http://schemas.microsoft.com/office/drawing/2014/main" id="{2CFA5B18-FA33-4C2E-B48E-09B3B38AB963}"/>
              </a:ext>
            </a:extLst>
          </p:cNvPr>
          <p:cNvSpPr/>
          <p:nvPr/>
        </p:nvSpPr>
        <p:spPr>
          <a:xfrm>
            <a:off x="8380167" y="1653344"/>
            <a:ext cx="711200" cy="406400"/>
          </a:xfrm>
          <a:prstGeom prst="stripedRightArrow">
            <a:avLst/>
          </a:prstGeom>
          <a:solidFill>
            <a:srgbClr val="C30F0F"/>
          </a:solidFill>
          <a:ln w="12700"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Flèche : droite rayée 15">
            <a:extLst>
              <a:ext uri="{FF2B5EF4-FFF2-40B4-BE49-F238E27FC236}">
                <a16:creationId xmlns:a16="http://schemas.microsoft.com/office/drawing/2014/main" id="{6A251DD4-0A8E-44CD-AC09-47A4B56A0299}"/>
              </a:ext>
            </a:extLst>
          </p:cNvPr>
          <p:cNvSpPr/>
          <p:nvPr/>
        </p:nvSpPr>
        <p:spPr>
          <a:xfrm>
            <a:off x="6720666" y="5222446"/>
            <a:ext cx="711200" cy="406400"/>
          </a:xfrm>
          <a:prstGeom prst="stripedRightArrow">
            <a:avLst/>
          </a:prstGeom>
          <a:solidFill>
            <a:srgbClr val="C30F0F"/>
          </a:solidFill>
          <a:ln w="12700"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Espace réservé du contenu 5">
            <a:extLst>
              <a:ext uri="{FF2B5EF4-FFF2-40B4-BE49-F238E27FC236}">
                <a16:creationId xmlns:a16="http://schemas.microsoft.com/office/drawing/2014/main" id="{DA891A07-5B55-44D4-8FEB-5D82EB638E29}"/>
              </a:ext>
            </a:extLst>
          </p:cNvPr>
          <p:cNvSpPr txBox="1">
            <a:spLocks/>
          </p:cNvSpPr>
          <p:nvPr/>
        </p:nvSpPr>
        <p:spPr>
          <a:xfrm>
            <a:off x="1995767" y="2131799"/>
            <a:ext cx="7514013" cy="938876"/>
          </a:xfrm>
          <a:prstGeom prst="rect">
            <a:avLst/>
          </a:prstGeom>
          <a:solidFill>
            <a:srgbClr val="55579E">
              <a:lumMod val="20000"/>
              <a:lumOff val="80000"/>
            </a:srgbClr>
          </a:solidFill>
          <a:ln>
            <a:solidFill>
              <a:srgbClr val="FFFFFF">
                <a:lumMod val="85000"/>
              </a:srgbClr>
            </a:solidFill>
          </a:ln>
        </p:spPr>
        <p:txBody>
          <a:bodyPr lIns="240000" tIns="72000" rIns="240000" bIns="72000" anchor="t">
            <a:noAutofit/>
          </a:bodyPr>
          <a:lstStyle>
            <a:defPPr>
              <a:defRPr lang="fr-FR"/>
            </a:defPPr>
            <a:lvl1pPr marL="266700" indent="-266700">
              <a:lnSpc>
                <a:spcPct val="90000"/>
              </a:lnSpc>
              <a:spcBef>
                <a:spcPts val="1000"/>
              </a:spcBef>
              <a:buClr>
                <a:schemeClr val="tx2"/>
              </a:buClr>
              <a:buFont typeface="Cambria Math" panose="02040503050406030204" pitchFamily="18" charset="0"/>
              <a:buChar char="ʘ"/>
              <a:defRPr sz="2000">
                <a:latin typeface="Arial" panose="020B0604020202020204" pitchFamily="34" charset="0"/>
                <a:cs typeface="Arial" panose="020B0604020202020204" pitchFamily="34" charset="0"/>
              </a:defRPr>
            </a:lvl1pPr>
            <a:lvl2pPr marL="380365" lvl="1" indent="-380365" algn="just" defTabSz="1219170">
              <a:lnSpc>
                <a:spcPct val="100000"/>
              </a:lnSpc>
              <a:spcBef>
                <a:spcPts val="800"/>
              </a:spcBef>
              <a:buClr>
                <a:srgbClr val="000000"/>
              </a:buClr>
              <a:buFont typeface="Wingdings" panose="05000000000000000000" pitchFamily="2" charset="2"/>
              <a:buChar char="Ø"/>
              <a:defRPr b="1" kern="0">
                <a:solidFill>
                  <a:srgbClr val="DB4B4B"/>
                </a:solidFill>
                <a:latin typeface="Arial"/>
                <a:cs typeface="Arial"/>
              </a:defRPr>
            </a:lvl2pPr>
            <a:lvl3pPr marL="1143000" indent="-228600">
              <a:lnSpc>
                <a:spcPct val="90000"/>
              </a:lnSpc>
              <a:spcBef>
                <a:spcPts val="500"/>
              </a:spcBef>
              <a:buClr>
                <a:schemeClr val="accent3"/>
              </a:buClr>
              <a:buFont typeface="Courier New" panose="02070309020205020404" pitchFamily="49" charset="0"/>
              <a:buChar char="o"/>
              <a:defRPr sz="1600">
                <a:latin typeface="Arial" panose="020B0604020202020204" pitchFamily="34" charset="0"/>
                <a:cs typeface="Arial" panose="020B0604020202020204" pitchFamily="34" charset="0"/>
              </a:defRPr>
            </a:lvl3pPr>
            <a:lvl4pPr marL="1600200" indent="-228600">
              <a:lnSpc>
                <a:spcPct val="90000"/>
              </a:lnSpc>
              <a:spcBef>
                <a:spcPts val="500"/>
              </a:spcBef>
              <a:buClr>
                <a:schemeClr val="accent2"/>
              </a:buClr>
              <a:buFont typeface="Arial" panose="020B0604020202020204" pitchFamily="34" charset="0"/>
              <a:buChar char="•"/>
              <a:defRPr sz="1400">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1" indent="0" algn="l" defTabSz="1219170" eaLnBrk="1" fontAlgn="auto" latinLnBrk="0" hangingPunct="1">
              <a:lnSpc>
                <a:spcPct val="100000"/>
              </a:lnSpc>
              <a:spcBef>
                <a:spcPts val="600"/>
              </a:spcBef>
              <a:spcAft>
                <a:spcPts val="0"/>
              </a:spcAft>
              <a:buClr>
                <a:srgbClr val="55579E"/>
              </a:buClr>
              <a:buSzTx/>
              <a:buFont typeface="Wingdings" panose="05000000000000000000" pitchFamily="2" charset="2"/>
              <a:buNone/>
              <a:tabLst/>
              <a:defRPr/>
            </a:pPr>
            <a:endParaRPr kumimoji="0" lang="fr-FR" sz="1333" b="1" i="0" u="none" strike="noStrike" kern="0" cap="none" spc="0" normalizeH="0" baseline="0" noProof="0">
              <a:ln>
                <a:noFill/>
              </a:ln>
              <a:solidFill>
                <a:srgbClr val="55579E"/>
              </a:solidFill>
              <a:effectLst/>
              <a:uLnTx/>
              <a:uFillTx/>
              <a:latin typeface="Arial"/>
              <a:cs typeface="Arial"/>
            </a:endParaRPr>
          </a:p>
        </p:txBody>
      </p:sp>
      <p:cxnSp>
        <p:nvCxnSpPr>
          <p:cNvPr id="18" name="Straight Connector 3">
            <a:extLst>
              <a:ext uri="{FF2B5EF4-FFF2-40B4-BE49-F238E27FC236}">
                <a16:creationId xmlns:a16="http://schemas.microsoft.com/office/drawing/2014/main" id="{461CCEB2-9CF9-47DD-8D26-BBB1318A77B3}"/>
              </a:ext>
            </a:extLst>
          </p:cNvPr>
          <p:cNvCxnSpPr>
            <a:cxnSpLocks/>
          </p:cNvCxnSpPr>
          <p:nvPr/>
        </p:nvCxnSpPr>
        <p:spPr>
          <a:xfrm flipV="1">
            <a:off x="2194580" y="2620522"/>
            <a:ext cx="6879102" cy="4751"/>
          </a:xfrm>
          <a:prstGeom prst="line">
            <a:avLst/>
          </a:prstGeom>
          <a:noFill/>
          <a:ln w="15875" cap="flat" cmpd="sng" algn="ctr">
            <a:solidFill>
              <a:srgbClr val="000000">
                <a:lumMod val="50000"/>
                <a:lumOff val="50000"/>
              </a:srgbClr>
            </a:solidFill>
            <a:prstDash val="solid"/>
            <a:miter lim="800000"/>
            <a:headEnd type="oval"/>
            <a:tailEnd type="oval"/>
          </a:ln>
          <a:effectLst/>
        </p:spPr>
      </p:cxnSp>
      <p:sp>
        <p:nvSpPr>
          <p:cNvPr id="19" name="Oval 18">
            <a:extLst>
              <a:ext uri="{FF2B5EF4-FFF2-40B4-BE49-F238E27FC236}">
                <a16:creationId xmlns:a16="http://schemas.microsoft.com/office/drawing/2014/main" id="{EE55679C-151A-4075-BACD-FAE579241E8C}"/>
              </a:ext>
            </a:extLst>
          </p:cNvPr>
          <p:cNvSpPr/>
          <p:nvPr/>
        </p:nvSpPr>
        <p:spPr>
          <a:xfrm>
            <a:off x="5333780" y="2517273"/>
            <a:ext cx="216000" cy="216000"/>
          </a:xfrm>
          <a:prstGeom prst="ellipse">
            <a:avLst/>
          </a:prstGeom>
          <a:solidFill>
            <a:srgbClr val="0070C0"/>
          </a:solidFill>
          <a:ln w="19050" cap="flat" cmpd="sng" algn="ctr">
            <a:solidFill>
              <a:srgbClr val="FFFFFF"/>
            </a:solidFill>
            <a:prstDash val="solid"/>
            <a:miter lim="800000"/>
          </a:ln>
          <a:effectLst/>
        </p:spPr>
        <p:txBody>
          <a:bodyPr rtlCol="0" anchor="ctr"/>
          <a:lstStyle/>
          <a:p>
            <a:pPr marL="0" marR="0" lvl="0" indent="0" algn="ctr" defTabSz="914288"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FFFFFF">
                  <a:lumMod val="50000"/>
                </a:srgbClr>
              </a:solidFill>
              <a:effectLst/>
              <a:uLnTx/>
              <a:uFillTx/>
              <a:latin typeface="Arial"/>
              <a:ea typeface="+mn-ea"/>
              <a:cs typeface="+mn-cs"/>
            </a:endParaRPr>
          </a:p>
        </p:txBody>
      </p:sp>
      <p:sp>
        <p:nvSpPr>
          <p:cNvPr id="20" name="ZoneTexte 19">
            <a:extLst>
              <a:ext uri="{FF2B5EF4-FFF2-40B4-BE49-F238E27FC236}">
                <a16:creationId xmlns:a16="http://schemas.microsoft.com/office/drawing/2014/main" id="{94DE6990-F750-4483-81C2-B7480595A7E7}"/>
              </a:ext>
            </a:extLst>
          </p:cNvPr>
          <p:cNvSpPr txBox="1"/>
          <p:nvPr/>
        </p:nvSpPr>
        <p:spPr>
          <a:xfrm>
            <a:off x="5207780" y="2245182"/>
            <a:ext cx="468000" cy="216000"/>
          </a:xfrm>
          <a:prstGeom prst="rect">
            <a:avLst/>
          </a:prstGeom>
          <a:solidFill>
            <a:srgbClr val="0070C0"/>
          </a:solidFill>
        </p:spPr>
        <p:txBody>
          <a:bodyPr wrap="none" lIns="48000" tIns="48000" rIns="48000" bIns="48000" anchor="ctr" anchorCtr="0">
            <a:noAutofit/>
          </a:bodyPr>
          <a:lstStyle>
            <a:defPPr>
              <a:defRPr lang="fr-FR"/>
            </a:defPPr>
            <a:lvl1pPr algn="ctr" defTabSz="914310">
              <a:defRPr sz="933">
                <a:solidFill>
                  <a:schemeClr val="bg1"/>
                </a:solidFill>
              </a:defRPr>
            </a:lvl1pPr>
          </a:lstStyle>
          <a:p>
            <a:pPr marL="0" marR="0" lvl="0" indent="0" algn="ctr" defTabSz="91431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rPr>
              <a:t>12/02</a:t>
            </a:r>
          </a:p>
        </p:txBody>
      </p:sp>
      <p:sp>
        <p:nvSpPr>
          <p:cNvPr id="21" name="ZoneTexte 20">
            <a:extLst>
              <a:ext uri="{FF2B5EF4-FFF2-40B4-BE49-F238E27FC236}">
                <a16:creationId xmlns:a16="http://schemas.microsoft.com/office/drawing/2014/main" id="{AB619A64-0C13-44B5-AE6F-79FB85C3B2AA}"/>
              </a:ext>
            </a:extLst>
          </p:cNvPr>
          <p:cNvSpPr txBox="1"/>
          <p:nvPr/>
        </p:nvSpPr>
        <p:spPr>
          <a:xfrm>
            <a:off x="2363499" y="2509125"/>
            <a:ext cx="840211" cy="272388"/>
          </a:xfrm>
          <a:prstGeom prst="rect">
            <a:avLst/>
          </a:prstGeom>
          <a:solidFill>
            <a:srgbClr val="FFFFFF"/>
          </a:solidFill>
        </p:spPr>
        <p:txBody>
          <a:bodyPr wrap="none" lIns="48000" tIns="48000" rIns="48000" bIns="48000" anchor="ctr">
            <a:noAutofit/>
          </a:bodyPr>
          <a:lstStyle/>
          <a:p>
            <a:pPr marL="0" marR="0" lvl="0" indent="0" algn="ctr" defTabSz="914288"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a:ln>
                  <a:noFill/>
                </a:ln>
                <a:solidFill>
                  <a:srgbClr val="FFFFFF">
                    <a:lumMod val="75000"/>
                  </a:srgbClr>
                </a:solidFill>
                <a:effectLst/>
                <a:uLnTx/>
                <a:uFillTx/>
              </a:rPr>
              <a:t>2023</a:t>
            </a:r>
          </a:p>
        </p:txBody>
      </p:sp>
      <p:sp>
        <p:nvSpPr>
          <p:cNvPr id="22" name="ZoneTexte 21">
            <a:extLst>
              <a:ext uri="{FF2B5EF4-FFF2-40B4-BE49-F238E27FC236}">
                <a16:creationId xmlns:a16="http://schemas.microsoft.com/office/drawing/2014/main" id="{698A6E6A-C215-48DB-94DF-5791EA27F2D6}"/>
              </a:ext>
            </a:extLst>
          </p:cNvPr>
          <p:cNvSpPr txBox="1"/>
          <p:nvPr/>
        </p:nvSpPr>
        <p:spPr>
          <a:xfrm>
            <a:off x="5058291" y="2742014"/>
            <a:ext cx="786028" cy="301085"/>
          </a:xfrm>
          <a:prstGeom prst="rect">
            <a:avLst/>
          </a:prstGeom>
          <a:solidFill>
            <a:srgbClr val="0070C0"/>
          </a:solidFill>
        </p:spPr>
        <p:txBody>
          <a:bodyPr wrap="square" lIns="48000" tIns="48000" rIns="48000" bIns="4800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chemeClr val="bg1"/>
                </a:solidFill>
                <a:effectLst/>
                <a:uLnTx/>
                <a:uFillTx/>
              </a:rPr>
              <a:t>MIGRATION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chemeClr val="bg1"/>
                </a:solidFill>
                <a:effectLst/>
                <a:uLnTx/>
                <a:uFillTx/>
              </a:rPr>
              <a:t>Vague 1</a:t>
            </a:r>
          </a:p>
        </p:txBody>
      </p:sp>
      <p:sp>
        <p:nvSpPr>
          <p:cNvPr id="23" name="Oval 18">
            <a:extLst>
              <a:ext uri="{FF2B5EF4-FFF2-40B4-BE49-F238E27FC236}">
                <a16:creationId xmlns:a16="http://schemas.microsoft.com/office/drawing/2014/main" id="{CB314AD0-946D-43EA-95F2-9DD6FC081CDA}"/>
              </a:ext>
            </a:extLst>
          </p:cNvPr>
          <p:cNvSpPr/>
          <p:nvPr/>
        </p:nvSpPr>
        <p:spPr>
          <a:xfrm>
            <a:off x="3554808" y="2517273"/>
            <a:ext cx="216000" cy="216000"/>
          </a:xfrm>
          <a:prstGeom prst="ellipse">
            <a:avLst/>
          </a:prstGeom>
          <a:solidFill>
            <a:srgbClr val="0070C0"/>
          </a:solidFill>
          <a:ln w="19050" cap="flat" cmpd="sng" algn="ctr">
            <a:solidFill>
              <a:srgbClr val="FFFFFF"/>
            </a:solidFill>
            <a:prstDash val="solid"/>
            <a:miter lim="800000"/>
          </a:ln>
          <a:effectLst/>
        </p:spPr>
        <p:txBody>
          <a:bodyPr rtlCol="0" anchor="ctr"/>
          <a:lstStyle/>
          <a:p>
            <a:pPr marL="0" marR="0" lvl="0" indent="0" algn="ctr" defTabSz="914288"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FFFFFF">
                  <a:lumMod val="50000"/>
                </a:srgbClr>
              </a:solidFill>
              <a:effectLst/>
              <a:uLnTx/>
              <a:uFillTx/>
              <a:latin typeface="Arial"/>
              <a:ea typeface="+mn-ea"/>
              <a:cs typeface="+mn-cs"/>
            </a:endParaRPr>
          </a:p>
        </p:txBody>
      </p:sp>
      <p:sp>
        <p:nvSpPr>
          <p:cNvPr id="24" name="ZoneTexte 23">
            <a:extLst>
              <a:ext uri="{FF2B5EF4-FFF2-40B4-BE49-F238E27FC236}">
                <a16:creationId xmlns:a16="http://schemas.microsoft.com/office/drawing/2014/main" id="{3624564A-5110-4E08-9933-AD2D3D201E49}"/>
              </a:ext>
            </a:extLst>
          </p:cNvPr>
          <p:cNvSpPr txBox="1"/>
          <p:nvPr/>
        </p:nvSpPr>
        <p:spPr>
          <a:xfrm>
            <a:off x="3428808" y="2245182"/>
            <a:ext cx="468000" cy="216000"/>
          </a:xfrm>
          <a:prstGeom prst="rect">
            <a:avLst/>
          </a:prstGeom>
          <a:solidFill>
            <a:srgbClr val="0070C0"/>
          </a:solidFill>
        </p:spPr>
        <p:txBody>
          <a:bodyPr wrap="none" lIns="48000" tIns="48000" rIns="48000" bIns="48000" anchor="ctr" anchorCtr="0">
            <a:noAutofit/>
          </a:bodyPr>
          <a:lstStyle>
            <a:defPPr>
              <a:defRPr lang="fr-FR"/>
            </a:defPPr>
            <a:lvl1pPr algn="ctr" defTabSz="914310">
              <a:defRPr sz="933">
                <a:solidFill>
                  <a:schemeClr val="bg1"/>
                </a:solidFill>
              </a:defRPr>
            </a:lvl1pPr>
          </a:lstStyle>
          <a:p>
            <a:pPr marL="0" marR="0" lvl="0" indent="0" algn="ctr" defTabSz="91431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rPr>
              <a:t>12/01</a:t>
            </a:r>
          </a:p>
        </p:txBody>
      </p:sp>
      <p:sp>
        <p:nvSpPr>
          <p:cNvPr id="25" name="ZoneTexte 24">
            <a:extLst>
              <a:ext uri="{FF2B5EF4-FFF2-40B4-BE49-F238E27FC236}">
                <a16:creationId xmlns:a16="http://schemas.microsoft.com/office/drawing/2014/main" id="{FDC6A9A4-88F2-46B3-A59A-4645471BC01E}"/>
              </a:ext>
            </a:extLst>
          </p:cNvPr>
          <p:cNvSpPr txBox="1"/>
          <p:nvPr/>
        </p:nvSpPr>
        <p:spPr>
          <a:xfrm>
            <a:off x="3428808" y="2697212"/>
            <a:ext cx="468000" cy="359955"/>
          </a:xfrm>
          <a:prstGeom prst="rect">
            <a:avLst/>
          </a:prstGeom>
          <a:noFill/>
        </p:spPr>
        <p:txBody>
          <a:bodyPr wrap="square" lIns="48000" tIns="48000" rIns="48000" bIns="4800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rgbClr val="0070C0"/>
                </a:solidFill>
                <a:effectLst/>
                <a:uLnTx/>
                <a:uFillTx/>
              </a:rPr>
              <a:t>Dépôt poste</a:t>
            </a:r>
          </a:p>
        </p:txBody>
      </p:sp>
      <p:sp>
        <p:nvSpPr>
          <p:cNvPr id="27" name="Oval 18">
            <a:extLst>
              <a:ext uri="{FF2B5EF4-FFF2-40B4-BE49-F238E27FC236}">
                <a16:creationId xmlns:a16="http://schemas.microsoft.com/office/drawing/2014/main" id="{CA0ABF08-5C0C-4A84-B0ED-A22A31054BAD}"/>
              </a:ext>
            </a:extLst>
          </p:cNvPr>
          <p:cNvSpPr/>
          <p:nvPr/>
        </p:nvSpPr>
        <p:spPr>
          <a:xfrm>
            <a:off x="4570294" y="2517273"/>
            <a:ext cx="216000" cy="216000"/>
          </a:xfrm>
          <a:prstGeom prst="ellipse">
            <a:avLst/>
          </a:prstGeom>
          <a:solidFill>
            <a:srgbClr val="00B050"/>
          </a:solidFill>
          <a:ln w="19050" cap="flat" cmpd="sng" algn="ctr">
            <a:solidFill>
              <a:srgbClr val="FFFFFF"/>
            </a:solidFill>
            <a:prstDash val="solid"/>
            <a:miter lim="800000"/>
          </a:ln>
          <a:effectLst/>
        </p:spPr>
        <p:txBody>
          <a:bodyPr rtlCol="0" anchor="ctr"/>
          <a:lstStyle/>
          <a:p>
            <a:pPr marL="0" marR="0" lvl="0" indent="0" algn="ctr" defTabSz="914288"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FFFFFF">
                  <a:lumMod val="50000"/>
                </a:srgbClr>
              </a:solidFill>
              <a:effectLst/>
              <a:uLnTx/>
              <a:uFillTx/>
              <a:latin typeface="Arial"/>
              <a:ea typeface="+mn-ea"/>
              <a:cs typeface="+mn-cs"/>
            </a:endParaRPr>
          </a:p>
        </p:txBody>
      </p:sp>
      <p:sp>
        <p:nvSpPr>
          <p:cNvPr id="28" name="ZoneTexte 27">
            <a:extLst>
              <a:ext uri="{FF2B5EF4-FFF2-40B4-BE49-F238E27FC236}">
                <a16:creationId xmlns:a16="http://schemas.microsoft.com/office/drawing/2014/main" id="{73BA4259-9A1A-4D06-A892-6ED2822B29D3}"/>
              </a:ext>
            </a:extLst>
          </p:cNvPr>
          <p:cNvSpPr txBox="1"/>
          <p:nvPr/>
        </p:nvSpPr>
        <p:spPr>
          <a:xfrm>
            <a:off x="4444294" y="2259242"/>
            <a:ext cx="468000" cy="216000"/>
          </a:xfrm>
          <a:prstGeom prst="rect">
            <a:avLst/>
          </a:prstGeom>
          <a:solidFill>
            <a:srgbClr val="00B050"/>
          </a:solidFill>
        </p:spPr>
        <p:txBody>
          <a:bodyPr wrap="none" lIns="48000" tIns="48000" rIns="48000" bIns="48000" anchor="ctr" anchorCtr="0">
            <a:noAutofit/>
          </a:bodyPr>
          <a:lstStyle>
            <a:defPPr>
              <a:defRPr lang="fr-FR"/>
            </a:defPPr>
            <a:lvl1pPr algn="ctr" defTabSz="914310">
              <a:defRPr sz="933">
                <a:solidFill>
                  <a:schemeClr val="bg1"/>
                </a:solidFill>
              </a:defRPr>
            </a:lvl1pPr>
          </a:lstStyle>
          <a:p>
            <a:pPr marL="0" marR="0" lvl="0" indent="0" algn="ctr" defTabSz="91431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rPr>
              <a:t>07/02</a:t>
            </a:r>
          </a:p>
        </p:txBody>
      </p:sp>
      <p:sp>
        <p:nvSpPr>
          <p:cNvPr id="29" name="ZoneTexte 28">
            <a:extLst>
              <a:ext uri="{FF2B5EF4-FFF2-40B4-BE49-F238E27FC236}">
                <a16:creationId xmlns:a16="http://schemas.microsoft.com/office/drawing/2014/main" id="{3EE1E6E3-ED74-46E7-B61E-93F77381CB12}"/>
              </a:ext>
            </a:extLst>
          </p:cNvPr>
          <p:cNvSpPr txBox="1"/>
          <p:nvPr/>
        </p:nvSpPr>
        <p:spPr>
          <a:xfrm>
            <a:off x="4444294" y="2710720"/>
            <a:ext cx="468000" cy="359955"/>
          </a:xfrm>
          <a:prstGeom prst="rect">
            <a:avLst/>
          </a:prstGeom>
          <a:noFill/>
        </p:spPr>
        <p:txBody>
          <a:bodyPr wrap="square" lIns="48000" tIns="48000" rIns="48000" bIns="4800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rgbClr val="00B050"/>
                </a:solidFill>
                <a:effectLst/>
                <a:uLnTx/>
                <a:uFillTx/>
              </a:rPr>
              <a:t>Dépôt poste</a:t>
            </a:r>
          </a:p>
        </p:txBody>
      </p:sp>
      <p:sp>
        <p:nvSpPr>
          <p:cNvPr id="30" name="Oval 18">
            <a:extLst>
              <a:ext uri="{FF2B5EF4-FFF2-40B4-BE49-F238E27FC236}">
                <a16:creationId xmlns:a16="http://schemas.microsoft.com/office/drawing/2014/main" id="{AECC11E0-D869-408F-9371-7A1BE4FDB262}"/>
              </a:ext>
            </a:extLst>
          </p:cNvPr>
          <p:cNvSpPr/>
          <p:nvPr/>
        </p:nvSpPr>
        <p:spPr>
          <a:xfrm>
            <a:off x="6504666" y="2524967"/>
            <a:ext cx="216000" cy="216000"/>
          </a:xfrm>
          <a:prstGeom prst="ellipse">
            <a:avLst/>
          </a:prstGeom>
          <a:solidFill>
            <a:srgbClr val="00B050"/>
          </a:solidFill>
          <a:ln w="19050" cap="flat" cmpd="sng" algn="ctr">
            <a:solidFill>
              <a:srgbClr val="FFFFFF"/>
            </a:solidFill>
            <a:prstDash val="solid"/>
            <a:miter lim="800000"/>
          </a:ln>
          <a:effectLst/>
        </p:spPr>
        <p:txBody>
          <a:bodyPr rtlCol="0" anchor="ctr"/>
          <a:lstStyle/>
          <a:p>
            <a:pPr marL="0" marR="0" lvl="0" indent="0" algn="ctr" defTabSz="914288"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FFFFFF">
                  <a:lumMod val="50000"/>
                </a:srgbClr>
              </a:solidFill>
              <a:effectLst/>
              <a:uLnTx/>
              <a:uFillTx/>
              <a:latin typeface="Arial"/>
              <a:ea typeface="+mn-ea"/>
              <a:cs typeface="+mn-cs"/>
            </a:endParaRPr>
          </a:p>
        </p:txBody>
      </p:sp>
      <p:sp>
        <p:nvSpPr>
          <p:cNvPr id="31" name="ZoneTexte 30">
            <a:extLst>
              <a:ext uri="{FF2B5EF4-FFF2-40B4-BE49-F238E27FC236}">
                <a16:creationId xmlns:a16="http://schemas.microsoft.com/office/drawing/2014/main" id="{FFD815C3-DED4-41EA-BA2B-CDE3C1D17FC8}"/>
              </a:ext>
            </a:extLst>
          </p:cNvPr>
          <p:cNvSpPr txBox="1"/>
          <p:nvPr/>
        </p:nvSpPr>
        <p:spPr>
          <a:xfrm>
            <a:off x="6378666" y="2252876"/>
            <a:ext cx="468000" cy="216000"/>
          </a:xfrm>
          <a:prstGeom prst="rect">
            <a:avLst/>
          </a:prstGeom>
          <a:solidFill>
            <a:srgbClr val="00B050"/>
          </a:solidFill>
        </p:spPr>
        <p:txBody>
          <a:bodyPr wrap="none" lIns="48000" tIns="48000" rIns="48000" bIns="48000" anchor="ctr" anchorCtr="0">
            <a:noAutofit/>
          </a:bodyPr>
          <a:lstStyle>
            <a:defPPr>
              <a:defRPr lang="fr-FR"/>
            </a:defPPr>
            <a:lvl1pPr algn="ctr" defTabSz="914310">
              <a:defRPr sz="933">
                <a:solidFill>
                  <a:schemeClr val="bg1"/>
                </a:solidFill>
              </a:defRPr>
            </a:lvl1pPr>
          </a:lstStyle>
          <a:p>
            <a:pPr marL="0" marR="0" lvl="0" indent="0" algn="ctr" defTabSz="91431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rPr>
              <a:t>12/03</a:t>
            </a:r>
          </a:p>
        </p:txBody>
      </p:sp>
      <p:sp>
        <p:nvSpPr>
          <p:cNvPr id="32" name="ZoneTexte 31">
            <a:extLst>
              <a:ext uri="{FF2B5EF4-FFF2-40B4-BE49-F238E27FC236}">
                <a16:creationId xmlns:a16="http://schemas.microsoft.com/office/drawing/2014/main" id="{85FD60E4-82B5-43CF-B646-7314D8F5C4AA}"/>
              </a:ext>
            </a:extLst>
          </p:cNvPr>
          <p:cNvSpPr txBox="1"/>
          <p:nvPr/>
        </p:nvSpPr>
        <p:spPr>
          <a:xfrm>
            <a:off x="6222010" y="2756476"/>
            <a:ext cx="786028" cy="286063"/>
          </a:xfrm>
          <a:prstGeom prst="rect">
            <a:avLst/>
          </a:prstGeom>
          <a:solidFill>
            <a:srgbClr val="00B050"/>
          </a:solidFill>
        </p:spPr>
        <p:txBody>
          <a:bodyPr wrap="square" lIns="48000" tIns="48000" rIns="48000" bIns="4800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chemeClr val="bg1"/>
                </a:solidFill>
                <a:effectLst/>
                <a:uLnTx/>
                <a:uFillTx/>
              </a:rPr>
              <a:t>MIGRATION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chemeClr val="bg1"/>
                </a:solidFill>
                <a:effectLst/>
                <a:uLnTx/>
                <a:uFillTx/>
              </a:rPr>
              <a:t>Vague 2</a:t>
            </a:r>
          </a:p>
        </p:txBody>
      </p:sp>
      <p:sp>
        <p:nvSpPr>
          <p:cNvPr id="34" name="Oval 18">
            <a:extLst>
              <a:ext uri="{FF2B5EF4-FFF2-40B4-BE49-F238E27FC236}">
                <a16:creationId xmlns:a16="http://schemas.microsoft.com/office/drawing/2014/main" id="{DEEF457C-B7EA-483E-85D8-DD4D5D14E366}"/>
              </a:ext>
            </a:extLst>
          </p:cNvPr>
          <p:cNvSpPr/>
          <p:nvPr/>
        </p:nvSpPr>
        <p:spPr>
          <a:xfrm>
            <a:off x="7191674" y="2527424"/>
            <a:ext cx="216000" cy="216000"/>
          </a:xfrm>
          <a:prstGeom prst="ellipse">
            <a:avLst/>
          </a:prstGeom>
          <a:solidFill>
            <a:srgbClr val="FF0000"/>
          </a:solidFill>
          <a:ln w="19050" cap="flat" cmpd="sng" algn="ctr">
            <a:solidFill>
              <a:srgbClr val="FFFFFF"/>
            </a:solidFill>
            <a:prstDash val="solid"/>
            <a:miter lim="800000"/>
          </a:ln>
          <a:effectLst/>
        </p:spPr>
        <p:txBody>
          <a:bodyPr rtlCol="0" anchor="ctr"/>
          <a:lstStyle/>
          <a:p>
            <a:pPr marL="0" marR="0" lvl="0" indent="0" algn="ctr" defTabSz="914288"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FFFFFF">
                  <a:lumMod val="50000"/>
                </a:srgbClr>
              </a:solidFill>
              <a:effectLst/>
              <a:uLnTx/>
              <a:uFillTx/>
              <a:latin typeface="Arial"/>
              <a:ea typeface="+mn-ea"/>
              <a:cs typeface="+mn-cs"/>
            </a:endParaRPr>
          </a:p>
        </p:txBody>
      </p:sp>
      <p:sp>
        <p:nvSpPr>
          <p:cNvPr id="35" name="ZoneTexte 34">
            <a:extLst>
              <a:ext uri="{FF2B5EF4-FFF2-40B4-BE49-F238E27FC236}">
                <a16:creationId xmlns:a16="http://schemas.microsoft.com/office/drawing/2014/main" id="{8E5A84C7-8DD1-4FA0-9D93-4A373C6E017C}"/>
              </a:ext>
            </a:extLst>
          </p:cNvPr>
          <p:cNvSpPr txBox="1"/>
          <p:nvPr/>
        </p:nvSpPr>
        <p:spPr>
          <a:xfrm>
            <a:off x="7065674" y="2255333"/>
            <a:ext cx="468000" cy="216000"/>
          </a:xfrm>
          <a:prstGeom prst="rect">
            <a:avLst/>
          </a:prstGeom>
          <a:solidFill>
            <a:srgbClr val="FF0000"/>
          </a:solidFill>
        </p:spPr>
        <p:txBody>
          <a:bodyPr wrap="none" lIns="48000" tIns="48000" rIns="48000" bIns="48000" anchor="ctr" anchorCtr="0">
            <a:noAutofit/>
          </a:bodyPr>
          <a:lstStyle>
            <a:defPPr>
              <a:defRPr lang="fr-FR"/>
            </a:defPPr>
            <a:lvl1pPr algn="ctr" defTabSz="914310">
              <a:defRPr sz="933">
                <a:solidFill>
                  <a:schemeClr val="bg1"/>
                </a:solidFill>
              </a:defRPr>
            </a:lvl1pPr>
          </a:lstStyle>
          <a:p>
            <a:pPr marL="0" marR="0" lvl="0" indent="0" algn="ctr" defTabSz="91431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dirty="0">
                <a:ln>
                  <a:noFill/>
                </a:ln>
                <a:solidFill>
                  <a:srgbClr val="FFFFFF"/>
                </a:solidFill>
                <a:effectLst/>
                <a:uLnTx/>
                <a:uFillTx/>
              </a:rPr>
              <a:t>14/03</a:t>
            </a:r>
          </a:p>
        </p:txBody>
      </p:sp>
      <p:sp>
        <p:nvSpPr>
          <p:cNvPr id="36" name="ZoneTexte 35">
            <a:extLst>
              <a:ext uri="{FF2B5EF4-FFF2-40B4-BE49-F238E27FC236}">
                <a16:creationId xmlns:a16="http://schemas.microsoft.com/office/drawing/2014/main" id="{24C770B0-CB47-4F8D-8EA1-D9580192726E}"/>
              </a:ext>
            </a:extLst>
          </p:cNvPr>
          <p:cNvSpPr txBox="1"/>
          <p:nvPr/>
        </p:nvSpPr>
        <p:spPr>
          <a:xfrm>
            <a:off x="7065674" y="2692735"/>
            <a:ext cx="468000" cy="359955"/>
          </a:xfrm>
          <a:prstGeom prst="rect">
            <a:avLst/>
          </a:prstGeom>
          <a:noFill/>
        </p:spPr>
        <p:txBody>
          <a:bodyPr wrap="square" lIns="48000" tIns="48000" rIns="48000" bIns="4800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rgbClr val="DB4B4B"/>
                </a:solidFill>
                <a:effectLst/>
                <a:uLnTx/>
                <a:uFillTx/>
              </a:rPr>
              <a:t>Dépôt poste</a:t>
            </a:r>
          </a:p>
        </p:txBody>
      </p:sp>
      <p:sp>
        <p:nvSpPr>
          <p:cNvPr id="37" name="Oval 18">
            <a:extLst>
              <a:ext uri="{FF2B5EF4-FFF2-40B4-BE49-F238E27FC236}">
                <a16:creationId xmlns:a16="http://schemas.microsoft.com/office/drawing/2014/main" id="{333B6E5E-CA97-4599-A8FF-746B0898DC5D}"/>
              </a:ext>
            </a:extLst>
          </p:cNvPr>
          <p:cNvSpPr/>
          <p:nvPr/>
        </p:nvSpPr>
        <p:spPr>
          <a:xfrm>
            <a:off x="7991057" y="2512522"/>
            <a:ext cx="216000" cy="216000"/>
          </a:xfrm>
          <a:prstGeom prst="ellipse">
            <a:avLst/>
          </a:prstGeom>
          <a:solidFill>
            <a:srgbClr val="FF0000"/>
          </a:solidFill>
          <a:ln w="19050" cap="flat" cmpd="sng" algn="ctr">
            <a:solidFill>
              <a:srgbClr val="FFFFFF"/>
            </a:solidFill>
            <a:prstDash val="solid"/>
            <a:miter lim="800000"/>
          </a:ln>
          <a:effectLst/>
        </p:spPr>
        <p:txBody>
          <a:bodyPr rtlCol="0" anchor="ctr"/>
          <a:lstStyle/>
          <a:p>
            <a:pPr marL="0" marR="0" lvl="0" indent="0" algn="ctr" defTabSz="914288"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FFFFFF">
                  <a:lumMod val="50000"/>
                </a:srgbClr>
              </a:solidFill>
              <a:effectLst/>
              <a:uLnTx/>
              <a:uFillTx/>
              <a:latin typeface="Arial"/>
              <a:ea typeface="+mn-ea"/>
              <a:cs typeface="+mn-cs"/>
            </a:endParaRPr>
          </a:p>
        </p:txBody>
      </p:sp>
      <p:sp>
        <p:nvSpPr>
          <p:cNvPr id="38" name="ZoneTexte 37">
            <a:extLst>
              <a:ext uri="{FF2B5EF4-FFF2-40B4-BE49-F238E27FC236}">
                <a16:creationId xmlns:a16="http://schemas.microsoft.com/office/drawing/2014/main" id="{BD50C416-FC31-4954-B897-13643FFBC4E8}"/>
              </a:ext>
            </a:extLst>
          </p:cNvPr>
          <p:cNvSpPr txBox="1"/>
          <p:nvPr/>
        </p:nvSpPr>
        <p:spPr>
          <a:xfrm>
            <a:off x="7865057" y="2240431"/>
            <a:ext cx="468000" cy="216000"/>
          </a:xfrm>
          <a:prstGeom prst="rect">
            <a:avLst/>
          </a:prstGeom>
          <a:solidFill>
            <a:srgbClr val="FF0000"/>
          </a:solidFill>
        </p:spPr>
        <p:txBody>
          <a:bodyPr wrap="none" lIns="48000" tIns="48000" rIns="48000" bIns="48000" anchor="ctr" anchorCtr="0">
            <a:noAutofit/>
          </a:bodyPr>
          <a:lstStyle>
            <a:defPPr>
              <a:defRPr lang="fr-FR"/>
            </a:defPPr>
            <a:lvl1pPr algn="ctr" defTabSz="914310">
              <a:defRPr sz="933">
                <a:solidFill>
                  <a:schemeClr val="bg1"/>
                </a:solidFill>
              </a:defRPr>
            </a:lvl1pPr>
          </a:lstStyle>
          <a:p>
            <a:pPr marL="0" marR="0" lvl="0" indent="0" algn="ctr" defTabSz="91431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rPr>
              <a:t>16/04</a:t>
            </a:r>
          </a:p>
        </p:txBody>
      </p:sp>
      <p:sp>
        <p:nvSpPr>
          <p:cNvPr id="39" name="ZoneTexte 38">
            <a:extLst>
              <a:ext uri="{FF2B5EF4-FFF2-40B4-BE49-F238E27FC236}">
                <a16:creationId xmlns:a16="http://schemas.microsoft.com/office/drawing/2014/main" id="{27380707-A9A8-4D5C-8DB5-DF14D8F0A6D8}"/>
              </a:ext>
            </a:extLst>
          </p:cNvPr>
          <p:cNvSpPr txBox="1"/>
          <p:nvPr/>
        </p:nvSpPr>
        <p:spPr>
          <a:xfrm>
            <a:off x="7706043" y="2748106"/>
            <a:ext cx="786028" cy="294434"/>
          </a:xfrm>
          <a:prstGeom prst="rect">
            <a:avLst/>
          </a:prstGeom>
          <a:solidFill>
            <a:srgbClr val="FF0000"/>
          </a:solidFill>
        </p:spPr>
        <p:txBody>
          <a:bodyPr wrap="square" lIns="48000" tIns="48000" rIns="48000" bIns="4800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chemeClr val="bg1"/>
                </a:solidFill>
                <a:effectLst/>
                <a:uLnTx/>
                <a:uFillTx/>
              </a:rPr>
              <a:t>MIGRATION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chemeClr val="bg1"/>
                </a:solidFill>
                <a:effectLst/>
                <a:uLnTx/>
                <a:uFillTx/>
              </a:rPr>
              <a:t>Vague 3</a:t>
            </a:r>
          </a:p>
        </p:txBody>
      </p:sp>
      <p:graphicFrame>
        <p:nvGraphicFramePr>
          <p:cNvPr id="45" name="Objet 44">
            <a:extLst>
              <a:ext uri="{FF2B5EF4-FFF2-40B4-BE49-F238E27FC236}">
                <a16:creationId xmlns:a16="http://schemas.microsoft.com/office/drawing/2014/main" id="{FA2C311A-D89E-4016-A07B-41D74E015FEE}"/>
              </a:ext>
            </a:extLst>
          </p:cNvPr>
          <p:cNvGraphicFramePr>
            <a:graphicFrameLocks noChangeAspect="1"/>
          </p:cNvGraphicFramePr>
          <p:nvPr>
            <p:extLst>
              <p:ext uri="{D42A27DB-BD31-4B8C-83A1-F6EECF244321}">
                <p14:modId xmlns:p14="http://schemas.microsoft.com/office/powerpoint/2010/main" val="4196604940"/>
              </p:ext>
            </p:extLst>
          </p:nvPr>
        </p:nvGraphicFramePr>
        <p:xfrm>
          <a:off x="9702800" y="565150"/>
          <a:ext cx="782638" cy="657225"/>
        </p:xfrm>
        <a:graphic>
          <a:graphicData uri="http://schemas.openxmlformats.org/presentationml/2006/ole">
            <mc:AlternateContent xmlns:mc="http://schemas.openxmlformats.org/markup-compatibility/2006">
              <mc:Choice xmlns:v="urn:schemas-microsoft-com:vml" Requires="v">
                <p:oleObj spid="_x0000_s2050" name="Acrobat Document" showAsIcon="1" r:id="rId7" imgW="781920" imgH="657000" progId="AcroExch.Document.DC">
                  <p:embed/>
                </p:oleObj>
              </mc:Choice>
              <mc:Fallback>
                <p:oleObj name="Acrobat Document" showAsIcon="1" r:id="rId7" imgW="781920" imgH="657000" progId="AcroExch.Document.DC">
                  <p:embed/>
                  <p:pic>
                    <p:nvPicPr>
                      <p:cNvPr id="45" name="Objet 44">
                        <a:extLst>
                          <a:ext uri="{FF2B5EF4-FFF2-40B4-BE49-F238E27FC236}">
                            <a16:creationId xmlns:a16="http://schemas.microsoft.com/office/drawing/2014/main" id="{FA2C311A-D89E-4016-A07B-41D74E015FEE}"/>
                          </a:ext>
                        </a:extLst>
                      </p:cNvPr>
                      <p:cNvPicPr/>
                      <p:nvPr/>
                    </p:nvPicPr>
                    <p:blipFill>
                      <a:blip r:embed="rId8"/>
                      <a:stretch>
                        <a:fillRect/>
                      </a:stretch>
                    </p:blipFill>
                    <p:spPr>
                      <a:xfrm>
                        <a:off x="9702800" y="565150"/>
                        <a:ext cx="782638" cy="657225"/>
                      </a:xfrm>
                      <a:prstGeom prst="rect">
                        <a:avLst/>
                      </a:prstGeom>
                    </p:spPr>
                  </p:pic>
                </p:oleObj>
              </mc:Fallback>
            </mc:AlternateContent>
          </a:graphicData>
        </a:graphic>
      </p:graphicFrame>
      <p:graphicFrame>
        <p:nvGraphicFramePr>
          <p:cNvPr id="14" name="Objet 13">
            <a:extLst>
              <a:ext uri="{FF2B5EF4-FFF2-40B4-BE49-F238E27FC236}">
                <a16:creationId xmlns:a16="http://schemas.microsoft.com/office/drawing/2014/main" id="{AF5B0C31-CC37-4124-87B7-4013EB5EF1EE}"/>
              </a:ext>
            </a:extLst>
          </p:cNvPr>
          <p:cNvGraphicFramePr>
            <a:graphicFrameLocks noChangeAspect="1"/>
          </p:cNvGraphicFramePr>
          <p:nvPr>
            <p:extLst>
              <p:ext uri="{D42A27DB-BD31-4B8C-83A1-F6EECF244321}">
                <p14:modId xmlns:p14="http://schemas.microsoft.com/office/powerpoint/2010/main" val="390932530"/>
              </p:ext>
            </p:extLst>
          </p:nvPr>
        </p:nvGraphicFramePr>
        <p:xfrm>
          <a:off x="10551983" y="488465"/>
          <a:ext cx="1008063" cy="533400"/>
        </p:xfrm>
        <a:graphic>
          <a:graphicData uri="http://schemas.openxmlformats.org/presentationml/2006/ole">
            <mc:AlternateContent xmlns:mc="http://schemas.openxmlformats.org/markup-compatibility/2006">
              <mc:Choice xmlns:v="urn:schemas-microsoft-com:vml" Requires="v">
                <p:oleObj spid="_x0000_s2051" name="Objet d’environnement du Gestionnaire de liaisons" showAsIcon="1" r:id="rId9" imgW="1008000" imgH="532800" progId="Package">
                  <p:embed/>
                </p:oleObj>
              </mc:Choice>
              <mc:Fallback>
                <p:oleObj name="Objet d’environnement du Gestionnaire de liaisons" showAsIcon="1" r:id="rId9" imgW="1008000" imgH="532800" progId="Package">
                  <p:embed/>
                  <p:pic>
                    <p:nvPicPr>
                      <p:cNvPr id="14" name="Objet 13">
                        <a:extLst>
                          <a:ext uri="{FF2B5EF4-FFF2-40B4-BE49-F238E27FC236}">
                            <a16:creationId xmlns:a16="http://schemas.microsoft.com/office/drawing/2014/main" id="{AF5B0C31-CC37-4124-87B7-4013EB5EF1EE}"/>
                          </a:ext>
                        </a:extLst>
                      </p:cNvPr>
                      <p:cNvPicPr/>
                      <p:nvPr/>
                    </p:nvPicPr>
                    <p:blipFill>
                      <a:blip r:embed="rId10"/>
                      <a:stretch>
                        <a:fillRect/>
                      </a:stretch>
                    </p:blipFill>
                    <p:spPr>
                      <a:xfrm>
                        <a:off x="10551983" y="488465"/>
                        <a:ext cx="1008063" cy="533400"/>
                      </a:xfrm>
                      <a:prstGeom prst="rect">
                        <a:avLst/>
                      </a:prstGeom>
                    </p:spPr>
                  </p:pic>
                </p:oleObj>
              </mc:Fallback>
            </mc:AlternateContent>
          </a:graphicData>
        </a:graphic>
      </p:graphicFrame>
      <p:pic>
        <p:nvPicPr>
          <p:cNvPr id="33" name="Image 32">
            <a:extLst>
              <a:ext uri="{FF2B5EF4-FFF2-40B4-BE49-F238E27FC236}">
                <a16:creationId xmlns:a16="http://schemas.microsoft.com/office/drawing/2014/main" id="{BAF984BA-2188-4A4E-B733-1119FE795724}"/>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foregroundMark x1="26500" y1="39750" x2="26500" y2="39750"/>
                        <a14:foregroundMark x1="27625" y1="29000" x2="27625" y2="29000"/>
                        <a14:foregroundMark x1="34250" y1="23000" x2="34250" y2="23000"/>
                        <a14:foregroundMark x1="43250" y1="23000" x2="43250" y2="23000"/>
                        <a14:foregroundMark x1="50375" y1="29625" x2="50375" y2="29625"/>
                      </a14:backgroundRemoval>
                    </a14:imgEffect>
                  </a14:imgLayer>
                </a14:imgProps>
              </a:ext>
              <a:ext uri="{28A0092B-C50C-407E-A947-70E740481C1C}">
                <a14:useLocalDpi xmlns:a14="http://schemas.microsoft.com/office/drawing/2010/main" val="0"/>
              </a:ext>
            </a:extLst>
          </a:blip>
          <a:stretch>
            <a:fillRect/>
          </a:stretch>
        </p:blipFill>
        <p:spPr>
          <a:xfrm>
            <a:off x="9984615" y="602708"/>
            <a:ext cx="810892" cy="810892"/>
          </a:xfrm>
          <a:prstGeom prst="rect">
            <a:avLst/>
          </a:prstGeom>
        </p:spPr>
      </p:pic>
      <p:pic>
        <p:nvPicPr>
          <p:cNvPr id="42" name="Image 41">
            <a:extLst>
              <a:ext uri="{FF2B5EF4-FFF2-40B4-BE49-F238E27FC236}">
                <a16:creationId xmlns:a16="http://schemas.microsoft.com/office/drawing/2014/main" id="{0DC44DB8-C1C8-45A4-BEA0-EB0506CA2681}"/>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foregroundMark x1="26500" y1="39750" x2="26500" y2="39750"/>
                        <a14:foregroundMark x1="27625" y1="29000" x2="27625" y2="29000"/>
                        <a14:foregroundMark x1="34250" y1="23000" x2="34250" y2="23000"/>
                        <a14:foregroundMark x1="43250" y1="23000" x2="43250" y2="23000"/>
                        <a14:foregroundMark x1="50375" y1="29625" x2="50375" y2="29625"/>
                      </a14:backgroundRemoval>
                    </a14:imgEffect>
                  </a14:imgLayer>
                </a14:imgProps>
              </a:ext>
              <a:ext uri="{28A0092B-C50C-407E-A947-70E740481C1C}">
                <a14:useLocalDpi xmlns:a14="http://schemas.microsoft.com/office/drawing/2010/main" val="0"/>
              </a:ext>
            </a:extLst>
          </a:blip>
          <a:stretch>
            <a:fillRect/>
          </a:stretch>
        </p:blipFill>
        <p:spPr>
          <a:xfrm>
            <a:off x="10929105" y="536891"/>
            <a:ext cx="810892" cy="810892"/>
          </a:xfrm>
          <a:prstGeom prst="rect">
            <a:avLst/>
          </a:prstGeom>
        </p:spPr>
      </p:pic>
    </p:spTree>
    <p:extLst>
      <p:ext uri="{BB962C8B-B14F-4D97-AF65-F5344CB8AC3E}">
        <p14:creationId xmlns:p14="http://schemas.microsoft.com/office/powerpoint/2010/main" val="3054644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1D0994D-802C-4AE9-A64C-4AD6555680B6}"/>
              </a:ext>
            </a:extLst>
          </p:cNvPr>
          <p:cNvSpPr>
            <a:spLocks noGrp="1"/>
          </p:cNvSpPr>
          <p:nvPr>
            <p:ph type="body" sz="quarter" idx="12"/>
          </p:nvPr>
        </p:nvSpPr>
        <p:spPr/>
        <p:txBody>
          <a:bodyPr/>
          <a:lstStyle/>
          <a:p>
            <a:r>
              <a:rPr lang="fr-FR"/>
              <a:t>Communication client (après migration)</a:t>
            </a:r>
          </a:p>
        </p:txBody>
      </p:sp>
      <p:sp>
        <p:nvSpPr>
          <p:cNvPr id="4" name="Espace réservé du texte 3">
            <a:extLst>
              <a:ext uri="{FF2B5EF4-FFF2-40B4-BE49-F238E27FC236}">
                <a16:creationId xmlns:a16="http://schemas.microsoft.com/office/drawing/2014/main" id="{39EDB89D-FE3F-4441-A8E1-ECC5C99FDC0C}"/>
              </a:ext>
            </a:extLst>
          </p:cNvPr>
          <p:cNvSpPr>
            <a:spLocks noGrp="1"/>
          </p:cNvSpPr>
          <p:nvPr>
            <p:ph type="body" sz="quarter" idx="14"/>
          </p:nvPr>
        </p:nvSpPr>
        <p:spPr/>
        <p:txBody>
          <a:bodyPr/>
          <a:lstStyle/>
          <a:p>
            <a:r>
              <a:rPr lang="fr-FR"/>
              <a:t>Migration de DEI Pro vers Ce Net</a:t>
            </a:r>
          </a:p>
        </p:txBody>
      </p:sp>
      <p:sp>
        <p:nvSpPr>
          <p:cNvPr id="6" name="Espace réservé du contenu 5">
            <a:extLst>
              <a:ext uri="{FF2B5EF4-FFF2-40B4-BE49-F238E27FC236}">
                <a16:creationId xmlns:a16="http://schemas.microsoft.com/office/drawing/2014/main" id="{FA90ED15-F9FD-4982-BF60-7DE72C7355C2}"/>
              </a:ext>
            </a:extLst>
          </p:cNvPr>
          <p:cNvSpPr txBox="1">
            <a:spLocks/>
          </p:cNvSpPr>
          <p:nvPr/>
        </p:nvSpPr>
        <p:spPr>
          <a:xfrm>
            <a:off x="1080740" y="1287115"/>
            <a:ext cx="10030519" cy="5204607"/>
          </a:xfrm>
          <a:prstGeom prst="rect">
            <a:avLst/>
          </a:prstGeom>
          <a:solidFill>
            <a:schemeClr val="bg1">
              <a:lumMod val="95000"/>
            </a:schemeClr>
          </a:solidFill>
          <a:ln>
            <a:noFill/>
          </a:ln>
        </p:spPr>
        <p:txBody>
          <a:bodyPr lIns="240000" tIns="144000" rIns="240000" bIns="144000" anchor="t">
            <a:noAutofit/>
          </a:bodyPr>
          <a:lstStyle>
            <a:defPPr>
              <a:defRPr lang="fr-FR"/>
            </a:defPPr>
            <a:lvl1pPr marL="266700" indent="-266700">
              <a:lnSpc>
                <a:spcPct val="90000"/>
              </a:lnSpc>
              <a:spcBef>
                <a:spcPts val="1000"/>
              </a:spcBef>
              <a:buClr>
                <a:schemeClr val="tx2"/>
              </a:buClr>
              <a:buFont typeface="Cambria Math" panose="02040503050406030204" pitchFamily="18" charset="0"/>
              <a:buChar char="ʘ"/>
              <a:defRPr sz="2000">
                <a:latin typeface="Arial" panose="020B0604020202020204" pitchFamily="34" charset="0"/>
                <a:cs typeface="Arial" panose="020B0604020202020204" pitchFamily="34" charset="0"/>
              </a:defRPr>
            </a:lvl1pPr>
            <a:lvl2pPr marL="380365" lvl="1" indent="-380365" algn="just" defTabSz="1219170">
              <a:lnSpc>
                <a:spcPct val="100000"/>
              </a:lnSpc>
              <a:spcBef>
                <a:spcPts val="800"/>
              </a:spcBef>
              <a:buClr>
                <a:srgbClr val="000000"/>
              </a:buClr>
              <a:buFont typeface="Wingdings" panose="05000000000000000000" pitchFamily="2" charset="2"/>
              <a:buChar char="Ø"/>
              <a:defRPr b="1" kern="0">
                <a:solidFill>
                  <a:srgbClr val="DB4B4B"/>
                </a:solidFill>
                <a:latin typeface="Arial"/>
                <a:cs typeface="Arial"/>
              </a:defRPr>
            </a:lvl2pPr>
            <a:lvl3pPr marL="1143000" indent="-228600">
              <a:lnSpc>
                <a:spcPct val="90000"/>
              </a:lnSpc>
              <a:spcBef>
                <a:spcPts val="500"/>
              </a:spcBef>
              <a:buClr>
                <a:schemeClr val="accent3"/>
              </a:buClr>
              <a:buFont typeface="Courier New" panose="02070309020205020404" pitchFamily="49" charset="0"/>
              <a:buChar char="o"/>
              <a:defRPr sz="1600">
                <a:latin typeface="Arial" panose="020B0604020202020204" pitchFamily="34" charset="0"/>
                <a:cs typeface="Arial" panose="020B0604020202020204" pitchFamily="34" charset="0"/>
              </a:defRPr>
            </a:lvl3pPr>
            <a:lvl4pPr marL="1600200" indent="-228600">
              <a:lnSpc>
                <a:spcPct val="90000"/>
              </a:lnSpc>
              <a:spcBef>
                <a:spcPts val="500"/>
              </a:spcBef>
              <a:buClr>
                <a:schemeClr val="accent2"/>
              </a:buClr>
              <a:buFont typeface="Arial" panose="020B0604020202020204" pitchFamily="34" charset="0"/>
              <a:buChar char="•"/>
              <a:defRPr sz="1400">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1">
              <a:buClr>
                <a:srgbClr val="C00000"/>
              </a:buClr>
              <a:buFont typeface="Wingdings" panose="05000000000000000000" pitchFamily="2" charset="2"/>
              <a:buChar char="ü"/>
            </a:pPr>
            <a:r>
              <a:rPr lang="fr-FR" sz="1400" dirty="0">
                <a:solidFill>
                  <a:srgbClr val="C00000"/>
                </a:solidFill>
              </a:rPr>
              <a:t>J0 </a:t>
            </a:r>
            <a:r>
              <a:rPr lang="fr-FR" sz="1400">
                <a:solidFill>
                  <a:srgbClr val="C00000"/>
                </a:solidFill>
              </a:rPr>
              <a:t>: message de fermeture des banques en ligne </a:t>
            </a:r>
            <a:endParaRPr lang="fr-FR" sz="1200" kern="1200" dirty="0">
              <a:solidFill>
                <a:srgbClr val="C00000"/>
              </a:solidFill>
            </a:endParaRPr>
          </a:p>
          <a:p>
            <a:pPr marL="913108" lvl="1" indent="-303523" algn="l" defTabSz="914377">
              <a:spcBef>
                <a:spcPts val="300"/>
              </a:spcBef>
              <a:buClr>
                <a:srgbClr val="C00000"/>
              </a:buClr>
              <a:buFont typeface="Symbol" panose="05050102010706020507" pitchFamily="18" charset="2"/>
              <a:buChar char=""/>
              <a:defRPr/>
            </a:pPr>
            <a:r>
              <a:rPr lang="fr-FR" sz="1200" b="0" kern="1200" dirty="0">
                <a:solidFill>
                  <a:srgbClr val="000000"/>
                </a:solidFill>
              </a:rPr>
              <a:t>Quand </a:t>
            </a:r>
            <a:r>
              <a:rPr lang="fr-FR" sz="1200" b="0" kern="1200">
                <a:solidFill>
                  <a:srgbClr val="000000"/>
                </a:solidFill>
              </a:rPr>
              <a:t>	de 07h à 16h</a:t>
            </a:r>
            <a:endParaRPr lang="fr-FR" sz="1200" b="0" kern="1200" dirty="0">
              <a:solidFill>
                <a:srgbClr val="000000"/>
              </a:solidFill>
            </a:endParaRPr>
          </a:p>
          <a:p>
            <a:pPr marL="913108" lvl="1" indent="-303523" algn="l" defTabSz="914377">
              <a:spcBef>
                <a:spcPts val="300"/>
              </a:spcBef>
              <a:buClr>
                <a:srgbClr val="C00000"/>
              </a:buClr>
              <a:buFont typeface="Symbol" panose="05050102010706020507" pitchFamily="18" charset="2"/>
              <a:buChar char=""/>
              <a:defRPr/>
            </a:pPr>
            <a:r>
              <a:rPr lang="fr-FR" sz="1200" b="0" kern="1200" dirty="0">
                <a:solidFill>
                  <a:srgbClr val="000000"/>
                </a:solidFill>
                <a:latin typeface="Arial" panose="020B0604020202020204" pitchFamily="34" charset="0"/>
                <a:cs typeface="Arial" panose="020B0604020202020204" pitchFamily="34" charset="0"/>
              </a:rPr>
              <a:t>A qui 	T</a:t>
            </a:r>
            <a:r>
              <a:rPr lang="fr-FR" sz="1200" b="0" kern="1200" dirty="0">
                <a:solidFill>
                  <a:srgbClr val="000000"/>
                </a:solidFill>
              </a:rPr>
              <a:t>ous les </a:t>
            </a:r>
            <a:r>
              <a:rPr lang="fr-FR" sz="1200" b="0" kern="1200">
                <a:solidFill>
                  <a:srgbClr val="000000"/>
                </a:solidFill>
              </a:rPr>
              <a:t>usagers des Clients </a:t>
            </a:r>
            <a:r>
              <a:rPr lang="fr-FR" sz="1200" b="0" kern="1200" dirty="0">
                <a:solidFill>
                  <a:srgbClr val="000000"/>
                </a:solidFill>
                <a:latin typeface="Arial" panose="020B0604020202020204" pitchFamily="34" charset="0"/>
                <a:cs typeface="Arial" panose="020B0604020202020204" pitchFamily="34" charset="0"/>
              </a:rPr>
              <a:t>DEI PRO et CE net de tous </a:t>
            </a:r>
            <a:r>
              <a:rPr lang="fr-FR" sz="1200" b="0" kern="1200">
                <a:solidFill>
                  <a:srgbClr val="000000"/>
                </a:solidFill>
                <a:latin typeface="Arial" panose="020B0604020202020204" pitchFamily="34" charset="0"/>
                <a:cs typeface="Arial" panose="020B0604020202020204" pitchFamily="34" charset="0"/>
              </a:rPr>
              <a:t>les étab</a:t>
            </a:r>
            <a:endParaRPr lang="fr-FR" sz="1200" b="0" kern="1200" dirty="0">
              <a:solidFill>
                <a:srgbClr val="000000"/>
              </a:solidFill>
              <a:latin typeface="Arial" panose="020B0604020202020204" pitchFamily="34" charset="0"/>
              <a:cs typeface="Arial" panose="020B0604020202020204" pitchFamily="34" charset="0"/>
            </a:endParaRPr>
          </a:p>
          <a:p>
            <a:pPr marL="913108" lvl="1" indent="-303523" algn="l" defTabSz="914377">
              <a:spcBef>
                <a:spcPts val="300"/>
              </a:spcBef>
              <a:buClr>
                <a:srgbClr val="C00000"/>
              </a:buClr>
              <a:buFont typeface="Symbol" panose="05050102010706020507" pitchFamily="18" charset="2"/>
              <a:buChar char=""/>
              <a:defRPr/>
            </a:pPr>
            <a:r>
              <a:rPr lang="fr-FR" sz="1200" b="0" kern="1200" dirty="0">
                <a:solidFill>
                  <a:srgbClr val="000000"/>
                </a:solidFill>
                <a:latin typeface="Arial" panose="020B0604020202020204" pitchFamily="34" charset="0"/>
                <a:cs typeface="Arial" panose="020B0604020202020204" pitchFamily="34" charset="0"/>
              </a:rPr>
              <a:t>Où 	sur DEI PRO, BANXO, CE net Web et App</a:t>
            </a:r>
          </a:p>
          <a:p>
            <a:pPr marL="913108" lvl="1" indent="-303523" algn="l" defTabSz="914377">
              <a:spcBef>
                <a:spcPts val="300"/>
              </a:spcBef>
              <a:buClr>
                <a:srgbClr val="C00000"/>
              </a:buClr>
              <a:buFont typeface="Symbol" panose="05050102010706020507" pitchFamily="18" charset="2"/>
              <a:buChar char=""/>
              <a:defRPr/>
            </a:pPr>
            <a:r>
              <a:rPr lang="fr-FR" sz="1200" b="0" kern="1200" dirty="0">
                <a:solidFill>
                  <a:srgbClr val="000000"/>
                </a:solidFill>
                <a:latin typeface="Arial" panose="020B0604020202020204" pitchFamily="34" charset="0"/>
                <a:cs typeface="Arial" panose="020B0604020202020204" pitchFamily="34" charset="0"/>
              </a:rPr>
              <a:t>Comment 	</a:t>
            </a:r>
            <a:r>
              <a:rPr lang="fr-FR" sz="1200" b="0" kern="1200" dirty="0">
                <a:solidFill>
                  <a:schemeClr val="tx1"/>
                </a:solidFill>
                <a:latin typeface="Arial" panose="020B0604020202020204" pitchFamily="34" charset="0"/>
                <a:cs typeface="Arial" panose="020B0604020202020204" pitchFamily="34" charset="0"/>
              </a:rPr>
              <a:t>notification sur le Portail à la connexion </a:t>
            </a:r>
          </a:p>
          <a:p>
            <a:pPr lvl="1">
              <a:buClr>
                <a:srgbClr val="C00000"/>
              </a:buClr>
              <a:buFont typeface="Wingdings" panose="05000000000000000000" pitchFamily="2" charset="2"/>
              <a:buChar char="ü"/>
            </a:pPr>
            <a:endParaRPr lang="fr-FR" sz="1400">
              <a:solidFill>
                <a:srgbClr val="C00000"/>
              </a:solidFill>
            </a:endParaRPr>
          </a:p>
          <a:p>
            <a:pPr lvl="1">
              <a:buClr>
                <a:srgbClr val="C00000"/>
              </a:buClr>
              <a:buFont typeface="Wingdings" panose="05000000000000000000" pitchFamily="2" charset="2"/>
              <a:buChar char="ü"/>
            </a:pPr>
            <a:r>
              <a:rPr lang="fr-FR" sz="1400">
                <a:solidFill>
                  <a:srgbClr val="C00000"/>
                </a:solidFill>
              </a:rPr>
              <a:t>J0 </a:t>
            </a:r>
            <a:r>
              <a:rPr lang="fr-FR" sz="1400" dirty="0">
                <a:solidFill>
                  <a:srgbClr val="C00000"/>
                </a:solidFill>
              </a:rPr>
              <a:t>après </a:t>
            </a:r>
            <a:r>
              <a:rPr lang="fr-FR" sz="1400">
                <a:solidFill>
                  <a:srgbClr val="C00000"/>
                </a:solidFill>
              </a:rPr>
              <a:t>la migration : </a:t>
            </a:r>
            <a:r>
              <a:rPr lang="fr-FR" sz="1400" kern="1200">
                <a:solidFill>
                  <a:srgbClr val="C00000"/>
                </a:solidFill>
                <a:latin typeface="Arial" panose="020B0604020202020204" pitchFamily="34" charset="0"/>
                <a:cs typeface="Arial" panose="020B0604020202020204" pitchFamily="34" charset="0"/>
              </a:rPr>
              <a:t>Rappeler </a:t>
            </a:r>
            <a:r>
              <a:rPr lang="fr-FR" sz="1400" kern="1200" dirty="0">
                <a:solidFill>
                  <a:srgbClr val="C00000"/>
                </a:solidFill>
                <a:latin typeface="Arial" panose="020B0604020202020204" pitchFamily="34" charset="0"/>
                <a:cs typeface="Arial" panose="020B0604020202020204" pitchFamily="34" charset="0"/>
              </a:rPr>
              <a:t>l’identifiant BAD aux clients migrés par SMS</a:t>
            </a:r>
          </a:p>
          <a:p>
            <a:pPr marL="913108" lvl="1" indent="-303523" algn="l" defTabSz="914377">
              <a:spcBef>
                <a:spcPts val="300"/>
              </a:spcBef>
              <a:buClr>
                <a:srgbClr val="C00000"/>
              </a:buClr>
              <a:buFont typeface="Symbol" panose="05050102010706020507" pitchFamily="18" charset="2"/>
              <a:buChar char=""/>
              <a:defRPr/>
            </a:pPr>
            <a:r>
              <a:rPr lang="fr-FR" sz="1200" b="0" kern="1200" dirty="0">
                <a:solidFill>
                  <a:srgbClr val="000000"/>
                </a:solidFill>
                <a:latin typeface="Arial" panose="020B0604020202020204" pitchFamily="34" charset="0"/>
                <a:cs typeface="Arial" panose="020B0604020202020204" pitchFamily="34" charset="0"/>
              </a:rPr>
              <a:t>Quand </a:t>
            </a:r>
            <a:r>
              <a:rPr lang="fr-FR" sz="1200" b="0" kern="1200">
                <a:solidFill>
                  <a:srgbClr val="000000"/>
                </a:solidFill>
                <a:latin typeface="Arial" panose="020B0604020202020204" pitchFamily="34" charset="0"/>
                <a:cs typeface="Arial" panose="020B0604020202020204" pitchFamily="34" charset="0"/>
              </a:rPr>
              <a:t>	à 17h </a:t>
            </a:r>
            <a:endParaRPr lang="fr-FR" sz="1200" b="0" kern="1200">
              <a:solidFill>
                <a:srgbClr val="000000"/>
              </a:solidFill>
              <a:highlight>
                <a:srgbClr val="FFFF00"/>
              </a:highlight>
              <a:latin typeface="Arial" panose="020B0604020202020204" pitchFamily="34" charset="0"/>
              <a:cs typeface="Arial" panose="020B0604020202020204" pitchFamily="34" charset="0"/>
            </a:endParaRPr>
          </a:p>
          <a:p>
            <a:pPr marL="913108" lvl="1" indent="-303523" algn="l" defTabSz="914377">
              <a:spcBef>
                <a:spcPts val="300"/>
              </a:spcBef>
              <a:buClr>
                <a:srgbClr val="C00000"/>
              </a:buClr>
              <a:buFont typeface="Symbol" panose="05050102010706020507" pitchFamily="18" charset="2"/>
              <a:buChar char=""/>
              <a:defRPr/>
            </a:pPr>
            <a:r>
              <a:rPr lang="fr-FR" sz="1200" b="0" kern="1200">
                <a:solidFill>
                  <a:srgbClr val="000000"/>
                </a:solidFill>
                <a:latin typeface="Arial" panose="020B0604020202020204" pitchFamily="34" charset="0"/>
                <a:cs typeface="Arial" panose="020B0604020202020204" pitchFamily="34" charset="0"/>
              </a:rPr>
              <a:t>A qui 	Tous les usagers des clients ciblés pas la vague</a:t>
            </a:r>
            <a:endParaRPr lang="fr-FR" sz="1200" b="0" kern="1200">
              <a:solidFill>
                <a:schemeClr val="tx1"/>
              </a:solidFill>
              <a:latin typeface="Arial" panose="020B0604020202020204" pitchFamily="34" charset="0"/>
              <a:cs typeface="Arial" panose="020B0604020202020204" pitchFamily="34" charset="0"/>
            </a:endParaRPr>
          </a:p>
          <a:p>
            <a:pPr marL="913108" lvl="1" indent="-303523" algn="l" defTabSz="914377">
              <a:spcBef>
                <a:spcPts val="300"/>
              </a:spcBef>
              <a:buClr>
                <a:srgbClr val="C00000"/>
              </a:buClr>
              <a:buFont typeface="Symbol" panose="05050102010706020507" pitchFamily="18" charset="2"/>
              <a:buChar char=""/>
              <a:defRPr/>
            </a:pPr>
            <a:r>
              <a:rPr lang="fr-FR" sz="1200" b="0" kern="1200">
                <a:solidFill>
                  <a:srgbClr val="000000"/>
                </a:solidFill>
                <a:latin typeface="Arial" panose="020B0604020202020204" pitchFamily="34" charset="0"/>
                <a:cs typeface="Arial" panose="020B0604020202020204" pitchFamily="34" charset="0"/>
              </a:rPr>
              <a:t>Comment </a:t>
            </a:r>
            <a:r>
              <a:rPr lang="fr-FR" sz="1200" b="0" kern="1200" dirty="0">
                <a:solidFill>
                  <a:srgbClr val="000000"/>
                </a:solidFill>
                <a:latin typeface="Arial" panose="020B0604020202020204" pitchFamily="34" charset="0"/>
                <a:cs typeface="Arial" panose="020B0604020202020204" pitchFamily="34" charset="0"/>
              </a:rPr>
              <a:t>	campagne CRM d’envoi de l’ID BAD par sms  </a:t>
            </a:r>
          </a:p>
          <a:p>
            <a:pPr lvl="1">
              <a:buClr>
                <a:srgbClr val="C00000"/>
              </a:buClr>
              <a:buFont typeface="Wingdings" panose="05000000000000000000" pitchFamily="2" charset="2"/>
              <a:buChar char="ü"/>
            </a:pPr>
            <a:endParaRPr lang="fr-FR" sz="1400">
              <a:solidFill>
                <a:srgbClr val="C00000"/>
              </a:solidFill>
            </a:endParaRPr>
          </a:p>
          <a:p>
            <a:pPr lvl="1">
              <a:buClr>
                <a:srgbClr val="C00000"/>
              </a:buClr>
              <a:buFont typeface="Wingdings" panose="05000000000000000000" pitchFamily="2" charset="2"/>
              <a:buChar char="ü"/>
            </a:pPr>
            <a:r>
              <a:rPr lang="fr-FR" sz="1400">
                <a:solidFill>
                  <a:srgbClr val="C00000"/>
                </a:solidFill>
              </a:rPr>
              <a:t>À </a:t>
            </a:r>
            <a:r>
              <a:rPr lang="fr-FR" sz="1400" dirty="0">
                <a:solidFill>
                  <a:srgbClr val="C00000"/>
                </a:solidFill>
              </a:rPr>
              <a:t>partir </a:t>
            </a:r>
            <a:r>
              <a:rPr lang="fr-FR" sz="1400">
                <a:solidFill>
                  <a:srgbClr val="C00000"/>
                </a:solidFill>
              </a:rPr>
              <a:t>de J0 : </a:t>
            </a:r>
            <a:r>
              <a:rPr lang="fr-FR" sz="1400" kern="1200">
                <a:solidFill>
                  <a:srgbClr val="C00000"/>
                </a:solidFill>
                <a:latin typeface="Arial" panose="020B0604020202020204" pitchFamily="34" charset="0"/>
                <a:cs typeface="Arial" panose="020B0604020202020204" pitchFamily="34" charset="0"/>
              </a:rPr>
              <a:t>Ré-aiguiller </a:t>
            </a:r>
            <a:r>
              <a:rPr lang="fr-FR" sz="1400" kern="1200" dirty="0">
                <a:solidFill>
                  <a:srgbClr val="C00000"/>
                </a:solidFill>
                <a:latin typeface="Arial" panose="020B0604020202020204" pitchFamily="34" charset="0"/>
                <a:cs typeface="Arial" panose="020B0604020202020204" pitchFamily="34" charset="0"/>
              </a:rPr>
              <a:t>les clients migrés vers les app CE net</a:t>
            </a:r>
          </a:p>
          <a:p>
            <a:pPr marL="913108" lvl="1" indent="-303523" algn="l" defTabSz="914377">
              <a:spcBef>
                <a:spcPts val="300"/>
              </a:spcBef>
              <a:buClr>
                <a:srgbClr val="C00000"/>
              </a:buClr>
              <a:buFont typeface="Arial" panose="020B0604020202020204" pitchFamily="34" charset="0"/>
              <a:buChar char="•"/>
              <a:defRPr/>
            </a:pPr>
            <a:r>
              <a:rPr lang="fr-FR" sz="1200" b="0" kern="1200" dirty="0">
                <a:solidFill>
                  <a:srgbClr val="000000"/>
                </a:solidFill>
                <a:latin typeface="Arial" panose="020B0604020202020204" pitchFamily="34" charset="0"/>
                <a:cs typeface="Arial" panose="020B0604020202020204" pitchFamily="34" charset="0"/>
              </a:rPr>
              <a:t>Quand 	à </a:t>
            </a:r>
            <a:r>
              <a:rPr lang="fr-FR" sz="1200" b="0" kern="1200">
                <a:solidFill>
                  <a:srgbClr val="000000"/>
                </a:solidFill>
                <a:latin typeface="Arial" panose="020B0604020202020204" pitchFamily="34" charset="0"/>
                <a:cs typeface="Arial" panose="020B0604020202020204" pitchFamily="34" charset="0"/>
              </a:rPr>
              <a:t>partir de la </a:t>
            </a:r>
            <a:r>
              <a:rPr lang="fr-FR" sz="1200" b="0" kern="1200" dirty="0">
                <a:solidFill>
                  <a:srgbClr val="000000"/>
                </a:solidFill>
                <a:latin typeface="Arial" panose="020B0604020202020204" pitchFamily="34" charset="0"/>
                <a:cs typeface="Arial" panose="020B0604020202020204" pitchFamily="34" charset="0"/>
              </a:rPr>
              <a:t>réouverture du TP</a:t>
            </a:r>
          </a:p>
          <a:p>
            <a:pPr marL="913108" lvl="1" indent="-303523" algn="l" defTabSz="914377">
              <a:spcBef>
                <a:spcPts val="300"/>
              </a:spcBef>
              <a:buClr>
                <a:srgbClr val="C00000"/>
              </a:buClr>
              <a:buFont typeface="Arial" panose="020B0604020202020204" pitchFamily="34" charset="0"/>
              <a:buChar char="•"/>
              <a:defRPr/>
            </a:pPr>
            <a:r>
              <a:rPr lang="fr-FR" sz="1200" b="0" kern="1200" dirty="0">
                <a:solidFill>
                  <a:srgbClr val="000000"/>
                </a:solidFill>
                <a:latin typeface="Arial" panose="020B0604020202020204" pitchFamily="34" charset="0"/>
                <a:cs typeface="Arial" panose="020B0604020202020204" pitchFamily="34" charset="0"/>
              </a:rPr>
              <a:t>Vers qui 	tous </a:t>
            </a:r>
            <a:r>
              <a:rPr lang="fr-FR" sz="1200" b="0" kern="1200">
                <a:solidFill>
                  <a:srgbClr val="000000"/>
                </a:solidFill>
                <a:latin typeface="Arial" panose="020B0604020202020204" pitchFamily="34" charset="0"/>
                <a:cs typeface="Arial" panose="020B0604020202020204" pitchFamily="34" charset="0"/>
              </a:rPr>
              <a:t>les utilisaterus principaux </a:t>
            </a:r>
            <a:r>
              <a:rPr lang="fr-FR" sz="1200" b="0" kern="1200" dirty="0">
                <a:solidFill>
                  <a:srgbClr val="000000"/>
                </a:solidFill>
                <a:latin typeface="Arial" panose="020B0604020202020204" pitchFamily="34" charset="0"/>
                <a:cs typeface="Arial" panose="020B0604020202020204" pitchFamily="34" charset="0"/>
              </a:rPr>
              <a:t>des Clients ciblés pour la migration </a:t>
            </a:r>
          </a:p>
          <a:p>
            <a:pPr marL="781035" lvl="1" indent="-171450" algn="l" defTabSz="914377">
              <a:spcBef>
                <a:spcPts val="300"/>
              </a:spcBef>
              <a:buClr>
                <a:srgbClr val="C00000"/>
              </a:buClr>
              <a:buFont typeface="Arial" panose="020B0604020202020204" pitchFamily="34" charset="0"/>
              <a:buChar char="•"/>
              <a:defRPr/>
            </a:pPr>
            <a:r>
              <a:rPr lang="fr-FR" sz="1200" b="0" kern="1200" dirty="0">
                <a:solidFill>
                  <a:srgbClr val="000000"/>
                </a:solidFill>
                <a:latin typeface="Arial" panose="020B0604020202020204" pitchFamily="34" charset="0"/>
                <a:cs typeface="Arial" panose="020B0604020202020204" pitchFamily="34" charset="0"/>
              </a:rPr>
              <a:t>		qui se rendraient sur l’app BANXO </a:t>
            </a:r>
          </a:p>
          <a:p>
            <a:pPr marL="913108" lvl="1" indent="-303523" algn="l" defTabSz="914377">
              <a:spcBef>
                <a:spcPts val="300"/>
              </a:spcBef>
              <a:buClr>
                <a:srgbClr val="C00000"/>
              </a:buClr>
              <a:buFont typeface="Arial" panose="020B0604020202020204" pitchFamily="34" charset="0"/>
              <a:buChar char="•"/>
              <a:defRPr/>
            </a:pPr>
            <a:r>
              <a:rPr lang="fr-FR" sz="1200" b="0" kern="1200" dirty="0">
                <a:solidFill>
                  <a:srgbClr val="000000"/>
                </a:solidFill>
                <a:latin typeface="Arial" panose="020B0604020202020204" pitchFamily="34" charset="0"/>
                <a:cs typeface="Arial" panose="020B0604020202020204" pitchFamily="34" charset="0"/>
              </a:rPr>
              <a:t>Où	sur BANXO</a:t>
            </a:r>
          </a:p>
          <a:p>
            <a:pPr marL="913108" lvl="1" indent="-303523" algn="l" defTabSz="914377">
              <a:spcBef>
                <a:spcPts val="300"/>
              </a:spcBef>
              <a:buClr>
                <a:srgbClr val="C00000"/>
              </a:buClr>
              <a:buFont typeface="Arial" panose="020B0604020202020204" pitchFamily="34" charset="0"/>
              <a:buChar char="•"/>
              <a:defRPr/>
            </a:pPr>
            <a:r>
              <a:rPr lang="fr-FR" sz="1200" b="0" kern="1200" dirty="0">
                <a:solidFill>
                  <a:srgbClr val="000000"/>
                </a:solidFill>
              </a:rPr>
              <a:t>Comment 	interstitiel à la connexion (identification)</a:t>
            </a:r>
          </a:p>
          <a:p>
            <a:pPr marL="609585" lvl="1" indent="0">
              <a:spcBef>
                <a:spcPts val="600"/>
              </a:spcBef>
              <a:buClr>
                <a:schemeClr val="accent1"/>
              </a:buClr>
              <a:buNone/>
            </a:pPr>
            <a:endParaRPr lang="fr-FR" sz="1200" b="0" kern="1200" dirty="0">
              <a:solidFill>
                <a:schemeClr val="tx1"/>
              </a:solidFill>
              <a:latin typeface="Arial" panose="020B0604020202020204" pitchFamily="34" charset="0"/>
              <a:cs typeface="Arial" panose="020B0604020202020204" pitchFamily="34" charset="0"/>
            </a:endParaRPr>
          </a:p>
        </p:txBody>
      </p:sp>
      <p:pic>
        <p:nvPicPr>
          <p:cNvPr id="7" name="Image 6">
            <a:extLst>
              <a:ext uri="{FF2B5EF4-FFF2-40B4-BE49-F238E27FC236}">
                <a16:creationId xmlns:a16="http://schemas.microsoft.com/office/drawing/2014/main" id="{514A1F27-16C7-46DC-8244-3200F8650DAF}"/>
              </a:ext>
            </a:extLst>
          </p:cNvPr>
          <p:cNvPicPr>
            <a:picLocks noChangeAspect="1"/>
          </p:cNvPicPr>
          <p:nvPr/>
        </p:nvPicPr>
        <p:blipFill>
          <a:blip r:embed="rId2"/>
          <a:stretch>
            <a:fillRect/>
          </a:stretch>
        </p:blipFill>
        <p:spPr>
          <a:xfrm>
            <a:off x="10409633" y="3593262"/>
            <a:ext cx="1340080" cy="2912399"/>
          </a:xfrm>
          <a:prstGeom prst="rect">
            <a:avLst/>
          </a:prstGeom>
          <a:ln>
            <a:solidFill>
              <a:schemeClr val="bg1">
                <a:lumMod val="85000"/>
              </a:schemeClr>
            </a:solidFill>
          </a:ln>
        </p:spPr>
      </p:pic>
      <p:sp>
        <p:nvSpPr>
          <p:cNvPr id="8" name="Flèche : droite rayée 7">
            <a:extLst>
              <a:ext uri="{FF2B5EF4-FFF2-40B4-BE49-F238E27FC236}">
                <a16:creationId xmlns:a16="http://schemas.microsoft.com/office/drawing/2014/main" id="{9A66F5A6-A70A-413B-A8D1-2A6723B26BE5}"/>
              </a:ext>
            </a:extLst>
          </p:cNvPr>
          <p:cNvSpPr/>
          <p:nvPr/>
        </p:nvSpPr>
        <p:spPr>
          <a:xfrm>
            <a:off x="7796865" y="4840196"/>
            <a:ext cx="711200" cy="406400"/>
          </a:xfrm>
          <a:prstGeom prst="stripedRightArrow">
            <a:avLst/>
          </a:prstGeom>
          <a:solidFill>
            <a:srgbClr val="C00000"/>
          </a:solidFill>
          <a:ln>
            <a:solidFill>
              <a:schemeClr val="bg1">
                <a:lumMod val="9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sz="1400"/>
          </a:p>
        </p:txBody>
      </p:sp>
      <p:pic>
        <p:nvPicPr>
          <p:cNvPr id="9" name="Image 8">
            <a:extLst>
              <a:ext uri="{FF2B5EF4-FFF2-40B4-BE49-F238E27FC236}">
                <a16:creationId xmlns:a16="http://schemas.microsoft.com/office/drawing/2014/main" id="{C8C72613-0E3C-4B16-AF1F-0DA95D0FACF1}"/>
              </a:ext>
            </a:extLst>
          </p:cNvPr>
          <p:cNvPicPr>
            <a:picLocks noChangeAspect="1"/>
          </p:cNvPicPr>
          <p:nvPr/>
        </p:nvPicPr>
        <p:blipFill>
          <a:blip r:embed="rId3"/>
          <a:stretch>
            <a:fillRect/>
          </a:stretch>
        </p:blipFill>
        <p:spPr>
          <a:xfrm>
            <a:off x="8883354" y="3593262"/>
            <a:ext cx="1417683" cy="2900271"/>
          </a:xfrm>
          <a:prstGeom prst="rect">
            <a:avLst/>
          </a:prstGeom>
          <a:ln>
            <a:solidFill>
              <a:schemeClr val="bg1">
                <a:lumMod val="85000"/>
              </a:schemeClr>
            </a:solidFill>
          </a:ln>
        </p:spPr>
      </p:pic>
      <p:cxnSp>
        <p:nvCxnSpPr>
          <p:cNvPr id="10" name="Connecteur droit avec flèche 9">
            <a:extLst>
              <a:ext uri="{FF2B5EF4-FFF2-40B4-BE49-F238E27FC236}">
                <a16:creationId xmlns:a16="http://schemas.microsoft.com/office/drawing/2014/main" id="{BA7FE8E0-B30D-4BB3-87D5-E8A384CADB1B}"/>
              </a:ext>
            </a:extLst>
          </p:cNvPr>
          <p:cNvCxnSpPr/>
          <p:nvPr/>
        </p:nvCxnSpPr>
        <p:spPr>
          <a:xfrm>
            <a:off x="9806334" y="5588107"/>
            <a:ext cx="657225"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340F08CC-F67F-4A99-976C-CFEFB1D06EC5}"/>
              </a:ext>
            </a:extLst>
          </p:cNvPr>
          <p:cNvPicPr>
            <a:picLocks noChangeAspect="1"/>
          </p:cNvPicPr>
          <p:nvPr/>
        </p:nvPicPr>
        <p:blipFill rotWithShape="1">
          <a:blip r:embed="rId4">
            <a:extLst>
              <a:ext uri="{28A0092B-C50C-407E-A947-70E740481C1C}">
                <a14:useLocalDpi xmlns:a14="http://schemas.microsoft.com/office/drawing/2010/main" val="0"/>
              </a:ext>
            </a:extLst>
          </a:blip>
          <a:srcRect l="21068" t="33781" r="36795" b="42443"/>
          <a:stretch/>
        </p:blipFill>
        <p:spPr bwMode="auto">
          <a:xfrm>
            <a:off x="7907071" y="1354319"/>
            <a:ext cx="3798526" cy="1139558"/>
          </a:xfrm>
          <a:prstGeom prst="rect">
            <a:avLst/>
          </a:prstGeom>
          <a:noFill/>
          <a:ln w="6350">
            <a:solidFill>
              <a:schemeClr val="bg1">
                <a:lumMod val="85000"/>
              </a:schemeClr>
            </a:solidFill>
          </a:ln>
        </p:spPr>
      </p:pic>
      <p:sp>
        <p:nvSpPr>
          <p:cNvPr id="16" name="Bulle narrative : rectangle à coins arrondis 15">
            <a:extLst>
              <a:ext uri="{FF2B5EF4-FFF2-40B4-BE49-F238E27FC236}">
                <a16:creationId xmlns:a16="http://schemas.microsoft.com/office/drawing/2014/main" id="{8E906974-73AE-43CD-BBC5-AC10D4383045}"/>
              </a:ext>
            </a:extLst>
          </p:cNvPr>
          <p:cNvSpPr/>
          <p:nvPr/>
        </p:nvSpPr>
        <p:spPr>
          <a:xfrm>
            <a:off x="8754643" y="2441644"/>
            <a:ext cx="2675843" cy="1083311"/>
          </a:xfrm>
          <a:prstGeom prst="wedgeRoundRectCallout">
            <a:avLst>
              <a:gd name="adj1" fmla="val -59365"/>
              <a:gd name="adj2" fmla="val 39398"/>
              <a:gd name="adj3" fmla="val 16667"/>
            </a:avLst>
          </a:prstGeom>
          <a:solidFill>
            <a:srgbClr val="66FF66"/>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defTabSz="1219170">
              <a:spcBef>
                <a:spcPts val="133"/>
              </a:spcBef>
            </a:pPr>
            <a:r>
              <a:rPr lang="fr-FR" sz="1333" i="1" kern="0">
                <a:solidFill>
                  <a:srgbClr val="000000"/>
                </a:solidFill>
                <a:latin typeface="Calibri" panose="020F0502020204030204" pitchFamily="34" charset="0"/>
                <a:ea typeface="Calibri" panose="020F0502020204030204" pitchFamily="34" charset="0"/>
                <a:sym typeface="Arial"/>
              </a:rPr>
              <a:t>Pour vous connecter à votre nouvel espace de banque à distance CE net Comptes, nous vous rappelons que votre identifiant client est XXXXXXXXX</a:t>
            </a:r>
            <a:endParaRPr lang="fr-FR" sz="800" kern="0">
              <a:solidFill>
                <a:srgbClr val="FFFFFF">
                  <a:lumMod val="50000"/>
                </a:srgbClr>
              </a:solidFill>
              <a:latin typeface="Abadi" panose="020B0604020104020204" pitchFamily="34" charset="0"/>
              <a:sym typeface="Arial"/>
            </a:endParaRPr>
          </a:p>
        </p:txBody>
      </p:sp>
    </p:spTree>
    <p:extLst>
      <p:ext uri="{BB962C8B-B14F-4D97-AF65-F5344CB8AC3E}">
        <p14:creationId xmlns:p14="http://schemas.microsoft.com/office/powerpoint/2010/main" val="3415949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1D0994D-802C-4AE9-A64C-4AD6555680B6}"/>
              </a:ext>
            </a:extLst>
          </p:cNvPr>
          <p:cNvSpPr>
            <a:spLocks noGrp="1"/>
          </p:cNvSpPr>
          <p:nvPr>
            <p:ph type="body" sz="quarter" idx="12"/>
          </p:nvPr>
        </p:nvSpPr>
        <p:spPr/>
        <p:txBody>
          <a:bodyPr/>
          <a:lstStyle/>
          <a:p>
            <a:r>
              <a:rPr lang="fr-FR"/>
              <a:t>Parcours de première connexion à Ce Net (1/2)</a:t>
            </a:r>
          </a:p>
        </p:txBody>
      </p:sp>
      <p:sp>
        <p:nvSpPr>
          <p:cNvPr id="4" name="Espace réservé du texte 3">
            <a:extLst>
              <a:ext uri="{FF2B5EF4-FFF2-40B4-BE49-F238E27FC236}">
                <a16:creationId xmlns:a16="http://schemas.microsoft.com/office/drawing/2014/main" id="{39EDB89D-FE3F-4441-A8E1-ECC5C99FDC0C}"/>
              </a:ext>
            </a:extLst>
          </p:cNvPr>
          <p:cNvSpPr>
            <a:spLocks noGrp="1"/>
          </p:cNvSpPr>
          <p:nvPr>
            <p:ph type="body" sz="quarter" idx="14"/>
          </p:nvPr>
        </p:nvSpPr>
        <p:spPr/>
        <p:txBody>
          <a:bodyPr/>
          <a:lstStyle/>
          <a:p>
            <a:r>
              <a:rPr lang="fr-FR"/>
              <a:t>Migration de DEI Pro vers Ce Net</a:t>
            </a:r>
          </a:p>
        </p:txBody>
      </p:sp>
      <p:sp>
        <p:nvSpPr>
          <p:cNvPr id="6" name="Espace réservé du contenu 5">
            <a:extLst>
              <a:ext uri="{FF2B5EF4-FFF2-40B4-BE49-F238E27FC236}">
                <a16:creationId xmlns:a16="http://schemas.microsoft.com/office/drawing/2014/main" id="{CA3BDFBB-08BF-4BA6-82F4-F6D548E0AA2D}"/>
              </a:ext>
            </a:extLst>
          </p:cNvPr>
          <p:cNvSpPr txBox="1">
            <a:spLocks/>
          </p:cNvSpPr>
          <p:nvPr/>
        </p:nvSpPr>
        <p:spPr>
          <a:xfrm>
            <a:off x="1194281" y="1464138"/>
            <a:ext cx="10030519" cy="5071283"/>
          </a:xfrm>
          <a:prstGeom prst="rect">
            <a:avLst/>
          </a:prstGeom>
          <a:solidFill>
            <a:schemeClr val="bg1">
              <a:lumMod val="95000"/>
            </a:schemeClr>
          </a:solidFill>
          <a:ln>
            <a:noFill/>
          </a:ln>
        </p:spPr>
        <p:txBody>
          <a:bodyPr lIns="240000" tIns="144000" rIns="240000" bIns="144000" anchor="t">
            <a:noAutofit/>
          </a:bodyPr>
          <a:lstStyle>
            <a:defPPr>
              <a:defRPr lang="fr-FR"/>
            </a:defPPr>
            <a:lvl1pPr marL="266700" indent="-266700">
              <a:lnSpc>
                <a:spcPct val="90000"/>
              </a:lnSpc>
              <a:spcBef>
                <a:spcPts val="1000"/>
              </a:spcBef>
              <a:buClr>
                <a:schemeClr val="tx2"/>
              </a:buClr>
              <a:buFont typeface="Cambria Math" panose="02040503050406030204" pitchFamily="18" charset="0"/>
              <a:buChar char="ʘ"/>
              <a:defRPr sz="2000">
                <a:latin typeface="Arial" panose="020B0604020202020204" pitchFamily="34" charset="0"/>
                <a:cs typeface="Arial" panose="020B0604020202020204" pitchFamily="34" charset="0"/>
              </a:defRPr>
            </a:lvl1pPr>
            <a:lvl2pPr marL="380365" lvl="1" indent="-380365" algn="just" defTabSz="1219170">
              <a:lnSpc>
                <a:spcPct val="100000"/>
              </a:lnSpc>
              <a:spcBef>
                <a:spcPts val="800"/>
              </a:spcBef>
              <a:buClr>
                <a:srgbClr val="000000"/>
              </a:buClr>
              <a:buFont typeface="Wingdings" panose="05000000000000000000" pitchFamily="2" charset="2"/>
              <a:buChar char="Ø"/>
              <a:defRPr b="1" kern="0">
                <a:solidFill>
                  <a:srgbClr val="DB4B4B"/>
                </a:solidFill>
                <a:latin typeface="Arial"/>
                <a:cs typeface="Arial"/>
              </a:defRPr>
            </a:lvl2pPr>
            <a:lvl3pPr marL="1143000" indent="-228600">
              <a:lnSpc>
                <a:spcPct val="90000"/>
              </a:lnSpc>
              <a:spcBef>
                <a:spcPts val="500"/>
              </a:spcBef>
              <a:buClr>
                <a:schemeClr val="accent3"/>
              </a:buClr>
              <a:buFont typeface="Courier New" panose="02070309020205020404" pitchFamily="49" charset="0"/>
              <a:buChar char="o"/>
              <a:defRPr sz="1600">
                <a:latin typeface="Arial" panose="020B0604020202020204" pitchFamily="34" charset="0"/>
                <a:cs typeface="Arial" panose="020B0604020202020204" pitchFamily="34" charset="0"/>
              </a:defRPr>
            </a:lvl3pPr>
            <a:lvl4pPr marL="1600200" indent="-228600">
              <a:lnSpc>
                <a:spcPct val="90000"/>
              </a:lnSpc>
              <a:spcBef>
                <a:spcPts val="500"/>
              </a:spcBef>
              <a:buClr>
                <a:schemeClr val="accent2"/>
              </a:buClr>
              <a:buFont typeface="Arial" panose="020B0604020202020204" pitchFamily="34" charset="0"/>
              <a:buChar char="•"/>
              <a:defRPr sz="1400">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1">
              <a:spcBef>
                <a:spcPts val="0"/>
              </a:spcBef>
              <a:buClr>
                <a:srgbClr val="C00000"/>
              </a:buClr>
              <a:buFont typeface="Wingdings" panose="05000000000000000000" pitchFamily="2" charset="2"/>
              <a:buChar char="ü"/>
            </a:pPr>
            <a:r>
              <a:rPr lang="fr-FR" sz="1400" dirty="0">
                <a:solidFill>
                  <a:srgbClr val="C00000"/>
                </a:solidFill>
              </a:rPr>
              <a:t>Parcours de première connexion des </a:t>
            </a:r>
            <a:r>
              <a:rPr lang="fr-FR" sz="1400">
                <a:solidFill>
                  <a:srgbClr val="C00000"/>
                </a:solidFill>
              </a:rPr>
              <a:t>clients migrés</a:t>
            </a:r>
          </a:p>
          <a:p>
            <a:pPr marL="952469" lvl="1" indent="-342900" algn="l" defTabSz="914377">
              <a:spcBef>
                <a:spcPts val="600"/>
              </a:spcBef>
              <a:buClr>
                <a:srgbClr val="C00000"/>
              </a:buClr>
              <a:buFont typeface="+mj-lt"/>
              <a:buAutoNum type="arabicPeriod"/>
              <a:defRPr/>
            </a:pPr>
            <a:r>
              <a:rPr lang="fr-FR" sz="1400" kern="1200">
                <a:solidFill>
                  <a:srgbClr val="C00000"/>
                </a:solidFill>
                <a:latin typeface="Arial" panose="020B0604020202020204" pitchFamily="34" charset="0"/>
                <a:cs typeface="Arial" panose="020B0604020202020204" pitchFamily="34" charset="0"/>
              </a:rPr>
              <a:t>Incitation à l’enrôlement à Secur’Pass</a:t>
            </a:r>
          </a:p>
          <a:p>
            <a:pPr marL="1676335" lvl="2" indent="-304151">
              <a:spcBef>
                <a:spcPts val="300"/>
              </a:spcBef>
              <a:buClr>
                <a:srgbClr val="C00000"/>
              </a:buClr>
              <a:buFont typeface="Symbol" panose="05050102010706020507" pitchFamily="18" charset="2"/>
              <a:buChar char=""/>
              <a:defRPr/>
            </a:pPr>
            <a:r>
              <a:rPr lang="fr-FR" sz="1200"/>
              <a:t>Quand 	le jour de la migration à </a:t>
            </a:r>
            <a:r>
              <a:rPr lang="fr-FR" sz="1200" dirty="0"/>
              <a:t>la réouverture du TP, à la première connexion</a:t>
            </a:r>
          </a:p>
          <a:p>
            <a:pPr marL="1676335" lvl="2" indent="-304151">
              <a:spcBef>
                <a:spcPts val="300"/>
              </a:spcBef>
              <a:buClr>
                <a:srgbClr val="C00000"/>
              </a:buClr>
              <a:buFont typeface="Symbol" panose="05050102010706020507" pitchFamily="18" charset="2"/>
              <a:buChar char=""/>
              <a:defRPr/>
            </a:pPr>
            <a:r>
              <a:rPr lang="fr-FR" sz="1200" dirty="0"/>
              <a:t>Vers qui 	tous les utilisateurs (principaux ou secondaires) des clients migrés qui sont éligibles </a:t>
            </a:r>
            <a:r>
              <a:rPr lang="fr-FR" sz="1200"/>
              <a:t>(numéro de 		mobile </a:t>
            </a:r>
            <a:r>
              <a:rPr lang="fr-FR" sz="1200" dirty="0"/>
              <a:t>connu et porteur d’un carte business ou </a:t>
            </a:r>
            <a:r>
              <a:rPr lang="fr-FR" sz="1200" dirty="0" err="1"/>
              <a:t>secur@cces</a:t>
            </a:r>
            <a:r>
              <a:rPr lang="fr-FR" sz="1200" dirty="0"/>
              <a:t>) et qui ont téléchargé l’app CE net</a:t>
            </a:r>
          </a:p>
          <a:p>
            <a:pPr marL="1676335" lvl="2" indent="-304151">
              <a:spcBef>
                <a:spcPts val="300"/>
              </a:spcBef>
              <a:buClr>
                <a:srgbClr val="C00000"/>
              </a:buClr>
              <a:buFont typeface="Symbol" panose="05050102010706020507" pitchFamily="18" charset="2"/>
              <a:buChar char=""/>
              <a:defRPr/>
            </a:pPr>
            <a:r>
              <a:rPr lang="fr-FR" sz="1200" dirty="0"/>
              <a:t>Où	sur les App CE net uniquement </a:t>
            </a:r>
          </a:p>
          <a:p>
            <a:pPr marL="1676335" lvl="2" indent="-304151">
              <a:spcBef>
                <a:spcPts val="300"/>
              </a:spcBef>
              <a:buClr>
                <a:srgbClr val="C00000"/>
              </a:buClr>
              <a:buFont typeface="Symbol" panose="05050102010706020507" pitchFamily="18" charset="2"/>
              <a:buChar char=""/>
              <a:defRPr/>
            </a:pPr>
            <a:r>
              <a:rPr lang="fr-FR" sz="1200" dirty="0"/>
              <a:t>Comment 	interstitiel à la connexion (identification)</a:t>
            </a:r>
          </a:p>
          <a:p>
            <a:pPr marL="1676335" lvl="2" indent="-304151">
              <a:spcBef>
                <a:spcPts val="300"/>
              </a:spcBef>
              <a:buClr>
                <a:srgbClr val="C00000"/>
              </a:buClr>
              <a:buFont typeface="Symbol" panose="05050102010706020507" pitchFamily="18" charset="2"/>
              <a:buChar char=""/>
              <a:defRPr/>
            </a:pPr>
            <a:r>
              <a:rPr lang="fr-FR" sz="1200" dirty="0"/>
              <a:t>Action	aucune</a:t>
            </a:r>
            <a:endParaRPr lang="fr-FR" sz="1200" dirty="0">
              <a:highlight>
                <a:srgbClr val="FFFF00"/>
              </a:highlight>
            </a:endParaRPr>
          </a:p>
          <a:p>
            <a:pPr marL="913720" lvl="1" indent="-304151">
              <a:spcBef>
                <a:spcPts val="600"/>
              </a:spcBef>
              <a:buClr>
                <a:schemeClr val="accent1"/>
              </a:buClr>
              <a:buFont typeface="Symbol" panose="05050102010706020507" pitchFamily="18" charset="2"/>
              <a:buChar char=""/>
            </a:pPr>
            <a:endParaRPr lang="fr-FR" sz="1200" b="0" kern="1200" dirty="0">
              <a:solidFill>
                <a:schemeClr val="tx1"/>
              </a:solidFill>
              <a:latin typeface="Arial" panose="020B0604020202020204" pitchFamily="34" charset="0"/>
              <a:cs typeface="Arial" panose="020B0604020202020204" pitchFamily="34" charset="0"/>
            </a:endParaRPr>
          </a:p>
        </p:txBody>
      </p:sp>
      <p:sp>
        <p:nvSpPr>
          <p:cNvPr id="7" name="Flèche : droite rayée 6">
            <a:extLst>
              <a:ext uri="{FF2B5EF4-FFF2-40B4-BE49-F238E27FC236}">
                <a16:creationId xmlns:a16="http://schemas.microsoft.com/office/drawing/2014/main" id="{E1332692-126B-432B-BFD2-79DEA187B025}"/>
              </a:ext>
            </a:extLst>
          </p:cNvPr>
          <p:cNvSpPr/>
          <p:nvPr/>
        </p:nvSpPr>
        <p:spPr>
          <a:xfrm>
            <a:off x="211931" y="4649806"/>
            <a:ext cx="711200" cy="406400"/>
          </a:xfrm>
          <a:prstGeom prst="stripedRightArrow">
            <a:avLst/>
          </a:prstGeom>
          <a:solidFill>
            <a:srgbClr val="C00000"/>
          </a:solidFill>
          <a:ln>
            <a:solidFill>
              <a:schemeClr val="bg1">
                <a:lumMod val="9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a:t> </a:t>
            </a:r>
            <a:endParaRPr lang="fr-FR" sz="1400"/>
          </a:p>
        </p:txBody>
      </p:sp>
      <p:pic>
        <p:nvPicPr>
          <p:cNvPr id="8" name="Picture 2">
            <a:extLst>
              <a:ext uri="{FF2B5EF4-FFF2-40B4-BE49-F238E27FC236}">
                <a16:creationId xmlns:a16="http://schemas.microsoft.com/office/drawing/2014/main" id="{A72F14BE-9A29-48FA-9F43-02FE36D12E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0759" y="2190005"/>
            <a:ext cx="895350" cy="8858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a:extLst>
              <a:ext uri="{FF2B5EF4-FFF2-40B4-BE49-F238E27FC236}">
                <a16:creationId xmlns:a16="http://schemas.microsoft.com/office/drawing/2014/main" id="{00CE3DB6-3F4D-4B72-BD8D-F481038B8E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1634" y="3316287"/>
            <a:ext cx="1895475" cy="33051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a:extLst>
              <a:ext uri="{FF2B5EF4-FFF2-40B4-BE49-F238E27FC236}">
                <a16:creationId xmlns:a16="http://schemas.microsoft.com/office/drawing/2014/main" id="{598DD535-4FFF-4034-9BF3-F589C4DD48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1192" y="3316287"/>
            <a:ext cx="1905000" cy="3314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7">
            <a:extLst>
              <a:ext uri="{FF2B5EF4-FFF2-40B4-BE49-F238E27FC236}">
                <a16:creationId xmlns:a16="http://schemas.microsoft.com/office/drawing/2014/main" id="{F61F0676-9C08-477A-99C0-573FB30895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5988" y="3316287"/>
            <a:ext cx="1914525" cy="329565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a:extLst>
              <a:ext uri="{FF2B5EF4-FFF2-40B4-BE49-F238E27FC236}">
                <a16:creationId xmlns:a16="http://schemas.microsoft.com/office/drawing/2014/main" id="{36C37CD5-0CAA-4DFC-8BD2-F401715398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18832" y="3316287"/>
            <a:ext cx="1885950" cy="33432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0F8B974A-AB76-47AE-A6F1-A5D09C1F2BA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609" y="3306762"/>
            <a:ext cx="1885950" cy="33051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a:extLst>
              <a:ext uri="{FF2B5EF4-FFF2-40B4-BE49-F238E27FC236}">
                <a16:creationId xmlns:a16="http://schemas.microsoft.com/office/drawing/2014/main" id="{9605E13B-55E4-4E7B-8938-AED9B5358C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8877" y="3306762"/>
            <a:ext cx="1895475" cy="33051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a:extLst>
              <a:ext uri="{FF2B5EF4-FFF2-40B4-BE49-F238E27FC236}">
                <a16:creationId xmlns:a16="http://schemas.microsoft.com/office/drawing/2014/main" id="{89DE3A0F-AEF5-40BC-A08E-1611D20509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2670" y="3306762"/>
            <a:ext cx="1905000" cy="3314700"/>
          </a:xfrm>
          <a:prstGeom prst="rect">
            <a:avLst/>
          </a:prstGeom>
          <a:noFill/>
          <a:extLst>
            <a:ext uri="{909E8E84-426E-40DD-AFC4-6F175D3DCCD1}">
              <a14:hiddenFill xmlns:a14="http://schemas.microsoft.com/office/drawing/2010/main">
                <a:solidFill>
                  <a:srgbClr val="FFFFFF"/>
                </a:solidFill>
              </a14:hiddenFill>
            </a:ext>
          </a:extLst>
        </p:spPr>
      </p:pic>
      <p:sp>
        <p:nvSpPr>
          <p:cNvPr id="18" name="Espace réservé du texte 4">
            <a:extLst>
              <a:ext uri="{FF2B5EF4-FFF2-40B4-BE49-F238E27FC236}">
                <a16:creationId xmlns:a16="http://schemas.microsoft.com/office/drawing/2014/main" id="{377F3DF9-5200-48AB-A530-4ED56219574A}"/>
              </a:ext>
            </a:extLst>
          </p:cNvPr>
          <p:cNvSpPr txBox="1">
            <a:spLocks/>
          </p:cNvSpPr>
          <p:nvPr/>
        </p:nvSpPr>
        <p:spPr>
          <a:xfrm>
            <a:off x="695325" y="1287774"/>
            <a:ext cx="10272131" cy="384043"/>
          </a:xfrm>
          <a:prstGeom prst="rect">
            <a:avLst/>
          </a:prstGeom>
        </p:spPr>
        <p:txBody>
          <a:bodyPr anchor="ctr">
            <a:normAutofit fontScale="85000" lnSpcReduction="10000"/>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a:solidFill>
                  <a:schemeClr val="bg1">
                    <a:lumMod val="50000"/>
                  </a:schemeClr>
                </a:solidFill>
              </a:rPr>
              <a:t>Sur l’app Mobile uniquement : Incitation à l’enrôlement à Secur’Pass  si client éligible</a:t>
            </a:r>
          </a:p>
          <a:p>
            <a:endParaRPr lang="fr-FR" sz="2000">
              <a:solidFill>
                <a:schemeClr val="accent6"/>
              </a:solidFill>
            </a:endParaRPr>
          </a:p>
        </p:txBody>
      </p:sp>
      <p:sp>
        <p:nvSpPr>
          <p:cNvPr id="19" name="Ellipse 18">
            <a:extLst>
              <a:ext uri="{FF2B5EF4-FFF2-40B4-BE49-F238E27FC236}">
                <a16:creationId xmlns:a16="http://schemas.microsoft.com/office/drawing/2014/main" id="{12CE1CBC-955F-4B8A-92C5-1725AC7A5E02}"/>
              </a:ext>
            </a:extLst>
          </p:cNvPr>
          <p:cNvSpPr/>
          <p:nvPr/>
        </p:nvSpPr>
        <p:spPr>
          <a:xfrm>
            <a:off x="4704120" y="3429000"/>
            <a:ext cx="232662" cy="27080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A4F04ED1-09A1-4A72-8785-919A87A1182D}"/>
              </a:ext>
            </a:extLst>
          </p:cNvPr>
          <p:cNvSpPr/>
          <p:nvPr/>
        </p:nvSpPr>
        <p:spPr>
          <a:xfrm>
            <a:off x="6793243" y="3480547"/>
            <a:ext cx="232662" cy="27080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6588C19C-7E15-4614-9123-88F2F8CB3848}"/>
              </a:ext>
            </a:extLst>
          </p:cNvPr>
          <p:cNvSpPr/>
          <p:nvPr/>
        </p:nvSpPr>
        <p:spPr>
          <a:xfrm>
            <a:off x="8888426" y="3518529"/>
            <a:ext cx="232662" cy="27080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60122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1D0994D-802C-4AE9-A64C-4AD6555680B6}"/>
              </a:ext>
            </a:extLst>
          </p:cNvPr>
          <p:cNvSpPr>
            <a:spLocks noGrp="1"/>
          </p:cNvSpPr>
          <p:nvPr>
            <p:ph type="body" sz="quarter" idx="12"/>
          </p:nvPr>
        </p:nvSpPr>
        <p:spPr/>
        <p:txBody>
          <a:bodyPr/>
          <a:lstStyle/>
          <a:p>
            <a:r>
              <a:rPr lang="fr-FR"/>
              <a:t>Parcours de première connexion à Ce Net (2/2)</a:t>
            </a:r>
          </a:p>
        </p:txBody>
      </p:sp>
      <p:sp>
        <p:nvSpPr>
          <p:cNvPr id="4" name="Espace réservé du texte 3">
            <a:extLst>
              <a:ext uri="{FF2B5EF4-FFF2-40B4-BE49-F238E27FC236}">
                <a16:creationId xmlns:a16="http://schemas.microsoft.com/office/drawing/2014/main" id="{39EDB89D-FE3F-4441-A8E1-ECC5C99FDC0C}"/>
              </a:ext>
            </a:extLst>
          </p:cNvPr>
          <p:cNvSpPr>
            <a:spLocks noGrp="1"/>
          </p:cNvSpPr>
          <p:nvPr>
            <p:ph type="body" sz="quarter" idx="14"/>
          </p:nvPr>
        </p:nvSpPr>
        <p:spPr/>
        <p:txBody>
          <a:bodyPr/>
          <a:lstStyle/>
          <a:p>
            <a:r>
              <a:rPr lang="fr-FR"/>
              <a:t>Migration de DEI Pro vers Ce Net</a:t>
            </a:r>
          </a:p>
        </p:txBody>
      </p:sp>
      <p:sp>
        <p:nvSpPr>
          <p:cNvPr id="6" name="Espace réservé du contenu 5">
            <a:extLst>
              <a:ext uri="{FF2B5EF4-FFF2-40B4-BE49-F238E27FC236}">
                <a16:creationId xmlns:a16="http://schemas.microsoft.com/office/drawing/2014/main" id="{17DBA8E1-44D0-4681-A37E-2D294CCD7AA9}"/>
              </a:ext>
            </a:extLst>
          </p:cNvPr>
          <p:cNvSpPr txBox="1">
            <a:spLocks/>
          </p:cNvSpPr>
          <p:nvPr/>
        </p:nvSpPr>
        <p:spPr>
          <a:xfrm>
            <a:off x="1199458" y="1634178"/>
            <a:ext cx="10030519" cy="5066577"/>
          </a:xfrm>
          <a:prstGeom prst="rect">
            <a:avLst/>
          </a:prstGeom>
          <a:noFill/>
          <a:ln>
            <a:noFill/>
          </a:ln>
        </p:spPr>
        <p:txBody>
          <a:bodyPr lIns="240000" tIns="144000" rIns="240000" bIns="144000" anchor="t">
            <a:noAutofit/>
          </a:bodyPr>
          <a:lstStyle>
            <a:defPPr>
              <a:defRPr lang="fr-FR"/>
            </a:defPPr>
            <a:lvl1pPr marL="266700" indent="-266700">
              <a:lnSpc>
                <a:spcPct val="90000"/>
              </a:lnSpc>
              <a:spcBef>
                <a:spcPts val="1000"/>
              </a:spcBef>
              <a:buClr>
                <a:schemeClr val="tx2"/>
              </a:buClr>
              <a:buFont typeface="Cambria Math" panose="02040503050406030204" pitchFamily="18" charset="0"/>
              <a:buChar char="ʘ"/>
              <a:defRPr sz="2000">
                <a:latin typeface="Arial" panose="020B0604020202020204" pitchFamily="34" charset="0"/>
                <a:cs typeface="Arial" panose="020B0604020202020204" pitchFamily="34" charset="0"/>
              </a:defRPr>
            </a:lvl1pPr>
            <a:lvl2pPr marL="380365" lvl="1" indent="-380365" algn="just" defTabSz="1219170">
              <a:lnSpc>
                <a:spcPct val="100000"/>
              </a:lnSpc>
              <a:spcBef>
                <a:spcPts val="800"/>
              </a:spcBef>
              <a:buClr>
                <a:srgbClr val="000000"/>
              </a:buClr>
              <a:buFont typeface="Wingdings" panose="05000000000000000000" pitchFamily="2" charset="2"/>
              <a:buChar char="Ø"/>
              <a:defRPr b="1" kern="0">
                <a:solidFill>
                  <a:srgbClr val="DB4B4B"/>
                </a:solidFill>
                <a:latin typeface="Arial"/>
                <a:cs typeface="Arial"/>
              </a:defRPr>
            </a:lvl2pPr>
            <a:lvl3pPr marL="1143000" indent="-228600">
              <a:lnSpc>
                <a:spcPct val="90000"/>
              </a:lnSpc>
              <a:spcBef>
                <a:spcPts val="500"/>
              </a:spcBef>
              <a:buClr>
                <a:schemeClr val="accent3"/>
              </a:buClr>
              <a:buFont typeface="Courier New" panose="02070309020205020404" pitchFamily="49" charset="0"/>
              <a:buChar char="o"/>
              <a:defRPr sz="1600">
                <a:latin typeface="Arial" panose="020B0604020202020204" pitchFamily="34" charset="0"/>
                <a:cs typeface="Arial" panose="020B0604020202020204" pitchFamily="34" charset="0"/>
              </a:defRPr>
            </a:lvl3pPr>
            <a:lvl4pPr marL="1600200" indent="-228600">
              <a:lnSpc>
                <a:spcPct val="90000"/>
              </a:lnSpc>
              <a:spcBef>
                <a:spcPts val="500"/>
              </a:spcBef>
              <a:buClr>
                <a:schemeClr val="accent2"/>
              </a:buClr>
              <a:buFont typeface="Arial" panose="020B0604020202020204" pitchFamily="34" charset="0"/>
              <a:buChar char="•"/>
              <a:defRPr sz="1400">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1">
              <a:buClr>
                <a:srgbClr val="C00000"/>
              </a:buClr>
              <a:buFont typeface="Wingdings" panose="05000000000000000000" pitchFamily="2" charset="2"/>
              <a:buChar char="ü"/>
            </a:pPr>
            <a:r>
              <a:rPr lang="fr-FR" sz="1400" dirty="0">
                <a:solidFill>
                  <a:srgbClr val="C00000"/>
                </a:solidFill>
              </a:rPr>
              <a:t>Parcours de première connexion des clients migrés</a:t>
            </a:r>
          </a:p>
          <a:p>
            <a:pPr marL="952460" lvl="1" indent="-342891" algn="l" defTabSz="914377">
              <a:spcBef>
                <a:spcPts val="600"/>
              </a:spcBef>
              <a:buClr>
                <a:srgbClr val="C00000"/>
              </a:buClr>
              <a:buFont typeface="+mj-lt"/>
              <a:buAutoNum type="arabicPeriod" startAt="2"/>
              <a:defRPr/>
            </a:pPr>
            <a:r>
              <a:rPr lang="fr-FR" sz="1400" kern="1200" dirty="0">
                <a:solidFill>
                  <a:srgbClr val="C00000"/>
                </a:solidFill>
                <a:latin typeface="Arial" panose="020B0604020202020204" pitchFamily="34" charset="0"/>
                <a:cs typeface="Arial" panose="020B0604020202020204" pitchFamily="34" charset="0"/>
              </a:rPr>
              <a:t>Acceptation des CG </a:t>
            </a:r>
          </a:p>
          <a:p>
            <a:pPr marL="1676335" lvl="2" indent="-304151">
              <a:spcBef>
                <a:spcPts val="300"/>
              </a:spcBef>
              <a:buClr>
                <a:srgbClr val="581D74"/>
              </a:buClr>
              <a:buFont typeface="Symbol" panose="05050102010706020507" pitchFamily="18" charset="2"/>
              <a:buChar char=""/>
              <a:defRPr/>
            </a:pPr>
            <a:r>
              <a:rPr lang="fr-FR" sz="1200" dirty="0"/>
              <a:t>Quand </a:t>
            </a:r>
            <a:r>
              <a:rPr lang="fr-FR" sz="1200"/>
              <a:t>	le jour de la migration à </a:t>
            </a:r>
            <a:r>
              <a:rPr lang="fr-FR" sz="1200" dirty="0"/>
              <a:t>la réouverture du TP, à la première connexion</a:t>
            </a:r>
          </a:p>
          <a:p>
            <a:pPr marL="1676335" lvl="2" indent="-304151">
              <a:spcBef>
                <a:spcPts val="300"/>
              </a:spcBef>
              <a:buClr>
                <a:srgbClr val="581D74"/>
              </a:buClr>
              <a:buFont typeface="Symbol" panose="05050102010706020507" pitchFamily="18" charset="2"/>
              <a:buChar char=""/>
              <a:defRPr/>
            </a:pPr>
            <a:r>
              <a:rPr lang="fr-FR" sz="1200" dirty="0"/>
              <a:t>Vers qui 	utilisateurs principaux des clients migrés uniquement</a:t>
            </a:r>
          </a:p>
          <a:p>
            <a:pPr marL="1676335" lvl="2" indent="-304151">
              <a:spcBef>
                <a:spcPts val="300"/>
              </a:spcBef>
              <a:buClr>
                <a:srgbClr val="581D74"/>
              </a:buClr>
              <a:buFont typeface="Symbol" panose="05050102010706020507" pitchFamily="18" charset="2"/>
              <a:buChar char=""/>
              <a:defRPr/>
            </a:pPr>
            <a:r>
              <a:rPr lang="fr-FR" sz="1200" dirty="0"/>
              <a:t>Où	sur CE net Web et App uniquement </a:t>
            </a:r>
          </a:p>
          <a:p>
            <a:pPr marL="1676335" lvl="2" indent="-304151">
              <a:spcBef>
                <a:spcPts val="300"/>
              </a:spcBef>
              <a:buClr>
                <a:srgbClr val="581D74"/>
              </a:buClr>
              <a:buFont typeface="Symbol" panose="05050102010706020507" pitchFamily="18" charset="2"/>
              <a:buChar char=""/>
              <a:defRPr/>
            </a:pPr>
            <a:r>
              <a:rPr lang="fr-FR" sz="1200" dirty="0"/>
              <a:t>Comment 	parcours de remédiation - Interstitiel à la connexion (</a:t>
            </a:r>
            <a:r>
              <a:rPr lang="fr-FR" sz="1200"/>
              <a:t>identification)</a:t>
            </a:r>
          </a:p>
          <a:p>
            <a:pPr marL="1676335" lvl="2" indent="-304151">
              <a:spcBef>
                <a:spcPts val="300"/>
              </a:spcBef>
              <a:buClr>
                <a:srgbClr val="581D74"/>
              </a:buClr>
              <a:buFont typeface="Symbol" panose="05050102010706020507" pitchFamily="18" charset="2"/>
              <a:buChar char=""/>
              <a:defRPr/>
            </a:pPr>
            <a:endParaRPr lang="fr-FR" sz="1200" dirty="0"/>
          </a:p>
          <a:p>
            <a:pPr marL="1676335" lvl="2" indent="-304151" defTabSz="914377">
              <a:spcBef>
                <a:spcPts val="300"/>
              </a:spcBef>
              <a:buClr>
                <a:srgbClr val="581D74"/>
              </a:buClr>
              <a:buFont typeface="Symbol" panose="05050102010706020507" pitchFamily="18" charset="2"/>
              <a:buChar char=""/>
              <a:defRPr/>
            </a:pPr>
            <a:endParaRPr lang="fr-FR" sz="1200" dirty="0"/>
          </a:p>
          <a:p>
            <a:pPr marL="1676335" lvl="2" indent="-304151" defTabSz="914377">
              <a:spcBef>
                <a:spcPts val="300"/>
              </a:spcBef>
              <a:buClr>
                <a:srgbClr val="581D74"/>
              </a:buClr>
              <a:buFont typeface="Symbol" panose="05050102010706020507" pitchFamily="18" charset="2"/>
              <a:buChar char=""/>
              <a:defRPr/>
            </a:pPr>
            <a:endParaRPr lang="fr-FR" sz="1200" dirty="0"/>
          </a:p>
          <a:p>
            <a:pPr marL="1676335" lvl="2" indent="-304151" defTabSz="914377">
              <a:spcBef>
                <a:spcPts val="300"/>
              </a:spcBef>
              <a:buClr>
                <a:srgbClr val="581D74"/>
              </a:buClr>
              <a:buFont typeface="Symbol" panose="05050102010706020507" pitchFamily="18" charset="2"/>
              <a:buChar char=""/>
              <a:defRPr/>
            </a:pPr>
            <a:endParaRPr lang="fr-FR" sz="1200" dirty="0"/>
          </a:p>
          <a:p>
            <a:pPr marL="1676335" lvl="2" indent="-304151" defTabSz="914377">
              <a:spcBef>
                <a:spcPts val="300"/>
              </a:spcBef>
              <a:buClr>
                <a:srgbClr val="581D74"/>
              </a:buClr>
              <a:buFont typeface="Symbol" panose="05050102010706020507" pitchFamily="18" charset="2"/>
              <a:buChar char=""/>
              <a:defRPr/>
            </a:pPr>
            <a:endParaRPr lang="fr-FR" sz="1200" dirty="0"/>
          </a:p>
          <a:p>
            <a:pPr marL="1676335" lvl="2" indent="-304151" defTabSz="914377">
              <a:spcBef>
                <a:spcPts val="300"/>
              </a:spcBef>
              <a:buClr>
                <a:srgbClr val="581D74"/>
              </a:buClr>
              <a:buFont typeface="Symbol" panose="05050102010706020507" pitchFamily="18" charset="2"/>
              <a:buChar char=""/>
              <a:defRPr/>
            </a:pPr>
            <a:endParaRPr lang="fr-FR" sz="1200" dirty="0"/>
          </a:p>
          <a:p>
            <a:pPr marL="1676335" lvl="2" indent="-304151" defTabSz="914377">
              <a:spcBef>
                <a:spcPts val="300"/>
              </a:spcBef>
              <a:buClr>
                <a:srgbClr val="581D74"/>
              </a:buClr>
              <a:buFont typeface="Symbol" panose="05050102010706020507" pitchFamily="18" charset="2"/>
              <a:buChar char=""/>
              <a:defRPr/>
            </a:pPr>
            <a:endParaRPr lang="fr-FR" sz="1200" dirty="0"/>
          </a:p>
          <a:p>
            <a:pPr marL="1676335" lvl="2" indent="-304151" defTabSz="914377">
              <a:spcBef>
                <a:spcPts val="300"/>
              </a:spcBef>
              <a:buClr>
                <a:srgbClr val="581D74"/>
              </a:buClr>
              <a:buFont typeface="Symbol" panose="05050102010706020507" pitchFamily="18" charset="2"/>
              <a:buChar char=""/>
              <a:defRPr/>
            </a:pPr>
            <a:endParaRPr lang="fr-FR" sz="1200" dirty="0"/>
          </a:p>
          <a:p>
            <a:pPr marL="1676335" lvl="2" indent="-304151" defTabSz="914377">
              <a:spcBef>
                <a:spcPts val="300"/>
              </a:spcBef>
              <a:buClr>
                <a:srgbClr val="581D74"/>
              </a:buClr>
              <a:buFont typeface="Symbol" panose="05050102010706020507" pitchFamily="18" charset="2"/>
              <a:buChar char=""/>
              <a:defRPr/>
            </a:pPr>
            <a:endParaRPr lang="fr-FR" sz="1200" dirty="0"/>
          </a:p>
          <a:p>
            <a:pPr marL="1676335" lvl="2" indent="-304151" defTabSz="914377">
              <a:spcBef>
                <a:spcPts val="300"/>
              </a:spcBef>
              <a:buClr>
                <a:srgbClr val="581D74"/>
              </a:buClr>
              <a:buFont typeface="Symbol" panose="05050102010706020507" pitchFamily="18" charset="2"/>
              <a:buChar char=""/>
              <a:defRPr/>
            </a:pPr>
            <a:endParaRPr lang="fr-FR" sz="1200" dirty="0"/>
          </a:p>
          <a:p>
            <a:pPr marL="1676335" lvl="2" indent="-304151" defTabSz="914377">
              <a:spcBef>
                <a:spcPts val="300"/>
              </a:spcBef>
              <a:buClr>
                <a:srgbClr val="581D74"/>
              </a:buClr>
              <a:buFont typeface="Symbol" panose="05050102010706020507" pitchFamily="18" charset="2"/>
              <a:buChar char=""/>
              <a:defRPr/>
            </a:pPr>
            <a:endParaRPr lang="fr-FR" sz="1200" dirty="0"/>
          </a:p>
          <a:p>
            <a:pPr marL="913720" lvl="1" indent="-304151" algn="l" defTabSz="914377">
              <a:spcBef>
                <a:spcPts val="1800"/>
              </a:spcBef>
              <a:buClr>
                <a:schemeClr val="accent5"/>
              </a:buClr>
              <a:buFont typeface="+mj-lt"/>
              <a:buAutoNum type="arabicPeriod" startAt="2"/>
              <a:defRPr/>
            </a:pPr>
            <a:endParaRPr lang="fr-FR" sz="1200" kern="1200" dirty="0">
              <a:solidFill>
                <a:schemeClr val="accent5"/>
              </a:solidFill>
              <a:latin typeface="Arial" panose="020B0604020202020204" pitchFamily="34" charset="0"/>
              <a:cs typeface="Arial" panose="020B0604020202020204" pitchFamily="34" charset="0"/>
            </a:endParaRPr>
          </a:p>
          <a:p>
            <a:pPr marL="913720" lvl="1" indent="-304151" algn="l" defTabSz="914377">
              <a:spcBef>
                <a:spcPts val="1800"/>
              </a:spcBef>
              <a:buClr>
                <a:srgbClr val="C00000"/>
              </a:buClr>
              <a:buFont typeface="+mj-lt"/>
              <a:buAutoNum type="arabicPeriod" startAt="2"/>
              <a:defRPr/>
            </a:pPr>
            <a:r>
              <a:rPr lang="fr-FR" sz="1400" kern="1200" dirty="0">
                <a:solidFill>
                  <a:srgbClr val="C00000"/>
                </a:solidFill>
                <a:latin typeface="Arial" panose="020B0604020202020204" pitchFamily="34" charset="0"/>
                <a:cs typeface="Arial" panose="020B0604020202020204" pitchFamily="34" charset="0"/>
              </a:rPr>
              <a:t>Didacticiel de l’App CE net</a:t>
            </a:r>
          </a:p>
          <a:p>
            <a:pPr marL="1676335" lvl="2" indent="-304151">
              <a:spcBef>
                <a:spcPts val="300"/>
              </a:spcBef>
              <a:buClr>
                <a:srgbClr val="581D74"/>
              </a:buClr>
              <a:buFont typeface="Symbol" panose="05050102010706020507" pitchFamily="18" charset="2"/>
              <a:buChar char=""/>
              <a:defRPr/>
            </a:pPr>
            <a:r>
              <a:rPr lang="fr-FR" sz="1200" dirty="0"/>
              <a:t>Quand 	Après validation des CG CE net</a:t>
            </a:r>
          </a:p>
          <a:p>
            <a:pPr marL="1676335" lvl="2" indent="-304151">
              <a:spcBef>
                <a:spcPts val="300"/>
              </a:spcBef>
              <a:buClr>
                <a:srgbClr val="581D74"/>
              </a:buClr>
              <a:buFont typeface="Symbol" panose="05050102010706020507" pitchFamily="18" charset="2"/>
              <a:buChar char=""/>
              <a:defRPr/>
            </a:pPr>
            <a:r>
              <a:rPr lang="fr-FR" sz="1200" dirty="0"/>
              <a:t>Qui 	Tous les utilisateurs</a:t>
            </a:r>
          </a:p>
          <a:p>
            <a:pPr marL="913720" lvl="1" indent="-304151">
              <a:spcBef>
                <a:spcPts val="600"/>
              </a:spcBef>
              <a:buClr>
                <a:schemeClr val="accent1"/>
              </a:buClr>
              <a:buFont typeface="Symbol" panose="05050102010706020507" pitchFamily="18" charset="2"/>
              <a:buChar char=""/>
            </a:pPr>
            <a:endParaRPr lang="fr-FR" sz="1200" b="0" kern="1200" dirty="0">
              <a:solidFill>
                <a:schemeClr val="tx1"/>
              </a:solidFill>
              <a:latin typeface="Arial" panose="020B0604020202020204" pitchFamily="34" charset="0"/>
              <a:cs typeface="Arial" panose="020B0604020202020204" pitchFamily="34" charset="0"/>
            </a:endParaRPr>
          </a:p>
        </p:txBody>
      </p:sp>
      <p:sp>
        <p:nvSpPr>
          <p:cNvPr id="7" name="ZoneTexte 6">
            <a:extLst>
              <a:ext uri="{FF2B5EF4-FFF2-40B4-BE49-F238E27FC236}">
                <a16:creationId xmlns:a16="http://schemas.microsoft.com/office/drawing/2014/main" id="{EA13A966-6416-4EBE-9441-DD784AAE7E49}"/>
              </a:ext>
            </a:extLst>
          </p:cNvPr>
          <p:cNvSpPr txBox="1"/>
          <p:nvPr/>
        </p:nvSpPr>
        <p:spPr>
          <a:xfrm>
            <a:off x="7368425" y="3844755"/>
            <a:ext cx="1899400" cy="769441"/>
          </a:xfrm>
          <a:prstGeom prst="rect">
            <a:avLst/>
          </a:prstGeom>
          <a:noFill/>
        </p:spPr>
        <p:txBody>
          <a:bodyPr wrap="square" rtlCol="0">
            <a:spAutoFit/>
          </a:bodyPr>
          <a:lstStyle/>
          <a:p>
            <a:pPr algn="ctr"/>
            <a:r>
              <a:rPr lang="fr-FR" sz="1100" dirty="0"/>
              <a:t>Pour les utilisateurs secondaires tant que l’utilisateur principal n’a pas validé les CG CE net</a:t>
            </a:r>
          </a:p>
        </p:txBody>
      </p:sp>
      <p:pic>
        <p:nvPicPr>
          <p:cNvPr id="8" name="Image 7">
            <a:extLst>
              <a:ext uri="{FF2B5EF4-FFF2-40B4-BE49-F238E27FC236}">
                <a16:creationId xmlns:a16="http://schemas.microsoft.com/office/drawing/2014/main" id="{09CDD011-F6A2-4C46-9D35-82A5B75D7597}"/>
              </a:ext>
            </a:extLst>
          </p:cNvPr>
          <p:cNvPicPr>
            <a:picLocks noChangeAspect="1"/>
          </p:cNvPicPr>
          <p:nvPr/>
        </p:nvPicPr>
        <p:blipFill>
          <a:blip r:embed="rId2"/>
          <a:stretch>
            <a:fillRect/>
          </a:stretch>
        </p:blipFill>
        <p:spPr>
          <a:xfrm>
            <a:off x="9416013" y="3340381"/>
            <a:ext cx="1251003" cy="2400000"/>
          </a:xfrm>
          <a:prstGeom prst="rect">
            <a:avLst/>
          </a:prstGeom>
          <a:noFill/>
          <a:effectLst>
            <a:outerShdw blurRad="50800" dist="38100" dir="2700000" algn="tl" rotWithShape="0">
              <a:prstClr val="black">
                <a:alpha val="40000"/>
              </a:prstClr>
            </a:outerShdw>
          </a:effectLst>
        </p:spPr>
      </p:pic>
      <p:pic>
        <p:nvPicPr>
          <p:cNvPr id="9" name="Image 8" descr="Une image contenant texte&#10;&#10;Description générée automatiquement">
            <a:extLst>
              <a:ext uri="{FF2B5EF4-FFF2-40B4-BE49-F238E27FC236}">
                <a16:creationId xmlns:a16="http://schemas.microsoft.com/office/drawing/2014/main" id="{D6F7DD7F-0E14-4092-824F-517292C0D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1361" y="3340381"/>
            <a:ext cx="1350000" cy="2400000"/>
          </a:xfrm>
          <a:prstGeom prst="rect">
            <a:avLst/>
          </a:prstGeom>
          <a:noFill/>
          <a:effectLst>
            <a:outerShdw blurRad="50800" dist="38100" dir="2700000" algn="tl" rotWithShape="0">
              <a:prstClr val="black">
                <a:alpha val="40000"/>
              </a:prstClr>
            </a:outerShdw>
          </a:effectLst>
        </p:spPr>
      </p:pic>
      <p:sp>
        <p:nvSpPr>
          <p:cNvPr id="10" name="ZoneTexte 9">
            <a:extLst>
              <a:ext uri="{FF2B5EF4-FFF2-40B4-BE49-F238E27FC236}">
                <a16:creationId xmlns:a16="http://schemas.microsoft.com/office/drawing/2014/main" id="{E4DD3EDC-12C6-4C67-AAA1-94A525B9BD5E}"/>
              </a:ext>
            </a:extLst>
          </p:cNvPr>
          <p:cNvSpPr txBox="1"/>
          <p:nvPr/>
        </p:nvSpPr>
        <p:spPr>
          <a:xfrm>
            <a:off x="1524985" y="3972809"/>
            <a:ext cx="1679975" cy="461665"/>
          </a:xfrm>
          <a:prstGeom prst="rect">
            <a:avLst/>
          </a:prstGeom>
          <a:noFill/>
        </p:spPr>
        <p:txBody>
          <a:bodyPr wrap="square" rtlCol="0">
            <a:spAutoFit/>
          </a:bodyPr>
          <a:lstStyle/>
          <a:p>
            <a:pPr algn="ctr"/>
            <a:r>
              <a:rPr lang="fr-FR" sz="1200" dirty="0"/>
              <a:t>Pour les utilisateurs principaux</a:t>
            </a:r>
          </a:p>
        </p:txBody>
      </p:sp>
      <p:sp>
        <p:nvSpPr>
          <p:cNvPr id="11" name="Flèche : droite rayée 10">
            <a:extLst>
              <a:ext uri="{FF2B5EF4-FFF2-40B4-BE49-F238E27FC236}">
                <a16:creationId xmlns:a16="http://schemas.microsoft.com/office/drawing/2014/main" id="{BEC49036-9F42-40B2-A1FC-EC1831FBC71B}"/>
              </a:ext>
            </a:extLst>
          </p:cNvPr>
          <p:cNvSpPr/>
          <p:nvPr/>
        </p:nvSpPr>
        <p:spPr>
          <a:xfrm>
            <a:off x="2120528" y="4465251"/>
            <a:ext cx="711200" cy="406400"/>
          </a:xfrm>
          <a:prstGeom prst="stripedRightArrow">
            <a:avLst/>
          </a:prstGeom>
          <a:noFill/>
          <a:ln>
            <a:solidFill>
              <a:srgbClr val="C000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sz="1400"/>
          </a:p>
        </p:txBody>
      </p:sp>
      <p:pic>
        <p:nvPicPr>
          <p:cNvPr id="12" name="Image 11">
            <a:extLst>
              <a:ext uri="{FF2B5EF4-FFF2-40B4-BE49-F238E27FC236}">
                <a16:creationId xmlns:a16="http://schemas.microsoft.com/office/drawing/2014/main" id="{E109E3BE-CD88-4BF2-9E70-C2B1140645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3793" y="3340381"/>
            <a:ext cx="1350000" cy="2400000"/>
          </a:xfrm>
          <a:prstGeom prst="rect">
            <a:avLst/>
          </a:prstGeom>
          <a:noFill/>
          <a:effectLst>
            <a:outerShdw blurRad="50800" dist="38100" dir="2700000" algn="tl" rotWithShape="0">
              <a:prstClr val="black">
                <a:alpha val="40000"/>
              </a:prstClr>
            </a:outerShdw>
          </a:effectLst>
        </p:spPr>
      </p:pic>
      <p:sp>
        <p:nvSpPr>
          <p:cNvPr id="13" name="Flèche : droite rayée 12">
            <a:extLst>
              <a:ext uri="{FF2B5EF4-FFF2-40B4-BE49-F238E27FC236}">
                <a16:creationId xmlns:a16="http://schemas.microsoft.com/office/drawing/2014/main" id="{4EB93ACE-86A8-4DFA-9D68-E5DD098407AA}"/>
              </a:ext>
            </a:extLst>
          </p:cNvPr>
          <p:cNvSpPr/>
          <p:nvPr/>
        </p:nvSpPr>
        <p:spPr>
          <a:xfrm>
            <a:off x="8111963" y="4598184"/>
            <a:ext cx="711200" cy="406400"/>
          </a:xfrm>
          <a:prstGeom prst="stripedRightArrow">
            <a:avLst/>
          </a:prstGeom>
          <a:noFill/>
          <a:ln>
            <a:solidFill>
              <a:srgbClr val="C000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sz="1400"/>
          </a:p>
        </p:txBody>
      </p:sp>
      <p:sp>
        <p:nvSpPr>
          <p:cNvPr id="14" name="Espace réservé du texte 4">
            <a:extLst>
              <a:ext uri="{FF2B5EF4-FFF2-40B4-BE49-F238E27FC236}">
                <a16:creationId xmlns:a16="http://schemas.microsoft.com/office/drawing/2014/main" id="{B636A4C7-96B5-4D9E-B0C5-A08A1B66609D}"/>
              </a:ext>
            </a:extLst>
          </p:cNvPr>
          <p:cNvSpPr txBox="1">
            <a:spLocks/>
          </p:cNvSpPr>
          <p:nvPr/>
        </p:nvSpPr>
        <p:spPr>
          <a:xfrm>
            <a:off x="776435" y="1280290"/>
            <a:ext cx="10272131" cy="384043"/>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700">
                <a:solidFill>
                  <a:schemeClr val="bg1">
                    <a:lumMod val="50000"/>
                  </a:schemeClr>
                </a:solidFill>
              </a:rPr>
              <a:t>Sur Web et App CE net</a:t>
            </a:r>
          </a:p>
        </p:txBody>
      </p:sp>
    </p:spTree>
    <p:extLst>
      <p:ext uri="{BB962C8B-B14F-4D97-AF65-F5344CB8AC3E}">
        <p14:creationId xmlns:p14="http://schemas.microsoft.com/office/powerpoint/2010/main" val="3494596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a:latin typeface="Montserrat" panose="00000500000000000000" pitchFamily="2" charset="0"/>
              </a:rPr>
              <a:t>04</a:t>
            </a:r>
            <a:endParaRPr lang="fr-FR" dirty="0">
              <a:latin typeface="Montserrat" panose="00000500000000000000" pitchFamily="2" charset="0"/>
            </a:endParaRP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a:latin typeface="Montserrat" panose="00000500000000000000" pitchFamily="2" charset="0"/>
              </a:rPr>
              <a:t>La FAQ</a:t>
            </a:r>
            <a:endParaRPr lang="fr-FR" dirty="0">
              <a:latin typeface="Montserrat" panose="00000500000000000000" pitchFamily="2" charset="0"/>
            </a:endParaRPr>
          </a:p>
        </p:txBody>
      </p:sp>
      <p:pic>
        <p:nvPicPr>
          <p:cNvPr id="7" name="Image 6" descr="Une image contenant objets métalliques, automate&#10;&#10;Description générée automatiquement">
            <a:extLst>
              <a:ext uri="{FF2B5EF4-FFF2-40B4-BE49-F238E27FC236}">
                <a16:creationId xmlns:a16="http://schemas.microsoft.com/office/drawing/2014/main" id="{59D4A521-C5C4-46C2-AE04-02E5B841D0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7512" y="1570809"/>
            <a:ext cx="6712527" cy="3164477"/>
          </a:xfrm>
          <a:prstGeom prst="rect">
            <a:avLst/>
          </a:prstGeom>
        </p:spPr>
      </p:pic>
    </p:spTree>
    <p:extLst>
      <p:ext uri="{BB962C8B-B14F-4D97-AF65-F5344CB8AC3E}">
        <p14:creationId xmlns:p14="http://schemas.microsoft.com/office/powerpoint/2010/main" val="3223117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1D0994D-802C-4AE9-A64C-4AD6555680B6}"/>
              </a:ext>
            </a:extLst>
          </p:cNvPr>
          <p:cNvSpPr>
            <a:spLocks noGrp="1"/>
          </p:cNvSpPr>
          <p:nvPr>
            <p:ph type="body" sz="quarter" idx="12"/>
          </p:nvPr>
        </p:nvSpPr>
        <p:spPr/>
        <p:txBody>
          <a:bodyPr/>
          <a:lstStyle/>
          <a:p>
            <a:r>
              <a:rPr lang="fr-FR"/>
              <a:t>La FAQ</a:t>
            </a:r>
          </a:p>
        </p:txBody>
      </p:sp>
      <p:sp>
        <p:nvSpPr>
          <p:cNvPr id="4" name="Espace réservé du texte 3">
            <a:extLst>
              <a:ext uri="{FF2B5EF4-FFF2-40B4-BE49-F238E27FC236}">
                <a16:creationId xmlns:a16="http://schemas.microsoft.com/office/drawing/2014/main" id="{39EDB89D-FE3F-4441-A8E1-ECC5C99FDC0C}"/>
              </a:ext>
            </a:extLst>
          </p:cNvPr>
          <p:cNvSpPr>
            <a:spLocks noGrp="1"/>
          </p:cNvSpPr>
          <p:nvPr>
            <p:ph type="body" sz="quarter" idx="14"/>
          </p:nvPr>
        </p:nvSpPr>
        <p:spPr/>
        <p:txBody>
          <a:bodyPr/>
          <a:lstStyle/>
          <a:p>
            <a:r>
              <a:rPr lang="fr-FR"/>
              <a:t>Migration de DEI Pro vers Ce Net</a:t>
            </a:r>
          </a:p>
        </p:txBody>
      </p:sp>
      <p:sp>
        <p:nvSpPr>
          <p:cNvPr id="11" name="Espace réservé du contenu 1">
            <a:extLst>
              <a:ext uri="{FF2B5EF4-FFF2-40B4-BE49-F238E27FC236}">
                <a16:creationId xmlns:a16="http://schemas.microsoft.com/office/drawing/2014/main" id="{E923C54E-781E-4589-AADE-906881E4C3BF}"/>
              </a:ext>
            </a:extLst>
          </p:cNvPr>
          <p:cNvSpPr>
            <a:spLocks noGrp="1"/>
          </p:cNvSpPr>
          <p:nvPr>
            <p:ph idx="17"/>
          </p:nvPr>
        </p:nvSpPr>
        <p:spPr>
          <a:xfrm>
            <a:off x="695325" y="1388669"/>
            <a:ext cx="10980738" cy="4860000"/>
          </a:xfrm>
        </p:spPr>
        <p:txBody>
          <a:bodyPr/>
          <a:lstStyle/>
          <a:p>
            <a:r>
              <a:rPr lang="fr-FR"/>
              <a:t>Nous mettons à votre disposition cette FAQ puisque vous allez être en première ligne pour répondre aux interrogations et aux demandes de vos clients.</a:t>
            </a:r>
          </a:p>
          <a:p>
            <a:endParaRPr lang="fr-FR"/>
          </a:p>
          <a:p>
            <a:r>
              <a:rPr lang="fr-FR"/>
              <a:t>Merci de ne pas communiquer le numéro de l’assistance flux aux clients. </a:t>
            </a:r>
          </a:p>
          <a:p>
            <a:endParaRPr lang="fr-FR"/>
          </a:p>
          <a:p>
            <a:r>
              <a:rPr lang="fr-FR"/>
              <a:t>Le point d’entrée de l’assistance est le Chargé d’Affaires. Si vous rencontrez une problématique particulière, il vous appartient de prendre contact avec l’assistance Banca* ou Yves puis de revenir vers le client.</a:t>
            </a:r>
          </a:p>
          <a:p>
            <a:pPr marL="468000" lvl="1" indent="0">
              <a:buNone/>
            </a:pPr>
            <a:endParaRPr lang="fr-FR"/>
          </a:p>
        </p:txBody>
      </p:sp>
      <p:pic>
        <p:nvPicPr>
          <p:cNvPr id="12" name="Image 11" descr="Une image contenant texte, clipart&#10;&#10;Description générée automatiquement">
            <a:extLst>
              <a:ext uri="{FF2B5EF4-FFF2-40B4-BE49-F238E27FC236}">
                <a16:creationId xmlns:a16="http://schemas.microsoft.com/office/drawing/2014/main" id="{9483B04E-1E26-453A-AC57-EFC6846013F9}"/>
              </a:ext>
            </a:extLst>
          </p:cNvPr>
          <p:cNvPicPr>
            <a:picLocks noChangeAspect="1"/>
          </p:cNvPicPr>
          <p:nvPr/>
        </p:nvPicPr>
        <p:blipFill>
          <a:blip r:embed="rId2"/>
          <a:stretch>
            <a:fillRect/>
          </a:stretch>
        </p:blipFill>
        <p:spPr>
          <a:xfrm rot="1269464">
            <a:off x="5037516" y="4082274"/>
            <a:ext cx="1796121" cy="1796121"/>
          </a:xfrm>
          <a:prstGeom prst="rect">
            <a:avLst/>
          </a:prstGeom>
        </p:spPr>
      </p:pic>
      <p:sp>
        <p:nvSpPr>
          <p:cNvPr id="2" name="ZoneTexte 1">
            <a:extLst>
              <a:ext uri="{FF2B5EF4-FFF2-40B4-BE49-F238E27FC236}">
                <a16:creationId xmlns:a16="http://schemas.microsoft.com/office/drawing/2014/main" id="{9FE136CF-E769-461C-90AB-47592656D3CB}"/>
              </a:ext>
            </a:extLst>
          </p:cNvPr>
          <p:cNvSpPr txBox="1"/>
          <p:nvPr/>
        </p:nvSpPr>
        <p:spPr>
          <a:xfrm>
            <a:off x="8677756" y="3944978"/>
            <a:ext cx="4367683" cy="1292662"/>
          </a:xfrm>
          <a:prstGeom prst="rect">
            <a:avLst/>
          </a:prstGeom>
          <a:noFill/>
        </p:spPr>
        <p:txBody>
          <a:bodyPr wrap="square" rtlCol="0">
            <a:spAutoFit/>
          </a:bodyPr>
          <a:lstStyle/>
          <a:p>
            <a:r>
              <a:rPr lang="fr-FR" sz="1000">
                <a:solidFill>
                  <a:schemeClr val="tx1">
                    <a:lumMod val="75000"/>
                    <a:lumOff val="25000"/>
                  </a:schemeClr>
                </a:solidFill>
              </a:rPr>
              <a:t>*Numéro des solutions</a:t>
            </a:r>
          </a:p>
          <a:p>
            <a:r>
              <a:rPr lang="fr-FR" sz="1000">
                <a:solidFill>
                  <a:schemeClr val="tx1">
                    <a:lumMod val="75000"/>
                    <a:lumOff val="25000"/>
                  </a:schemeClr>
                </a:solidFill>
              </a:rPr>
              <a:t>03.87.76.17.18  : Solutions Nord Lorraine </a:t>
            </a:r>
          </a:p>
          <a:p>
            <a:r>
              <a:rPr lang="fr-FR" sz="1000">
                <a:solidFill>
                  <a:schemeClr val="tx1">
                    <a:lumMod val="75000"/>
                    <a:lumOff val="25000"/>
                  </a:schemeClr>
                </a:solidFill>
              </a:rPr>
              <a:t>03.83.31.05.50  : Solutions Sud Lorraine </a:t>
            </a:r>
          </a:p>
          <a:p>
            <a:r>
              <a:rPr lang="fr-FR" sz="1000">
                <a:solidFill>
                  <a:schemeClr val="tx1">
                    <a:lumMod val="75000"/>
                    <a:lumOff val="25000"/>
                  </a:schemeClr>
                </a:solidFill>
              </a:rPr>
              <a:t>03.88.44.07.00  : Solutions Alsace</a:t>
            </a:r>
          </a:p>
          <a:p>
            <a:r>
              <a:rPr lang="fr-FR" sz="1000">
                <a:solidFill>
                  <a:schemeClr val="tx1">
                    <a:lumMod val="75000"/>
                    <a:lumOff val="25000"/>
                  </a:schemeClr>
                </a:solidFill>
              </a:rPr>
              <a:t>03.26.77.08.07  : Solutions Champagne Ardennes</a:t>
            </a:r>
          </a:p>
          <a:p>
            <a:r>
              <a:rPr lang="fr-FR" sz="1000">
                <a:solidFill>
                  <a:schemeClr val="tx1">
                    <a:lumMod val="75000"/>
                    <a:lumOff val="25000"/>
                  </a:schemeClr>
                </a:solidFill>
              </a:rPr>
              <a:t>Puis choix 3 et ensuite 2.</a:t>
            </a:r>
          </a:p>
          <a:p>
            <a:r>
              <a:rPr lang="fr-FR"/>
              <a:t> </a:t>
            </a:r>
          </a:p>
        </p:txBody>
      </p:sp>
    </p:spTree>
    <p:extLst>
      <p:ext uri="{BB962C8B-B14F-4D97-AF65-F5344CB8AC3E}">
        <p14:creationId xmlns:p14="http://schemas.microsoft.com/office/powerpoint/2010/main" val="194130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1D0994D-802C-4AE9-A64C-4AD6555680B6}"/>
              </a:ext>
            </a:extLst>
          </p:cNvPr>
          <p:cNvSpPr>
            <a:spLocks noGrp="1"/>
          </p:cNvSpPr>
          <p:nvPr>
            <p:ph type="body" sz="quarter" idx="12"/>
          </p:nvPr>
        </p:nvSpPr>
        <p:spPr/>
        <p:txBody>
          <a:bodyPr/>
          <a:lstStyle/>
          <a:p>
            <a:r>
              <a:rPr lang="fr-FR"/>
              <a:t>La FAQ</a:t>
            </a:r>
          </a:p>
        </p:txBody>
      </p:sp>
      <p:sp>
        <p:nvSpPr>
          <p:cNvPr id="4" name="Espace réservé du texte 3">
            <a:extLst>
              <a:ext uri="{FF2B5EF4-FFF2-40B4-BE49-F238E27FC236}">
                <a16:creationId xmlns:a16="http://schemas.microsoft.com/office/drawing/2014/main" id="{39EDB89D-FE3F-4441-A8E1-ECC5C99FDC0C}"/>
              </a:ext>
            </a:extLst>
          </p:cNvPr>
          <p:cNvSpPr>
            <a:spLocks noGrp="1"/>
          </p:cNvSpPr>
          <p:nvPr>
            <p:ph type="body" sz="quarter" idx="14"/>
          </p:nvPr>
        </p:nvSpPr>
        <p:spPr/>
        <p:txBody>
          <a:bodyPr/>
          <a:lstStyle/>
          <a:p>
            <a:r>
              <a:rPr lang="fr-FR"/>
              <a:t>Migration de DEI Pro vers Ce Net</a:t>
            </a:r>
          </a:p>
        </p:txBody>
      </p:sp>
      <p:sp>
        <p:nvSpPr>
          <p:cNvPr id="6" name="ZoneTexte 5">
            <a:extLst>
              <a:ext uri="{FF2B5EF4-FFF2-40B4-BE49-F238E27FC236}">
                <a16:creationId xmlns:a16="http://schemas.microsoft.com/office/drawing/2014/main" id="{DAE611EF-01F0-4BB6-8D48-0C888875EC73}"/>
              </a:ext>
            </a:extLst>
          </p:cNvPr>
          <p:cNvSpPr txBox="1"/>
          <p:nvPr/>
        </p:nvSpPr>
        <p:spPr>
          <a:xfrm>
            <a:off x="632383" y="1432222"/>
            <a:ext cx="10697468" cy="5139869"/>
          </a:xfrm>
          <a:prstGeom prst="rect">
            <a:avLst/>
          </a:prstGeom>
          <a:noFill/>
        </p:spPr>
        <p:txBody>
          <a:bodyPr wrap="square" rtlCol="0">
            <a:spAutoFit/>
          </a:bodyPr>
          <a:lstStyle/>
          <a:p>
            <a:pPr marL="285750" indent="-285750">
              <a:buFont typeface="Wingdings" panose="05000000000000000000" pitchFamily="2" charset="2"/>
              <a:buChar char="q"/>
            </a:pPr>
            <a:r>
              <a:rPr lang="fr-FR" i="1"/>
              <a:t>J’ai souhaité ajouter un bénéficiaire et effectuer un virement dans la foulée. Je suis surpris de constater que je dois attendre 72h avant de pouvoir effectuer le virement. Comment puis faire pour déclencher le virement sans délai ?</a:t>
            </a:r>
          </a:p>
          <a:p>
            <a:pPr marL="285750" indent="-285750">
              <a:buFont typeface="Wingdings" panose="05000000000000000000" pitchFamily="2" charset="2"/>
              <a:buChar char="q"/>
            </a:pPr>
            <a:endParaRPr lang="fr-FR"/>
          </a:p>
          <a:p>
            <a:pPr marL="742950" lvl="1" indent="-285750">
              <a:buFont typeface="Wingdings" panose="05000000000000000000" pitchFamily="2" charset="2"/>
              <a:buChar char="§"/>
            </a:pPr>
            <a:r>
              <a:rPr lang="fr-FR" sz="1600"/>
              <a:t>Effectivement, face à la recrudescence de fraude, on considère que le SOL SMS n’est plus suffisamment sur. La solution consiste donc à proposer un enrollement à SECUR Pass qui permet de ne plus avoir de temporisation à l’ajout d’un bénéficiaire. </a:t>
            </a:r>
          </a:p>
          <a:p>
            <a:pPr marL="742950" lvl="1" indent="-285750">
              <a:buFont typeface="Wingdings" panose="05000000000000000000" pitchFamily="2" charset="2"/>
              <a:buChar char="§"/>
            </a:pPr>
            <a:r>
              <a:rPr lang="fr-FR" sz="1600"/>
              <a:t>Rappel sur SECUR PASS : clic </a:t>
            </a:r>
            <a:r>
              <a:rPr lang="fr-FR" sz="1600">
                <a:hlinkClick r:id="rId2"/>
              </a:rPr>
              <a:t>ici </a:t>
            </a:r>
            <a:endParaRPr lang="fr-FR" sz="1600"/>
          </a:p>
          <a:p>
            <a:pPr marL="742950" lvl="1" indent="-285750">
              <a:buFont typeface="Wingdings" panose="05000000000000000000" pitchFamily="2" charset="2"/>
              <a:buChar char="§"/>
            </a:pPr>
            <a:endParaRPr lang="fr-FR" sz="1600"/>
          </a:p>
          <a:p>
            <a:pPr marL="742950" lvl="1" indent="-285750">
              <a:buFont typeface="Wingdings" panose="05000000000000000000" pitchFamily="2" charset="2"/>
              <a:buChar char="§"/>
            </a:pPr>
            <a:endParaRPr lang="fr-FR" sz="1600"/>
          </a:p>
          <a:p>
            <a:pPr marL="742950" lvl="1" indent="-285750">
              <a:buFont typeface="Wingdings" panose="05000000000000000000" pitchFamily="2" charset="2"/>
              <a:buChar char="§"/>
            </a:pPr>
            <a:endParaRPr lang="fr-FR" sz="1600"/>
          </a:p>
          <a:p>
            <a:pPr marL="742950" lvl="1" indent="-285750">
              <a:buFont typeface="Wingdings" panose="05000000000000000000" pitchFamily="2" charset="2"/>
              <a:buChar char="§"/>
            </a:pPr>
            <a:endParaRPr lang="fr-FR" sz="1600"/>
          </a:p>
          <a:p>
            <a:pPr marL="742950" lvl="1" indent="-285750">
              <a:buFont typeface="Wingdings" panose="05000000000000000000" pitchFamily="2" charset="2"/>
              <a:buChar char="§"/>
            </a:pPr>
            <a:endParaRPr lang="fr-FR" sz="1600"/>
          </a:p>
          <a:p>
            <a:pPr marL="742950" lvl="1" indent="-285750">
              <a:buFont typeface="Wingdings" panose="05000000000000000000" pitchFamily="2" charset="2"/>
              <a:buChar char="§"/>
            </a:pPr>
            <a:endParaRPr lang="fr-FR" sz="1600"/>
          </a:p>
          <a:p>
            <a:pPr marL="742950" lvl="1" indent="-285750">
              <a:buFont typeface="Wingdings" panose="05000000000000000000" pitchFamily="2" charset="2"/>
              <a:buChar char="§"/>
            </a:pPr>
            <a:endParaRPr lang="fr-FR" sz="1600"/>
          </a:p>
          <a:p>
            <a:pPr marL="742950" lvl="1" indent="-285750">
              <a:buFont typeface="Wingdings" panose="05000000000000000000" pitchFamily="2" charset="2"/>
              <a:buChar char="§"/>
            </a:pPr>
            <a:endParaRPr lang="fr-FR" sz="1600"/>
          </a:p>
          <a:p>
            <a:pPr marL="742950" lvl="1" indent="-285750">
              <a:buFont typeface="Wingdings" panose="05000000000000000000" pitchFamily="2" charset="2"/>
              <a:buChar char="§"/>
            </a:pPr>
            <a:r>
              <a:rPr lang="fr-FR" sz="1600"/>
              <a:t>Les utilisateurs remplissant ces conditions seront automatiquement notifiés à leur première connexion sur l’app. </a:t>
            </a:r>
          </a:p>
          <a:p>
            <a:pPr marL="742950" lvl="1" indent="-285750">
              <a:buFont typeface="Wingdings" panose="05000000000000000000" pitchFamily="2" charset="2"/>
              <a:buChar char="§"/>
            </a:pPr>
            <a:r>
              <a:rPr lang="fr-FR" sz="1600" b="1"/>
              <a:t>Si vous supprimez le bénéficiaire (créé par le client) au poste de travail pour le rajouter vous-même cela ne reglera pas le problème de délai !</a:t>
            </a:r>
          </a:p>
        </p:txBody>
      </p:sp>
      <p:pic>
        <p:nvPicPr>
          <p:cNvPr id="7" name="Image 6">
            <a:extLst>
              <a:ext uri="{FF2B5EF4-FFF2-40B4-BE49-F238E27FC236}">
                <a16:creationId xmlns:a16="http://schemas.microsoft.com/office/drawing/2014/main" id="{5CB9E6EE-42A3-48C4-9B6E-2FA0CAD8469F}"/>
              </a:ext>
            </a:extLst>
          </p:cNvPr>
          <p:cNvPicPr>
            <a:picLocks noChangeAspect="1"/>
          </p:cNvPicPr>
          <p:nvPr/>
        </p:nvPicPr>
        <p:blipFill>
          <a:blip r:embed="rId3"/>
          <a:stretch>
            <a:fillRect/>
          </a:stretch>
        </p:blipFill>
        <p:spPr>
          <a:xfrm>
            <a:off x="1485987" y="3749453"/>
            <a:ext cx="5201376" cy="1629002"/>
          </a:xfrm>
          <a:prstGeom prst="rect">
            <a:avLst/>
          </a:prstGeom>
        </p:spPr>
      </p:pic>
      <p:sp>
        <p:nvSpPr>
          <p:cNvPr id="8" name="ZoneTexte 7">
            <a:extLst>
              <a:ext uri="{FF2B5EF4-FFF2-40B4-BE49-F238E27FC236}">
                <a16:creationId xmlns:a16="http://schemas.microsoft.com/office/drawing/2014/main" id="{FAEAD7EC-23BC-4200-ACF6-F2396D039344}"/>
              </a:ext>
            </a:extLst>
          </p:cNvPr>
          <p:cNvSpPr txBox="1"/>
          <p:nvPr/>
        </p:nvSpPr>
        <p:spPr>
          <a:xfrm>
            <a:off x="8208857" y="4144030"/>
            <a:ext cx="2930561" cy="830997"/>
          </a:xfrm>
          <a:prstGeom prst="rect">
            <a:avLst/>
          </a:prstGeom>
          <a:noFill/>
          <a:ln>
            <a:solidFill>
              <a:srgbClr val="C00000"/>
            </a:solidFill>
          </a:ln>
        </p:spPr>
        <p:txBody>
          <a:bodyPr wrap="square" rtlCol="0">
            <a:spAutoFit/>
          </a:bodyPr>
          <a:lstStyle/>
          <a:p>
            <a:r>
              <a:rPr lang="fr-FR" sz="1600"/>
              <a:t>A la mise en place de Secur pass il y a une temporisation de 72 h pour son activation</a:t>
            </a:r>
          </a:p>
        </p:txBody>
      </p:sp>
      <p:pic>
        <p:nvPicPr>
          <p:cNvPr id="9" name="Image 8" descr="Une image contenant texte, clipart&#10;&#10;Description générée automatiquement">
            <a:extLst>
              <a:ext uri="{FF2B5EF4-FFF2-40B4-BE49-F238E27FC236}">
                <a16:creationId xmlns:a16="http://schemas.microsoft.com/office/drawing/2014/main" id="{7F0C7659-9835-4320-9BBE-2B89E85CBA91}"/>
              </a:ext>
            </a:extLst>
          </p:cNvPr>
          <p:cNvPicPr>
            <a:picLocks noChangeAspect="1"/>
          </p:cNvPicPr>
          <p:nvPr/>
        </p:nvPicPr>
        <p:blipFill>
          <a:blip r:embed="rId4"/>
          <a:stretch>
            <a:fillRect/>
          </a:stretch>
        </p:blipFill>
        <p:spPr>
          <a:xfrm>
            <a:off x="7337729" y="3697576"/>
            <a:ext cx="959847" cy="650446"/>
          </a:xfrm>
          <a:prstGeom prst="rect">
            <a:avLst/>
          </a:prstGeom>
        </p:spPr>
      </p:pic>
      <p:pic>
        <p:nvPicPr>
          <p:cNvPr id="10" name="Image 9" descr="Une image contenant texte, clipart, signe&#10;&#10;Description générée automatiquement">
            <a:extLst>
              <a:ext uri="{FF2B5EF4-FFF2-40B4-BE49-F238E27FC236}">
                <a16:creationId xmlns:a16="http://schemas.microsoft.com/office/drawing/2014/main" id="{4E7A6A13-D3E6-4551-A3A1-246C1084B46C}"/>
              </a:ext>
            </a:extLst>
          </p:cNvPr>
          <p:cNvPicPr>
            <a:picLocks noChangeAspect="1"/>
          </p:cNvPicPr>
          <p:nvPr/>
        </p:nvPicPr>
        <p:blipFill>
          <a:blip r:embed="rId5"/>
          <a:stretch>
            <a:fillRect/>
          </a:stretch>
        </p:blipFill>
        <p:spPr>
          <a:xfrm rot="20679837">
            <a:off x="222501" y="6052212"/>
            <a:ext cx="1166752" cy="448007"/>
          </a:xfrm>
          <a:prstGeom prst="rect">
            <a:avLst/>
          </a:prstGeom>
        </p:spPr>
      </p:pic>
    </p:spTree>
    <p:extLst>
      <p:ext uri="{BB962C8B-B14F-4D97-AF65-F5344CB8AC3E}">
        <p14:creationId xmlns:p14="http://schemas.microsoft.com/office/powerpoint/2010/main" val="1339342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1D0994D-802C-4AE9-A64C-4AD6555680B6}"/>
              </a:ext>
            </a:extLst>
          </p:cNvPr>
          <p:cNvSpPr>
            <a:spLocks noGrp="1"/>
          </p:cNvSpPr>
          <p:nvPr>
            <p:ph type="body" sz="quarter" idx="12"/>
          </p:nvPr>
        </p:nvSpPr>
        <p:spPr/>
        <p:txBody>
          <a:bodyPr/>
          <a:lstStyle/>
          <a:p>
            <a:r>
              <a:rPr lang="fr-FR"/>
              <a:t>La FAQ</a:t>
            </a:r>
          </a:p>
        </p:txBody>
      </p:sp>
      <p:sp>
        <p:nvSpPr>
          <p:cNvPr id="4" name="Espace réservé du texte 3">
            <a:extLst>
              <a:ext uri="{FF2B5EF4-FFF2-40B4-BE49-F238E27FC236}">
                <a16:creationId xmlns:a16="http://schemas.microsoft.com/office/drawing/2014/main" id="{39EDB89D-FE3F-4441-A8E1-ECC5C99FDC0C}"/>
              </a:ext>
            </a:extLst>
          </p:cNvPr>
          <p:cNvSpPr>
            <a:spLocks noGrp="1"/>
          </p:cNvSpPr>
          <p:nvPr>
            <p:ph type="body" sz="quarter" idx="14"/>
          </p:nvPr>
        </p:nvSpPr>
        <p:spPr/>
        <p:txBody>
          <a:bodyPr/>
          <a:lstStyle/>
          <a:p>
            <a:r>
              <a:rPr lang="fr-FR"/>
              <a:t>Migration de DEI Pro vers Ce Net</a:t>
            </a:r>
          </a:p>
        </p:txBody>
      </p:sp>
      <p:sp>
        <p:nvSpPr>
          <p:cNvPr id="6" name="ZoneTexte 5">
            <a:extLst>
              <a:ext uri="{FF2B5EF4-FFF2-40B4-BE49-F238E27FC236}">
                <a16:creationId xmlns:a16="http://schemas.microsoft.com/office/drawing/2014/main" id="{89BEC8A9-1D2A-4E1E-BE25-555B81A4DAE9}"/>
              </a:ext>
            </a:extLst>
          </p:cNvPr>
          <p:cNvSpPr txBox="1"/>
          <p:nvPr/>
        </p:nvSpPr>
        <p:spPr>
          <a:xfrm>
            <a:off x="632383" y="1558834"/>
            <a:ext cx="10697468" cy="4401205"/>
          </a:xfrm>
          <a:prstGeom prst="rect">
            <a:avLst/>
          </a:prstGeom>
          <a:noFill/>
        </p:spPr>
        <p:txBody>
          <a:bodyPr wrap="square" rtlCol="0">
            <a:spAutoFit/>
          </a:bodyPr>
          <a:lstStyle/>
          <a:p>
            <a:pPr marL="285750" indent="-285750">
              <a:buFont typeface="Wingdings" panose="05000000000000000000" pitchFamily="2" charset="2"/>
              <a:buChar char="q"/>
            </a:pPr>
            <a:r>
              <a:rPr lang="fr-FR" i="1"/>
              <a:t>L’usager 2 m’appelle et ne peut se connecter à son abonnement.</a:t>
            </a:r>
          </a:p>
          <a:p>
            <a:pPr marL="285750" indent="-285750">
              <a:buFont typeface="Wingdings" panose="05000000000000000000" pitchFamily="2" charset="2"/>
              <a:buChar char="q"/>
            </a:pPr>
            <a:endParaRPr lang="fr-FR" i="1"/>
          </a:p>
          <a:p>
            <a:pPr marL="742950" lvl="1" indent="-285750">
              <a:buFont typeface="Wingdings" panose="05000000000000000000" pitchFamily="2" charset="2"/>
              <a:buChar char="§"/>
            </a:pPr>
            <a:r>
              <a:rPr lang="fr-FR" sz="1600"/>
              <a:t>Si l’utilisiteur principal n’a pas accepté les CG d’abord, aucun autre usager ne pourra se connecter</a:t>
            </a:r>
          </a:p>
          <a:p>
            <a:pPr lvl="1"/>
            <a:endParaRPr lang="fr-FR" sz="1600"/>
          </a:p>
          <a:p>
            <a:pPr marL="285750" indent="-285750">
              <a:buFont typeface="Wingdings" panose="05000000000000000000" pitchFamily="2" charset="2"/>
              <a:buChar char="q"/>
            </a:pPr>
            <a:r>
              <a:rPr lang="fr-FR" i="1"/>
              <a:t>Je n’ai plus mon identifiant </a:t>
            </a:r>
          </a:p>
          <a:p>
            <a:endParaRPr lang="fr-FR" sz="1600" i="1"/>
          </a:p>
          <a:p>
            <a:pPr marL="742950" lvl="1" indent="-285750">
              <a:buFont typeface="Wingdings" panose="05000000000000000000" pitchFamily="2" charset="2"/>
              <a:buChar char="§"/>
            </a:pPr>
            <a:r>
              <a:rPr lang="fr-FR" sz="1600"/>
              <a:t>L’identifiant est le même que sur son ancien DEI Pro</a:t>
            </a:r>
          </a:p>
          <a:p>
            <a:pPr marL="742950" lvl="1" indent="-285750">
              <a:buFont typeface="Wingdings" panose="05000000000000000000" pitchFamily="2" charset="2"/>
              <a:buChar char="§"/>
            </a:pPr>
            <a:r>
              <a:rPr lang="fr-FR" sz="1600"/>
              <a:t>Il a été transmis par courrier/e-mail (au moment où il a été informé qu’il migrerait)</a:t>
            </a:r>
          </a:p>
          <a:p>
            <a:pPr marL="742950" lvl="1" indent="-285750">
              <a:buFont typeface="Wingdings" panose="05000000000000000000" pitchFamily="2" charset="2"/>
              <a:buChar char="§"/>
            </a:pPr>
            <a:r>
              <a:rPr lang="fr-FR" sz="1600"/>
              <a:t>Il a été transmis par sms le jour de la migration </a:t>
            </a:r>
          </a:p>
          <a:p>
            <a:pPr marL="742950" lvl="1" indent="-285750">
              <a:buFont typeface="Wingdings" panose="05000000000000000000" pitchFamily="2" charset="2"/>
              <a:buChar char="§"/>
            </a:pPr>
            <a:r>
              <a:rPr lang="fr-FR" sz="1600"/>
              <a:t>Le conseiller y a accès sur la synthèse du client</a:t>
            </a:r>
          </a:p>
          <a:p>
            <a:pPr marL="285750" indent="-285750">
              <a:buFont typeface="Wingdings" panose="05000000000000000000" pitchFamily="2" charset="2"/>
              <a:buChar char="§"/>
            </a:pPr>
            <a:endParaRPr lang="fr-FR" sz="1600"/>
          </a:p>
          <a:p>
            <a:pPr marL="285750" indent="-285750">
              <a:buFont typeface="Wingdings" panose="05000000000000000000" pitchFamily="2" charset="2"/>
              <a:buChar char="q"/>
            </a:pPr>
            <a:r>
              <a:rPr lang="fr-FR" i="1"/>
              <a:t>Je n’ai plus accès à Banxo</a:t>
            </a:r>
          </a:p>
          <a:p>
            <a:pPr marL="285750" indent="-285750">
              <a:buFont typeface="Wingdings" panose="05000000000000000000" pitchFamily="2" charset="2"/>
              <a:buChar char="q"/>
            </a:pPr>
            <a:endParaRPr lang="fr-FR" sz="1600" i="1"/>
          </a:p>
          <a:p>
            <a:pPr marL="742950" lvl="1" indent="-285750">
              <a:buFont typeface="Wingdings" panose="05000000000000000000" pitchFamily="2" charset="2"/>
              <a:buChar char="§"/>
            </a:pPr>
            <a:r>
              <a:rPr lang="fr-FR" sz="1600"/>
              <a:t>Il faut aller charger la nouvelle application Ce Net comptes disponible tant sur IOS que sur Android</a:t>
            </a:r>
          </a:p>
          <a:p>
            <a:pPr marL="285750" indent="-285750">
              <a:buFont typeface="Arial" panose="020B0604020202020204" pitchFamily="34" charset="0"/>
              <a:buChar char="•"/>
            </a:pPr>
            <a:endParaRPr lang="fr-FR" sz="1600"/>
          </a:p>
          <a:p>
            <a:pPr marL="285750" indent="-285750">
              <a:buFont typeface="Wingdings" panose="05000000000000000000" pitchFamily="2" charset="2"/>
              <a:buChar char="§"/>
            </a:pPr>
            <a:endParaRPr lang="fr-FR" sz="1600"/>
          </a:p>
          <a:p>
            <a:pPr lvl="1"/>
            <a:endParaRPr lang="fr-FR" sz="1600"/>
          </a:p>
        </p:txBody>
      </p:sp>
    </p:spTree>
    <p:extLst>
      <p:ext uri="{BB962C8B-B14F-4D97-AF65-F5344CB8AC3E}">
        <p14:creationId xmlns:p14="http://schemas.microsoft.com/office/powerpoint/2010/main" val="515664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1D0994D-802C-4AE9-A64C-4AD6555680B6}"/>
              </a:ext>
            </a:extLst>
          </p:cNvPr>
          <p:cNvSpPr>
            <a:spLocks noGrp="1"/>
          </p:cNvSpPr>
          <p:nvPr>
            <p:ph type="body" sz="quarter" idx="12"/>
          </p:nvPr>
        </p:nvSpPr>
        <p:spPr/>
        <p:txBody>
          <a:bodyPr/>
          <a:lstStyle/>
          <a:p>
            <a:r>
              <a:rPr lang="fr-FR"/>
              <a:t>La FAQ</a:t>
            </a:r>
          </a:p>
        </p:txBody>
      </p:sp>
      <p:sp>
        <p:nvSpPr>
          <p:cNvPr id="4" name="Espace réservé du texte 3">
            <a:extLst>
              <a:ext uri="{FF2B5EF4-FFF2-40B4-BE49-F238E27FC236}">
                <a16:creationId xmlns:a16="http://schemas.microsoft.com/office/drawing/2014/main" id="{39EDB89D-FE3F-4441-A8E1-ECC5C99FDC0C}"/>
              </a:ext>
            </a:extLst>
          </p:cNvPr>
          <p:cNvSpPr>
            <a:spLocks noGrp="1"/>
          </p:cNvSpPr>
          <p:nvPr>
            <p:ph type="body" sz="quarter" idx="14"/>
          </p:nvPr>
        </p:nvSpPr>
        <p:spPr/>
        <p:txBody>
          <a:bodyPr/>
          <a:lstStyle/>
          <a:p>
            <a:r>
              <a:rPr lang="fr-FR"/>
              <a:t>Migration de DEI Pro vers Ce Net</a:t>
            </a:r>
          </a:p>
        </p:txBody>
      </p:sp>
      <p:sp>
        <p:nvSpPr>
          <p:cNvPr id="6" name="ZoneTexte 5">
            <a:extLst>
              <a:ext uri="{FF2B5EF4-FFF2-40B4-BE49-F238E27FC236}">
                <a16:creationId xmlns:a16="http://schemas.microsoft.com/office/drawing/2014/main" id="{CE7342C6-1C34-4EB3-BBEA-D3654D54D230}"/>
              </a:ext>
            </a:extLst>
          </p:cNvPr>
          <p:cNvSpPr txBox="1"/>
          <p:nvPr/>
        </p:nvSpPr>
        <p:spPr>
          <a:xfrm>
            <a:off x="632383" y="1558834"/>
            <a:ext cx="10697468" cy="4431983"/>
          </a:xfrm>
          <a:prstGeom prst="rect">
            <a:avLst/>
          </a:prstGeom>
          <a:noFill/>
        </p:spPr>
        <p:txBody>
          <a:bodyPr wrap="square" rtlCol="0">
            <a:spAutoFit/>
          </a:bodyPr>
          <a:lstStyle/>
          <a:p>
            <a:pPr marL="285750" indent="-285750">
              <a:buFont typeface="Wingdings" panose="05000000000000000000" pitchFamily="2" charset="2"/>
              <a:buChar char="q"/>
            </a:pPr>
            <a:r>
              <a:rPr lang="fr-FR" i="1"/>
              <a:t>Comment je fais pour accéder à mes comptes privés</a:t>
            </a:r>
          </a:p>
          <a:p>
            <a:pPr marL="285750" indent="-285750">
              <a:buFont typeface="Wingdings" panose="05000000000000000000" pitchFamily="2" charset="2"/>
              <a:buChar char="q"/>
            </a:pPr>
            <a:endParaRPr lang="fr-FR" sz="1600" i="1"/>
          </a:p>
          <a:p>
            <a:pPr marL="742950" lvl="1" indent="-285750">
              <a:buFont typeface="Wingdings" panose="05000000000000000000" pitchFamily="2" charset="2"/>
              <a:buChar char="§"/>
            </a:pPr>
            <a:r>
              <a:rPr lang="fr-FR" sz="1600"/>
              <a:t>Vous faites comme avant en vous connectant sur banxo pour la partie part. Vous aurez ainsi 2 applications à utiliser, une pour le part et une pour le pro. </a:t>
            </a:r>
            <a:endParaRPr lang="fr-FR" i="1"/>
          </a:p>
          <a:p>
            <a:pPr marL="285750" indent="-285750">
              <a:buFont typeface="Wingdings" panose="05000000000000000000" pitchFamily="2" charset="2"/>
              <a:buChar char="q"/>
            </a:pPr>
            <a:endParaRPr lang="fr-FR" i="1"/>
          </a:p>
          <a:p>
            <a:pPr marL="285750" indent="-285750">
              <a:buFont typeface="Wingdings" panose="05000000000000000000" pitchFamily="2" charset="2"/>
              <a:buChar char="q"/>
            </a:pPr>
            <a:endParaRPr lang="fr-FR" i="1"/>
          </a:p>
          <a:p>
            <a:pPr marL="285750" indent="-285750">
              <a:buFont typeface="Wingdings" panose="05000000000000000000" pitchFamily="2" charset="2"/>
              <a:buChar char="q"/>
            </a:pPr>
            <a:r>
              <a:rPr lang="fr-FR" i="1"/>
              <a:t>Je voudrais faire des virements au travers d’une liste, comment je procède ?</a:t>
            </a:r>
          </a:p>
          <a:p>
            <a:pPr marL="285750" indent="-285750">
              <a:buFont typeface="Wingdings" panose="05000000000000000000" pitchFamily="2" charset="2"/>
              <a:buChar char="q"/>
            </a:pPr>
            <a:endParaRPr lang="fr-FR" i="1"/>
          </a:p>
          <a:p>
            <a:pPr marL="742950" lvl="1" indent="-285750">
              <a:buFont typeface="Wingdings" panose="05000000000000000000" pitchFamily="2" charset="2"/>
              <a:buChar char="§"/>
            </a:pPr>
            <a:r>
              <a:rPr lang="fr-FR" sz="1600"/>
              <a:t>Vous pouvez créer des listes de bénéficiairs mais il ne s’agira que d’une catégorisation de ces derniers. Sur Ce Net Comptes il n’est pas possible de faire des virements sur liste mais nous avons une offre qui vous permet d’accéder à cette fonctionnalité (Ce Net Remises). </a:t>
            </a:r>
          </a:p>
          <a:p>
            <a:pPr marL="742950" lvl="1" indent="-285750">
              <a:buFont typeface="Wingdings" panose="05000000000000000000" pitchFamily="2" charset="2"/>
              <a:buChar char="§"/>
            </a:pPr>
            <a:endParaRPr lang="fr-FR" sz="1600"/>
          </a:p>
          <a:p>
            <a:pPr marL="742950" lvl="1" indent="-285750">
              <a:buFont typeface="Wingdings" panose="05000000000000000000" pitchFamily="2" charset="2"/>
              <a:buChar char="§"/>
            </a:pPr>
            <a:endParaRPr lang="fr-FR" sz="1600"/>
          </a:p>
          <a:p>
            <a:pPr lvl="1"/>
            <a:endParaRPr lang="fr-FR" sz="1600"/>
          </a:p>
          <a:p>
            <a:pPr marL="285750" indent="-285750">
              <a:buFont typeface="Wingdings" panose="05000000000000000000" pitchFamily="2" charset="2"/>
              <a:buChar char="§"/>
            </a:pPr>
            <a:endParaRPr lang="fr-FR" sz="1600"/>
          </a:p>
          <a:p>
            <a:pPr marL="285750" indent="-285750">
              <a:buFont typeface="Wingdings" panose="05000000000000000000" pitchFamily="2" charset="2"/>
              <a:buChar char="§"/>
            </a:pPr>
            <a:endParaRPr lang="fr-FR" sz="1600"/>
          </a:p>
          <a:p>
            <a:pPr lvl="1"/>
            <a:endParaRPr lang="fr-FR" sz="1600"/>
          </a:p>
        </p:txBody>
      </p:sp>
    </p:spTree>
    <p:extLst>
      <p:ext uri="{BB962C8B-B14F-4D97-AF65-F5344CB8AC3E}">
        <p14:creationId xmlns:p14="http://schemas.microsoft.com/office/powerpoint/2010/main" val="4343983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1D0994D-802C-4AE9-A64C-4AD6555680B6}"/>
              </a:ext>
            </a:extLst>
          </p:cNvPr>
          <p:cNvSpPr>
            <a:spLocks noGrp="1"/>
          </p:cNvSpPr>
          <p:nvPr>
            <p:ph type="body" sz="quarter" idx="12"/>
          </p:nvPr>
        </p:nvSpPr>
        <p:spPr/>
        <p:txBody>
          <a:bodyPr/>
          <a:lstStyle/>
          <a:p>
            <a:r>
              <a:rPr lang="fr-FR"/>
              <a:t>La FAQ</a:t>
            </a:r>
          </a:p>
        </p:txBody>
      </p:sp>
      <p:sp>
        <p:nvSpPr>
          <p:cNvPr id="4" name="Espace réservé du texte 3">
            <a:extLst>
              <a:ext uri="{FF2B5EF4-FFF2-40B4-BE49-F238E27FC236}">
                <a16:creationId xmlns:a16="http://schemas.microsoft.com/office/drawing/2014/main" id="{39EDB89D-FE3F-4441-A8E1-ECC5C99FDC0C}"/>
              </a:ext>
            </a:extLst>
          </p:cNvPr>
          <p:cNvSpPr>
            <a:spLocks noGrp="1"/>
          </p:cNvSpPr>
          <p:nvPr>
            <p:ph type="body" sz="quarter" idx="14"/>
          </p:nvPr>
        </p:nvSpPr>
        <p:spPr/>
        <p:txBody>
          <a:bodyPr/>
          <a:lstStyle/>
          <a:p>
            <a:r>
              <a:rPr lang="fr-FR"/>
              <a:t>Migration de DEI Pro vers Ce Net</a:t>
            </a:r>
          </a:p>
        </p:txBody>
      </p:sp>
      <p:sp>
        <p:nvSpPr>
          <p:cNvPr id="8" name="ZoneTexte 7">
            <a:extLst>
              <a:ext uri="{FF2B5EF4-FFF2-40B4-BE49-F238E27FC236}">
                <a16:creationId xmlns:a16="http://schemas.microsoft.com/office/drawing/2014/main" id="{B1933B7B-220F-4A31-A41C-F26C98A75043}"/>
              </a:ext>
            </a:extLst>
          </p:cNvPr>
          <p:cNvSpPr txBox="1"/>
          <p:nvPr/>
        </p:nvSpPr>
        <p:spPr>
          <a:xfrm>
            <a:off x="632383" y="1271447"/>
            <a:ext cx="10697468" cy="3877985"/>
          </a:xfrm>
          <a:prstGeom prst="rect">
            <a:avLst/>
          </a:prstGeom>
          <a:noFill/>
        </p:spPr>
        <p:txBody>
          <a:bodyPr wrap="square" rtlCol="0">
            <a:spAutoFit/>
          </a:bodyPr>
          <a:lstStyle/>
          <a:p>
            <a:pPr lvl="1"/>
            <a:endParaRPr lang="fr-FR" sz="1600"/>
          </a:p>
          <a:p>
            <a:pPr marL="285750" indent="-285750">
              <a:buFont typeface="Wingdings" panose="05000000000000000000" pitchFamily="2" charset="2"/>
              <a:buChar char="q"/>
            </a:pPr>
            <a:r>
              <a:rPr lang="fr-FR" i="1"/>
              <a:t>Je veux faire un virement et mon lecteur CAP semble être bloqué, comment puis je valider mon virement rapidement ?</a:t>
            </a:r>
          </a:p>
          <a:p>
            <a:pPr marL="285750" indent="-285750">
              <a:buFont typeface="Wingdings" panose="05000000000000000000" pitchFamily="2" charset="2"/>
              <a:buChar char="q"/>
            </a:pPr>
            <a:endParaRPr lang="fr-FR" i="1"/>
          </a:p>
          <a:p>
            <a:pPr marL="742950" lvl="1" indent="-285750">
              <a:buFont typeface="Wingdings" panose="05000000000000000000" pitchFamily="2" charset="2"/>
              <a:buChar char="§"/>
            </a:pPr>
            <a:r>
              <a:rPr lang="fr-FR" sz="1600"/>
              <a:t>En migrant sur Ce Net Comptes le lecteur CAP est passé du mode code au mode réponse et nos clients peuvent être perturbés par ce nouveau fonctionnement. Il peut leur arriver de bloquer temporairement leur lecteur CAP. En cas de blocage de celui-ci il suffit de patienter 20 minutes pour qu’il se réactive (voir ci-dessous la capture et le mémo conseiller). En cas de besoin on peut bloquer le lecteur CAP pour solliciter le repli vers le SOL SMS. Dans tous les cas il faut inciter le client a télécharger l’application mobile pour ensuite s’enrôler à Secur pass?</a:t>
            </a:r>
          </a:p>
          <a:p>
            <a:pPr marL="742950" lvl="1" indent="-285750">
              <a:buFont typeface="Wingdings" panose="05000000000000000000" pitchFamily="2" charset="2"/>
              <a:buChar char="§"/>
            </a:pPr>
            <a:endParaRPr lang="fr-FR" sz="1600"/>
          </a:p>
          <a:p>
            <a:pPr lvl="1"/>
            <a:endParaRPr lang="fr-FR" sz="1600"/>
          </a:p>
          <a:p>
            <a:pPr marL="285750" indent="-285750">
              <a:buFont typeface="Wingdings" panose="05000000000000000000" pitchFamily="2" charset="2"/>
              <a:buChar char="§"/>
            </a:pPr>
            <a:endParaRPr lang="fr-FR" sz="1600"/>
          </a:p>
          <a:p>
            <a:pPr marL="285750" indent="-285750">
              <a:buFont typeface="Wingdings" panose="05000000000000000000" pitchFamily="2" charset="2"/>
              <a:buChar char="§"/>
            </a:pPr>
            <a:endParaRPr lang="fr-FR" sz="1600"/>
          </a:p>
          <a:p>
            <a:pPr lvl="1"/>
            <a:endParaRPr lang="fr-FR" sz="1600"/>
          </a:p>
        </p:txBody>
      </p:sp>
      <p:graphicFrame>
        <p:nvGraphicFramePr>
          <p:cNvPr id="9" name="Objet 8">
            <a:hlinkClick r:id="" action="ppaction://ole?verb=0"/>
            <a:extLst>
              <a:ext uri="{FF2B5EF4-FFF2-40B4-BE49-F238E27FC236}">
                <a16:creationId xmlns:a16="http://schemas.microsoft.com/office/drawing/2014/main" id="{D2C769E8-420F-4A39-A688-2D5AFBFFA41F}"/>
              </a:ext>
            </a:extLst>
          </p:cNvPr>
          <p:cNvGraphicFramePr>
            <a:graphicFrameLocks noChangeAspect="1"/>
          </p:cNvGraphicFramePr>
          <p:nvPr>
            <p:extLst>
              <p:ext uri="{D42A27DB-BD31-4B8C-83A1-F6EECF244321}">
                <p14:modId xmlns:p14="http://schemas.microsoft.com/office/powerpoint/2010/main" val="672777076"/>
              </p:ext>
            </p:extLst>
          </p:nvPr>
        </p:nvGraphicFramePr>
        <p:xfrm>
          <a:off x="9818914" y="4435021"/>
          <a:ext cx="914400" cy="771525"/>
        </p:xfrm>
        <a:graphic>
          <a:graphicData uri="http://schemas.openxmlformats.org/presentationml/2006/ole">
            <mc:AlternateContent xmlns:mc="http://schemas.openxmlformats.org/markup-compatibility/2006">
              <mc:Choice xmlns:v="urn:schemas-microsoft-com:vml" Requires="v">
                <p:oleObj spid="_x0000_s3074" name="Presentation" showAsIcon="1" r:id="rId3" imgW="914400" imgH="771480" progId="PowerPoint.Show.12">
                  <p:embed/>
                </p:oleObj>
              </mc:Choice>
              <mc:Fallback>
                <p:oleObj name="Presentation" showAsIcon="1" r:id="rId3" imgW="914400" imgH="771480" progId="PowerPoint.Show.12">
                  <p:embed/>
                  <p:pic>
                    <p:nvPicPr>
                      <p:cNvPr id="9" name="Objet 8">
                        <a:hlinkClick r:id="" action="ppaction://ole?verb=0"/>
                        <a:extLst>
                          <a:ext uri="{FF2B5EF4-FFF2-40B4-BE49-F238E27FC236}">
                            <a16:creationId xmlns:a16="http://schemas.microsoft.com/office/drawing/2014/main" id="{D2C769E8-420F-4A39-A688-2D5AFBFFA41F}"/>
                          </a:ext>
                        </a:extLst>
                      </p:cNvPr>
                      <p:cNvPicPr/>
                      <p:nvPr/>
                    </p:nvPicPr>
                    <p:blipFill>
                      <a:blip r:embed="rId4"/>
                      <a:stretch>
                        <a:fillRect/>
                      </a:stretch>
                    </p:blipFill>
                    <p:spPr>
                      <a:xfrm>
                        <a:off x="9818914" y="4435021"/>
                        <a:ext cx="914400" cy="771525"/>
                      </a:xfrm>
                      <a:prstGeom prst="rect">
                        <a:avLst/>
                      </a:prstGeom>
                    </p:spPr>
                  </p:pic>
                </p:oleObj>
              </mc:Fallback>
            </mc:AlternateContent>
          </a:graphicData>
        </a:graphic>
      </p:graphicFrame>
      <p:pic>
        <p:nvPicPr>
          <p:cNvPr id="10" name="Image 9">
            <a:extLst>
              <a:ext uri="{FF2B5EF4-FFF2-40B4-BE49-F238E27FC236}">
                <a16:creationId xmlns:a16="http://schemas.microsoft.com/office/drawing/2014/main" id="{DAF6F4EA-59EB-4C46-A008-7FC4E2295721}"/>
              </a:ext>
            </a:extLst>
          </p:cNvPr>
          <p:cNvPicPr>
            <a:picLocks noChangeAspect="1"/>
          </p:cNvPicPr>
          <p:nvPr/>
        </p:nvPicPr>
        <p:blipFill rotWithShape="1">
          <a:blip r:embed="rId5"/>
          <a:srcRect l="43714" t="23178" r="28429" b="34820"/>
          <a:stretch/>
        </p:blipFill>
        <p:spPr>
          <a:xfrm>
            <a:off x="4563275" y="3693433"/>
            <a:ext cx="3396343" cy="2783567"/>
          </a:xfrm>
          <a:prstGeom prst="rect">
            <a:avLst/>
          </a:prstGeom>
        </p:spPr>
      </p:pic>
    </p:spTree>
    <p:extLst>
      <p:ext uri="{BB962C8B-B14F-4D97-AF65-F5344CB8AC3E}">
        <p14:creationId xmlns:p14="http://schemas.microsoft.com/office/powerpoint/2010/main" val="2878185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1D0994D-802C-4AE9-A64C-4AD6555680B6}"/>
              </a:ext>
            </a:extLst>
          </p:cNvPr>
          <p:cNvSpPr>
            <a:spLocks noGrp="1"/>
          </p:cNvSpPr>
          <p:nvPr>
            <p:ph type="body" sz="quarter" idx="12"/>
          </p:nvPr>
        </p:nvSpPr>
        <p:spPr/>
        <p:txBody>
          <a:bodyPr/>
          <a:lstStyle/>
          <a:p>
            <a:r>
              <a:rPr lang="fr-FR"/>
              <a:t>La FAQ</a:t>
            </a:r>
          </a:p>
        </p:txBody>
      </p:sp>
      <p:sp>
        <p:nvSpPr>
          <p:cNvPr id="4" name="Espace réservé du texte 3">
            <a:extLst>
              <a:ext uri="{FF2B5EF4-FFF2-40B4-BE49-F238E27FC236}">
                <a16:creationId xmlns:a16="http://schemas.microsoft.com/office/drawing/2014/main" id="{39EDB89D-FE3F-4441-A8E1-ECC5C99FDC0C}"/>
              </a:ext>
            </a:extLst>
          </p:cNvPr>
          <p:cNvSpPr>
            <a:spLocks noGrp="1"/>
          </p:cNvSpPr>
          <p:nvPr>
            <p:ph type="body" sz="quarter" idx="14"/>
          </p:nvPr>
        </p:nvSpPr>
        <p:spPr/>
        <p:txBody>
          <a:bodyPr/>
          <a:lstStyle/>
          <a:p>
            <a:r>
              <a:rPr lang="fr-FR"/>
              <a:t>Migration de DEI Pro vers Ce Net</a:t>
            </a:r>
          </a:p>
        </p:txBody>
      </p:sp>
      <p:sp>
        <p:nvSpPr>
          <p:cNvPr id="6" name="ZoneTexte 5">
            <a:extLst>
              <a:ext uri="{FF2B5EF4-FFF2-40B4-BE49-F238E27FC236}">
                <a16:creationId xmlns:a16="http://schemas.microsoft.com/office/drawing/2014/main" id="{A1735760-5677-4408-8CD7-A8E8F93F9963}"/>
              </a:ext>
            </a:extLst>
          </p:cNvPr>
          <p:cNvSpPr txBox="1"/>
          <p:nvPr/>
        </p:nvSpPr>
        <p:spPr>
          <a:xfrm>
            <a:off x="632383" y="1271447"/>
            <a:ext cx="10697468" cy="4339650"/>
          </a:xfrm>
          <a:prstGeom prst="rect">
            <a:avLst/>
          </a:prstGeom>
          <a:noFill/>
        </p:spPr>
        <p:txBody>
          <a:bodyPr wrap="square" rtlCol="0">
            <a:spAutoFit/>
          </a:bodyPr>
          <a:lstStyle/>
          <a:p>
            <a:pPr lvl="1"/>
            <a:endParaRPr lang="fr-FR" sz="1600"/>
          </a:p>
          <a:p>
            <a:pPr marL="285750" indent="-285750">
              <a:buFont typeface="Wingdings" panose="05000000000000000000" pitchFamily="2" charset="2"/>
              <a:buChar char="q"/>
            </a:pPr>
            <a:r>
              <a:rPr lang="fr-FR" i="1"/>
              <a:t>J’ai un virement SEPA hors France à faire et il ne passe pas. Comment cela se fait ‘il ? </a:t>
            </a:r>
          </a:p>
          <a:p>
            <a:pPr marL="285750" indent="-285750">
              <a:buFont typeface="Wingdings" panose="05000000000000000000" pitchFamily="2" charset="2"/>
              <a:buChar char="q"/>
            </a:pPr>
            <a:endParaRPr lang="fr-FR" i="1"/>
          </a:p>
          <a:p>
            <a:pPr marL="742950" lvl="1" indent="-285750">
              <a:buFont typeface="Wingdings" panose="05000000000000000000" pitchFamily="2" charset="2"/>
              <a:buChar char="§"/>
            </a:pPr>
            <a:r>
              <a:rPr lang="fr-FR" sz="1600"/>
              <a:t>Sur cette ligne de virement les plafonds standards baissent pour passer de 50000€ à 10000€ et le montant personnalisé max est de 100000€. Les plafonds de virement peuvent être différents suivant le code marché (et notamment les associations). </a:t>
            </a:r>
          </a:p>
          <a:p>
            <a:pPr marL="742950" lvl="1" indent="-285750">
              <a:buFont typeface="Wingdings" panose="05000000000000000000" pitchFamily="2" charset="2"/>
              <a:buChar char="§"/>
            </a:pPr>
            <a:endParaRPr lang="fr-FR" sz="1600"/>
          </a:p>
          <a:p>
            <a:pPr marL="285750" indent="-285750">
              <a:buFont typeface="Wingdings" panose="05000000000000000000" pitchFamily="2" charset="2"/>
              <a:buChar char="q"/>
            </a:pPr>
            <a:r>
              <a:rPr lang="fr-FR" sz="1600" i="1"/>
              <a:t>Je ne parviens pas à signer les CG pour accéder à la BAD ?</a:t>
            </a:r>
          </a:p>
          <a:p>
            <a:pPr marL="285750" indent="-285750">
              <a:buFont typeface="Wingdings" panose="05000000000000000000" pitchFamily="2" charset="2"/>
              <a:buChar char="q"/>
            </a:pPr>
            <a:endParaRPr lang="fr-FR" sz="1600" i="1"/>
          </a:p>
          <a:p>
            <a:pPr marL="742950" lvl="1" indent="-285750">
              <a:buFont typeface="Wingdings" panose="05000000000000000000" pitchFamily="2" charset="2"/>
              <a:buChar char="§"/>
            </a:pPr>
            <a:r>
              <a:rPr lang="fr-FR" sz="1600"/>
              <a:t>Dans ce cas précis vous pouvez valider un avenant en blanc au poste de travail. Il faut veiller à éditer le contrat en papier avant de faire signer le client. Cela débloquera la situation. </a:t>
            </a:r>
          </a:p>
          <a:p>
            <a:pPr marL="285750" indent="-285750">
              <a:buFont typeface="Wingdings" panose="05000000000000000000" pitchFamily="2" charset="2"/>
              <a:buChar char="§"/>
            </a:pPr>
            <a:endParaRPr lang="fr-FR" sz="1600"/>
          </a:p>
          <a:p>
            <a:pPr marL="742950" lvl="1" indent="-285750">
              <a:buFont typeface="Wingdings" panose="05000000000000000000" pitchFamily="2" charset="2"/>
              <a:buChar char="§"/>
            </a:pPr>
            <a:endParaRPr lang="fr-FR" sz="1600"/>
          </a:p>
          <a:p>
            <a:pPr lvl="1"/>
            <a:endParaRPr lang="fr-FR" sz="1600"/>
          </a:p>
          <a:p>
            <a:pPr marL="285750" indent="-285750">
              <a:buFont typeface="Wingdings" panose="05000000000000000000" pitchFamily="2" charset="2"/>
              <a:buChar char="§"/>
            </a:pPr>
            <a:endParaRPr lang="fr-FR" sz="1600"/>
          </a:p>
          <a:p>
            <a:pPr marL="285750" indent="-285750">
              <a:buFont typeface="Wingdings" panose="05000000000000000000" pitchFamily="2" charset="2"/>
              <a:buChar char="§"/>
            </a:pPr>
            <a:endParaRPr lang="fr-FR" sz="1600"/>
          </a:p>
          <a:p>
            <a:pPr lvl="1"/>
            <a:endParaRPr lang="fr-FR" sz="1600"/>
          </a:p>
        </p:txBody>
      </p:sp>
    </p:spTree>
    <p:extLst>
      <p:ext uri="{BB962C8B-B14F-4D97-AF65-F5344CB8AC3E}">
        <p14:creationId xmlns:p14="http://schemas.microsoft.com/office/powerpoint/2010/main" val="605516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1D0994D-802C-4AE9-A64C-4AD6555680B6}"/>
              </a:ext>
            </a:extLst>
          </p:cNvPr>
          <p:cNvSpPr>
            <a:spLocks noGrp="1"/>
          </p:cNvSpPr>
          <p:nvPr>
            <p:ph type="body" sz="quarter" idx="12"/>
          </p:nvPr>
        </p:nvSpPr>
        <p:spPr/>
        <p:txBody>
          <a:bodyPr/>
          <a:lstStyle/>
          <a:p>
            <a:r>
              <a:rPr lang="fr-FR"/>
              <a:t>Accompagnement : le kit commercial ce net</a:t>
            </a:r>
          </a:p>
        </p:txBody>
      </p:sp>
      <p:sp>
        <p:nvSpPr>
          <p:cNvPr id="4" name="Espace réservé du texte 3">
            <a:extLst>
              <a:ext uri="{FF2B5EF4-FFF2-40B4-BE49-F238E27FC236}">
                <a16:creationId xmlns:a16="http://schemas.microsoft.com/office/drawing/2014/main" id="{39EDB89D-FE3F-4441-A8E1-ECC5C99FDC0C}"/>
              </a:ext>
            </a:extLst>
          </p:cNvPr>
          <p:cNvSpPr>
            <a:spLocks noGrp="1"/>
          </p:cNvSpPr>
          <p:nvPr>
            <p:ph type="body" sz="quarter" idx="14"/>
          </p:nvPr>
        </p:nvSpPr>
        <p:spPr/>
        <p:txBody>
          <a:bodyPr/>
          <a:lstStyle/>
          <a:p>
            <a:r>
              <a:rPr lang="fr-FR"/>
              <a:t>Migration de DEI Pro vers Ce Net</a:t>
            </a:r>
          </a:p>
        </p:txBody>
      </p:sp>
      <p:sp>
        <p:nvSpPr>
          <p:cNvPr id="5" name="Espace réservé du texte 1">
            <a:extLst>
              <a:ext uri="{FF2B5EF4-FFF2-40B4-BE49-F238E27FC236}">
                <a16:creationId xmlns:a16="http://schemas.microsoft.com/office/drawing/2014/main" id="{3A9D95E8-8D78-45A2-B10D-DDB85C434216}"/>
              </a:ext>
            </a:extLst>
          </p:cNvPr>
          <p:cNvSpPr txBox="1">
            <a:spLocks/>
          </p:cNvSpPr>
          <p:nvPr/>
        </p:nvSpPr>
        <p:spPr>
          <a:xfrm>
            <a:off x="815413" y="1228664"/>
            <a:ext cx="10272131" cy="384043"/>
          </a:xfrm>
          <a:prstGeom prst="rect">
            <a:avLst/>
          </a:prstGeom>
        </p:spPr>
        <p:txBody>
          <a:bodyPr vert="horz" lIns="0" tIns="0" rIns="0" bIns="0" rtlCol="0" anchor="t">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schemeClr val="tx1">
                    <a:lumMod val="50000"/>
                  </a:schemeClr>
                </a:solidFill>
                <a:latin typeface="Montserrat SemiBold"/>
                <a:cs typeface="Arial"/>
              </a:rPr>
              <a:t>La boîte à outils disponible sur la RDC</a:t>
            </a:r>
            <a:endParaRPr lang="fr-FR" dirty="0"/>
          </a:p>
        </p:txBody>
      </p:sp>
      <p:sp>
        <p:nvSpPr>
          <p:cNvPr id="7" name="Rectangle : coins arrondis 15">
            <a:extLst>
              <a:ext uri="{FF2B5EF4-FFF2-40B4-BE49-F238E27FC236}">
                <a16:creationId xmlns:a16="http://schemas.microsoft.com/office/drawing/2014/main" id="{A3AC4C26-3744-4DD6-8FB3-CF7266C00CE9}"/>
              </a:ext>
            </a:extLst>
          </p:cNvPr>
          <p:cNvSpPr/>
          <p:nvPr/>
        </p:nvSpPr>
        <p:spPr>
          <a:xfrm>
            <a:off x="417950" y="1736104"/>
            <a:ext cx="3768151" cy="4377533"/>
          </a:xfrm>
          <a:prstGeom prst="roundRect">
            <a:avLst/>
          </a:prstGeom>
          <a:noFill/>
          <a:ln>
            <a:solidFill>
              <a:srgbClr val="8AB973"/>
            </a:solidFill>
          </a:ln>
          <a:effectLst/>
        </p:spPr>
        <p:style>
          <a:lnRef idx="2">
            <a:schemeClr val="accent1">
              <a:shade val="50000"/>
            </a:schemeClr>
          </a:lnRef>
          <a:fillRef idx="1">
            <a:schemeClr val="accent1"/>
          </a:fillRef>
          <a:effectRef idx="0">
            <a:schemeClr val="accent1"/>
          </a:effectRef>
          <a:fontRef idx="minor">
            <a:schemeClr val="lt1"/>
          </a:fontRef>
        </p:style>
        <p:txBody>
          <a:bodyPr lIns="48000" tIns="96000" rIns="0" bIns="60960" rtlCol="0" anchor="t"/>
          <a:lstStyle/>
          <a:p>
            <a:pPr algn="ctr" defTabSz="914354"/>
            <a:r>
              <a:rPr lang="fr-FR" sz="1333" dirty="0">
                <a:solidFill>
                  <a:srgbClr val="8AB973"/>
                </a:solidFill>
                <a:latin typeface="Arial"/>
                <a:cs typeface="Arial"/>
              </a:rPr>
              <a:t>SUPPORTS COMMERCIAUX</a:t>
            </a:r>
          </a:p>
          <a:p>
            <a:pPr algn="ctr" defTabSz="914354"/>
            <a:endParaRPr lang="fr-FR" sz="1333" dirty="0">
              <a:solidFill>
                <a:srgbClr val="FCBE04"/>
              </a:solidFill>
              <a:latin typeface="Arial"/>
              <a:cs typeface="Arial"/>
            </a:endParaRPr>
          </a:p>
          <a:p>
            <a:pPr marL="228584" indent="-228584" defTabSz="914354">
              <a:spcBef>
                <a:spcPts val="400"/>
              </a:spcBef>
              <a:buFont typeface="Wingdings" panose="05000000000000000000" pitchFamily="2" charset="2"/>
              <a:buChar char="§"/>
            </a:pPr>
            <a:r>
              <a:rPr lang="fr-FR" sz="1333" dirty="0">
                <a:solidFill>
                  <a:srgbClr val="3E454A">
                    <a:lumMod val="50000"/>
                  </a:srgbClr>
                </a:solidFill>
                <a:latin typeface="Arial"/>
                <a:cs typeface="Arial"/>
                <a:hlinkClick r:id="rId2">
                  <a:extLst>
                    <a:ext uri="{A12FA001-AC4F-418D-AE19-62706E023703}">
                      <ahyp:hlinkClr xmlns:ahyp="http://schemas.microsoft.com/office/drawing/2018/hyperlinkcolor" val="tx"/>
                    </a:ext>
                  </a:extLst>
                </a:hlinkClick>
              </a:rPr>
              <a:t>Fiche Mémo CE Net Comptes</a:t>
            </a:r>
            <a:endParaRPr lang="fr-FR" sz="1333" dirty="0">
              <a:solidFill>
                <a:srgbClr val="3E454A">
                  <a:lumMod val="50000"/>
                </a:srgbClr>
              </a:solidFill>
              <a:latin typeface="Arial"/>
              <a:cs typeface="Arial"/>
            </a:endParaRPr>
          </a:p>
          <a:p>
            <a:pPr marL="228584" indent="-228584" defTabSz="914354">
              <a:buFont typeface="Wingdings" panose="020B0604020202020204" pitchFamily="34" charset="0"/>
              <a:buChar char="§"/>
            </a:pPr>
            <a:r>
              <a:rPr lang="fr-FR" sz="1333" dirty="0">
                <a:solidFill>
                  <a:srgbClr val="3E454A">
                    <a:lumMod val="50000"/>
                  </a:srgbClr>
                </a:solidFill>
                <a:latin typeface="Arial"/>
                <a:cs typeface="Arial"/>
                <a:hlinkClick r:id="rId3">
                  <a:extLst>
                    <a:ext uri="{A12FA001-AC4F-418D-AE19-62706E023703}">
                      <ahyp:hlinkClr xmlns:ahyp="http://schemas.microsoft.com/office/drawing/2018/hyperlinkcolor" val="tx"/>
                    </a:ext>
                  </a:extLst>
                </a:hlinkClick>
              </a:rPr>
              <a:t>Arbre décisionnel sur le choix de  l’espace transactionnel adapté</a:t>
            </a:r>
            <a:endParaRPr lang="fr-FR" sz="1333" dirty="0">
              <a:solidFill>
                <a:srgbClr val="3E454A">
                  <a:lumMod val="50000"/>
                </a:srgbClr>
              </a:solidFill>
              <a:latin typeface="Arial"/>
              <a:cs typeface="Arial"/>
            </a:endParaRPr>
          </a:p>
          <a:p>
            <a:pPr marL="228584" lvl="1" indent="-228584" defTabSz="914354">
              <a:buFont typeface="Wingdings" panose="05000000000000000000" pitchFamily="2" charset="2"/>
              <a:buChar char="§"/>
            </a:pPr>
            <a:r>
              <a:rPr lang="fr-FR" sz="1333" dirty="0">
                <a:solidFill>
                  <a:srgbClr val="3E454A">
                    <a:lumMod val="50000"/>
                  </a:srgbClr>
                </a:solidFill>
                <a:latin typeface="Arial"/>
                <a:cs typeface="Arial"/>
                <a:hlinkClick r:id="rId4">
                  <a:extLst>
                    <a:ext uri="{A12FA001-AC4F-418D-AE19-62706E023703}">
                      <ahyp:hlinkClr xmlns:ahyp="http://schemas.microsoft.com/office/drawing/2018/hyperlinkcolor" val="tx"/>
                    </a:ext>
                  </a:extLst>
                </a:hlinkClick>
              </a:rPr>
              <a:t>Comparatif des fonctionnalités entre DEI </a:t>
            </a:r>
            <a:r>
              <a:rPr lang="fr-FR" sz="1333" dirty="0" err="1">
                <a:solidFill>
                  <a:srgbClr val="3E454A">
                    <a:lumMod val="50000"/>
                  </a:srgbClr>
                </a:solidFill>
                <a:latin typeface="Arial"/>
                <a:cs typeface="Arial"/>
                <a:hlinkClick r:id="rId4">
                  <a:extLst>
                    <a:ext uri="{A12FA001-AC4F-418D-AE19-62706E023703}">
                      <ahyp:hlinkClr xmlns:ahyp="http://schemas.microsoft.com/office/drawing/2018/hyperlinkcolor" val="tx"/>
                    </a:ext>
                  </a:extLst>
                </a:hlinkClick>
              </a:rPr>
              <a:t>Pro&amp;CE</a:t>
            </a:r>
            <a:r>
              <a:rPr lang="fr-FR" sz="1333" dirty="0">
                <a:solidFill>
                  <a:srgbClr val="3E454A">
                    <a:lumMod val="50000"/>
                  </a:srgbClr>
                </a:solidFill>
                <a:latin typeface="Arial"/>
                <a:cs typeface="Arial"/>
                <a:hlinkClick r:id="rId4">
                  <a:extLst>
                    <a:ext uri="{A12FA001-AC4F-418D-AE19-62706E023703}">
                      <ahyp:hlinkClr xmlns:ahyp="http://schemas.microsoft.com/office/drawing/2018/hyperlinkcolor" val="tx"/>
                    </a:ext>
                  </a:extLst>
                </a:hlinkClick>
              </a:rPr>
              <a:t> Net comptes et les Applis CE Net </a:t>
            </a:r>
            <a:r>
              <a:rPr lang="fr-FR" sz="1333" dirty="0" err="1">
                <a:solidFill>
                  <a:srgbClr val="3E454A">
                    <a:lumMod val="50000"/>
                  </a:srgbClr>
                </a:solidFill>
                <a:latin typeface="Arial"/>
                <a:cs typeface="Arial"/>
                <a:hlinkClick r:id="rId4">
                  <a:extLst>
                    <a:ext uri="{A12FA001-AC4F-418D-AE19-62706E023703}">
                      <ahyp:hlinkClr xmlns:ahyp="http://schemas.microsoft.com/office/drawing/2018/hyperlinkcolor" val="tx"/>
                    </a:ext>
                  </a:extLst>
                </a:hlinkClick>
              </a:rPr>
              <a:t>Comptes&amp;DEI</a:t>
            </a:r>
            <a:r>
              <a:rPr lang="fr-FR" sz="1333" dirty="0">
                <a:solidFill>
                  <a:srgbClr val="3E454A">
                    <a:lumMod val="50000"/>
                  </a:srgbClr>
                </a:solidFill>
                <a:latin typeface="Arial"/>
                <a:cs typeface="Arial"/>
                <a:hlinkClick r:id="rId4">
                  <a:extLst>
                    <a:ext uri="{A12FA001-AC4F-418D-AE19-62706E023703}">
                      <ahyp:hlinkClr xmlns:ahyp="http://schemas.microsoft.com/office/drawing/2018/hyperlinkcolor" val="tx"/>
                    </a:ext>
                  </a:extLst>
                </a:hlinkClick>
              </a:rPr>
              <a:t> </a:t>
            </a:r>
            <a:r>
              <a:rPr lang="fr-FR" sz="1333">
                <a:solidFill>
                  <a:srgbClr val="3E454A">
                    <a:lumMod val="50000"/>
                  </a:srgbClr>
                </a:solidFill>
                <a:latin typeface="Arial"/>
                <a:cs typeface="Arial"/>
                <a:hlinkClick r:id="rId4">
                  <a:extLst>
                    <a:ext uri="{A12FA001-AC4F-418D-AE19-62706E023703}">
                      <ahyp:hlinkClr xmlns:ahyp="http://schemas.microsoft.com/office/drawing/2018/hyperlinkcolor" val="tx"/>
                    </a:ext>
                  </a:extLst>
                </a:hlinkClick>
              </a:rPr>
              <a:t>Pro</a:t>
            </a:r>
            <a:r>
              <a:rPr lang="fr-FR" sz="1333" strike="sngStrike">
                <a:solidFill>
                  <a:srgbClr val="3E454A">
                    <a:lumMod val="50000"/>
                  </a:srgbClr>
                </a:solidFill>
                <a:latin typeface="Arial"/>
                <a:cs typeface="Arial"/>
                <a:hlinkClick r:id="rId4">
                  <a:extLst>
                    <a:ext uri="{A12FA001-AC4F-418D-AE19-62706E023703}">
                      <ahyp:hlinkClr xmlns:ahyp="http://schemas.microsoft.com/office/drawing/2018/hyperlinkcolor" val="tx"/>
                    </a:ext>
                  </a:extLst>
                </a:hlinkClick>
              </a:rPr>
              <a:t> </a:t>
            </a:r>
            <a:endParaRPr lang="fr-FR" sz="1333">
              <a:solidFill>
                <a:srgbClr val="3E454A"/>
              </a:solidFill>
              <a:latin typeface="Arial" panose="020B0604020202020204"/>
              <a:cs typeface="Arial"/>
            </a:endParaRPr>
          </a:p>
          <a:p>
            <a:pPr lvl="1" defTabSz="914354"/>
            <a:endParaRPr lang="fr-FR" sz="1333">
              <a:solidFill>
                <a:srgbClr val="3E454A"/>
              </a:solidFill>
              <a:latin typeface="Arial" panose="020B0604020202020204"/>
              <a:cs typeface="Arial"/>
            </a:endParaRPr>
          </a:p>
          <a:p>
            <a:pPr marL="285744" lvl="1" indent="-285744" defTabSz="914354">
              <a:buFont typeface="Wingdings" panose="05000000000000000000" pitchFamily="2" charset="2"/>
              <a:buChar char="§"/>
            </a:pPr>
            <a:r>
              <a:rPr lang="fr-FR" sz="1333">
                <a:solidFill>
                  <a:srgbClr val="3E454A"/>
                </a:solidFill>
                <a:latin typeface="Arial" panose="020B0604020202020204"/>
                <a:cs typeface="Arial"/>
                <a:hlinkClick r:id="rId5"/>
              </a:rPr>
              <a:t>Site </a:t>
            </a:r>
            <a:r>
              <a:rPr lang="fr-FR" sz="1333" dirty="0">
                <a:solidFill>
                  <a:srgbClr val="3E454A"/>
                </a:solidFill>
                <a:latin typeface="Arial" panose="020B0604020202020204"/>
                <a:cs typeface="Arial"/>
                <a:hlinkClick r:id="rId5"/>
              </a:rPr>
              <a:t>de Démo CE Net comptes</a:t>
            </a:r>
            <a:endParaRPr lang="fr-FR" sz="1333" dirty="0">
              <a:solidFill>
                <a:srgbClr val="3E454A"/>
              </a:solidFill>
              <a:latin typeface="Arial" panose="020B0604020202020204"/>
              <a:cs typeface="Arial"/>
            </a:endParaRPr>
          </a:p>
          <a:p>
            <a:pPr lvl="1" defTabSz="914354"/>
            <a:r>
              <a:rPr lang="fr-FR" sz="1333" dirty="0">
                <a:solidFill>
                  <a:srgbClr val="3E454A"/>
                </a:solidFill>
                <a:latin typeface="Arial" panose="020B0604020202020204"/>
                <a:cs typeface="Arial"/>
              </a:rPr>
              <a:t>                    </a:t>
            </a:r>
          </a:p>
        </p:txBody>
      </p:sp>
      <p:sp>
        <p:nvSpPr>
          <p:cNvPr id="8" name="Rectangle : coins arrondis 16">
            <a:extLst>
              <a:ext uri="{FF2B5EF4-FFF2-40B4-BE49-F238E27FC236}">
                <a16:creationId xmlns:a16="http://schemas.microsoft.com/office/drawing/2014/main" id="{89D9306C-29FD-49EA-8786-1773C107B687}"/>
              </a:ext>
            </a:extLst>
          </p:cNvPr>
          <p:cNvSpPr/>
          <p:nvPr/>
        </p:nvSpPr>
        <p:spPr>
          <a:xfrm>
            <a:off x="4328974" y="1702676"/>
            <a:ext cx="3685564" cy="5155324"/>
          </a:xfrm>
          <a:prstGeom prst="roundRect">
            <a:avLst/>
          </a:prstGeom>
          <a:noFill/>
          <a:ln>
            <a:solidFill>
              <a:srgbClr val="6694CE"/>
            </a:solidFill>
          </a:ln>
          <a:effectLst/>
        </p:spPr>
        <p:style>
          <a:lnRef idx="2">
            <a:schemeClr val="accent1">
              <a:shade val="50000"/>
            </a:schemeClr>
          </a:lnRef>
          <a:fillRef idx="1">
            <a:schemeClr val="accent1"/>
          </a:fillRef>
          <a:effectRef idx="0">
            <a:schemeClr val="accent1"/>
          </a:effectRef>
          <a:fontRef idx="minor">
            <a:schemeClr val="lt1"/>
          </a:fontRef>
        </p:style>
        <p:txBody>
          <a:bodyPr lIns="48000" tIns="96000" rIns="0" bIns="60960" rtlCol="0" anchor="t"/>
          <a:lstStyle/>
          <a:p>
            <a:pPr algn="ctr" defTabSz="914354"/>
            <a:r>
              <a:rPr lang="fr-FR" sz="1333" dirty="0">
                <a:solidFill>
                  <a:srgbClr val="6694CE"/>
                </a:solidFill>
                <a:latin typeface="Arial"/>
                <a:cs typeface="Arial"/>
              </a:rPr>
              <a:t>GUIDES ET FORMATIONS</a:t>
            </a:r>
          </a:p>
          <a:p>
            <a:pPr algn="ctr" defTabSz="914354"/>
            <a:endParaRPr lang="fr-FR" sz="1333" dirty="0">
              <a:solidFill>
                <a:srgbClr val="FCBE04"/>
              </a:solidFill>
              <a:latin typeface="Arial"/>
              <a:cs typeface="Arial"/>
            </a:endParaRPr>
          </a:p>
          <a:p>
            <a:pPr marL="228584" indent="-228584" defTabSz="914354">
              <a:spcBef>
                <a:spcPts val="400"/>
              </a:spcBef>
              <a:buFont typeface="Wingdings" panose="05000000000000000000" pitchFamily="2" charset="2"/>
              <a:buChar char="§"/>
            </a:pPr>
            <a:r>
              <a:rPr lang="fr-FR" sz="1200" dirty="0">
                <a:solidFill>
                  <a:srgbClr val="3E454A">
                    <a:lumMod val="50000"/>
                  </a:srgbClr>
                </a:solidFill>
                <a:latin typeface="Arial"/>
                <a:cs typeface="Arial"/>
                <a:hlinkClick r:id="rId6">
                  <a:extLst>
                    <a:ext uri="{A12FA001-AC4F-418D-AE19-62706E023703}">
                      <ahyp:hlinkClr xmlns:ahyp="http://schemas.microsoft.com/office/drawing/2018/hyperlinkcolor" val="tx"/>
                    </a:ext>
                  </a:extLst>
                </a:hlinkClick>
              </a:rPr>
              <a:t>Pas à Pas Souscription CE Net Comptes</a:t>
            </a:r>
            <a:endParaRPr lang="fr-FR" sz="1200" dirty="0">
              <a:solidFill>
                <a:srgbClr val="3E454A">
                  <a:lumMod val="50000"/>
                </a:srgbClr>
              </a:solidFill>
              <a:latin typeface="Arial"/>
              <a:cs typeface="Arial"/>
            </a:endParaRPr>
          </a:p>
          <a:p>
            <a:pPr marL="228584" indent="-228584" defTabSz="914354">
              <a:spcBef>
                <a:spcPts val="400"/>
              </a:spcBef>
              <a:buFont typeface="Wingdings" panose="05000000000000000000" pitchFamily="2" charset="2"/>
              <a:buChar char="§"/>
            </a:pPr>
            <a:r>
              <a:rPr lang="fr-FR" sz="1200" dirty="0">
                <a:solidFill>
                  <a:srgbClr val="3E454A">
                    <a:lumMod val="50000"/>
                  </a:srgbClr>
                </a:solidFill>
                <a:latin typeface="Arial"/>
                <a:cs typeface="Arial"/>
                <a:hlinkClick r:id="rId7">
                  <a:extLst>
                    <a:ext uri="{A12FA001-AC4F-418D-AE19-62706E023703}">
                      <ahyp:hlinkClr xmlns:ahyp="http://schemas.microsoft.com/office/drawing/2018/hyperlinkcolor" val="tx"/>
                    </a:ext>
                  </a:extLst>
                </a:hlinkClick>
              </a:rPr>
              <a:t>Vidéo interne de présentation  CE Net Comptes</a:t>
            </a:r>
            <a:endParaRPr lang="fr-FR" sz="1200" dirty="0">
              <a:solidFill>
                <a:srgbClr val="3E454A">
                  <a:lumMod val="50000"/>
                </a:srgbClr>
              </a:solidFill>
              <a:latin typeface="Arial"/>
              <a:cs typeface="Arial"/>
            </a:endParaRPr>
          </a:p>
          <a:p>
            <a:pPr marL="228584" indent="-228584" defTabSz="914354">
              <a:spcBef>
                <a:spcPts val="400"/>
              </a:spcBef>
              <a:buFont typeface="Wingdings" panose="05000000000000000000" pitchFamily="2" charset="2"/>
              <a:buChar char="§"/>
            </a:pPr>
            <a:r>
              <a:rPr lang="fr-FR" sz="1200" dirty="0">
                <a:solidFill>
                  <a:srgbClr val="3E454A">
                    <a:lumMod val="50000"/>
                  </a:srgbClr>
                </a:solidFill>
                <a:latin typeface="Arial"/>
                <a:cs typeface="Arial"/>
                <a:hlinkClick r:id="rId8">
                  <a:extLst>
                    <a:ext uri="{A12FA001-AC4F-418D-AE19-62706E023703}">
                      <ahyp:hlinkClr xmlns:ahyp="http://schemas.microsoft.com/office/drawing/2018/hyperlinkcolor" val="tx"/>
                    </a:ext>
                  </a:extLst>
                </a:hlinkClick>
              </a:rPr>
              <a:t>Vidéo application CE NET</a:t>
            </a:r>
            <a:endParaRPr lang="fr-FR" sz="1200" dirty="0">
              <a:solidFill>
                <a:srgbClr val="3E454A">
                  <a:lumMod val="50000"/>
                </a:srgbClr>
              </a:solidFill>
              <a:latin typeface="Arial"/>
              <a:cs typeface="Arial"/>
            </a:endParaRPr>
          </a:p>
          <a:p>
            <a:pPr marL="228584" indent="-228584" defTabSz="914354">
              <a:spcBef>
                <a:spcPts val="400"/>
              </a:spcBef>
              <a:buFont typeface="Wingdings" panose="05000000000000000000" pitchFamily="2" charset="2"/>
              <a:buChar char="§"/>
            </a:pPr>
            <a:r>
              <a:rPr lang="fr-FR" sz="1200" dirty="0">
                <a:solidFill>
                  <a:srgbClr val="3E454A">
                    <a:lumMod val="50000"/>
                  </a:srgbClr>
                </a:solidFill>
                <a:latin typeface="Arial"/>
                <a:cs typeface="Arial"/>
                <a:hlinkClick r:id="rId9">
                  <a:extLst>
                    <a:ext uri="{A12FA001-AC4F-418D-AE19-62706E023703}">
                      <ahyp:hlinkClr xmlns:ahyp="http://schemas.microsoft.com/office/drawing/2018/hyperlinkcolor" val="tx"/>
                    </a:ext>
                  </a:extLst>
                </a:hlinkClick>
              </a:rPr>
              <a:t>Pas à Pas application CE NET (vision client)</a:t>
            </a:r>
            <a:endParaRPr lang="fr-FR" sz="1200" dirty="0">
              <a:solidFill>
                <a:srgbClr val="3E454A">
                  <a:lumMod val="50000"/>
                </a:srgbClr>
              </a:solidFill>
              <a:latin typeface="Arial"/>
              <a:cs typeface="Arial"/>
            </a:endParaRPr>
          </a:p>
          <a:p>
            <a:pPr marL="228584" indent="-228584" defTabSz="914354">
              <a:spcBef>
                <a:spcPts val="400"/>
              </a:spcBef>
              <a:buFont typeface="Wingdings" panose="05000000000000000000" pitchFamily="2" charset="2"/>
              <a:buChar char="§"/>
            </a:pPr>
            <a:r>
              <a:rPr lang="fr-FR" sz="1200" dirty="0">
                <a:solidFill>
                  <a:srgbClr val="3E454A">
                    <a:lumMod val="50000"/>
                  </a:srgbClr>
                </a:solidFill>
                <a:latin typeface="Arial"/>
                <a:cs typeface="Arial"/>
                <a:hlinkClick r:id="rId10"/>
              </a:rPr>
              <a:t>Pas à pas – Réinitialiser le mot de passe d’un utilisateur</a:t>
            </a:r>
            <a:endParaRPr lang="fr-FR" sz="1200" dirty="0">
              <a:solidFill>
                <a:srgbClr val="3E454A">
                  <a:lumMod val="50000"/>
                </a:srgbClr>
              </a:solidFill>
              <a:latin typeface="Arial"/>
              <a:cs typeface="Arial"/>
            </a:endParaRPr>
          </a:p>
          <a:p>
            <a:pPr marL="228584" indent="-228584" defTabSz="914354">
              <a:spcBef>
                <a:spcPts val="400"/>
              </a:spcBef>
              <a:buFont typeface="Wingdings" panose="05000000000000000000" pitchFamily="2" charset="2"/>
              <a:buChar char="§"/>
            </a:pPr>
            <a:r>
              <a:rPr lang="fr-FR" sz="1200" dirty="0">
                <a:solidFill>
                  <a:srgbClr val="3E454A">
                    <a:lumMod val="50000"/>
                  </a:srgbClr>
                </a:solidFill>
                <a:latin typeface="Arial"/>
                <a:cs typeface="Arial"/>
                <a:hlinkClick r:id="rId11"/>
              </a:rPr>
              <a:t>Pas à pas – Ajouter un utilisateur</a:t>
            </a:r>
            <a:endParaRPr lang="fr-FR" sz="1200" dirty="0">
              <a:solidFill>
                <a:srgbClr val="3E454A">
                  <a:lumMod val="50000"/>
                </a:srgbClr>
              </a:solidFill>
              <a:latin typeface="Arial"/>
              <a:cs typeface="Arial"/>
            </a:endParaRPr>
          </a:p>
          <a:p>
            <a:pPr marL="228584" indent="-228584" defTabSz="914354">
              <a:spcBef>
                <a:spcPts val="400"/>
              </a:spcBef>
              <a:buFont typeface="Wingdings" panose="05000000000000000000" pitchFamily="2" charset="2"/>
              <a:buChar char="§"/>
            </a:pPr>
            <a:r>
              <a:rPr lang="fr-FR" sz="1200" dirty="0">
                <a:solidFill>
                  <a:srgbClr val="3E454A">
                    <a:lumMod val="50000"/>
                  </a:srgbClr>
                </a:solidFill>
                <a:latin typeface="Arial"/>
                <a:cs typeface="Arial"/>
                <a:hlinkClick r:id="rId12"/>
              </a:rPr>
              <a:t>Pas à pas – la vision </a:t>
            </a:r>
            <a:r>
              <a:rPr lang="fr-FR" sz="1200">
                <a:solidFill>
                  <a:srgbClr val="3E454A">
                    <a:lumMod val="50000"/>
                  </a:srgbClr>
                </a:solidFill>
                <a:latin typeface="Arial"/>
                <a:cs typeface="Arial"/>
                <a:hlinkClick r:id="rId12"/>
              </a:rPr>
              <a:t>client – Ajouter des habilitations à un utilisateur</a:t>
            </a:r>
            <a:endParaRPr lang="fr-FR" sz="1200">
              <a:solidFill>
                <a:srgbClr val="3E454A">
                  <a:lumMod val="50000"/>
                </a:srgbClr>
              </a:solidFill>
              <a:latin typeface="Arial" panose="020B0604020202020204"/>
              <a:cs typeface="Arial"/>
            </a:endParaRPr>
          </a:p>
          <a:p>
            <a:pPr marL="228584" indent="-228584" defTabSz="914354">
              <a:spcBef>
                <a:spcPts val="400"/>
              </a:spcBef>
              <a:buFont typeface="Wingdings" panose="05000000000000000000" pitchFamily="2" charset="2"/>
              <a:buChar char="§"/>
            </a:pPr>
            <a:r>
              <a:rPr lang="fr-FR" sz="1200">
                <a:solidFill>
                  <a:srgbClr val="3E454A">
                    <a:lumMod val="50000"/>
                  </a:srgbClr>
                </a:solidFill>
                <a:latin typeface="Arial" panose="020B0604020202020204"/>
                <a:cs typeface="Arial"/>
                <a:hlinkClick r:id="rId13"/>
              </a:rPr>
              <a:t>FAQ migration DEI PRO vers Ce Net </a:t>
            </a:r>
            <a:endParaRPr lang="fr-FR" sz="1200">
              <a:solidFill>
                <a:srgbClr val="3E454A">
                  <a:lumMod val="50000"/>
                </a:srgbClr>
              </a:solidFill>
              <a:latin typeface="Arial" panose="020B0604020202020204"/>
              <a:cs typeface="Arial"/>
            </a:endParaRPr>
          </a:p>
          <a:p>
            <a:pPr marL="228584" indent="-228584" defTabSz="914354">
              <a:spcBef>
                <a:spcPts val="400"/>
              </a:spcBef>
              <a:buFont typeface="Wingdings" panose="05000000000000000000" pitchFamily="2" charset="2"/>
              <a:buChar char="§"/>
            </a:pPr>
            <a:r>
              <a:rPr lang="fr-FR" sz="1200">
                <a:solidFill>
                  <a:srgbClr val="3E454A">
                    <a:lumMod val="50000"/>
                  </a:srgbClr>
                </a:solidFill>
                <a:latin typeface="Arial" panose="020B0604020202020204"/>
                <a:cs typeface="Arial"/>
                <a:hlinkClick r:id="rId14"/>
              </a:rPr>
              <a:t>App : Présentation nouvelles fonctionnalités Nov 2022</a:t>
            </a:r>
            <a:endParaRPr lang="fr-FR" sz="1200">
              <a:solidFill>
                <a:srgbClr val="3E454A">
                  <a:lumMod val="50000"/>
                </a:srgbClr>
              </a:solidFill>
              <a:latin typeface="Arial" panose="020B0604020202020204"/>
              <a:cs typeface="Arial"/>
            </a:endParaRPr>
          </a:p>
          <a:p>
            <a:pPr marL="228584" indent="-228584" defTabSz="914354">
              <a:spcBef>
                <a:spcPts val="400"/>
              </a:spcBef>
              <a:buFont typeface="Wingdings" panose="05000000000000000000" pitchFamily="2" charset="2"/>
              <a:buChar char="§"/>
            </a:pPr>
            <a:r>
              <a:rPr lang="fr-FR" sz="1200">
                <a:solidFill>
                  <a:srgbClr val="3E454A">
                    <a:lumMod val="50000"/>
                  </a:srgbClr>
                </a:solidFill>
                <a:latin typeface="Arial" panose="020B0604020202020204"/>
                <a:cs typeface="Arial"/>
                <a:hlinkClick r:id="rId15"/>
              </a:rPr>
              <a:t>App : </a:t>
            </a:r>
            <a:r>
              <a:rPr lang="fr-FR" sz="1200">
                <a:solidFill>
                  <a:srgbClr val="3E454A">
                    <a:lumMod val="50000"/>
                  </a:srgbClr>
                </a:solidFill>
                <a:cs typeface="Arial"/>
                <a:hlinkClick r:id="rId15"/>
              </a:rPr>
              <a:t>Présentation nouvelles fonctionnalités Janvier 2023</a:t>
            </a:r>
            <a:endParaRPr lang="fr-FR" sz="1200">
              <a:solidFill>
                <a:srgbClr val="3E454A">
                  <a:lumMod val="50000"/>
                </a:srgbClr>
              </a:solidFill>
              <a:latin typeface="Arial" panose="020B0604020202020204"/>
              <a:cs typeface="Arial"/>
            </a:endParaRPr>
          </a:p>
          <a:p>
            <a:pPr defTabSz="914354">
              <a:spcBef>
                <a:spcPts val="400"/>
              </a:spcBef>
            </a:pPr>
            <a:r>
              <a:rPr lang="fr-FR" sz="1200" b="1">
                <a:solidFill>
                  <a:srgbClr val="3E454A"/>
                </a:solidFill>
                <a:latin typeface="Arial" panose="020B0604020202020204"/>
                <a:cs typeface="Arial"/>
              </a:rPr>
              <a:t>Disponible </a:t>
            </a:r>
            <a:r>
              <a:rPr lang="fr-FR" sz="1200">
                <a:solidFill>
                  <a:srgbClr val="3E454A"/>
                </a:solidFill>
                <a:latin typeface="Arial" panose="020B0604020202020204"/>
                <a:cs typeface="Arial"/>
              </a:rPr>
              <a:t>: E-learning dédié aux Espaces Transactionnels:</a:t>
            </a:r>
          </a:p>
          <a:p>
            <a:pPr defTabSz="914354">
              <a:spcBef>
                <a:spcPts val="400"/>
              </a:spcBef>
            </a:pPr>
            <a:r>
              <a:rPr lang="fr-FR" sz="1200">
                <a:solidFill>
                  <a:srgbClr val="3E454A">
                    <a:lumMod val="50000"/>
                  </a:srgbClr>
                </a:solidFill>
                <a:latin typeface="Arial" panose="020B0604020202020204"/>
                <a:hlinkClick r:id="rId16"/>
              </a:rPr>
              <a:t>https</a:t>
            </a:r>
            <a:r>
              <a:rPr lang="fr-FR" sz="1200" dirty="0">
                <a:solidFill>
                  <a:srgbClr val="3E454A">
                    <a:lumMod val="50000"/>
                  </a:srgbClr>
                </a:solidFill>
                <a:latin typeface="Arial" panose="020B0604020202020204"/>
                <a:hlinkClick r:id="rId16"/>
              </a:rPr>
              <a:t>://bpce.speach.me/s/32556c5a974</a:t>
            </a:r>
            <a:r>
              <a:rPr lang="fr-FR" sz="1200">
                <a:solidFill>
                  <a:srgbClr val="3E454A">
                    <a:lumMod val="50000"/>
                  </a:srgbClr>
                </a:solidFill>
                <a:latin typeface="Arial" panose="020B0604020202020204"/>
                <a:hlinkClick r:id="rId16"/>
              </a:rPr>
              <a:t>/espaces-transactionnels </a:t>
            </a:r>
            <a:r>
              <a:rPr lang="fr-FR" sz="1200">
                <a:solidFill>
                  <a:srgbClr val="3E454A">
                    <a:lumMod val="50000"/>
                  </a:srgbClr>
                </a:solidFill>
                <a:latin typeface="Arial" panose="020B0604020202020204"/>
              </a:rPr>
              <a:t>(adresse à copier/coller dans un navigateur)</a:t>
            </a:r>
            <a:endParaRPr lang="fr-FR" sz="1200" dirty="0">
              <a:solidFill>
                <a:srgbClr val="3E454A">
                  <a:lumMod val="50000"/>
                </a:srgbClr>
              </a:solidFill>
              <a:latin typeface="Arial" panose="020B0604020202020204"/>
            </a:endParaRPr>
          </a:p>
          <a:p>
            <a:pPr defTabSz="914354">
              <a:spcBef>
                <a:spcPts val="400"/>
              </a:spcBef>
            </a:pPr>
            <a:endParaRPr lang="fr-FR" sz="1333" dirty="0">
              <a:solidFill>
                <a:srgbClr val="3E454A"/>
              </a:solidFill>
              <a:highlight>
                <a:srgbClr val="FFFF00"/>
              </a:highlight>
              <a:latin typeface="Arial" panose="020B0604020202020204"/>
              <a:cs typeface="Arial"/>
            </a:endParaRPr>
          </a:p>
          <a:p>
            <a:pPr marL="228584" indent="-228584" defTabSz="914354">
              <a:spcBef>
                <a:spcPts val="400"/>
              </a:spcBef>
              <a:buFont typeface="Wingdings" panose="05000000000000000000" pitchFamily="2" charset="2"/>
              <a:buChar char="§"/>
            </a:pPr>
            <a:endParaRPr lang="fr-FR" sz="1333" dirty="0">
              <a:solidFill>
                <a:srgbClr val="3E454A"/>
              </a:solidFill>
              <a:latin typeface="Arial"/>
              <a:cs typeface="Arial"/>
            </a:endParaRPr>
          </a:p>
        </p:txBody>
      </p:sp>
      <p:sp>
        <p:nvSpPr>
          <p:cNvPr id="9" name="Rectangle : coins arrondis 17">
            <a:extLst>
              <a:ext uri="{FF2B5EF4-FFF2-40B4-BE49-F238E27FC236}">
                <a16:creationId xmlns:a16="http://schemas.microsoft.com/office/drawing/2014/main" id="{F3DDAE67-87CA-42D2-A21F-9E7BF0D63EDE}"/>
              </a:ext>
            </a:extLst>
          </p:cNvPr>
          <p:cNvSpPr/>
          <p:nvPr/>
        </p:nvSpPr>
        <p:spPr>
          <a:xfrm>
            <a:off x="8157409" y="1702676"/>
            <a:ext cx="3938379" cy="3608853"/>
          </a:xfrm>
          <a:prstGeom prst="roundRect">
            <a:avLst/>
          </a:prstGeom>
          <a:noFill/>
          <a:ln>
            <a:solidFill>
              <a:srgbClr val="55579E"/>
            </a:solidFill>
          </a:ln>
          <a:effectLst/>
        </p:spPr>
        <p:style>
          <a:lnRef idx="2">
            <a:schemeClr val="accent1">
              <a:shade val="50000"/>
            </a:schemeClr>
          </a:lnRef>
          <a:fillRef idx="1">
            <a:schemeClr val="accent1"/>
          </a:fillRef>
          <a:effectRef idx="0">
            <a:schemeClr val="accent1"/>
          </a:effectRef>
          <a:fontRef idx="minor">
            <a:schemeClr val="lt1"/>
          </a:fontRef>
        </p:style>
        <p:txBody>
          <a:bodyPr lIns="48000" tIns="96000" rIns="0" rtlCol="0" anchor="t"/>
          <a:lstStyle/>
          <a:p>
            <a:pPr algn="ctr" defTabSz="914354"/>
            <a:r>
              <a:rPr lang="fr-FR" sz="1333" dirty="0">
                <a:solidFill>
                  <a:srgbClr val="55579E"/>
                </a:solidFill>
                <a:latin typeface="Arial"/>
                <a:cs typeface="Arial"/>
              </a:rPr>
              <a:t>SUPPORTS CLIENTS</a:t>
            </a:r>
          </a:p>
          <a:p>
            <a:pPr algn="ctr" defTabSz="914354"/>
            <a:endParaRPr lang="fr-FR" sz="1333" dirty="0">
              <a:solidFill>
                <a:srgbClr val="FCBE04"/>
              </a:solidFill>
              <a:latin typeface="Arial"/>
              <a:cs typeface="Arial"/>
            </a:endParaRPr>
          </a:p>
          <a:p>
            <a:pPr marL="228584" indent="-228584" defTabSz="914354">
              <a:spcBef>
                <a:spcPts val="400"/>
              </a:spcBef>
              <a:buFont typeface="Wingdings" panose="05000000000000000000" pitchFamily="2" charset="2"/>
              <a:buChar char="§"/>
            </a:pPr>
            <a:r>
              <a:rPr lang="fr-FR" sz="1333" dirty="0">
                <a:solidFill>
                  <a:srgbClr val="3E454A"/>
                </a:solidFill>
                <a:latin typeface="Arial"/>
                <a:cs typeface="Arial"/>
              </a:rPr>
              <a:t>Vidéo Présentation du nouveau CE NET Comptes</a:t>
            </a:r>
          </a:p>
          <a:p>
            <a:pPr algn="ctr" defTabSz="914354">
              <a:spcBef>
                <a:spcPts val="400"/>
              </a:spcBef>
            </a:pPr>
            <a:r>
              <a:rPr lang="fr-FR" sz="1400" u="sng" dirty="0">
                <a:solidFill>
                  <a:srgbClr val="3E454A">
                    <a:lumMod val="50000"/>
                  </a:srgbClr>
                </a:solidFill>
                <a:latin typeface="Arial" panose="020B0604020202020204"/>
                <a:hlinkClick r:id="rId17">
                  <a:extLst>
                    <a:ext uri="{A12FA001-AC4F-418D-AE19-62706E023703}">
                      <ahyp:hlinkClr xmlns:ahyp="http://schemas.microsoft.com/office/drawing/2018/hyperlinkcolor" val="tx"/>
                    </a:ext>
                  </a:extLst>
                </a:hlinkClick>
              </a:rPr>
              <a:t>https://youtu.be/2RJp3FBtOTs</a:t>
            </a:r>
            <a:endParaRPr lang="fr-FR" sz="1400" u="sng" dirty="0">
              <a:solidFill>
                <a:srgbClr val="3E454A">
                  <a:lumMod val="50000"/>
                </a:srgbClr>
              </a:solidFill>
              <a:latin typeface="Arial" panose="020B0604020202020204"/>
            </a:endParaRPr>
          </a:p>
          <a:p>
            <a:pPr algn="ctr" defTabSz="914354">
              <a:spcBef>
                <a:spcPts val="400"/>
              </a:spcBef>
            </a:pPr>
            <a:endParaRPr lang="fr-FR" sz="1400" u="sng" dirty="0">
              <a:solidFill>
                <a:srgbClr val="3E454A"/>
              </a:solidFill>
              <a:latin typeface="Arial"/>
              <a:cs typeface="Arial"/>
            </a:endParaRPr>
          </a:p>
          <a:p>
            <a:pPr algn="ctr" defTabSz="914354">
              <a:spcBef>
                <a:spcPts val="400"/>
              </a:spcBef>
            </a:pPr>
            <a:endParaRPr lang="fr-FR" sz="933" dirty="0">
              <a:solidFill>
                <a:srgbClr val="3E454A"/>
              </a:solidFill>
              <a:latin typeface="Arial"/>
              <a:cs typeface="Arial"/>
            </a:endParaRPr>
          </a:p>
          <a:p>
            <a:pPr defTabSz="914354">
              <a:spcBef>
                <a:spcPts val="400"/>
              </a:spcBef>
            </a:pPr>
            <a:endParaRPr lang="fr-FR" sz="1333" dirty="0">
              <a:solidFill>
                <a:srgbClr val="3E454A"/>
              </a:solidFill>
              <a:latin typeface="Arial"/>
              <a:cs typeface="Arial"/>
            </a:endParaRPr>
          </a:p>
          <a:p>
            <a:pPr marL="228584" indent="-228584" defTabSz="914354">
              <a:spcBef>
                <a:spcPts val="400"/>
              </a:spcBef>
              <a:buFont typeface="Wingdings" panose="05000000000000000000" pitchFamily="2" charset="2"/>
              <a:buChar char="§"/>
            </a:pPr>
            <a:r>
              <a:rPr lang="fr-FR" sz="1333" dirty="0">
                <a:solidFill>
                  <a:srgbClr val="3E454A">
                    <a:lumMod val="50000"/>
                  </a:srgbClr>
                </a:solidFill>
                <a:latin typeface="Arial"/>
                <a:cs typeface="Arial"/>
                <a:hlinkClick r:id="rId18">
                  <a:extLst>
                    <a:ext uri="{A12FA001-AC4F-418D-AE19-62706E023703}">
                      <ahyp:hlinkClr xmlns:ahyp="http://schemas.microsoft.com/office/drawing/2018/hyperlinkcolor" val="tx"/>
                    </a:ext>
                  </a:extLst>
                </a:hlinkClick>
              </a:rPr>
              <a:t>Fiche produit client CE net Comptes</a:t>
            </a:r>
            <a:endParaRPr lang="fr-FR" sz="1333" dirty="0">
              <a:solidFill>
                <a:srgbClr val="3E454A">
                  <a:lumMod val="50000"/>
                </a:srgbClr>
              </a:solidFill>
              <a:latin typeface="Arial"/>
              <a:cs typeface="Arial"/>
            </a:endParaRPr>
          </a:p>
          <a:p>
            <a:pPr marL="228584" indent="-228584" defTabSz="914354">
              <a:spcBef>
                <a:spcPts val="400"/>
              </a:spcBef>
              <a:buFont typeface="Wingdings" panose="05000000000000000000" pitchFamily="2" charset="2"/>
              <a:buChar char="§"/>
            </a:pPr>
            <a:endParaRPr lang="fr-FR" sz="1333" dirty="0">
              <a:solidFill>
                <a:srgbClr val="3E454A"/>
              </a:solidFill>
              <a:latin typeface="Arial"/>
              <a:cs typeface="Arial"/>
            </a:endParaRPr>
          </a:p>
          <a:p>
            <a:pPr marL="228584" indent="-228584" defTabSz="914354">
              <a:spcBef>
                <a:spcPts val="400"/>
              </a:spcBef>
              <a:buFont typeface="Wingdings" panose="05000000000000000000" pitchFamily="2" charset="2"/>
              <a:buChar char="§"/>
            </a:pPr>
            <a:endParaRPr lang="fr-FR" sz="1333" dirty="0">
              <a:solidFill>
                <a:srgbClr val="3E454A"/>
              </a:solidFill>
              <a:latin typeface="Arial"/>
              <a:cs typeface="Arial"/>
            </a:endParaRPr>
          </a:p>
          <a:p>
            <a:pPr marL="228584" indent="-228584" defTabSz="914354">
              <a:spcBef>
                <a:spcPts val="400"/>
              </a:spcBef>
              <a:buFont typeface="Wingdings" panose="05000000000000000000" pitchFamily="2" charset="2"/>
              <a:buChar char="§"/>
            </a:pPr>
            <a:endParaRPr lang="fr-FR" sz="1333" dirty="0">
              <a:solidFill>
                <a:srgbClr val="3E454A"/>
              </a:solidFill>
              <a:latin typeface="Arial"/>
              <a:cs typeface="Arial"/>
            </a:endParaRPr>
          </a:p>
          <a:p>
            <a:pPr defTabSz="914354">
              <a:spcBef>
                <a:spcPts val="400"/>
              </a:spcBef>
            </a:pPr>
            <a:endParaRPr lang="fr-FR" sz="1333" dirty="0">
              <a:solidFill>
                <a:srgbClr val="3E454A"/>
              </a:solidFill>
              <a:latin typeface="Arial"/>
              <a:cs typeface="Arial"/>
            </a:endParaRPr>
          </a:p>
        </p:txBody>
      </p:sp>
      <p:pic>
        <p:nvPicPr>
          <p:cNvPr id="10" name="Image 9">
            <a:extLst>
              <a:ext uri="{FF2B5EF4-FFF2-40B4-BE49-F238E27FC236}">
                <a16:creationId xmlns:a16="http://schemas.microsoft.com/office/drawing/2014/main" id="{73B92E11-51C0-4D7F-9A9C-6E1489C6CA75}"/>
              </a:ext>
            </a:extLst>
          </p:cNvPr>
          <p:cNvPicPr>
            <a:picLocks noChangeAspect="1"/>
          </p:cNvPicPr>
          <p:nvPr/>
        </p:nvPicPr>
        <p:blipFill>
          <a:blip r:embed="rId19"/>
          <a:stretch>
            <a:fillRect/>
          </a:stretch>
        </p:blipFill>
        <p:spPr>
          <a:xfrm>
            <a:off x="9168343" y="4114811"/>
            <a:ext cx="1577269" cy="658879"/>
          </a:xfrm>
          <a:prstGeom prst="rect">
            <a:avLst/>
          </a:prstGeom>
        </p:spPr>
      </p:pic>
      <p:pic>
        <p:nvPicPr>
          <p:cNvPr id="11" name="Image 10">
            <a:extLst>
              <a:ext uri="{FF2B5EF4-FFF2-40B4-BE49-F238E27FC236}">
                <a16:creationId xmlns:a16="http://schemas.microsoft.com/office/drawing/2014/main" id="{D0746A75-71D5-4B39-95B4-E1D7B343CA29}"/>
              </a:ext>
            </a:extLst>
          </p:cNvPr>
          <p:cNvPicPr>
            <a:picLocks noChangeAspect="1"/>
          </p:cNvPicPr>
          <p:nvPr/>
        </p:nvPicPr>
        <p:blipFill>
          <a:blip r:embed="rId20"/>
          <a:stretch>
            <a:fillRect/>
          </a:stretch>
        </p:blipFill>
        <p:spPr>
          <a:xfrm>
            <a:off x="9437071" y="3156365"/>
            <a:ext cx="1406464" cy="618243"/>
          </a:xfrm>
          <a:prstGeom prst="rect">
            <a:avLst/>
          </a:prstGeom>
        </p:spPr>
      </p:pic>
      <p:pic>
        <p:nvPicPr>
          <p:cNvPr id="12" name="Image 11">
            <a:extLst>
              <a:ext uri="{FF2B5EF4-FFF2-40B4-BE49-F238E27FC236}">
                <a16:creationId xmlns:a16="http://schemas.microsoft.com/office/drawing/2014/main" id="{6286E159-9A21-42A3-BFD3-CDA853B8A7F2}"/>
              </a:ext>
            </a:extLst>
          </p:cNvPr>
          <p:cNvPicPr>
            <a:picLocks noChangeAspect="1"/>
          </p:cNvPicPr>
          <p:nvPr/>
        </p:nvPicPr>
        <p:blipFill>
          <a:blip r:embed="rId21"/>
          <a:stretch>
            <a:fillRect/>
          </a:stretch>
        </p:blipFill>
        <p:spPr>
          <a:xfrm>
            <a:off x="1871531" y="4654768"/>
            <a:ext cx="958551" cy="1319789"/>
          </a:xfrm>
          <a:prstGeom prst="rect">
            <a:avLst/>
          </a:prstGeom>
        </p:spPr>
      </p:pic>
      <p:pic>
        <p:nvPicPr>
          <p:cNvPr id="13" name="Image 12" descr="Petits et grands crayons">
            <a:extLst>
              <a:ext uri="{FF2B5EF4-FFF2-40B4-BE49-F238E27FC236}">
                <a16:creationId xmlns:a16="http://schemas.microsoft.com/office/drawing/2014/main" id="{BFBDC2A5-1B81-441C-B4D3-F3FFF6D808F2}"/>
              </a:ext>
            </a:extLst>
          </p:cNvPr>
          <p:cNvPicPr>
            <a:picLocks noChangeAspect="1"/>
          </p:cNvPicPr>
          <p:nvPr/>
        </p:nvPicPr>
        <p:blipFill>
          <a:blip r:embed="rId22"/>
          <a:stretch>
            <a:fillRect/>
          </a:stretch>
        </p:blipFill>
        <p:spPr>
          <a:xfrm>
            <a:off x="6736961" y="1208233"/>
            <a:ext cx="1049175" cy="699451"/>
          </a:xfrm>
          <a:prstGeom prst="rect">
            <a:avLst/>
          </a:prstGeom>
        </p:spPr>
      </p:pic>
      <p:pic>
        <p:nvPicPr>
          <p:cNvPr id="14" name="Image 13">
            <a:extLst>
              <a:ext uri="{FF2B5EF4-FFF2-40B4-BE49-F238E27FC236}">
                <a16:creationId xmlns:a16="http://schemas.microsoft.com/office/drawing/2014/main" id="{9A92D814-5BE4-4097-A2F3-DD2EEDA82BE6}"/>
              </a:ext>
            </a:extLst>
          </p:cNvPr>
          <p:cNvPicPr>
            <a:picLocks noChangeAspect="1"/>
          </p:cNvPicPr>
          <p:nvPr/>
        </p:nvPicPr>
        <p:blipFill>
          <a:blip r:embed="rId23"/>
          <a:stretch>
            <a:fillRect/>
          </a:stretch>
        </p:blipFill>
        <p:spPr>
          <a:xfrm>
            <a:off x="10608503" y="762273"/>
            <a:ext cx="1565309" cy="882079"/>
          </a:xfrm>
          <a:prstGeom prst="rect">
            <a:avLst/>
          </a:prstGeom>
        </p:spPr>
      </p:pic>
    </p:spTree>
    <p:extLst>
      <p:ext uri="{BB962C8B-B14F-4D97-AF65-F5344CB8AC3E}">
        <p14:creationId xmlns:p14="http://schemas.microsoft.com/office/powerpoint/2010/main" val="2210203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37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01 06 - TEMPLATE BDD_16-9_V-JO.pptx  -  Lecture seule" id="{4B7D8C21-AA07-4832-B680-B69F2FA4741C}" vid="{EC3B361A-EF12-491F-8657-3F61CD031D9B}"/>
    </a:ext>
  </a:extLst>
</a:theme>
</file>

<file path=ppt/theme/theme2.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 OFFICIEL CEGEE 2021 2022.pptx  -  Lecture seule" id="{53D4FB61-12F4-444D-8F61-65FC809D45A3}" vid="{6B579B34-AB82-4C60-A2B3-3EDC0050A8D2}"/>
    </a:ext>
  </a:extLst>
</a:theme>
</file>

<file path=ppt/theme/theme3.xml><?xml version="1.0" encoding="utf-8"?>
<a:theme xmlns:a="http://schemas.openxmlformats.org/drawingml/2006/main" name="1_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2023 01 06 - TEMPLATE BDD_16-9_V-JO</Template>
  <TotalTime>873</TotalTime>
  <Words>2308</Words>
  <Application>Microsoft Office PowerPoint</Application>
  <PresentationFormat>Grand écran</PresentationFormat>
  <Paragraphs>436</Paragraphs>
  <Slides>22</Slides>
  <Notes>5</Notes>
  <HiddenSlides>0</HiddenSlides>
  <MMClips>0</MMClips>
  <ScaleCrop>false</ScaleCrop>
  <HeadingPairs>
    <vt:vector size="8" baseType="variant">
      <vt:variant>
        <vt:lpstr>Polices utilisées</vt:lpstr>
      </vt:variant>
      <vt:variant>
        <vt:i4>13</vt:i4>
      </vt:variant>
      <vt:variant>
        <vt:lpstr>Thème</vt:lpstr>
      </vt:variant>
      <vt:variant>
        <vt:i4>3</vt:i4>
      </vt:variant>
      <vt:variant>
        <vt:lpstr>Serveurs OLE incorporés</vt:lpstr>
      </vt:variant>
      <vt:variant>
        <vt:i4>4</vt:i4>
      </vt:variant>
      <vt:variant>
        <vt:lpstr>Titres des diapositives</vt:lpstr>
      </vt:variant>
      <vt:variant>
        <vt:i4>22</vt:i4>
      </vt:variant>
    </vt:vector>
  </HeadingPairs>
  <TitlesOfParts>
    <vt:vector size="42" baseType="lpstr">
      <vt:lpstr>Abadi</vt:lpstr>
      <vt:lpstr>Arial</vt:lpstr>
      <vt:lpstr>Arial Black</vt:lpstr>
      <vt:lpstr>Arial Narrow</vt:lpstr>
      <vt:lpstr>Cabin Condensed</vt:lpstr>
      <vt:lpstr>Calibri</vt:lpstr>
      <vt:lpstr>Montserrat</vt:lpstr>
      <vt:lpstr>Montserrat Black</vt:lpstr>
      <vt:lpstr>Montserrat ExtraBold</vt:lpstr>
      <vt:lpstr>Montserrat SemiBold</vt:lpstr>
      <vt:lpstr>Symbol</vt:lpstr>
      <vt:lpstr>Wingdings</vt:lpstr>
      <vt:lpstr>Wingdings 2</vt:lpstr>
      <vt:lpstr>Thème Office</vt:lpstr>
      <vt:lpstr>Caisse d'Epargne</vt:lpstr>
      <vt:lpstr>1_Caisse d'Epargne</vt:lpstr>
      <vt:lpstr>Worksheet</vt:lpstr>
      <vt:lpstr>Adobe Acrobat Document</vt:lpstr>
      <vt:lpstr>Objet d’environnement du Gestionnaire de liaisons</vt:lpstr>
      <vt:lpstr>Presentation</vt:lpstr>
      <vt:lpstr>MIGRATION DE DEI PRO VERS CE NET </vt:lpstr>
      <vt:lpstr>Présentation PowerPoint</vt:lpstr>
      <vt:lpstr>01</vt:lpstr>
      <vt:lpstr>Présentation PowerPoint</vt:lpstr>
      <vt:lpstr>Présentation PowerPoint</vt:lpstr>
      <vt:lpstr>02</vt:lpstr>
      <vt:lpstr>Présentation PowerPoint</vt:lpstr>
      <vt:lpstr>Présentation PowerPoint</vt:lpstr>
      <vt:lpstr>03</vt:lpstr>
      <vt:lpstr>Présentation PowerPoint</vt:lpstr>
      <vt:lpstr>Présentation PowerPoint</vt:lpstr>
      <vt:lpstr>Présentation PowerPoint</vt:lpstr>
      <vt:lpstr>Présentation PowerPoint</vt:lpstr>
      <vt:lpstr>04</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MIGRATION DE DEI PRO VERS CE NET </dc:title>
  <dc:creator>ZINCK Yves [CEGEE]</dc:creator>
  <cp:lastModifiedBy>ZINCK Yves [CEGEE]</cp:lastModifiedBy>
  <cp:revision>1</cp:revision>
  <dcterms:created xsi:type="dcterms:W3CDTF">2023-02-06T08:20:10Z</dcterms:created>
  <dcterms:modified xsi:type="dcterms:W3CDTF">2023-02-09T09:42:46Z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