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1"/>
  </p:notesMasterIdLst>
  <p:sldIdLst>
    <p:sldId id="5478" r:id="rId6"/>
    <p:sldId id="5768" r:id="rId7"/>
    <p:sldId id="5972" r:id="rId8"/>
    <p:sldId id="5977" r:id="rId9"/>
    <p:sldId id="5978" r:id="rId10"/>
    <p:sldId id="5981" r:id="rId11"/>
    <p:sldId id="5983" r:id="rId12"/>
    <p:sldId id="5960" r:id="rId13"/>
    <p:sldId id="5984" r:id="rId14"/>
    <p:sldId id="5948" r:id="rId15"/>
    <p:sldId id="5963" r:id="rId16"/>
    <p:sldId id="5980" r:id="rId17"/>
    <p:sldId id="5982" r:id="rId18"/>
    <p:sldId id="5979" r:id="rId19"/>
    <p:sldId id="5985" r:id="rId20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1DB5B66-61AB-4B35-A2B5-1347B571A480}">
          <p14:sldIdLst>
            <p14:sldId id="5478"/>
            <p14:sldId id="5768"/>
            <p14:sldId id="5972"/>
            <p14:sldId id="5977"/>
            <p14:sldId id="5978"/>
            <p14:sldId id="5981"/>
            <p14:sldId id="5983"/>
            <p14:sldId id="5960"/>
            <p14:sldId id="5984"/>
            <p14:sldId id="5948"/>
            <p14:sldId id="5963"/>
            <p14:sldId id="5980"/>
            <p14:sldId id="5982"/>
            <p14:sldId id="5979"/>
            <p14:sldId id="59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887653-D51D-DA71-B4BB-332736F8AE00}" name="FAUCHER Jules (EXT - BPCE-SI)" initials="FJ(BS" userId="S::Jules.FAUCHER_ssii@i-bp.fr::64082318-3971-405b-8ad8-b537919c847e" providerId="AD"/>
  <p188:author id="{9375B6DC-B3CA-BF6A-A94D-4711FC4550EB}" name="FAUCHER Jules (EXT - BPCE-SI)" initials="FB" userId="S::jules.faucher_ssii@i-bp.fr::64082318-3971-405b-8ad8-b537919c84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090"/>
    <a:srgbClr val="FCF2EA"/>
    <a:srgbClr val="FDF3EB"/>
    <a:srgbClr val="DB0029"/>
    <a:srgbClr val="595959"/>
    <a:srgbClr val="FF0000"/>
    <a:srgbClr val="FDFDFD"/>
    <a:srgbClr val="192A6B"/>
    <a:srgbClr val="8D3480"/>
    <a:srgbClr val="B144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4EA53-6A8F-4EF2-B60D-F5CFAA78A88C}" v="28" dt="2024-04-26T06:12:13.5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DCA4EA53-6A8F-4EF2-B60D-F5CFAA78A88C}"/>
    <pc:docChg chg="custSel delSld modSld modSection">
      <pc:chgData name="ZINCK Yves [CEGEE]" userId="58ab786b-eff3-4fb5-b8c5-161f6b44608b" providerId="ADAL" clId="{DCA4EA53-6A8F-4EF2-B60D-F5CFAA78A88C}" dt="2024-04-26T06:13:51.632" v="115" actId="47"/>
      <pc:docMkLst>
        <pc:docMk/>
      </pc:docMkLst>
      <pc:sldChg chg="delSp modSp mod">
        <pc:chgData name="ZINCK Yves [CEGEE]" userId="58ab786b-eff3-4fb5-b8c5-161f6b44608b" providerId="ADAL" clId="{DCA4EA53-6A8F-4EF2-B60D-F5CFAA78A88C}" dt="2024-04-26T06:11:57.721" v="38" actId="1037"/>
        <pc:sldMkLst>
          <pc:docMk/>
          <pc:sldMk cId="4060062117" sldId="5478"/>
        </pc:sldMkLst>
        <pc:spChg chg="mod">
          <ac:chgData name="ZINCK Yves [CEGEE]" userId="58ab786b-eff3-4fb5-b8c5-161f6b44608b" providerId="ADAL" clId="{DCA4EA53-6A8F-4EF2-B60D-F5CFAA78A88C}" dt="2024-04-26T06:11:48.261" v="10" actId="6549"/>
          <ac:spMkLst>
            <pc:docMk/>
            <pc:sldMk cId="4060062117" sldId="5478"/>
            <ac:spMk id="81" creationId="{5EC24632-8944-475A-B218-CE96E4BE3F59}"/>
          </ac:spMkLst>
        </pc:spChg>
        <pc:grpChg chg="del">
          <ac:chgData name="ZINCK Yves [CEGEE]" userId="58ab786b-eff3-4fb5-b8c5-161f6b44608b" providerId="ADAL" clId="{DCA4EA53-6A8F-4EF2-B60D-F5CFAA78A88C}" dt="2024-04-26T06:11:52.378" v="14" actId="478"/>
          <ac:grpSpMkLst>
            <pc:docMk/>
            <pc:sldMk cId="4060062117" sldId="5478"/>
            <ac:grpSpMk id="3" creationId="{1B47F299-1877-D466-B491-F43321FBFF2F}"/>
          </ac:grpSpMkLst>
        </pc:grpChg>
        <pc:grpChg chg="del">
          <ac:chgData name="ZINCK Yves [CEGEE]" userId="58ab786b-eff3-4fb5-b8c5-161f6b44608b" providerId="ADAL" clId="{DCA4EA53-6A8F-4EF2-B60D-F5CFAA78A88C}" dt="2024-04-26T06:11:51.865" v="13" actId="478"/>
          <ac:grpSpMkLst>
            <pc:docMk/>
            <pc:sldMk cId="4060062117" sldId="5478"/>
            <ac:grpSpMk id="4" creationId="{3E280115-826B-6898-0A93-445C909C6F6C}"/>
          </ac:grpSpMkLst>
        </pc:grpChg>
        <pc:grpChg chg="del">
          <ac:chgData name="ZINCK Yves [CEGEE]" userId="58ab786b-eff3-4fb5-b8c5-161f6b44608b" providerId="ADAL" clId="{DCA4EA53-6A8F-4EF2-B60D-F5CFAA78A88C}" dt="2024-04-26T06:11:51.354" v="12" actId="478"/>
          <ac:grpSpMkLst>
            <pc:docMk/>
            <pc:sldMk cId="4060062117" sldId="5478"/>
            <ac:grpSpMk id="5" creationId="{DF743A3A-3398-E09B-A22D-3F909B77CAD8}"/>
          </ac:grpSpMkLst>
        </pc:grpChg>
        <pc:grpChg chg="mod">
          <ac:chgData name="ZINCK Yves [CEGEE]" userId="58ab786b-eff3-4fb5-b8c5-161f6b44608b" providerId="ADAL" clId="{DCA4EA53-6A8F-4EF2-B60D-F5CFAA78A88C}" dt="2024-04-26T06:11:57.721" v="38" actId="1037"/>
          <ac:grpSpMkLst>
            <pc:docMk/>
            <pc:sldMk cId="4060062117" sldId="5478"/>
            <ac:grpSpMk id="6" creationId="{2B8B33DE-E345-4631-96F6-F93B4FD36639}"/>
          </ac:grpSpMkLst>
        </pc:grpChg>
        <pc:picChg chg="mod">
          <ac:chgData name="ZINCK Yves [CEGEE]" userId="58ab786b-eff3-4fb5-b8c5-161f6b44608b" providerId="ADAL" clId="{DCA4EA53-6A8F-4EF2-B60D-F5CFAA78A88C}" dt="2024-04-26T06:11:57.721" v="38" actId="1037"/>
          <ac:picMkLst>
            <pc:docMk/>
            <pc:sldMk cId="4060062117" sldId="5478"/>
            <ac:picMk id="7" creationId="{01E894E5-90CC-40F6-AF33-748AEB9F153F}"/>
          </ac:picMkLst>
        </pc:picChg>
        <pc:picChg chg="mod">
          <ac:chgData name="ZINCK Yves [CEGEE]" userId="58ab786b-eff3-4fb5-b8c5-161f6b44608b" providerId="ADAL" clId="{DCA4EA53-6A8F-4EF2-B60D-F5CFAA78A88C}" dt="2024-04-26T06:11:57.721" v="38" actId="1037"/>
          <ac:picMkLst>
            <pc:docMk/>
            <pc:sldMk cId="4060062117" sldId="5478"/>
            <ac:picMk id="8" creationId="{6BDE96C1-F098-4B78-BEB2-F6892E331869}"/>
          </ac:picMkLst>
        </pc:picChg>
        <pc:picChg chg="del">
          <ac:chgData name="ZINCK Yves [CEGEE]" userId="58ab786b-eff3-4fb5-b8c5-161f6b44608b" providerId="ADAL" clId="{DCA4EA53-6A8F-4EF2-B60D-F5CFAA78A88C}" dt="2024-04-26T06:11:54.158" v="15" actId="478"/>
          <ac:picMkLst>
            <pc:docMk/>
            <pc:sldMk cId="4060062117" sldId="5478"/>
            <ac:picMk id="43" creationId="{6B987AE9-1431-4A92-98C8-1DF541FC30AA}"/>
          </ac:picMkLst>
        </pc:picChg>
        <pc:picChg chg="del">
          <ac:chgData name="ZINCK Yves [CEGEE]" userId="58ab786b-eff3-4fb5-b8c5-161f6b44608b" providerId="ADAL" clId="{DCA4EA53-6A8F-4EF2-B60D-F5CFAA78A88C}" dt="2024-04-26T06:11:49.913" v="11" actId="478"/>
          <ac:picMkLst>
            <pc:docMk/>
            <pc:sldMk cId="4060062117" sldId="5478"/>
            <ac:picMk id="57" creationId="{DBEDE666-FDE2-41C9-8490-BE0A504056C3}"/>
          </ac:picMkLst>
        </pc:picChg>
      </pc:sldChg>
      <pc:sldChg chg="del">
        <pc:chgData name="ZINCK Yves [CEGEE]" userId="58ab786b-eff3-4fb5-b8c5-161f6b44608b" providerId="ADAL" clId="{DCA4EA53-6A8F-4EF2-B60D-F5CFAA78A88C}" dt="2024-04-26T06:13:51.632" v="115" actId="47"/>
        <pc:sldMkLst>
          <pc:docMk/>
          <pc:sldMk cId="1085115007" sldId="5765"/>
        </pc:sldMkLst>
      </pc:sldChg>
      <pc:sldChg chg="delSp modSp mod">
        <pc:chgData name="ZINCK Yves [CEGEE]" userId="58ab786b-eff3-4fb5-b8c5-161f6b44608b" providerId="ADAL" clId="{DCA4EA53-6A8F-4EF2-B60D-F5CFAA78A88C}" dt="2024-04-26T06:12:13.500" v="44" actId="478"/>
        <pc:sldMkLst>
          <pc:docMk/>
          <pc:sldMk cId="1429174650" sldId="5768"/>
        </pc:sldMkLst>
        <pc:spChg chg="mod">
          <ac:chgData name="ZINCK Yves [CEGEE]" userId="58ab786b-eff3-4fb5-b8c5-161f6b44608b" providerId="ADAL" clId="{DCA4EA53-6A8F-4EF2-B60D-F5CFAA78A88C}" dt="2024-04-26T06:12:10.596" v="43" actId="20577"/>
          <ac:spMkLst>
            <pc:docMk/>
            <pc:sldMk cId="1429174650" sldId="5768"/>
            <ac:spMk id="49" creationId="{B38380F5-2502-4FA7-92C6-7504C9B614A6}"/>
          </ac:spMkLst>
        </pc:spChg>
        <pc:picChg chg="del">
          <ac:chgData name="ZINCK Yves [CEGEE]" userId="58ab786b-eff3-4fb5-b8c5-161f6b44608b" providerId="ADAL" clId="{DCA4EA53-6A8F-4EF2-B60D-F5CFAA78A88C}" dt="2024-04-26T06:12:13.500" v="44" actId="478"/>
          <ac:picMkLst>
            <pc:docMk/>
            <pc:sldMk cId="1429174650" sldId="5768"/>
            <ac:picMk id="50" creationId="{5DD32F86-5DC0-4574-BC16-1680D21D6CF2}"/>
          </ac:picMkLst>
        </pc:picChg>
      </pc:sldChg>
      <pc:sldChg chg="modSp mod">
        <pc:chgData name="ZINCK Yves [CEGEE]" userId="58ab786b-eff3-4fb5-b8c5-161f6b44608b" providerId="ADAL" clId="{DCA4EA53-6A8F-4EF2-B60D-F5CFAA78A88C}" dt="2024-04-26T06:13:17.596" v="89" actId="20577"/>
        <pc:sldMkLst>
          <pc:docMk/>
          <pc:sldMk cId="3547311347" sldId="5948"/>
        </pc:sldMkLst>
        <pc:spChg chg="mod">
          <ac:chgData name="ZINCK Yves [CEGEE]" userId="58ab786b-eff3-4fb5-b8c5-161f6b44608b" providerId="ADAL" clId="{DCA4EA53-6A8F-4EF2-B60D-F5CFAA78A88C}" dt="2024-04-26T06:13:17.596" v="89" actId="20577"/>
          <ac:spMkLst>
            <pc:docMk/>
            <pc:sldMk cId="3547311347" sldId="5948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2:59.499" v="77" actId="20577"/>
        <pc:sldMkLst>
          <pc:docMk/>
          <pc:sldMk cId="1557917904" sldId="5960"/>
        </pc:sldMkLst>
        <pc:spChg chg="mod">
          <ac:chgData name="ZINCK Yves [CEGEE]" userId="58ab786b-eff3-4fb5-b8c5-161f6b44608b" providerId="ADAL" clId="{DCA4EA53-6A8F-4EF2-B60D-F5CFAA78A88C}" dt="2024-04-26T06:12:59.499" v="77" actId="20577"/>
          <ac:spMkLst>
            <pc:docMk/>
            <pc:sldMk cId="1557917904" sldId="5960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3:23.427" v="94" actId="20577"/>
        <pc:sldMkLst>
          <pc:docMk/>
          <pc:sldMk cId="2265152485" sldId="5963"/>
        </pc:sldMkLst>
        <pc:spChg chg="mod">
          <ac:chgData name="ZINCK Yves [CEGEE]" userId="58ab786b-eff3-4fb5-b8c5-161f6b44608b" providerId="ADAL" clId="{DCA4EA53-6A8F-4EF2-B60D-F5CFAA78A88C}" dt="2024-04-26T06:13:23.427" v="94" actId="20577"/>
          <ac:spMkLst>
            <pc:docMk/>
            <pc:sldMk cId="2265152485" sldId="5963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2:21.218" v="52" actId="6549"/>
        <pc:sldMkLst>
          <pc:docMk/>
          <pc:sldMk cId="3662035668" sldId="5972"/>
        </pc:sldMkLst>
        <pc:spChg chg="mod">
          <ac:chgData name="ZINCK Yves [CEGEE]" userId="58ab786b-eff3-4fb5-b8c5-161f6b44608b" providerId="ADAL" clId="{DCA4EA53-6A8F-4EF2-B60D-F5CFAA78A88C}" dt="2024-04-26T06:12:21.218" v="52" actId="6549"/>
          <ac:spMkLst>
            <pc:docMk/>
            <pc:sldMk cId="3662035668" sldId="5972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2:30.392" v="57" actId="6549"/>
        <pc:sldMkLst>
          <pc:docMk/>
          <pc:sldMk cId="728799585" sldId="5977"/>
        </pc:sldMkLst>
        <pc:spChg chg="mod">
          <ac:chgData name="ZINCK Yves [CEGEE]" userId="58ab786b-eff3-4fb5-b8c5-161f6b44608b" providerId="ADAL" clId="{DCA4EA53-6A8F-4EF2-B60D-F5CFAA78A88C}" dt="2024-04-26T06:12:30.392" v="57" actId="6549"/>
          <ac:spMkLst>
            <pc:docMk/>
            <pc:sldMk cId="728799585" sldId="5977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2:36.298" v="62" actId="6549"/>
        <pc:sldMkLst>
          <pc:docMk/>
          <pc:sldMk cId="306727903" sldId="5978"/>
        </pc:sldMkLst>
        <pc:spChg chg="mod">
          <ac:chgData name="ZINCK Yves [CEGEE]" userId="58ab786b-eff3-4fb5-b8c5-161f6b44608b" providerId="ADAL" clId="{DCA4EA53-6A8F-4EF2-B60D-F5CFAA78A88C}" dt="2024-04-26T06:12:36.298" v="62" actId="6549"/>
          <ac:spMkLst>
            <pc:docMk/>
            <pc:sldMk cId="306727903" sldId="5978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3:43.194" v="109" actId="20577"/>
        <pc:sldMkLst>
          <pc:docMk/>
          <pc:sldMk cId="35818874" sldId="5979"/>
        </pc:sldMkLst>
        <pc:spChg chg="mod">
          <ac:chgData name="ZINCK Yves [CEGEE]" userId="58ab786b-eff3-4fb5-b8c5-161f6b44608b" providerId="ADAL" clId="{DCA4EA53-6A8F-4EF2-B60D-F5CFAA78A88C}" dt="2024-04-26T06:13:43.194" v="109" actId="20577"/>
          <ac:spMkLst>
            <pc:docMk/>
            <pc:sldMk cId="35818874" sldId="5979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3:28.677" v="99" actId="20577"/>
        <pc:sldMkLst>
          <pc:docMk/>
          <pc:sldMk cId="2357758301" sldId="5980"/>
        </pc:sldMkLst>
        <pc:spChg chg="mod">
          <ac:chgData name="ZINCK Yves [CEGEE]" userId="58ab786b-eff3-4fb5-b8c5-161f6b44608b" providerId="ADAL" clId="{DCA4EA53-6A8F-4EF2-B60D-F5CFAA78A88C}" dt="2024-04-26T06:13:28.677" v="99" actId="20577"/>
          <ac:spMkLst>
            <pc:docMk/>
            <pc:sldMk cId="2357758301" sldId="5980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2:42.227" v="67" actId="20577"/>
        <pc:sldMkLst>
          <pc:docMk/>
          <pc:sldMk cId="3611947542" sldId="5981"/>
        </pc:sldMkLst>
        <pc:spChg chg="mod">
          <ac:chgData name="ZINCK Yves [CEGEE]" userId="58ab786b-eff3-4fb5-b8c5-161f6b44608b" providerId="ADAL" clId="{DCA4EA53-6A8F-4EF2-B60D-F5CFAA78A88C}" dt="2024-04-26T06:12:42.227" v="67" actId="20577"/>
          <ac:spMkLst>
            <pc:docMk/>
            <pc:sldMk cId="3611947542" sldId="5981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3:35.729" v="104" actId="20577"/>
        <pc:sldMkLst>
          <pc:docMk/>
          <pc:sldMk cId="2198699791" sldId="5982"/>
        </pc:sldMkLst>
        <pc:spChg chg="mod">
          <ac:chgData name="ZINCK Yves [CEGEE]" userId="58ab786b-eff3-4fb5-b8c5-161f6b44608b" providerId="ADAL" clId="{DCA4EA53-6A8F-4EF2-B60D-F5CFAA78A88C}" dt="2024-04-26T06:13:35.729" v="104" actId="20577"/>
          <ac:spMkLst>
            <pc:docMk/>
            <pc:sldMk cId="2198699791" sldId="5982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2:53.236" v="72" actId="20577"/>
        <pc:sldMkLst>
          <pc:docMk/>
          <pc:sldMk cId="372729194" sldId="5983"/>
        </pc:sldMkLst>
        <pc:spChg chg="mod">
          <ac:chgData name="ZINCK Yves [CEGEE]" userId="58ab786b-eff3-4fb5-b8c5-161f6b44608b" providerId="ADAL" clId="{DCA4EA53-6A8F-4EF2-B60D-F5CFAA78A88C}" dt="2024-04-26T06:12:53.236" v="72" actId="20577"/>
          <ac:spMkLst>
            <pc:docMk/>
            <pc:sldMk cId="372729194" sldId="5983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3:09.093" v="84" actId="20577"/>
        <pc:sldMkLst>
          <pc:docMk/>
          <pc:sldMk cId="316786567" sldId="5984"/>
        </pc:sldMkLst>
        <pc:spChg chg="mod">
          <ac:chgData name="ZINCK Yves [CEGEE]" userId="58ab786b-eff3-4fb5-b8c5-161f6b44608b" providerId="ADAL" clId="{DCA4EA53-6A8F-4EF2-B60D-F5CFAA78A88C}" dt="2024-04-26T06:13:09.093" v="84" actId="20577"/>
          <ac:spMkLst>
            <pc:docMk/>
            <pc:sldMk cId="316786567" sldId="5984"/>
            <ac:spMk id="2" creationId="{2B514A18-ADCA-416A-2887-3BEDDEA7E90B}"/>
          </ac:spMkLst>
        </pc:spChg>
      </pc:sldChg>
      <pc:sldChg chg="modSp mod">
        <pc:chgData name="ZINCK Yves [CEGEE]" userId="58ab786b-eff3-4fb5-b8c5-161f6b44608b" providerId="ADAL" clId="{DCA4EA53-6A8F-4EF2-B60D-F5CFAA78A88C}" dt="2024-04-26T06:13:48.867" v="114" actId="20577"/>
        <pc:sldMkLst>
          <pc:docMk/>
          <pc:sldMk cId="2427761355" sldId="5985"/>
        </pc:sldMkLst>
        <pc:spChg chg="mod">
          <ac:chgData name="ZINCK Yves [CEGEE]" userId="58ab786b-eff3-4fb5-b8c5-161f6b44608b" providerId="ADAL" clId="{DCA4EA53-6A8F-4EF2-B60D-F5CFAA78A88C}" dt="2024-04-26T06:13:48.867" v="114" actId="20577"/>
          <ac:spMkLst>
            <pc:docMk/>
            <pc:sldMk cId="2427761355" sldId="5985"/>
            <ac:spMk id="2" creationId="{2B514A18-ADCA-416A-2887-3BEDDEA7E90B}"/>
          </ac:spMkLst>
        </pc:spChg>
      </pc:sldChg>
      <pc:sldMasterChg chg="delSldLayout">
        <pc:chgData name="ZINCK Yves [CEGEE]" userId="58ab786b-eff3-4fb5-b8c5-161f6b44608b" providerId="ADAL" clId="{DCA4EA53-6A8F-4EF2-B60D-F5CFAA78A88C}" dt="2024-04-26T06:13:51.632" v="115" actId="47"/>
        <pc:sldMasterMkLst>
          <pc:docMk/>
          <pc:sldMasterMk cId="3363191852" sldId="2147483660"/>
        </pc:sldMasterMkLst>
        <pc:sldLayoutChg chg="del">
          <pc:chgData name="ZINCK Yves [CEGEE]" userId="58ab786b-eff3-4fb5-b8c5-161f6b44608b" providerId="ADAL" clId="{DCA4EA53-6A8F-4EF2-B60D-F5CFAA78A88C}" dt="2024-04-26T06:13:51.632" v="115" actId="47"/>
          <pc:sldLayoutMkLst>
            <pc:docMk/>
            <pc:sldMasterMk cId="3363191852" sldId="2147483660"/>
            <pc:sldLayoutMk cId="2786356185" sldId="214748371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7A5C1-17B7-4BA4-9D4F-E073448A9B4F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3F695-3742-44C7-BD18-6CE41FBC7C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77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90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68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820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65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479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confirmer mais pas présent en DPA2 d’après </a:t>
            </a:r>
            <a:r>
              <a:rPr lang="fr-FR" sz="120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Anrafati</a:t>
            </a:r>
            <a:r>
              <a:rPr lang="fr-FR" sz="12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=&gt; pour DPA3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582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131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869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157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930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259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807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676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3833-E145-46BA-9AAB-8A694C5AA6E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231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18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2F28977-D78E-814D-8680-0120950C42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89760" y="0"/>
            <a:ext cx="6002241" cy="6858000"/>
          </a:xfrm>
          <a:custGeom>
            <a:avLst/>
            <a:gdLst>
              <a:gd name="connsiteX0" fmla="*/ 1351905 w 6002241"/>
              <a:gd name="connsiteY0" fmla="*/ 0 h 6858000"/>
              <a:gd name="connsiteX1" fmla="*/ 6002241 w 6002241"/>
              <a:gd name="connsiteY1" fmla="*/ 0 h 6858000"/>
              <a:gd name="connsiteX2" fmla="*/ 6002241 w 6002241"/>
              <a:gd name="connsiteY2" fmla="*/ 6858000 h 6858000"/>
              <a:gd name="connsiteX3" fmla="*/ 4298393 w 6002241"/>
              <a:gd name="connsiteY3" fmla="*/ 6858000 h 6858000"/>
              <a:gd name="connsiteX4" fmla="*/ 426987 w 6002241"/>
              <a:gd name="connsiteY4" fmla="*/ 2986595 h 6858000"/>
              <a:gd name="connsiteX5" fmla="*/ 426988 w 6002241"/>
              <a:gd name="connsiteY5" fmla="*/ 9249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2241" h="6858000">
                <a:moveTo>
                  <a:pt x="1351905" y="0"/>
                </a:moveTo>
                <a:lnTo>
                  <a:pt x="6002241" y="0"/>
                </a:lnTo>
                <a:lnTo>
                  <a:pt x="6002241" y="6858000"/>
                </a:lnTo>
                <a:lnTo>
                  <a:pt x="4298393" y="6858000"/>
                </a:lnTo>
                <a:lnTo>
                  <a:pt x="426987" y="2986595"/>
                </a:lnTo>
                <a:cubicBezTo>
                  <a:pt x="-142329" y="2417279"/>
                  <a:pt x="-142329" y="1494234"/>
                  <a:pt x="426988" y="924918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F57179-F93F-C54F-831C-C0F38830F6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49415" y="1216823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4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9EAF2F7-0828-2549-B5F7-9DB127EA2F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83208" y="1216823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2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17EE92-B8B8-9544-ACCF-2F3F73BB81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46262" y="759061"/>
            <a:ext cx="4369357" cy="5339881"/>
          </a:xfrm>
          <a:custGeom>
            <a:avLst/>
            <a:gdLst>
              <a:gd name="connsiteX0" fmla="*/ 227775 w 4369357"/>
              <a:gd name="connsiteY0" fmla="*/ 0 h 5339881"/>
              <a:gd name="connsiteX1" fmla="*/ 4141582 w 4369357"/>
              <a:gd name="connsiteY1" fmla="*/ 0 h 5339881"/>
              <a:gd name="connsiteX2" fmla="*/ 4369357 w 4369357"/>
              <a:gd name="connsiteY2" fmla="*/ 227775 h 5339881"/>
              <a:gd name="connsiteX3" fmla="*/ 4369357 w 4369357"/>
              <a:gd name="connsiteY3" fmla="*/ 5112106 h 5339881"/>
              <a:gd name="connsiteX4" fmla="*/ 4141582 w 4369357"/>
              <a:gd name="connsiteY4" fmla="*/ 5339881 h 5339881"/>
              <a:gd name="connsiteX5" fmla="*/ 227775 w 4369357"/>
              <a:gd name="connsiteY5" fmla="*/ 5339881 h 5339881"/>
              <a:gd name="connsiteX6" fmla="*/ 0 w 4369357"/>
              <a:gd name="connsiteY6" fmla="*/ 5112106 h 5339881"/>
              <a:gd name="connsiteX7" fmla="*/ 0 w 4369357"/>
              <a:gd name="connsiteY7" fmla="*/ 227775 h 5339881"/>
              <a:gd name="connsiteX8" fmla="*/ 227775 w 4369357"/>
              <a:gd name="connsiteY8" fmla="*/ 0 h 533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69357" h="5339881">
                <a:moveTo>
                  <a:pt x="227775" y="0"/>
                </a:moveTo>
                <a:lnTo>
                  <a:pt x="4141582" y="0"/>
                </a:lnTo>
                <a:cubicBezTo>
                  <a:pt x="4267379" y="0"/>
                  <a:pt x="4369357" y="101978"/>
                  <a:pt x="4369357" y="227775"/>
                </a:cubicBezTo>
                <a:lnTo>
                  <a:pt x="4369357" y="5112106"/>
                </a:lnTo>
                <a:cubicBezTo>
                  <a:pt x="4369357" y="5237903"/>
                  <a:pt x="4267379" y="5339881"/>
                  <a:pt x="4141582" y="5339881"/>
                </a:cubicBezTo>
                <a:lnTo>
                  <a:pt x="227775" y="5339881"/>
                </a:lnTo>
                <a:cubicBezTo>
                  <a:pt x="101978" y="5339881"/>
                  <a:pt x="0" y="5237903"/>
                  <a:pt x="0" y="5112106"/>
                </a:cubicBezTo>
                <a:lnTo>
                  <a:pt x="0" y="227775"/>
                </a:lnTo>
                <a:cubicBezTo>
                  <a:pt x="0" y="101978"/>
                  <a:pt x="101978" y="0"/>
                  <a:pt x="22777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1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05C2EAD-D825-A041-9993-6F25F4449F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0806" y="961676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F378D2-8524-2B4B-AA18-FC97A01D0B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846600">
            <a:off x="3370482" y="1279996"/>
            <a:ext cx="1995585" cy="4321107"/>
          </a:xfrm>
          <a:custGeom>
            <a:avLst/>
            <a:gdLst>
              <a:gd name="connsiteX0" fmla="*/ 0 w 1995585"/>
              <a:gd name="connsiteY0" fmla="*/ 0 h 4321107"/>
              <a:gd name="connsiteX1" fmla="*/ 1995585 w 1995585"/>
              <a:gd name="connsiteY1" fmla="*/ 0 h 4321107"/>
              <a:gd name="connsiteX2" fmla="*/ 1995585 w 1995585"/>
              <a:gd name="connsiteY2" fmla="*/ 4321107 h 4321107"/>
              <a:gd name="connsiteX3" fmla="*/ 0 w 1995585"/>
              <a:gd name="connsiteY3" fmla="*/ 4321107 h 432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585" h="4321107">
                <a:moveTo>
                  <a:pt x="0" y="0"/>
                </a:moveTo>
                <a:lnTo>
                  <a:pt x="1995585" y="0"/>
                </a:lnTo>
                <a:lnTo>
                  <a:pt x="1995585" y="4321107"/>
                </a:lnTo>
                <a:lnTo>
                  <a:pt x="0" y="432110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5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3EA04E7-1659-514F-838A-77DA4EE90A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1570" y="0"/>
            <a:ext cx="4930431" cy="6858000"/>
          </a:xfrm>
          <a:custGeom>
            <a:avLst/>
            <a:gdLst>
              <a:gd name="connsiteX0" fmla="*/ 0 w 4930431"/>
              <a:gd name="connsiteY0" fmla="*/ 0 h 6858000"/>
              <a:gd name="connsiteX1" fmla="*/ 4930431 w 4930431"/>
              <a:gd name="connsiteY1" fmla="*/ 0 h 6858000"/>
              <a:gd name="connsiteX2" fmla="*/ 4930431 w 4930431"/>
              <a:gd name="connsiteY2" fmla="*/ 6858000 h 6858000"/>
              <a:gd name="connsiteX3" fmla="*/ 0 w 493043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0431" h="6858000">
                <a:moveTo>
                  <a:pt x="0" y="0"/>
                </a:moveTo>
                <a:lnTo>
                  <a:pt x="4930431" y="0"/>
                </a:lnTo>
                <a:lnTo>
                  <a:pt x="4930431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6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BE9E97B-43A3-6B4C-BFD4-62125363CF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6122" y="1361543"/>
            <a:ext cx="1909597" cy="4134914"/>
          </a:xfrm>
          <a:custGeom>
            <a:avLst/>
            <a:gdLst>
              <a:gd name="connsiteX0" fmla="*/ 0 w 1909597"/>
              <a:gd name="connsiteY0" fmla="*/ 0 h 4134914"/>
              <a:gd name="connsiteX1" fmla="*/ 1909597 w 1909597"/>
              <a:gd name="connsiteY1" fmla="*/ 0 h 4134914"/>
              <a:gd name="connsiteX2" fmla="*/ 1909597 w 1909597"/>
              <a:gd name="connsiteY2" fmla="*/ 4134914 h 4134914"/>
              <a:gd name="connsiteX3" fmla="*/ 0 w 1909597"/>
              <a:gd name="connsiteY3" fmla="*/ 4134914 h 413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9597" h="4134914">
                <a:moveTo>
                  <a:pt x="0" y="0"/>
                </a:moveTo>
                <a:lnTo>
                  <a:pt x="1909597" y="0"/>
                </a:lnTo>
                <a:lnTo>
                  <a:pt x="1909597" y="4134914"/>
                </a:lnTo>
                <a:lnTo>
                  <a:pt x="0" y="4134914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3C2A6E-4383-BA45-8E48-66060E4D1F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75633" y="1073888"/>
            <a:ext cx="2175288" cy="4710224"/>
          </a:xfrm>
          <a:custGeom>
            <a:avLst/>
            <a:gdLst>
              <a:gd name="connsiteX0" fmla="*/ 0 w 2175288"/>
              <a:gd name="connsiteY0" fmla="*/ 0 h 4710224"/>
              <a:gd name="connsiteX1" fmla="*/ 2175288 w 2175288"/>
              <a:gd name="connsiteY1" fmla="*/ 0 h 4710224"/>
              <a:gd name="connsiteX2" fmla="*/ 2175288 w 2175288"/>
              <a:gd name="connsiteY2" fmla="*/ 4710224 h 4710224"/>
              <a:gd name="connsiteX3" fmla="*/ 0 w 2175288"/>
              <a:gd name="connsiteY3" fmla="*/ 4710224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288" h="4710224">
                <a:moveTo>
                  <a:pt x="0" y="0"/>
                </a:moveTo>
                <a:lnTo>
                  <a:pt x="2175288" y="0"/>
                </a:lnTo>
                <a:lnTo>
                  <a:pt x="2175288" y="4710224"/>
                </a:lnTo>
                <a:lnTo>
                  <a:pt x="0" y="4710224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39735A-A471-F44D-A529-FFE222F371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79854" y="5405720"/>
            <a:ext cx="3478502" cy="2720837"/>
          </a:xfrm>
          <a:custGeom>
            <a:avLst/>
            <a:gdLst>
              <a:gd name="connsiteX0" fmla="*/ 214837 w 3478502"/>
              <a:gd name="connsiteY0" fmla="*/ 0 h 2720837"/>
              <a:gd name="connsiteX1" fmla="*/ 3263665 w 3478502"/>
              <a:gd name="connsiteY1" fmla="*/ 0 h 2720837"/>
              <a:gd name="connsiteX2" fmla="*/ 3478502 w 3478502"/>
              <a:gd name="connsiteY2" fmla="*/ 214837 h 2720837"/>
              <a:gd name="connsiteX3" fmla="*/ 3478502 w 3478502"/>
              <a:gd name="connsiteY3" fmla="*/ 2506000 h 2720837"/>
              <a:gd name="connsiteX4" fmla="*/ 3263665 w 3478502"/>
              <a:gd name="connsiteY4" fmla="*/ 2720837 h 2720837"/>
              <a:gd name="connsiteX5" fmla="*/ 214837 w 3478502"/>
              <a:gd name="connsiteY5" fmla="*/ 2720837 h 2720837"/>
              <a:gd name="connsiteX6" fmla="*/ 0 w 3478502"/>
              <a:gd name="connsiteY6" fmla="*/ 2506000 h 2720837"/>
              <a:gd name="connsiteX7" fmla="*/ 0 w 3478502"/>
              <a:gd name="connsiteY7" fmla="*/ 214837 h 2720837"/>
              <a:gd name="connsiteX8" fmla="*/ 214837 w 3478502"/>
              <a:gd name="connsiteY8" fmla="*/ 0 h 27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8502" h="2720837">
                <a:moveTo>
                  <a:pt x="214837" y="0"/>
                </a:moveTo>
                <a:lnTo>
                  <a:pt x="3263665" y="0"/>
                </a:lnTo>
                <a:cubicBezTo>
                  <a:pt x="3382316" y="0"/>
                  <a:pt x="3478502" y="96186"/>
                  <a:pt x="3478502" y="214837"/>
                </a:cubicBezTo>
                <a:lnTo>
                  <a:pt x="3478502" y="2506000"/>
                </a:lnTo>
                <a:cubicBezTo>
                  <a:pt x="3478502" y="2624651"/>
                  <a:pt x="3382316" y="2720837"/>
                  <a:pt x="3263665" y="2720837"/>
                </a:cubicBezTo>
                <a:lnTo>
                  <a:pt x="214837" y="2720837"/>
                </a:lnTo>
                <a:cubicBezTo>
                  <a:pt x="96186" y="2720837"/>
                  <a:pt x="0" y="2624651"/>
                  <a:pt x="0" y="2506000"/>
                </a:cubicBezTo>
                <a:lnTo>
                  <a:pt x="0" y="214837"/>
                </a:lnTo>
                <a:cubicBezTo>
                  <a:pt x="0" y="96186"/>
                  <a:pt x="96186" y="0"/>
                  <a:pt x="21483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467A954-8FC4-0949-BD95-A58F743CE1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9854" y="-1268555"/>
            <a:ext cx="3478502" cy="2720837"/>
          </a:xfrm>
          <a:custGeom>
            <a:avLst/>
            <a:gdLst>
              <a:gd name="connsiteX0" fmla="*/ 214837 w 3478502"/>
              <a:gd name="connsiteY0" fmla="*/ 0 h 2720837"/>
              <a:gd name="connsiteX1" fmla="*/ 3263665 w 3478502"/>
              <a:gd name="connsiteY1" fmla="*/ 0 h 2720837"/>
              <a:gd name="connsiteX2" fmla="*/ 3478502 w 3478502"/>
              <a:gd name="connsiteY2" fmla="*/ 214837 h 2720837"/>
              <a:gd name="connsiteX3" fmla="*/ 3478502 w 3478502"/>
              <a:gd name="connsiteY3" fmla="*/ 2506000 h 2720837"/>
              <a:gd name="connsiteX4" fmla="*/ 3263665 w 3478502"/>
              <a:gd name="connsiteY4" fmla="*/ 2720837 h 2720837"/>
              <a:gd name="connsiteX5" fmla="*/ 214837 w 3478502"/>
              <a:gd name="connsiteY5" fmla="*/ 2720837 h 2720837"/>
              <a:gd name="connsiteX6" fmla="*/ 0 w 3478502"/>
              <a:gd name="connsiteY6" fmla="*/ 2506000 h 2720837"/>
              <a:gd name="connsiteX7" fmla="*/ 0 w 3478502"/>
              <a:gd name="connsiteY7" fmla="*/ 214837 h 2720837"/>
              <a:gd name="connsiteX8" fmla="*/ 214837 w 3478502"/>
              <a:gd name="connsiteY8" fmla="*/ 0 h 27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8502" h="2720837">
                <a:moveTo>
                  <a:pt x="214837" y="0"/>
                </a:moveTo>
                <a:lnTo>
                  <a:pt x="3263665" y="0"/>
                </a:lnTo>
                <a:cubicBezTo>
                  <a:pt x="3382316" y="0"/>
                  <a:pt x="3478502" y="96186"/>
                  <a:pt x="3478502" y="214837"/>
                </a:cubicBezTo>
                <a:lnTo>
                  <a:pt x="3478502" y="2506000"/>
                </a:lnTo>
                <a:cubicBezTo>
                  <a:pt x="3478502" y="2624651"/>
                  <a:pt x="3382316" y="2720837"/>
                  <a:pt x="3263665" y="2720837"/>
                </a:cubicBezTo>
                <a:lnTo>
                  <a:pt x="214837" y="2720837"/>
                </a:lnTo>
                <a:cubicBezTo>
                  <a:pt x="96186" y="2720837"/>
                  <a:pt x="0" y="2624651"/>
                  <a:pt x="0" y="2506000"/>
                </a:cubicBezTo>
                <a:lnTo>
                  <a:pt x="0" y="214837"/>
                </a:lnTo>
                <a:cubicBezTo>
                  <a:pt x="0" y="96186"/>
                  <a:pt x="96186" y="0"/>
                  <a:pt x="21483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9E166B3-C034-4148-AD13-DE0CC0F9BA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9305" y="1700525"/>
            <a:ext cx="4419599" cy="3456950"/>
          </a:xfrm>
          <a:custGeom>
            <a:avLst/>
            <a:gdLst>
              <a:gd name="connsiteX0" fmla="*/ 235487 w 4419599"/>
              <a:gd name="connsiteY0" fmla="*/ 0 h 3456950"/>
              <a:gd name="connsiteX1" fmla="*/ 4184112 w 4419599"/>
              <a:gd name="connsiteY1" fmla="*/ 0 h 3456950"/>
              <a:gd name="connsiteX2" fmla="*/ 4419599 w 4419599"/>
              <a:gd name="connsiteY2" fmla="*/ 235487 h 3456950"/>
              <a:gd name="connsiteX3" fmla="*/ 4419599 w 4419599"/>
              <a:gd name="connsiteY3" fmla="*/ 3221463 h 3456950"/>
              <a:gd name="connsiteX4" fmla="*/ 4184112 w 4419599"/>
              <a:gd name="connsiteY4" fmla="*/ 3456950 h 3456950"/>
              <a:gd name="connsiteX5" fmla="*/ 235487 w 4419599"/>
              <a:gd name="connsiteY5" fmla="*/ 3456950 h 3456950"/>
              <a:gd name="connsiteX6" fmla="*/ 0 w 4419599"/>
              <a:gd name="connsiteY6" fmla="*/ 3221463 h 3456950"/>
              <a:gd name="connsiteX7" fmla="*/ 0 w 4419599"/>
              <a:gd name="connsiteY7" fmla="*/ 235487 h 3456950"/>
              <a:gd name="connsiteX8" fmla="*/ 235487 w 4419599"/>
              <a:gd name="connsiteY8" fmla="*/ 0 h 345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9599" h="3456950">
                <a:moveTo>
                  <a:pt x="235487" y="0"/>
                </a:moveTo>
                <a:lnTo>
                  <a:pt x="4184112" y="0"/>
                </a:lnTo>
                <a:cubicBezTo>
                  <a:pt x="4314168" y="0"/>
                  <a:pt x="4419599" y="105431"/>
                  <a:pt x="4419599" y="235487"/>
                </a:cubicBezTo>
                <a:lnTo>
                  <a:pt x="4419599" y="3221463"/>
                </a:lnTo>
                <a:cubicBezTo>
                  <a:pt x="4419599" y="3351519"/>
                  <a:pt x="4314168" y="3456950"/>
                  <a:pt x="4184112" y="3456950"/>
                </a:cubicBezTo>
                <a:lnTo>
                  <a:pt x="235487" y="3456950"/>
                </a:lnTo>
                <a:cubicBezTo>
                  <a:pt x="105431" y="3456950"/>
                  <a:pt x="0" y="3351519"/>
                  <a:pt x="0" y="3221463"/>
                </a:cubicBezTo>
                <a:lnTo>
                  <a:pt x="0" y="235487"/>
                </a:lnTo>
                <a:cubicBezTo>
                  <a:pt x="0" y="105431"/>
                  <a:pt x="105431" y="0"/>
                  <a:pt x="2354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5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099B2A1-2261-3D49-B0A2-36A419F45E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334523" y="1092938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E90D090-4137-A64D-9694-179327E0BBC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51787" y="1092938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9A47F3-6FBA-6C49-BED7-871BEB7FB9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3152" y="1092938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8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E808C4-2298-5F4A-97AC-644061D60F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7621" y="4939865"/>
            <a:ext cx="1022304" cy="1022304"/>
          </a:xfrm>
          <a:custGeom>
            <a:avLst/>
            <a:gdLst>
              <a:gd name="connsiteX0" fmla="*/ 170387 w 1022304"/>
              <a:gd name="connsiteY0" fmla="*/ 0 h 1022304"/>
              <a:gd name="connsiteX1" fmla="*/ 851917 w 1022304"/>
              <a:gd name="connsiteY1" fmla="*/ 0 h 1022304"/>
              <a:gd name="connsiteX2" fmla="*/ 1022304 w 1022304"/>
              <a:gd name="connsiteY2" fmla="*/ 170387 h 1022304"/>
              <a:gd name="connsiteX3" fmla="*/ 1022304 w 1022304"/>
              <a:gd name="connsiteY3" fmla="*/ 851917 h 1022304"/>
              <a:gd name="connsiteX4" fmla="*/ 851917 w 1022304"/>
              <a:gd name="connsiteY4" fmla="*/ 1022304 h 1022304"/>
              <a:gd name="connsiteX5" fmla="*/ 170387 w 1022304"/>
              <a:gd name="connsiteY5" fmla="*/ 1022304 h 1022304"/>
              <a:gd name="connsiteX6" fmla="*/ 0 w 1022304"/>
              <a:gd name="connsiteY6" fmla="*/ 851917 h 1022304"/>
              <a:gd name="connsiteX7" fmla="*/ 0 w 1022304"/>
              <a:gd name="connsiteY7" fmla="*/ 170387 h 1022304"/>
              <a:gd name="connsiteX8" fmla="*/ 170387 w 1022304"/>
              <a:gd name="connsiteY8" fmla="*/ 0 h 102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2304" h="1022304">
                <a:moveTo>
                  <a:pt x="170387" y="0"/>
                </a:moveTo>
                <a:lnTo>
                  <a:pt x="851917" y="0"/>
                </a:lnTo>
                <a:cubicBezTo>
                  <a:pt x="946019" y="0"/>
                  <a:pt x="1022304" y="76285"/>
                  <a:pt x="1022304" y="170387"/>
                </a:cubicBezTo>
                <a:lnTo>
                  <a:pt x="1022304" y="851917"/>
                </a:lnTo>
                <a:cubicBezTo>
                  <a:pt x="1022304" y="946019"/>
                  <a:pt x="946019" y="1022304"/>
                  <a:pt x="851917" y="1022304"/>
                </a:cubicBezTo>
                <a:lnTo>
                  <a:pt x="170387" y="1022304"/>
                </a:lnTo>
                <a:cubicBezTo>
                  <a:pt x="76285" y="1022304"/>
                  <a:pt x="0" y="946019"/>
                  <a:pt x="0" y="851917"/>
                </a:cubicBezTo>
                <a:lnTo>
                  <a:pt x="0" y="170387"/>
                </a:lnTo>
                <a:cubicBezTo>
                  <a:pt x="0" y="76285"/>
                  <a:pt x="76285" y="0"/>
                  <a:pt x="1703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0CB3DC-8C61-A94D-879C-139F842CB2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37621" y="3582299"/>
            <a:ext cx="1022304" cy="1022304"/>
          </a:xfrm>
          <a:custGeom>
            <a:avLst/>
            <a:gdLst>
              <a:gd name="connsiteX0" fmla="*/ 170387 w 1022304"/>
              <a:gd name="connsiteY0" fmla="*/ 0 h 1022304"/>
              <a:gd name="connsiteX1" fmla="*/ 851917 w 1022304"/>
              <a:gd name="connsiteY1" fmla="*/ 0 h 1022304"/>
              <a:gd name="connsiteX2" fmla="*/ 1022304 w 1022304"/>
              <a:gd name="connsiteY2" fmla="*/ 170387 h 1022304"/>
              <a:gd name="connsiteX3" fmla="*/ 1022304 w 1022304"/>
              <a:gd name="connsiteY3" fmla="*/ 851917 h 1022304"/>
              <a:gd name="connsiteX4" fmla="*/ 851917 w 1022304"/>
              <a:gd name="connsiteY4" fmla="*/ 1022304 h 1022304"/>
              <a:gd name="connsiteX5" fmla="*/ 170387 w 1022304"/>
              <a:gd name="connsiteY5" fmla="*/ 1022304 h 1022304"/>
              <a:gd name="connsiteX6" fmla="*/ 0 w 1022304"/>
              <a:gd name="connsiteY6" fmla="*/ 851917 h 1022304"/>
              <a:gd name="connsiteX7" fmla="*/ 0 w 1022304"/>
              <a:gd name="connsiteY7" fmla="*/ 170387 h 1022304"/>
              <a:gd name="connsiteX8" fmla="*/ 170387 w 1022304"/>
              <a:gd name="connsiteY8" fmla="*/ 0 h 102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2304" h="1022304">
                <a:moveTo>
                  <a:pt x="170387" y="0"/>
                </a:moveTo>
                <a:lnTo>
                  <a:pt x="851917" y="0"/>
                </a:lnTo>
                <a:cubicBezTo>
                  <a:pt x="946019" y="0"/>
                  <a:pt x="1022304" y="76285"/>
                  <a:pt x="1022304" y="170387"/>
                </a:cubicBezTo>
                <a:lnTo>
                  <a:pt x="1022304" y="851917"/>
                </a:lnTo>
                <a:cubicBezTo>
                  <a:pt x="1022304" y="946019"/>
                  <a:pt x="946019" y="1022304"/>
                  <a:pt x="851917" y="1022304"/>
                </a:cubicBezTo>
                <a:lnTo>
                  <a:pt x="170387" y="1022304"/>
                </a:lnTo>
                <a:cubicBezTo>
                  <a:pt x="76285" y="1022304"/>
                  <a:pt x="0" y="946019"/>
                  <a:pt x="0" y="851917"/>
                </a:cubicBezTo>
                <a:lnTo>
                  <a:pt x="0" y="170387"/>
                </a:lnTo>
                <a:cubicBezTo>
                  <a:pt x="0" y="76285"/>
                  <a:pt x="76285" y="0"/>
                  <a:pt x="1703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EA33996-5B70-AE4B-89CA-5D494AB10B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09749" y="941294"/>
            <a:ext cx="3506321" cy="4957482"/>
          </a:xfrm>
          <a:custGeom>
            <a:avLst/>
            <a:gdLst>
              <a:gd name="connsiteX0" fmla="*/ 114411 w 3506321"/>
              <a:gd name="connsiteY0" fmla="*/ 0 h 4957482"/>
              <a:gd name="connsiteX1" fmla="*/ 3391910 w 3506321"/>
              <a:gd name="connsiteY1" fmla="*/ 0 h 4957482"/>
              <a:gd name="connsiteX2" fmla="*/ 3506321 w 3506321"/>
              <a:gd name="connsiteY2" fmla="*/ 114411 h 4957482"/>
              <a:gd name="connsiteX3" fmla="*/ 3506321 w 3506321"/>
              <a:gd name="connsiteY3" fmla="*/ 4843071 h 4957482"/>
              <a:gd name="connsiteX4" fmla="*/ 3391910 w 3506321"/>
              <a:gd name="connsiteY4" fmla="*/ 4957482 h 4957482"/>
              <a:gd name="connsiteX5" fmla="*/ 114411 w 3506321"/>
              <a:gd name="connsiteY5" fmla="*/ 4957482 h 4957482"/>
              <a:gd name="connsiteX6" fmla="*/ 0 w 3506321"/>
              <a:gd name="connsiteY6" fmla="*/ 4843071 h 4957482"/>
              <a:gd name="connsiteX7" fmla="*/ 0 w 3506321"/>
              <a:gd name="connsiteY7" fmla="*/ 114411 h 4957482"/>
              <a:gd name="connsiteX8" fmla="*/ 114411 w 3506321"/>
              <a:gd name="connsiteY8" fmla="*/ 0 h 4957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6321" h="4957482">
                <a:moveTo>
                  <a:pt x="114411" y="0"/>
                </a:moveTo>
                <a:lnTo>
                  <a:pt x="3391910" y="0"/>
                </a:lnTo>
                <a:cubicBezTo>
                  <a:pt x="3455097" y="0"/>
                  <a:pt x="3506321" y="51224"/>
                  <a:pt x="3506321" y="114411"/>
                </a:cubicBezTo>
                <a:lnTo>
                  <a:pt x="3506321" y="4843071"/>
                </a:lnTo>
                <a:cubicBezTo>
                  <a:pt x="3506321" y="4906258"/>
                  <a:pt x="3455097" y="4957482"/>
                  <a:pt x="3391910" y="4957482"/>
                </a:cubicBezTo>
                <a:lnTo>
                  <a:pt x="114411" y="4957482"/>
                </a:lnTo>
                <a:cubicBezTo>
                  <a:pt x="51224" y="4957482"/>
                  <a:pt x="0" y="4906258"/>
                  <a:pt x="0" y="4843071"/>
                </a:cubicBezTo>
                <a:lnTo>
                  <a:pt x="0" y="114411"/>
                </a:lnTo>
                <a:cubicBezTo>
                  <a:pt x="0" y="51224"/>
                  <a:pt x="51224" y="0"/>
                  <a:pt x="114411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2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9DB3034-ABD1-8F48-A9EA-41E8840EB4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14470" y="1987058"/>
            <a:ext cx="2008095" cy="2008095"/>
          </a:xfrm>
          <a:custGeom>
            <a:avLst/>
            <a:gdLst>
              <a:gd name="connsiteX0" fmla="*/ 334689 w 2008095"/>
              <a:gd name="connsiteY0" fmla="*/ 0 h 2008095"/>
              <a:gd name="connsiteX1" fmla="*/ 1673406 w 2008095"/>
              <a:gd name="connsiteY1" fmla="*/ 0 h 2008095"/>
              <a:gd name="connsiteX2" fmla="*/ 2008095 w 2008095"/>
              <a:gd name="connsiteY2" fmla="*/ 334689 h 2008095"/>
              <a:gd name="connsiteX3" fmla="*/ 2008095 w 2008095"/>
              <a:gd name="connsiteY3" fmla="*/ 1673406 h 2008095"/>
              <a:gd name="connsiteX4" fmla="*/ 1673406 w 2008095"/>
              <a:gd name="connsiteY4" fmla="*/ 2008095 h 2008095"/>
              <a:gd name="connsiteX5" fmla="*/ 334689 w 2008095"/>
              <a:gd name="connsiteY5" fmla="*/ 2008095 h 2008095"/>
              <a:gd name="connsiteX6" fmla="*/ 0 w 2008095"/>
              <a:gd name="connsiteY6" fmla="*/ 1673406 h 2008095"/>
              <a:gd name="connsiteX7" fmla="*/ 0 w 2008095"/>
              <a:gd name="connsiteY7" fmla="*/ 334689 h 2008095"/>
              <a:gd name="connsiteX8" fmla="*/ 334689 w 2008095"/>
              <a:gd name="connsiteY8" fmla="*/ 0 h 20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095" h="2008095">
                <a:moveTo>
                  <a:pt x="334689" y="0"/>
                </a:moveTo>
                <a:lnTo>
                  <a:pt x="1673406" y="0"/>
                </a:lnTo>
                <a:cubicBezTo>
                  <a:pt x="1858250" y="0"/>
                  <a:pt x="2008095" y="149845"/>
                  <a:pt x="2008095" y="334689"/>
                </a:cubicBezTo>
                <a:lnTo>
                  <a:pt x="2008095" y="1673406"/>
                </a:lnTo>
                <a:cubicBezTo>
                  <a:pt x="2008095" y="1858250"/>
                  <a:pt x="1858250" y="2008095"/>
                  <a:pt x="1673406" y="2008095"/>
                </a:cubicBezTo>
                <a:lnTo>
                  <a:pt x="334689" y="2008095"/>
                </a:lnTo>
                <a:cubicBezTo>
                  <a:pt x="149845" y="2008095"/>
                  <a:pt x="0" y="1858250"/>
                  <a:pt x="0" y="1673406"/>
                </a:cubicBezTo>
                <a:lnTo>
                  <a:pt x="0" y="334689"/>
                </a:lnTo>
                <a:cubicBezTo>
                  <a:pt x="0" y="149845"/>
                  <a:pt x="149845" y="0"/>
                  <a:pt x="33468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4E8D6F7-DDE0-E140-86BF-3C2680F60A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49076" y="1987058"/>
            <a:ext cx="2008095" cy="2008095"/>
          </a:xfrm>
          <a:custGeom>
            <a:avLst/>
            <a:gdLst>
              <a:gd name="connsiteX0" fmla="*/ 334689 w 2008095"/>
              <a:gd name="connsiteY0" fmla="*/ 0 h 2008095"/>
              <a:gd name="connsiteX1" fmla="*/ 1673406 w 2008095"/>
              <a:gd name="connsiteY1" fmla="*/ 0 h 2008095"/>
              <a:gd name="connsiteX2" fmla="*/ 2008095 w 2008095"/>
              <a:gd name="connsiteY2" fmla="*/ 334689 h 2008095"/>
              <a:gd name="connsiteX3" fmla="*/ 2008095 w 2008095"/>
              <a:gd name="connsiteY3" fmla="*/ 1673406 h 2008095"/>
              <a:gd name="connsiteX4" fmla="*/ 1673406 w 2008095"/>
              <a:gd name="connsiteY4" fmla="*/ 2008095 h 2008095"/>
              <a:gd name="connsiteX5" fmla="*/ 334689 w 2008095"/>
              <a:gd name="connsiteY5" fmla="*/ 2008095 h 2008095"/>
              <a:gd name="connsiteX6" fmla="*/ 0 w 2008095"/>
              <a:gd name="connsiteY6" fmla="*/ 1673406 h 2008095"/>
              <a:gd name="connsiteX7" fmla="*/ 0 w 2008095"/>
              <a:gd name="connsiteY7" fmla="*/ 334689 h 2008095"/>
              <a:gd name="connsiteX8" fmla="*/ 334689 w 2008095"/>
              <a:gd name="connsiteY8" fmla="*/ 0 h 20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095" h="2008095">
                <a:moveTo>
                  <a:pt x="334689" y="0"/>
                </a:moveTo>
                <a:lnTo>
                  <a:pt x="1673406" y="0"/>
                </a:lnTo>
                <a:cubicBezTo>
                  <a:pt x="1858250" y="0"/>
                  <a:pt x="2008095" y="149845"/>
                  <a:pt x="2008095" y="334689"/>
                </a:cubicBezTo>
                <a:lnTo>
                  <a:pt x="2008095" y="1673406"/>
                </a:lnTo>
                <a:cubicBezTo>
                  <a:pt x="2008095" y="1858250"/>
                  <a:pt x="1858250" y="2008095"/>
                  <a:pt x="1673406" y="2008095"/>
                </a:cubicBezTo>
                <a:lnTo>
                  <a:pt x="334689" y="2008095"/>
                </a:lnTo>
                <a:cubicBezTo>
                  <a:pt x="149845" y="2008095"/>
                  <a:pt x="0" y="1858250"/>
                  <a:pt x="0" y="1673406"/>
                </a:cubicBezTo>
                <a:lnTo>
                  <a:pt x="0" y="334689"/>
                </a:lnTo>
                <a:cubicBezTo>
                  <a:pt x="0" y="149845"/>
                  <a:pt x="149845" y="0"/>
                  <a:pt x="33468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6B22A01-7403-7E45-9734-D745B15966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3681" y="1987058"/>
            <a:ext cx="2008095" cy="2008095"/>
          </a:xfrm>
          <a:custGeom>
            <a:avLst/>
            <a:gdLst>
              <a:gd name="connsiteX0" fmla="*/ 334689 w 2008095"/>
              <a:gd name="connsiteY0" fmla="*/ 0 h 2008095"/>
              <a:gd name="connsiteX1" fmla="*/ 1673406 w 2008095"/>
              <a:gd name="connsiteY1" fmla="*/ 0 h 2008095"/>
              <a:gd name="connsiteX2" fmla="*/ 2008095 w 2008095"/>
              <a:gd name="connsiteY2" fmla="*/ 334689 h 2008095"/>
              <a:gd name="connsiteX3" fmla="*/ 2008095 w 2008095"/>
              <a:gd name="connsiteY3" fmla="*/ 1673406 h 2008095"/>
              <a:gd name="connsiteX4" fmla="*/ 1673406 w 2008095"/>
              <a:gd name="connsiteY4" fmla="*/ 2008095 h 2008095"/>
              <a:gd name="connsiteX5" fmla="*/ 334689 w 2008095"/>
              <a:gd name="connsiteY5" fmla="*/ 2008095 h 2008095"/>
              <a:gd name="connsiteX6" fmla="*/ 0 w 2008095"/>
              <a:gd name="connsiteY6" fmla="*/ 1673406 h 2008095"/>
              <a:gd name="connsiteX7" fmla="*/ 0 w 2008095"/>
              <a:gd name="connsiteY7" fmla="*/ 334689 h 2008095"/>
              <a:gd name="connsiteX8" fmla="*/ 334689 w 2008095"/>
              <a:gd name="connsiteY8" fmla="*/ 0 h 20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095" h="2008095">
                <a:moveTo>
                  <a:pt x="334689" y="0"/>
                </a:moveTo>
                <a:lnTo>
                  <a:pt x="1673406" y="0"/>
                </a:lnTo>
                <a:cubicBezTo>
                  <a:pt x="1858250" y="0"/>
                  <a:pt x="2008095" y="149845"/>
                  <a:pt x="2008095" y="334689"/>
                </a:cubicBezTo>
                <a:lnTo>
                  <a:pt x="2008095" y="1673406"/>
                </a:lnTo>
                <a:cubicBezTo>
                  <a:pt x="2008095" y="1858250"/>
                  <a:pt x="1858250" y="2008095"/>
                  <a:pt x="1673406" y="2008095"/>
                </a:cubicBezTo>
                <a:lnTo>
                  <a:pt x="334689" y="2008095"/>
                </a:lnTo>
                <a:cubicBezTo>
                  <a:pt x="149845" y="2008095"/>
                  <a:pt x="0" y="1858250"/>
                  <a:pt x="0" y="1673406"/>
                </a:cubicBezTo>
                <a:lnTo>
                  <a:pt x="0" y="334689"/>
                </a:lnTo>
                <a:cubicBezTo>
                  <a:pt x="0" y="149845"/>
                  <a:pt x="149845" y="0"/>
                  <a:pt x="33468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00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C53781-DB1F-E249-B0B0-419607C3BA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64734" y="0"/>
            <a:ext cx="5397929" cy="6858000"/>
          </a:xfrm>
          <a:custGeom>
            <a:avLst/>
            <a:gdLst>
              <a:gd name="connsiteX0" fmla="*/ 0 w 5397929"/>
              <a:gd name="connsiteY0" fmla="*/ 0 h 6946900"/>
              <a:gd name="connsiteX1" fmla="*/ 5397929 w 5397929"/>
              <a:gd name="connsiteY1" fmla="*/ 0 h 6946900"/>
              <a:gd name="connsiteX2" fmla="*/ 5397929 w 5397929"/>
              <a:gd name="connsiteY2" fmla="*/ 6946900 h 6946900"/>
              <a:gd name="connsiteX3" fmla="*/ 0 w 5397929"/>
              <a:gd name="connsiteY3" fmla="*/ 6946900 h 694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97929" h="6946900">
                <a:moveTo>
                  <a:pt x="0" y="0"/>
                </a:moveTo>
                <a:lnTo>
                  <a:pt x="5397929" y="0"/>
                </a:lnTo>
                <a:lnTo>
                  <a:pt x="5397929" y="6946900"/>
                </a:lnTo>
                <a:lnTo>
                  <a:pt x="0" y="69469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29A38E5-BB77-C14B-9AE4-D2E4EF35DB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25822" y="2032390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E3674F-B8EE-7D4F-BF02-4E39FB51B3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47723" y="2032391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AA2F892-C51B-AC4F-BA90-8BE1A6889B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69622" y="2032390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7A76EA-7842-FC44-80CA-726257B93E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523" y="2032391"/>
            <a:ext cx="2226437" cy="2226437"/>
          </a:xfrm>
          <a:custGeom>
            <a:avLst/>
            <a:gdLst>
              <a:gd name="connsiteX0" fmla="*/ 371080 w 2226437"/>
              <a:gd name="connsiteY0" fmla="*/ 0 h 2226437"/>
              <a:gd name="connsiteX1" fmla="*/ 1855357 w 2226437"/>
              <a:gd name="connsiteY1" fmla="*/ 0 h 2226437"/>
              <a:gd name="connsiteX2" fmla="*/ 2226437 w 2226437"/>
              <a:gd name="connsiteY2" fmla="*/ 371080 h 2226437"/>
              <a:gd name="connsiteX3" fmla="*/ 2226437 w 2226437"/>
              <a:gd name="connsiteY3" fmla="*/ 1855357 h 2226437"/>
              <a:gd name="connsiteX4" fmla="*/ 1855357 w 2226437"/>
              <a:gd name="connsiteY4" fmla="*/ 2226437 h 2226437"/>
              <a:gd name="connsiteX5" fmla="*/ 371080 w 2226437"/>
              <a:gd name="connsiteY5" fmla="*/ 2226437 h 2226437"/>
              <a:gd name="connsiteX6" fmla="*/ 0 w 2226437"/>
              <a:gd name="connsiteY6" fmla="*/ 1855357 h 2226437"/>
              <a:gd name="connsiteX7" fmla="*/ 0 w 2226437"/>
              <a:gd name="connsiteY7" fmla="*/ 371080 h 2226437"/>
              <a:gd name="connsiteX8" fmla="*/ 371080 w 2226437"/>
              <a:gd name="connsiteY8" fmla="*/ 0 h 222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437" h="2226437">
                <a:moveTo>
                  <a:pt x="371080" y="0"/>
                </a:moveTo>
                <a:lnTo>
                  <a:pt x="1855357" y="0"/>
                </a:lnTo>
                <a:cubicBezTo>
                  <a:pt x="2060299" y="0"/>
                  <a:pt x="2226437" y="166138"/>
                  <a:pt x="2226437" y="371080"/>
                </a:cubicBezTo>
                <a:lnTo>
                  <a:pt x="2226437" y="1855357"/>
                </a:lnTo>
                <a:cubicBezTo>
                  <a:pt x="2226437" y="2060299"/>
                  <a:pt x="2060299" y="2226437"/>
                  <a:pt x="1855357" y="2226437"/>
                </a:cubicBezTo>
                <a:lnTo>
                  <a:pt x="371080" y="2226437"/>
                </a:lnTo>
                <a:cubicBezTo>
                  <a:pt x="166138" y="2226437"/>
                  <a:pt x="0" y="2060299"/>
                  <a:pt x="0" y="1855357"/>
                </a:cubicBezTo>
                <a:lnTo>
                  <a:pt x="0" y="371080"/>
                </a:lnTo>
                <a:cubicBezTo>
                  <a:pt x="0" y="166138"/>
                  <a:pt x="166138" y="0"/>
                  <a:pt x="37108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09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65C945-1409-F84D-B124-200E0966F0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07099" y="882087"/>
            <a:ext cx="2451100" cy="3288173"/>
          </a:xfrm>
          <a:custGeom>
            <a:avLst/>
            <a:gdLst>
              <a:gd name="connsiteX0" fmla="*/ 408525 w 2451100"/>
              <a:gd name="connsiteY0" fmla="*/ 0 h 3288173"/>
              <a:gd name="connsiteX1" fmla="*/ 2042575 w 2451100"/>
              <a:gd name="connsiteY1" fmla="*/ 0 h 3288173"/>
              <a:gd name="connsiteX2" fmla="*/ 2451100 w 2451100"/>
              <a:gd name="connsiteY2" fmla="*/ 408525 h 3288173"/>
              <a:gd name="connsiteX3" fmla="*/ 2451100 w 2451100"/>
              <a:gd name="connsiteY3" fmla="*/ 2879648 h 3288173"/>
              <a:gd name="connsiteX4" fmla="*/ 2042575 w 2451100"/>
              <a:gd name="connsiteY4" fmla="*/ 3288173 h 3288173"/>
              <a:gd name="connsiteX5" fmla="*/ 408525 w 2451100"/>
              <a:gd name="connsiteY5" fmla="*/ 3288173 h 3288173"/>
              <a:gd name="connsiteX6" fmla="*/ 0 w 2451100"/>
              <a:gd name="connsiteY6" fmla="*/ 2879648 h 3288173"/>
              <a:gd name="connsiteX7" fmla="*/ 0 w 2451100"/>
              <a:gd name="connsiteY7" fmla="*/ 408525 h 3288173"/>
              <a:gd name="connsiteX8" fmla="*/ 408525 w 2451100"/>
              <a:gd name="connsiteY8" fmla="*/ 0 h 328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1100" h="3288173">
                <a:moveTo>
                  <a:pt x="408525" y="0"/>
                </a:moveTo>
                <a:lnTo>
                  <a:pt x="2042575" y="0"/>
                </a:lnTo>
                <a:cubicBezTo>
                  <a:pt x="2268197" y="0"/>
                  <a:pt x="2451100" y="182903"/>
                  <a:pt x="2451100" y="408525"/>
                </a:cubicBezTo>
                <a:lnTo>
                  <a:pt x="2451100" y="2879648"/>
                </a:lnTo>
                <a:cubicBezTo>
                  <a:pt x="2451100" y="3105270"/>
                  <a:pt x="2268197" y="3288173"/>
                  <a:pt x="2042575" y="3288173"/>
                </a:cubicBezTo>
                <a:lnTo>
                  <a:pt x="408525" y="3288173"/>
                </a:lnTo>
                <a:cubicBezTo>
                  <a:pt x="182903" y="3288173"/>
                  <a:pt x="0" y="3105270"/>
                  <a:pt x="0" y="2879648"/>
                </a:cubicBezTo>
                <a:lnTo>
                  <a:pt x="0" y="408525"/>
                </a:lnTo>
                <a:cubicBezTo>
                  <a:pt x="0" y="182903"/>
                  <a:pt x="182903" y="0"/>
                  <a:pt x="40852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44DB4A-12B7-F442-8B23-93800F560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12355" y="882086"/>
            <a:ext cx="2451100" cy="3288173"/>
          </a:xfrm>
          <a:custGeom>
            <a:avLst/>
            <a:gdLst>
              <a:gd name="connsiteX0" fmla="*/ 408525 w 2451100"/>
              <a:gd name="connsiteY0" fmla="*/ 0 h 3288173"/>
              <a:gd name="connsiteX1" fmla="*/ 2042575 w 2451100"/>
              <a:gd name="connsiteY1" fmla="*/ 0 h 3288173"/>
              <a:gd name="connsiteX2" fmla="*/ 2451100 w 2451100"/>
              <a:gd name="connsiteY2" fmla="*/ 408525 h 3288173"/>
              <a:gd name="connsiteX3" fmla="*/ 2451100 w 2451100"/>
              <a:gd name="connsiteY3" fmla="*/ 2879648 h 3288173"/>
              <a:gd name="connsiteX4" fmla="*/ 2042575 w 2451100"/>
              <a:gd name="connsiteY4" fmla="*/ 3288173 h 3288173"/>
              <a:gd name="connsiteX5" fmla="*/ 408525 w 2451100"/>
              <a:gd name="connsiteY5" fmla="*/ 3288173 h 3288173"/>
              <a:gd name="connsiteX6" fmla="*/ 0 w 2451100"/>
              <a:gd name="connsiteY6" fmla="*/ 2879648 h 3288173"/>
              <a:gd name="connsiteX7" fmla="*/ 0 w 2451100"/>
              <a:gd name="connsiteY7" fmla="*/ 408525 h 3288173"/>
              <a:gd name="connsiteX8" fmla="*/ 408525 w 2451100"/>
              <a:gd name="connsiteY8" fmla="*/ 0 h 328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1100" h="3288173">
                <a:moveTo>
                  <a:pt x="408525" y="0"/>
                </a:moveTo>
                <a:lnTo>
                  <a:pt x="2042575" y="0"/>
                </a:lnTo>
                <a:cubicBezTo>
                  <a:pt x="2268197" y="0"/>
                  <a:pt x="2451100" y="182903"/>
                  <a:pt x="2451100" y="408525"/>
                </a:cubicBezTo>
                <a:lnTo>
                  <a:pt x="2451100" y="2879648"/>
                </a:lnTo>
                <a:cubicBezTo>
                  <a:pt x="2451100" y="3105270"/>
                  <a:pt x="2268197" y="3288173"/>
                  <a:pt x="2042575" y="3288173"/>
                </a:cubicBezTo>
                <a:lnTo>
                  <a:pt x="408525" y="3288173"/>
                </a:lnTo>
                <a:cubicBezTo>
                  <a:pt x="182903" y="3288173"/>
                  <a:pt x="0" y="3105270"/>
                  <a:pt x="0" y="2879648"/>
                </a:cubicBezTo>
                <a:lnTo>
                  <a:pt x="0" y="408525"/>
                </a:lnTo>
                <a:cubicBezTo>
                  <a:pt x="0" y="182903"/>
                  <a:pt x="182903" y="0"/>
                  <a:pt x="40852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19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65BA7B0-83B5-2544-B9E8-8B68C03395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27740" y="-854931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FF48B7B-EBA9-FC47-94D5-6955BC1FE9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95128" y="1068564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820910C-14DD-0D4C-9926-CBFD3EBE8F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7740" y="4259999"/>
            <a:ext cx="2175288" cy="4710224"/>
          </a:xfrm>
          <a:custGeom>
            <a:avLst/>
            <a:gdLst>
              <a:gd name="connsiteX0" fmla="*/ 263949 w 2175288"/>
              <a:gd name="connsiteY0" fmla="*/ 0 h 4710224"/>
              <a:gd name="connsiteX1" fmla="*/ 1911339 w 2175288"/>
              <a:gd name="connsiteY1" fmla="*/ 0 h 4710224"/>
              <a:gd name="connsiteX2" fmla="*/ 2175288 w 2175288"/>
              <a:gd name="connsiteY2" fmla="*/ 263949 h 4710224"/>
              <a:gd name="connsiteX3" fmla="*/ 2175288 w 2175288"/>
              <a:gd name="connsiteY3" fmla="*/ 4446275 h 4710224"/>
              <a:gd name="connsiteX4" fmla="*/ 1911339 w 2175288"/>
              <a:gd name="connsiteY4" fmla="*/ 4710224 h 4710224"/>
              <a:gd name="connsiteX5" fmla="*/ 263949 w 2175288"/>
              <a:gd name="connsiteY5" fmla="*/ 4710224 h 4710224"/>
              <a:gd name="connsiteX6" fmla="*/ 0 w 2175288"/>
              <a:gd name="connsiteY6" fmla="*/ 4446275 h 4710224"/>
              <a:gd name="connsiteX7" fmla="*/ 0 w 2175288"/>
              <a:gd name="connsiteY7" fmla="*/ 263949 h 4710224"/>
              <a:gd name="connsiteX8" fmla="*/ 263949 w 2175288"/>
              <a:gd name="connsiteY8" fmla="*/ 0 h 4710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5288" h="4710224">
                <a:moveTo>
                  <a:pt x="263949" y="0"/>
                </a:moveTo>
                <a:lnTo>
                  <a:pt x="1911339" y="0"/>
                </a:lnTo>
                <a:cubicBezTo>
                  <a:pt x="2057114" y="0"/>
                  <a:pt x="2175288" y="118174"/>
                  <a:pt x="2175288" y="263949"/>
                </a:cubicBezTo>
                <a:lnTo>
                  <a:pt x="2175288" y="4446275"/>
                </a:lnTo>
                <a:cubicBezTo>
                  <a:pt x="2175288" y="4592050"/>
                  <a:pt x="2057114" y="4710224"/>
                  <a:pt x="1911339" y="4710224"/>
                </a:cubicBezTo>
                <a:lnTo>
                  <a:pt x="263949" y="4710224"/>
                </a:lnTo>
                <a:cubicBezTo>
                  <a:pt x="118174" y="4710224"/>
                  <a:pt x="0" y="4592050"/>
                  <a:pt x="0" y="4446275"/>
                </a:cubicBezTo>
                <a:lnTo>
                  <a:pt x="0" y="263949"/>
                </a:lnTo>
                <a:cubicBezTo>
                  <a:pt x="0" y="118174"/>
                  <a:pt x="118174" y="0"/>
                  <a:pt x="26394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DBF46B1-6DDD-2F40-859E-2E62637982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1845" y="811969"/>
            <a:ext cx="1054100" cy="1054100"/>
          </a:xfrm>
          <a:custGeom>
            <a:avLst/>
            <a:gdLst>
              <a:gd name="connsiteX0" fmla="*/ 527050 w 1054100"/>
              <a:gd name="connsiteY0" fmla="*/ 0 h 1054100"/>
              <a:gd name="connsiteX1" fmla="*/ 1054100 w 1054100"/>
              <a:gd name="connsiteY1" fmla="*/ 527050 h 1054100"/>
              <a:gd name="connsiteX2" fmla="*/ 527050 w 1054100"/>
              <a:gd name="connsiteY2" fmla="*/ 1054100 h 1054100"/>
              <a:gd name="connsiteX3" fmla="*/ 0 w 1054100"/>
              <a:gd name="connsiteY3" fmla="*/ 527050 h 1054100"/>
              <a:gd name="connsiteX4" fmla="*/ 527050 w 1054100"/>
              <a:gd name="connsiteY4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100" h="1054100">
                <a:moveTo>
                  <a:pt x="527050" y="0"/>
                </a:moveTo>
                <a:cubicBezTo>
                  <a:pt x="818132" y="0"/>
                  <a:pt x="1054100" y="235968"/>
                  <a:pt x="1054100" y="527050"/>
                </a:cubicBezTo>
                <a:cubicBezTo>
                  <a:pt x="1054100" y="818132"/>
                  <a:pt x="818132" y="1054100"/>
                  <a:pt x="527050" y="1054100"/>
                </a:cubicBezTo>
                <a:cubicBezTo>
                  <a:pt x="235968" y="1054100"/>
                  <a:pt x="0" y="818132"/>
                  <a:pt x="0" y="527050"/>
                </a:cubicBezTo>
                <a:cubicBezTo>
                  <a:pt x="0" y="235968"/>
                  <a:pt x="235968" y="0"/>
                  <a:pt x="52705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F03BD10-4E56-F34B-B660-F0396BA279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1845" y="2901951"/>
            <a:ext cx="1054100" cy="1054100"/>
          </a:xfrm>
          <a:custGeom>
            <a:avLst/>
            <a:gdLst>
              <a:gd name="connsiteX0" fmla="*/ 527050 w 1054100"/>
              <a:gd name="connsiteY0" fmla="*/ 0 h 1054100"/>
              <a:gd name="connsiteX1" fmla="*/ 1054100 w 1054100"/>
              <a:gd name="connsiteY1" fmla="*/ 527050 h 1054100"/>
              <a:gd name="connsiteX2" fmla="*/ 527050 w 1054100"/>
              <a:gd name="connsiteY2" fmla="*/ 1054100 h 1054100"/>
              <a:gd name="connsiteX3" fmla="*/ 0 w 1054100"/>
              <a:gd name="connsiteY3" fmla="*/ 527050 h 1054100"/>
              <a:gd name="connsiteX4" fmla="*/ 527050 w 1054100"/>
              <a:gd name="connsiteY4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100" h="1054100">
                <a:moveTo>
                  <a:pt x="527050" y="0"/>
                </a:moveTo>
                <a:cubicBezTo>
                  <a:pt x="818132" y="0"/>
                  <a:pt x="1054100" y="235968"/>
                  <a:pt x="1054100" y="527050"/>
                </a:cubicBezTo>
                <a:cubicBezTo>
                  <a:pt x="1054100" y="818132"/>
                  <a:pt x="818132" y="1054100"/>
                  <a:pt x="527050" y="1054100"/>
                </a:cubicBezTo>
                <a:cubicBezTo>
                  <a:pt x="235968" y="1054100"/>
                  <a:pt x="0" y="818132"/>
                  <a:pt x="0" y="527050"/>
                </a:cubicBezTo>
                <a:cubicBezTo>
                  <a:pt x="0" y="235968"/>
                  <a:pt x="235968" y="0"/>
                  <a:pt x="52705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9E93811-77D4-4746-858F-DD51578607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1845" y="4991932"/>
            <a:ext cx="1054100" cy="1054100"/>
          </a:xfrm>
          <a:custGeom>
            <a:avLst/>
            <a:gdLst>
              <a:gd name="connsiteX0" fmla="*/ 527050 w 1054100"/>
              <a:gd name="connsiteY0" fmla="*/ 0 h 1054100"/>
              <a:gd name="connsiteX1" fmla="*/ 1054100 w 1054100"/>
              <a:gd name="connsiteY1" fmla="*/ 527050 h 1054100"/>
              <a:gd name="connsiteX2" fmla="*/ 527050 w 1054100"/>
              <a:gd name="connsiteY2" fmla="*/ 1054100 h 1054100"/>
              <a:gd name="connsiteX3" fmla="*/ 0 w 1054100"/>
              <a:gd name="connsiteY3" fmla="*/ 527050 h 1054100"/>
              <a:gd name="connsiteX4" fmla="*/ 527050 w 1054100"/>
              <a:gd name="connsiteY4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100" h="1054100">
                <a:moveTo>
                  <a:pt x="527050" y="0"/>
                </a:moveTo>
                <a:cubicBezTo>
                  <a:pt x="818132" y="0"/>
                  <a:pt x="1054100" y="235968"/>
                  <a:pt x="1054100" y="527050"/>
                </a:cubicBezTo>
                <a:cubicBezTo>
                  <a:pt x="1054100" y="818132"/>
                  <a:pt x="818132" y="1054100"/>
                  <a:pt x="527050" y="1054100"/>
                </a:cubicBezTo>
                <a:cubicBezTo>
                  <a:pt x="235968" y="1054100"/>
                  <a:pt x="0" y="818132"/>
                  <a:pt x="0" y="527050"/>
                </a:cubicBezTo>
                <a:cubicBezTo>
                  <a:pt x="0" y="235968"/>
                  <a:pt x="235968" y="0"/>
                  <a:pt x="52705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3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4D4E44A-8AA3-4B49-BE2F-42A4BC6999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40449" y="1427869"/>
            <a:ext cx="6087293" cy="3778320"/>
          </a:xfrm>
          <a:custGeom>
            <a:avLst/>
            <a:gdLst>
              <a:gd name="connsiteX0" fmla="*/ 0 w 6087293"/>
              <a:gd name="connsiteY0" fmla="*/ 0 h 3778320"/>
              <a:gd name="connsiteX1" fmla="*/ 6087293 w 6087293"/>
              <a:gd name="connsiteY1" fmla="*/ 0 h 3778320"/>
              <a:gd name="connsiteX2" fmla="*/ 6087293 w 6087293"/>
              <a:gd name="connsiteY2" fmla="*/ 3778320 h 3778320"/>
              <a:gd name="connsiteX3" fmla="*/ 0 w 6087293"/>
              <a:gd name="connsiteY3" fmla="*/ 3778320 h 377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7293" h="3778320">
                <a:moveTo>
                  <a:pt x="0" y="0"/>
                </a:moveTo>
                <a:lnTo>
                  <a:pt x="6087293" y="0"/>
                </a:lnTo>
                <a:lnTo>
                  <a:pt x="6087293" y="3778320"/>
                </a:lnTo>
                <a:lnTo>
                  <a:pt x="0" y="377832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89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2CD11F8-C74B-6B4F-B8D7-4423CEF53C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04389" y="1421568"/>
            <a:ext cx="1813065" cy="3924702"/>
          </a:xfrm>
          <a:prstGeom prst="roundRect">
            <a:avLst/>
          </a:pr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162BA21-922C-E14E-BD8B-05DA6E0616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49603" y="1421568"/>
            <a:ext cx="1813065" cy="3924702"/>
          </a:xfrm>
          <a:prstGeom prst="roundRect">
            <a:avLst/>
          </a:pr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0924EE-293D-4C43-BA61-780B8AF42C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70851" y="1217613"/>
            <a:ext cx="1995487" cy="4319587"/>
          </a:xfrm>
          <a:custGeom>
            <a:avLst/>
            <a:gdLst>
              <a:gd name="connsiteX0" fmla="*/ 0 w 1995487"/>
              <a:gd name="connsiteY0" fmla="*/ 0 h 4319587"/>
              <a:gd name="connsiteX1" fmla="*/ 1995487 w 1995487"/>
              <a:gd name="connsiteY1" fmla="*/ 0 h 4319587"/>
              <a:gd name="connsiteX2" fmla="*/ 1995487 w 1995487"/>
              <a:gd name="connsiteY2" fmla="*/ 4319587 h 4319587"/>
              <a:gd name="connsiteX3" fmla="*/ 0 w 1995487"/>
              <a:gd name="connsiteY3" fmla="*/ 4319587 h 431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5487" h="4319587">
                <a:moveTo>
                  <a:pt x="0" y="0"/>
                </a:moveTo>
                <a:lnTo>
                  <a:pt x="1995487" y="0"/>
                </a:lnTo>
                <a:lnTo>
                  <a:pt x="1995487" y="4319587"/>
                </a:lnTo>
                <a:lnTo>
                  <a:pt x="0" y="4319587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56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0E15FBC-0C68-9D45-B06F-F91E166CA9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07567" y="1148696"/>
            <a:ext cx="2029199" cy="4392563"/>
          </a:xfrm>
          <a:custGeom>
            <a:avLst/>
            <a:gdLst>
              <a:gd name="connsiteX0" fmla="*/ 191110 w 2029199"/>
              <a:gd name="connsiteY0" fmla="*/ 0 h 4392563"/>
              <a:gd name="connsiteX1" fmla="*/ 1838089 w 2029199"/>
              <a:gd name="connsiteY1" fmla="*/ 0 h 4392563"/>
              <a:gd name="connsiteX2" fmla="*/ 2029199 w 2029199"/>
              <a:gd name="connsiteY2" fmla="*/ 191110 h 4392563"/>
              <a:gd name="connsiteX3" fmla="*/ 2029199 w 2029199"/>
              <a:gd name="connsiteY3" fmla="*/ 4201453 h 4392563"/>
              <a:gd name="connsiteX4" fmla="*/ 1838089 w 2029199"/>
              <a:gd name="connsiteY4" fmla="*/ 4392563 h 4392563"/>
              <a:gd name="connsiteX5" fmla="*/ 191110 w 2029199"/>
              <a:gd name="connsiteY5" fmla="*/ 4392563 h 4392563"/>
              <a:gd name="connsiteX6" fmla="*/ 0 w 2029199"/>
              <a:gd name="connsiteY6" fmla="*/ 4201453 h 4392563"/>
              <a:gd name="connsiteX7" fmla="*/ 0 w 2029199"/>
              <a:gd name="connsiteY7" fmla="*/ 191110 h 4392563"/>
              <a:gd name="connsiteX8" fmla="*/ 191110 w 2029199"/>
              <a:gd name="connsiteY8" fmla="*/ 0 h 439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9199" h="4392563">
                <a:moveTo>
                  <a:pt x="191110" y="0"/>
                </a:moveTo>
                <a:lnTo>
                  <a:pt x="1838089" y="0"/>
                </a:lnTo>
                <a:cubicBezTo>
                  <a:pt x="1943636" y="0"/>
                  <a:pt x="2029199" y="85563"/>
                  <a:pt x="2029199" y="191110"/>
                </a:cubicBezTo>
                <a:lnTo>
                  <a:pt x="2029199" y="4201453"/>
                </a:lnTo>
                <a:cubicBezTo>
                  <a:pt x="2029199" y="4307000"/>
                  <a:pt x="1943636" y="4392563"/>
                  <a:pt x="1838089" y="4392563"/>
                </a:cubicBezTo>
                <a:lnTo>
                  <a:pt x="191110" y="4392563"/>
                </a:lnTo>
                <a:cubicBezTo>
                  <a:pt x="85563" y="4392563"/>
                  <a:pt x="0" y="4307000"/>
                  <a:pt x="0" y="4201453"/>
                </a:cubicBezTo>
                <a:lnTo>
                  <a:pt x="0" y="191110"/>
                </a:lnTo>
                <a:cubicBezTo>
                  <a:pt x="0" y="85563"/>
                  <a:pt x="85563" y="0"/>
                  <a:pt x="191110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A3DCF26-8C25-BA4A-B551-0FCC6798E9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47247" y="1074587"/>
            <a:ext cx="2158342" cy="4672117"/>
          </a:xfrm>
          <a:custGeom>
            <a:avLst/>
            <a:gdLst>
              <a:gd name="connsiteX0" fmla="*/ 203273 w 2158342"/>
              <a:gd name="connsiteY0" fmla="*/ 0 h 4672117"/>
              <a:gd name="connsiteX1" fmla="*/ 1955069 w 2158342"/>
              <a:gd name="connsiteY1" fmla="*/ 0 h 4672117"/>
              <a:gd name="connsiteX2" fmla="*/ 2158342 w 2158342"/>
              <a:gd name="connsiteY2" fmla="*/ 203273 h 4672117"/>
              <a:gd name="connsiteX3" fmla="*/ 2158342 w 2158342"/>
              <a:gd name="connsiteY3" fmla="*/ 4468844 h 4672117"/>
              <a:gd name="connsiteX4" fmla="*/ 1955069 w 2158342"/>
              <a:gd name="connsiteY4" fmla="*/ 4672117 h 4672117"/>
              <a:gd name="connsiteX5" fmla="*/ 203273 w 2158342"/>
              <a:gd name="connsiteY5" fmla="*/ 4672117 h 4672117"/>
              <a:gd name="connsiteX6" fmla="*/ 0 w 2158342"/>
              <a:gd name="connsiteY6" fmla="*/ 4468844 h 4672117"/>
              <a:gd name="connsiteX7" fmla="*/ 0 w 2158342"/>
              <a:gd name="connsiteY7" fmla="*/ 203273 h 4672117"/>
              <a:gd name="connsiteX8" fmla="*/ 203273 w 2158342"/>
              <a:gd name="connsiteY8" fmla="*/ 0 h 467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342" h="4672117">
                <a:moveTo>
                  <a:pt x="203273" y="0"/>
                </a:moveTo>
                <a:lnTo>
                  <a:pt x="1955069" y="0"/>
                </a:lnTo>
                <a:cubicBezTo>
                  <a:pt x="2067334" y="0"/>
                  <a:pt x="2158342" y="91008"/>
                  <a:pt x="2158342" y="203273"/>
                </a:cubicBezTo>
                <a:lnTo>
                  <a:pt x="2158342" y="4468844"/>
                </a:lnTo>
                <a:cubicBezTo>
                  <a:pt x="2158342" y="4581109"/>
                  <a:pt x="2067334" y="4672117"/>
                  <a:pt x="1955069" y="4672117"/>
                </a:cubicBezTo>
                <a:lnTo>
                  <a:pt x="203273" y="4672117"/>
                </a:lnTo>
                <a:cubicBezTo>
                  <a:pt x="91008" y="4672117"/>
                  <a:pt x="0" y="4581109"/>
                  <a:pt x="0" y="4468844"/>
                </a:cubicBezTo>
                <a:lnTo>
                  <a:pt x="0" y="203273"/>
                </a:lnTo>
                <a:cubicBezTo>
                  <a:pt x="0" y="91008"/>
                  <a:pt x="91008" y="0"/>
                  <a:pt x="20327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02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F79FB9B-8F25-C74A-8D86-4EFA067C55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41944" y="800451"/>
            <a:ext cx="4326718" cy="2570070"/>
          </a:xfrm>
          <a:custGeom>
            <a:avLst/>
            <a:gdLst>
              <a:gd name="connsiteX0" fmla="*/ 0 w 4326718"/>
              <a:gd name="connsiteY0" fmla="*/ 0 h 2570070"/>
              <a:gd name="connsiteX1" fmla="*/ 4326718 w 4326718"/>
              <a:gd name="connsiteY1" fmla="*/ 0 h 2570070"/>
              <a:gd name="connsiteX2" fmla="*/ 4326718 w 4326718"/>
              <a:gd name="connsiteY2" fmla="*/ 2570070 h 2570070"/>
              <a:gd name="connsiteX3" fmla="*/ 0 w 4326718"/>
              <a:gd name="connsiteY3" fmla="*/ 2570070 h 257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6718" h="2570070">
                <a:moveTo>
                  <a:pt x="0" y="0"/>
                </a:moveTo>
                <a:lnTo>
                  <a:pt x="4326718" y="0"/>
                </a:lnTo>
                <a:lnTo>
                  <a:pt x="4326718" y="2570070"/>
                </a:lnTo>
                <a:lnTo>
                  <a:pt x="0" y="257007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16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38CBCC-6BDA-E943-9C6C-13ED05B171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3136" y="1590074"/>
            <a:ext cx="4079842" cy="3368642"/>
          </a:xfrm>
          <a:custGeom>
            <a:avLst/>
            <a:gdLst>
              <a:gd name="connsiteX0" fmla="*/ 2548121 w 4079842"/>
              <a:gd name="connsiteY0" fmla="*/ 0 h 3368642"/>
              <a:gd name="connsiteX1" fmla="*/ 4079842 w 4079842"/>
              <a:gd name="connsiteY1" fmla="*/ 658211 h 3368642"/>
              <a:gd name="connsiteX2" fmla="*/ 1601749 w 4079842"/>
              <a:gd name="connsiteY2" fmla="*/ 3368642 h 3368642"/>
              <a:gd name="connsiteX3" fmla="*/ 0 w 4079842"/>
              <a:gd name="connsiteY3" fmla="*/ 2390241 h 336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9842" h="3368642">
                <a:moveTo>
                  <a:pt x="2548121" y="0"/>
                </a:moveTo>
                <a:lnTo>
                  <a:pt x="4079842" y="658211"/>
                </a:lnTo>
                <a:lnTo>
                  <a:pt x="1601749" y="3368642"/>
                </a:lnTo>
                <a:lnTo>
                  <a:pt x="0" y="2390241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26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95E70D-E8A6-244F-9DA9-C38299D80D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80477" y="2263961"/>
            <a:ext cx="3440854" cy="2113280"/>
          </a:xfrm>
          <a:custGeom>
            <a:avLst/>
            <a:gdLst>
              <a:gd name="connsiteX0" fmla="*/ 0 w 3440854"/>
              <a:gd name="connsiteY0" fmla="*/ 0 h 2113280"/>
              <a:gd name="connsiteX1" fmla="*/ 3440854 w 3440854"/>
              <a:gd name="connsiteY1" fmla="*/ 0 h 2113280"/>
              <a:gd name="connsiteX2" fmla="*/ 3440854 w 3440854"/>
              <a:gd name="connsiteY2" fmla="*/ 2113280 h 2113280"/>
              <a:gd name="connsiteX3" fmla="*/ 0 w 3440854"/>
              <a:gd name="connsiteY3" fmla="*/ 211328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0854" h="2113280">
                <a:moveTo>
                  <a:pt x="0" y="0"/>
                </a:moveTo>
                <a:lnTo>
                  <a:pt x="3440854" y="0"/>
                </a:lnTo>
                <a:lnTo>
                  <a:pt x="3440854" y="2113280"/>
                </a:lnTo>
                <a:lnTo>
                  <a:pt x="0" y="211328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A0DB72-E748-B14F-BBF8-8497D3DC0D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63946" y="3537355"/>
            <a:ext cx="704427" cy="1510449"/>
          </a:xfrm>
          <a:custGeom>
            <a:avLst/>
            <a:gdLst>
              <a:gd name="connsiteX0" fmla="*/ 56875 w 704427"/>
              <a:gd name="connsiteY0" fmla="*/ 0 h 1510449"/>
              <a:gd name="connsiteX1" fmla="*/ 647552 w 704427"/>
              <a:gd name="connsiteY1" fmla="*/ 0 h 1510449"/>
              <a:gd name="connsiteX2" fmla="*/ 704427 w 704427"/>
              <a:gd name="connsiteY2" fmla="*/ 56875 h 1510449"/>
              <a:gd name="connsiteX3" fmla="*/ 704427 w 704427"/>
              <a:gd name="connsiteY3" fmla="*/ 1453574 h 1510449"/>
              <a:gd name="connsiteX4" fmla="*/ 647552 w 704427"/>
              <a:gd name="connsiteY4" fmla="*/ 1510449 h 1510449"/>
              <a:gd name="connsiteX5" fmla="*/ 56875 w 704427"/>
              <a:gd name="connsiteY5" fmla="*/ 1510449 h 1510449"/>
              <a:gd name="connsiteX6" fmla="*/ 0 w 704427"/>
              <a:gd name="connsiteY6" fmla="*/ 1453574 h 1510449"/>
              <a:gd name="connsiteX7" fmla="*/ 0 w 704427"/>
              <a:gd name="connsiteY7" fmla="*/ 56875 h 1510449"/>
              <a:gd name="connsiteX8" fmla="*/ 56875 w 704427"/>
              <a:gd name="connsiteY8" fmla="*/ 0 h 151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4427" h="1510449">
                <a:moveTo>
                  <a:pt x="56875" y="0"/>
                </a:moveTo>
                <a:lnTo>
                  <a:pt x="647552" y="0"/>
                </a:lnTo>
                <a:cubicBezTo>
                  <a:pt x="678963" y="0"/>
                  <a:pt x="704427" y="25464"/>
                  <a:pt x="704427" y="56875"/>
                </a:cubicBezTo>
                <a:lnTo>
                  <a:pt x="704427" y="1453574"/>
                </a:lnTo>
                <a:cubicBezTo>
                  <a:pt x="704427" y="1484985"/>
                  <a:pt x="678963" y="1510449"/>
                  <a:pt x="647552" y="1510449"/>
                </a:cubicBezTo>
                <a:lnTo>
                  <a:pt x="56875" y="1510449"/>
                </a:lnTo>
                <a:cubicBezTo>
                  <a:pt x="25464" y="1510449"/>
                  <a:pt x="0" y="1484985"/>
                  <a:pt x="0" y="1453574"/>
                </a:cubicBezTo>
                <a:lnTo>
                  <a:pt x="0" y="56875"/>
                </a:lnTo>
                <a:cubicBezTo>
                  <a:pt x="0" y="25464"/>
                  <a:pt x="25464" y="0"/>
                  <a:pt x="56875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8FB30-223B-C745-A7D5-1748523702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9368" y="3393246"/>
            <a:ext cx="2392150" cy="1687068"/>
          </a:xfrm>
          <a:custGeom>
            <a:avLst/>
            <a:gdLst>
              <a:gd name="connsiteX0" fmla="*/ 38887 w 2392150"/>
              <a:gd name="connsiteY0" fmla="*/ 0 h 1687068"/>
              <a:gd name="connsiteX1" fmla="*/ 2353263 w 2392150"/>
              <a:gd name="connsiteY1" fmla="*/ 0 h 1687068"/>
              <a:gd name="connsiteX2" fmla="*/ 2392150 w 2392150"/>
              <a:gd name="connsiteY2" fmla="*/ 38887 h 1687068"/>
              <a:gd name="connsiteX3" fmla="*/ 2392150 w 2392150"/>
              <a:gd name="connsiteY3" fmla="*/ 1648181 h 1687068"/>
              <a:gd name="connsiteX4" fmla="*/ 2353263 w 2392150"/>
              <a:gd name="connsiteY4" fmla="*/ 1687068 h 1687068"/>
              <a:gd name="connsiteX5" fmla="*/ 38887 w 2392150"/>
              <a:gd name="connsiteY5" fmla="*/ 1687068 h 1687068"/>
              <a:gd name="connsiteX6" fmla="*/ 0 w 2392150"/>
              <a:gd name="connsiteY6" fmla="*/ 1648181 h 1687068"/>
              <a:gd name="connsiteX7" fmla="*/ 0 w 2392150"/>
              <a:gd name="connsiteY7" fmla="*/ 38887 h 1687068"/>
              <a:gd name="connsiteX8" fmla="*/ 38887 w 2392150"/>
              <a:gd name="connsiteY8" fmla="*/ 0 h 168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2150" h="1687068">
                <a:moveTo>
                  <a:pt x="38887" y="0"/>
                </a:moveTo>
                <a:lnTo>
                  <a:pt x="2353263" y="0"/>
                </a:lnTo>
                <a:cubicBezTo>
                  <a:pt x="2374740" y="0"/>
                  <a:pt x="2392150" y="17410"/>
                  <a:pt x="2392150" y="38887"/>
                </a:cubicBezTo>
                <a:lnTo>
                  <a:pt x="2392150" y="1648181"/>
                </a:lnTo>
                <a:cubicBezTo>
                  <a:pt x="2392150" y="1669658"/>
                  <a:pt x="2374740" y="1687068"/>
                  <a:pt x="2353263" y="1687068"/>
                </a:cubicBezTo>
                <a:lnTo>
                  <a:pt x="38887" y="1687068"/>
                </a:lnTo>
                <a:cubicBezTo>
                  <a:pt x="17410" y="1687068"/>
                  <a:pt x="0" y="1669658"/>
                  <a:pt x="0" y="1648181"/>
                </a:cubicBezTo>
                <a:lnTo>
                  <a:pt x="0" y="38887"/>
                </a:lnTo>
                <a:cubicBezTo>
                  <a:pt x="0" y="17410"/>
                  <a:pt x="17410" y="0"/>
                  <a:pt x="38887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11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231C8C-F3BA-954D-B27E-9E3C328870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53769" y="2007455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2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2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991404C-3FB7-004A-BD55-50BB881475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36771" y="2007456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2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2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7DD91DE-9277-F943-B773-9364A1BB53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677576" y="2007456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1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1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715F6B4-61AB-994B-9A18-C455C6BEA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50600" y="2007455"/>
            <a:ext cx="1757122" cy="3803603"/>
          </a:xfrm>
          <a:custGeom>
            <a:avLst/>
            <a:gdLst>
              <a:gd name="connsiteX0" fmla="*/ 165486 w 1757122"/>
              <a:gd name="connsiteY0" fmla="*/ 0 h 3803603"/>
              <a:gd name="connsiteX1" fmla="*/ 1591636 w 1757122"/>
              <a:gd name="connsiteY1" fmla="*/ 0 h 3803603"/>
              <a:gd name="connsiteX2" fmla="*/ 1757122 w 1757122"/>
              <a:gd name="connsiteY2" fmla="*/ 165486 h 3803603"/>
              <a:gd name="connsiteX3" fmla="*/ 1757122 w 1757122"/>
              <a:gd name="connsiteY3" fmla="*/ 3638117 h 3803603"/>
              <a:gd name="connsiteX4" fmla="*/ 1591636 w 1757122"/>
              <a:gd name="connsiteY4" fmla="*/ 3803603 h 3803603"/>
              <a:gd name="connsiteX5" fmla="*/ 165486 w 1757122"/>
              <a:gd name="connsiteY5" fmla="*/ 3803603 h 3803603"/>
              <a:gd name="connsiteX6" fmla="*/ 0 w 1757122"/>
              <a:gd name="connsiteY6" fmla="*/ 3638117 h 3803603"/>
              <a:gd name="connsiteX7" fmla="*/ 0 w 1757122"/>
              <a:gd name="connsiteY7" fmla="*/ 165486 h 3803603"/>
              <a:gd name="connsiteX8" fmla="*/ 165486 w 1757122"/>
              <a:gd name="connsiteY8" fmla="*/ 0 h 380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7122" h="3803603">
                <a:moveTo>
                  <a:pt x="165486" y="0"/>
                </a:moveTo>
                <a:lnTo>
                  <a:pt x="1591636" y="0"/>
                </a:lnTo>
                <a:cubicBezTo>
                  <a:pt x="1683031" y="0"/>
                  <a:pt x="1757122" y="74091"/>
                  <a:pt x="1757122" y="165486"/>
                </a:cubicBezTo>
                <a:lnTo>
                  <a:pt x="1757122" y="3638117"/>
                </a:lnTo>
                <a:cubicBezTo>
                  <a:pt x="1757122" y="3729513"/>
                  <a:pt x="1683031" y="3803603"/>
                  <a:pt x="1591636" y="3803603"/>
                </a:cubicBezTo>
                <a:lnTo>
                  <a:pt x="165486" y="3803603"/>
                </a:lnTo>
                <a:cubicBezTo>
                  <a:pt x="74091" y="3803603"/>
                  <a:pt x="0" y="3729513"/>
                  <a:pt x="0" y="3638117"/>
                </a:cubicBezTo>
                <a:lnTo>
                  <a:pt x="0" y="165486"/>
                </a:lnTo>
                <a:cubicBezTo>
                  <a:pt x="0" y="74091"/>
                  <a:pt x="74091" y="0"/>
                  <a:pt x="165486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A56ADF-141A-A242-AA79-172062348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19773" y="1847458"/>
            <a:ext cx="1904946" cy="4123596"/>
          </a:xfrm>
          <a:custGeom>
            <a:avLst/>
            <a:gdLst>
              <a:gd name="connsiteX0" fmla="*/ 179408 w 1904946"/>
              <a:gd name="connsiteY0" fmla="*/ 0 h 4123596"/>
              <a:gd name="connsiteX1" fmla="*/ 1725538 w 1904946"/>
              <a:gd name="connsiteY1" fmla="*/ 0 h 4123596"/>
              <a:gd name="connsiteX2" fmla="*/ 1904946 w 1904946"/>
              <a:gd name="connsiteY2" fmla="*/ 179408 h 4123596"/>
              <a:gd name="connsiteX3" fmla="*/ 1904946 w 1904946"/>
              <a:gd name="connsiteY3" fmla="*/ 3944188 h 4123596"/>
              <a:gd name="connsiteX4" fmla="*/ 1725538 w 1904946"/>
              <a:gd name="connsiteY4" fmla="*/ 4123596 h 4123596"/>
              <a:gd name="connsiteX5" fmla="*/ 179408 w 1904946"/>
              <a:gd name="connsiteY5" fmla="*/ 4123596 h 4123596"/>
              <a:gd name="connsiteX6" fmla="*/ 0 w 1904946"/>
              <a:gd name="connsiteY6" fmla="*/ 3944188 h 4123596"/>
              <a:gd name="connsiteX7" fmla="*/ 0 w 1904946"/>
              <a:gd name="connsiteY7" fmla="*/ 179408 h 4123596"/>
              <a:gd name="connsiteX8" fmla="*/ 179408 w 1904946"/>
              <a:gd name="connsiteY8" fmla="*/ 0 h 412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4946" h="4123596">
                <a:moveTo>
                  <a:pt x="179408" y="0"/>
                </a:moveTo>
                <a:lnTo>
                  <a:pt x="1725538" y="0"/>
                </a:lnTo>
                <a:cubicBezTo>
                  <a:pt x="1824622" y="0"/>
                  <a:pt x="1904946" y="80324"/>
                  <a:pt x="1904946" y="179408"/>
                </a:cubicBezTo>
                <a:lnTo>
                  <a:pt x="1904946" y="3944188"/>
                </a:lnTo>
                <a:cubicBezTo>
                  <a:pt x="1904946" y="4043272"/>
                  <a:pt x="1824622" y="4123596"/>
                  <a:pt x="1725538" y="4123596"/>
                </a:cubicBezTo>
                <a:lnTo>
                  <a:pt x="179408" y="4123596"/>
                </a:lnTo>
                <a:cubicBezTo>
                  <a:pt x="80324" y="4123596"/>
                  <a:pt x="0" y="4043272"/>
                  <a:pt x="0" y="3944188"/>
                </a:cubicBezTo>
                <a:lnTo>
                  <a:pt x="0" y="179408"/>
                </a:lnTo>
                <a:cubicBezTo>
                  <a:pt x="0" y="80324"/>
                  <a:pt x="80324" y="0"/>
                  <a:pt x="179408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6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4B9DA3D-7F94-CA46-9675-44A5DFBC6C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52480" y="1067634"/>
            <a:ext cx="2158342" cy="4672117"/>
          </a:xfrm>
          <a:custGeom>
            <a:avLst/>
            <a:gdLst>
              <a:gd name="connsiteX0" fmla="*/ 203273 w 2158342"/>
              <a:gd name="connsiteY0" fmla="*/ 0 h 4672117"/>
              <a:gd name="connsiteX1" fmla="*/ 1955069 w 2158342"/>
              <a:gd name="connsiteY1" fmla="*/ 0 h 4672117"/>
              <a:gd name="connsiteX2" fmla="*/ 2158342 w 2158342"/>
              <a:gd name="connsiteY2" fmla="*/ 203273 h 4672117"/>
              <a:gd name="connsiteX3" fmla="*/ 2158342 w 2158342"/>
              <a:gd name="connsiteY3" fmla="*/ 4468844 h 4672117"/>
              <a:gd name="connsiteX4" fmla="*/ 1955069 w 2158342"/>
              <a:gd name="connsiteY4" fmla="*/ 4672117 h 4672117"/>
              <a:gd name="connsiteX5" fmla="*/ 203273 w 2158342"/>
              <a:gd name="connsiteY5" fmla="*/ 4672117 h 4672117"/>
              <a:gd name="connsiteX6" fmla="*/ 0 w 2158342"/>
              <a:gd name="connsiteY6" fmla="*/ 4468844 h 4672117"/>
              <a:gd name="connsiteX7" fmla="*/ 0 w 2158342"/>
              <a:gd name="connsiteY7" fmla="*/ 203273 h 4672117"/>
              <a:gd name="connsiteX8" fmla="*/ 203273 w 2158342"/>
              <a:gd name="connsiteY8" fmla="*/ 0 h 467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342" h="4672117">
                <a:moveTo>
                  <a:pt x="203273" y="0"/>
                </a:moveTo>
                <a:lnTo>
                  <a:pt x="1955069" y="0"/>
                </a:lnTo>
                <a:cubicBezTo>
                  <a:pt x="2067334" y="0"/>
                  <a:pt x="2158342" y="91008"/>
                  <a:pt x="2158342" y="203273"/>
                </a:cubicBezTo>
                <a:lnTo>
                  <a:pt x="2158342" y="4468844"/>
                </a:lnTo>
                <a:cubicBezTo>
                  <a:pt x="2158342" y="4581109"/>
                  <a:pt x="2067334" y="4672117"/>
                  <a:pt x="1955069" y="4672117"/>
                </a:cubicBezTo>
                <a:lnTo>
                  <a:pt x="203273" y="4672117"/>
                </a:lnTo>
                <a:cubicBezTo>
                  <a:pt x="91008" y="4672117"/>
                  <a:pt x="0" y="4581109"/>
                  <a:pt x="0" y="4468844"/>
                </a:cubicBezTo>
                <a:lnTo>
                  <a:pt x="0" y="203273"/>
                </a:lnTo>
                <a:cubicBezTo>
                  <a:pt x="0" y="91008"/>
                  <a:pt x="91008" y="0"/>
                  <a:pt x="20327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509704-8F39-5245-A74A-0EA7945454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90615" y="1460353"/>
            <a:ext cx="1960323" cy="4243469"/>
          </a:xfrm>
          <a:custGeom>
            <a:avLst/>
            <a:gdLst>
              <a:gd name="connsiteX0" fmla="*/ 0 w 1960323"/>
              <a:gd name="connsiteY0" fmla="*/ 0 h 4243469"/>
              <a:gd name="connsiteX1" fmla="*/ 1960323 w 1960323"/>
              <a:gd name="connsiteY1" fmla="*/ 0 h 4243469"/>
              <a:gd name="connsiteX2" fmla="*/ 1960323 w 1960323"/>
              <a:gd name="connsiteY2" fmla="*/ 4243469 h 4243469"/>
              <a:gd name="connsiteX3" fmla="*/ 0 w 1960323"/>
              <a:gd name="connsiteY3" fmla="*/ 4243469 h 424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0323" h="4243469">
                <a:moveTo>
                  <a:pt x="0" y="0"/>
                </a:moveTo>
                <a:lnTo>
                  <a:pt x="1960323" y="0"/>
                </a:lnTo>
                <a:lnTo>
                  <a:pt x="1960323" y="4243469"/>
                </a:lnTo>
                <a:lnTo>
                  <a:pt x="0" y="4243469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192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10D9FD-5070-014B-AB63-34569208E37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92824" y="0"/>
            <a:ext cx="3968496" cy="6858000"/>
          </a:xfrm>
          <a:custGeom>
            <a:avLst/>
            <a:gdLst>
              <a:gd name="connsiteX0" fmla="*/ 0 w 3968496"/>
              <a:gd name="connsiteY0" fmla="*/ 0 h 6858000"/>
              <a:gd name="connsiteX1" fmla="*/ 3968496 w 3968496"/>
              <a:gd name="connsiteY1" fmla="*/ 0 h 6858000"/>
              <a:gd name="connsiteX2" fmla="*/ 3968496 w 3968496"/>
              <a:gd name="connsiteY2" fmla="*/ 6858000 h 6858000"/>
              <a:gd name="connsiteX3" fmla="*/ 0 w 396849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496" h="6858000">
                <a:moveTo>
                  <a:pt x="0" y="0"/>
                </a:moveTo>
                <a:lnTo>
                  <a:pt x="3968496" y="0"/>
                </a:lnTo>
                <a:lnTo>
                  <a:pt x="3968496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0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D82C02E-F609-1D40-88C1-554C3B14D06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89520" y="969264"/>
            <a:ext cx="3447288" cy="4901184"/>
          </a:xfrm>
          <a:custGeom>
            <a:avLst/>
            <a:gdLst>
              <a:gd name="connsiteX0" fmla="*/ 132479 w 3447288"/>
              <a:gd name="connsiteY0" fmla="*/ 0 h 4901184"/>
              <a:gd name="connsiteX1" fmla="*/ 3314809 w 3447288"/>
              <a:gd name="connsiteY1" fmla="*/ 0 h 4901184"/>
              <a:gd name="connsiteX2" fmla="*/ 3447288 w 3447288"/>
              <a:gd name="connsiteY2" fmla="*/ 132479 h 4901184"/>
              <a:gd name="connsiteX3" fmla="*/ 3447288 w 3447288"/>
              <a:gd name="connsiteY3" fmla="*/ 4768705 h 4901184"/>
              <a:gd name="connsiteX4" fmla="*/ 3314809 w 3447288"/>
              <a:gd name="connsiteY4" fmla="*/ 4901184 h 4901184"/>
              <a:gd name="connsiteX5" fmla="*/ 132479 w 3447288"/>
              <a:gd name="connsiteY5" fmla="*/ 4901184 h 4901184"/>
              <a:gd name="connsiteX6" fmla="*/ 0 w 3447288"/>
              <a:gd name="connsiteY6" fmla="*/ 4768705 h 4901184"/>
              <a:gd name="connsiteX7" fmla="*/ 0 w 3447288"/>
              <a:gd name="connsiteY7" fmla="*/ 132479 h 4901184"/>
              <a:gd name="connsiteX8" fmla="*/ 132479 w 3447288"/>
              <a:gd name="connsiteY8" fmla="*/ 0 h 4901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7288" h="4901184">
                <a:moveTo>
                  <a:pt x="132479" y="0"/>
                </a:moveTo>
                <a:lnTo>
                  <a:pt x="3314809" y="0"/>
                </a:lnTo>
                <a:cubicBezTo>
                  <a:pt x="3387975" y="0"/>
                  <a:pt x="3447288" y="59313"/>
                  <a:pt x="3447288" y="132479"/>
                </a:cubicBezTo>
                <a:lnTo>
                  <a:pt x="3447288" y="4768705"/>
                </a:lnTo>
                <a:cubicBezTo>
                  <a:pt x="3447288" y="4841871"/>
                  <a:pt x="3387975" y="4901184"/>
                  <a:pt x="3314809" y="4901184"/>
                </a:cubicBezTo>
                <a:lnTo>
                  <a:pt x="132479" y="4901184"/>
                </a:lnTo>
                <a:cubicBezTo>
                  <a:pt x="59313" y="4901184"/>
                  <a:pt x="0" y="4841871"/>
                  <a:pt x="0" y="4768705"/>
                </a:cubicBezTo>
                <a:lnTo>
                  <a:pt x="0" y="132479"/>
                </a:lnTo>
                <a:cubicBezTo>
                  <a:pt x="0" y="59313"/>
                  <a:pt x="59313" y="0"/>
                  <a:pt x="1324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69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1B02EF-8E91-8E4A-8EFF-5520FAD3C9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1" cy="6858000"/>
          </a:xfrm>
          <a:custGeom>
            <a:avLst/>
            <a:gdLst>
              <a:gd name="connsiteX0" fmla="*/ 0 w 4930431"/>
              <a:gd name="connsiteY0" fmla="*/ 0 h 6858000"/>
              <a:gd name="connsiteX1" fmla="*/ 4930431 w 4930431"/>
              <a:gd name="connsiteY1" fmla="*/ 0 h 6858000"/>
              <a:gd name="connsiteX2" fmla="*/ 4930431 w 4930431"/>
              <a:gd name="connsiteY2" fmla="*/ 6858000 h 6858000"/>
              <a:gd name="connsiteX3" fmla="*/ 0 w 493043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0431" h="6858000">
                <a:moveTo>
                  <a:pt x="0" y="0"/>
                </a:moveTo>
                <a:lnTo>
                  <a:pt x="4930431" y="0"/>
                </a:lnTo>
                <a:lnTo>
                  <a:pt x="4930431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8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F76637-50E1-184F-B5D8-C3F876BA61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78346" y="0"/>
            <a:ext cx="4513655" cy="6858000"/>
          </a:xfrm>
          <a:custGeom>
            <a:avLst/>
            <a:gdLst>
              <a:gd name="connsiteX0" fmla="*/ 0 w 4513655"/>
              <a:gd name="connsiteY0" fmla="*/ 0 h 6858000"/>
              <a:gd name="connsiteX1" fmla="*/ 4513655 w 4513655"/>
              <a:gd name="connsiteY1" fmla="*/ 0 h 6858000"/>
              <a:gd name="connsiteX2" fmla="*/ 4513655 w 4513655"/>
              <a:gd name="connsiteY2" fmla="*/ 6858000 h 6858000"/>
              <a:gd name="connsiteX3" fmla="*/ 0 w 45136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3655" h="6858000">
                <a:moveTo>
                  <a:pt x="0" y="0"/>
                </a:moveTo>
                <a:lnTo>
                  <a:pt x="4513655" y="0"/>
                </a:lnTo>
                <a:lnTo>
                  <a:pt x="4513655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9EB1DD-C520-254B-A40F-D0ECE2FF99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49439" y="1895817"/>
            <a:ext cx="2390908" cy="2390908"/>
          </a:xfrm>
          <a:custGeom>
            <a:avLst/>
            <a:gdLst>
              <a:gd name="connsiteX0" fmla="*/ 398493 w 2390908"/>
              <a:gd name="connsiteY0" fmla="*/ 0 h 2390908"/>
              <a:gd name="connsiteX1" fmla="*/ 1992415 w 2390908"/>
              <a:gd name="connsiteY1" fmla="*/ 0 h 2390908"/>
              <a:gd name="connsiteX2" fmla="*/ 2390908 w 2390908"/>
              <a:gd name="connsiteY2" fmla="*/ 398493 h 2390908"/>
              <a:gd name="connsiteX3" fmla="*/ 2390908 w 2390908"/>
              <a:gd name="connsiteY3" fmla="*/ 1992415 h 2390908"/>
              <a:gd name="connsiteX4" fmla="*/ 1992415 w 2390908"/>
              <a:gd name="connsiteY4" fmla="*/ 2390908 h 2390908"/>
              <a:gd name="connsiteX5" fmla="*/ 398493 w 2390908"/>
              <a:gd name="connsiteY5" fmla="*/ 2390908 h 2390908"/>
              <a:gd name="connsiteX6" fmla="*/ 0 w 2390908"/>
              <a:gd name="connsiteY6" fmla="*/ 1992415 h 2390908"/>
              <a:gd name="connsiteX7" fmla="*/ 0 w 2390908"/>
              <a:gd name="connsiteY7" fmla="*/ 398493 h 2390908"/>
              <a:gd name="connsiteX8" fmla="*/ 398493 w 2390908"/>
              <a:gd name="connsiteY8" fmla="*/ 0 h 23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0908" h="2390908">
                <a:moveTo>
                  <a:pt x="398493" y="0"/>
                </a:moveTo>
                <a:lnTo>
                  <a:pt x="1992415" y="0"/>
                </a:lnTo>
                <a:cubicBezTo>
                  <a:pt x="2212497" y="0"/>
                  <a:pt x="2390908" y="178411"/>
                  <a:pt x="2390908" y="398493"/>
                </a:cubicBezTo>
                <a:lnTo>
                  <a:pt x="2390908" y="1992415"/>
                </a:lnTo>
                <a:cubicBezTo>
                  <a:pt x="2390908" y="2212497"/>
                  <a:pt x="2212497" y="2390908"/>
                  <a:pt x="1992415" y="2390908"/>
                </a:cubicBezTo>
                <a:lnTo>
                  <a:pt x="398493" y="2390908"/>
                </a:lnTo>
                <a:cubicBezTo>
                  <a:pt x="178411" y="2390908"/>
                  <a:pt x="0" y="2212497"/>
                  <a:pt x="0" y="1992415"/>
                </a:cubicBezTo>
                <a:lnTo>
                  <a:pt x="0" y="398493"/>
                </a:lnTo>
                <a:cubicBezTo>
                  <a:pt x="0" y="178411"/>
                  <a:pt x="178411" y="0"/>
                  <a:pt x="39849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C42F5A-D3C8-514F-A18E-B37E3FAFF9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40925" y="1895817"/>
            <a:ext cx="2390908" cy="2390908"/>
          </a:xfrm>
          <a:custGeom>
            <a:avLst/>
            <a:gdLst>
              <a:gd name="connsiteX0" fmla="*/ 398493 w 2390908"/>
              <a:gd name="connsiteY0" fmla="*/ 0 h 2390908"/>
              <a:gd name="connsiteX1" fmla="*/ 1992415 w 2390908"/>
              <a:gd name="connsiteY1" fmla="*/ 0 h 2390908"/>
              <a:gd name="connsiteX2" fmla="*/ 2390908 w 2390908"/>
              <a:gd name="connsiteY2" fmla="*/ 398493 h 2390908"/>
              <a:gd name="connsiteX3" fmla="*/ 2390908 w 2390908"/>
              <a:gd name="connsiteY3" fmla="*/ 1992415 h 2390908"/>
              <a:gd name="connsiteX4" fmla="*/ 1992415 w 2390908"/>
              <a:gd name="connsiteY4" fmla="*/ 2390908 h 2390908"/>
              <a:gd name="connsiteX5" fmla="*/ 398493 w 2390908"/>
              <a:gd name="connsiteY5" fmla="*/ 2390908 h 2390908"/>
              <a:gd name="connsiteX6" fmla="*/ 0 w 2390908"/>
              <a:gd name="connsiteY6" fmla="*/ 1992415 h 2390908"/>
              <a:gd name="connsiteX7" fmla="*/ 0 w 2390908"/>
              <a:gd name="connsiteY7" fmla="*/ 398493 h 2390908"/>
              <a:gd name="connsiteX8" fmla="*/ 398493 w 2390908"/>
              <a:gd name="connsiteY8" fmla="*/ 0 h 23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0908" h="2390908">
                <a:moveTo>
                  <a:pt x="398493" y="0"/>
                </a:moveTo>
                <a:lnTo>
                  <a:pt x="1992415" y="0"/>
                </a:lnTo>
                <a:cubicBezTo>
                  <a:pt x="2212497" y="0"/>
                  <a:pt x="2390908" y="178411"/>
                  <a:pt x="2390908" y="398493"/>
                </a:cubicBezTo>
                <a:lnTo>
                  <a:pt x="2390908" y="1992415"/>
                </a:lnTo>
                <a:cubicBezTo>
                  <a:pt x="2390908" y="2212497"/>
                  <a:pt x="2212497" y="2390908"/>
                  <a:pt x="1992415" y="2390908"/>
                </a:cubicBezTo>
                <a:lnTo>
                  <a:pt x="398493" y="2390908"/>
                </a:lnTo>
                <a:cubicBezTo>
                  <a:pt x="178411" y="2390908"/>
                  <a:pt x="0" y="2212497"/>
                  <a:pt x="0" y="1992415"/>
                </a:cubicBezTo>
                <a:lnTo>
                  <a:pt x="0" y="398493"/>
                </a:lnTo>
                <a:cubicBezTo>
                  <a:pt x="0" y="178411"/>
                  <a:pt x="178411" y="0"/>
                  <a:pt x="398493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275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82A632-FDA3-454D-B4E4-94A9FDDCC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84128" y="0"/>
            <a:ext cx="3107872" cy="6858000"/>
          </a:xfrm>
          <a:custGeom>
            <a:avLst/>
            <a:gdLst>
              <a:gd name="connsiteX0" fmla="*/ 0 w 3107872"/>
              <a:gd name="connsiteY0" fmla="*/ 0 h 6858000"/>
              <a:gd name="connsiteX1" fmla="*/ 3107872 w 3107872"/>
              <a:gd name="connsiteY1" fmla="*/ 0 h 6858000"/>
              <a:gd name="connsiteX2" fmla="*/ 3107872 w 3107872"/>
              <a:gd name="connsiteY2" fmla="*/ 6858000 h 6858000"/>
              <a:gd name="connsiteX3" fmla="*/ 0 w 31078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872" h="6858000">
                <a:moveTo>
                  <a:pt x="0" y="0"/>
                </a:moveTo>
                <a:lnTo>
                  <a:pt x="3107872" y="0"/>
                </a:lnTo>
                <a:lnTo>
                  <a:pt x="3107872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EC2482-C5AA-8840-B066-780C2F6EA5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76256" y="0"/>
            <a:ext cx="3107872" cy="6858000"/>
          </a:xfrm>
          <a:custGeom>
            <a:avLst/>
            <a:gdLst>
              <a:gd name="connsiteX0" fmla="*/ 0 w 3107872"/>
              <a:gd name="connsiteY0" fmla="*/ 0 h 6858000"/>
              <a:gd name="connsiteX1" fmla="*/ 3107872 w 3107872"/>
              <a:gd name="connsiteY1" fmla="*/ 0 h 6858000"/>
              <a:gd name="connsiteX2" fmla="*/ 3107872 w 3107872"/>
              <a:gd name="connsiteY2" fmla="*/ 6858000 h 6858000"/>
              <a:gd name="connsiteX3" fmla="*/ 0 w 31078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872" h="6858000">
                <a:moveTo>
                  <a:pt x="0" y="0"/>
                </a:moveTo>
                <a:lnTo>
                  <a:pt x="3107872" y="0"/>
                </a:lnTo>
                <a:lnTo>
                  <a:pt x="3107872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43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B42DA8F-80D4-944A-B9C0-7CCEA49046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129141" y="2344232"/>
            <a:ext cx="1747158" cy="1747158"/>
          </a:xfrm>
          <a:custGeom>
            <a:avLst/>
            <a:gdLst>
              <a:gd name="connsiteX0" fmla="*/ 873579 w 1747158"/>
              <a:gd name="connsiteY0" fmla="*/ 0 h 1747158"/>
              <a:gd name="connsiteX1" fmla="*/ 1747158 w 1747158"/>
              <a:gd name="connsiteY1" fmla="*/ 873579 h 1747158"/>
              <a:gd name="connsiteX2" fmla="*/ 873579 w 1747158"/>
              <a:gd name="connsiteY2" fmla="*/ 1747158 h 1747158"/>
              <a:gd name="connsiteX3" fmla="*/ 0 w 1747158"/>
              <a:gd name="connsiteY3" fmla="*/ 873579 h 1747158"/>
              <a:gd name="connsiteX4" fmla="*/ 873579 w 1747158"/>
              <a:gd name="connsiteY4" fmla="*/ 0 h 174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158" h="1747158">
                <a:moveTo>
                  <a:pt x="873579" y="0"/>
                </a:moveTo>
                <a:cubicBezTo>
                  <a:pt x="1356043" y="0"/>
                  <a:pt x="1747158" y="391115"/>
                  <a:pt x="1747158" y="873579"/>
                </a:cubicBezTo>
                <a:cubicBezTo>
                  <a:pt x="1747158" y="1356043"/>
                  <a:pt x="1356043" y="1747158"/>
                  <a:pt x="873579" y="1747158"/>
                </a:cubicBezTo>
                <a:cubicBezTo>
                  <a:pt x="391115" y="1747158"/>
                  <a:pt x="0" y="1356043"/>
                  <a:pt x="0" y="873579"/>
                </a:cubicBezTo>
                <a:cubicBezTo>
                  <a:pt x="0" y="391115"/>
                  <a:pt x="391115" y="0"/>
                  <a:pt x="8735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A1A6C98-9791-5147-BE94-04AC9B082C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6111" y="2344232"/>
            <a:ext cx="1747158" cy="1747158"/>
          </a:xfrm>
          <a:custGeom>
            <a:avLst/>
            <a:gdLst>
              <a:gd name="connsiteX0" fmla="*/ 873579 w 1747158"/>
              <a:gd name="connsiteY0" fmla="*/ 0 h 1747158"/>
              <a:gd name="connsiteX1" fmla="*/ 1747158 w 1747158"/>
              <a:gd name="connsiteY1" fmla="*/ 873579 h 1747158"/>
              <a:gd name="connsiteX2" fmla="*/ 873579 w 1747158"/>
              <a:gd name="connsiteY2" fmla="*/ 1747158 h 1747158"/>
              <a:gd name="connsiteX3" fmla="*/ 0 w 1747158"/>
              <a:gd name="connsiteY3" fmla="*/ 873579 h 1747158"/>
              <a:gd name="connsiteX4" fmla="*/ 873579 w 1747158"/>
              <a:gd name="connsiteY4" fmla="*/ 0 h 174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158" h="1747158">
                <a:moveTo>
                  <a:pt x="873579" y="0"/>
                </a:moveTo>
                <a:cubicBezTo>
                  <a:pt x="1356043" y="0"/>
                  <a:pt x="1747158" y="391115"/>
                  <a:pt x="1747158" y="873579"/>
                </a:cubicBezTo>
                <a:cubicBezTo>
                  <a:pt x="1747158" y="1356043"/>
                  <a:pt x="1356043" y="1747158"/>
                  <a:pt x="873579" y="1747158"/>
                </a:cubicBezTo>
                <a:cubicBezTo>
                  <a:pt x="391115" y="1747158"/>
                  <a:pt x="0" y="1356043"/>
                  <a:pt x="0" y="873579"/>
                </a:cubicBezTo>
                <a:cubicBezTo>
                  <a:pt x="0" y="391115"/>
                  <a:pt x="391115" y="0"/>
                  <a:pt x="8735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21FB904-6B01-0041-AAA8-9276B88B05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3082" y="2344232"/>
            <a:ext cx="1747158" cy="1747158"/>
          </a:xfrm>
          <a:custGeom>
            <a:avLst/>
            <a:gdLst>
              <a:gd name="connsiteX0" fmla="*/ 873579 w 1747158"/>
              <a:gd name="connsiteY0" fmla="*/ 0 h 1747158"/>
              <a:gd name="connsiteX1" fmla="*/ 1747158 w 1747158"/>
              <a:gd name="connsiteY1" fmla="*/ 873579 h 1747158"/>
              <a:gd name="connsiteX2" fmla="*/ 873579 w 1747158"/>
              <a:gd name="connsiteY2" fmla="*/ 1747158 h 1747158"/>
              <a:gd name="connsiteX3" fmla="*/ 0 w 1747158"/>
              <a:gd name="connsiteY3" fmla="*/ 873579 h 1747158"/>
              <a:gd name="connsiteX4" fmla="*/ 873579 w 1747158"/>
              <a:gd name="connsiteY4" fmla="*/ 0 h 174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158" h="1747158">
                <a:moveTo>
                  <a:pt x="873579" y="0"/>
                </a:moveTo>
                <a:cubicBezTo>
                  <a:pt x="1356043" y="0"/>
                  <a:pt x="1747158" y="391115"/>
                  <a:pt x="1747158" y="873579"/>
                </a:cubicBezTo>
                <a:cubicBezTo>
                  <a:pt x="1747158" y="1356043"/>
                  <a:pt x="1356043" y="1747158"/>
                  <a:pt x="873579" y="1747158"/>
                </a:cubicBezTo>
                <a:cubicBezTo>
                  <a:pt x="391115" y="1747158"/>
                  <a:pt x="0" y="1356043"/>
                  <a:pt x="0" y="873579"/>
                </a:cubicBezTo>
                <a:cubicBezTo>
                  <a:pt x="0" y="391115"/>
                  <a:pt x="391115" y="0"/>
                  <a:pt x="873579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27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0079BB-3C42-6845-9E9D-22CECB6D8F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40971" y="320868"/>
            <a:ext cx="10628302" cy="3621254"/>
          </a:xfrm>
          <a:custGeom>
            <a:avLst/>
            <a:gdLst>
              <a:gd name="connsiteX0" fmla="*/ 211662 w 10628302"/>
              <a:gd name="connsiteY0" fmla="*/ 0 h 3621254"/>
              <a:gd name="connsiteX1" fmla="*/ 10416640 w 10628302"/>
              <a:gd name="connsiteY1" fmla="*/ 0 h 3621254"/>
              <a:gd name="connsiteX2" fmla="*/ 10628302 w 10628302"/>
              <a:gd name="connsiteY2" fmla="*/ 211662 h 3621254"/>
              <a:gd name="connsiteX3" fmla="*/ 10628302 w 10628302"/>
              <a:gd name="connsiteY3" fmla="*/ 3409592 h 3621254"/>
              <a:gd name="connsiteX4" fmla="*/ 10416640 w 10628302"/>
              <a:gd name="connsiteY4" fmla="*/ 3621254 h 3621254"/>
              <a:gd name="connsiteX5" fmla="*/ 211662 w 10628302"/>
              <a:gd name="connsiteY5" fmla="*/ 3621254 h 3621254"/>
              <a:gd name="connsiteX6" fmla="*/ 0 w 10628302"/>
              <a:gd name="connsiteY6" fmla="*/ 3409592 h 3621254"/>
              <a:gd name="connsiteX7" fmla="*/ 0 w 10628302"/>
              <a:gd name="connsiteY7" fmla="*/ 211662 h 3621254"/>
              <a:gd name="connsiteX8" fmla="*/ 211662 w 10628302"/>
              <a:gd name="connsiteY8" fmla="*/ 0 h 362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28302" h="3621254">
                <a:moveTo>
                  <a:pt x="211662" y="0"/>
                </a:moveTo>
                <a:lnTo>
                  <a:pt x="10416640" y="0"/>
                </a:lnTo>
                <a:cubicBezTo>
                  <a:pt x="10533538" y="0"/>
                  <a:pt x="10628302" y="94764"/>
                  <a:pt x="10628302" y="211662"/>
                </a:cubicBezTo>
                <a:lnTo>
                  <a:pt x="10628302" y="3409592"/>
                </a:lnTo>
                <a:cubicBezTo>
                  <a:pt x="10628302" y="3526490"/>
                  <a:pt x="10533538" y="3621254"/>
                  <a:pt x="10416640" y="3621254"/>
                </a:cubicBezTo>
                <a:lnTo>
                  <a:pt x="211662" y="3621254"/>
                </a:lnTo>
                <a:cubicBezTo>
                  <a:pt x="94764" y="3621254"/>
                  <a:pt x="0" y="3526490"/>
                  <a:pt x="0" y="3409592"/>
                </a:cubicBezTo>
                <a:lnTo>
                  <a:pt x="0" y="211662"/>
                </a:lnTo>
                <a:cubicBezTo>
                  <a:pt x="0" y="94764"/>
                  <a:pt x="94764" y="0"/>
                  <a:pt x="211662" y="0"/>
                </a:cubicBezTo>
                <a:close/>
              </a:path>
            </a:pathLst>
          </a:custGeom>
          <a:pattFill prst="pct5">
            <a:fgClr>
              <a:srgbClr val="00042A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0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C524F-F47F-4F62-B901-8A110D92B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B0FB42-B854-4F20-B8C0-34CBB1EBE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82DF04-15D9-43E1-8132-A6B8205C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41D13-0708-4CA4-A0D2-772D4A715987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2A730F-0EBC-45DB-A6FE-6246F72F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777C95-0AF8-4AFC-8B48-66B56DA0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139A-5F7F-4127-B417-E17B758C5C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9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CC3C20-3EE6-BC42-BA5A-210B9E30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CF807-878D-BA4F-AEC6-598BD5B78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E7162-49E7-EE4C-B21C-91E7ECDE5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625C4-4828-2045-91EA-D420555D5F1F}" type="datetimeFigureOut">
              <a:t>26/04/2024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DBF40-7FB9-2F43-B954-25C5E6B6E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DADE8-7561-0042-8B49-15BA68058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62F1C-97F2-BA44-A4ED-8842C0E00235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9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716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2.xm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png"/><Relationship Id="rId11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10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7.emf"/><Relationship Id="rId7" Type="http://schemas.openxmlformats.org/officeDocument/2006/relationships/image" Target="../media/image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png"/><Relationship Id="rId11" Type="http://schemas.openxmlformats.org/officeDocument/2006/relationships/image" Target="../media/image31.png"/><Relationship Id="rId5" Type="http://schemas.openxmlformats.org/officeDocument/2006/relationships/image" Target="../media/image4.png"/><Relationship Id="rId10" Type="http://schemas.openxmlformats.org/officeDocument/2006/relationships/image" Target="../media/image30.png"/><Relationship Id="rId4" Type="http://schemas.openxmlformats.org/officeDocument/2006/relationships/image" Target="../media/image1.jpe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jpeg"/><Relationship Id="rId7" Type="http://schemas.openxmlformats.org/officeDocument/2006/relationships/image" Target="../media/image37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6.png"/><Relationship Id="rId11" Type="http://schemas.openxmlformats.org/officeDocument/2006/relationships/image" Target="../media/image8.png"/><Relationship Id="rId5" Type="http://schemas.openxmlformats.org/officeDocument/2006/relationships/image" Target="../media/image3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.png"/><Relationship Id="rId5" Type="http://schemas.openxmlformats.org/officeDocument/2006/relationships/image" Target="../media/image40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.png"/><Relationship Id="rId11" Type="http://schemas.openxmlformats.org/officeDocument/2006/relationships/image" Target="../media/image27.emf"/><Relationship Id="rId5" Type="http://schemas.openxmlformats.org/officeDocument/2006/relationships/image" Target="../media/image8.png"/><Relationship Id="rId10" Type="http://schemas.openxmlformats.org/officeDocument/2006/relationships/image" Target="../media/image46.png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7.png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0" Type="http://schemas.openxmlformats.org/officeDocument/2006/relationships/image" Target="../media/image49.png"/><Relationship Id="rId4" Type="http://schemas.openxmlformats.org/officeDocument/2006/relationships/image" Target="../media/image4.pn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.png"/><Relationship Id="rId5" Type="http://schemas.openxmlformats.org/officeDocument/2006/relationships/image" Target="../media/image5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e 93">
            <a:extLst>
              <a:ext uri="{FF2B5EF4-FFF2-40B4-BE49-F238E27FC236}">
                <a16:creationId xmlns:a16="http://schemas.microsoft.com/office/drawing/2014/main" id="{BDBAC5CE-3288-48E7-9636-5B489CA52F5D}"/>
              </a:ext>
            </a:extLst>
          </p:cNvPr>
          <p:cNvGrpSpPr/>
          <p:nvPr userDrawn="1"/>
        </p:nvGrpSpPr>
        <p:grpSpPr>
          <a:xfrm>
            <a:off x="1" y="0"/>
            <a:ext cx="5979961" cy="2413924"/>
            <a:chOff x="0" y="0"/>
            <a:chExt cx="4484971" cy="1810443"/>
          </a:xfrm>
          <a:gradFill>
            <a:gsLst>
              <a:gs pos="100000">
                <a:schemeClr val="bg1"/>
              </a:gs>
              <a:gs pos="1000">
                <a:srgbClr val="DB0029"/>
              </a:gs>
            </a:gsLst>
            <a:lin ang="1200000" scaled="0"/>
          </a:gradFill>
        </p:grpSpPr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5EFACA34-E4EF-4E06-8AAD-9548325AF5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orme libre 30">
              <a:extLst>
                <a:ext uri="{FF2B5EF4-FFF2-40B4-BE49-F238E27FC236}">
                  <a16:creationId xmlns:a16="http://schemas.microsoft.com/office/drawing/2014/main" id="{A70F3FA9-1EAB-4770-BC1A-4CFAE69C40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 35">
              <a:extLst>
                <a:ext uri="{FF2B5EF4-FFF2-40B4-BE49-F238E27FC236}">
                  <a16:creationId xmlns:a16="http://schemas.microsoft.com/office/drawing/2014/main" id="{AB26C4CF-0716-4272-BFC3-0EF94D500E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CA599AB-709C-604D-8ADD-EA64DEF23448}"/>
              </a:ext>
            </a:extLst>
          </p:cNvPr>
          <p:cNvSpPr txBox="1"/>
          <p:nvPr/>
        </p:nvSpPr>
        <p:spPr>
          <a:xfrm>
            <a:off x="8628137" y="387054"/>
            <a:ext cx="2650085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DB0029"/>
                </a:solidFill>
                <a:latin typeface="Ubuntu"/>
              </a:rPr>
              <a:t>24 </a:t>
            </a:r>
            <a:r>
              <a:rPr lang="en-US" sz="3200" b="1" dirty="0" err="1">
                <a:solidFill>
                  <a:srgbClr val="DB0029"/>
                </a:solidFill>
                <a:latin typeface="Ubuntu"/>
              </a:rPr>
              <a:t>avril</a:t>
            </a:r>
            <a:r>
              <a:rPr lang="en-US" sz="3200" b="1" dirty="0">
                <a:solidFill>
                  <a:srgbClr val="DB0029"/>
                </a:solidFill>
                <a:latin typeface="Ubuntu"/>
              </a:rPr>
              <a:t> 2024</a:t>
            </a:r>
            <a:endParaRPr lang="en-US" dirty="0"/>
          </a:p>
        </p:txBody>
      </p:sp>
      <p:sp>
        <p:nvSpPr>
          <p:cNvPr id="32" name="Rounded Rectangle 43">
            <a:extLst>
              <a:ext uri="{FF2B5EF4-FFF2-40B4-BE49-F238E27FC236}">
                <a16:creationId xmlns:a16="http://schemas.microsoft.com/office/drawing/2014/main" id="{076FDFEA-6780-4F8D-ABF5-3651016046E0}"/>
              </a:ext>
            </a:extLst>
          </p:cNvPr>
          <p:cNvSpPr/>
          <p:nvPr/>
        </p:nvSpPr>
        <p:spPr>
          <a:xfrm>
            <a:off x="89646" y="237565"/>
            <a:ext cx="654423" cy="6382871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62">
            <a:extLst>
              <a:ext uri="{FF2B5EF4-FFF2-40B4-BE49-F238E27FC236}">
                <a16:creationId xmlns:a16="http://schemas.microsoft.com/office/drawing/2014/main" id="{C08D8B7E-065A-4103-BB44-150B54A20732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34" name="Rounded Rectangle 61">
              <a:extLst>
                <a:ext uri="{FF2B5EF4-FFF2-40B4-BE49-F238E27FC236}">
                  <a16:creationId xmlns:a16="http://schemas.microsoft.com/office/drawing/2014/main" id="{D1414EF2-91D7-45D4-BB89-54682833E5A3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ounded Rectangle 64">
              <a:extLst>
                <a:ext uri="{FF2B5EF4-FFF2-40B4-BE49-F238E27FC236}">
                  <a16:creationId xmlns:a16="http://schemas.microsoft.com/office/drawing/2014/main" id="{DB205809-9775-4CC3-AE62-683AEA3371ED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ounded Rectangle 65">
              <a:extLst>
                <a:ext uri="{FF2B5EF4-FFF2-40B4-BE49-F238E27FC236}">
                  <a16:creationId xmlns:a16="http://schemas.microsoft.com/office/drawing/2014/main" id="{A77C442C-A5E1-4A79-8FFE-E3EE8706D645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ounded Rectangle 66">
              <a:extLst>
                <a:ext uri="{FF2B5EF4-FFF2-40B4-BE49-F238E27FC236}">
                  <a16:creationId xmlns:a16="http://schemas.microsoft.com/office/drawing/2014/main" id="{2008632F-F3C6-4C14-9273-ED8CBF27394E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1" name="Picture 4">
            <a:extLst>
              <a:ext uri="{FF2B5EF4-FFF2-40B4-BE49-F238E27FC236}">
                <a16:creationId xmlns:a16="http://schemas.microsoft.com/office/drawing/2014/main" id="{87B22A22-04F1-4E08-A1D1-E468860A6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415209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9D95A98B-E1C7-47CA-9420-710524CA9F2D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64" name="Group 98">
              <a:extLst>
                <a:ext uri="{FF2B5EF4-FFF2-40B4-BE49-F238E27FC236}">
                  <a16:creationId xmlns:a16="http://schemas.microsoft.com/office/drawing/2014/main" id="{B2F767AD-8B05-43DC-B24F-B21DDF5A4AC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66" name="Rounded Rectangle 50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17650EDA-59C1-4A7E-AEAB-238180393CF8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" name="Group 62">
                <a:extLst>
                  <a:ext uri="{FF2B5EF4-FFF2-40B4-BE49-F238E27FC236}">
                    <a16:creationId xmlns:a16="http://schemas.microsoft.com/office/drawing/2014/main" id="{A0E19591-D98D-4CE3-B9BB-4D24F0AF9203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68" name="Rounded Rectangle 61">
                  <a:extLst>
                    <a:ext uri="{FF2B5EF4-FFF2-40B4-BE49-F238E27FC236}">
                      <a16:creationId xmlns:a16="http://schemas.microsoft.com/office/drawing/2014/main" id="{49E83527-33F2-4C8A-8F52-0468D6825370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Rounded Rectangle 64">
                  <a:extLst>
                    <a:ext uri="{FF2B5EF4-FFF2-40B4-BE49-F238E27FC236}">
                      <a16:creationId xmlns:a16="http://schemas.microsoft.com/office/drawing/2014/main" id="{5EF8B40B-B347-44B2-B613-E3D27410A164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8C8F0134-AA5A-4F61-966B-CC8AC71EB6AA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342428AF-07E4-40AE-9925-88297601E972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5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3EE79F01-05E4-4A12-B4B1-31E92803625B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81" name="ZoneTexte 80">
            <a:extLst>
              <a:ext uri="{FF2B5EF4-FFF2-40B4-BE49-F238E27FC236}">
                <a16:creationId xmlns:a16="http://schemas.microsoft.com/office/drawing/2014/main" id="{5EC24632-8944-475A-B218-CE96E4BE3F59}"/>
              </a:ext>
            </a:extLst>
          </p:cNvPr>
          <p:cNvSpPr txBox="1"/>
          <p:nvPr/>
        </p:nvSpPr>
        <p:spPr>
          <a:xfrm>
            <a:off x="1153916" y="3312043"/>
            <a:ext cx="47427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Nouvelles Fonctionnalités</a:t>
            </a:r>
          </a:p>
        </p:txBody>
      </p:sp>
      <p:pic>
        <p:nvPicPr>
          <p:cNvPr id="54" name="Graphique 53" descr="Point d’insertion vers la gauche contour">
            <a:extLst>
              <a:ext uri="{FF2B5EF4-FFF2-40B4-BE49-F238E27FC236}">
                <a16:creationId xmlns:a16="http://schemas.microsoft.com/office/drawing/2014/main" id="{0338BD20-E88D-4D52-973D-8B6A74ECE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8474" y="5571120"/>
            <a:ext cx="345276" cy="275360"/>
          </a:xfrm>
          <a:prstGeom prst="rect">
            <a:avLst/>
          </a:prstGeom>
        </p:spPr>
      </p:pic>
      <p:sp>
        <p:nvSpPr>
          <p:cNvPr id="45" name="Espace réservé du numéro de diapositive 1">
            <a:extLst>
              <a:ext uri="{FF2B5EF4-FFF2-40B4-BE49-F238E27FC236}">
                <a16:creationId xmlns:a16="http://schemas.microsoft.com/office/drawing/2014/main" id="{134CAB76-CE86-4ED3-9ECE-060894615FCE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53626591-B696-4274-8AAF-ED0E0F663502}"/>
              </a:ext>
            </a:extLst>
          </p:cNvPr>
          <p:cNvSpPr txBox="1"/>
          <p:nvPr/>
        </p:nvSpPr>
        <p:spPr>
          <a:xfrm rot="16200000">
            <a:off x="-1060192" y="3244334"/>
            <a:ext cx="288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Applications mobile B2B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C4F8DA8B-C0A8-48B1-A0E3-BFFAAAA82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B8B33DE-E345-4631-96F6-F93B4FD36639}"/>
              </a:ext>
            </a:extLst>
          </p:cNvPr>
          <p:cNvGrpSpPr>
            <a:grpSpLocks noChangeAspect="1"/>
          </p:cNvGrpSpPr>
          <p:nvPr/>
        </p:nvGrpSpPr>
        <p:grpSpPr>
          <a:xfrm>
            <a:off x="8921943" y="1368630"/>
            <a:ext cx="2116970" cy="4331766"/>
            <a:chOff x="799234" y="3101587"/>
            <a:chExt cx="1127026" cy="2306132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1E894E5-90CC-40F6-AF33-748AEB9F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486" y="3311966"/>
              <a:ext cx="1060522" cy="1885373"/>
            </a:xfrm>
            <a:prstGeom prst="rect">
              <a:avLst/>
            </a:prstGeom>
          </p:spPr>
        </p:pic>
        <p:pic>
          <p:nvPicPr>
            <p:cNvPr id="8" name="Picture 14" descr="Download Android Phone Png - Iphone PNG Image with No Background -  PNGkey.com">
              <a:extLst>
                <a:ext uri="{FF2B5EF4-FFF2-40B4-BE49-F238E27FC236}">
                  <a16:creationId xmlns:a16="http://schemas.microsoft.com/office/drawing/2014/main" id="{6BDE96C1-F098-4B78-BEB2-F6892E3318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56"/>
            <a:stretch/>
          </p:blipFill>
          <p:spPr bwMode="auto">
            <a:xfrm>
              <a:off x="799234" y="3101587"/>
              <a:ext cx="1127026" cy="2306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006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 46">
            <a:extLst>
              <a:ext uri="{FF2B5EF4-FFF2-40B4-BE49-F238E27FC236}">
                <a16:creationId xmlns:a16="http://schemas.microsoft.com/office/drawing/2014/main" id="{2048D90D-95CE-4F4E-AABA-6E062F0AE45C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E2A687C1-D636-4373-9874-204A73DEBE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2" name="Forme libre 30">
              <a:extLst>
                <a:ext uri="{FF2B5EF4-FFF2-40B4-BE49-F238E27FC236}">
                  <a16:creationId xmlns:a16="http://schemas.microsoft.com/office/drawing/2014/main" id="{63013CD3-895B-4E2E-88A6-9F2CA5ABD2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53" name="Forme libre 35">
              <a:extLst>
                <a:ext uri="{FF2B5EF4-FFF2-40B4-BE49-F238E27FC236}">
                  <a16:creationId xmlns:a16="http://schemas.microsoft.com/office/drawing/2014/main" id="{1E3AD8F4-B4B9-4AF0-8854-D868A0BECE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926798" y="349915"/>
            <a:ext cx="9954723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/>
                <a:cs typeface="Arial"/>
              </a:rPr>
              <a:t>Nouvelles fonctionnalités disponibles en </a:t>
            </a:r>
            <a:r>
              <a:rPr lang="fr-FR" sz="3200" b="1" dirty="0">
                <a:solidFill>
                  <a:srgbClr val="DB0029"/>
                </a:solidFill>
                <a:latin typeface="Ubuntu"/>
                <a:cs typeface="Arial"/>
              </a:rPr>
              <a:t>avril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5" name="Rounded Rectangle 43">
            <a:extLst>
              <a:ext uri="{FF2B5EF4-FFF2-40B4-BE49-F238E27FC236}">
                <a16:creationId xmlns:a16="http://schemas.microsoft.com/office/drawing/2014/main" id="{3647301F-6C15-47AB-8A2A-8A7EB1EA7BE8}"/>
              </a:ext>
            </a:extLst>
          </p:cNvPr>
          <p:cNvSpPr/>
          <p:nvPr/>
        </p:nvSpPr>
        <p:spPr>
          <a:xfrm>
            <a:off x="89646" y="237565"/>
            <a:ext cx="654423" cy="6382871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62">
            <a:extLst>
              <a:ext uri="{FF2B5EF4-FFF2-40B4-BE49-F238E27FC236}">
                <a16:creationId xmlns:a16="http://schemas.microsoft.com/office/drawing/2014/main" id="{A5B1002E-AD8B-4E9E-B6E3-B7746781C8DC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57" name="Rounded Rectangle 61">
              <a:extLst>
                <a:ext uri="{FF2B5EF4-FFF2-40B4-BE49-F238E27FC236}">
                  <a16:creationId xmlns:a16="http://schemas.microsoft.com/office/drawing/2014/main" id="{7E9606EB-B214-4658-84C0-4664EEDE3560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Rounded Rectangle 64">
              <a:extLst>
                <a:ext uri="{FF2B5EF4-FFF2-40B4-BE49-F238E27FC236}">
                  <a16:creationId xmlns:a16="http://schemas.microsoft.com/office/drawing/2014/main" id="{47B08AB7-6636-4675-93D7-CC44C91859C7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ounded Rectangle 65">
              <a:extLst>
                <a:ext uri="{FF2B5EF4-FFF2-40B4-BE49-F238E27FC236}">
                  <a16:creationId xmlns:a16="http://schemas.microsoft.com/office/drawing/2014/main" id="{27244F85-5015-46B5-B77E-18E3D27E0A4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ounded Rectangle 66">
              <a:extLst>
                <a:ext uri="{FF2B5EF4-FFF2-40B4-BE49-F238E27FC236}">
                  <a16:creationId xmlns:a16="http://schemas.microsoft.com/office/drawing/2014/main" id="{B78D4B00-447F-4FBF-9332-F014433DE8E8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4" name="Picture 4">
            <a:extLst>
              <a:ext uri="{FF2B5EF4-FFF2-40B4-BE49-F238E27FC236}">
                <a16:creationId xmlns:a16="http://schemas.microsoft.com/office/drawing/2014/main" id="{B2002D19-A9AD-47D3-AA2F-C900FC04A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415209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0D623F84-E246-400A-9608-BB384B96EB6F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70" name="Group 98">
              <a:extLst>
                <a:ext uri="{FF2B5EF4-FFF2-40B4-BE49-F238E27FC236}">
                  <a16:creationId xmlns:a16="http://schemas.microsoft.com/office/drawing/2014/main" id="{47C86389-8042-414E-A7EC-5A76447BA24D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76" name="Rounded Rectangle 50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78916D1-84A7-4F16-A1A2-C17EFDADC62B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7" name="Group 62">
                <a:extLst>
                  <a:ext uri="{FF2B5EF4-FFF2-40B4-BE49-F238E27FC236}">
                    <a16:creationId xmlns:a16="http://schemas.microsoft.com/office/drawing/2014/main" id="{5999868A-B21F-405F-B4FE-F5E24BFD222E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79" name="Rounded Rectangle 61">
                  <a:extLst>
                    <a:ext uri="{FF2B5EF4-FFF2-40B4-BE49-F238E27FC236}">
                      <a16:creationId xmlns:a16="http://schemas.microsoft.com/office/drawing/2014/main" id="{53AD32C8-3A4C-4356-BE1C-F17083473FDE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ounded Rectangle 64">
                  <a:extLst>
                    <a:ext uri="{FF2B5EF4-FFF2-40B4-BE49-F238E27FC236}">
                      <a16:creationId xmlns:a16="http://schemas.microsoft.com/office/drawing/2014/main" id="{E8A8BCB3-C061-4AC3-85E0-D8579B835683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ounded Rectangle 65">
                  <a:extLst>
                    <a:ext uri="{FF2B5EF4-FFF2-40B4-BE49-F238E27FC236}">
                      <a16:creationId xmlns:a16="http://schemas.microsoft.com/office/drawing/2014/main" id="{A1D009CF-4D3E-4036-87C2-A8AB9397E81B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ounded Rectangle 66">
                  <a:extLst>
                    <a:ext uri="{FF2B5EF4-FFF2-40B4-BE49-F238E27FC236}">
                      <a16:creationId xmlns:a16="http://schemas.microsoft.com/office/drawing/2014/main" id="{14AC83E5-6604-4B7C-B46E-A1D4CE062415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5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C7491CF6-627E-4E36-8E0A-7970C9FAFD47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86" name="TextBox 15">
            <a:extLst>
              <a:ext uri="{FF2B5EF4-FFF2-40B4-BE49-F238E27FC236}">
                <a16:creationId xmlns:a16="http://schemas.microsoft.com/office/drawing/2014/main" id="{55146BFA-9A69-4B9C-92A2-0C4BD0D747D3}"/>
              </a:ext>
            </a:extLst>
          </p:cNvPr>
          <p:cNvSpPr txBox="1"/>
          <p:nvPr/>
        </p:nvSpPr>
        <p:spPr>
          <a:xfrm rot="16200000">
            <a:off x="-261900" y="3244334"/>
            <a:ext cx="128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Sommaire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5F5ECFC-617F-4CDC-B8EB-071B741F8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B38380F5-2502-4FA7-92C6-7504C9B614A6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2F3BAF-7CB4-4769-1271-CBAA8292490A}"/>
              </a:ext>
            </a:extLst>
          </p:cNvPr>
          <p:cNvSpPr txBox="1"/>
          <p:nvPr/>
        </p:nvSpPr>
        <p:spPr>
          <a:xfrm>
            <a:off x="1073160" y="1242832"/>
            <a:ext cx="9954723" cy="49351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Virements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Historique du parafeur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Virements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Ubuntu"/>
                <a:ea typeface="Times New Roman" panose="02020603050405020304" pitchFamily="18" charset="0"/>
                <a:cs typeface="Times New Roman"/>
              </a:rPr>
              <a:t>Suppression des remises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Navigation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Déclencher un virement et partager un RIB/IBAN depuis l’icône de l’application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Documents :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Partager un RIB/IBAN depuis l’entrée documents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Secur’Pass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Sensibilisation à la fraude dans le parcours d’ajout d’un bénéficiaire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</a:endParaRPr>
          </a:p>
          <a:p>
            <a:pPr marL="342900" indent="-342900">
              <a:lnSpc>
                <a:spcPct val="200000"/>
              </a:lnSpc>
              <a:buFontTx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Connexion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Levée de plafond </a:t>
            </a:r>
            <a:r>
              <a:rPr kumimoji="0" lang="fr-FR" sz="1600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Secur’Pass</a:t>
            </a:r>
            <a:endParaRPr lang="fr-FR" sz="1600" dirty="0">
              <a:solidFill>
                <a:srgbClr val="595959"/>
              </a:solidFill>
              <a:latin typeface="Ubuntu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Contact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Informations client supplémentaires dans le mail au conseiller sur CE net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Offres et Produits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: Ouvrir « Tous les produits » dans une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webview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Ubuntu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Offres et Produits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: Arrimage de l’outil DIAG Solutions Paiement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Interstitiels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"/>
              </a:rPr>
              <a:t> : Abandon iOS 13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96957C46-FAE6-07A1-D7A0-269CD356F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059" y="5811689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93D45A-3031-6908-EB44-6C73E4F5C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0" y="834564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E2537C5-28DE-7080-2AA4-4F1739F24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88" y="1289350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17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45361"/>
            <a:ext cx="8877995" cy="600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. Consultation de l’historique du parafeur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199697" y="69678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321841" y="292415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143490" y="5795908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175155" y="3219706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Virements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9C14E-F548-8D77-FCC8-A0EED3352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75" y="721102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712C6D6-3A06-CAF0-3A0C-89A19D45EF32}"/>
              </a:ext>
            </a:extLst>
          </p:cNvPr>
          <p:cNvSpPr txBox="1"/>
          <p:nvPr/>
        </p:nvSpPr>
        <p:spPr>
          <a:xfrm>
            <a:off x="903121" y="756614"/>
            <a:ext cx="9765995" cy="1017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Ouverture de la rubrique « Parafeur » pour les clients CE net détenteurs d’une offre Remises ou EDI afin de consulter l’historique des ordres signés pour un signataire de l’abonnement via le parafeur.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Accès depuis le menu « Suivi &gt; Signé(s) »</a:t>
            </a:r>
          </a:p>
        </p:txBody>
      </p:sp>
      <p:pic>
        <p:nvPicPr>
          <p:cNvPr id="6" name="Image 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AA6E3D91-1478-7784-8AE6-E128CE7060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841" y="1981422"/>
            <a:ext cx="2178607" cy="4478249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FBF830E-AD67-1590-773C-6B25E32452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673" y="1981423"/>
            <a:ext cx="2178607" cy="4478249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78D6534-31E6-C1BF-7636-6E8A77ADB217}"/>
              </a:ext>
            </a:extLst>
          </p:cNvPr>
          <p:cNvSpPr/>
          <p:nvPr/>
        </p:nvSpPr>
        <p:spPr>
          <a:xfrm>
            <a:off x="3728060" y="3665835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9" name="Picture 2" descr="Tap | Free Icon">
            <a:extLst>
              <a:ext uri="{FF2B5EF4-FFF2-40B4-BE49-F238E27FC236}">
                <a16:creationId xmlns:a16="http://schemas.microsoft.com/office/drawing/2014/main" id="{3C2D7228-9190-F7DF-33C1-09794C1D1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5516480" y="3817949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6A959F9-16ED-F63B-5191-BCE444699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73" y="1175888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03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45361"/>
            <a:ext cx="8877995" cy="600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2. Suppression de remises saisies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291385" y="3244334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Virements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9C14E-F548-8D77-FCC8-A0EED3352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712C6D6-3A06-CAF0-3A0C-89A19D45EF32}"/>
              </a:ext>
            </a:extLst>
          </p:cNvPr>
          <p:cNvSpPr txBox="1"/>
          <p:nvPr/>
        </p:nvSpPr>
        <p:spPr>
          <a:xfrm>
            <a:off x="788326" y="678104"/>
            <a:ext cx="10250912" cy="1017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CE net détenteurs d’une offre Remises ou EDI peuvent supprimer directement depuis leur mobile une de leurs remises potentiellement initiées par erreur.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Accès via le menu « Suivi  &gt; suivi des remises »</a:t>
            </a:r>
          </a:p>
        </p:txBody>
      </p:sp>
      <p:pic>
        <p:nvPicPr>
          <p:cNvPr id="8" name="Image 7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87695F31-DAE9-E4AF-5347-9754650D48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10" y="2149209"/>
            <a:ext cx="2205410" cy="453334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 descr="Une image contenant texte, capture d’écran, Police, logiciel&#10;&#10;Description générée automatiquement">
            <a:extLst>
              <a:ext uri="{FF2B5EF4-FFF2-40B4-BE49-F238E27FC236}">
                <a16:creationId xmlns:a16="http://schemas.microsoft.com/office/drawing/2014/main" id="{2A848C3C-6DD2-EA21-1B57-A6E977FF7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691" y="2120813"/>
            <a:ext cx="2251225" cy="4627518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 descr="Une image contenant texte, capture d’écran, logiciel, Police&#10;&#10;Description générée automatiquement">
            <a:extLst>
              <a:ext uri="{FF2B5EF4-FFF2-40B4-BE49-F238E27FC236}">
                <a16:creationId xmlns:a16="http://schemas.microsoft.com/office/drawing/2014/main" id="{857B81A7-3597-F94E-9A6E-865A2C32A0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786" y="2149205"/>
            <a:ext cx="2205412" cy="453334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B50D8B1F-EDD1-9962-48A6-6E08AA257D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013" y="2149205"/>
            <a:ext cx="2205411" cy="453334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9CE2832-CE9C-F334-E92C-52BDC4D4DC46}"/>
              </a:ext>
            </a:extLst>
          </p:cNvPr>
          <p:cNvSpPr/>
          <p:nvPr/>
        </p:nvSpPr>
        <p:spPr>
          <a:xfrm>
            <a:off x="1289897" y="4387883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7" name="Picture 2" descr="Tap | Free Icon">
            <a:extLst>
              <a:ext uri="{FF2B5EF4-FFF2-40B4-BE49-F238E27FC236}">
                <a16:creationId xmlns:a16="http://schemas.microsoft.com/office/drawing/2014/main" id="{AF091A40-A77E-DACB-E2F3-3E32AE824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3078317" y="4539997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B99B78E-2CB8-85F8-5AD5-A418EF029980}"/>
              </a:ext>
            </a:extLst>
          </p:cNvPr>
          <p:cNvSpPr/>
          <p:nvPr/>
        </p:nvSpPr>
        <p:spPr>
          <a:xfrm>
            <a:off x="6096000" y="6018691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3" name="Picture 2" descr="Tap | Free Icon">
            <a:extLst>
              <a:ext uri="{FF2B5EF4-FFF2-40B4-BE49-F238E27FC236}">
                <a16:creationId xmlns:a16="http://schemas.microsoft.com/office/drawing/2014/main" id="{62E96E5E-29BB-DDF9-5553-FD18CE72E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7884420" y="6170805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0304D86-0396-9247-FADC-077CEB35D530}"/>
              </a:ext>
            </a:extLst>
          </p:cNvPr>
          <p:cNvSpPr/>
          <p:nvPr/>
        </p:nvSpPr>
        <p:spPr>
          <a:xfrm>
            <a:off x="8560102" y="5760418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5" name="Picture 2" descr="Tap | Free Icon">
            <a:extLst>
              <a:ext uri="{FF2B5EF4-FFF2-40B4-BE49-F238E27FC236}">
                <a16:creationId xmlns:a16="http://schemas.microsoft.com/office/drawing/2014/main" id="{CCFB35CA-2039-809D-CDD8-EA9C211C8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10348522" y="5912532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ap | Free Icon">
            <a:extLst>
              <a:ext uri="{FF2B5EF4-FFF2-40B4-BE49-F238E27FC236}">
                <a16:creationId xmlns:a16="http://schemas.microsoft.com/office/drawing/2014/main" id="{32A145CA-9942-1251-CD40-849CD47CC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5158227" y="3963506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2A62A6-3A49-D575-4878-8FAEDECF0E1A}"/>
              </a:ext>
            </a:extLst>
          </p:cNvPr>
          <p:cNvSpPr txBox="1"/>
          <p:nvPr/>
        </p:nvSpPr>
        <p:spPr>
          <a:xfrm>
            <a:off x="1473328" y="1754944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Point d’entrée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0C948F-EA5F-7CDE-A3B4-525739648173}"/>
              </a:ext>
            </a:extLst>
          </p:cNvPr>
          <p:cNvSpPr txBox="1"/>
          <p:nvPr/>
        </p:nvSpPr>
        <p:spPr>
          <a:xfrm>
            <a:off x="3844657" y="1754944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Liste des remises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763FCF-48EE-B44A-AB41-7F0938459921}"/>
              </a:ext>
            </a:extLst>
          </p:cNvPr>
          <p:cNvSpPr txBox="1"/>
          <p:nvPr/>
        </p:nvSpPr>
        <p:spPr>
          <a:xfrm>
            <a:off x="6167640" y="1754943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Détail de la remise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E09F61F-75B3-DB76-7FD0-5022559E0BC8}"/>
              </a:ext>
            </a:extLst>
          </p:cNvPr>
          <p:cNvSpPr txBox="1"/>
          <p:nvPr/>
        </p:nvSpPr>
        <p:spPr>
          <a:xfrm>
            <a:off x="8730319" y="1754942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Suppression remise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BEC24149-B99B-F7B6-A701-AB6512B45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8" y="1236105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10F43A-BD61-C60F-FEBC-64D9BCAF9B91}"/>
              </a:ext>
            </a:extLst>
          </p:cNvPr>
          <p:cNvSpPr/>
          <p:nvPr/>
        </p:nvSpPr>
        <p:spPr>
          <a:xfrm>
            <a:off x="3727328" y="3171277"/>
            <a:ext cx="2324321" cy="101733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9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45361"/>
            <a:ext cx="9246067" cy="600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3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Déclencher un virement depuis l’icône de l’application (1/3)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16390" y="3244334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Navigation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12C6D6-3A06-CAF0-3A0C-89A19D45EF32}"/>
              </a:ext>
            </a:extLst>
          </p:cNvPr>
          <p:cNvSpPr txBox="1"/>
          <p:nvPr/>
        </p:nvSpPr>
        <p:spPr>
          <a:xfrm>
            <a:off x="886908" y="701257"/>
            <a:ext cx="9874595" cy="16636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Le client peut directement déclencher un virement depuis l’icône de l’application CE net, en sélectionnant le bouton « Faire un virement ». 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S'il s'est connecté en amont, il est automatiquement redirigé sur l’écran « Opérations ».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S’il ne s’est pas connecté en amont, il passe d’abord par l’écran de connexion pour ensuite accéder à la page d’opérations.</a:t>
            </a:r>
          </a:p>
        </p:txBody>
      </p:sp>
      <p:pic>
        <p:nvPicPr>
          <p:cNvPr id="16" name="Image 15" descr="Une image contenant texte, capture d’écran, multimédia, Système d’exploitation&#10;&#10;Description générée automatiquement">
            <a:extLst>
              <a:ext uri="{FF2B5EF4-FFF2-40B4-BE49-F238E27FC236}">
                <a16:creationId xmlns:a16="http://schemas.microsoft.com/office/drawing/2014/main" id="{5142160A-B046-C2B1-065C-1A740086B1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623" y="2129950"/>
            <a:ext cx="2160362" cy="4440745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 16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0B228C76-FDFD-CAED-250F-E9319F8F6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829" y="2129950"/>
            <a:ext cx="2160363" cy="4440747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Flèche : bas 7">
            <a:extLst>
              <a:ext uri="{FF2B5EF4-FFF2-40B4-BE49-F238E27FC236}">
                <a16:creationId xmlns:a16="http://schemas.microsoft.com/office/drawing/2014/main" id="{85985BDF-93B6-B26D-8128-4965A27C1D7E}"/>
              </a:ext>
            </a:extLst>
          </p:cNvPr>
          <p:cNvSpPr/>
          <p:nvPr/>
        </p:nvSpPr>
        <p:spPr>
          <a:xfrm rot="16200000">
            <a:off x="5008503" y="4052093"/>
            <a:ext cx="311109" cy="911712"/>
          </a:xfrm>
          <a:prstGeom prst="downArrow">
            <a:avLst>
              <a:gd name="adj1" fmla="val 45757"/>
              <a:gd name="adj2" fmla="val 74865"/>
            </a:avLst>
          </a:prstGeom>
          <a:solidFill>
            <a:srgbClr val="DB002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0BE7AF1-95F8-88E8-EB10-CC230A5D8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20" y="725988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22460D4-D34D-FFF1-EFB1-10FEA0989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98" y="1136046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2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00538"/>
            <a:ext cx="9297437" cy="6331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3.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</a:rPr>
              <a:t>Partager un RIB/IBAN depuis  l’icône de l’application (2/3)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16390" y="3244334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Navigation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E27AF-9351-7188-5D89-3F32FA3D7F82}"/>
              </a:ext>
            </a:extLst>
          </p:cNvPr>
          <p:cNvSpPr txBox="1"/>
          <p:nvPr/>
        </p:nvSpPr>
        <p:spPr>
          <a:xfrm>
            <a:off x="891521" y="644018"/>
            <a:ext cx="9869981" cy="16636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Le client peut directement partager son RIB/IBAN depuis l’icône de l’application CE net, en sélectionnant le bouton « Partager mon RIB/IBAN ». 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S'il s'est connecté en amont, il est automatiquement redirigé sur l’écran de sélection d’un compte courant pour le partage de RIB/IBAN. S’il ne s’est pas connecté en amont, il passe d’abord par l’écran de connexion pour ensuite accéder à la page de sélection de compte courant.</a:t>
            </a:r>
          </a:p>
        </p:txBody>
      </p:sp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513158F-C7B3-DB10-2941-B4D020A81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784" y="2505027"/>
            <a:ext cx="1846084" cy="3794729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 descr="Une image contenant texte, capture d’écran, logiciel&#10;&#10;Description générée automatiquement">
            <a:extLst>
              <a:ext uri="{FF2B5EF4-FFF2-40B4-BE49-F238E27FC236}">
                <a16:creationId xmlns:a16="http://schemas.microsoft.com/office/drawing/2014/main" id="{A7D9C2F2-9275-2219-E26C-D9070F1805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026" y="2505027"/>
            <a:ext cx="1847731" cy="3798115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capture d’écran, multimédia, Système d’exploitation&#10;&#10;Description générée automatiquement">
            <a:extLst>
              <a:ext uri="{FF2B5EF4-FFF2-40B4-BE49-F238E27FC236}">
                <a16:creationId xmlns:a16="http://schemas.microsoft.com/office/drawing/2014/main" id="{AB8FFCF7-448D-722C-C825-6F66FB7C6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270" y="2505027"/>
            <a:ext cx="1847730" cy="379811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Flèche : bas 7">
            <a:extLst>
              <a:ext uri="{FF2B5EF4-FFF2-40B4-BE49-F238E27FC236}">
                <a16:creationId xmlns:a16="http://schemas.microsoft.com/office/drawing/2014/main" id="{F9B5DD1B-5B65-FF36-D9A2-9F0DD63285F5}"/>
              </a:ext>
            </a:extLst>
          </p:cNvPr>
          <p:cNvSpPr/>
          <p:nvPr/>
        </p:nvSpPr>
        <p:spPr>
          <a:xfrm rot="16200000">
            <a:off x="4311078" y="3909328"/>
            <a:ext cx="311109" cy="911712"/>
          </a:xfrm>
          <a:prstGeom prst="downArrow">
            <a:avLst>
              <a:gd name="adj1" fmla="val 45757"/>
              <a:gd name="adj2" fmla="val 74865"/>
            </a:avLst>
          </a:prstGeom>
          <a:solidFill>
            <a:srgbClr val="DB002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A82178-C22F-E3E3-FA36-C7EF05CCADDA}"/>
              </a:ext>
            </a:extLst>
          </p:cNvPr>
          <p:cNvSpPr/>
          <p:nvPr/>
        </p:nvSpPr>
        <p:spPr>
          <a:xfrm>
            <a:off x="8691138" y="5529751"/>
            <a:ext cx="1903037" cy="24228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0" name="Picture 2" descr="Tap | Free Icon">
            <a:extLst>
              <a:ext uri="{FF2B5EF4-FFF2-40B4-BE49-F238E27FC236}">
                <a16:creationId xmlns:a16="http://schemas.microsoft.com/office/drawing/2014/main" id="{CE24C116-9374-B0CF-DC52-7076D9DD2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10003935" y="5634791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CFF43D8-C372-7560-C1B8-91AC9AC52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6" y="779435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2B2FE19-6143-E776-74D0-F2AD2BABFAFA}"/>
              </a:ext>
            </a:extLst>
          </p:cNvPr>
          <p:cNvSpPr txBox="1"/>
          <p:nvPr/>
        </p:nvSpPr>
        <p:spPr>
          <a:xfrm>
            <a:off x="1452865" y="3764826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Version Android</a:t>
            </a:r>
          </a:p>
        </p:txBody>
      </p:sp>
    </p:spTree>
    <p:extLst>
      <p:ext uri="{BB962C8B-B14F-4D97-AF65-F5344CB8AC3E}">
        <p14:creationId xmlns:p14="http://schemas.microsoft.com/office/powerpoint/2010/main" val="361194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A4EF47B7-90A1-3C14-AFE6-C7B54B4BC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474" y="2390290"/>
            <a:ext cx="1860358" cy="402600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 descr="Une image contenant texte, capture d’écran, Caractère coloré, Système d’exploitation&#10;&#10;Description générée automatiquement">
            <a:extLst>
              <a:ext uri="{FF2B5EF4-FFF2-40B4-BE49-F238E27FC236}">
                <a16:creationId xmlns:a16="http://schemas.microsoft.com/office/drawing/2014/main" id="{CFA2AA69-7C74-7C6E-2994-48C4BBE92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650" y="2390290"/>
            <a:ext cx="1872628" cy="4052559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00538"/>
            <a:ext cx="9297437" cy="6331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3.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</a:rPr>
              <a:t>Partager un RIB/IBAN depuis  l’icône de l’application (3/3)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16390" y="3244334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Navigation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E27AF-9351-7188-5D89-3F32FA3D7F82}"/>
              </a:ext>
            </a:extLst>
          </p:cNvPr>
          <p:cNvSpPr txBox="1"/>
          <p:nvPr/>
        </p:nvSpPr>
        <p:spPr>
          <a:xfrm>
            <a:off x="891521" y="644018"/>
            <a:ext cx="9869981" cy="16636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Le client peut directement partager son RIB/IBAN depuis l’icône de l’application CE net, en sélectionnant le bouton « Partager mon RIB/IBAN ». 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S'il s'est connecté en amont, il est automatiquement redirigé sur l’écran de sélection d’un compte courant pour le partage de RIB/IBAN. S’il ne s’est pas connecté en amont, il passe d’abord par l’écran de connexion pour ensuite accéder à la page de sélection de compte courant.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F9B5DD1B-5B65-FF36-D9A2-9F0DD63285F5}"/>
              </a:ext>
            </a:extLst>
          </p:cNvPr>
          <p:cNvSpPr/>
          <p:nvPr/>
        </p:nvSpPr>
        <p:spPr>
          <a:xfrm rot="16200000">
            <a:off x="3605374" y="2837889"/>
            <a:ext cx="307778" cy="772350"/>
          </a:xfrm>
          <a:prstGeom prst="downArrow">
            <a:avLst>
              <a:gd name="adj1" fmla="val 45757"/>
              <a:gd name="adj2" fmla="val 74865"/>
            </a:avLst>
          </a:prstGeom>
          <a:solidFill>
            <a:srgbClr val="DB002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A82178-C22F-E3E3-FA36-C7EF05CCADDA}"/>
              </a:ext>
            </a:extLst>
          </p:cNvPr>
          <p:cNvSpPr/>
          <p:nvPr/>
        </p:nvSpPr>
        <p:spPr>
          <a:xfrm>
            <a:off x="8381673" y="5955078"/>
            <a:ext cx="1903037" cy="24228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0" name="Picture 2" descr="Tap | Free Icon">
            <a:extLst>
              <a:ext uri="{FF2B5EF4-FFF2-40B4-BE49-F238E27FC236}">
                <a16:creationId xmlns:a16="http://schemas.microsoft.com/office/drawing/2014/main" id="{CE24C116-9374-B0CF-DC52-7076D9DD2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9694470" y="6060118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2B2FE19-6143-E776-74D0-F2AD2BABFAFA}"/>
              </a:ext>
            </a:extLst>
          </p:cNvPr>
          <p:cNvSpPr txBox="1"/>
          <p:nvPr/>
        </p:nvSpPr>
        <p:spPr>
          <a:xfrm>
            <a:off x="1422454" y="3832671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Version IOS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B3B4CD0-CAF4-01C4-4D41-B0BDE2A16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D58102BE-C382-216F-2090-8499A8E275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97" y="2390290"/>
            <a:ext cx="1860358" cy="402600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729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00538"/>
            <a:ext cx="8877995" cy="6331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4.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Partager un RIB/IBAN depuis l’entrée documents (1/2)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34827" y="324433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Documents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E27AF-9351-7188-5D89-3F32FA3D7F82}"/>
              </a:ext>
            </a:extLst>
          </p:cNvPr>
          <p:cNvSpPr txBox="1"/>
          <p:nvPr/>
        </p:nvSpPr>
        <p:spPr>
          <a:xfrm>
            <a:off x="1051558" y="713978"/>
            <a:ext cx="9520767" cy="134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Nouvelle façon de partager son RIB/IBAN pour un client : depuis le menu « Plus &gt; Documents &gt; Partager un RIB/IBAN » puis en sélectionnant le compte courant de l’abonnement auquel il est habilité pour le partage du RIB/IBAN.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tabLst/>
              <a:defRPr/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16F790C-7E6B-FCE4-1E5E-1971C3516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853" y="2225153"/>
            <a:ext cx="2083853" cy="428347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05734F0-570C-82EC-C87D-30D9FCF361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98" y="2260811"/>
            <a:ext cx="2083853" cy="428347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capture d’écran, logiciel&#10;&#10;Description générée automatiquement">
            <a:extLst>
              <a:ext uri="{FF2B5EF4-FFF2-40B4-BE49-F238E27FC236}">
                <a16:creationId xmlns:a16="http://schemas.microsoft.com/office/drawing/2014/main" id="{9A878840-C2A1-2F06-A1F3-7C171F037E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016" y="2260810"/>
            <a:ext cx="2083854" cy="4283477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texte, capture d’écran, logiciel&#10;&#10;Description générée automatiquement">
            <a:extLst>
              <a:ext uri="{FF2B5EF4-FFF2-40B4-BE49-F238E27FC236}">
                <a16:creationId xmlns:a16="http://schemas.microsoft.com/office/drawing/2014/main" id="{48FCE726-4D84-8513-D4DD-7F8FC165BA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03" y="2260810"/>
            <a:ext cx="2074380" cy="4264004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995A25-5044-3581-AD75-466286D81382}"/>
              </a:ext>
            </a:extLst>
          </p:cNvPr>
          <p:cNvSpPr/>
          <p:nvPr/>
        </p:nvSpPr>
        <p:spPr>
          <a:xfrm>
            <a:off x="1458495" y="4785945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0" name="Picture 2" descr="Tap | Free Icon">
            <a:extLst>
              <a:ext uri="{FF2B5EF4-FFF2-40B4-BE49-F238E27FC236}">
                <a16:creationId xmlns:a16="http://schemas.microsoft.com/office/drawing/2014/main" id="{70E4EE26-5DD3-82CB-FA9D-2C0F56A39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3246915" y="4938059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D72E22D-DE82-6B6E-FE6F-5EBDB418D360}"/>
              </a:ext>
            </a:extLst>
          </p:cNvPr>
          <p:cNvSpPr/>
          <p:nvPr/>
        </p:nvSpPr>
        <p:spPr>
          <a:xfrm>
            <a:off x="3782773" y="3260202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2" name="Picture 2" descr="Tap | Free Icon">
            <a:extLst>
              <a:ext uri="{FF2B5EF4-FFF2-40B4-BE49-F238E27FC236}">
                <a16:creationId xmlns:a16="http://schemas.microsoft.com/office/drawing/2014/main" id="{3D9FC9C0-5A97-99E4-BA8C-954DDE770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5571193" y="3412316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40A6966-851B-FB0F-800A-7807B109906B}"/>
              </a:ext>
            </a:extLst>
          </p:cNvPr>
          <p:cNvSpPr/>
          <p:nvPr/>
        </p:nvSpPr>
        <p:spPr>
          <a:xfrm>
            <a:off x="8488997" y="5584485"/>
            <a:ext cx="2324321" cy="36933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4" name="Picture 2" descr="Tap | Free Icon">
            <a:extLst>
              <a:ext uri="{FF2B5EF4-FFF2-40B4-BE49-F238E27FC236}">
                <a16:creationId xmlns:a16="http://schemas.microsoft.com/office/drawing/2014/main" id="{B18CB3A5-764C-5F16-6663-5E0736955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10277417" y="5736599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B3D0514-7FEE-E251-5360-BEDF358A28D5}"/>
              </a:ext>
            </a:extLst>
          </p:cNvPr>
          <p:cNvSpPr txBox="1"/>
          <p:nvPr/>
        </p:nvSpPr>
        <p:spPr>
          <a:xfrm>
            <a:off x="1641926" y="1806181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Point d’entrée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FCE8DB-92C2-5619-2974-A033105A7405}"/>
              </a:ext>
            </a:extLst>
          </p:cNvPr>
          <p:cNvSpPr txBox="1"/>
          <p:nvPr/>
        </p:nvSpPr>
        <p:spPr>
          <a:xfrm>
            <a:off x="3931369" y="1823556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Espace Documents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8D0B90-DECC-BEFB-D2D6-EF477052153F}"/>
              </a:ext>
            </a:extLst>
          </p:cNvPr>
          <p:cNvSpPr txBox="1"/>
          <p:nvPr/>
        </p:nvSpPr>
        <p:spPr>
          <a:xfrm>
            <a:off x="6339764" y="1585534"/>
            <a:ext cx="1957458" cy="523220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Liste des comptes courants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5403465-C77F-BFAF-3631-C2F713C3EBE0}"/>
              </a:ext>
            </a:extLst>
          </p:cNvPr>
          <p:cNvSpPr txBox="1"/>
          <p:nvPr/>
        </p:nvSpPr>
        <p:spPr>
          <a:xfrm>
            <a:off x="8670748" y="1585534"/>
            <a:ext cx="1957458" cy="523220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Affichage du RIB/IBAN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84CD4E92-8FC6-F6E4-FBBE-598467229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8" y="774462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851A8D1E-9FD3-9FE0-9998-39675D139A55}"/>
              </a:ext>
            </a:extLst>
          </p:cNvPr>
          <p:cNvSpPr/>
          <p:nvPr/>
        </p:nvSpPr>
        <p:spPr>
          <a:xfrm>
            <a:off x="11189483" y="3567568"/>
            <a:ext cx="537367" cy="440656"/>
          </a:xfrm>
          <a:prstGeom prst="chevron">
            <a:avLst/>
          </a:prstGeom>
          <a:solidFill>
            <a:srgbClr val="FE909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F83B5EB-768F-5A7C-B724-1EC4745EA51F}"/>
              </a:ext>
            </a:extLst>
          </p:cNvPr>
          <p:cNvSpPr txBox="1"/>
          <p:nvPr/>
        </p:nvSpPr>
        <p:spPr>
          <a:xfrm>
            <a:off x="10850562" y="3152070"/>
            <a:ext cx="10704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 sz="140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FR" sz="1050" dirty="0"/>
              <a:t>Version IOS slide suivante</a:t>
            </a:r>
          </a:p>
        </p:txBody>
      </p:sp>
    </p:spTree>
    <p:extLst>
      <p:ext uri="{BB962C8B-B14F-4D97-AF65-F5344CB8AC3E}">
        <p14:creationId xmlns:p14="http://schemas.microsoft.com/office/powerpoint/2010/main" val="1557917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048ED0AC-429E-43CF-8849-67CB25172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052" y="2317485"/>
            <a:ext cx="1945130" cy="4209460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31A0D5FF-1899-5270-FD62-63B613DC8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079" y="2317485"/>
            <a:ext cx="1947825" cy="421529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00538"/>
            <a:ext cx="8877995" cy="6331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4.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Partager un RIB/IBAN depuis l’entrée documents (2/2)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34827" y="324433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Documents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E27AF-9351-7188-5D89-3F32FA3D7F82}"/>
              </a:ext>
            </a:extLst>
          </p:cNvPr>
          <p:cNvSpPr txBox="1"/>
          <p:nvPr/>
        </p:nvSpPr>
        <p:spPr>
          <a:xfrm>
            <a:off x="1051558" y="713978"/>
            <a:ext cx="9520767" cy="134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Nouvelle façon de partager son RIB/IBAN pour un client : depuis le menu « Plus &gt; Documents &gt; Partager un RIB/IBAN » puis en sélectionnant le compte courant de l’abonnement auquel il est habilité pour le partage du RIB/IBAN.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tabLst/>
              <a:defRPr/>
            </a:pP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995A25-5044-3581-AD75-466286D81382}"/>
              </a:ext>
            </a:extLst>
          </p:cNvPr>
          <p:cNvSpPr/>
          <p:nvPr/>
        </p:nvSpPr>
        <p:spPr>
          <a:xfrm>
            <a:off x="1502940" y="4759484"/>
            <a:ext cx="2091193" cy="30777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0" name="Picture 2" descr="Tap | Free Icon">
            <a:extLst>
              <a:ext uri="{FF2B5EF4-FFF2-40B4-BE49-F238E27FC236}">
                <a16:creationId xmlns:a16="http://schemas.microsoft.com/office/drawing/2014/main" id="{70E4EE26-5DD3-82CB-FA9D-2C0F56A39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3246915" y="4875915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D72E22D-DE82-6B6E-FE6F-5EBDB418D360}"/>
              </a:ext>
            </a:extLst>
          </p:cNvPr>
          <p:cNvSpPr/>
          <p:nvPr/>
        </p:nvSpPr>
        <p:spPr>
          <a:xfrm>
            <a:off x="3855371" y="3520643"/>
            <a:ext cx="2068318" cy="30777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2" name="Picture 2" descr="Tap | Free Icon">
            <a:extLst>
              <a:ext uri="{FF2B5EF4-FFF2-40B4-BE49-F238E27FC236}">
                <a16:creationId xmlns:a16="http://schemas.microsoft.com/office/drawing/2014/main" id="{3D9FC9C0-5A97-99E4-BA8C-954DDE770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5529087" y="3625381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B3D0514-7FEE-E251-5360-BEDF358A28D5}"/>
              </a:ext>
            </a:extLst>
          </p:cNvPr>
          <p:cNvSpPr txBox="1"/>
          <p:nvPr/>
        </p:nvSpPr>
        <p:spPr>
          <a:xfrm>
            <a:off x="1641926" y="1806181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Point d’entrée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FCE8DB-92C2-5619-2974-A033105A7405}"/>
              </a:ext>
            </a:extLst>
          </p:cNvPr>
          <p:cNvSpPr txBox="1"/>
          <p:nvPr/>
        </p:nvSpPr>
        <p:spPr>
          <a:xfrm>
            <a:off x="3931369" y="1823556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Espace Documents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8D0B90-DECC-BEFB-D2D6-EF477052153F}"/>
              </a:ext>
            </a:extLst>
          </p:cNvPr>
          <p:cNvSpPr txBox="1"/>
          <p:nvPr/>
        </p:nvSpPr>
        <p:spPr>
          <a:xfrm>
            <a:off x="6339764" y="1585534"/>
            <a:ext cx="1957458" cy="523220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Liste des comptes courants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5403465-C77F-BFAF-3631-C2F713C3EBE0}"/>
              </a:ext>
            </a:extLst>
          </p:cNvPr>
          <p:cNvSpPr txBox="1"/>
          <p:nvPr/>
        </p:nvSpPr>
        <p:spPr>
          <a:xfrm>
            <a:off x="8670748" y="1585534"/>
            <a:ext cx="1957458" cy="523220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Affichage du RIB/IBAN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DDE4D44C-A79D-FA78-24A8-4F6AC493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A47520A1-5142-EF0B-DB4D-93EE0F9CC3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700" y="2317485"/>
            <a:ext cx="1953157" cy="4226833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9AE3B01F-3C80-2EC7-2EBE-AE94EE9F34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764" y="2317516"/>
            <a:ext cx="1953143" cy="422680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AC36660-1EB1-4A0E-C444-D360DC9869BC}"/>
              </a:ext>
            </a:extLst>
          </p:cNvPr>
          <p:cNvSpPr/>
          <p:nvPr/>
        </p:nvSpPr>
        <p:spPr>
          <a:xfrm>
            <a:off x="8654827" y="6033022"/>
            <a:ext cx="2068318" cy="30777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28" name="Picture 2" descr="Tap | Free Icon">
            <a:extLst>
              <a:ext uri="{FF2B5EF4-FFF2-40B4-BE49-F238E27FC236}">
                <a16:creationId xmlns:a16="http://schemas.microsoft.com/office/drawing/2014/main" id="{4FF6D7E2-A564-B358-0DB8-9D816B6A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10328543" y="6137760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E0268B4-2B0D-93EC-12F7-476599F21F25}"/>
              </a:ext>
            </a:extLst>
          </p:cNvPr>
          <p:cNvSpPr/>
          <p:nvPr/>
        </p:nvSpPr>
        <p:spPr>
          <a:xfrm>
            <a:off x="6267362" y="3570006"/>
            <a:ext cx="2068318" cy="40719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35" name="Picture 2" descr="Tap | Free Icon">
            <a:extLst>
              <a:ext uri="{FF2B5EF4-FFF2-40B4-BE49-F238E27FC236}">
                <a16:creationId xmlns:a16="http://schemas.microsoft.com/office/drawing/2014/main" id="{7625C67C-6C5B-D52E-7426-D50B8F465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7700496" y="3801907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8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932BE7CE-70DA-1838-4551-B90856B49C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14"/>
          <a:stretch/>
        </p:blipFill>
        <p:spPr>
          <a:xfrm>
            <a:off x="9073802" y="5112015"/>
            <a:ext cx="2517834" cy="7877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00538"/>
            <a:ext cx="8877995" cy="63318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5. Ecran de sensibilisation à la fraude à l’ajout d’un bénéficiaire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300361" y="3244334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Secur’Pass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E27AF-9351-7188-5D89-3F32FA3D7F82}"/>
              </a:ext>
            </a:extLst>
          </p:cNvPr>
          <p:cNvSpPr txBox="1"/>
          <p:nvPr/>
        </p:nvSpPr>
        <p:spPr>
          <a:xfrm>
            <a:off x="873780" y="612816"/>
            <a:ext cx="9682930" cy="1017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Si le client enregistre un nouveau bénéficiaire en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Outband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*, il reçoit une notification de validation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Secur’Pass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sur son téléphone. Au clic sur la notification, un écran de sensibilisation à la fraude dans le parcours de validation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Secur’Pass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s’affiche.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A542093-4575-1BAE-A456-2DAC25D1C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74" y="1192126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D761530B-4EE8-3C5F-A578-4A81C6E06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A48E8D-ACCD-D893-13D6-A865A06BF0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8260" y="1719831"/>
            <a:ext cx="419100" cy="4191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2E20092-8271-7848-EDED-C63FC0CCE499}"/>
              </a:ext>
            </a:extLst>
          </p:cNvPr>
          <p:cNvSpPr txBox="1"/>
          <p:nvPr/>
        </p:nvSpPr>
        <p:spPr>
          <a:xfrm>
            <a:off x="2775945" y="2297611"/>
            <a:ext cx="2416321" cy="9387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2075" lvl="1" algn="ctr">
              <a:buClr>
                <a:srgbClr val="DB0029"/>
              </a:buClr>
              <a:buSzPct val="120000"/>
              <a:defRPr/>
            </a:pP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 le client clique sur </a:t>
            </a:r>
          </a:p>
          <a:p>
            <a:pPr marL="92075" lvl="1" algn="ctr">
              <a:buClr>
                <a:srgbClr val="DB0029"/>
              </a:buClr>
              <a:buSzPct val="120000"/>
              <a:defRPr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« </a:t>
            </a:r>
            <a:r>
              <a:rPr lang="fr-FR" sz="11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Non, je ne suis pas au téléphone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 »</a:t>
            </a:r>
          </a:p>
          <a:p>
            <a:pPr marL="92075" lvl="1" algn="ctr">
              <a:buClr>
                <a:srgbClr val="DB0029"/>
              </a:buClr>
              <a:buSzPct val="120000"/>
              <a:defRPr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alors il peut poursuivre AF et ajout de bénéficiaire</a:t>
            </a:r>
            <a:endParaRPr kumimoji="0" lang="fr-FR" sz="11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391D59A-2C97-1904-8318-68AB644D96F9}"/>
              </a:ext>
            </a:extLst>
          </p:cNvPr>
          <p:cNvSpPr txBox="1"/>
          <p:nvPr/>
        </p:nvSpPr>
        <p:spPr>
          <a:xfrm>
            <a:off x="2854548" y="4577430"/>
            <a:ext cx="2218992" cy="84638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92075" lvl="1" algn="ctr">
              <a:buClr>
                <a:srgbClr val="DB0029"/>
              </a:buClr>
              <a:buSzPct val="120000"/>
              <a:defRPr/>
            </a:pP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 le client clique sur </a:t>
            </a:r>
          </a:p>
          <a:p>
            <a:pPr marL="92075" lvl="1" algn="ctr">
              <a:buClr>
                <a:srgbClr val="DB0029"/>
              </a:buClr>
              <a:buSzPct val="120000"/>
              <a:defRPr/>
            </a:pPr>
            <a:r>
              <a:rPr lang="fr-FR" sz="11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« Oui, je suis au téléphone »</a:t>
            </a:r>
          </a:p>
          <a:p>
            <a:pPr marL="92075" lvl="1" algn="ctr">
              <a:buClr>
                <a:srgbClr val="DB0029"/>
              </a:buClr>
              <a:buSzPct val="120000"/>
              <a:defRPr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alors l’ajout de bénéficiaire est annulé le client est invité à contacter son conseiller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047EEC-E567-0B15-FF38-C0302FB128D0}"/>
              </a:ext>
            </a:extLst>
          </p:cNvPr>
          <p:cNvSpPr txBox="1"/>
          <p:nvPr/>
        </p:nvSpPr>
        <p:spPr>
          <a:xfrm>
            <a:off x="2481299" y="55304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C6E10420-5246-F3C6-2CF8-648BA6537A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01" y="4188190"/>
            <a:ext cx="1151746" cy="2491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 18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BCD13670-131F-E576-E8C9-8AAC0790C2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40" y="4188190"/>
            <a:ext cx="1151746" cy="2491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3A123DB6-23DC-67EC-6241-EA54DBB482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358" y="1502781"/>
            <a:ext cx="1151453" cy="2491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D02985DF-6489-8272-9513-E691109025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01" y="1502781"/>
            <a:ext cx="1151453" cy="2491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7F7A813A-58E5-606E-A4A2-8541DF7867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280" y="1502781"/>
            <a:ext cx="1151453" cy="2491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5243238F-57A1-B926-D84F-C15CDC223483}"/>
              </a:ext>
            </a:extLst>
          </p:cNvPr>
          <p:cNvSpPr/>
          <p:nvPr/>
        </p:nvSpPr>
        <p:spPr>
          <a:xfrm rot="5629032">
            <a:off x="8985154" y="5325047"/>
            <a:ext cx="365039" cy="369368"/>
          </a:xfrm>
          <a:prstGeom prst="ellipse">
            <a:avLst/>
          </a:prstGeom>
          <a:solidFill>
            <a:srgbClr val="DB0029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26" name="Forme libre : forme 441">
            <a:extLst>
              <a:ext uri="{FF2B5EF4-FFF2-40B4-BE49-F238E27FC236}">
                <a16:creationId xmlns:a16="http://schemas.microsoft.com/office/drawing/2014/main" id="{E51E648A-904C-D4F5-3FF2-DF740A18E045}"/>
              </a:ext>
            </a:extLst>
          </p:cNvPr>
          <p:cNvSpPr/>
          <p:nvPr/>
        </p:nvSpPr>
        <p:spPr>
          <a:xfrm rot="5400000">
            <a:off x="8796204" y="5198861"/>
            <a:ext cx="553998" cy="566561"/>
          </a:xfrm>
          <a:custGeom>
            <a:avLst/>
            <a:gdLst>
              <a:gd name="connsiteX0" fmla="*/ 160020 w 420052"/>
              <a:gd name="connsiteY0" fmla="*/ 0 h 429577"/>
              <a:gd name="connsiteX1" fmla="*/ 320040 w 420052"/>
              <a:gd name="connsiteY1" fmla="*/ 160020 h 429577"/>
              <a:gd name="connsiteX2" fmla="*/ 273661 w 420052"/>
              <a:gd name="connsiteY2" fmla="*/ 272679 h 429577"/>
              <a:gd name="connsiteX3" fmla="*/ 274091 w 420052"/>
              <a:gd name="connsiteY3" fmla="*/ 272957 h 429577"/>
              <a:gd name="connsiteX4" fmla="*/ 274091 w 420052"/>
              <a:gd name="connsiteY4" fmla="*/ 272957 h 429577"/>
              <a:gd name="connsiteX5" fmla="*/ 274946 w 420052"/>
              <a:gd name="connsiteY5" fmla="*/ 273694 h 429577"/>
              <a:gd name="connsiteX6" fmla="*/ 417821 w 420052"/>
              <a:gd name="connsiteY6" fmla="*/ 416569 h 429577"/>
              <a:gd name="connsiteX7" fmla="*/ 417821 w 420052"/>
              <a:gd name="connsiteY7" fmla="*/ 427346 h 429577"/>
              <a:gd name="connsiteX8" fmla="*/ 407899 w 420052"/>
              <a:gd name="connsiteY8" fmla="*/ 428083 h 429577"/>
              <a:gd name="connsiteX9" fmla="*/ 407044 w 420052"/>
              <a:gd name="connsiteY9" fmla="*/ 427346 h 429577"/>
              <a:gd name="connsiteX10" fmla="*/ 264169 w 420052"/>
              <a:gd name="connsiteY10" fmla="*/ 284471 h 429577"/>
              <a:gd name="connsiteX11" fmla="*/ 262821 w 420052"/>
              <a:gd name="connsiteY11" fmla="*/ 282650 h 429577"/>
              <a:gd name="connsiteX12" fmla="*/ 160020 w 420052"/>
              <a:gd name="connsiteY12" fmla="*/ 320040 h 429577"/>
              <a:gd name="connsiteX13" fmla="*/ 0 w 420052"/>
              <a:gd name="connsiteY13" fmla="*/ 160020 h 429577"/>
              <a:gd name="connsiteX14" fmla="*/ 160020 w 420052"/>
              <a:gd name="connsiteY14" fmla="*/ 0 h 429577"/>
              <a:gd name="connsiteX15" fmla="*/ 160020 w 420052"/>
              <a:gd name="connsiteY15" fmla="*/ 15240 h 429577"/>
              <a:gd name="connsiteX16" fmla="*/ 15240 w 420052"/>
              <a:gd name="connsiteY16" fmla="*/ 160020 h 429577"/>
              <a:gd name="connsiteX17" fmla="*/ 160020 w 420052"/>
              <a:gd name="connsiteY17" fmla="*/ 304800 h 429577"/>
              <a:gd name="connsiteX18" fmla="*/ 304800 w 420052"/>
              <a:gd name="connsiteY18" fmla="*/ 160020 h 429577"/>
              <a:gd name="connsiteX19" fmla="*/ 160020 w 420052"/>
              <a:gd name="connsiteY19" fmla="*/ 15240 h 429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0052" h="429577">
                <a:moveTo>
                  <a:pt x="160020" y="0"/>
                </a:moveTo>
                <a:cubicBezTo>
                  <a:pt x="248397" y="0"/>
                  <a:pt x="320040" y="71643"/>
                  <a:pt x="320040" y="160020"/>
                </a:cubicBezTo>
                <a:cubicBezTo>
                  <a:pt x="320040" y="203959"/>
                  <a:pt x="302331" y="243761"/>
                  <a:pt x="273661" y="272679"/>
                </a:cubicBezTo>
                <a:lnTo>
                  <a:pt x="274091" y="272957"/>
                </a:lnTo>
                <a:lnTo>
                  <a:pt x="274091" y="272957"/>
                </a:lnTo>
                <a:lnTo>
                  <a:pt x="274946" y="273694"/>
                </a:lnTo>
                <a:lnTo>
                  <a:pt x="417821" y="416569"/>
                </a:lnTo>
                <a:cubicBezTo>
                  <a:pt x="420796" y="419545"/>
                  <a:pt x="420796" y="424370"/>
                  <a:pt x="417821" y="427346"/>
                </a:cubicBezTo>
                <a:cubicBezTo>
                  <a:pt x="415116" y="430051"/>
                  <a:pt x="410882" y="430297"/>
                  <a:pt x="407899" y="428083"/>
                </a:cubicBezTo>
                <a:lnTo>
                  <a:pt x="407044" y="427346"/>
                </a:lnTo>
                <a:lnTo>
                  <a:pt x="264169" y="284471"/>
                </a:lnTo>
                <a:cubicBezTo>
                  <a:pt x="263618" y="283919"/>
                  <a:pt x="263169" y="283304"/>
                  <a:pt x="262821" y="282650"/>
                </a:cubicBezTo>
                <a:cubicBezTo>
                  <a:pt x="235018" y="305988"/>
                  <a:pt x="199160" y="320040"/>
                  <a:pt x="160020" y="320040"/>
                </a:cubicBezTo>
                <a:cubicBezTo>
                  <a:pt x="71643" y="320040"/>
                  <a:pt x="0" y="248397"/>
                  <a:pt x="0" y="160020"/>
                </a:cubicBezTo>
                <a:cubicBezTo>
                  <a:pt x="0" y="71643"/>
                  <a:pt x="71643" y="0"/>
                  <a:pt x="160020" y="0"/>
                </a:cubicBezTo>
                <a:close/>
                <a:moveTo>
                  <a:pt x="160020" y="15240"/>
                </a:moveTo>
                <a:cubicBezTo>
                  <a:pt x="80060" y="15240"/>
                  <a:pt x="15240" y="80060"/>
                  <a:pt x="15240" y="160020"/>
                </a:cubicBezTo>
                <a:cubicBezTo>
                  <a:pt x="15240" y="239980"/>
                  <a:pt x="80060" y="304800"/>
                  <a:pt x="160020" y="304800"/>
                </a:cubicBezTo>
                <a:cubicBezTo>
                  <a:pt x="239980" y="304800"/>
                  <a:pt x="304800" y="239980"/>
                  <a:pt x="304800" y="160020"/>
                </a:cubicBezTo>
                <a:cubicBezTo>
                  <a:pt x="304800" y="80060"/>
                  <a:pt x="239980" y="15240"/>
                  <a:pt x="160020" y="15240"/>
                </a:cubicBezTo>
                <a:close/>
              </a:path>
            </a:pathLst>
          </a:custGeom>
          <a:solidFill>
            <a:srgbClr val="DB0029"/>
          </a:solidFill>
          <a:ln w="9525" cap="flat">
            <a:solidFill>
              <a:srgbClr val="DB0029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18AE46-FEC9-91D0-63AE-78D2DF29B9FA}"/>
              </a:ext>
            </a:extLst>
          </p:cNvPr>
          <p:cNvSpPr txBox="1"/>
          <p:nvPr/>
        </p:nvSpPr>
        <p:spPr>
          <a:xfrm>
            <a:off x="9324424" y="5125511"/>
            <a:ext cx="235957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A savoir : </a:t>
            </a:r>
          </a:p>
          <a:p>
            <a:r>
              <a:rPr kumimoji="0" lang="fr-FR" sz="10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fr-FR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OUTBAND</a:t>
            </a:r>
            <a:r>
              <a:rPr kumimoji="0" lang="fr-FR" sz="10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Arial" panose="020B0604020202020204" pitchFamily="34" charset="0"/>
              </a:rPr>
              <a:t> = </a:t>
            </a:r>
            <a:r>
              <a:rPr lang="fr-FR" sz="1000" i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depuis le Web ou depuis un téléphone qui n’est pas celui sur lequel est enregistré son Sécur’Pass.</a:t>
            </a:r>
            <a:endParaRPr lang="fr-FR" sz="1000" i="1" dirty="0"/>
          </a:p>
          <a:p>
            <a:pPr lvl="0">
              <a:defRPr/>
            </a:pPr>
            <a:endParaRPr lang="fr-FR" sz="800" b="1" dirty="0">
              <a:solidFill>
                <a:prstClr val="black">
                  <a:lumMod val="65000"/>
                  <a:lumOff val="35000"/>
                </a:prstClr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C33D1426-E1DD-1168-2FE8-965A0ED787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33" y="2185706"/>
            <a:ext cx="1664937" cy="3602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70544FD2-4760-F327-D739-F9607EECD954}"/>
              </a:ext>
            </a:extLst>
          </p:cNvPr>
          <p:cNvSpPr txBox="1"/>
          <p:nvPr/>
        </p:nvSpPr>
        <p:spPr>
          <a:xfrm>
            <a:off x="851141" y="1708044"/>
            <a:ext cx="1901811" cy="430887"/>
          </a:xfrm>
          <a:prstGeom prst="rect">
            <a:avLst/>
          </a:prstGeom>
          <a:noFill/>
          <a:ln w="952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latin typeface="Ubuntu" panose="020B0504030602030204" pitchFamily="34" charset="0"/>
                <a:cs typeface="Arial" panose="020B0604020202020204" pitchFamily="34" charset="0"/>
              </a:rPr>
              <a:t>Parcours Authentification</a:t>
            </a:r>
          </a:p>
          <a:p>
            <a:pPr algn="ctr"/>
            <a:r>
              <a:rPr lang="fr-FR" sz="1050" dirty="0">
                <a:latin typeface="Ubuntu" panose="020B0504030602030204" pitchFamily="34" charset="0"/>
                <a:cs typeface="Arial" panose="020B0604020202020204" pitchFamily="34" charset="0"/>
              </a:rPr>
              <a:t>Forte Sécur’Pass </a:t>
            </a:r>
          </a:p>
        </p:txBody>
      </p:sp>
      <p:cxnSp>
        <p:nvCxnSpPr>
          <p:cNvPr id="23" name="Connecteur droit avec flèche 20">
            <a:extLst>
              <a:ext uri="{FF2B5EF4-FFF2-40B4-BE49-F238E27FC236}">
                <a16:creationId xmlns:a16="http://schemas.microsoft.com/office/drawing/2014/main" id="{CF2C2453-5BF4-74C0-1608-501692DD3239}"/>
              </a:ext>
            </a:extLst>
          </p:cNvPr>
          <p:cNvCxnSpPr>
            <a:cxnSpLocks/>
          </p:cNvCxnSpPr>
          <p:nvPr/>
        </p:nvCxnSpPr>
        <p:spPr>
          <a:xfrm flipV="1">
            <a:off x="2369716" y="3255796"/>
            <a:ext cx="2747229" cy="2060272"/>
          </a:xfrm>
          <a:prstGeom prst="bentConnector3">
            <a:avLst>
              <a:gd name="adj1" fmla="val 20078"/>
            </a:avLst>
          </a:prstGeom>
          <a:ln w="952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0">
            <a:extLst>
              <a:ext uri="{FF2B5EF4-FFF2-40B4-BE49-F238E27FC236}">
                <a16:creationId xmlns:a16="http://schemas.microsoft.com/office/drawing/2014/main" id="{F7488C07-6B48-3510-A572-927BA23493E2}"/>
              </a:ext>
            </a:extLst>
          </p:cNvPr>
          <p:cNvCxnSpPr>
            <a:cxnSpLocks/>
          </p:cNvCxnSpPr>
          <p:nvPr/>
        </p:nvCxnSpPr>
        <p:spPr>
          <a:xfrm>
            <a:off x="2328554" y="5531830"/>
            <a:ext cx="2863712" cy="0"/>
          </a:xfrm>
          <a:prstGeom prst="straightConnector1">
            <a:avLst/>
          </a:prstGeom>
          <a:ln w="9525">
            <a:solidFill>
              <a:srgbClr val="DB002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311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18468"/>
            <a:ext cx="8877995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6. Levée de plafond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Secur’Pass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295554" y="3244334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Connexion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A54107-6FE6-94B2-4861-9EF2769BABEA}"/>
              </a:ext>
            </a:extLst>
          </p:cNvPr>
          <p:cNvSpPr txBox="1"/>
          <p:nvPr/>
        </p:nvSpPr>
        <p:spPr>
          <a:xfrm>
            <a:off x="916877" y="763523"/>
            <a:ext cx="9844625" cy="1017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Pour les clients qui ont recours à l’utilisation de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Secur’Pass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pour plusieurs abonnements (exemple : les comptables), la limite de clients enrôlés </a:t>
            </a:r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par téléphone 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à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Secur’pass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passe de 5 à 10 (ci-dessous exemple d’un parcours d’enrôlement à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Secur’pass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impliquant le pan de la carte et l’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otp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 sms).</a:t>
            </a:r>
          </a:p>
        </p:txBody>
      </p:sp>
      <p:pic>
        <p:nvPicPr>
          <p:cNvPr id="20" name="Image 19" descr="Une image contenant texte, capture d’écran, diagramme, conception&#10;&#10;Description générée automatiquement">
            <a:extLst>
              <a:ext uri="{FF2B5EF4-FFF2-40B4-BE49-F238E27FC236}">
                <a16:creationId xmlns:a16="http://schemas.microsoft.com/office/drawing/2014/main" id="{1991249E-EB74-A2F5-1C9B-74B342FC5A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78" y="2061547"/>
            <a:ext cx="2075354" cy="438130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67D48A5E-83D2-B349-5823-D9B8A28E0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554" y="2061546"/>
            <a:ext cx="2075353" cy="438130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 descr="Une image contenant texte, Appareils électroniques, capture d’écran, nombre&#10;&#10;Description générée automatiquement">
            <a:extLst>
              <a:ext uri="{FF2B5EF4-FFF2-40B4-BE49-F238E27FC236}">
                <a16:creationId xmlns:a16="http://schemas.microsoft.com/office/drawing/2014/main" id="{083B5081-DD4F-2CE7-DCD8-39F8574DE3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680" y="2061545"/>
            <a:ext cx="2075354" cy="4381303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 2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8E01C699-EA13-031B-D888-A32F90CF54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355" y="2037011"/>
            <a:ext cx="2086975" cy="4405836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 27" descr="Une image contenant texte, capture d’écran, nombre, conception&#10;&#10;Description générée automatiquement">
            <a:extLst>
              <a:ext uri="{FF2B5EF4-FFF2-40B4-BE49-F238E27FC236}">
                <a16:creationId xmlns:a16="http://schemas.microsoft.com/office/drawing/2014/main" id="{F93ACCAB-EBB8-31E5-56CD-5DC20C26F6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320" y="2040674"/>
            <a:ext cx="2085239" cy="4402173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3F43E75-F4B0-27A6-EFFB-7CF148DBC523}"/>
              </a:ext>
            </a:extLst>
          </p:cNvPr>
          <p:cNvSpPr/>
          <p:nvPr/>
        </p:nvSpPr>
        <p:spPr>
          <a:xfrm>
            <a:off x="821376" y="5816900"/>
            <a:ext cx="2261177" cy="33376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40" name="Picture 2" descr="Tap | Free Icon">
            <a:extLst>
              <a:ext uri="{FF2B5EF4-FFF2-40B4-BE49-F238E27FC236}">
                <a16:creationId xmlns:a16="http://schemas.microsoft.com/office/drawing/2014/main" id="{3C7C170F-26DF-6E2F-F6B1-01F8EC8B6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2316508" y="6005038"/>
            <a:ext cx="414502" cy="45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E7135775-F4B6-8F2A-AA99-E1709B6A3A22}"/>
              </a:ext>
            </a:extLst>
          </p:cNvPr>
          <p:cNvSpPr/>
          <p:nvPr/>
        </p:nvSpPr>
        <p:spPr>
          <a:xfrm>
            <a:off x="5244715" y="4061004"/>
            <a:ext cx="2279575" cy="39625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42" name="Picture 2" descr="Tap | Free Icon">
            <a:extLst>
              <a:ext uri="{FF2B5EF4-FFF2-40B4-BE49-F238E27FC236}">
                <a16:creationId xmlns:a16="http://schemas.microsoft.com/office/drawing/2014/main" id="{5721BB81-89F6-20D7-06FE-9580F4EF9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6755735" y="4249657"/>
            <a:ext cx="417875" cy="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9480579-F9BB-11B5-A691-FAA76D5D5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8" y="1236105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1512616-6F3D-364C-36D4-BE7DE9AFA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15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4" y="218468"/>
            <a:ext cx="10117171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7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</a:rPr>
              <a:t>Informations client supplémentaires dans le mail au conseiller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148879" y="3244334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Contact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A54107-6FE6-94B2-4861-9EF2769BABEA}"/>
              </a:ext>
            </a:extLst>
          </p:cNvPr>
          <p:cNvSpPr txBox="1"/>
          <p:nvPr/>
        </p:nvSpPr>
        <p:spPr>
          <a:xfrm>
            <a:off x="836456" y="667756"/>
            <a:ext cx="9621439" cy="1017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Lors de l’envoi d’un mail au conseiller depuis l’entrée « Envoyer un message », l’application mail s’ouvre par défaut avec l’adresse mail du conseiller pré-saisie, et les informations client suivantes ont été rajoutées : nom du client (ou de l’entreprise) et numéro d’utilisateur.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5F1E943-48E3-FC70-17E2-43A8D92CDBA1}"/>
              </a:ext>
            </a:extLst>
          </p:cNvPr>
          <p:cNvGrpSpPr/>
          <p:nvPr/>
        </p:nvGrpSpPr>
        <p:grpSpPr>
          <a:xfrm>
            <a:off x="2371682" y="2213630"/>
            <a:ext cx="1991170" cy="4309095"/>
            <a:chOff x="1337121" y="2196909"/>
            <a:chExt cx="1991170" cy="4309095"/>
          </a:xfrm>
        </p:grpSpPr>
        <p:pic>
          <p:nvPicPr>
            <p:cNvPr id="9" name="Image 8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A15717E8-72AD-72D4-D5B0-35081CAE9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121" y="2196909"/>
              <a:ext cx="1991170" cy="4309095"/>
            </a:xfrm>
            <a:prstGeom prst="roundRect">
              <a:avLst/>
            </a:prstGeom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2" descr="Tap | Free Icon">
              <a:extLst>
                <a:ext uri="{FF2B5EF4-FFF2-40B4-BE49-F238E27FC236}">
                  <a16:creationId xmlns:a16="http://schemas.microsoft.com/office/drawing/2014/main" id="{0737C44A-5FCF-8F71-DFD7-689338A3A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690939" y="3273039"/>
              <a:ext cx="417875" cy="458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8921DF1-CA39-ECA1-AAE9-F367F131DC20}"/>
              </a:ext>
            </a:extLst>
          </p:cNvPr>
          <p:cNvGrpSpPr/>
          <p:nvPr/>
        </p:nvGrpSpPr>
        <p:grpSpPr>
          <a:xfrm>
            <a:off x="4868810" y="2196908"/>
            <a:ext cx="2279575" cy="4309095"/>
            <a:chOff x="3693245" y="2196909"/>
            <a:chExt cx="2279575" cy="4309095"/>
          </a:xfrm>
        </p:grpSpPr>
        <p:pic>
          <p:nvPicPr>
            <p:cNvPr id="13" name="Image 12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54194EA7-16E3-8B09-9CEA-169866CD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7601" y="2196909"/>
              <a:ext cx="1991169" cy="4309095"/>
            </a:xfrm>
            <a:prstGeom prst="roundRect">
              <a:avLst/>
            </a:prstGeom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898BC74-AD8C-16EB-277A-C7113529746A}"/>
                </a:ext>
              </a:extLst>
            </p:cNvPr>
            <p:cNvSpPr/>
            <p:nvPr/>
          </p:nvSpPr>
          <p:spPr>
            <a:xfrm>
              <a:off x="3693245" y="3480637"/>
              <a:ext cx="2279575" cy="39625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48000"/>
              </a:schemeClr>
            </a:solidFill>
            <a:ln>
              <a:solidFill>
                <a:srgbClr val="C00000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  <p:pic>
          <p:nvPicPr>
            <p:cNvPr id="15" name="Picture 2" descr="Tap | Free Icon">
              <a:extLst>
                <a:ext uri="{FF2B5EF4-FFF2-40B4-BE49-F238E27FC236}">
                  <a16:creationId xmlns:a16="http://schemas.microsoft.com/office/drawing/2014/main" id="{1092B3E8-64A4-A0DE-8BD9-FF30462EAE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5204265" y="3669290"/>
              <a:ext cx="417875" cy="458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E7DE4A1-9E42-EA1F-94D9-7FC2FA9B3374}"/>
              </a:ext>
            </a:extLst>
          </p:cNvPr>
          <p:cNvGrpSpPr/>
          <p:nvPr/>
        </p:nvGrpSpPr>
        <p:grpSpPr>
          <a:xfrm>
            <a:off x="7533715" y="2196909"/>
            <a:ext cx="2742459" cy="4278650"/>
            <a:chOff x="6210536" y="2223904"/>
            <a:chExt cx="2742459" cy="427865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39E0701-292C-48CE-419C-03C7252B9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10536" y="2223904"/>
              <a:ext cx="2132701" cy="4278650"/>
            </a:xfrm>
            <a:prstGeom prst="roundRect">
              <a:avLst/>
            </a:prstGeom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Flèche : bas 4">
              <a:extLst>
                <a:ext uri="{FF2B5EF4-FFF2-40B4-BE49-F238E27FC236}">
                  <a16:creationId xmlns:a16="http://schemas.microsoft.com/office/drawing/2014/main" id="{E8A714B9-E66F-E072-A8AC-4A53E58DFDF5}"/>
                </a:ext>
              </a:extLst>
            </p:cNvPr>
            <p:cNvSpPr/>
            <p:nvPr/>
          </p:nvSpPr>
          <p:spPr>
            <a:xfrm rot="5400000">
              <a:off x="8401389" y="2997734"/>
              <a:ext cx="191499" cy="911712"/>
            </a:xfrm>
            <a:prstGeom prst="downArrow">
              <a:avLst>
                <a:gd name="adj1" fmla="val 45757"/>
                <a:gd name="adj2" fmla="val 74865"/>
              </a:avLst>
            </a:prstGeom>
            <a:solidFill>
              <a:srgbClr val="DB002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lèche : bas 15">
              <a:extLst>
                <a:ext uri="{FF2B5EF4-FFF2-40B4-BE49-F238E27FC236}">
                  <a16:creationId xmlns:a16="http://schemas.microsoft.com/office/drawing/2014/main" id="{01A61BFB-8CD2-E0C3-9211-B4BE8344BCA7}"/>
                </a:ext>
              </a:extLst>
            </p:cNvPr>
            <p:cNvSpPr/>
            <p:nvPr/>
          </p:nvSpPr>
          <p:spPr>
            <a:xfrm rot="5400000">
              <a:off x="8401389" y="3400522"/>
              <a:ext cx="191499" cy="911712"/>
            </a:xfrm>
            <a:prstGeom prst="downArrow">
              <a:avLst>
                <a:gd name="adj1" fmla="val 45757"/>
                <a:gd name="adj2" fmla="val 74865"/>
              </a:avLst>
            </a:prstGeom>
            <a:solidFill>
              <a:srgbClr val="DB002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9C839AFE-F40F-1A33-B8EA-6AA3B9C3428F}"/>
              </a:ext>
            </a:extLst>
          </p:cNvPr>
          <p:cNvSpPr txBox="1"/>
          <p:nvPr/>
        </p:nvSpPr>
        <p:spPr>
          <a:xfrm>
            <a:off x="2405394" y="1809491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Point d’entrée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DE891C1-29F1-682C-B78D-3798685F2AEE}"/>
              </a:ext>
            </a:extLst>
          </p:cNvPr>
          <p:cNvSpPr txBox="1"/>
          <p:nvPr/>
        </p:nvSpPr>
        <p:spPr>
          <a:xfrm>
            <a:off x="4998655" y="1809490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Espace conseiller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5962C59-E19F-D3DC-02C9-2173E86834CE}"/>
              </a:ext>
            </a:extLst>
          </p:cNvPr>
          <p:cNvSpPr txBox="1"/>
          <p:nvPr/>
        </p:nvSpPr>
        <p:spPr>
          <a:xfrm>
            <a:off x="7672773" y="1591065"/>
            <a:ext cx="1957458" cy="523220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Mail avec données pré-saisies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E56705E-5720-C3E9-D558-E3F68651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8" y="1236105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7EC4449-ABAF-3424-C61A-43BEC9354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C4EAB13-9302-AD39-D1BD-081AE8BBE1E7}"/>
              </a:ext>
            </a:extLst>
          </p:cNvPr>
          <p:cNvSpPr/>
          <p:nvPr/>
        </p:nvSpPr>
        <p:spPr>
          <a:xfrm>
            <a:off x="2227479" y="3054275"/>
            <a:ext cx="2279575" cy="39625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5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4" y="218468"/>
            <a:ext cx="10117171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8.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</a:rPr>
              <a:t>Ouvrir « Tous les produits » dans une </a:t>
            </a:r>
            <a:r>
              <a:rPr lang="fr-FR" sz="2400" b="1" dirty="0" err="1">
                <a:solidFill>
                  <a:srgbClr val="DB0029"/>
                </a:solidFill>
                <a:latin typeface="Ubuntu" panose="020B0504030602030204" pitchFamily="34" charset="0"/>
              </a:rPr>
              <a:t>webview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720345" y="3244334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Offres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et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Produits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A54107-6FE6-94B2-4861-9EF2769BABEA}"/>
              </a:ext>
            </a:extLst>
          </p:cNvPr>
          <p:cNvSpPr txBox="1"/>
          <p:nvPr/>
        </p:nvSpPr>
        <p:spPr>
          <a:xfrm>
            <a:off x="891522" y="660379"/>
            <a:ext cx="9680803" cy="134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Lorsque le client clique sur « Tous les produits » à la fin de la liste des différentes offres, la page du portail s’affiche dans l’application mobile au lieu de s’ouvrir dans le navigateur web. Le client reste donc dans l’application.</a:t>
            </a:r>
          </a:p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Accès via le menu « Plus &gt; Offres et produits »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E56705E-5720-C3E9-D558-E3F68651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8" y="1236105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7EC4449-ABAF-3424-C61A-43BEC9354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C6E69DF8-8995-C6ED-A340-82DEA69B05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35" y="2003775"/>
            <a:ext cx="2142115" cy="4635758"/>
          </a:xfrm>
          <a:prstGeom prst="roundRect">
            <a:avLst>
              <a:gd name="adj" fmla="val 11311"/>
            </a:avLst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 2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4EB24F18-099E-D0A3-8BCD-42633123DA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59" y="2003774"/>
            <a:ext cx="2142115" cy="4635758"/>
          </a:xfrm>
          <a:prstGeom prst="roundRect">
            <a:avLst>
              <a:gd name="adj" fmla="val 11311"/>
            </a:avLst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 26" descr="Une image contenant texte, capture d’écran, personne, conception&#10;&#10;Description générée automatiquement">
            <a:extLst>
              <a:ext uri="{FF2B5EF4-FFF2-40B4-BE49-F238E27FC236}">
                <a16:creationId xmlns:a16="http://schemas.microsoft.com/office/drawing/2014/main" id="{09825E25-B6A8-9566-DD55-01B45818AF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332" y="1984677"/>
            <a:ext cx="2142116" cy="4635760"/>
          </a:xfrm>
          <a:prstGeom prst="roundRect">
            <a:avLst>
              <a:gd name="adj" fmla="val 11311"/>
            </a:avLst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 33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CCC7066C-8E46-FDBF-E60D-0AE53AF55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899" y="1984677"/>
            <a:ext cx="2142116" cy="4635759"/>
          </a:xfrm>
          <a:prstGeom prst="roundRect">
            <a:avLst>
              <a:gd name="adj" fmla="val 11311"/>
            </a:avLst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61F29AAF-2B96-9900-154A-91BAE3EA102C}"/>
              </a:ext>
            </a:extLst>
          </p:cNvPr>
          <p:cNvGrpSpPr/>
          <p:nvPr/>
        </p:nvGrpSpPr>
        <p:grpSpPr>
          <a:xfrm>
            <a:off x="10401449" y="3729519"/>
            <a:ext cx="1685717" cy="1199043"/>
            <a:chOff x="10293693" y="1935363"/>
            <a:chExt cx="1751817" cy="1145174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ECA0C175-6783-3FE8-F4A8-9FFF39E5C5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10308160" y="2286873"/>
              <a:ext cx="1716733" cy="7477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838F62A-3580-A2D3-DE4E-97A07BEE6BD2}"/>
                </a:ext>
              </a:extLst>
            </p:cNvPr>
            <p:cNvSpPr/>
            <p:nvPr/>
          </p:nvSpPr>
          <p:spPr>
            <a:xfrm rot="5629032">
              <a:off x="10435042" y="2000345"/>
              <a:ext cx="257667" cy="314111"/>
            </a:xfrm>
            <a:prstGeom prst="ellipse">
              <a:avLst/>
            </a:prstGeom>
            <a:solidFill>
              <a:srgbClr val="FE9090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endParaRPr>
            </a:p>
          </p:txBody>
        </p:sp>
        <p:sp>
          <p:nvSpPr>
            <p:cNvPr id="42" name="Forme libre : forme 441">
              <a:extLst>
                <a:ext uri="{FF2B5EF4-FFF2-40B4-BE49-F238E27FC236}">
                  <a16:creationId xmlns:a16="http://schemas.microsoft.com/office/drawing/2014/main" id="{6EA65692-7520-B08F-A930-B40C4A58B6B3}"/>
                </a:ext>
              </a:extLst>
            </p:cNvPr>
            <p:cNvSpPr/>
            <p:nvPr/>
          </p:nvSpPr>
          <p:spPr>
            <a:xfrm rot="5400000">
              <a:off x="10296600" y="1932456"/>
              <a:ext cx="411763" cy="417578"/>
            </a:xfrm>
            <a:custGeom>
              <a:avLst/>
              <a:gdLst>
                <a:gd name="connsiteX0" fmla="*/ 160020 w 420052"/>
                <a:gd name="connsiteY0" fmla="*/ 0 h 429577"/>
                <a:gd name="connsiteX1" fmla="*/ 320040 w 420052"/>
                <a:gd name="connsiteY1" fmla="*/ 160020 h 429577"/>
                <a:gd name="connsiteX2" fmla="*/ 273661 w 420052"/>
                <a:gd name="connsiteY2" fmla="*/ 272679 h 429577"/>
                <a:gd name="connsiteX3" fmla="*/ 274091 w 420052"/>
                <a:gd name="connsiteY3" fmla="*/ 272957 h 429577"/>
                <a:gd name="connsiteX4" fmla="*/ 274091 w 420052"/>
                <a:gd name="connsiteY4" fmla="*/ 272957 h 429577"/>
                <a:gd name="connsiteX5" fmla="*/ 274946 w 420052"/>
                <a:gd name="connsiteY5" fmla="*/ 273694 h 429577"/>
                <a:gd name="connsiteX6" fmla="*/ 417821 w 420052"/>
                <a:gd name="connsiteY6" fmla="*/ 416569 h 429577"/>
                <a:gd name="connsiteX7" fmla="*/ 417821 w 420052"/>
                <a:gd name="connsiteY7" fmla="*/ 427346 h 429577"/>
                <a:gd name="connsiteX8" fmla="*/ 407899 w 420052"/>
                <a:gd name="connsiteY8" fmla="*/ 428083 h 429577"/>
                <a:gd name="connsiteX9" fmla="*/ 407044 w 420052"/>
                <a:gd name="connsiteY9" fmla="*/ 427346 h 429577"/>
                <a:gd name="connsiteX10" fmla="*/ 264169 w 420052"/>
                <a:gd name="connsiteY10" fmla="*/ 284471 h 429577"/>
                <a:gd name="connsiteX11" fmla="*/ 262821 w 420052"/>
                <a:gd name="connsiteY11" fmla="*/ 282650 h 429577"/>
                <a:gd name="connsiteX12" fmla="*/ 160020 w 420052"/>
                <a:gd name="connsiteY12" fmla="*/ 320040 h 429577"/>
                <a:gd name="connsiteX13" fmla="*/ 0 w 420052"/>
                <a:gd name="connsiteY13" fmla="*/ 160020 h 429577"/>
                <a:gd name="connsiteX14" fmla="*/ 160020 w 420052"/>
                <a:gd name="connsiteY14" fmla="*/ 0 h 429577"/>
                <a:gd name="connsiteX15" fmla="*/ 160020 w 420052"/>
                <a:gd name="connsiteY15" fmla="*/ 15240 h 429577"/>
                <a:gd name="connsiteX16" fmla="*/ 15240 w 420052"/>
                <a:gd name="connsiteY16" fmla="*/ 160020 h 429577"/>
                <a:gd name="connsiteX17" fmla="*/ 160020 w 420052"/>
                <a:gd name="connsiteY17" fmla="*/ 304800 h 429577"/>
                <a:gd name="connsiteX18" fmla="*/ 304800 w 420052"/>
                <a:gd name="connsiteY18" fmla="*/ 160020 h 429577"/>
                <a:gd name="connsiteX19" fmla="*/ 160020 w 420052"/>
                <a:gd name="connsiteY19" fmla="*/ 15240 h 429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0052" h="429577">
                  <a:moveTo>
                    <a:pt x="160020" y="0"/>
                  </a:moveTo>
                  <a:cubicBezTo>
                    <a:pt x="248397" y="0"/>
                    <a:pt x="320040" y="71643"/>
                    <a:pt x="320040" y="160020"/>
                  </a:cubicBezTo>
                  <a:cubicBezTo>
                    <a:pt x="320040" y="203959"/>
                    <a:pt x="302331" y="243761"/>
                    <a:pt x="273661" y="272679"/>
                  </a:cubicBezTo>
                  <a:lnTo>
                    <a:pt x="274091" y="272957"/>
                  </a:lnTo>
                  <a:lnTo>
                    <a:pt x="274091" y="272957"/>
                  </a:lnTo>
                  <a:lnTo>
                    <a:pt x="274946" y="273694"/>
                  </a:lnTo>
                  <a:lnTo>
                    <a:pt x="417821" y="416569"/>
                  </a:lnTo>
                  <a:cubicBezTo>
                    <a:pt x="420796" y="419545"/>
                    <a:pt x="420796" y="424370"/>
                    <a:pt x="417821" y="427346"/>
                  </a:cubicBezTo>
                  <a:cubicBezTo>
                    <a:pt x="415116" y="430051"/>
                    <a:pt x="410882" y="430297"/>
                    <a:pt x="407899" y="428083"/>
                  </a:cubicBezTo>
                  <a:lnTo>
                    <a:pt x="407044" y="427346"/>
                  </a:lnTo>
                  <a:lnTo>
                    <a:pt x="264169" y="284471"/>
                  </a:lnTo>
                  <a:cubicBezTo>
                    <a:pt x="263618" y="283919"/>
                    <a:pt x="263169" y="283304"/>
                    <a:pt x="262821" y="282650"/>
                  </a:cubicBezTo>
                  <a:cubicBezTo>
                    <a:pt x="235018" y="305988"/>
                    <a:pt x="199160" y="320040"/>
                    <a:pt x="160020" y="320040"/>
                  </a:cubicBezTo>
                  <a:cubicBezTo>
                    <a:pt x="71643" y="320040"/>
                    <a:pt x="0" y="248397"/>
                    <a:pt x="0" y="160020"/>
                  </a:cubicBezTo>
                  <a:cubicBezTo>
                    <a:pt x="0" y="71643"/>
                    <a:pt x="71643" y="0"/>
                    <a:pt x="160020" y="0"/>
                  </a:cubicBezTo>
                  <a:close/>
                  <a:moveTo>
                    <a:pt x="160020" y="15240"/>
                  </a:moveTo>
                  <a:cubicBezTo>
                    <a:pt x="80060" y="15240"/>
                    <a:pt x="15240" y="80060"/>
                    <a:pt x="15240" y="160020"/>
                  </a:cubicBezTo>
                  <a:cubicBezTo>
                    <a:pt x="15240" y="239980"/>
                    <a:pt x="80060" y="304800"/>
                    <a:pt x="160020" y="304800"/>
                  </a:cubicBezTo>
                  <a:cubicBezTo>
                    <a:pt x="239980" y="304800"/>
                    <a:pt x="304800" y="239980"/>
                    <a:pt x="304800" y="160020"/>
                  </a:cubicBezTo>
                  <a:cubicBezTo>
                    <a:pt x="304800" y="80060"/>
                    <a:pt x="239980" y="15240"/>
                    <a:pt x="160020" y="15240"/>
                  </a:cubicBezTo>
                  <a:close/>
                </a:path>
              </a:pathLst>
            </a:custGeom>
            <a:solidFill>
              <a:srgbClr val="002060"/>
            </a:solidFill>
            <a:ln w="9525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9DAC1455-E537-8DF1-B589-28955E4880F3}"/>
                </a:ext>
              </a:extLst>
            </p:cNvPr>
            <p:cNvSpPr txBox="1"/>
            <p:nvPr/>
          </p:nvSpPr>
          <p:spPr>
            <a:xfrm>
              <a:off x="10459700" y="2286874"/>
              <a:ext cx="1585810" cy="793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Arial" panose="020B0604020202020204" pitchFamily="34" charset="0"/>
                </a:rPr>
                <a:t>A savoir : </a:t>
              </a:r>
            </a:p>
            <a:p>
              <a:pPr>
                <a:defRPr/>
              </a:pPr>
              <a:r>
                <a:rPr lang="fr-FR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 client </a:t>
              </a:r>
              <a:r>
                <a:rPr lang="fr-FR" sz="8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peut revenir à l’écran précédent en cliquant sur la croix en haut à droite de la </a:t>
              </a:r>
              <a:r>
                <a:rPr lang="fr-FR" sz="800" b="1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Webview</a:t>
              </a:r>
              <a:r>
                <a:rPr lang="fr-FR" sz="8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.</a:t>
              </a:r>
              <a:endParaRPr lang="en-GB" sz="800" b="1" dirty="0"/>
            </a:p>
            <a:p>
              <a:pPr lvl="0">
                <a:defRPr/>
              </a:pPr>
              <a:endParaRPr lang="fr-FR" sz="800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65173411-3B46-EE49-6CE3-CEBB479DA4FF}"/>
              </a:ext>
            </a:extLst>
          </p:cNvPr>
          <p:cNvSpPr/>
          <p:nvPr/>
        </p:nvSpPr>
        <p:spPr>
          <a:xfrm>
            <a:off x="891169" y="4399067"/>
            <a:ext cx="2261177" cy="33376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45" name="Picture 2" descr="Tap | Free Icon">
            <a:extLst>
              <a:ext uri="{FF2B5EF4-FFF2-40B4-BE49-F238E27FC236}">
                <a16:creationId xmlns:a16="http://schemas.microsoft.com/office/drawing/2014/main" id="{92490320-D32E-3078-85C9-2A03347CB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2386301" y="4587205"/>
            <a:ext cx="414502" cy="45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6C493B51-9ABD-AA94-BD8F-25924777B7B5}"/>
              </a:ext>
            </a:extLst>
          </p:cNvPr>
          <p:cNvSpPr/>
          <p:nvPr/>
        </p:nvSpPr>
        <p:spPr>
          <a:xfrm>
            <a:off x="3306537" y="4625708"/>
            <a:ext cx="2261177" cy="458783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47" name="Picture 2" descr="Tap | Free Icon">
            <a:extLst>
              <a:ext uri="{FF2B5EF4-FFF2-40B4-BE49-F238E27FC236}">
                <a16:creationId xmlns:a16="http://schemas.microsoft.com/office/drawing/2014/main" id="{1A235EFA-AF0D-57C2-3B60-7AE283311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4801669" y="4876317"/>
            <a:ext cx="414502" cy="45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94CB88F9-D5D6-701F-120C-F8AFFBCE5B07}"/>
              </a:ext>
            </a:extLst>
          </p:cNvPr>
          <p:cNvSpPr/>
          <p:nvPr/>
        </p:nvSpPr>
        <p:spPr>
          <a:xfrm>
            <a:off x="5739417" y="4521297"/>
            <a:ext cx="2261177" cy="33376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solidFill>
              <a:srgbClr val="C0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54" name="Picture 2" descr="Tap | Free Icon">
            <a:extLst>
              <a:ext uri="{FF2B5EF4-FFF2-40B4-BE49-F238E27FC236}">
                <a16:creationId xmlns:a16="http://schemas.microsoft.com/office/drawing/2014/main" id="{CBA754A4-C43C-B1E0-1807-64A4380F9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7234549" y="4709435"/>
            <a:ext cx="414502" cy="45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69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18468"/>
            <a:ext cx="9518514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9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</a:rPr>
              <a:t>Arrimage de l’outil DIAG Solutions Paiement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720343" y="3244334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Offres</a:t>
            </a:r>
            <a:r>
              <a:rPr 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 et </a:t>
            </a:r>
            <a:r>
              <a:rPr lang="en-US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Produits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59DD312-CFA5-BF18-0F38-C05D2C8F4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89FE93-8788-98D0-F8D0-21F7E74E04AD}"/>
              </a:ext>
            </a:extLst>
          </p:cNvPr>
          <p:cNvSpPr txBox="1"/>
          <p:nvPr/>
        </p:nvSpPr>
        <p:spPr>
          <a:xfrm>
            <a:off x="788326" y="748983"/>
            <a:ext cx="9915837" cy="13404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Arrimage de l’outil de diagnostic et d’aide à la vente de solutions et services paiements. L’outil propose un parcours explorant les besoins clients selon 3 univers : Accepter les paiements, Régler mes dépenses et Gérer mon activité. Le client déroule le questionnaire et l’outil pousse les solutions les plus adaptées à ses besoins.</a:t>
            </a:r>
          </a:p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/>
                <a:cs typeface="Arial"/>
              </a:rPr>
              <a:t>Accès depuis  le menu "Plus &gt; Offres et Produits &gt; DIAG Solutions Paiements".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56E3EBA-138D-58B3-F1C3-A755AF24FFBA}"/>
              </a:ext>
            </a:extLst>
          </p:cNvPr>
          <p:cNvGrpSpPr/>
          <p:nvPr/>
        </p:nvGrpSpPr>
        <p:grpSpPr>
          <a:xfrm>
            <a:off x="1705220" y="2506266"/>
            <a:ext cx="2168651" cy="4199482"/>
            <a:chOff x="1089127" y="2606797"/>
            <a:chExt cx="2009775" cy="3944807"/>
          </a:xfrm>
        </p:grpSpPr>
        <p:pic>
          <p:nvPicPr>
            <p:cNvPr id="8" name="Image 7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39C9E2F0-CE9E-1BED-31E3-ED171460A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785" y="2606797"/>
              <a:ext cx="1822838" cy="3944807"/>
            </a:xfrm>
            <a:prstGeom prst="roundRect">
              <a:avLst/>
            </a:prstGeom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87B6DC1-158B-686D-4B24-ED1A5485DE6E}"/>
                </a:ext>
              </a:extLst>
            </p:cNvPr>
            <p:cNvSpPr/>
            <p:nvPr/>
          </p:nvSpPr>
          <p:spPr>
            <a:xfrm>
              <a:off x="1089127" y="4606662"/>
              <a:ext cx="2009775" cy="31916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48000"/>
              </a:schemeClr>
            </a:solidFill>
            <a:ln>
              <a:solidFill>
                <a:srgbClr val="C00000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C00000"/>
                </a:solidFill>
              </a:endParaRPr>
            </a:p>
          </p:txBody>
        </p:sp>
        <p:pic>
          <p:nvPicPr>
            <p:cNvPr id="10" name="Picture 2" descr="Tap | Free Icon">
              <a:extLst>
                <a:ext uri="{FF2B5EF4-FFF2-40B4-BE49-F238E27FC236}">
                  <a16:creationId xmlns:a16="http://schemas.microsoft.com/office/drawing/2014/main" id="{23840501-97CA-4775-F513-C995D9445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371565" y="4718345"/>
              <a:ext cx="363775" cy="399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C57A6EE-6A94-DE0A-CCF0-57E1BEA39377}"/>
              </a:ext>
            </a:extLst>
          </p:cNvPr>
          <p:cNvSpPr txBox="1"/>
          <p:nvPr/>
        </p:nvSpPr>
        <p:spPr>
          <a:xfrm>
            <a:off x="1849247" y="2114581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Point d’entrée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B1DA2C0-47F9-E7F6-3F07-D24F3BAFF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8" y="1236105"/>
            <a:ext cx="261180" cy="3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ABD974F-01D1-0EE2-0BFD-1F1EB6BE22C7}"/>
              </a:ext>
            </a:extLst>
          </p:cNvPr>
          <p:cNvGrpSpPr/>
          <p:nvPr/>
        </p:nvGrpSpPr>
        <p:grpSpPr>
          <a:xfrm>
            <a:off x="4573288" y="2506266"/>
            <a:ext cx="2238500" cy="4199482"/>
            <a:chOff x="3090833" y="2593099"/>
            <a:chExt cx="2106301" cy="3944807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3622CE9-C74F-B8D1-A14C-56F43F134D48}"/>
                </a:ext>
              </a:extLst>
            </p:cNvPr>
            <p:cNvGrpSpPr/>
            <p:nvPr/>
          </p:nvGrpSpPr>
          <p:grpSpPr>
            <a:xfrm>
              <a:off x="3090833" y="2593099"/>
              <a:ext cx="2106301" cy="3944807"/>
              <a:chOff x="3237289" y="2156796"/>
              <a:chExt cx="2324321" cy="4382881"/>
            </a:xfrm>
          </p:grpSpPr>
          <p:pic>
            <p:nvPicPr>
              <p:cNvPr id="16" name="Image 15" descr="Une image contenant texte, capture d’écran, Police, nombre&#10;&#10;Description générée automatiquement">
                <a:extLst>
                  <a:ext uri="{FF2B5EF4-FFF2-40B4-BE49-F238E27FC236}">
                    <a16:creationId xmlns:a16="http://schemas.microsoft.com/office/drawing/2014/main" id="{5A2C57A5-DB42-E3FF-12A5-C5865BF4A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82075" y="2156796"/>
                <a:ext cx="2025265" cy="4382881"/>
              </a:xfrm>
              <a:prstGeom prst="roundRect">
                <a:avLst/>
              </a:prstGeom>
              <a:ln>
                <a:solidFill>
                  <a:srgbClr val="DB002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950B195-ED4E-B924-7BE7-C898736CC780}"/>
                  </a:ext>
                </a:extLst>
              </p:cNvPr>
              <p:cNvSpPr/>
              <p:nvPr/>
            </p:nvSpPr>
            <p:spPr>
              <a:xfrm>
                <a:off x="3475362" y="3682253"/>
                <a:ext cx="1779181" cy="32606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rgbClr val="333333"/>
                    </a:solidFill>
                    <a:latin typeface="Ubuntu" panose="020B0504030602030204" pitchFamily="34" charset="0"/>
                  </a:rPr>
                  <a:t>DIAG Solutions Paiements</a:t>
                </a:r>
              </a:p>
            </p:txBody>
          </p:sp>
          <p:pic>
            <p:nvPicPr>
              <p:cNvPr id="18" name="Image 17" descr="Une image contenant texte, capture d’écran, Police, nombre&#10;&#10;Description générée automatiquement">
                <a:extLst>
                  <a:ext uri="{FF2B5EF4-FFF2-40B4-BE49-F238E27FC236}">
                    <a16:creationId xmlns:a16="http://schemas.microsoft.com/office/drawing/2014/main" id="{4519B5CA-6C7B-9ED8-CDD1-47203525AE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3046" b="21993"/>
              <a:stretch/>
            </p:blipFill>
            <p:spPr>
              <a:xfrm>
                <a:off x="3382074" y="4097259"/>
                <a:ext cx="2025265" cy="1970568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50DCB251-C38E-FBD8-B8AC-108DC0D146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r="21825"/>
              <a:stretch/>
            </p:blipFill>
            <p:spPr>
              <a:xfrm>
                <a:off x="3514341" y="3682253"/>
                <a:ext cx="281870" cy="269472"/>
              </a:xfrm>
              <a:prstGeom prst="rect">
                <a:avLst/>
              </a:prstGeom>
            </p:spPr>
          </p:pic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58D5E3E-A21B-B5C0-5412-6D954E79780A}"/>
                  </a:ext>
                </a:extLst>
              </p:cNvPr>
              <p:cNvSpPr/>
              <p:nvPr/>
            </p:nvSpPr>
            <p:spPr>
              <a:xfrm>
                <a:off x="3237289" y="3638986"/>
                <a:ext cx="2324321" cy="36933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  <a:alpha val="48000"/>
                </a:schemeClr>
              </a:solidFill>
              <a:ln>
                <a:solidFill>
                  <a:srgbClr val="C00000"/>
                </a:solidFill>
                <a:prstDash val="dash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C00000"/>
                  </a:solidFill>
                </a:endParaRPr>
              </a:p>
            </p:txBody>
          </p:sp>
        </p:grpSp>
        <p:pic>
          <p:nvPicPr>
            <p:cNvPr id="15" name="Picture 2" descr="Tap | Free Icon">
              <a:extLst>
                <a:ext uri="{FF2B5EF4-FFF2-40B4-BE49-F238E27FC236}">
                  <a16:creationId xmlns:a16="http://schemas.microsoft.com/office/drawing/2014/main" id="{0FB41ED4-EFC1-349E-7B06-7F0189F7A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4629764" y="4086194"/>
              <a:ext cx="363775" cy="399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432B9956-68CB-3580-D2A8-513DCA0B3CEC}"/>
              </a:ext>
            </a:extLst>
          </p:cNvPr>
          <p:cNvSpPr txBox="1"/>
          <p:nvPr/>
        </p:nvSpPr>
        <p:spPr>
          <a:xfrm>
            <a:off x="4748682" y="2125019"/>
            <a:ext cx="1957458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Liste des offres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56CE87C-40C0-27D6-906A-1E3980B1EA6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179" t="466"/>
          <a:stretch/>
        </p:blipFill>
        <p:spPr>
          <a:xfrm>
            <a:off x="7690906" y="2506267"/>
            <a:ext cx="2056975" cy="419948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197AF35-6FCD-5AD0-D12D-3E8359257B77}"/>
              </a:ext>
            </a:extLst>
          </p:cNvPr>
          <p:cNvSpPr txBox="1"/>
          <p:nvPr/>
        </p:nvSpPr>
        <p:spPr>
          <a:xfrm>
            <a:off x="7550091" y="2096265"/>
            <a:ext cx="2338604" cy="307777"/>
          </a:xfrm>
          <a:prstGeom prst="rect">
            <a:avLst/>
          </a:prstGeom>
          <a:solidFill>
            <a:schemeClr val="bg1"/>
          </a:solidFill>
          <a:ln>
            <a:solidFill>
              <a:srgbClr val="DB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B0029"/>
                </a:solidFill>
                <a:latin typeface="Ubuntu" panose="020B0504030602030204" pitchFamily="34" charset="0"/>
              </a:rPr>
              <a:t>Début parcours diagnostic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49F34-C0F2-8B92-B8D7-10EE4DC49288}"/>
              </a:ext>
            </a:extLst>
          </p:cNvPr>
          <p:cNvSpPr/>
          <p:nvPr/>
        </p:nvSpPr>
        <p:spPr>
          <a:xfrm>
            <a:off x="7784325" y="2647171"/>
            <a:ext cx="1288654" cy="2432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8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4ACBAF-F6D4-4E92-8BD3-47A0A1EAFE8E}"/>
              </a:ext>
            </a:extLst>
          </p:cNvPr>
          <p:cNvGrpSpPr/>
          <p:nvPr/>
        </p:nvGrpSpPr>
        <p:grpSpPr>
          <a:xfrm flipH="1">
            <a:off x="7048500" y="1275"/>
            <a:ext cx="5074920" cy="2060273"/>
            <a:chOff x="0" y="0"/>
            <a:chExt cx="4484971" cy="1810443"/>
          </a:xfrm>
          <a:solidFill>
            <a:srgbClr val="DB0029">
              <a:alpha val="15000"/>
            </a:srgbClr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15836331-8E7B-44DB-A405-78D54BC06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orme libre 30">
              <a:extLst>
                <a:ext uri="{FF2B5EF4-FFF2-40B4-BE49-F238E27FC236}">
                  <a16:creationId xmlns:a16="http://schemas.microsoft.com/office/drawing/2014/main" id="{B5C07A1B-B0D9-4F63-A847-C010FF8BC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 35">
              <a:extLst>
                <a:ext uri="{FF2B5EF4-FFF2-40B4-BE49-F238E27FC236}">
                  <a16:creationId xmlns:a16="http://schemas.microsoft.com/office/drawing/2014/main" id="{EF5801D8-4F7E-4002-9F9D-815006AD1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space réservé du numéro de diapositive 1">
            <a:extLst>
              <a:ext uri="{FF2B5EF4-FFF2-40B4-BE49-F238E27FC236}">
                <a16:creationId xmlns:a16="http://schemas.microsoft.com/office/drawing/2014/main" id="{D21E8D12-ACE4-4BB6-AF49-C7340AD88B7D}"/>
              </a:ext>
            </a:extLst>
          </p:cNvPr>
          <p:cNvSpPr txBox="1">
            <a:spLocks/>
          </p:cNvSpPr>
          <p:nvPr/>
        </p:nvSpPr>
        <p:spPr>
          <a:xfrm>
            <a:off x="9277866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38B02-D02D-4737-A540-0D1AB839C1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891DA27B-F1AC-4901-BDC7-37575A9E1AAA}"/>
              </a:ext>
            </a:extLst>
          </p:cNvPr>
          <p:cNvSpPr txBox="1">
            <a:spLocks/>
          </p:cNvSpPr>
          <p:nvPr/>
        </p:nvSpPr>
        <p:spPr>
          <a:xfrm>
            <a:off x="791785" y="218468"/>
            <a:ext cx="9518514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B0029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Arial" panose="020B0604020202020204" pitchFamily="34" charset="0"/>
              </a:rPr>
              <a:t>10. </a:t>
            </a: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</a:rPr>
              <a:t>Abandon IOS 13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DB0029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Rounded Rectangle 43">
            <a:extLst>
              <a:ext uri="{FF2B5EF4-FFF2-40B4-BE49-F238E27FC236}">
                <a16:creationId xmlns:a16="http://schemas.microsoft.com/office/drawing/2014/main" id="{72007395-166C-4422-8163-7D28912AA137}"/>
              </a:ext>
            </a:extLst>
          </p:cNvPr>
          <p:cNvSpPr/>
          <p:nvPr/>
        </p:nvSpPr>
        <p:spPr>
          <a:xfrm>
            <a:off x="89646" y="173643"/>
            <a:ext cx="654423" cy="6446793"/>
          </a:xfrm>
          <a:prstGeom prst="roundRect">
            <a:avLst>
              <a:gd name="adj" fmla="val 22147"/>
            </a:avLst>
          </a:prstGeom>
          <a:solidFill>
            <a:schemeClr val="bg1"/>
          </a:solidFill>
          <a:ln>
            <a:noFill/>
          </a:ln>
          <a:effectLst>
            <a:outerShdw blurRad="635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2" name="Group 62">
            <a:extLst>
              <a:ext uri="{FF2B5EF4-FFF2-40B4-BE49-F238E27FC236}">
                <a16:creationId xmlns:a16="http://schemas.microsoft.com/office/drawing/2014/main" id="{2B902607-5EF6-4A28-A650-20937A3B31CF}"/>
              </a:ext>
            </a:extLst>
          </p:cNvPr>
          <p:cNvGrpSpPr/>
          <p:nvPr/>
        </p:nvGrpSpPr>
        <p:grpSpPr>
          <a:xfrm>
            <a:off x="268786" y="6025299"/>
            <a:ext cx="296140" cy="288550"/>
            <a:chOff x="1550894" y="457200"/>
            <a:chExt cx="699552" cy="681622"/>
          </a:xfrm>
          <a:solidFill>
            <a:schemeClr val="bg1"/>
          </a:solidFill>
        </p:grpSpPr>
        <p:sp>
          <p:nvSpPr>
            <p:cNvPr id="63" name="Rounded Rectangle 61">
              <a:extLst>
                <a:ext uri="{FF2B5EF4-FFF2-40B4-BE49-F238E27FC236}">
                  <a16:creationId xmlns:a16="http://schemas.microsoft.com/office/drawing/2014/main" id="{DCDE1FC6-4062-4E29-9F10-096274F53F4E}"/>
                </a:ext>
              </a:extLst>
            </p:cNvPr>
            <p:cNvSpPr/>
            <p:nvPr/>
          </p:nvSpPr>
          <p:spPr>
            <a:xfrm>
              <a:off x="1550894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ounded Rectangle 64">
              <a:extLst>
                <a:ext uri="{FF2B5EF4-FFF2-40B4-BE49-F238E27FC236}">
                  <a16:creationId xmlns:a16="http://schemas.microsoft.com/office/drawing/2014/main" id="{01F13E4E-C399-438D-83A7-FA8AC2C261BB}"/>
                </a:ext>
              </a:extLst>
            </p:cNvPr>
            <p:cNvSpPr/>
            <p:nvPr/>
          </p:nvSpPr>
          <p:spPr>
            <a:xfrm>
              <a:off x="1954306" y="457200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ounded Rectangle 65">
              <a:extLst>
                <a:ext uri="{FF2B5EF4-FFF2-40B4-BE49-F238E27FC236}">
                  <a16:creationId xmlns:a16="http://schemas.microsoft.com/office/drawing/2014/main" id="{3AD8404E-E0EE-4E29-B4D0-E507B668DC77}"/>
                </a:ext>
              </a:extLst>
            </p:cNvPr>
            <p:cNvSpPr/>
            <p:nvPr/>
          </p:nvSpPr>
          <p:spPr>
            <a:xfrm>
              <a:off x="1550894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6">
              <a:extLst>
                <a:ext uri="{FF2B5EF4-FFF2-40B4-BE49-F238E27FC236}">
                  <a16:creationId xmlns:a16="http://schemas.microsoft.com/office/drawing/2014/main" id="{D51CCFE2-C52A-4B8E-A9B9-878068B71EFF}"/>
                </a:ext>
              </a:extLst>
            </p:cNvPr>
            <p:cNvSpPr/>
            <p:nvPr/>
          </p:nvSpPr>
          <p:spPr>
            <a:xfrm>
              <a:off x="1954306" y="842682"/>
              <a:ext cx="296140" cy="2961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9" name="Picture 4">
            <a:extLst>
              <a:ext uri="{FF2B5EF4-FFF2-40B4-BE49-F238E27FC236}">
                <a16:creationId xmlns:a16="http://schemas.microsoft.com/office/drawing/2014/main" id="{EB740B08-977B-47BF-A8D6-AC38B5498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2941" r="72208" b="12418"/>
          <a:stretch/>
        </p:blipFill>
        <p:spPr bwMode="auto">
          <a:xfrm>
            <a:off x="241737" y="271988"/>
            <a:ext cx="360806" cy="3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F7EF34F-D6C5-42D3-912F-B3E6CA77560B}"/>
              </a:ext>
            </a:extLst>
          </p:cNvPr>
          <p:cNvGrpSpPr/>
          <p:nvPr/>
        </p:nvGrpSpPr>
        <p:grpSpPr>
          <a:xfrm>
            <a:off x="25827" y="5923237"/>
            <a:ext cx="762499" cy="677725"/>
            <a:chOff x="25827" y="2953601"/>
            <a:chExt cx="762499" cy="677725"/>
          </a:xfrm>
        </p:grpSpPr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id="{046AA11B-22CC-4D37-B70D-6AC11B73F9D4}"/>
                </a:ext>
              </a:extLst>
            </p:cNvPr>
            <p:cNvGrpSpPr/>
            <p:nvPr/>
          </p:nvGrpSpPr>
          <p:grpSpPr>
            <a:xfrm>
              <a:off x="170327" y="2953601"/>
              <a:ext cx="493059" cy="493059"/>
              <a:chOff x="322727" y="320868"/>
              <a:chExt cx="493059" cy="493059"/>
            </a:xfrm>
          </p:grpSpPr>
          <p:sp>
            <p:nvSpPr>
              <p:cNvPr id="50" name="Rounded Rectangle 50">
                <a:hlinkClick r:id="" action="ppaction://noaction"/>
                <a:extLst>
                  <a:ext uri="{FF2B5EF4-FFF2-40B4-BE49-F238E27FC236}">
                    <a16:creationId xmlns:a16="http://schemas.microsoft.com/office/drawing/2014/main" id="{3902F08F-FC75-4715-97C2-42EC61F1D644}"/>
                  </a:ext>
                </a:extLst>
              </p:cNvPr>
              <p:cNvSpPr/>
              <p:nvPr/>
            </p:nvSpPr>
            <p:spPr>
              <a:xfrm>
                <a:off x="322727" y="320868"/>
                <a:ext cx="493059" cy="493059"/>
              </a:xfrm>
              <a:prstGeom prst="roundRect">
                <a:avLst>
                  <a:gd name="adj" fmla="val 19137"/>
                </a:avLst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C85C5FA-5F64-4B21-BBDE-240F9924C5B4}"/>
                  </a:ext>
                </a:extLst>
              </p:cNvPr>
              <p:cNvGrpSpPr/>
              <p:nvPr/>
            </p:nvGrpSpPr>
            <p:grpSpPr>
              <a:xfrm>
                <a:off x="421186" y="423122"/>
                <a:ext cx="296140" cy="288550"/>
                <a:chOff x="1550894" y="457200"/>
                <a:chExt cx="699552" cy="681622"/>
              </a:xfrm>
              <a:solidFill>
                <a:schemeClr val="bg1"/>
              </a:solidFill>
            </p:grpSpPr>
            <p:sp>
              <p:nvSpPr>
                <p:cNvPr id="52" name="Rounded Rectangle 61">
                  <a:extLst>
                    <a:ext uri="{FF2B5EF4-FFF2-40B4-BE49-F238E27FC236}">
                      <a16:creationId xmlns:a16="http://schemas.microsoft.com/office/drawing/2014/main" id="{405DA1C7-1E51-441E-ABC9-ADC6BD25022B}"/>
                    </a:ext>
                  </a:extLst>
                </p:cNvPr>
                <p:cNvSpPr/>
                <p:nvPr/>
              </p:nvSpPr>
              <p:spPr>
                <a:xfrm>
                  <a:off x="1550894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ounded Rectangle 64">
                  <a:extLst>
                    <a:ext uri="{FF2B5EF4-FFF2-40B4-BE49-F238E27FC236}">
                      <a16:creationId xmlns:a16="http://schemas.microsoft.com/office/drawing/2014/main" id="{898C927B-8A37-4C3B-BBB2-12655F84EF67}"/>
                    </a:ext>
                  </a:extLst>
                </p:cNvPr>
                <p:cNvSpPr/>
                <p:nvPr/>
              </p:nvSpPr>
              <p:spPr>
                <a:xfrm>
                  <a:off x="1954306" y="457200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ounded Rectangle 65">
                  <a:extLst>
                    <a:ext uri="{FF2B5EF4-FFF2-40B4-BE49-F238E27FC236}">
                      <a16:creationId xmlns:a16="http://schemas.microsoft.com/office/drawing/2014/main" id="{1DA0B921-E43C-40D4-8C30-0BA61EC77AA3}"/>
                    </a:ext>
                  </a:extLst>
                </p:cNvPr>
                <p:cNvSpPr/>
                <p:nvPr/>
              </p:nvSpPr>
              <p:spPr>
                <a:xfrm>
                  <a:off x="1550894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66">
                  <a:extLst>
                    <a:ext uri="{FF2B5EF4-FFF2-40B4-BE49-F238E27FC236}">
                      <a16:creationId xmlns:a16="http://schemas.microsoft.com/office/drawing/2014/main" id="{04CC8540-721F-40A9-A9D6-1308A5C4C61D}"/>
                    </a:ext>
                  </a:extLst>
                </p:cNvPr>
                <p:cNvSpPr/>
                <p:nvPr/>
              </p:nvSpPr>
              <p:spPr>
                <a:xfrm>
                  <a:off x="1954306" y="842682"/>
                  <a:ext cx="296140" cy="29614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9" name="TextBox 46">
              <a:hlinkClick r:id="" action="ppaction://noaction"/>
              <a:extLst>
                <a:ext uri="{FF2B5EF4-FFF2-40B4-BE49-F238E27FC236}">
                  <a16:creationId xmlns:a16="http://schemas.microsoft.com/office/drawing/2014/main" id="{7C9A5B12-9787-4C35-97DE-472D8D765860}"/>
                </a:ext>
              </a:extLst>
            </p:cNvPr>
            <p:cNvSpPr txBox="1"/>
            <p:nvPr/>
          </p:nvSpPr>
          <p:spPr>
            <a:xfrm>
              <a:off x="25827" y="3446660"/>
              <a:ext cx="76249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8D8D8D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111" name="TextBox 15">
            <a:extLst>
              <a:ext uri="{FF2B5EF4-FFF2-40B4-BE49-F238E27FC236}">
                <a16:creationId xmlns:a16="http://schemas.microsoft.com/office/drawing/2014/main" id="{CCC2F828-5B74-488F-957C-26C80FBB3ABA}"/>
              </a:ext>
            </a:extLst>
          </p:cNvPr>
          <p:cNvSpPr txBox="1"/>
          <p:nvPr/>
        </p:nvSpPr>
        <p:spPr>
          <a:xfrm rot="16200000">
            <a:off x="-295552" y="3244334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</a:rPr>
              <a:t>Connexion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CE099-F8D3-4E30-BD74-160E9C3B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67" y="-24628"/>
            <a:ext cx="14574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514A18-ADCA-416A-2887-3BEDDEA7E90B}"/>
              </a:ext>
            </a:extLst>
          </p:cNvPr>
          <p:cNvSpPr txBox="1"/>
          <p:nvPr/>
        </p:nvSpPr>
        <p:spPr>
          <a:xfrm>
            <a:off x="10908956" y="1396205"/>
            <a:ext cx="151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white"/>
                </a:solidFill>
                <a:latin typeface="Ubuntu" panose="020B0504030602030204" pitchFamily="34" charset="0"/>
              </a:rPr>
              <a:t>04/2024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A54107-6FE6-94B2-4861-9EF2769BABEA}"/>
              </a:ext>
            </a:extLst>
          </p:cNvPr>
          <p:cNvSpPr txBox="1"/>
          <p:nvPr/>
        </p:nvSpPr>
        <p:spPr>
          <a:xfrm>
            <a:off x="1085156" y="699187"/>
            <a:ext cx="9471554" cy="1663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Un interstitiel s’affiche pour les clients détenteurs d’une version inférieure ou égale à IOS 13, bloquant l’accès à l’application mobile mais permettant de mettre à jour l’OS (tous les clients concernés ont un téléphone compatible).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B0029"/>
              </a:buClr>
              <a:buSzPct val="120000"/>
              <a:buFont typeface="Wingdings" panose="05000000000000000000" pitchFamily="2" charset="2"/>
              <a:buChar char="v"/>
              <a:tabLst/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Depuis le 24 avril, les clients qui n’ont pas fait la mise à jour ne peuvent donc ni accéder à l’application mobile ni s’enrôler à </a:t>
            </a:r>
            <a:r>
              <a:rPr lang="fr-FR" sz="1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Secur’Pass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 6" descr="Une image contenant texte, capture d’écran, lettre, diagramme&#10;&#10;Description générée automatiquement">
            <a:extLst>
              <a:ext uri="{FF2B5EF4-FFF2-40B4-BE49-F238E27FC236}">
                <a16:creationId xmlns:a16="http://schemas.microsoft.com/office/drawing/2014/main" id="{B0C2EF97-6BED-CDEA-B1E8-80CCF6F56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728" y="2067240"/>
            <a:ext cx="2149562" cy="4652194"/>
          </a:xfrm>
          <a:prstGeom prst="roundRect">
            <a:avLst>
              <a:gd name="adj" fmla="val 11311"/>
            </a:avLst>
          </a:prstGeom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59DD312-CFA5-BF18-0F38-C05D2C8F4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3" y="748983"/>
            <a:ext cx="221736" cy="2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7613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725DD2EAA68147BA45894FDB217C1F" ma:contentTypeVersion="8" ma:contentTypeDescription="Create a new document." ma:contentTypeScope="" ma:versionID="9d581c7982ed98e98b604faa38671b7b">
  <xsd:schema xmlns:xsd="http://www.w3.org/2001/XMLSchema" xmlns:xs="http://www.w3.org/2001/XMLSchema" xmlns:p="http://schemas.microsoft.com/office/2006/metadata/properties" xmlns:ns2="f79d8b0e-e87f-48e4-a9fa-f1ecf3375ac2" xmlns:ns3="9b0bb1e5-402b-472d-af5a-46676f634095" targetNamespace="http://schemas.microsoft.com/office/2006/metadata/properties" ma:root="true" ma:fieldsID="7e069ceb3126542a570226a42871add9" ns2:_="" ns3:_="">
    <xsd:import namespace="f79d8b0e-e87f-48e4-a9fa-f1ecf3375ac2"/>
    <xsd:import namespace="9b0bb1e5-402b-472d-af5a-46676f6340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d8b0e-e87f-48e4-a9fa-f1ecf3375a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bb1e5-402b-472d-af5a-46676f63409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b0bb1e5-402b-472d-af5a-46676f634095">
      <UserInfo>
        <DisplayName>KEYLING Stéphanie (EXT - BPCE-SI)</DisplayName>
        <AccountId>238</AccountId>
        <AccountType/>
      </UserInfo>
    </SharedWithUsers>
  </documentManagement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88C3DFEF-4003-4437-8E75-EE0B17557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9d8b0e-e87f-48e4-a9fa-f1ecf3375ac2"/>
    <ds:schemaRef ds:uri="9b0bb1e5-402b-472d-af5a-46676f6340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C39233-E636-42EA-B657-70706A580E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3E5D9D-E7C4-4A5F-9DC2-0C6E85499363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9b0bb1e5-402b-472d-af5a-46676f634095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f79d8b0e-e87f-48e4-a9fa-f1ecf3375ac2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EE69CEF-0101-4094-9FCE-8DA29166B35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1237</Words>
  <Application>Microsoft Office PowerPoint</Application>
  <PresentationFormat>Grand écran</PresentationFormat>
  <Paragraphs>187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Ubuntu</vt:lpstr>
      <vt:lpstr>Wingdings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REGNIER Cyrille (EXT - BPCE-SI)</dc:creator>
  <cp:lastModifiedBy>ZINCK Yves [CEGEE]</cp:lastModifiedBy>
  <cp:revision>2</cp:revision>
  <cp:lastPrinted>2023-09-19T07:22:46Z</cp:lastPrinted>
  <dcterms:created xsi:type="dcterms:W3CDTF">2022-10-20T15:12:27Z</dcterms:created>
  <dcterms:modified xsi:type="dcterms:W3CDTF">2024-04-26T06:14:01Z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2022-11-22T10:45:44Z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  <property fmtid="{D5CDD505-2E9C-101B-9397-08002B2CF9AE}" pid="8" name="ContentTypeId">
    <vt:lpwstr>0x01010025725DD2EAA68147BA45894FDB217C1F</vt:lpwstr>
  </property>
  <property fmtid="{D5CDD505-2E9C-101B-9397-08002B2CF9AE}" pid="9" name="MediaServiceImageTags">
    <vt:lpwstr/>
  </property>
</Properties>
</file>