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17"/>
  </p:notesMasterIdLst>
  <p:sldIdLst>
    <p:sldId id="5478" r:id="rId6"/>
    <p:sldId id="5768" r:id="rId7"/>
    <p:sldId id="5936" r:id="rId8"/>
    <p:sldId id="5950" r:id="rId9"/>
    <p:sldId id="5952" r:id="rId10"/>
    <p:sldId id="5970" r:id="rId11"/>
    <p:sldId id="5973" r:id="rId12"/>
    <p:sldId id="5975" r:id="rId13"/>
    <p:sldId id="5974" r:id="rId14"/>
    <p:sldId id="5976" r:id="rId15"/>
    <p:sldId id="5971" r:id="rId16"/>
  </p:sldIdLst>
  <p:sldSz cx="12192000" cy="6858000"/>
  <p:notesSz cx="6800850" cy="98075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B1DB5B66-61AB-4B35-A2B5-1347B571A480}">
          <p14:sldIdLst>
            <p14:sldId id="5478"/>
            <p14:sldId id="5768"/>
            <p14:sldId id="5936"/>
            <p14:sldId id="5950"/>
            <p14:sldId id="5952"/>
            <p14:sldId id="5970"/>
            <p14:sldId id="5973"/>
            <p14:sldId id="5975"/>
            <p14:sldId id="5974"/>
            <p14:sldId id="5976"/>
            <p14:sldId id="59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D887653-D51D-DA71-B4BB-332736F8AE00}" name="FAUCHER Jules (EXT - BPCE-SI)" initials="FJ(BS" userId="S::Jules.FAUCHER_ssii@i-bp.fr::64082318-3971-405b-8ad8-b537919c847e" providerId="AD"/>
  <p188:author id="{9375B6DC-B3CA-BF6A-A94D-4711FC4550EB}" name="FAUCHER Jules (EXT - BPCE-SI)" initials="FB" userId="S::jules.faucher_ssii@i-bp.fr::64082318-3971-405b-8ad8-b537919c847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0029"/>
    <a:srgbClr val="FF0000"/>
    <a:srgbClr val="FDFDFD"/>
    <a:srgbClr val="FE9090"/>
    <a:srgbClr val="192A6B"/>
    <a:srgbClr val="8D3480"/>
    <a:srgbClr val="B14488"/>
    <a:srgbClr val="5C1F75"/>
    <a:srgbClr val="4A4A4A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1DA736-D80D-4E86-B33A-232F3EF83E74}" v="59" dt="2024-04-26T06:26:47.6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261DA736-D80D-4E86-B33A-232F3EF83E74}"/>
    <pc:docChg chg="undo custSel delSld modSld modSection">
      <pc:chgData name="ZINCK Yves [CEGEE]" userId="58ab786b-eff3-4fb5-b8c5-161f6b44608b" providerId="ADAL" clId="{261DA736-D80D-4E86-B33A-232F3EF83E74}" dt="2024-04-26T06:26:47.678" v="190" actId="478"/>
      <pc:docMkLst>
        <pc:docMk/>
      </pc:docMkLst>
      <pc:sldChg chg="delSp modSp mod">
        <pc:chgData name="ZINCK Yves [CEGEE]" userId="58ab786b-eff3-4fb5-b8c5-161f6b44608b" providerId="ADAL" clId="{261DA736-D80D-4E86-B33A-232F3EF83E74}" dt="2024-04-26T06:06:52.294" v="48" actId="20577"/>
        <pc:sldMkLst>
          <pc:docMk/>
          <pc:sldMk cId="4060062117" sldId="5478"/>
        </pc:sldMkLst>
        <pc:spChg chg="mod">
          <ac:chgData name="ZINCK Yves [CEGEE]" userId="58ab786b-eff3-4fb5-b8c5-161f6b44608b" providerId="ADAL" clId="{261DA736-D80D-4E86-B33A-232F3EF83E74}" dt="2024-04-26T06:06:52.294" v="48" actId="20577"/>
          <ac:spMkLst>
            <pc:docMk/>
            <pc:sldMk cId="4060062117" sldId="5478"/>
            <ac:spMk id="47" creationId="{CCA599AB-709C-604D-8ADD-EA64DEF23448}"/>
          </ac:spMkLst>
        </pc:spChg>
        <pc:spChg chg="mod">
          <ac:chgData name="ZINCK Yves [CEGEE]" userId="58ab786b-eff3-4fb5-b8c5-161f6b44608b" providerId="ADAL" clId="{261DA736-D80D-4E86-B33A-232F3EF83E74}" dt="2024-04-26T06:06:35.363" v="19" actId="6549"/>
          <ac:spMkLst>
            <pc:docMk/>
            <pc:sldMk cId="4060062117" sldId="5478"/>
            <ac:spMk id="81" creationId="{5EC24632-8944-475A-B218-CE96E4BE3F59}"/>
          </ac:spMkLst>
        </pc:spChg>
        <pc:grpChg chg="del">
          <ac:chgData name="ZINCK Yves [CEGEE]" userId="58ab786b-eff3-4fb5-b8c5-161f6b44608b" providerId="ADAL" clId="{261DA736-D80D-4E86-B33A-232F3EF83E74}" dt="2024-04-26T06:06:40.315" v="24" actId="478"/>
          <ac:grpSpMkLst>
            <pc:docMk/>
            <pc:sldMk cId="4060062117" sldId="5478"/>
            <ac:grpSpMk id="3" creationId="{1B47F299-1877-D466-B491-F43321FBFF2F}"/>
          </ac:grpSpMkLst>
        </pc:grpChg>
        <pc:grpChg chg="del">
          <ac:chgData name="ZINCK Yves [CEGEE]" userId="58ab786b-eff3-4fb5-b8c5-161f6b44608b" providerId="ADAL" clId="{261DA736-D80D-4E86-B33A-232F3EF83E74}" dt="2024-04-26T06:06:39.868" v="23" actId="478"/>
          <ac:grpSpMkLst>
            <pc:docMk/>
            <pc:sldMk cId="4060062117" sldId="5478"/>
            <ac:grpSpMk id="4" creationId="{3E280115-826B-6898-0A93-445C909C6F6C}"/>
          </ac:grpSpMkLst>
        </pc:grpChg>
        <pc:grpChg chg="del">
          <ac:chgData name="ZINCK Yves [CEGEE]" userId="58ab786b-eff3-4fb5-b8c5-161f6b44608b" providerId="ADAL" clId="{261DA736-D80D-4E86-B33A-232F3EF83E74}" dt="2024-04-26T06:06:39.404" v="22" actId="478"/>
          <ac:grpSpMkLst>
            <pc:docMk/>
            <pc:sldMk cId="4060062117" sldId="5478"/>
            <ac:grpSpMk id="5" creationId="{DF743A3A-3398-E09B-A22D-3F909B77CAD8}"/>
          </ac:grpSpMkLst>
        </pc:grpChg>
        <pc:grpChg chg="mod">
          <ac:chgData name="ZINCK Yves [CEGEE]" userId="58ab786b-eff3-4fb5-b8c5-161f6b44608b" providerId="ADAL" clId="{261DA736-D80D-4E86-B33A-232F3EF83E74}" dt="2024-04-26T06:06:44.122" v="46" actId="1037"/>
          <ac:grpSpMkLst>
            <pc:docMk/>
            <pc:sldMk cId="4060062117" sldId="5478"/>
            <ac:grpSpMk id="6" creationId="{2B8B33DE-E345-4631-96F6-F93B4FD36639}"/>
          </ac:grpSpMkLst>
        </pc:grpChg>
        <pc:picChg chg="mod">
          <ac:chgData name="ZINCK Yves [CEGEE]" userId="58ab786b-eff3-4fb5-b8c5-161f6b44608b" providerId="ADAL" clId="{261DA736-D80D-4E86-B33A-232F3EF83E74}" dt="2024-04-26T06:06:44.122" v="46" actId="1037"/>
          <ac:picMkLst>
            <pc:docMk/>
            <pc:sldMk cId="4060062117" sldId="5478"/>
            <ac:picMk id="7" creationId="{01E894E5-90CC-40F6-AF33-748AEB9F153F}"/>
          </ac:picMkLst>
        </pc:picChg>
        <pc:picChg chg="mod">
          <ac:chgData name="ZINCK Yves [CEGEE]" userId="58ab786b-eff3-4fb5-b8c5-161f6b44608b" providerId="ADAL" clId="{261DA736-D80D-4E86-B33A-232F3EF83E74}" dt="2024-04-26T06:06:44.122" v="46" actId="1037"/>
          <ac:picMkLst>
            <pc:docMk/>
            <pc:sldMk cId="4060062117" sldId="5478"/>
            <ac:picMk id="8" creationId="{6BDE96C1-F098-4B78-BEB2-F6892E331869}"/>
          </ac:picMkLst>
        </pc:picChg>
        <pc:picChg chg="del">
          <ac:chgData name="ZINCK Yves [CEGEE]" userId="58ab786b-eff3-4fb5-b8c5-161f6b44608b" providerId="ADAL" clId="{261DA736-D80D-4E86-B33A-232F3EF83E74}" dt="2024-04-26T06:06:38.852" v="21" actId="478"/>
          <ac:picMkLst>
            <pc:docMk/>
            <pc:sldMk cId="4060062117" sldId="5478"/>
            <ac:picMk id="43" creationId="{6B987AE9-1431-4A92-98C8-1DF541FC30AA}"/>
          </ac:picMkLst>
        </pc:picChg>
        <pc:picChg chg="del">
          <ac:chgData name="ZINCK Yves [CEGEE]" userId="58ab786b-eff3-4fb5-b8c5-161f6b44608b" providerId="ADAL" clId="{261DA736-D80D-4E86-B33A-232F3EF83E74}" dt="2024-04-26T06:06:37.270" v="20" actId="478"/>
          <ac:picMkLst>
            <pc:docMk/>
            <pc:sldMk cId="4060062117" sldId="5478"/>
            <ac:picMk id="57" creationId="{DBEDE666-FDE2-41C9-8490-BE0A504056C3}"/>
          </ac:picMkLst>
        </pc:picChg>
      </pc:sldChg>
      <pc:sldChg chg="del">
        <pc:chgData name="ZINCK Yves [CEGEE]" userId="58ab786b-eff3-4fb5-b8c5-161f6b44608b" providerId="ADAL" clId="{261DA736-D80D-4E86-B33A-232F3EF83E74}" dt="2024-04-26T06:09:48.132" v="112" actId="47"/>
        <pc:sldMkLst>
          <pc:docMk/>
          <pc:sldMk cId="1085115007" sldId="5765"/>
        </pc:sldMkLst>
      </pc:sldChg>
      <pc:sldChg chg="delSp modSp mod">
        <pc:chgData name="ZINCK Yves [CEGEE]" userId="58ab786b-eff3-4fb5-b8c5-161f6b44608b" providerId="ADAL" clId="{261DA736-D80D-4E86-B33A-232F3EF83E74}" dt="2024-04-26T06:26:47.678" v="190" actId="478"/>
        <pc:sldMkLst>
          <pc:docMk/>
          <pc:sldMk cId="1429174650" sldId="5768"/>
        </pc:sldMkLst>
        <pc:spChg chg="mod">
          <ac:chgData name="ZINCK Yves [CEGEE]" userId="58ab786b-eff3-4fb5-b8c5-161f6b44608b" providerId="ADAL" clId="{261DA736-D80D-4E86-B33A-232F3EF83E74}" dt="2024-04-26T06:07:37.023" v="60" actId="20577"/>
          <ac:spMkLst>
            <pc:docMk/>
            <pc:sldMk cId="1429174650" sldId="5768"/>
            <ac:spMk id="6" creationId="{262F3BAF-7CB4-4769-1271-CBAA8292490A}"/>
          </ac:spMkLst>
        </pc:spChg>
        <pc:spChg chg="mod">
          <ac:chgData name="ZINCK Yves [CEGEE]" userId="58ab786b-eff3-4fb5-b8c5-161f6b44608b" providerId="ADAL" clId="{261DA736-D80D-4E86-B33A-232F3EF83E74}" dt="2024-04-26T06:07:02.743" v="53" actId="6549"/>
          <ac:spMkLst>
            <pc:docMk/>
            <pc:sldMk cId="1429174650" sldId="5768"/>
            <ac:spMk id="49" creationId="{B38380F5-2502-4FA7-92C6-7504C9B614A6}"/>
          </ac:spMkLst>
        </pc:spChg>
        <pc:picChg chg="del mod">
          <ac:chgData name="ZINCK Yves [CEGEE]" userId="58ab786b-eff3-4fb5-b8c5-161f6b44608b" providerId="ADAL" clId="{261DA736-D80D-4E86-B33A-232F3EF83E74}" dt="2024-04-26T06:26:47.023" v="189" actId="478"/>
          <ac:picMkLst>
            <pc:docMk/>
            <pc:sldMk cId="1429174650" sldId="5768"/>
            <ac:picMk id="2" creationId="{23955D80-97DA-A8B6-7EB3-0BD026FD2930}"/>
          </ac:picMkLst>
        </pc:picChg>
        <pc:picChg chg="del mod">
          <ac:chgData name="ZINCK Yves [CEGEE]" userId="58ab786b-eff3-4fb5-b8c5-161f6b44608b" providerId="ADAL" clId="{261DA736-D80D-4E86-B33A-232F3EF83E74}" dt="2024-04-26T06:26:47.678" v="190" actId="478"/>
          <ac:picMkLst>
            <pc:docMk/>
            <pc:sldMk cId="1429174650" sldId="5768"/>
            <ac:picMk id="8" creationId="{6FFB6E28-5404-46E4-A2DE-08AB6EE9EC2F}"/>
          </ac:picMkLst>
        </pc:picChg>
        <pc:picChg chg="mod">
          <ac:chgData name="ZINCK Yves [CEGEE]" userId="58ab786b-eff3-4fb5-b8c5-161f6b44608b" providerId="ADAL" clId="{261DA736-D80D-4E86-B33A-232F3EF83E74}" dt="2024-04-26T06:26:43.400" v="188" actId="1036"/>
          <ac:picMkLst>
            <pc:docMk/>
            <pc:sldMk cId="1429174650" sldId="5768"/>
            <ac:picMk id="16" creationId="{96957C46-FAE6-07A1-D7A0-269CD356FA11}"/>
          </ac:picMkLst>
        </pc:picChg>
        <pc:picChg chg="del">
          <ac:chgData name="ZINCK Yves [CEGEE]" userId="58ab786b-eff3-4fb5-b8c5-161f6b44608b" providerId="ADAL" clId="{261DA736-D80D-4E86-B33A-232F3EF83E74}" dt="2024-04-26T06:07:07.471" v="54" actId="478"/>
          <ac:picMkLst>
            <pc:docMk/>
            <pc:sldMk cId="1429174650" sldId="5768"/>
            <ac:picMk id="50" creationId="{5DD32F86-5DC0-4574-BC16-1680D21D6CF2}"/>
          </ac:picMkLst>
        </pc:picChg>
      </pc:sldChg>
      <pc:sldChg chg="modSp del mod">
        <pc:chgData name="ZINCK Yves [CEGEE]" userId="58ab786b-eff3-4fb5-b8c5-161f6b44608b" providerId="ADAL" clId="{261DA736-D80D-4E86-B33A-232F3EF83E74}" dt="2024-04-26T06:07:42.683" v="61" actId="2696"/>
        <pc:sldMkLst>
          <pc:docMk/>
          <pc:sldMk cId="4171485938" sldId="5933"/>
        </pc:sldMkLst>
        <pc:spChg chg="mod">
          <ac:chgData name="ZINCK Yves [CEGEE]" userId="58ab786b-eff3-4fb5-b8c5-161f6b44608b" providerId="ADAL" clId="{261DA736-D80D-4E86-B33A-232F3EF83E74}" dt="2024-04-26T06:07:16.925" v="59" actId="6549"/>
          <ac:spMkLst>
            <pc:docMk/>
            <pc:sldMk cId="4171485938" sldId="5933"/>
            <ac:spMk id="2" creationId="{2B514A18-ADCA-416A-2887-3BEDDEA7E90B}"/>
          </ac:spMkLst>
        </pc:spChg>
      </pc:sldChg>
      <pc:sldChg chg="modSp mod">
        <pc:chgData name="ZINCK Yves [CEGEE]" userId="58ab786b-eff3-4fb5-b8c5-161f6b44608b" providerId="ADAL" clId="{261DA736-D80D-4E86-B33A-232F3EF83E74}" dt="2024-04-26T06:21:01.338" v="139" actId="11"/>
        <pc:sldMkLst>
          <pc:docMk/>
          <pc:sldMk cId="4254815167" sldId="5936"/>
        </pc:sldMkLst>
        <pc:spChg chg="mod">
          <ac:chgData name="ZINCK Yves [CEGEE]" userId="58ab786b-eff3-4fb5-b8c5-161f6b44608b" providerId="ADAL" clId="{261DA736-D80D-4E86-B33A-232F3EF83E74}" dt="2024-04-26T06:08:18.998" v="66" actId="20577"/>
          <ac:spMkLst>
            <pc:docMk/>
            <pc:sldMk cId="4254815167" sldId="5936"/>
            <ac:spMk id="2" creationId="{2B514A18-ADCA-416A-2887-3BEDDEA7E90B}"/>
          </ac:spMkLst>
        </pc:spChg>
        <pc:spChg chg="mod">
          <ac:chgData name="ZINCK Yves [CEGEE]" userId="58ab786b-eff3-4fb5-b8c5-161f6b44608b" providerId="ADAL" clId="{261DA736-D80D-4E86-B33A-232F3EF83E74}" dt="2024-04-26T06:21:01.338" v="139" actId="11"/>
          <ac:spMkLst>
            <pc:docMk/>
            <pc:sldMk cId="4254815167" sldId="5936"/>
            <ac:spMk id="37" creationId="{891DA27B-F1AC-4901-BDC7-37575A9E1AAA}"/>
          </ac:spMkLst>
        </pc:spChg>
      </pc:sldChg>
      <pc:sldChg chg="modSp mod">
        <pc:chgData name="ZINCK Yves [CEGEE]" userId="58ab786b-eff3-4fb5-b8c5-161f6b44608b" providerId="ADAL" clId="{261DA736-D80D-4E86-B33A-232F3EF83E74}" dt="2024-04-26T06:21:40.934" v="145" actId="11"/>
        <pc:sldMkLst>
          <pc:docMk/>
          <pc:sldMk cId="1944739793" sldId="5950"/>
        </pc:sldMkLst>
        <pc:spChg chg="mod">
          <ac:chgData name="ZINCK Yves [CEGEE]" userId="58ab786b-eff3-4fb5-b8c5-161f6b44608b" providerId="ADAL" clId="{261DA736-D80D-4E86-B33A-232F3EF83E74}" dt="2024-04-26T06:08:26.197" v="71" actId="6549"/>
          <ac:spMkLst>
            <pc:docMk/>
            <pc:sldMk cId="1944739793" sldId="5950"/>
            <ac:spMk id="2" creationId="{2B514A18-ADCA-416A-2887-3BEDDEA7E90B}"/>
          </ac:spMkLst>
        </pc:spChg>
        <pc:spChg chg="mod">
          <ac:chgData name="ZINCK Yves [CEGEE]" userId="58ab786b-eff3-4fb5-b8c5-161f6b44608b" providerId="ADAL" clId="{261DA736-D80D-4E86-B33A-232F3EF83E74}" dt="2024-04-26T06:21:40.934" v="145" actId="11"/>
          <ac:spMkLst>
            <pc:docMk/>
            <pc:sldMk cId="1944739793" sldId="5950"/>
            <ac:spMk id="37" creationId="{891DA27B-F1AC-4901-BDC7-37575A9E1AAA}"/>
          </ac:spMkLst>
        </pc:spChg>
      </pc:sldChg>
      <pc:sldChg chg="modSp mod">
        <pc:chgData name="ZINCK Yves [CEGEE]" userId="58ab786b-eff3-4fb5-b8c5-161f6b44608b" providerId="ADAL" clId="{261DA736-D80D-4E86-B33A-232F3EF83E74}" dt="2024-04-26T06:22:08.928" v="148" actId="11"/>
        <pc:sldMkLst>
          <pc:docMk/>
          <pc:sldMk cId="3691534509" sldId="5952"/>
        </pc:sldMkLst>
        <pc:spChg chg="mod">
          <ac:chgData name="ZINCK Yves [CEGEE]" userId="58ab786b-eff3-4fb5-b8c5-161f6b44608b" providerId="ADAL" clId="{261DA736-D80D-4E86-B33A-232F3EF83E74}" dt="2024-04-26T06:08:33.523" v="76" actId="20577"/>
          <ac:spMkLst>
            <pc:docMk/>
            <pc:sldMk cId="3691534509" sldId="5952"/>
            <ac:spMk id="2" creationId="{2B514A18-ADCA-416A-2887-3BEDDEA7E90B}"/>
          </ac:spMkLst>
        </pc:spChg>
        <pc:spChg chg="mod">
          <ac:chgData name="ZINCK Yves [CEGEE]" userId="58ab786b-eff3-4fb5-b8c5-161f6b44608b" providerId="ADAL" clId="{261DA736-D80D-4E86-B33A-232F3EF83E74}" dt="2024-04-26T06:21:58.593" v="147" actId="11"/>
          <ac:spMkLst>
            <pc:docMk/>
            <pc:sldMk cId="3691534509" sldId="5952"/>
            <ac:spMk id="3" creationId="{7756D109-10DF-7147-14C6-41982B8B7895}"/>
          </ac:spMkLst>
        </pc:spChg>
        <pc:spChg chg="mod">
          <ac:chgData name="ZINCK Yves [CEGEE]" userId="58ab786b-eff3-4fb5-b8c5-161f6b44608b" providerId="ADAL" clId="{261DA736-D80D-4E86-B33A-232F3EF83E74}" dt="2024-04-26T06:22:08.928" v="148" actId="11"/>
          <ac:spMkLst>
            <pc:docMk/>
            <pc:sldMk cId="3691534509" sldId="5952"/>
            <ac:spMk id="37" creationId="{891DA27B-F1AC-4901-BDC7-37575A9E1AAA}"/>
          </ac:spMkLst>
        </pc:spChg>
      </pc:sldChg>
      <pc:sldChg chg="modSp mod">
        <pc:chgData name="ZINCK Yves [CEGEE]" userId="58ab786b-eff3-4fb5-b8c5-161f6b44608b" providerId="ADAL" clId="{261DA736-D80D-4E86-B33A-232F3EF83E74}" dt="2024-04-26T06:22:23.934" v="151" actId="11"/>
        <pc:sldMkLst>
          <pc:docMk/>
          <pc:sldMk cId="1619316977" sldId="5970"/>
        </pc:sldMkLst>
        <pc:spChg chg="mod">
          <ac:chgData name="ZINCK Yves [CEGEE]" userId="58ab786b-eff3-4fb5-b8c5-161f6b44608b" providerId="ADAL" clId="{261DA736-D80D-4E86-B33A-232F3EF83E74}" dt="2024-04-26T06:08:40.121" v="84" actId="20577"/>
          <ac:spMkLst>
            <pc:docMk/>
            <pc:sldMk cId="1619316977" sldId="5970"/>
            <ac:spMk id="2" creationId="{2B514A18-ADCA-416A-2887-3BEDDEA7E90B}"/>
          </ac:spMkLst>
        </pc:spChg>
        <pc:spChg chg="mod">
          <ac:chgData name="ZINCK Yves [CEGEE]" userId="58ab786b-eff3-4fb5-b8c5-161f6b44608b" providerId="ADAL" clId="{261DA736-D80D-4E86-B33A-232F3EF83E74}" dt="2024-04-26T06:22:23.934" v="151" actId="11"/>
          <ac:spMkLst>
            <pc:docMk/>
            <pc:sldMk cId="1619316977" sldId="5970"/>
            <ac:spMk id="37" creationId="{891DA27B-F1AC-4901-BDC7-37575A9E1AAA}"/>
          </ac:spMkLst>
        </pc:spChg>
      </pc:sldChg>
      <pc:sldChg chg="modSp mod">
        <pc:chgData name="ZINCK Yves [CEGEE]" userId="58ab786b-eff3-4fb5-b8c5-161f6b44608b" providerId="ADAL" clId="{261DA736-D80D-4E86-B33A-232F3EF83E74}" dt="2024-04-26T06:23:21.474" v="158" actId="11"/>
        <pc:sldMkLst>
          <pc:docMk/>
          <pc:sldMk cId="4058179002" sldId="5971"/>
        </pc:sldMkLst>
        <pc:spChg chg="mod">
          <ac:chgData name="ZINCK Yves [CEGEE]" userId="58ab786b-eff3-4fb5-b8c5-161f6b44608b" providerId="ADAL" clId="{261DA736-D80D-4E86-B33A-232F3EF83E74}" dt="2024-04-26T06:09:35.605" v="111" actId="20577"/>
          <ac:spMkLst>
            <pc:docMk/>
            <pc:sldMk cId="4058179002" sldId="5971"/>
            <ac:spMk id="2" creationId="{2B514A18-ADCA-416A-2887-3BEDDEA7E90B}"/>
          </ac:spMkLst>
        </pc:spChg>
        <pc:spChg chg="mod">
          <ac:chgData name="ZINCK Yves [CEGEE]" userId="58ab786b-eff3-4fb5-b8c5-161f6b44608b" providerId="ADAL" clId="{261DA736-D80D-4E86-B33A-232F3EF83E74}" dt="2024-04-26T06:23:21.474" v="158" actId="11"/>
          <ac:spMkLst>
            <pc:docMk/>
            <pc:sldMk cId="4058179002" sldId="5971"/>
            <ac:spMk id="37" creationId="{891DA27B-F1AC-4901-BDC7-37575A9E1AAA}"/>
          </ac:spMkLst>
        </pc:spChg>
      </pc:sldChg>
      <pc:sldChg chg="modSp mod">
        <pc:chgData name="ZINCK Yves [CEGEE]" userId="58ab786b-eff3-4fb5-b8c5-161f6b44608b" providerId="ADAL" clId="{261DA736-D80D-4E86-B33A-232F3EF83E74}" dt="2024-04-26T06:22:34.357" v="152" actId="11"/>
        <pc:sldMkLst>
          <pc:docMk/>
          <pc:sldMk cId="1273391403" sldId="5973"/>
        </pc:sldMkLst>
        <pc:spChg chg="mod">
          <ac:chgData name="ZINCK Yves [CEGEE]" userId="58ab786b-eff3-4fb5-b8c5-161f6b44608b" providerId="ADAL" clId="{261DA736-D80D-4E86-B33A-232F3EF83E74}" dt="2024-04-26T06:08:46.804" v="89" actId="20577"/>
          <ac:spMkLst>
            <pc:docMk/>
            <pc:sldMk cId="1273391403" sldId="5973"/>
            <ac:spMk id="2" creationId="{2B514A18-ADCA-416A-2887-3BEDDEA7E90B}"/>
          </ac:spMkLst>
        </pc:spChg>
        <pc:spChg chg="mod">
          <ac:chgData name="ZINCK Yves [CEGEE]" userId="58ab786b-eff3-4fb5-b8c5-161f6b44608b" providerId="ADAL" clId="{261DA736-D80D-4E86-B33A-232F3EF83E74}" dt="2024-04-26T06:22:34.357" v="152" actId="11"/>
          <ac:spMkLst>
            <pc:docMk/>
            <pc:sldMk cId="1273391403" sldId="5973"/>
            <ac:spMk id="37" creationId="{891DA27B-F1AC-4901-BDC7-37575A9E1AAA}"/>
          </ac:spMkLst>
        </pc:spChg>
      </pc:sldChg>
      <pc:sldChg chg="modSp mod">
        <pc:chgData name="ZINCK Yves [CEGEE]" userId="58ab786b-eff3-4fb5-b8c5-161f6b44608b" providerId="ADAL" clId="{261DA736-D80D-4E86-B33A-232F3EF83E74}" dt="2024-04-26T06:23:01.775" v="156" actId="11"/>
        <pc:sldMkLst>
          <pc:docMk/>
          <pc:sldMk cId="447737745" sldId="5974"/>
        </pc:sldMkLst>
        <pc:spChg chg="mod">
          <ac:chgData name="ZINCK Yves [CEGEE]" userId="58ab786b-eff3-4fb5-b8c5-161f6b44608b" providerId="ADAL" clId="{261DA736-D80D-4E86-B33A-232F3EF83E74}" dt="2024-04-26T06:09:09.284" v="99" actId="20577"/>
          <ac:spMkLst>
            <pc:docMk/>
            <pc:sldMk cId="447737745" sldId="5974"/>
            <ac:spMk id="3" creationId="{D4D61FBD-A306-37E6-2BD8-8595E7A16453}"/>
          </ac:spMkLst>
        </pc:spChg>
        <pc:spChg chg="mod">
          <ac:chgData name="ZINCK Yves [CEGEE]" userId="58ab786b-eff3-4fb5-b8c5-161f6b44608b" providerId="ADAL" clId="{261DA736-D80D-4E86-B33A-232F3EF83E74}" dt="2024-04-26T06:23:01.775" v="156" actId="11"/>
          <ac:spMkLst>
            <pc:docMk/>
            <pc:sldMk cId="447737745" sldId="5974"/>
            <ac:spMk id="37" creationId="{891DA27B-F1AC-4901-BDC7-37575A9E1AAA}"/>
          </ac:spMkLst>
        </pc:spChg>
      </pc:sldChg>
      <pc:sldChg chg="modSp mod">
        <pc:chgData name="ZINCK Yves [CEGEE]" userId="58ab786b-eff3-4fb5-b8c5-161f6b44608b" providerId="ADAL" clId="{261DA736-D80D-4E86-B33A-232F3EF83E74}" dt="2024-04-26T06:22:49.993" v="155" actId="11"/>
        <pc:sldMkLst>
          <pc:docMk/>
          <pc:sldMk cId="1871314964" sldId="5975"/>
        </pc:sldMkLst>
        <pc:spChg chg="mod">
          <ac:chgData name="ZINCK Yves [CEGEE]" userId="58ab786b-eff3-4fb5-b8c5-161f6b44608b" providerId="ADAL" clId="{261DA736-D80D-4E86-B33A-232F3EF83E74}" dt="2024-04-26T06:08:58.460" v="94" actId="20577"/>
          <ac:spMkLst>
            <pc:docMk/>
            <pc:sldMk cId="1871314964" sldId="5975"/>
            <ac:spMk id="3" creationId="{D4D61FBD-A306-37E6-2BD8-8595E7A16453}"/>
          </ac:spMkLst>
        </pc:spChg>
        <pc:spChg chg="mod">
          <ac:chgData name="ZINCK Yves [CEGEE]" userId="58ab786b-eff3-4fb5-b8c5-161f6b44608b" providerId="ADAL" clId="{261DA736-D80D-4E86-B33A-232F3EF83E74}" dt="2024-04-26T06:22:49.993" v="155" actId="11"/>
          <ac:spMkLst>
            <pc:docMk/>
            <pc:sldMk cId="1871314964" sldId="5975"/>
            <ac:spMk id="37" creationId="{891DA27B-F1AC-4901-BDC7-37575A9E1AAA}"/>
          </ac:spMkLst>
        </pc:spChg>
      </pc:sldChg>
      <pc:sldChg chg="modSp mod">
        <pc:chgData name="ZINCK Yves [CEGEE]" userId="58ab786b-eff3-4fb5-b8c5-161f6b44608b" providerId="ADAL" clId="{261DA736-D80D-4E86-B33A-232F3EF83E74}" dt="2024-04-26T06:23:09.994" v="157" actId="11"/>
        <pc:sldMkLst>
          <pc:docMk/>
          <pc:sldMk cId="2763546415" sldId="5976"/>
        </pc:sldMkLst>
        <pc:spChg chg="mod">
          <ac:chgData name="ZINCK Yves [CEGEE]" userId="58ab786b-eff3-4fb5-b8c5-161f6b44608b" providerId="ADAL" clId="{261DA736-D80D-4E86-B33A-232F3EF83E74}" dt="2024-04-26T06:09:29.140" v="106" actId="20577"/>
          <ac:spMkLst>
            <pc:docMk/>
            <pc:sldMk cId="2763546415" sldId="5976"/>
            <ac:spMk id="3" creationId="{D4D61FBD-A306-37E6-2BD8-8595E7A16453}"/>
          </ac:spMkLst>
        </pc:spChg>
        <pc:spChg chg="mod">
          <ac:chgData name="ZINCK Yves [CEGEE]" userId="58ab786b-eff3-4fb5-b8c5-161f6b44608b" providerId="ADAL" clId="{261DA736-D80D-4E86-B33A-232F3EF83E74}" dt="2024-04-26T06:23:09.994" v="157" actId="11"/>
          <ac:spMkLst>
            <pc:docMk/>
            <pc:sldMk cId="2763546415" sldId="5976"/>
            <ac:spMk id="37" creationId="{891DA27B-F1AC-4901-BDC7-37575A9E1AAA}"/>
          </ac:spMkLst>
        </pc:spChg>
      </pc:sldChg>
      <pc:sldMasterChg chg="delSldLayout">
        <pc:chgData name="ZINCK Yves [CEGEE]" userId="58ab786b-eff3-4fb5-b8c5-161f6b44608b" providerId="ADAL" clId="{261DA736-D80D-4E86-B33A-232F3EF83E74}" dt="2024-04-26T06:09:48.132" v="112" actId="47"/>
        <pc:sldMasterMkLst>
          <pc:docMk/>
          <pc:sldMasterMk cId="3363191852" sldId="2147483660"/>
        </pc:sldMasterMkLst>
        <pc:sldLayoutChg chg="del">
          <pc:chgData name="ZINCK Yves [CEGEE]" userId="58ab786b-eff3-4fb5-b8c5-161f6b44608b" providerId="ADAL" clId="{261DA736-D80D-4E86-B33A-232F3EF83E74}" dt="2024-04-26T06:09:48.132" v="112" actId="47"/>
          <pc:sldLayoutMkLst>
            <pc:docMk/>
            <pc:sldMasterMk cId="3363191852" sldId="2147483660"/>
            <pc:sldLayoutMk cId="2786356185" sldId="214748371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2241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7A5C1-17B7-4BA4-9D4F-E073448A9B4F}" type="datetimeFigureOut">
              <a:rPr lang="fr-FR" smtClean="0"/>
              <a:t>26/04/2024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1225550"/>
            <a:ext cx="5883275" cy="3309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0085" y="4719895"/>
            <a:ext cx="5440680" cy="386173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2241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E3F695-3742-44C7-BD18-6CE41FBC7C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1775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490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7819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0949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396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8330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8330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93754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52196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94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5468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9182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2F28977-D78E-814D-8680-0120950C427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89760" y="0"/>
            <a:ext cx="6002241" cy="6858000"/>
          </a:xfrm>
          <a:custGeom>
            <a:avLst/>
            <a:gdLst>
              <a:gd name="connsiteX0" fmla="*/ 1351905 w 6002241"/>
              <a:gd name="connsiteY0" fmla="*/ 0 h 6858000"/>
              <a:gd name="connsiteX1" fmla="*/ 6002241 w 6002241"/>
              <a:gd name="connsiteY1" fmla="*/ 0 h 6858000"/>
              <a:gd name="connsiteX2" fmla="*/ 6002241 w 6002241"/>
              <a:gd name="connsiteY2" fmla="*/ 6858000 h 6858000"/>
              <a:gd name="connsiteX3" fmla="*/ 4298393 w 6002241"/>
              <a:gd name="connsiteY3" fmla="*/ 6858000 h 6858000"/>
              <a:gd name="connsiteX4" fmla="*/ 426987 w 6002241"/>
              <a:gd name="connsiteY4" fmla="*/ 2986595 h 6858000"/>
              <a:gd name="connsiteX5" fmla="*/ 426988 w 6002241"/>
              <a:gd name="connsiteY5" fmla="*/ 9249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2241" h="6858000">
                <a:moveTo>
                  <a:pt x="1351905" y="0"/>
                </a:moveTo>
                <a:lnTo>
                  <a:pt x="6002241" y="0"/>
                </a:lnTo>
                <a:lnTo>
                  <a:pt x="6002241" y="6858000"/>
                </a:lnTo>
                <a:lnTo>
                  <a:pt x="4298393" y="6858000"/>
                </a:lnTo>
                <a:lnTo>
                  <a:pt x="426987" y="2986595"/>
                </a:lnTo>
                <a:cubicBezTo>
                  <a:pt x="-142329" y="2417279"/>
                  <a:pt x="-142329" y="1494234"/>
                  <a:pt x="426988" y="924918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AF57179-F93F-C54F-831C-C0F38830F60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49415" y="1216823"/>
            <a:ext cx="1995585" cy="4321107"/>
          </a:xfrm>
          <a:custGeom>
            <a:avLst/>
            <a:gdLst>
              <a:gd name="connsiteX0" fmla="*/ 0 w 1995585"/>
              <a:gd name="connsiteY0" fmla="*/ 0 h 4321107"/>
              <a:gd name="connsiteX1" fmla="*/ 1995585 w 1995585"/>
              <a:gd name="connsiteY1" fmla="*/ 0 h 4321107"/>
              <a:gd name="connsiteX2" fmla="*/ 1995585 w 1995585"/>
              <a:gd name="connsiteY2" fmla="*/ 4321107 h 4321107"/>
              <a:gd name="connsiteX3" fmla="*/ 0 w 1995585"/>
              <a:gd name="connsiteY3" fmla="*/ 4321107 h 432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5585" h="4321107">
                <a:moveTo>
                  <a:pt x="0" y="0"/>
                </a:moveTo>
                <a:lnTo>
                  <a:pt x="1995585" y="0"/>
                </a:lnTo>
                <a:lnTo>
                  <a:pt x="1995585" y="4321107"/>
                </a:lnTo>
                <a:lnTo>
                  <a:pt x="0" y="4321107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543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9EAF2F7-0828-2549-B5F7-9DB127EA2F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83208" y="1216823"/>
            <a:ext cx="1995585" cy="4321107"/>
          </a:xfrm>
          <a:custGeom>
            <a:avLst/>
            <a:gdLst>
              <a:gd name="connsiteX0" fmla="*/ 0 w 1995585"/>
              <a:gd name="connsiteY0" fmla="*/ 0 h 4321107"/>
              <a:gd name="connsiteX1" fmla="*/ 1995585 w 1995585"/>
              <a:gd name="connsiteY1" fmla="*/ 0 h 4321107"/>
              <a:gd name="connsiteX2" fmla="*/ 1995585 w 1995585"/>
              <a:gd name="connsiteY2" fmla="*/ 4321107 h 4321107"/>
              <a:gd name="connsiteX3" fmla="*/ 0 w 1995585"/>
              <a:gd name="connsiteY3" fmla="*/ 4321107 h 432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5585" h="4321107">
                <a:moveTo>
                  <a:pt x="0" y="0"/>
                </a:moveTo>
                <a:lnTo>
                  <a:pt x="1995585" y="0"/>
                </a:lnTo>
                <a:lnTo>
                  <a:pt x="1995585" y="4321107"/>
                </a:lnTo>
                <a:lnTo>
                  <a:pt x="0" y="4321107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726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917EE92-B8B8-9544-ACCF-2F3F73BB81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46262" y="759061"/>
            <a:ext cx="4369357" cy="5339881"/>
          </a:xfrm>
          <a:custGeom>
            <a:avLst/>
            <a:gdLst>
              <a:gd name="connsiteX0" fmla="*/ 227775 w 4369357"/>
              <a:gd name="connsiteY0" fmla="*/ 0 h 5339881"/>
              <a:gd name="connsiteX1" fmla="*/ 4141582 w 4369357"/>
              <a:gd name="connsiteY1" fmla="*/ 0 h 5339881"/>
              <a:gd name="connsiteX2" fmla="*/ 4369357 w 4369357"/>
              <a:gd name="connsiteY2" fmla="*/ 227775 h 5339881"/>
              <a:gd name="connsiteX3" fmla="*/ 4369357 w 4369357"/>
              <a:gd name="connsiteY3" fmla="*/ 5112106 h 5339881"/>
              <a:gd name="connsiteX4" fmla="*/ 4141582 w 4369357"/>
              <a:gd name="connsiteY4" fmla="*/ 5339881 h 5339881"/>
              <a:gd name="connsiteX5" fmla="*/ 227775 w 4369357"/>
              <a:gd name="connsiteY5" fmla="*/ 5339881 h 5339881"/>
              <a:gd name="connsiteX6" fmla="*/ 0 w 4369357"/>
              <a:gd name="connsiteY6" fmla="*/ 5112106 h 5339881"/>
              <a:gd name="connsiteX7" fmla="*/ 0 w 4369357"/>
              <a:gd name="connsiteY7" fmla="*/ 227775 h 5339881"/>
              <a:gd name="connsiteX8" fmla="*/ 227775 w 4369357"/>
              <a:gd name="connsiteY8" fmla="*/ 0 h 5339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69357" h="5339881">
                <a:moveTo>
                  <a:pt x="227775" y="0"/>
                </a:moveTo>
                <a:lnTo>
                  <a:pt x="4141582" y="0"/>
                </a:lnTo>
                <a:cubicBezTo>
                  <a:pt x="4267379" y="0"/>
                  <a:pt x="4369357" y="101978"/>
                  <a:pt x="4369357" y="227775"/>
                </a:cubicBezTo>
                <a:lnTo>
                  <a:pt x="4369357" y="5112106"/>
                </a:lnTo>
                <a:cubicBezTo>
                  <a:pt x="4369357" y="5237903"/>
                  <a:pt x="4267379" y="5339881"/>
                  <a:pt x="4141582" y="5339881"/>
                </a:cubicBezTo>
                <a:lnTo>
                  <a:pt x="227775" y="5339881"/>
                </a:lnTo>
                <a:cubicBezTo>
                  <a:pt x="101978" y="5339881"/>
                  <a:pt x="0" y="5237903"/>
                  <a:pt x="0" y="5112106"/>
                </a:cubicBezTo>
                <a:lnTo>
                  <a:pt x="0" y="227775"/>
                </a:lnTo>
                <a:cubicBezTo>
                  <a:pt x="0" y="101978"/>
                  <a:pt x="101978" y="0"/>
                  <a:pt x="227775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119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05C2EAD-D825-A041-9993-6F25F4449F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30806" y="961676"/>
            <a:ext cx="1995585" cy="4321107"/>
          </a:xfrm>
          <a:custGeom>
            <a:avLst/>
            <a:gdLst>
              <a:gd name="connsiteX0" fmla="*/ 0 w 1995585"/>
              <a:gd name="connsiteY0" fmla="*/ 0 h 4321107"/>
              <a:gd name="connsiteX1" fmla="*/ 1995585 w 1995585"/>
              <a:gd name="connsiteY1" fmla="*/ 0 h 4321107"/>
              <a:gd name="connsiteX2" fmla="*/ 1995585 w 1995585"/>
              <a:gd name="connsiteY2" fmla="*/ 4321107 h 4321107"/>
              <a:gd name="connsiteX3" fmla="*/ 0 w 1995585"/>
              <a:gd name="connsiteY3" fmla="*/ 4321107 h 432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5585" h="4321107">
                <a:moveTo>
                  <a:pt x="0" y="0"/>
                </a:moveTo>
                <a:lnTo>
                  <a:pt x="1995585" y="0"/>
                </a:lnTo>
                <a:lnTo>
                  <a:pt x="1995585" y="4321107"/>
                </a:lnTo>
                <a:lnTo>
                  <a:pt x="0" y="4321107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6F378D2-8524-2B4B-AA18-FC97A01D0BF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846600">
            <a:off x="3370482" y="1279996"/>
            <a:ext cx="1995585" cy="4321107"/>
          </a:xfrm>
          <a:custGeom>
            <a:avLst/>
            <a:gdLst>
              <a:gd name="connsiteX0" fmla="*/ 0 w 1995585"/>
              <a:gd name="connsiteY0" fmla="*/ 0 h 4321107"/>
              <a:gd name="connsiteX1" fmla="*/ 1995585 w 1995585"/>
              <a:gd name="connsiteY1" fmla="*/ 0 h 4321107"/>
              <a:gd name="connsiteX2" fmla="*/ 1995585 w 1995585"/>
              <a:gd name="connsiteY2" fmla="*/ 4321107 h 4321107"/>
              <a:gd name="connsiteX3" fmla="*/ 0 w 1995585"/>
              <a:gd name="connsiteY3" fmla="*/ 4321107 h 432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5585" h="4321107">
                <a:moveTo>
                  <a:pt x="0" y="0"/>
                </a:moveTo>
                <a:lnTo>
                  <a:pt x="1995585" y="0"/>
                </a:lnTo>
                <a:lnTo>
                  <a:pt x="1995585" y="4321107"/>
                </a:lnTo>
                <a:lnTo>
                  <a:pt x="0" y="4321107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553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3EA04E7-1659-514F-838A-77DA4EE90A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61570" y="0"/>
            <a:ext cx="4930431" cy="6858000"/>
          </a:xfrm>
          <a:custGeom>
            <a:avLst/>
            <a:gdLst>
              <a:gd name="connsiteX0" fmla="*/ 0 w 4930431"/>
              <a:gd name="connsiteY0" fmla="*/ 0 h 6858000"/>
              <a:gd name="connsiteX1" fmla="*/ 4930431 w 4930431"/>
              <a:gd name="connsiteY1" fmla="*/ 0 h 6858000"/>
              <a:gd name="connsiteX2" fmla="*/ 4930431 w 4930431"/>
              <a:gd name="connsiteY2" fmla="*/ 6858000 h 6858000"/>
              <a:gd name="connsiteX3" fmla="*/ 0 w 493043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30431" h="6858000">
                <a:moveTo>
                  <a:pt x="0" y="0"/>
                </a:moveTo>
                <a:lnTo>
                  <a:pt x="4930431" y="0"/>
                </a:lnTo>
                <a:lnTo>
                  <a:pt x="4930431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762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BE9E97B-43A3-6B4C-BFD4-62125363CF6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96122" y="1361543"/>
            <a:ext cx="1909597" cy="4134914"/>
          </a:xfrm>
          <a:custGeom>
            <a:avLst/>
            <a:gdLst>
              <a:gd name="connsiteX0" fmla="*/ 0 w 1909597"/>
              <a:gd name="connsiteY0" fmla="*/ 0 h 4134914"/>
              <a:gd name="connsiteX1" fmla="*/ 1909597 w 1909597"/>
              <a:gd name="connsiteY1" fmla="*/ 0 h 4134914"/>
              <a:gd name="connsiteX2" fmla="*/ 1909597 w 1909597"/>
              <a:gd name="connsiteY2" fmla="*/ 4134914 h 4134914"/>
              <a:gd name="connsiteX3" fmla="*/ 0 w 1909597"/>
              <a:gd name="connsiteY3" fmla="*/ 4134914 h 4134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9597" h="4134914">
                <a:moveTo>
                  <a:pt x="0" y="0"/>
                </a:moveTo>
                <a:lnTo>
                  <a:pt x="1909597" y="0"/>
                </a:lnTo>
                <a:lnTo>
                  <a:pt x="1909597" y="4134914"/>
                </a:lnTo>
                <a:lnTo>
                  <a:pt x="0" y="4134914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13C2A6E-4383-BA45-8E48-66060E4D1F3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75633" y="1073888"/>
            <a:ext cx="2175288" cy="4710224"/>
          </a:xfrm>
          <a:custGeom>
            <a:avLst/>
            <a:gdLst>
              <a:gd name="connsiteX0" fmla="*/ 0 w 2175288"/>
              <a:gd name="connsiteY0" fmla="*/ 0 h 4710224"/>
              <a:gd name="connsiteX1" fmla="*/ 2175288 w 2175288"/>
              <a:gd name="connsiteY1" fmla="*/ 0 h 4710224"/>
              <a:gd name="connsiteX2" fmla="*/ 2175288 w 2175288"/>
              <a:gd name="connsiteY2" fmla="*/ 4710224 h 4710224"/>
              <a:gd name="connsiteX3" fmla="*/ 0 w 2175288"/>
              <a:gd name="connsiteY3" fmla="*/ 4710224 h 471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5288" h="4710224">
                <a:moveTo>
                  <a:pt x="0" y="0"/>
                </a:moveTo>
                <a:lnTo>
                  <a:pt x="2175288" y="0"/>
                </a:lnTo>
                <a:lnTo>
                  <a:pt x="2175288" y="4710224"/>
                </a:lnTo>
                <a:lnTo>
                  <a:pt x="0" y="4710224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59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439735A-A471-F44D-A529-FFE222F3714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79854" y="5405720"/>
            <a:ext cx="3478502" cy="2720837"/>
          </a:xfrm>
          <a:custGeom>
            <a:avLst/>
            <a:gdLst>
              <a:gd name="connsiteX0" fmla="*/ 214837 w 3478502"/>
              <a:gd name="connsiteY0" fmla="*/ 0 h 2720837"/>
              <a:gd name="connsiteX1" fmla="*/ 3263665 w 3478502"/>
              <a:gd name="connsiteY1" fmla="*/ 0 h 2720837"/>
              <a:gd name="connsiteX2" fmla="*/ 3478502 w 3478502"/>
              <a:gd name="connsiteY2" fmla="*/ 214837 h 2720837"/>
              <a:gd name="connsiteX3" fmla="*/ 3478502 w 3478502"/>
              <a:gd name="connsiteY3" fmla="*/ 2506000 h 2720837"/>
              <a:gd name="connsiteX4" fmla="*/ 3263665 w 3478502"/>
              <a:gd name="connsiteY4" fmla="*/ 2720837 h 2720837"/>
              <a:gd name="connsiteX5" fmla="*/ 214837 w 3478502"/>
              <a:gd name="connsiteY5" fmla="*/ 2720837 h 2720837"/>
              <a:gd name="connsiteX6" fmla="*/ 0 w 3478502"/>
              <a:gd name="connsiteY6" fmla="*/ 2506000 h 2720837"/>
              <a:gd name="connsiteX7" fmla="*/ 0 w 3478502"/>
              <a:gd name="connsiteY7" fmla="*/ 214837 h 2720837"/>
              <a:gd name="connsiteX8" fmla="*/ 214837 w 3478502"/>
              <a:gd name="connsiteY8" fmla="*/ 0 h 27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78502" h="2720837">
                <a:moveTo>
                  <a:pt x="214837" y="0"/>
                </a:moveTo>
                <a:lnTo>
                  <a:pt x="3263665" y="0"/>
                </a:lnTo>
                <a:cubicBezTo>
                  <a:pt x="3382316" y="0"/>
                  <a:pt x="3478502" y="96186"/>
                  <a:pt x="3478502" y="214837"/>
                </a:cubicBezTo>
                <a:lnTo>
                  <a:pt x="3478502" y="2506000"/>
                </a:lnTo>
                <a:cubicBezTo>
                  <a:pt x="3478502" y="2624651"/>
                  <a:pt x="3382316" y="2720837"/>
                  <a:pt x="3263665" y="2720837"/>
                </a:cubicBezTo>
                <a:lnTo>
                  <a:pt x="214837" y="2720837"/>
                </a:lnTo>
                <a:cubicBezTo>
                  <a:pt x="96186" y="2720837"/>
                  <a:pt x="0" y="2624651"/>
                  <a:pt x="0" y="2506000"/>
                </a:cubicBezTo>
                <a:lnTo>
                  <a:pt x="0" y="214837"/>
                </a:lnTo>
                <a:cubicBezTo>
                  <a:pt x="0" y="96186"/>
                  <a:pt x="96186" y="0"/>
                  <a:pt x="214837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467A954-8FC4-0949-BD95-A58F743CE13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79854" y="-1268555"/>
            <a:ext cx="3478502" cy="2720837"/>
          </a:xfrm>
          <a:custGeom>
            <a:avLst/>
            <a:gdLst>
              <a:gd name="connsiteX0" fmla="*/ 214837 w 3478502"/>
              <a:gd name="connsiteY0" fmla="*/ 0 h 2720837"/>
              <a:gd name="connsiteX1" fmla="*/ 3263665 w 3478502"/>
              <a:gd name="connsiteY1" fmla="*/ 0 h 2720837"/>
              <a:gd name="connsiteX2" fmla="*/ 3478502 w 3478502"/>
              <a:gd name="connsiteY2" fmla="*/ 214837 h 2720837"/>
              <a:gd name="connsiteX3" fmla="*/ 3478502 w 3478502"/>
              <a:gd name="connsiteY3" fmla="*/ 2506000 h 2720837"/>
              <a:gd name="connsiteX4" fmla="*/ 3263665 w 3478502"/>
              <a:gd name="connsiteY4" fmla="*/ 2720837 h 2720837"/>
              <a:gd name="connsiteX5" fmla="*/ 214837 w 3478502"/>
              <a:gd name="connsiteY5" fmla="*/ 2720837 h 2720837"/>
              <a:gd name="connsiteX6" fmla="*/ 0 w 3478502"/>
              <a:gd name="connsiteY6" fmla="*/ 2506000 h 2720837"/>
              <a:gd name="connsiteX7" fmla="*/ 0 w 3478502"/>
              <a:gd name="connsiteY7" fmla="*/ 214837 h 2720837"/>
              <a:gd name="connsiteX8" fmla="*/ 214837 w 3478502"/>
              <a:gd name="connsiteY8" fmla="*/ 0 h 27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78502" h="2720837">
                <a:moveTo>
                  <a:pt x="214837" y="0"/>
                </a:moveTo>
                <a:lnTo>
                  <a:pt x="3263665" y="0"/>
                </a:lnTo>
                <a:cubicBezTo>
                  <a:pt x="3382316" y="0"/>
                  <a:pt x="3478502" y="96186"/>
                  <a:pt x="3478502" y="214837"/>
                </a:cubicBezTo>
                <a:lnTo>
                  <a:pt x="3478502" y="2506000"/>
                </a:lnTo>
                <a:cubicBezTo>
                  <a:pt x="3478502" y="2624651"/>
                  <a:pt x="3382316" y="2720837"/>
                  <a:pt x="3263665" y="2720837"/>
                </a:cubicBezTo>
                <a:lnTo>
                  <a:pt x="214837" y="2720837"/>
                </a:lnTo>
                <a:cubicBezTo>
                  <a:pt x="96186" y="2720837"/>
                  <a:pt x="0" y="2624651"/>
                  <a:pt x="0" y="2506000"/>
                </a:cubicBezTo>
                <a:lnTo>
                  <a:pt x="0" y="214837"/>
                </a:lnTo>
                <a:cubicBezTo>
                  <a:pt x="0" y="96186"/>
                  <a:pt x="96186" y="0"/>
                  <a:pt x="214837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9E166B3-C034-4148-AD13-DE0CC0F9BA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09305" y="1700525"/>
            <a:ext cx="4419599" cy="3456950"/>
          </a:xfrm>
          <a:custGeom>
            <a:avLst/>
            <a:gdLst>
              <a:gd name="connsiteX0" fmla="*/ 235487 w 4419599"/>
              <a:gd name="connsiteY0" fmla="*/ 0 h 3456950"/>
              <a:gd name="connsiteX1" fmla="*/ 4184112 w 4419599"/>
              <a:gd name="connsiteY1" fmla="*/ 0 h 3456950"/>
              <a:gd name="connsiteX2" fmla="*/ 4419599 w 4419599"/>
              <a:gd name="connsiteY2" fmla="*/ 235487 h 3456950"/>
              <a:gd name="connsiteX3" fmla="*/ 4419599 w 4419599"/>
              <a:gd name="connsiteY3" fmla="*/ 3221463 h 3456950"/>
              <a:gd name="connsiteX4" fmla="*/ 4184112 w 4419599"/>
              <a:gd name="connsiteY4" fmla="*/ 3456950 h 3456950"/>
              <a:gd name="connsiteX5" fmla="*/ 235487 w 4419599"/>
              <a:gd name="connsiteY5" fmla="*/ 3456950 h 3456950"/>
              <a:gd name="connsiteX6" fmla="*/ 0 w 4419599"/>
              <a:gd name="connsiteY6" fmla="*/ 3221463 h 3456950"/>
              <a:gd name="connsiteX7" fmla="*/ 0 w 4419599"/>
              <a:gd name="connsiteY7" fmla="*/ 235487 h 3456950"/>
              <a:gd name="connsiteX8" fmla="*/ 235487 w 4419599"/>
              <a:gd name="connsiteY8" fmla="*/ 0 h 345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19599" h="3456950">
                <a:moveTo>
                  <a:pt x="235487" y="0"/>
                </a:moveTo>
                <a:lnTo>
                  <a:pt x="4184112" y="0"/>
                </a:lnTo>
                <a:cubicBezTo>
                  <a:pt x="4314168" y="0"/>
                  <a:pt x="4419599" y="105431"/>
                  <a:pt x="4419599" y="235487"/>
                </a:cubicBezTo>
                <a:lnTo>
                  <a:pt x="4419599" y="3221463"/>
                </a:lnTo>
                <a:cubicBezTo>
                  <a:pt x="4419599" y="3351519"/>
                  <a:pt x="4314168" y="3456950"/>
                  <a:pt x="4184112" y="3456950"/>
                </a:cubicBezTo>
                <a:lnTo>
                  <a:pt x="235487" y="3456950"/>
                </a:lnTo>
                <a:cubicBezTo>
                  <a:pt x="105431" y="3456950"/>
                  <a:pt x="0" y="3351519"/>
                  <a:pt x="0" y="3221463"/>
                </a:cubicBezTo>
                <a:lnTo>
                  <a:pt x="0" y="235487"/>
                </a:lnTo>
                <a:cubicBezTo>
                  <a:pt x="0" y="105431"/>
                  <a:pt x="105431" y="0"/>
                  <a:pt x="235487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555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099B2A1-2261-3D49-B0A2-36A419F45E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334523" y="1092938"/>
            <a:ext cx="2175288" cy="4710224"/>
          </a:xfrm>
          <a:custGeom>
            <a:avLst/>
            <a:gdLst>
              <a:gd name="connsiteX0" fmla="*/ 263949 w 2175288"/>
              <a:gd name="connsiteY0" fmla="*/ 0 h 4710224"/>
              <a:gd name="connsiteX1" fmla="*/ 1911339 w 2175288"/>
              <a:gd name="connsiteY1" fmla="*/ 0 h 4710224"/>
              <a:gd name="connsiteX2" fmla="*/ 2175288 w 2175288"/>
              <a:gd name="connsiteY2" fmla="*/ 263949 h 4710224"/>
              <a:gd name="connsiteX3" fmla="*/ 2175288 w 2175288"/>
              <a:gd name="connsiteY3" fmla="*/ 4446275 h 4710224"/>
              <a:gd name="connsiteX4" fmla="*/ 1911339 w 2175288"/>
              <a:gd name="connsiteY4" fmla="*/ 4710224 h 4710224"/>
              <a:gd name="connsiteX5" fmla="*/ 263949 w 2175288"/>
              <a:gd name="connsiteY5" fmla="*/ 4710224 h 4710224"/>
              <a:gd name="connsiteX6" fmla="*/ 0 w 2175288"/>
              <a:gd name="connsiteY6" fmla="*/ 4446275 h 4710224"/>
              <a:gd name="connsiteX7" fmla="*/ 0 w 2175288"/>
              <a:gd name="connsiteY7" fmla="*/ 263949 h 4710224"/>
              <a:gd name="connsiteX8" fmla="*/ 263949 w 2175288"/>
              <a:gd name="connsiteY8" fmla="*/ 0 h 471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75288" h="4710224">
                <a:moveTo>
                  <a:pt x="263949" y="0"/>
                </a:moveTo>
                <a:lnTo>
                  <a:pt x="1911339" y="0"/>
                </a:lnTo>
                <a:cubicBezTo>
                  <a:pt x="2057114" y="0"/>
                  <a:pt x="2175288" y="118174"/>
                  <a:pt x="2175288" y="263949"/>
                </a:cubicBezTo>
                <a:lnTo>
                  <a:pt x="2175288" y="4446275"/>
                </a:lnTo>
                <a:cubicBezTo>
                  <a:pt x="2175288" y="4592050"/>
                  <a:pt x="2057114" y="4710224"/>
                  <a:pt x="1911339" y="4710224"/>
                </a:cubicBezTo>
                <a:lnTo>
                  <a:pt x="263949" y="4710224"/>
                </a:lnTo>
                <a:cubicBezTo>
                  <a:pt x="118174" y="4710224"/>
                  <a:pt x="0" y="4592050"/>
                  <a:pt x="0" y="4446275"/>
                </a:cubicBezTo>
                <a:lnTo>
                  <a:pt x="0" y="263949"/>
                </a:lnTo>
                <a:cubicBezTo>
                  <a:pt x="0" y="118174"/>
                  <a:pt x="118174" y="0"/>
                  <a:pt x="26394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E90D090-4137-A64D-9694-179327E0BBC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51787" y="1092938"/>
            <a:ext cx="2175288" cy="4710224"/>
          </a:xfrm>
          <a:custGeom>
            <a:avLst/>
            <a:gdLst>
              <a:gd name="connsiteX0" fmla="*/ 263949 w 2175288"/>
              <a:gd name="connsiteY0" fmla="*/ 0 h 4710224"/>
              <a:gd name="connsiteX1" fmla="*/ 1911339 w 2175288"/>
              <a:gd name="connsiteY1" fmla="*/ 0 h 4710224"/>
              <a:gd name="connsiteX2" fmla="*/ 2175288 w 2175288"/>
              <a:gd name="connsiteY2" fmla="*/ 263949 h 4710224"/>
              <a:gd name="connsiteX3" fmla="*/ 2175288 w 2175288"/>
              <a:gd name="connsiteY3" fmla="*/ 4446275 h 4710224"/>
              <a:gd name="connsiteX4" fmla="*/ 1911339 w 2175288"/>
              <a:gd name="connsiteY4" fmla="*/ 4710224 h 4710224"/>
              <a:gd name="connsiteX5" fmla="*/ 263949 w 2175288"/>
              <a:gd name="connsiteY5" fmla="*/ 4710224 h 4710224"/>
              <a:gd name="connsiteX6" fmla="*/ 0 w 2175288"/>
              <a:gd name="connsiteY6" fmla="*/ 4446275 h 4710224"/>
              <a:gd name="connsiteX7" fmla="*/ 0 w 2175288"/>
              <a:gd name="connsiteY7" fmla="*/ 263949 h 4710224"/>
              <a:gd name="connsiteX8" fmla="*/ 263949 w 2175288"/>
              <a:gd name="connsiteY8" fmla="*/ 0 h 471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75288" h="4710224">
                <a:moveTo>
                  <a:pt x="263949" y="0"/>
                </a:moveTo>
                <a:lnTo>
                  <a:pt x="1911339" y="0"/>
                </a:lnTo>
                <a:cubicBezTo>
                  <a:pt x="2057114" y="0"/>
                  <a:pt x="2175288" y="118174"/>
                  <a:pt x="2175288" y="263949"/>
                </a:cubicBezTo>
                <a:lnTo>
                  <a:pt x="2175288" y="4446275"/>
                </a:lnTo>
                <a:cubicBezTo>
                  <a:pt x="2175288" y="4592050"/>
                  <a:pt x="2057114" y="4710224"/>
                  <a:pt x="1911339" y="4710224"/>
                </a:cubicBezTo>
                <a:lnTo>
                  <a:pt x="263949" y="4710224"/>
                </a:lnTo>
                <a:cubicBezTo>
                  <a:pt x="118174" y="4710224"/>
                  <a:pt x="0" y="4592050"/>
                  <a:pt x="0" y="4446275"/>
                </a:cubicBezTo>
                <a:lnTo>
                  <a:pt x="0" y="263949"/>
                </a:lnTo>
                <a:cubicBezTo>
                  <a:pt x="0" y="118174"/>
                  <a:pt x="118174" y="0"/>
                  <a:pt x="26394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89A47F3-6FBA-6C49-BED7-871BEB7FB9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3152" y="1092938"/>
            <a:ext cx="2175288" cy="4710224"/>
          </a:xfrm>
          <a:custGeom>
            <a:avLst/>
            <a:gdLst>
              <a:gd name="connsiteX0" fmla="*/ 263949 w 2175288"/>
              <a:gd name="connsiteY0" fmla="*/ 0 h 4710224"/>
              <a:gd name="connsiteX1" fmla="*/ 1911339 w 2175288"/>
              <a:gd name="connsiteY1" fmla="*/ 0 h 4710224"/>
              <a:gd name="connsiteX2" fmla="*/ 2175288 w 2175288"/>
              <a:gd name="connsiteY2" fmla="*/ 263949 h 4710224"/>
              <a:gd name="connsiteX3" fmla="*/ 2175288 w 2175288"/>
              <a:gd name="connsiteY3" fmla="*/ 4446275 h 4710224"/>
              <a:gd name="connsiteX4" fmla="*/ 1911339 w 2175288"/>
              <a:gd name="connsiteY4" fmla="*/ 4710224 h 4710224"/>
              <a:gd name="connsiteX5" fmla="*/ 263949 w 2175288"/>
              <a:gd name="connsiteY5" fmla="*/ 4710224 h 4710224"/>
              <a:gd name="connsiteX6" fmla="*/ 0 w 2175288"/>
              <a:gd name="connsiteY6" fmla="*/ 4446275 h 4710224"/>
              <a:gd name="connsiteX7" fmla="*/ 0 w 2175288"/>
              <a:gd name="connsiteY7" fmla="*/ 263949 h 4710224"/>
              <a:gd name="connsiteX8" fmla="*/ 263949 w 2175288"/>
              <a:gd name="connsiteY8" fmla="*/ 0 h 471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75288" h="4710224">
                <a:moveTo>
                  <a:pt x="263949" y="0"/>
                </a:moveTo>
                <a:lnTo>
                  <a:pt x="1911339" y="0"/>
                </a:lnTo>
                <a:cubicBezTo>
                  <a:pt x="2057114" y="0"/>
                  <a:pt x="2175288" y="118174"/>
                  <a:pt x="2175288" y="263949"/>
                </a:cubicBezTo>
                <a:lnTo>
                  <a:pt x="2175288" y="4446275"/>
                </a:lnTo>
                <a:cubicBezTo>
                  <a:pt x="2175288" y="4592050"/>
                  <a:pt x="2057114" y="4710224"/>
                  <a:pt x="1911339" y="4710224"/>
                </a:cubicBezTo>
                <a:lnTo>
                  <a:pt x="263949" y="4710224"/>
                </a:lnTo>
                <a:cubicBezTo>
                  <a:pt x="118174" y="4710224"/>
                  <a:pt x="0" y="4592050"/>
                  <a:pt x="0" y="4446275"/>
                </a:cubicBezTo>
                <a:lnTo>
                  <a:pt x="0" y="263949"/>
                </a:lnTo>
                <a:cubicBezTo>
                  <a:pt x="0" y="118174"/>
                  <a:pt x="118174" y="0"/>
                  <a:pt x="26394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888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1E808C4-2298-5F4A-97AC-644061D60FF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37621" y="4939865"/>
            <a:ext cx="1022304" cy="1022304"/>
          </a:xfrm>
          <a:custGeom>
            <a:avLst/>
            <a:gdLst>
              <a:gd name="connsiteX0" fmla="*/ 170387 w 1022304"/>
              <a:gd name="connsiteY0" fmla="*/ 0 h 1022304"/>
              <a:gd name="connsiteX1" fmla="*/ 851917 w 1022304"/>
              <a:gd name="connsiteY1" fmla="*/ 0 h 1022304"/>
              <a:gd name="connsiteX2" fmla="*/ 1022304 w 1022304"/>
              <a:gd name="connsiteY2" fmla="*/ 170387 h 1022304"/>
              <a:gd name="connsiteX3" fmla="*/ 1022304 w 1022304"/>
              <a:gd name="connsiteY3" fmla="*/ 851917 h 1022304"/>
              <a:gd name="connsiteX4" fmla="*/ 851917 w 1022304"/>
              <a:gd name="connsiteY4" fmla="*/ 1022304 h 1022304"/>
              <a:gd name="connsiteX5" fmla="*/ 170387 w 1022304"/>
              <a:gd name="connsiteY5" fmla="*/ 1022304 h 1022304"/>
              <a:gd name="connsiteX6" fmla="*/ 0 w 1022304"/>
              <a:gd name="connsiteY6" fmla="*/ 851917 h 1022304"/>
              <a:gd name="connsiteX7" fmla="*/ 0 w 1022304"/>
              <a:gd name="connsiteY7" fmla="*/ 170387 h 1022304"/>
              <a:gd name="connsiteX8" fmla="*/ 170387 w 1022304"/>
              <a:gd name="connsiteY8" fmla="*/ 0 h 102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2304" h="1022304">
                <a:moveTo>
                  <a:pt x="170387" y="0"/>
                </a:moveTo>
                <a:lnTo>
                  <a:pt x="851917" y="0"/>
                </a:lnTo>
                <a:cubicBezTo>
                  <a:pt x="946019" y="0"/>
                  <a:pt x="1022304" y="76285"/>
                  <a:pt x="1022304" y="170387"/>
                </a:cubicBezTo>
                <a:lnTo>
                  <a:pt x="1022304" y="851917"/>
                </a:lnTo>
                <a:cubicBezTo>
                  <a:pt x="1022304" y="946019"/>
                  <a:pt x="946019" y="1022304"/>
                  <a:pt x="851917" y="1022304"/>
                </a:cubicBezTo>
                <a:lnTo>
                  <a:pt x="170387" y="1022304"/>
                </a:lnTo>
                <a:cubicBezTo>
                  <a:pt x="76285" y="1022304"/>
                  <a:pt x="0" y="946019"/>
                  <a:pt x="0" y="851917"/>
                </a:cubicBezTo>
                <a:lnTo>
                  <a:pt x="0" y="170387"/>
                </a:lnTo>
                <a:cubicBezTo>
                  <a:pt x="0" y="76285"/>
                  <a:pt x="76285" y="0"/>
                  <a:pt x="170387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D0CB3DC-8C61-A94D-879C-139F842CB2E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37621" y="3582299"/>
            <a:ext cx="1022304" cy="1022304"/>
          </a:xfrm>
          <a:custGeom>
            <a:avLst/>
            <a:gdLst>
              <a:gd name="connsiteX0" fmla="*/ 170387 w 1022304"/>
              <a:gd name="connsiteY0" fmla="*/ 0 h 1022304"/>
              <a:gd name="connsiteX1" fmla="*/ 851917 w 1022304"/>
              <a:gd name="connsiteY1" fmla="*/ 0 h 1022304"/>
              <a:gd name="connsiteX2" fmla="*/ 1022304 w 1022304"/>
              <a:gd name="connsiteY2" fmla="*/ 170387 h 1022304"/>
              <a:gd name="connsiteX3" fmla="*/ 1022304 w 1022304"/>
              <a:gd name="connsiteY3" fmla="*/ 851917 h 1022304"/>
              <a:gd name="connsiteX4" fmla="*/ 851917 w 1022304"/>
              <a:gd name="connsiteY4" fmla="*/ 1022304 h 1022304"/>
              <a:gd name="connsiteX5" fmla="*/ 170387 w 1022304"/>
              <a:gd name="connsiteY5" fmla="*/ 1022304 h 1022304"/>
              <a:gd name="connsiteX6" fmla="*/ 0 w 1022304"/>
              <a:gd name="connsiteY6" fmla="*/ 851917 h 1022304"/>
              <a:gd name="connsiteX7" fmla="*/ 0 w 1022304"/>
              <a:gd name="connsiteY7" fmla="*/ 170387 h 1022304"/>
              <a:gd name="connsiteX8" fmla="*/ 170387 w 1022304"/>
              <a:gd name="connsiteY8" fmla="*/ 0 h 102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2304" h="1022304">
                <a:moveTo>
                  <a:pt x="170387" y="0"/>
                </a:moveTo>
                <a:lnTo>
                  <a:pt x="851917" y="0"/>
                </a:lnTo>
                <a:cubicBezTo>
                  <a:pt x="946019" y="0"/>
                  <a:pt x="1022304" y="76285"/>
                  <a:pt x="1022304" y="170387"/>
                </a:cubicBezTo>
                <a:lnTo>
                  <a:pt x="1022304" y="851917"/>
                </a:lnTo>
                <a:cubicBezTo>
                  <a:pt x="1022304" y="946019"/>
                  <a:pt x="946019" y="1022304"/>
                  <a:pt x="851917" y="1022304"/>
                </a:cubicBezTo>
                <a:lnTo>
                  <a:pt x="170387" y="1022304"/>
                </a:lnTo>
                <a:cubicBezTo>
                  <a:pt x="76285" y="1022304"/>
                  <a:pt x="0" y="946019"/>
                  <a:pt x="0" y="851917"/>
                </a:cubicBezTo>
                <a:lnTo>
                  <a:pt x="0" y="170387"/>
                </a:lnTo>
                <a:cubicBezTo>
                  <a:pt x="0" y="76285"/>
                  <a:pt x="76285" y="0"/>
                  <a:pt x="170387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EA33996-5B70-AE4B-89CA-5D494AB10B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09749" y="941294"/>
            <a:ext cx="3506321" cy="4957482"/>
          </a:xfrm>
          <a:custGeom>
            <a:avLst/>
            <a:gdLst>
              <a:gd name="connsiteX0" fmla="*/ 114411 w 3506321"/>
              <a:gd name="connsiteY0" fmla="*/ 0 h 4957482"/>
              <a:gd name="connsiteX1" fmla="*/ 3391910 w 3506321"/>
              <a:gd name="connsiteY1" fmla="*/ 0 h 4957482"/>
              <a:gd name="connsiteX2" fmla="*/ 3506321 w 3506321"/>
              <a:gd name="connsiteY2" fmla="*/ 114411 h 4957482"/>
              <a:gd name="connsiteX3" fmla="*/ 3506321 w 3506321"/>
              <a:gd name="connsiteY3" fmla="*/ 4843071 h 4957482"/>
              <a:gd name="connsiteX4" fmla="*/ 3391910 w 3506321"/>
              <a:gd name="connsiteY4" fmla="*/ 4957482 h 4957482"/>
              <a:gd name="connsiteX5" fmla="*/ 114411 w 3506321"/>
              <a:gd name="connsiteY5" fmla="*/ 4957482 h 4957482"/>
              <a:gd name="connsiteX6" fmla="*/ 0 w 3506321"/>
              <a:gd name="connsiteY6" fmla="*/ 4843071 h 4957482"/>
              <a:gd name="connsiteX7" fmla="*/ 0 w 3506321"/>
              <a:gd name="connsiteY7" fmla="*/ 114411 h 4957482"/>
              <a:gd name="connsiteX8" fmla="*/ 114411 w 3506321"/>
              <a:gd name="connsiteY8" fmla="*/ 0 h 4957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06321" h="4957482">
                <a:moveTo>
                  <a:pt x="114411" y="0"/>
                </a:moveTo>
                <a:lnTo>
                  <a:pt x="3391910" y="0"/>
                </a:lnTo>
                <a:cubicBezTo>
                  <a:pt x="3455097" y="0"/>
                  <a:pt x="3506321" y="51224"/>
                  <a:pt x="3506321" y="114411"/>
                </a:cubicBezTo>
                <a:lnTo>
                  <a:pt x="3506321" y="4843071"/>
                </a:lnTo>
                <a:cubicBezTo>
                  <a:pt x="3506321" y="4906258"/>
                  <a:pt x="3455097" y="4957482"/>
                  <a:pt x="3391910" y="4957482"/>
                </a:cubicBezTo>
                <a:lnTo>
                  <a:pt x="114411" y="4957482"/>
                </a:lnTo>
                <a:cubicBezTo>
                  <a:pt x="51224" y="4957482"/>
                  <a:pt x="0" y="4906258"/>
                  <a:pt x="0" y="4843071"/>
                </a:cubicBezTo>
                <a:lnTo>
                  <a:pt x="0" y="114411"/>
                </a:lnTo>
                <a:cubicBezTo>
                  <a:pt x="0" y="51224"/>
                  <a:pt x="51224" y="0"/>
                  <a:pt x="114411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728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9DB3034-ABD1-8F48-A9EA-41E8840EB40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14470" y="1987058"/>
            <a:ext cx="2008095" cy="2008095"/>
          </a:xfrm>
          <a:custGeom>
            <a:avLst/>
            <a:gdLst>
              <a:gd name="connsiteX0" fmla="*/ 334689 w 2008095"/>
              <a:gd name="connsiteY0" fmla="*/ 0 h 2008095"/>
              <a:gd name="connsiteX1" fmla="*/ 1673406 w 2008095"/>
              <a:gd name="connsiteY1" fmla="*/ 0 h 2008095"/>
              <a:gd name="connsiteX2" fmla="*/ 2008095 w 2008095"/>
              <a:gd name="connsiteY2" fmla="*/ 334689 h 2008095"/>
              <a:gd name="connsiteX3" fmla="*/ 2008095 w 2008095"/>
              <a:gd name="connsiteY3" fmla="*/ 1673406 h 2008095"/>
              <a:gd name="connsiteX4" fmla="*/ 1673406 w 2008095"/>
              <a:gd name="connsiteY4" fmla="*/ 2008095 h 2008095"/>
              <a:gd name="connsiteX5" fmla="*/ 334689 w 2008095"/>
              <a:gd name="connsiteY5" fmla="*/ 2008095 h 2008095"/>
              <a:gd name="connsiteX6" fmla="*/ 0 w 2008095"/>
              <a:gd name="connsiteY6" fmla="*/ 1673406 h 2008095"/>
              <a:gd name="connsiteX7" fmla="*/ 0 w 2008095"/>
              <a:gd name="connsiteY7" fmla="*/ 334689 h 2008095"/>
              <a:gd name="connsiteX8" fmla="*/ 334689 w 2008095"/>
              <a:gd name="connsiteY8" fmla="*/ 0 h 2008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8095" h="2008095">
                <a:moveTo>
                  <a:pt x="334689" y="0"/>
                </a:moveTo>
                <a:lnTo>
                  <a:pt x="1673406" y="0"/>
                </a:lnTo>
                <a:cubicBezTo>
                  <a:pt x="1858250" y="0"/>
                  <a:pt x="2008095" y="149845"/>
                  <a:pt x="2008095" y="334689"/>
                </a:cubicBezTo>
                <a:lnTo>
                  <a:pt x="2008095" y="1673406"/>
                </a:lnTo>
                <a:cubicBezTo>
                  <a:pt x="2008095" y="1858250"/>
                  <a:pt x="1858250" y="2008095"/>
                  <a:pt x="1673406" y="2008095"/>
                </a:cubicBezTo>
                <a:lnTo>
                  <a:pt x="334689" y="2008095"/>
                </a:lnTo>
                <a:cubicBezTo>
                  <a:pt x="149845" y="2008095"/>
                  <a:pt x="0" y="1858250"/>
                  <a:pt x="0" y="1673406"/>
                </a:cubicBezTo>
                <a:lnTo>
                  <a:pt x="0" y="334689"/>
                </a:lnTo>
                <a:cubicBezTo>
                  <a:pt x="0" y="149845"/>
                  <a:pt x="149845" y="0"/>
                  <a:pt x="33468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4E8D6F7-DDE0-E140-86BF-3C2680F60AF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49076" y="1987058"/>
            <a:ext cx="2008095" cy="2008095"/>
          </a:xfrm>
          <a:custGeom>
            <a:avLst/>
            <a:gdLst>
              <a:gd name="connsiteX0" fmla="*/ 334689 w 2008095"/>
              <a:gd name="connsiteY0" fmla="*/ 0 h 2008095"/>
              <a:gd name="connsiteX1" fmla="*/ 1673406 w 2008095"/>
              <a:gd name="connsiteY1" fmla="*/ 0 h 2008095"/>
              <a:gd name="connsiteX2" fmla="*/ 2008095 w 2008095"/>
              <a:gd name="connsiteY2" fmla="*/ 334689 h 2008095"/>
              <a:gd name="connsiteX3" fmla="*/ 2008095 w 2008095"/>
              <a:gd name="connsiteY3" fmla="*/ 1673406 h 2008095"/>
              <a:gd name="connsiteX4" fmla="*/ 1673406 w 2008095"/>
              <a:gd name="connsiteY4" fmla="*/ 2008095 h 2008095"/>
              <a:gd name="connsiteX5" fmla="*/ 334689 w 2008095"/>
              <a:gd name="connsiteY5" fmla="*/ 2008095 h 2008095"/>
              <a:gd name="connsiteX6" fmla="*/ 0 w 2008095"/>
              <a:gd name="connsiteY6" fmla="*/ 1673406 h 2008095"/>
              <a:gd name="connsiteX7" fmla="*/ 0 w 2008095"/>
              <a:gd name="connsiteY7" fmla="*/ 334689 h 2008095"/>
              <a:gd name="connsiteX8" fmla="*/ 334689 w 2008095"/>
              <a:gd name="connsiteY8" fmla="*/ 0 h 2008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8095" h="2008095">
                <a:moveTo>
                  <a:pt x="334689" y="0"/>
                </a:moveTo>
                <a:lnTo>
                  <a:pt x="1673406" y="0"/>
                </a:lnTo>
                <a:cubicBezTo>
                  <a:pt x="1858250" y="0"/>
                  <a:pt x="2008095" y="149845"/>
                  <a:pt x="2008095" y="334689"/>
                </a:cubicBezTo>
                <a:lnTo>
                  <a:pt x="2008095" y="1673406"/>
                </a:lnTo>
                <a:cubicBezTo>
                  <a:pt x="2008095" y="1858250"/>
                  <a:pt x="1858250" y="2008095"/>
                  <a:pt x="1673406" y="2008095"/>
                </a:cubicBezTo>
                <a:lnTo>
                  <a:pt x="334689" y="2008095"/>
                </a:lnTo>
                <a:cubicBezTo>
                  <a:pt x="149845" y="2008095"/>
                  <a:pt x="0" y="1858250"/>
                  <a:pt x="0" y="1673406"/>
                </a:cubicBezTo>
                <a:lnTo>
                  <a:pt x="0" y="334689"/>
                </a:lnTo>
                <a:cubicBezTo>
                  <a:pt x="0" y="149845"/>
                  <a:pt x="149845" y="0"/>
                  <a:pt x="33468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6B22A01-7403-7E45-9734-D745B159660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83681" y="1987058"/>
            <a:ext cx="2008095" cy="2008095"/>
          </a:xfrm>
          <a:custGeom>
            <a:avLst/>
            <a:gdLst>
              <a:gd name="connsiteX0" fmla="*/ 334689 w 2008095"/>
              <a:gd name="connsiteY0" fmla="*/ 0 h 2008095"/>
              <a:gd name="connsiteX1" fmla="*/ 1673406 w 2008095"/>
              <a:gd name="connsiteY1" fmla="*/ 0 h 2008095"/>
              <a:gd name="connsiteX2" fmla="*/ 2008095 w 2008095"/>
              <a:gd name="connsiteY2" fmla="*/ 334689 h 2008095"/>
              <a:gd name="connsiteX3" fmla="*/ 2008095 w 2008095"/>
              <a:gd name="connsiteY3" fmla="*/ 1673406 h 2008095"/>
              <a:gd name="connsiteX4" fmla="*/ 1673406 w 2008095"/>
              <a:gd name="connsiteY4" fmla="*/ 2008095 h 2008095"/>
              <a:gd name="connsiteX5" fmla="*/ 334689 w 2008095"/>
              <a:gd name="connsiteY5" fmla="*/ 2008095 h 2008095"/>
              <a:gd name="connsiteX6" fmla="*/ 0 w 2008095"/>
              <a:gd name="connsiteY6" fmla="*/ 1673406 h 2008095"/>
              <a:gd name="connsiteX7" fmla="*/ 0 w 2008095"/>
              <a:gd name="connsiteY7" fmla="*/ 334689 h 2008095"/>
              <a:gd name="connsiteX8" fmla="*/ 334689 w 2008095"/>
              <a:gd name="connsiteY8" fmla="*/ 0 h 2008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8095" h="2008095">
                <a:moveTo>
                  <a:pt x="334689" y="0"/>
                </a:moveTo>
                <a:lnTo>
                  <a:pt x="1673406" y="0"/>
                </a:lnTo>
                <a:cubicBezTo>
                  <a:pt x="1858250" y="0"/>
                  <a:pt x="2008095" y="149845"/>
                  <a:pt x="2008095" y="334689"/>
                </a:cubicBezTo>
                <a:lnTo>
                  <a:pt x="2008095" y="1673406"/>
                </a:lnTo>
                <a:cubicBezTo>
                  <a:pt x="2008095" y="1858250"/>
                  <a:pt x="1858250" y="2008095"/>
                  <a:pt x="1673406" y="2008095"/>
                </a:cubicBezTo>
                <a:lnTo>
                  <a:pt x="334689" y="2008095"/>
                </a:lnTo>
                <a:cubicBezTo>
                  <a:pt x="149845" y="2008095"/>
                  <a:pt x="0" y="1858250"/>
                  <a:pt x="0" y="1673406"/>
                </a:cubicBezTo>
                <a:lnTo>
                  <a:pt x="0" y="334689"/>
                </a:lnTo>
                <a:cubicBezTo>
                  <a:pt x="0" y="149845"/>
                  <a:pt x="149845" y="0"/>
                  <a:pt x="33468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500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2C53781-DB1F-E249-B0B0-419607C3BA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64734" y="0"/>
            <a:ext cx="5397929" cy="6858000"/>
          </a:xfrm>
          <a:custGeom>
            <a:avLst/>
            <a:gdLst>
              <a:gd name="connsiteX0" fmla="*/ 0 w 5397929"/>
              <a:gd name="connsiteY0" fmla="*/ 0 h 6946900"/>
              <a:gd name="connsiteX1" fmla="*/ 5397929 w 5397929"/>
              <a:gd name="connsiteY1" fmla="*/ 0 h 6946900"/>
              <a:gd name="connsiteX2" fmla="*/ 5397929 w 5397929"/>
              <a:gd name="connsiteY2" fmla="*/ 6946900 h 6946900"/>
              <a:gd name="connsiteX3" fmla="*/ 0 w 5397929"/>
              <a:gd name="connsiteY3" fmla="*/ 6946900 h 694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97929" h="6946900">
                <a:moveTo>
                  <a:pt x="0" y="0"/>
                </a:moveTo>
                <a:lnTo>
                  <a:pt x="5397929" y="0"/>
                </a:lnTo>
                <a:lnTo>
                  <a:pt x="5397929" y="6946900"/>
                </a:lnTo>
                <a:lnTo>
                  <a:pt x="0" y="69469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3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29A38E5-BB77-C14B-9AE4-D2E4EF35DB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25822" y="2032390"/>
            <a:ext cx="2226437" cy="2226437"/>
          </a:xfrm>
          <a:custGeom>
            <a:avLst/>
            <a:gdLst>
              <a:gd name="connsiteX0" fmla="*/ 371080 w 2226437"/>
              <a:gd name="connsiteY0" fmla="*/ 0 h 2226437"/>
              <a:gd name="connsiteX1" fmla="*/ 1855357 w 2226437"/>
              <a:gd name="connsiteY1" fmla="*/ 0 h 2226437"/>
              <a:gd name="connsiteX2" fmla="*/ 2226437 w 2226437"/>
              <a:gd name="connsiteY2" fmla="*/ 371080 h 2226437"/>
              <a:gd name="connsiteX3" fmla="*/ 2226437 w 2226437"/>
              <a:gd name="connsiteY3" fmla="*/ 1855357 h 2226437"/>
              <a:gd name="connsiteX4" fmla="*/ 1855357 w 2226437"/>
              <a:gd name="connsiteY4" fmla="*/ 2226437 h 2226437"/>
              <a:gd name="connsiteX5" fmla="*/ 371080 w 2226437"/>
              <a:gd name="connsiteY5" fmla="*/ 2226437 h 2226437"/>
              <a:gd name="connsiteX6" fmla="*/ 0 w 2226437"/>
              <a:gd name="connsiteY6" fmla="*/ 1855357 h 2226437"/>
              <a:gd name="connsiteX7" fmla="*/ 0 w 2226437"/>
              <a:gd name="connsiteY7" fmla="*/ 371080 h 2226437"/>
              <a:gd name="connsiteX8" fmla="*/ 371080 w 2226437"/>
              <a:gd name="connsiteY8" fmla="*/ 0 h 222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6437" h="2226437">
                <a:moveTo>
                  <a:pt x="371080" y="0"/>
                </a:moveTo>
                <a:lnTo>
                  <a:pt x="1855357" y="0"/>
                </a:lnTo>
                <a:cubicBezTo>
                  <a:pt x="2060299" y="0"/>
                  <a:pt x="2226437" y="166138"/>
                  <a:pt x="2226437" y="371080"/>
                </a:cubicBezTo>
                <a:lnTo>
                  <a:pt x="2226437" y="1855357"/>
                </a:lnTo>
                <a:cubicBezTo>
                  <a:pt x="2226437" y="2060299"/>
                  <a:pt x="2060299" y="2226437"/>
                  <a:pt x="1855357" y="2226437"/>
                </a:cubicBezTo>
                <a:lnTo>
                  <a:pt x="371080" y="2226437"/>
                </a:lnTo>
                <a:cubicBezTo>
                  <a:pt x="166138" y="2226437"/>
                  <a:pt x="0" y="2060299"/>
                  <a:pt x="0" y="1855357"/>
                </a:cubicBezTo>
                <a:lnTo>
                  <a:pt x="0" y="371080"/>
                </a:lnTo>
                <a:cubicBezTo>
                  <a:pt x="0" y="166138"/>
                  <a:pt x="166138" y="0"/>
                  <a:pt x="371080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9E3674F-B8EE-7D4F-BF02-4E39FB51B36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47723" y="2032391"/>
            <a:ext cx="2226437" cy="2226437"/>
          </a:xfrm>
          <a:custGeom>
            <a:avLst/>
            <a:gdLst>
              <a:gd name="connsiteX0" fmla="*/ 371080 w 2226437"/>
              <a:gd name="connsiteY0" fmla="*/ 0 h 2226437"/>
              <a:gd name="connsiteX1" fmla="*/ 1855357 w 2226437"/>
              <a:gd name="connsiteY1" fmla="*/ 0 h 2226437"/>
              <a:gd name="connsiteX2" fmla="*/ 2226437 w 2226437"/>
              <a:gd name="connsiteY2" fmla="*/ 371080 h 2226437"/>
              <a:gd name="connsiteX3" fmla="*/ 2226437 w 2226437"/>
              <a:gd name="connsiteY3" fmla="*/ 1855357 h 2226437"/>
              <a:gd name="connsiteX4" fmla="*/ 1855357 w 2226437"/>
              <a:gd name="connsiteY4" fmla="*/ 2226437 h 2226437"/>
              <a:gd name="connsiteX5" fmla="*/ 371080 w 2226437"/>
              <a:gd name="connsiteY5" fmla="*/ 2226437 h 2226437"/>
              <a:gd name="connsiteX6" fmla="*/ 0 w 2226437"/>
              <a:gd name="connsiteY6" fmla="*/ 1855357 h 2226437"/>
              <a:gd name="connsiteX7" fmla="*/ 0 w 2226437"/>
              <a:gd name="connsiteY7" fmla="*/ 371080 h 2226437"/>
              <a:gd name="connsiteX8" fmla="*/ 371080 w 2226437"/>
              <a:gd name="connsiteY8" fmla="*/ 0 h 222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6437" h="2226437">
                <a:moveTo>
                  <a:pt x="371080" y="0"/>
                </a:moveTo>
                <a:lnTo>
                  <a:pt x="1855357" y="0"/>
                </a:lnTo>
                <a:cubicBezTo>
                  <a:pt x="2060299" y="0"/>
                  <a:pt x="2226437" y="166138"/>
                  <a:pt x="2226437" y="371080"/>
                </a:cubicBezTo>
                <a:lnTo>
                  <a:pt x="2226437" y="1855357"/>
                </a:lnTo>
                <a:cubicBezTo>
                  <a:pt x="2226437" y="2060299"/>
                  <a:pt x="2060299" y="2226437"/>
                  <a:pt x="1855357" y="2226437"/>
                </a:cubicBezTo>
                <a:lnTo>
                  <a:pt x="371080" y="2226437"/>
                </a:lnTo>
                <a:cubicBezTo>
                  <a:pt x="166138" y="2226437"/>
                  <a:pt x="0" y="2060299"/>
                  <a:pt x="0" y="1855357"/>
                </a:cubicBezTo>
                <a:lnTo>
                  <a:pt x="0" y="371080"/>
                </a:lnTo>
                <a:cubicBezTo>
                  <a:pt x="0" y="166138"/>
                  <a:pt x="166138" y="0"/>
                  <a:pt x="371080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AA2F892-C51B-AC4F-BA90-8BE1A6889B7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69622" y="2032390"/>
            <a:ext cx="2226437" cy="2226437"/>
          </a:xfrm>
          <a:custGeom>
            <a:avLst/>
            <a:gdLst>
              <a:gd name="connsiteX0" fmla="*/ 371080 w 2226437"/>
              <a:gd name="connsiteY0" fmla="*/ 0 h 2226437"/>
              <a:gd name="connsiteX1" fmla="*/ 1855357 w 2226437"/>
              <a:gd name="connsiteY1" fmla="*/ 0 h 2226437"/>
              <a:gd name="connsiteX2" fmla="*/ 2226437 w 2226437"/>
              <a:gd name="connsiteY2" fmla="*/ 371080 h 2226437"/>
              <a:gd name="connsiteX3" fmla="*/ 2226437 w 2226437"/>
              <a:gd name="connsiteY3" fmla="*/ 1855357 h 2226437"/>
              <a:gd name="connsiteX4" fmla="*/ 1855357 w 2226437"/>
              <a:gd name="connsiteY4" fmla="*/ 2226437 h 2226437"/>
              <a:gd name="connsiteX5" fmla="*/ 371080 w 2226437"/>
              <a:gd name="connsiteY5" fmla="*/ 2226437 h 2226437"/>
              <a:gd name="connsiteX6" fmla="*/ 0 w 2226437"/>
              <a:gd name="connsiteY6" fmla="*/ 1855357 h 2226437"/>
              <a:gd name="connsiteX7" fmla="*/ 0 w 2226437"/>
              <a:gd name="connsiteY7" fmla="*/ 371080 h 2226437"/>
              <a:gd name="connsiteX8" fmla="*/ 371080 w 2226437"/>
              <a:gd name="connsiteY8" fmla="*/ 0 h 222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6437" h="2226437">
                <a:moveTo>
                  <a:pt x="371080" y="0"/>
                </a:moveTo>
                <a:lnTo>
                  <a:pt x="1855357" y="0"/>
                </a:lnTo>
                <a:cubicBezTo>
                  <a:pt x="2060299" y="0"/>
                  <a:pt x="2226437" y="166138"/>
                  <a:pt x="2226437" y="371080"/>
                </a:cubicBezTo>
                <a:lnTo>
                  <a:pt x="2226437" y="1855357"/>
                </a:lnTo>
                <a:cubicBezTo>
                  <a:pt x="2226437" y="2060299"/>
                  <a:pt x="2060299" y="2226437"/>
                  <a:pt x="1855357" y="2226437"/>
                </a:cubicBezTo>
                <a:lnTo>
                  <a:pt x="371080" y="2226437"/>
                </a:lnTo>
                <a:cubicBezTo>
                  <a:pt x="166138" y="2226437"/>
                  <a:pt x="0" y="2060299"/>
                  <a:pt x="0" y="1855357"/>
                </a:cubicBezTo>
                <a:lnTo>
                  <a:pt x="0" y="371080"/>
                </a:lnTo>
                <a:cubicBezTo>
                  <a:pt x="0" y="166138"/>
                  <a:pt x="166138" y="0"/>
                  <a:pt x="371080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F7A76EA-7842-FC44-80CA-726257B93E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523" y="2032391"/>
            <a:ext cx="2226437" cy="2226437"/>
          </a:xfrm>
          <a:custGeom>
            <a:avLst/>
            <a:gdLst>
              <a:gd name="connsiteX0" fmla="*/ 371080 w 2226437"/>
              <a:gd name="connsiteY0" fmla="*/ 0 h 2226437"/>
              <a:gd name="connsiteX1" fmla="*/ 1855357 w 2226437"/>
              <a:gd name="connsiteY1" fmla="*/ 0 h 2226437"/>
              <a:gd name="connsiteX2" fmla="*/ 2226437 w 2226437"/>
              <a:gd name="connsiteY2" fmla="*/ 371080 h 2226437"/>
              <a:gd name="connsiteX3" fmla="*/ 2226437 w 2226437"/>
              <a:gd name="connsiteY3" fmla="*/ 1855357 h 2226437"/>
              <a:gd name="connsiteX4" fmla="*/ 1855357 w 2226437"/>
              <a:gd name="connsiteY4" fmla="*/ 2226437 h 2226437"/>
              <a:gd name="connsiteX5" fmla="*/ 371080 w 2226437"/>
              <a:gd name="connsiteY5" fmla="*/ 2226437 h 2226437"/>
              <a:gd name="connsiteX6" fmla="*/ 0 w 2226437"/>
              <a:gd name="connsiteY6" fmla="*/ 1855357 h 2226437"/>
              <a:gd name="connsiteX7" fmla="*/ 0 w 2226437"/>
              <a:gd name="connsiteY7" fmla="*/ 371080 h 2226437"/>
              <a:gd name="connsiteX8" fmla="*/ 371080 w 2226437"/>
              <a:gd name="connsiteY8" fmla="*/ 0 h 222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6437" h="2226437">
                <a:moveTo>
                  <a:pt x="371080" y="0"/>
                </a:moveTo>
                <a:lnTo>
                  <a:pt x="1855357" y="0"/>
                </a:lnTo>
                <a:cubicBezTo>
                  <a:pt x="2060299" y="0"/>
                  <a:pt x="2226437" y="166138"/>
                  <a:pt x="2226437" y="371080"/>
                </a:cubicBezTo>
                <a:lnTo>
                  <a:pt x="2226437" y="1855357"/>
                </a:lnTo>
                <a:cubicBezTo>
                  <a:pt x="2226437" y="2060299"/>
                  <a:pt x="2060299" y="2226437"/>
                  <a:pt x="1855357" y="2226437"/>
                </a:cubicBezTo>
                <a:lnTo>
                  <a:pt x="371080" y="2226437"/>
                </a:lnTo>
                <a:cubicBezTo>
                  <a:pt x="166138" y="2226437"/>
                  <a:pt x="0" y="2060299"/>
                  <a:pt x="0" y="1855357"/>
                </a:cubicBezTo>
                <a:lnTo>
                  <a:pt x="0" y="371080"/>
                </a:lnTo>
                <a:cubicBezTo>
                  <a:pt x="0" y="166138"/>
                  <a:pt x="166138" y="0"/>
                  <a:pt x="371080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609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C65C945-1409-F84D-B124-200E0966F0F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07099" y="882087"/>
            <a:ext cx="2451100" cy="3288173"/>
          </a:xfrm>
          <a:custGeom>
            <a:avLst/>
            <a:gdLst>
              <a:gd name="connsiteX0" fmla="*/ 408525 w 2451100"/>
              <a:gd name="connsiteY0" fmla="*/ 0 h 3288173"/>
              <a:gd name="connsiteX1" fmla="*/ 2042575 w 2451100"/>
              <a:gd name="connsiteY1" fmla="*/ 0 h 3288173"/>
              <a:gd name="connsiteX2" fmla="*/ 2451100 w 2451100"/>
              <a:gd name="connsiteY2" fmla="*/ 408525 h 3288173"/>
              <a:gd name="connsiteX3" fmla="*/ 2451100 w 2451100"/>
              <a:gd name="connsiteY3" fmla="*/ 2879648 h 3288173"/>
              <a:gd name="connsiteX4" fmla="*/ 2042575 w 2451100"/>
              <a:gd name="connsiteY4" fmla="*/ 3288173 h 3288173"/>
              <a:gd name="connsiteX5" fmla="*/ 408525 w 2451100"/>
              <a:gd name="connsiteY5" fmla="*/ 3288173 h 3288173"/>
              <a:gd name="connsiteX6" fmla="*/ 0 w 2451100"/>
              <a:gd name="connsiteY6" fmla="*/ 2879648 h 3288173"/>
              <a:gd name="connsiteX7" fmla="*/ 0 w 2451100"/>
              <a:gd name="connsiteY7" fmla="*/ 408525 h 3288173"/>
              <a:gd name="connsiteX8" fmla="*/ 408525 w 2451100"/>
              <a:gd name="connsiteY8" fmla="*/ 0 h 3288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1100" h="3288173">
                <a:moveTo>
                  <a:pt x="408525" y="0"/>
                </a:moveTo>
                <a:lnTo>
                  <a:pt x="2042575" y="0"/>
                </a:lnTo>
                <a:cubicBezTo>
                  <a:pt x="2268197" y="0"/>
                  <a:pt x="2451100" y="182903"/>
                  <a:pt x="2451100" y="408525"/>
                </a:cubicBezTo>
                <a:lnTo>
                  <a:pt x="2451100" y="2879648"/>
                </a:lnTo>
                <a:cubicBezTo>
                  <a:pt x="2451100" y="3105270"/>
                  <a:pt x="2268197" y="3288173"/>
                  <a:pt x="2042575" y="3288173"/>
                </a:cubicBezTo>
                <a:lnTo>
                  <a:pt x="408525" y="3288173"/>
                </a:lnTo>
                <a:cubicBezTo>
                  <a:pt x="182903" y="3288173"/>
                  <a:pt x="0" y="3105270"/>
                  <a:pt x="0" y="2879648"/>
                </a:cubicBezTo>
                <a:lnTo>
                  <a:pt x="0" y="408525"/>
                </a:lnTo>
                <a:cubicBezTo>
                  <a:pt x="0" y="182903"/>
                  <a:pt x="182903" y="0"/>
                  <a:pt x="408525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A44DB4A-12B7-F442-8B23-93800F56059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812355" y="882086"/>
            <a:ext cx="2451100" cy="3288173"/>
          </a:xfrm>
          <a:custGeom>
            <a:avLst/>
            <a:gdLst>
              <a:gd name="connsiteX0" fmla="*/ 408525 w 2451100"/>
              <a:gd name="connsiteY0" fmla="*/ 0 h 3288173"/>
              <a:gd name="connsiteX1" fmla="*/ 2042575 w 2451100"/>
              <a:gd name="connsiteY1" fmla="*/ 0 h 3288173"/>
              <a:gd name="connsiteX2" fmla="*/ 2451100 w 2451100"/>
              <a:gd name="connsiteY2" fmla="*/ 408525 h 3288173"/>
              <a:gd name="connsiteX3" fmla="*/ 2451100 w 2451100"/>
              <a:gd name="connsiteY3" fmla="*/ 2879648 h 3288173"/>
              <a:gd name="connsiteX4" fmla="*/ 2042575 w 2451100"/>
              <a:gd name="connsiteY4" fmla="*/ 3288173 h 3288173"/>
              <a:gd name="connsiteX5" fmla="*/ 408525 w 2451100"/>
              <a:gd name="connsiteY5" fmla="*/ 3288173 h 3288173"/>
              <a:gd name="connsiteX6" fmla="*/ 0 w 2451100"/>
              <a:gd name="connsiteY6" fmla="*/ 2879648 h 3288173"/>
              <a:gd name="connsiteX7" fmla="*/ 0 w 2451100"/>
              <a:gd name="connsiteY7" fmla="*/ 408525 h 3288173"/>
              <a:gd name="connsiteX8" fmla="*/ 408525 w 2451100"/>
              <a:gd name="connsiteY8" fmla="*/ 0 h 3288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1100" h="3288173">
                <a:moveTo>
                  <a:pt x="408525" y="0"/>
                </a:moveTo>
                <a:lnTo>
                  <a:pt x="2042575" y="0"/>
                </a:lnTo>
                <a:cubicBezTo>
                  <a:pt x="2268197" y="0"/>
                  <a:pt x="2451100" y="182903"/>
                  <a:pt x="2451100" y="408525"/>
                </a:cubicBezTo>
                <a:lnTo>
                  <a:pt x="2451100" y="2879648"/>
                </a:lnTo>
                <a:cubicBezTo>
                  <a:pt x="2451100" y="3105270"/>
                  <a:pt x="2268197" y="3288173"/>
                  <a:pt x="2042575" y="3288173"/>
                </a:cubicBezTo>
                <a:lnTo>
                  <a:pt x="408525" y="3288173"/>
                </a:lnTo>
                <a:cubicBezTo>
                  <a:pt x="182903" y="3288173"/>
                  <a:pt x="0" y="3105270"/>
                  <a:pt x="0" y="2879648"/>
                </a:cubicBezTo>
                <a:lnTo>
                  <a:pt x="0" y="408525"/>
                </a:lnTo>
                <a:cubicBezTo>
                  <a:pt x="0" y="182903"/>
                  <a:pt x="182903" y="0"/>
                  <a:pt x="408525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191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F65BA7B0-83B5-2544-B9E8-8B68C033959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527740" y="-854931"/>
            <a:ext cx="2175288" cy="4710224"/>
          </a:xfrm>
          <a:custGeom>
            <a:avLst/>
            <a:gdLst>
              <a:gd name="connsiteX0" fmla="*/ 263949 w 2175288"/>
              <a:gd name="connsiteY0" fmla="*/ 0 h 4710224"/>
              <a:gd name="connsiteX1" fmla="*/ 1911339 w 2175288"/>
              <a:gd name="connsiteY1" fmla="*/ 0 h 4710224"/>
              <a:gd name="connsiteX2" fmla="*/ 2175288 w 2175288"/>
              <a:gd name="connsiteY2" fmla="*/ 263949 h 4710224"/>
              <a:gd name="connsiteX3" fmla="*/ 2175288 w 2175288"/>
              <a:gd name="connsiteY3" fmla="*/ 4446275 h 4710224"/>
              <a:gd name="connsiteX4" fmla="*/ 1911339 w 2175288"/>
              <a:gd name="connsiteY4" fmla="*/ 4710224 h 4710224"/>
              <a:gd name="connsiteX5" fmla="*/ 263949 w 2175288"/>
              <a:gd name="connsiteY5" fmla="*/ 4710224 h 4710224"/>
              <a:gd name="connsiteX6" fmla="*/ 0 w 2175288"/>
              <a:gd name="connsiteY6" fmla="*/ 4446275 h 4710224"/>
              <a:gd name="connsiteX7" fmla="*/ 0 w 2175288"/>
              <a:gd name="connsiteY7" fmla="*/ 263949 h 4710224"/>
              <a:gd name="connsiteX8" fmla="*/ 263949 w 2175288"/>
              <a:gd name="connsiteY8" fmla="*/ 0 h 471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75288" h="4710224">
                <a:moveTo>
                  <a:pt x="263949" y="0"/>
                </a:moveTo>
                <a:lnTo>
                  <a:pt x="1911339" y="0"/>
                </a:lnTo>
                <a:cubicBezTo>
                  <a:pt x="2057114" y="0"/>
                  <a:pt x="2175288" y="118174"/>
                  <a:pt x="2175288" y="263949"/>
                </a:cubicBezTo>
                <a:lnTo>
                  <a:pt x="2175288" y="4446275"/>
                </a:lnTo>
                <a:cubicBezTo>
                  <a:pt x="2175288" y="4592050"/>
                  <a:pt x="2057114" y="4710224"/>
                  <a:pt x="1911339" y="4710224"/>
                </a:cubicBezTo>
                <a:lnTo>
                  <a:pt x="263949" y="4710224"/>
                </a:lnTo>
                <a:cubicBezTo>
                  <a:pt x="118174" y="4710224"/>
                  <a:pt x="0" y="4592050"/>
                  <a:pt x="0" y="4446275"/>
                </a:cubicBezTo>
                <a:lnTo>
                  <a:pt x="0" y="263949"/>
                </a:lnTo>
                <a:cubicBezTo>
                  <a:pt x="0" y="118174"/>
                  <a:pt x="118174" y="0"/>
                  <a:pt x="26394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FF48B7B-EBA9-FC47-94D5-6955BC1FE95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895128" y="1068564"/>
            <a:ext cx="2175288" cy="4710224"/>
          </a:xfrm>
          <a:custGeom>
            <a:avLst/>
            <a:gdLst>
              <a:gd name="connsiteX0" fmla="*/ 263949 w 2175288"/>
              <a:gd name="connsiteY0" fmla="*/ 0 h 4710224"/>
              <a:gd name="connsiteX1" fmla="*/ 1911339 w 2175288"/>
              <a:gd name="connsiteY1" fmla="*/ 0 h 4710224"/>
              <a:gd name="connsiteX2" fmla="*/ 2175288 w 2175288"/>
              <a:gd name="connsiteY2" fmla="*/ 263949 h 4710224"/>
              <a:gd name="connsiteX3" fmla="*/ 2175288 w 2175288"/>
              <a:gd name="connsiteY3" fmla="*/ 4446275 h 4710224"/>
              <a:gd name="connsiteX4" fmla="*/ 1911339 w 2175288"/>
              <a:gd name="connsiteY4" fmla="*/ 4710224 h 4710224"/>
              <a:gd name="connsiteX5" fmla="*/ 263949 w 2175288"/>
              <a:gd name="connsiteY5" fmla="*/ 4710224 h 4710224"/>
              <a:gd name="connsiteX6" fmla="*/ 0 w 2175288"/>
              <a:gd name="connsiteY6" fmla="*/ 4446275 h 4710224"/>
              <a:gd name="connsiteX7" fmla="*/ 0 w 2175288"/>
              <a:gd name="connsiteY7" fmla="*/ 263949 h 4710224"/>
              <a:gd name="connsiteX8" fmla="*/ 263949 w 2175288"/>
              <a:gd name="connsiteY8" fmla="*/ 0 h 471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75288" h="4710224">
                <a:moveTo>
                  <a:pt x="263949" y="0"/>
                </a:moveTo>
                <a:lnTo>
                  <a:pt x="1911339" y="0"/>
                </a:lnTo>
                <a:cubicBezTo>
                  <a:pt x="2057114" y="0"/>
                  <a:pt x="2175288" y="118174"/>
                  <a:pt x="2175288" y="263949"/>
                </a:cubicBezTo>
                <a:lnTo>
                  <a:pt x="2175288" y="4446275"/>
                </a:lnTo>
                <a:cubicBezTo>
                  <a:pt x="2175288" y="4592050"/>
                  <a:pt x="2057114" y="4710224"/>
                  <a:pt x="1911339" y="4710224"/>
                </a:cubicBezTo>
                <a:lnTo>
                  <a:pt x="263949" y="4710224"/>
                </a:lnTo>
                <a:cubicBezTo>
                  <a:pt x="118174" y="4710224"/>
                  <a:pt x="0" y="4592050"/>
                  <a:pt x="0" y="4446275"/>
                </a:cubicBezTo>
                <a:lnTo>
                  <a:pt x="0" y="263949"/>
                </a:lnTo>
                <a:cubicBezTo>
                  <a:pt x="0" y="118174"/>
                  <a:pt x="118174" y="0"/>
                  <a:pt x="26394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820910C-14DD-0D4C-9926-CBFD3EBE8F7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27740" y="4259999"/>
            <a:ext cx="2175288" cy="4710224"/>
          </a:xfrm>
          <a:custGeom>
            <a:avLst/>
            <a:gdLst>
              <a:gd name="connsiteX0" fmla="*/ 263949 w 2175288"/>
              <a:gd name="connsiteY0" fmla="*/ 0 h 4710224"/>
              <a:gd name="connsiteX1" fmla="*/ 1911339 w 2175288"/>
              <a:gd name="connsiteY1" fmla="*/ 0 h 4710224"/>
              <a:gd name="connsiteX2" fmla="*/ 2175288 w 2175288"/>
              <a:gd name="connsiteY2" fmla="*/ 263949 h 4710224"/>
              <a:gd name="connsiteX3" fmla="*/ 2175288 w 2175288"/>
              <a:gd name="connsiteY3" fmla="*/ 4446275 h 4710224"/>
              <a:gd name="connsiteX4" fmla="*/ 1911339 w 2175288"/>
              <a:gd name="connsiteY4" fmla="*/ 4710224 h 4710224"/>
              <a:gd name="connsiteX5" fmla="*/ 263949 w 2175288"/>
              <a:gd name="connsiteY5" fmla="*/ 4710224 h 4710224"/>
              <a:gd name="connsiteX6" fmla="*/ 0 w 2175288"/>
              <a:gd name="connsiteY6" fmla="*/ 4446275 h 4710224"/>
              <a:gd name="connsiteX7" fmla="*/ 0 w 2175288"/>
              <a:gd name="connsiteY7" fmla="*/ 263949 h 4710224"/>
              <a:gd name="connsiteX8" fmla="*/ 263949 w 2175288"/>
              <a:gd name="connsiteY8" fmla="*/ 0 h 471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75288" h="4710224">
                <a:moveTo>
                  <a:pt x="263949" y="0"/>
                </a:moveTo>
                <a:lnTo>
                  <a:pt x="1911339" y="0"/>
                </a:lnTo>
                <a:cubicBezTo>
                  <a:pt x="2057114" y="0"/>
                  <a:pt x="2175288" y="118174"/>
                  <a:pt x="2175288" y="263949"/>
                </a:cubicBezTo>
                <a:lnTo>
                  <a:pt x="2175288" y="4446275"/>
                </a:lnTo>
                <a:cubicBezTo>
                  <a:pt x="2175288" y="4592050"/>
                  <a:pt x="2057114" y="4710224"/>
                  <a:pt x="1911339" y="4710224"/>
                </a:cubicBezTo>
                <a:lnTo>
                  <a:pt x="263949" y="4710224"/>
                </a:lnTo>
                <a:cubicBezTo>
                  <a:pt x="118174" y="4710224"/>
                  <a:pt x="0" y="4592050"/>
                  <a:pt x="0" y="4446275"/>
                </a:cubicBezTo>
                <a:lnTo>
                  <a:pt x="0" y="263949"/>
                </a:lnTo>
                <a:cubicBezTo>
                  <a:pt x="0" y="118174"/>
                  <a:pt x="118174" y="0"/>
                  <a:pt x="26394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DBF46B1-6DDD-2F40-859E-2E62637982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1845" y="811969"/>
            <a:ext cx="1054100" cy="1054100"/>
          </a:xfrm>
          <a:custGeom>
            <a:avLst/>
            <a:gdLst>
              <a:gd name="connsiteX0" fmla="*/ 527050 w 1054100"/>
              <a:gd name="connsiteY0" fmla="*/ 0 h 1054100"/>
              <a:gd name="connsiteX1" fmla="*/ 1054100 w 1054100"/>
              <a:gd name="connsiteY1" fmla="*/ 527050 h 1054100"/>
              <a:gd name="connsiteX2" fmla="*/ 527050 w 1054100"/>
              <a:gd name="connsiteY2" fmla="*/ 1054100 h 1054100"/>
              <a:gd name="connsiteX3" fmla="*/ 0 w 1054100"/>
              <a:gd name="connsiteY3" fmla="*/ 527050 h 1054100"/>
              <a:gd name="connsiteX4" fmla="*/ 527050 w 1054100"/>
              <a:gd name="connsiteY4" fmla="*/ 0 h 10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4100" h="1054100">
                <a:moveTo>
                  <a:pt x="527050" y="0"/>
                </a:moveTo>
                <a:cubicBezTo>
                  <a:pt x="818132" y="0"/>
                  <a:pt x="1054100" y="235968"/>
                  <a:pt x="1054100" y="527050"/>
                </a:cubicBezTo>
                <a:cubicBezTo>
                  <a:pt x="1054100" y="818132"/>
                  <a:pt x="818132" y="1054100"/>
                  <a:pt x="527050" y="1054100"/>
                </a:cubicBezTo>
                <a:cubicBezTo>
                  <a:pt x="235968" y="1054100"/>
                  <a:pt x="0" y="818132"/>
                  <a:pt x="0" y="527050"/>
                </a:cubicBezTo>
                <a:cubicBezTo>
                  <a:pt x="0" y="235968"/>
                  <a:pt x="235968" y="0"/>
                  <a:pt x="527050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4F03BD10-4E56-F34B-B660-F0396BA2791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1845" y="2901951"/>
            <a:ext cx="1054100" cy="1054100"/>
          </a:xfrm>
          <a:custGeom>
            <a:avLst/>
            <a:gdLst>
              <a:gd name="connsiteX0" fmla="*/ 527050 w 1054100"/>
              <a:gd name="connsiteY0" fmla="*/ 0 h 1054100"/>
              <a:gd name="connsiteX1" fmla="*/ 1054100 w 1054100"/>
              <a:gd name="connsiteY1" fmla="*/ 527050 h 1054100"/>
              <a:gd name="connsiteX2" fmla="*/ 527050 w 1054100"/>
              <a:gd name="connsiteY2" fmla="*/ 1054100 h 1054100"/>
              <a:gd name="connsiteX3" fmla="*/ 0 w 1054100"/>
              <a:gd name="connsiteY3" fmla="*/ 527050 h 1054100"/>
              <a:gd name="connsiteX4" fmla="*/ 527050 w 1054100"/>
              <a:gd name="connsiteY4" fmla="*/ 0 h 10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4100" h="1054100">
                <a:moveTo>
                  <a:pt x="527050" y="0"/>
                </a:moveTo>
                <a:cubicBezTo>
                  <a:pt x="818132" y="0"/>
                  <a:pt x="1054100" y="235968"/>
                  <a:pt x="1054100" y="527050"/>
                </a:cubicBezTo>
                <a:cubicBezTo>
                  <a:pt x="1054100" y="818132"/>
                  <a:pt x="818132" y="1054100"/>
                  <a:pt x="527050" y="1054100"/>
                </a:cubicBezTo>
                <a:cubicBezTo>
                  <a:pt x="235968" y="1054100"/>
                  <a:pt x="0" y="818132"/>
                  <a:pt x="0" y="527050"/>
                </a:cubicBezTo>
                <a:cubicBezTo>
                  <a:pt x="0" y="235968"/>
                  <a:pt x="235968" y="0"/>
                  <a:pt x="527050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9E93811-77D4-4746-858F-DD51578607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1845" y="4991932"/>
            <a:ext cx="1054100" cy="1054100"/>
          </a:xfrm>
          <a:custGeom>
            <a:avLst/>
            <a:gdLst>
              <a:gd name="connsiteX0" fmla="*/ 527050 w 1054100"/>
              <a:gd name="connsiteY0" fmla="*/ 0 h 1054100"/>
              <a:gd name="connsiteX1" fmla="*/ 1054100 w 1054100"/>
              <a:gd name="connsiteY1" fmla="*/ 527050 h 1054100"/>
              <a:gd name="connsiteX2" fmla="*/ 527050 w 1054100"/>
              <a:gd name="connsiteY2" fmla="*/ 1054100 h 1054100"/>
              <a:gd name="connsiteX3" fmla="*/ 0 w 1054100"/>
              <a:gd name="connsiteY3" fmla="*/ 527050 h 1054100"/>
              <a:gd name="connsiteX4" fmla="*/ 527050 w 1054100"/>
              <a:gd name="connsiteY4" fmla="*/ 0 h 10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4100" h="1054100">
                <a:moveTo>
                  <a:pt x="527050" y="0"/>
                </a:moveTo>
                <a:cubicBezTo>
                  <a:pt x="818132" y="0"/>
                  <a:pt x="1054100" y="235968"/>
                  <a:pt x="1054100" y="527050"/>
                </a:cubicBezTo>
                <a:cubicBezTo>
                  <a:pt x="1054100" y="818132"/>
                  <a:pt x="818132" y="1054100"/>
                  <a:pt x="527050" y="1054100"/>
                </a:cubicBezTo>
                <a:cubicBezTo>
                  <a:pt x="235968" y="1054100"/>
                  <a:pt x="0" y="818132"/>
                  <a:pt x="0" y="527050"/>
                </a:cubicBezTo>
                <a:cubicBezTo>
                  <a:pt x="0" y="235968"/>
                  <a:pt x="235968" y="0"/>
                  <a:pt x="527050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13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4D4E44A-8AA3-4B49-BE2F-42A4BC69996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40449" y="1427869"/>
            <a:ext cx="6087293" cy="3778320"/>
          </a:xfrm>
          <a:custGeom>
            <a:avLst/>
            <a:gdLst>
              <a:gd name="connsiteX0" fmla="*/ 0 w 6087293"/>
              <a:gd name="connsiteY0" fmla="*/ 0 h 3778320"/>
              <a:gd name="connsiteX1" fmla="*/ 6087293 w 6087293"/>
              <a:gd name="connsiteY1" fmla="*/ 0 h 3778320"/>
              <a:gd name="connsiteX2" fmla="*/ 6087293 w 6087293"/>
              <a:gd name="connsiteY2" fmla="*/ 3778320 h 3778320"/>
              <a:gd name="connsiteX3" fmla="*/ 0 w 6087293"/>
              <a:gd name="connsiteY3" fmla="*/ 3778320 h 3778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7293" h="3778320">
                <a:moveTo>
                  <a:pt x="0" y="0"/>
                </a:moveTo>
                <a:lnTo>
                  <a:pt x="6087293" y="0"/>
                </a:lnTo>
                <a:lnTo>
                  <a:pt x="6087293" y="3778320"/>
                </a:lnTo>
                <a:lnTo>
                  <a:pt x="0" y="3778320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89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2CD11F8-C74B-6B4F-B8D7-4423CEF53C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504389" y="1421568"/>
            <a:ext cx="1813065" cy="3924702"/>
          </a:xfrm>
          <a:prstGeom prst="roundRect">
            <a:avLst/>
          </a:pr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162BA21-922C-E14E-BD8B-05DA6E0616C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49603" y="1421568"/>
            <a:ext cx="1813065" cy="3924702"/>
          </a:xfrm>
          <a:prstGeom prst="roundRect">
            <a:avLst/>
          </a:pr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0924EE-293D-4C43-BA61-780B8AF42CF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070851" y="1217613"/>
            <a:ext cx="1995487" cy="4319587"/>
          </a:xfrm>
          <a:custGeom>
            <a:avLst/>
            <a:gdLst>
              <a:gd name="connsiteX0" fmla="*/ 0 w 1995487"/>
              <a:gd name="connsiteY0" fmla="*/ 0 h 4319587"/>
              <a:gd name="connsiteX1" fmla="*/ 1995487 w 1995487"/>
              <a:gd name="connsiteY1" fmla="*/ 0 h 4319587"/>
              <a:gd name="connsiteX2" fmla="*/ 1995487 w 1995487"/>
              <a:gd name="connsiteY2" fmla="*/ 4319587 h 4319587"/>
              <a:gd name="connsiteX3" fmla="*/ 0 w 1995487"/>
              <a:gd name="connsiteY3" fmla="*/ 4319587 h 4319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5487" h="4319587">
                <a:moveTo>
                  <a:pt x="0" y="0"/>
                </a:moveTo>
                <a:lnTo>
                  <a:pt x="1995487" y="0"/>
                </a:lnTo>
                <a:lnTo>
                  <a:pt x="1995487" y="4319587"/>
                </a:lnTo>
                <a:lnTo>
                  <a:pt x="0" y="4319587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566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0E15FBC-0C68-9D45-B06F-F91E166CA9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07567" y="1148696"/>
            <a:ext cx="2029199" cy="4392563"/>
          </a:xfrm>
          <a:custGeom>
            <a:avLst/>
            <a:gdLst>
              <a:gd name="connsiteX0" fmla="*/ 191110 w 2029199"/>
              <a:gd name="connsiteY0" fmla="*/ 0 h 4392563"/>
              <a:gd name="connsiteX1" fmla="*/ 1838089 w 2029199"/>
              <a:gd name="connsiteY1" fmla="*/ 0 h 4392563"/>
              <a:gd name="connsiteX2" fmla="*/ 2029199 w 2029199"/>
              <a:gd name="connsiteY2" fmla="*/ 191110 h 4392563"/>
              <a:gd name="connsiteX3" fmla="*/ 2029199 w 2029199"/>
              <a:gd name="connsiteY3" fmla="*/ 4201453 h 4392563"/>
              <a:gd name="connsiteX4" fmla="*/ 1838089 w 2029199"/>
              <a:gd name="connsiteY4" fmla="*/ 4392563 h 4392563"/>
              <a:gd name="connsiteX5" fmla="*/ 191110 w 2029199"/>
              <a:gd name="connsiteY5" fmla="*/ 4392563 h 4392563"/>
              <a:gd name="connsiteX6" fmla="*/ 0 w 2029199"/>
              <a:gd name="connsiteY6" fmla="*/ 4201453 h 4392563"/>
              <a:gd name="connsiteX7" fmla="*/ 0 w 2029199"/>
              <a:gd name="connsiteY7" fmla="*/ 191110 h 4392563"/>
              <a:gd name="connsiteX8" fmla="*/ 191110 w 2029199"/>
              <a:gd name="connsiteY8" fmla="*/ 0 h 439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29199" h="4392563">
                <a:moveTo>
                  <a:pt x="191110" y="0"/>
                </a:moveTo>
                <a:lnTo>
                  <a:pt x="1838089" y="0"/>
                </a:lnTo>
                <a:cubicBezTo>
                  <a:pt x="1943636" y="0"/>
                  <a:pt x="2029199" y="85563"/>
                  <a:pt x="2029199" y="191110"/>
                </a:cubicBezTo>
                <a:lnTo>
                  <a:pt x="2029199" y="4201453"/>
                </a:lnTo>
                <a:cubicBezTo>
                  <a:pt x="2029199" y="4307000"/>
                  <a:pt x="1943636" y="4392563"/>
                  <a:pt x="1838089" y="4392563"/>
                </a:cubicBezTo>
                <a:lnTo>
                  <a:pt x="191110" y="4392563"/>
                </a:lnTo>
                <a:cubicBezTo>
                  <a:pt x="85563" y="4392563"/>
                  <a:pt x="0" y="4307000"/>
                  <a:pt x="0" y="4201453"/>
                </a:cubicBezTo>
                <a:lnTo>
                  <a:pt x="0" y="191110"/>
                </a:lnTo>
                <a:cubicBezTo>
                  <a:pt x="0" y="85563"/>
                  <a:pt x="85563" y="0"/>
                  <a:pt x="191110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A3DCF26-8C25-BA4A-B551-0FCC6798E9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747247" y="1074587"/>
            <a:ext cx="2158342" cy="4672117"/>
          </a:xfrm>
          <a:custGeom>
            <a:avLst/>
            <a:gdLst>
              <a:gd name="connsiteX0" fmla="*/ 203273 w 2158342"/>
              <a:gd name="connsiteY0" fmla="*/ 0 h 4672117"/>
              <a:gd name="connsiteX1" fmla="*/ 1955069 w 2158342"/>
              <a:gd name="connsiteY1" fmla="*/ 0 h 4672117"/>
              <a:gd name="connsiteX2" fmla="*/ 2158342 w 2158342"/>
              <a:gd name="connsiteY2" fmla="*/ 203273 h 4672117"/>
              <a:gd name="connsiteX3" fmla="*/ 2158342 w 2158342"/>
              <a:gd name="connsiteY3" fmla="*/ 4468844 h 4672117"/>
              <a:gd name="connsiteX4" fmla="*/ 1955069 w 2158342"/>
              <a:gd name="connsiteY4" fmla="*/ 4672117 h 4672117"/>
              <a:gd name="connsiteX5" fmla="*/ 203273 w 2158342"/>
              <a:gd name="connsiteY5" fmla="*/ 4672117 h 4672117"/>
              <a:gd name="connsiteX6" fmla="*/ 0 w 2158342"/>
              <a:gd name="connsiteY6" fmla="*/ 4468844 h 4672117"/>
              <a:gd name="connsiteX7" fmla="*/ 0 w 2158342"/>
              <a:gd name="connsiteY7" fmla="*/ 203273 h 4672117"/>
              <a:gd name="connsiteX8" fmla="*/ 203273 w 2158342"/>
              <a:gd name="connsiteY8" fmla="*/ 0 h 4672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342" h="4672117">
                <a:moveTo>
                  <a:pt x="203273" y="0"/>
                </a:moveTo>
                <a:lnTo>
                  <a:pt x="1955069" y="0"/>
                </a:lnTo>
                <a:cubicBezTo>
                  <a:pt x="2067334" y="0"/>
                  <a:pt x="2158342" y="91008"/>
                  <a:pt x="2158342" y="203273"/>
                </a:cubicBezTo>
                <a:lnTo>
                  <a:pt x="2158342" y="4468844"/>
                </a:lnTo>
                <a:cubicBezTo>
                  <a:pt x="2158342" y="4581109"/>
                  <a:pt x="2067334" y="4672117"/>
                  <a:pt x="1955069" y="4672117"/>
                </a:cubicBezTo>
                <a:lnTo>
                  <a:pt x="203273" y="4672117"/>
                </a:lnTo>
                <a:cubicBezTo>
                  <a:pt x="91008" y="4672117"/>
                  <a:pt x="0" y="4581109"/>
                  <a:pt x="0" y="4468844"/>
                </a:cubicBezTo>
                <a:lnTo>
                  <a:pt x="0" y="203273"/>
                </a:lnTo>
                <a:cubicBezTo>
                  <a:pt x="0" y="91008"/>
                  <a:pt x="91008" y="0"/>
                  <a:pt x="203273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4020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F79FB9B-8F25-C74A-8D86-4EFA067C554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41944" y="800451"/>
            <a:ext cx="4326718" cy="2570070"/>
          </a:xfrm>
          <a:custGeom>
            <a:avLst/>
            <a:gdLst>
              <a:gd name="connsiteX0" fmla="*/ 0 w 4326718"/>
              <a:gd name="connsiteY0" fmla="*/ 0 h 2570070"/>
              <a:gd name="connsiteX1" fmla="*/ 4326718 w 4326718"/>
              <a:gd name="connsiteY1" fmla="*/ 0 h 2570070"/>
              <a:gd name="connsiteX2" fmla="*/ 4326718 w 4326718"/>
              <a:gd name="connsiteY2" fmla="*/ 2570070 h 2570070"/>
              <a:gd name="connsiteX3" fmla="*/ 0 w 4326718"/>
              <a:gd name="connsiteY3" fmla="*/ 2570070 h 2570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6718" h="2570070">
                <a:moveTo>
                  <a:pt x="0" y="0"/>
                </a:moveTo>
                <a:lnTo>
                  <a:pt x="4326718" y="0"/>
                </a:lnTo>
                <a:lnTo>
                  <a:pt x="4326718" y="2570070"/>
                </a:lnTo>
                <a:lnTo>
                  <a:pt x="0" y="2570070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5165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A38CBCC-6BDA-E943-9C6C-13ED05B171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13136" y="1590074"/>
            <a:ext cx="4079842" cy="3368642"/>
          </a:xfrm>
          <a:custGeom>
            <a:avLst/>
            <a:gdLst>
              <a:gd name="connsiteX0" fmla="*/ 2548121 w 4079842"/>
              <a:gd name="connsiteY0" fmla="*/ 0 h 3368642"/>
              <a:gd name="connsiteX1" fmla="*/ 4079842 w 4079842"/>
              <a:gd name="connsiteY1" fmla="*/ 658211 h 3368642"/>
              <a:gd name="connsiteX2" fmla="*/ 1601749 w 4079842"/>
              <a:gd name="connsiteY2" fmla="*/ 3368642 h 3368642"/>
              <a:gd name="connsiteX3" fmla="*/ 0 w 4079842"/>
              <a:gd name="connsiteY3" fmla="*/ 2390241 h 3368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9842" h="3368642">
                <a:moveTo>
                  <a:pt x="2548121" y="0"/>
                </a:moveTo>
                <a:lnTo>
                  <a:pt x="4079842" y="658211"/>
                </a:lnTo>
                <a:lnTo>
                  <a:pt x="1601749" y="3368642"/>
                </a:lnTo>
                <a:lnTo>
                  <a:pt x="0" y="2390241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3268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D95E70D-E8A6-244F-9DA9-C38299D80D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80477" y="2263961"/>
            <a:ext cx="3440854" cy="2113280"/>
          </a:xfrm>
          <a:custGeom>
            <a:avLst/>
            <a:gdLst>
              <a:gd name="connsiteX0" fmla="*/ 0 w 3440854"/>
              <a:gd name="connsiteY0" fmla="*/ 0 h 2113280"/>
              <a:gd name="connsiteX1" fmla="*/ 3440854 w 3440854"/>
              <a:gd name="connsiteY1" fmla="*/ 0 h 2113280"/>
              <a:gd name="connsiteX2" fmla="*/ 3440854 w 3440854"/>
              <a:gd name="connsiteY2" fmla="*/ 2113280 h 2113280"/>
              <a:gd name="connsiteX3" fmla="*/ 0 w 3440854"/>
              <a:gd name="connsiteY3" fmla="*/ 2113280 h 211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40854" h="2113280">
                <a:moveTo>
                  <a:pt x="0" y="0"/>
                </a:moveTo>
                <a:lnTo>
                  <a:pt x="3440854" y="0"/>
                </a:lnTo>
                <a:lnTo>
                  <a:pt x="3440854" y="2113280"/>
                </a:lnTo>
                <a:lnTo>
                  <a:pt x="0" y="2113280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AA0DB72-E748-B14F-BBF8-8497D3DC0D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863946" y="3537355"/>
            <a:ext cx="704427" cy="1510449"/>
          </a:xfrm>
          <a:custGeom>
            <a:avLst/>
            <a:gdLst>
              <a:gd name="connsiteX0" fmla="*/ 56875 w 704427"/>
              <a:gd name="connsiteY0" fmla="*/ 0 h 1510449"/>
              <a:gd name="connsiteX1" fmla="*/ 647552 w 704427"/>
              <a:gd name="connsiteY1" fmla="*/ 0 h 1510449"/>
              <a:gd name="connsiteX2" fmla="*/ 704427 w 704427"/>
              <a:gd name="connsiteY2" fmla="*/ 56875 h 1510449"/>
              <a:gd name="connsiteX3" fmla="*/ 704427 w 704427"/>
              <a:gd name="connsiteY3" fmla="*/ 1453574 h 1510449"/>
              <a:gd name="connsiteX4" fmla="*/ 647552 w 704427"/>
              <a:gd name="connsiteY4" fmla="*/ 1510449 h 1510449"/>
              <a:gd name="connsiteX5" fmla="*/ 56875 w 704427"/>
              <a:gd name="connsiteY5" fmla="*/ 1510449 h 1510449"/>
              <a:gd name="connsiteX6" fmla="*/ 0 w 704427"/>
              <a:gd name="connsiteY6" fmla="*/ 1453574 h 1510449"/>
              <a:gd name="connsiteX7" fmla="*/ 0 w 704427"/>
              <a:gd name="connsiteY7" fmla="*/ 56875 h 1510449"/>
              <a:gd name="connsiteX8" fmla="*/ 56875 w 704427"/>
              <a:gd name="connsiteY8" fmla="*/ 0 h 151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4427" h="1510449">
                <a:moveTo>
                  <a:pt x="56875" y="0"/>
                </a:moveTo>
                <a:lnTo>
                  <a:pt x="647552" y="0"/>
                </a:lnTo>
                <a:cubicBezTo>
                  <a:pt x="678963" y="0"/>
                  <a:pt x="704427" y="25464"/>
                  <a:pt x="704427" y="56875"/>
                </a:cubicBezTo>
                <a:lnTo>
                  <a:pt x="704427" y="1453574"/>
                </a:lnTo>
                <a:cubicBezTo>
                  <a:pt x="704427" y="1484985"/>
                  <a:pt x="678963" y="1510449"/>
                  <a:pt x="647552" y="1510449"/>
                </a:cubicBezTo>
                <a:lnTo>
                  <a:pt x="56875" y="1510449"/>
                </a:lnTo>
                <a:cubicBezTo>
                  <a:pt x="25464" y="1510449"/>
                  <a:pt x="0" y="1484985"/>
                  <a:pt x="0" y="1453574"/>
                </a:cubicBezTo>
                <a:lnTo>
                  <a:pt x="0" y="56875"/>
                </a:lnTo>
                <a:cubicBezTo>
                  <a:pt x="0" y="25464"/>
                  <a:pt x="25464" y="0"/>
                  <a:pt x="56875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718FB30-223B-C745-A7D5-1748523702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09368" y="3393246"/>
            <a:ext cx="2392150" cy="1687068"/>
          </a:xfrm>
          <a:custGeom>
            <a:avLst/>
            <a:gdLst>
              <a:gd name="connsiteX0" fmla="*/ 38887 w 2392150"/>
              <a:gd name="connsiteY0" fmla="*/ 0 h 1687068"/>
              <a:gd name="connsiteX1" fmla="*/ 2353263 w 2392150"/>
              <a:gd name="connsiteY1" fmla="*/ 0 h 1687068"/>
              <a:gd name="connsiteX2" fmla="*/ 2392150 w 2392150"/>
              <a:gd name="connsiteY2" fmla="*/ 38887 h 1687068"/>
              <a:gd name="connsiteX3" fmla="*/ 2392150 w 2392150"/>
              <a:gd name="connsiteY3" fmla="*/ 1648181 h 1687068"/>
              <a:gd name="connsiteX4" fmla="*/ 2353263 w 2392150"/>
              <a:gd name="connsiteY4" fmla="*/ 1687068 h 1687068"/>
              <a:gd name="connsiteX5" fmla="*/ 38887 w 2392150"/>
              <a:gd name="connsiteY5" fmla="*/ 1687068 h 1687068"/>
              <a:gd name="connsiteX6" fmla="*/ 0 w 2392150"/>
              <a:gd name="connsiteY6" fmla="*/ 1648181 h 1687068"/>
              <a:gd name="connsiteX7" fmla="*/ 0 w 2392150"/>
              <a:gd name="connsiteY7" fmla="*/ 38887 h 1687068"/>
              <a:gd name="connsiteX8" fmla="*/ 38887 w 2392150"/>
              <a:gd name="connsiteY8" fmla="*/ 0 h 168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2150" h="1687068">
                <a:moveTo>
                  <a:pt x="38887" y="0"/>
                </a:moveTo>
                <a:lnTo>
                  <a:pt x="2353263" y="0"/>
                </a:lnTo>
                <a:cubicBezTo>
                  <a:pt x="2374740" y="0"/>
                  <a:pt x="2392150" y="17410"/>
                  <a:pt x="2392150" y="38887"/>
                </a:cubicBezTo>
                <a:lnTo>
                  <a:pt x="2392150" y="1648181"/>
                </a:lnTo>
                <a:cubicBezTo>
                  <a:pt x="2392150" y="1669658"/>
                  <a:pt x="2374740" y="1687068"/>
                  <a:pt x="2353263" y="1687068"/>
                </a:cubicBezTo>
                <a:lnTo>
                  <a:pt x="38887" y="1687068"/>
                </a:lnTo>
                <a:cubicBezTo>
                  <a:pt x="17410" y="1687068"/>
                  <a:pt x="0" y="1669658"/>
                  <a:pt x="0" y="1648181"/>
                </a:cubicBezTo>
                <a:lnTo>
                  <a:pt x="0" y="38887"/>
                </a:lnTo>
                <a:cubicBezTo>
                  <a:pt x="0" y="17410"/>
                  <a:pt x="17410" y="0"/>
                  <a:pt x="38887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9114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0231C8C-F3BA-954D-B27E-9E3C328870C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653769" y="2007455"/>
            <a:ext cx="1757122" cy="3803603"/>
          </a:xfrm>
          <a:custGeom>
            <a:avLst/>
            <a:gdLst>
              <a:gd name="connsiteX0" fmla="*/ 165486 w 1757122"/>
              <a:gd name="connsiteY0" fmla="*/ 0 h 3803603"/>
              <a:gd name="connsiteX1" fmla="*/ 1591636 w 1757122"/>
              <a:gd name="connsiteY1" fmla="*/ 0 h 3803603"/>
              <a:gd name="connsiteX2" fmla="*/ 1757122 w 1757122"/>
              <a:gd name="connsiteY2" fmla="*/ 165486 h 3803603"/>
              <a:gd name="connsiteX3" fmla="*/ 1757122 w 1757122"/>
              <a:gd name="connsiteY3" fmla="*/ 3638117 h 3803603"/>
              <a:gd name="connsiteX4" fmla="*/ 1591636 w 1757122"/>
              <a:gd name="connsiteY4" fmla="*/ 3803603 h 3803603"/>
              <a:gd name="connsiteX5" fmla="*/ 165486 w 1757122"/>
              <a:gd name="connsiteY5" fmla="*/ 3803603 h 3803603"/>
              <a:gd name="connsiteX6" fmla="*/ 0 w 1757122"/>
              <a:gd name="connsiteY6" fmla="*/ 3638117 h 3803603"/>
              <a:gd name="connsiteX7" fmla="*/ 0 w 1757122"/>
              <a:gd name="connsiteY7" fmla="*/ 165486 h 3803603"/>
              <a:gd name="connsiteX8" fmla="*/ 165486 w 1757122"/>
              <a:gd name="connsiteY8" fmla="*/ 0 h 3803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7122" h="3803603">
                <a:moveTo>
                  <a:pt x="165486" y="0"/>
                </a:moveTo>
                <a:lnTo>
                  <a:pt x="1591636" y="0"/>
                </a:lnTo>
                <a:cubicBezTo>
                  <a:pt x="1683032" y="0"/>
                  <a:pt x="1757122" y="74091"/>
                  <a:pt x="1757122" y="165486"/>
                </a:cubicBezTo>
                <a:lnTo>
                  <a:pt x="1757122" y="3638117"/>
                </a:lnTo>
                <a:cubicBezTo>
                  <a:pt x="1757122" y="3729513"/>
                  <a:pt x="1683032" y="3803603"/>
                  <a:pt x="1591636" y="3803603"/>
                </a:cubicBezTo>
                <a:lnTo>
                  <a:pt x="165486" y="3803603"/>
                </a:lnTo>
                <a:cubicBezTo>
                  <a:pt x="74091" y="3803603"/>
                  <a:pt x="0" y="3729513"/>
                  <a:pt x="0" y="3638117"/>
                </a:cubicBezTo>
                <a:lnTo>
                  <a:pt x="0" y="165486"/>
                </a:lnTo>
                <a:cubicBezTo>
                  <a:pt x="0" y="74091"/>
                  <a:pt x="74091" y="0"/>
                  <a:pt x="165486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991404C-3FB7-004A-BD55-50BB8814752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36771" y="2007456"/>
            <a:ext cx="1757122" cy="3803603"/>
          </a:xfrm>
          <a:custGeom>
            <a:avLst/>
            <a:gdLst>
              <a:gd name="connsiteX0" fmla="*/ 165486 w 1757122"/>
              <a:gd name="connsiteY0" fmla="*/ 0 h 3803603"/>
              <a:gd name="connsiteX1" fmla="*/ 1591636 w 1757122"/>
              <a:gd name="connsiteY1" fmla="*/ 0 h 3803603"/>
              <a:gd name="connsiteX2" fmla="*/ 1757122 w 1757122"/>
              <a:gd name="connsiteY2" fmla="*/ 165486 h 3803603"/>
              <a:gd name="connsiteX3" fmla="*/ 1757122 w 1757122"/>
              <a:gd name="connsiteY3" fmla="*/ 3638117 h 3803603"/>
              <a:gd name="connsiteX4" fmla="*/ 1591636 w 1757122"/>
              <a:gd name="connsiteY4" fmla="*/ 3803603 h 3803603"/>
              <a:gd name="connsiteX5" fmla="*/ 165486 w 1757122"/>
              <a:gd name="connsiteY5" fmla="*/ 3803603 h 3803603"/>
              <a:gd name="connsiteX6" fmla="*/ 0 w 1757122"/>
              <a:gd name="connsiteY6" fmla="*/ 3638117 h 3803603"/>
              <a:gd name="connsiteX7" fmla="*/ 0 w 1757122"/>
              <a:gd name="connsiteY7" fmla="*/ 165486 h 3803603"/>
              <a:gd name="connsiteX8" fmla="*/ 165486 w 1757122"/>
              <a:gd name="connsiteY8" fmla="*/ 0 h 3803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7122" h="3803603">
                <a:moveTo>
                  <a:pt x="165486" y="0"/>
                </a:moveTo>
                <a:lnTo>
                  <a:pt x="1591636" y="0"/>
                </a:lnTo>
                <a:cubicBezTo>
                  <a:pt x="1683032" y="0"/>
                  <a:pt x="1757122" y="74091"/>
                  <a:pt x="1757122" y="165486"/>
                </a:cubicBezTo>
                <a:lnTo>
                  <a:pt x="1757122" y="3638117"/>
                </a:lnTo>
                <a:cubicBezTo>
                  <a:pt x="1757122" y="3729513"/>
                  <a:pt x="1683032" y="3803603"/>
                  <a:pt x="1591636" y="3803603"/>
                </a:cubicBezTo>
                <a:lnTo>
                  <a:pt x="165486" y="3803603"/>
                </a:lnTo>
                <a:cubicBezTo>
                  <a:pt x="74091" y="3803603"/>
                  <a:pt x="0" y="3729513"/>
                  <a:pt x="0" y="3638117"/>
                </a:cubicBezTo>
                <a:lnTo>
                  <a:pt x="0" y="165486"/>
                </a:lnTo>
                <a:cubicBezTo>
                  <a:pt x="0" y="74091"/>
                  <a:pt x="74091" y="0"/>
                  <a:pt x="165486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7DD91DE-9277-F943-B773-9364A1BB53E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677576" y="2007456"/>
            <a:ext cx="1757122" cy="3803603"/>
          </a:xfrm>
          <a:custGeom>
            <a:avLst/>
            <a:gdLst>
              <a:gd name="connsiteX0" fmla="*/ 165486 w 1757122"/>
              <a:gd name="connsiteY0" fmla="*/ 0 h 3803603"/>
              <a:gd name="connsiteX1" fmla="*/ 1591636 w 1757122"/>
              <a:gd name="connsiteY1" fmla="*/ 0 h 3803603"/>
              <a:gd name="connsiteX2" fmla="*/ 1757122 w 1757122"/>
              <a:gd name="connsiteY2" fmla="*/ 165486 h 3803603"/>
              <a:gd name="connsiteX3" fmla="*/ 1757122 w 1757122"/>
              <a:gd name="connsiteY3" fmla="*/ 3638117 h 3803603"/>
              <a:gd name="connsiteX4" fmla="*/ 1591636 w 1757122"/>
              <a:gd name="connsiteY4" fmla="*/ 3803603 h 3803603"/>
              <a:gd name="connsiteX5" fmla="*/ 165486 w 1757122"/>
              <a:gd name="connsiteY5" fmla="*/ 3803603 h 3803603"/>
              <a:gd name="connsiteX6" fmla="*/ 0 w 1757122"/>
              <a:gd name="connsiteY6" fmla="*/ 3638117 h 3803603"/>
              <a:gd name="connsiteX7" fmla="*/ 0 w 1757122"/>
              <a:gd name="connsiteY7" fmla="*/ 165486 h 3803603"/>
              <a:gd name="connsiteX8" fmla="*/ 165486 w 1757122"/>
              <a:gd name="connsiteY8" fmla="*/ 0 h 3803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7122" h="3803603">
                <a:moveTo>
                  <a:pt x="165486" y="0"/>
                </a:moveTo>
                <a:lnTo>
                  <a:pt x="1591636" y="0"/>
                </a:lnTo>
                <a:cubicBezTo>
                  <a:pt x="1683031" y="0"/>
                  <a:pt x="1757122" y="74091"/>
                  <a:pt x="1757122" y="165486"/>
                </a:cubicBezTo>
                <a:lnTo>
                  <a:pt x="1757122" y="3638117"/>
                </a:lnTo>
                <a:cubicBezTo>
                  <a:pt x="1757122" y="3729513"/>
                  <a:pt x="1683031" y="3803603"/>
                  <a:pt x="1591636" y="3803603"/>
                </a:cubicBezTo>
                <a:lnTo>
                  <a:pt x="165486" y="3803603"/>
                </a:lnTo>
                <a:cubicBezTo>
                  <a:pt x="74091" y="3803603"/>
                  <a:pt x="0" y="3729513"/>
                  <a:pt x="0" y="3638117"/>
                </a:cubicBezTo>
                <a:lnTo>
                  <a:pt x="0" y="165486"/>
                </a:lnTo>
                <a:cubicBezTo>
                  <a:pt x="0" y="74091"/>
                  <a:pt x="74091" y="0"/>
                  <a:pt x="165486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715F6B4-61AB-994B-9A18-C455C6BEA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750600" y="2007455"/>
            <a:ext cx="1757122" cy="3803603"/>
          </a:xfrm>
          <a:custGeom>
            <a:avLst/>
            <a:gdLst>
              <a:gd name="connsiteX0" fmla="*/ 165486 w 1757122"/>
              <a:gd name="connsiteY0" fmla="*/ 0 h 3803603"/>
              <a:gd name="connsiteX1" fmla="*/ 1591636 w 1757122"/>
              <a:gd name="connsiteY1" fmla="*/ 0 h 3803603"/>
              <a:gd name="connsiteX2" fmla="*/ 1757122 w 1757122"/>
              <a:gd name="connsiteY2" fmla="*/ 165486 h 3803603"/>
              <a:gd name="connsiteX3" fmla="*/ 1757122 w 1757122"/>
              <a:gd name="connsiteY3" fmla="*/ 3638117 h 3803603"/>
              <a:gd name="connsiteX4" fmla="*/ 1591636 w 1757122"/>
              <a:gd name="connsiteY4" fmla="*/ 3803603 h 3803603"/>
              <a:gd name="connsiteX5" fmla="*/ 165486 w 1757122"/>
              <a:gd name="connsiteY5" fmla="*/ 3803603 h 3803603"/>
              <a:gd name="connsiteX6" fmla="*/ 0 w 1757122"/>
              <a:gd name="connsiteY6" fmla="*/ 3638117 h 3803603"/>
              <a:gd name="connsiteX7" fmla="*/ 0 w 1757122"/>
              <a:gd name="connsiteY7" fmla="*/ 165486 h 3803603"/>
              <a:gd name="connsiteX8" fmla="*/ 165486 w 1757122"/>
              <a:gd name="connsiteY8" fmla="*/ 0 h 3803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7122" h="3803603">
                <a:moveTo>
                  <a:pt x="165486" y="0"/>
                </a:moveTo>
                <a:lnTo>
                  <a:pt x="1591636" y="0"/>
                </a:lnTo>
                <a:cubicBezTo>
                  <a:pt x="1683031" y="0"/>
                  <a:pt x="1757122" y="74091"/>
                  <a:pt x="1757122" y="165486"/>
                </a:cubicBezTo>
                <a:lnTo>
                  <a:pt x="1757122" y="3638117"/>
                </a:lnTo>
                <a:cubicBezTo>
                  <a:pt x="1757122" y="3729513"/>
                  <a:pt x="1683031" y="3803603"/>
                  <a:pt x="1591636" y="3803603"/>
                </a:cubicBezTo>
                <a:lnTo>
                  <a:pt x="165486" y="3803603"/>
                </a:lnTo>
                <a:cubicBezTo>
                  <a:pt x="74091" y="3803603"/>
                  <a:pt x="0" y="3729513"/>
                  <a:pt x="0" y="3638117"/>
                </a:cubicBezTo>
                <a:lnTo>
                  <a:pt x="0" y="165486"/>
                </a:lnTo>
                <a:cubicBezTo>
                  <a:pt x="0" y="74091"/>
                  <a:pt x="74091" y="0"/>
                  <a:pt x="165486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A56ADF-141A-A242-AA79-172062348D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19773" y="1847458"/>
            <a:ext cx="1904946" cy="4123596"/>
          </a:xfrm>
          <a:custGeom>
            <a:avLst/>
            <a:gdLst>
              <a:gd name="connsiteX0" fmla="*/ 179408 w 1904946"/>
              <a:gd name="connsiteY0" fmla="*/ 0 h 4123596"/>
              <a:gd name="connsiteX1" fmla="*/ 1725538 w 1904946"/>
              <a:gd name="connsiteY1" fmla="*/ 0 h 4123596"/>
              <a:gd name="connsiteX2" fmla="*/ 1904946 w 1904946"/>
              <a:gd name="connsiteY2" fmla="*/ 179408 h 4123596"/>
              <a:gd name="connsiteX3" fmla="*/ 1904946 w 1904946"/>
              <a:gd name="connsiteY3" fmla="*/ 3944188 h 4123596"/>
              <a:gd name="connsiteX4" fmla="*/ 1725538 w 1904946"/>
              <a:gd name="connsiteY4" fmla="*/ 4123596 h 4123596"/>
              <a:gd name="connsiteX5" fmla="*/ 179408 w 1904946"/>
              <a:gd name="connsiteY5" fmla="*/ 4123596 h 4123596"/>
              <a:gd name="connsiteX6" fmla="*/ 0 w 1904946"/>
              <a:gd name="connsiteY6" fmla="*/ 3944188 h 4123596"/>
              <a:gd name="connsiteX7" fmla="*/ 0 w 1904946"/>
              <a:gd name="connsiteY7" fmla="*/ 179408 h 4123596"/>
              <a:gd name="connsiteX8" fmla="*/ 179408 w 1904946"/>
              <a:gd name="connsiteY8" fmla="*/ 0 h 412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4946" h="4123596">
                <a:moveTo>
                  <a:pt x="179408" y="0"/>
                </a:moveTo>
                <a:lnTo>
                  <a:pt x="1725538" y="0"/>
                </a:lnTo>
                <a:cubicBezTo>
                  <a:pt x="1824622" y="0"/>
                  <a:pt x="1904946" y="80324"/>
                  <a:pt x="1904946" y="179408"/>
                </a:cubicBezTo>
                <a:lnTo>
                  <a:pt x="1904946" y="3944188"/>
                </a:lnTo>
                <a:cubicBezTo>
                  <a:pt x="1904946" y="4043272"/>
                  <a:pt x="1824622" y="4123596"/>
                  <a:pt x="1725538" y="4123596"/>
                </a:cubicBezTo>
                <a:lnTo>
                  <a:pt x="179408" y="4123596"/>
                </a:lnTo>
                <a:cubicBezTo>
                  <a:pt x="80324" y="4123596"/>
                  <a:pt x="0" y="4043272"/>
                  <a:pt x="0" y="3944188"/>
                </a:cubicBezTo>
                <a:lnTo>
                  <a:pt x="0" y="179408"/>
                </a:lnTo>
                <a:cubicBezTo>
                  <a:pt x="0" y="80324"/>
                  <a:pt x="80324" y="0"/>
                  <a:pt x="179408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263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4B9DA3D-7F94-CA46-9675-44A5DFBC6C1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252480" y="1067634"/>
            <a:ext cx="2158342" cy="4672117"/>
          </a:xfrm>
          <a:custGeom>
            <a:avLst/>
            <a:gdLst>
              <a:gd name="connsiteX0" fmla="*/ 203273 w 2158342"/>
              <a:gd name="connsiteY0" fmla="*/ 0 h 4672117"/>
              <a:gd name="connsiteX1" fmla="*/ 1955069 w 2158342"/>
              <a:gd name="connsiteY1" fmla="*/ 0 h 4672117"/>
              <a:gd name="connsiteX2" fmla="*/ 2158342 w 2158342"/>
              <a:gd name="connsiteY2" fmla="*/ 203273 h 4672117"/>
              <a:gd name="connsiteX3" fmla="*/ 2158342 w 2158342"/>
              <a:gd name="connsiteY3" fmla="*/ 4468844 h 4672117"/>
              <a:gd name="connsiteX4" fmla="*/ 1955069 w 2158342"/>
              <a:gd name="connsiteY4" fmla="*/ 4672117 h 4672117"/>
              <a:gd name="connsiteX5" fmla="*/ 203273 w 2158342"/>
              <a:gd name="connsiteY5" fmla="*/ 4672117 h 4672117"/>
              <a:gd name="connsiteX6" fmla="*/ 0 w 2158342"/>
              <a:gd name="connsiteY6" fmla="*/ 4468844 h 4672117"/>
              <a:gd name="connsiteX7" fmla="*/ 0 w 2158342"/>
              <a:gd name="connsiteY7" fmla="*/ 203273 h 4672117"/>
              <a:gd name="connsiteX8" fmla="*/ 203273 w 2158342"/>
              <a:gd name="connsiteY8" fmla="*/ 0 h 4672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342" h="4672117">
                <a:moveTo>
                  <a:pt x="203273" y="0"/>
                </a:moveTo>
                <a:lnTo>
                  <a:pt x="1955069" y="0"/>
                </a:lnTo>
                <a:cubicBezTo>
                  <a:pt x="2067334" y="0"/>
                  <a:pt x="2158342" y="91008"/>
                  <a:pt x="2158342" y="203273"/>
                </a:cubicBezTo>
                <a:lnTo>
                  <a:pt x="2158342" y="4468844"/>
                </a:lnTo>
                <a:cubicBezTo>
                  <a:pt x="2158342" y="4581109"/>
                  <a:pt x="2067334" y="4672117"/>
                  <a:pt x="1955069" y="4672117"/>
                </a:cubicBezTo>
                <a:lnTo>
                  <a:pt x="203273" y="4672117"/>
                </a:lnTo>
                <a:cubicBezTo>
                  <a:pt x="91008" y="4672117"/>
                  <a:pt x="0" y="4581109"/>
                  <a:pt x="0" y="4468844"/>
                </a:cubicBezTo>
                <a:lnTo>
                  <a:pt x="0" y="203273"/>
                </a:lnTo>
                <a:cubicBezTo>
                  <a:pt x="0" y="91008"/>
                  <a:pt x="91008" y="0"/>
                  <a:pt x="203273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509704-8F39-5245-A74A-0EA7945454C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890615" y="1460353"/>
            <a:ext cx="1960323" cy="4243469"/>
          </a:xfrm>
          <a:custGeom>
            <a:avLst/>
            <a:gdLst>
              <a:gd name="connsiteX0" fmla="*/ 0 w 1960323"/>
              <a:gd name="connsiteY0" fmla="*/ 0 h 4243469"/>
              <a:gd name="connsiteX1" fmla="*/ 1960323 w 1960323"/>
              <a:gd name="connsiteY1" fmla="*/ 0 h 4243469"/>
              <a:gd name="connsiteX2" fmla="*/ 1960323 w 1960323"/>
              <a:gd name="connsiteY2" fmla="*/ 4243469 h 4243469"/>
              <a:gd name="connsiteX3" fmla="*/ 0 w 1960323"/>
              <a:gd name="connsiteY3" fmla="*/ 4243469 h 424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0323" h="4243469">
                <a:moveTo>
                  <a:pt x="0" y="0"/>
                </a:moveTo>
                <a:lnTo>
                  <a:pt x="1960323" y="0"/>
                </a:lnTo>
                <a:lnTo>
                  <a:pt x="1960323" y="4243469"/>
                </a:lnTo>
                <a:lnTo>
                  <a:pt x="0" y="4243469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3192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A10D9FD-5070-014B-AB63-34569208E37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92824" y="0"/>
            <a:ext cx="3968496" cy="6858000"/>
          </a:xfrm>
          <a:custGeom>
            <a:avLst/>
            <a:gdLst>
              <a:gd name="connsiteX0" fmla="*/ 0 w 3968496"/>
              <a:gd name="connsiteY0" fmla="*/ 0 h 6858000"/>
              <a:gd name="connsiteX1" fmla="*/ 3968496 w 3968496"/>
              <a:gd name="connsiteY1" fmla="*/ 0 h 6858000"/>
              <a:gd name="connsiteX2" fmla="*/ 3968496 w 3968496"/>
              <a:gd name="connsiteY2" fmla="*/ 6858000 h 6858000"/>
              <a:gd name="connsiteX3" fmla="*/ 0 w 396849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8496" h="6858000">
                <a:moveTo>
                  <a:pt x="0" y="0"/>
                </a:moveTo>
                <a:lnTo>
                  <a:pt x="3968496" y="0"/>
                </a:lnTo>
                <a:lnTo>
                  <a:pt x="3968496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205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D82C02E-F609-1D40-88C1-554C3B14D06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89520" y="969264"/>
            <a:ext cx="3447288" cy="4901184"/>
          </a:xfrm>
          <a:custGeom>
            <a:avLst/>
            <a:gdLst>
              <a:gd name="connsiteX0" fmla="*/ 132479 w 3447288"/>
              <a:gd name="connsiteY0" fmla="*/ 0 h 4901184"/>
              <a:gd name="connsiteX1" fmla="*/ 3314809 w 3447288"/>
              <a:gd name="connsiteY1" fmla="*/ 0 h 4901184"/>
              <a:gd name="connsiteX2" fmla="*/ 3447288 w 3447288"/>
              <a:gd name="connsiteY2" fmla="*/ 132479 h 4901184"/>
              <a:gd name="connsiteX3" fmla="*/ 3447288 w 3447288"/>
              <a:gd name="connsiteY3" fmla="*/ 4768705 h 4901184"/>
              <a:gd name="connsiteX4" fmla="*/ 3314809 w 3447288"/>
              <a:gd name="connsiteY4" fmla="*/ 4901184 h 4901184"/>
              <a:gd name="connsiteX5" fmla="*/ 132479 w 3447288"/>
              <a:gd name="connsiteY5" fmla="*/ 4901184 h 4901184"/>
              <a:gd name="connsiteX6" fmla="*/ 0 w 3447288"/>
              <a:gd name="connsiteY6" fmla="*/ 4768705 h 4901184"/>
              <a:gd name="connsiteX7" fmla="*/ 0 w 3447288"/>
              <a:gd name="connsiteY7" fmla="*/ 132479 h 4901184"/>
              <a:gd name="connsiteX8" fmla="*/ 132479 w 3447288"/>
              <a:gd name="connsiteY8" fmla="*/ 0 h 4901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47288" h="4901184">
                <a:moveTo>
                  <a:pt x="132479" y="0"/>
                </a:moveTo>
                <a:lnTo>
                  <a:pt x="3314809" y="0"/>
                </a:lnTo>
                <a:cubicBezTo>
                  <a:pt x="3387975" y="0"/>
                  <a:pt x="3447288" y="59313"/>
                  <a:pt x="3447288" y="132479"/>
                </a:cubicBezTo>
                <a:lnTo>
                  <a:pt x="3447288" y="4768705"/>
                </a:lnTo>
                <a:cubicBezTo>
                  <a:pt x="3447288" y="4841871"/>
                  <a:pt x="3387975" y="4901184"/>
                  <a:pt x="3314809" y="4901184"/>
                </a:cubicBezTo>
                <a:lnTo>
                  <a:pt x="132479" y="4901184"/>
                </a:lnTo>
                <a:cubicBezTo>
                  <a:pt x="59313" y="4901184"/>
                  <a:pt x="0" y="4841871"/>
                  <a:pt x="0" y="4768705"/>
                </a:cubicBezTo>
                <a:lnTo>
                  <a:pt x="0" y="132479"/>
                </a:lnTo>
                <a:cubicBezTo>
                  <a:pt x="0" y="59313"/>
                  <a:pt x="59313" y="0"/>
                  <a:pt x="13247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0691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1B02EF-8E91-8E4A-8EFF-5520FAD3C9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1" cy="6858000"/>
          </a:xfrm>
          <a:custGeom>
            <a:avLst/>
            <a:gdLst>
              <a:gd name="connsiteX0" fmla="*/ 0 w 4930431"/>
              <a:gd name="connsiteY0" fmla="*/ 0 h 6858000"/>
              <a:gd name="connsiteX1" fmla="*/ 4930431 w 4930431"/>
              <a:gd name="connsiteY1" fmla="*/ 0 h 6858000"/>
              <a:gd name="connsiteX2" fmla="*/ 4930431 w 4930431"/>
              <a:gd name="connsiteY2" fmla="*/ 6858000 h 6858000"/>
              <a:gd name="connsiteX3" fmla="*/ 0 w 493043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30431" h="6858000">
                <a:moveTo>
                  <a:pt x="0" y="0"/>
                </a:moveTo>
                <a:lnTo>
                  <a:pt x="4930431" y="0"/>
                </a:lnTo>
                <a:lnTo>
                  <a:pt x="4930431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083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CF76637-50E1-184F-B5D8-C3F876BA61A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78346" y="0"/>
            <a:ext cx="4513655" cy="6858000"/>
          </a:xfrm>
          <a:custGeom>
            <a:avLst/>
            <a:gdLst>
              <a:gd name="connsiteX0" fmla="*/ 0 w 4513655"/>
              <a:gd name="connsiteY0" fmla="*/ 0 h 6858000"/>
              <a:gd name="connsiteX1" fmla="*/ 4513655 w 4513655"/>
              <a:gd name="connsiteY1" fmla="*/ 0 h 6858000"/>
              <a:gd name="connsiteX2" fmla="*/ 4513655 w 4513655"/>
              <a:gd name="connsiteY2" fmla="*/ 6858000 h 6858000"/>
              <a:gd name="connsiteX3" fmla="*/ 0 w 451365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3655" h="6858000">
                <a:moveTo>
                  <a:pt x="0" y="0"/>
                </a:moveTo>
                <a:lnTo>
                  <a:pt x="4513655" y="0"/>
                </a:lnTo>
                <a:lnTo>
                  <a:pt x="4513655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59EB1DD-C520-254B-A40F-D0ECE2FF991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49439" y="1895817"/>
            <a:ext cx="2390908" cy="2390908"/>
          </a:xfrm>
          <a:custGeom>
            <a:avLst/>
            <a:gdLst>
              <a:gd name="connsiteX0" fmla="*/ 398493 w 2390908"/>
              <a:gd name="connsiteY0" fmla="*/ 0 h 2390908"/>
              <a:gd name="connsiteX1" fmla="*/ 1992415 w 2390908"/>
              <a:gd name="connsiteY1" fmla="*/ 0 h 2390908"/>
              <a:gd name="connsiteX2" fmla="*/ 2390908 w 2390908"/>
              <a:gd name="connsiteY2" fmla="*/ 398493 h 2390908"/>
              <a:gd name="connsiteX3" fmla="*/ 2390908 w 2390908"/>
              <a:gd name="connsiteY3" fmla="*/ 1992415 h 2390908"/>
              <a:gd name="connsiteX4" fmla="*/ 1992415 w 2390908"/>
              <a:gd name="connsiteY4" fmla="*/ 2390908 h 2390908"/>
              <a:gd name="connsiteX5" fmla="*/ 398493 w 2390908"/>
              <a:gd name="connsiteY5" fmla="*/ 2390908 h 2390908"/>
              <a:gd name="connsiteX6" fmla="*/ 0 w 2390908"/>
              <a:gd name="connsiteY6" fmla="*/ 1992415 h 2390908"/>
              <a:gd name="connsiteX7" fmla="*/ 0 w 2390908"/>
              <a:gd name="connsiteY7" fmla="*/ 398493 h 2390908"/>
              <a:gd name="connsiteX8" fmla="*/ 398493 w 2390908"/>
              <a:gd name="connsiteY8" fmla="*/ 0 h 2390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0908" h="2390908">
                <a:moveTo>
                  <a:pt x="398493" y="0"/>
                </a:moveTo>
                <a:lnTo>
                  <a:pt x="1992415" y="0"/>
                </a:lnTo>
                <a:cubicBezTo>
                  <a:pt x="2212497" y="0"/>
                  <a:pt x="2390908" y="178411"/>
                  <a:pt x="2390908" y="398493"/>
                </a:cubicBezTo>
                <a:lnTo>
                  <a:pt x="2390908" y="1992415"/>
                </a:lnTo>
                <a:cubicBezTo>
                  <a:pt x="2390908" y="2212497"/>
                  <a:pt x="2212497" y="2390908"/>
                  <a:pt x="1992415" y="2390908"/>
                </a:cubicBezTo>
                <a:lnTo>
                  <a:pt x="398493" y="2390908"/>
                </a:lnTo>
                <a:cubicBezTo>
                  <a:pt x="178411" y="2390908"/>
                  <a:pt x="0" y="2212497"/>
                  <a:pt x="0" y="1992415"/>
                </a:cubicBezTo>
                <a:lnTo>
                  <a:pt x="0" y="398493"/>
                </a:lnTo>
                <a:cubicBezTo>
                  <a:pt x="0" y="178411"/>
                  <a:pt x="178411" y="0"/>
                  <a:pt x="398493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C42F5A-D3C8-514F-A18E-B37E3FAFF9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40925" y="1895817"/>
            <a:ext cx="2390908" cy="2390908"/>
          </a:xfrm>
          <a:custGeom>
            <a:avLst/>
            <a:gdLst>
              <a:gd name="connsiteX0" fmla="*/ 398493 w 2390908"/>
              <a:gd name="connsiteY0" fmla="*/ 0 h 2390908"/>
              <a:gd name="connsiteX1" fmla="*/ 1992415 w 2390908"/>
              <a:gd name="connsiteY1" fmla="*/ 0 h 2390908"/>
              <a:gd name="connsiteX2" fmla="*/ 2390908 w 2390908"/>
              <a:gd name="connsiteY2" fmla="*/ 398493 h 2390908"/>
              <a:gd name="connsiteX3" fmla="*/ 2390908 w 2390908"/>
              <a:gd name="connsiteY3" fmla="*/ 1992415 h 2390908"/>
              <a:gd name="connsiteX4" fmla="*/ 1992415 w 2390908"/>
              <a:gd name="connsiteY4" fmla="*/ 2390908 h 2390908"/>
              <a:gd name="connsiteX5" fmla="*/ 398493 w 2390908"/>
              <a:gd name="connsiteY5" fmla="*/ 2390908 h 2390908"/>
              <a:gd name="connsiteX6" fmla="*/ 0 w 2390908"/>
              <a:gd name="connsiteY6" fmla="*/ 1992415 h 2390908"/>
              <a:gd name="connsiteX7" fmla="*/ 0 w 2390908"/>
              <a:gd name="connsiteY7" fmla="*/ 398493 h 2390908"/>
              <a:gd name="connsiteX8" fmla="*/ 398493 w 2390908"/>
              <a:gd name="connsiteY8" fmla="*/ 0 h 2390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0908" h="2390908">
                <a:moveTo>
                  <a:pt x="398493" y="0"/>
                </a:moveTo>
                <a:lnTo>
                  <a:pt x="1992415" y="0"/>
                </a:lnTo>
                <a:cubicBezTo>
                  <a:pt x="2212497" y="0"/>
                  <a:pt x="2390908" y="178411"/>
                  <a:pt x="2390908" y="398493"/>
                </a:cubicBezTo>
                <a:lnTo>
                  <a:pt x="2390908" y="1992415"/>
                </a:lnTo>
                <a:cubicBezTo>
                  <a:pt x="2390908" y="2212497"/>
                  <a:pt x="2212497" y="2390908"/>
                  <a:pt x="1992415" y="2390908"/>
                </a:cubicBezTo>
                <a:lnTo>
                  <a:pt x="398493" y="2390908"/>
                </a:lnTo>
                <a:cubicBezTo>
                  <a:pt x="178411" y="2390908"/>
                  <a:pt x="0" y="2212497"/>
                  <a:pt x="0" y="1992415"/>
                </a:cubicBezTo>
                <a:lnTo>
                  <a:pt x="0" y="398493"/>
                </a:lnTo>
                <a:cubicBezTo>
                  <a:pt x="0" y="178411"/>
                  <a:pt x="178411" y="0"/>
                  <a:pt x="398493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8275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482A632-FDA3-454D-B4E4-94A9FDDCCD5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084128" y="0"/>
            <a:ext cx="3107872" cy="6858000"/>
          </a:xfrm>
          <a:custGeom>
            <a:avLst/>
            <a:gdLst>
              <a:gd name="connsiteX0" fmla="*/ 0 w 3107872"/>
              <a:gd name="connsiteY0" fmla="*/ 0 h 6858000"/>
              <a:gd name="connsiteX1" fmla="*/ 3107872 w 3107872"/>
              <a:gd name="connsiteY1" fmla="*/ 0 h 6858000"/>
              <a:gd name="connsiteX2" fmla="*/ 3107872 w 3107872"/>
              <a:gd name="connsiteY2" fmla="*/ 6858000 h 6858000"/>
              <a:gd name="connsiteX3" fmla="*/ 0 w 310787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872" h="6858000">
                <a:moveTo>
                  <a:pt x="0" y="0"/>
                </a:moveTo>
                <a:lnTo>
                  <a:pt x="3107872" y="0"/>
                </a:lnTo>
                <a:lnTo>
                  <a:pt x="3107872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EC2482-C5AA-8840-B066-780C2F6EA5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76256" y="0"/>
            <a:ext cx="3107872" cy="6858000"/>
          </a:xfrm>
          <a:custGeom>
            <a:avLst/>
            <a:gdLst>
              <a:gd name="connsiteX0" fmla="*/ 0 w 3107872"/>
              <a:gd name="connsiteY0" fmla="*/ 0 h 6858000"/>
              <a:gd name="connsiteX1" fmla="*/ 3107872 w 3107872"/>
              <a:gd name="connsiteY1" fmla="*/ 0 h 6858000"/>
              <a:gd name="connsiteX2" fmla="*/ 3107872 w 3107872"/>
              <a:gd name="connsiteY2" fmla="*/ 6858000 h 6858000"/>
              <a:gd name="connsiteX3" fmla="*/ 0 w 310787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872" h="6858000">
                <a:moveTo>
                  <a:pt x="0" y="0"/>
                </a:moveTo>
                <a:lnTo>
                  <a:pt x="3107872" y="0"/>
                </a:lnTo>
                <a:lnTo>
                  <a:pt x="3107872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343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B42DA8F-80D4-944A-B9C0-7CCEA490469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129141" y="2344232"/>
            <a:ext cx="1747158" cy="1747158"/>
          </a:xfrm>
          <a:custGeom>
            <a:avLst/>
            <a:gdLst>
              <a:gd name="connsiteX0" fmla="*/ 873579 w 1747158"/>
              <a:gd name="connsiteY0" fmla="*/ 0 h 1747158"/>
              <a:gd name="connsiteX1" fmla="*/ 1747158 w 1747158"/>
              <a:gd name="connsiteY1" fmla="*/ 873579 h 1747158"/>
              <a:gd name="connsiteX2" fmla="*/ 873579 w 1747158"/>
              <a:gd name="connsiteY2" fmla="*/ 1747158 h 1747158"/>
              <a:gd name="connsiteX3" fmla="*/ 0 w 1747158"/>
              <a:gd name="connsiteY3" fmla="*/ 873579 h 1747158"/>
              <a:gd name="connsiteX4" fmla="*/ 873579 w 1747158"/>
              <a:gd name="connsiteY4" fmla="*/ 0 h 1747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158" h="1747158">
                <a:moveTo>
                  <a:pt x="873579" y="0"/>
                </a:moveTo>
                <a:cubicBezTo>
                  <a:pt x="1356043" y="0"/>
                  <a:pt x="1747158" y="391115"/>
                  <a:pt x="1747158" y="873579"/>
                </a:cubicBezTo>
                <a:cubicBezTo>
                  <a:pt x="1747158" y="1356043"/>
                  <a:pt x="1356043" y="1747158"/>
                  <a:pt x="873579" y="1747158"/>
                </a:cubicBezTo>
                <a:cubicBezTo>
                  <a:pt x="391115" y="1747158"/>
                  <a:pt x="0" y="1356043"/>
                  <a:pt x="0" y="873579"/>
                </a:cubicBezTo>
                <a:cubicBezTo>
                  <a:pt x="0" y="391115"/>
                  <a:pt x="391115" y="0"/>
                  <a:pt x="87357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A1A6C98-9791-5147-BE94-04AC9B082C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56111" y="2344232"/>
            <a:ext cx="1747158" cy="1747158"/>
          </a:xfrm>
          <a:custGeom>
            <a:avLst/>
            <a:gdLst>
              <a:gd name="connsiteX0" fmla="*/ 873579 w 1747158"/>
              <a:gd name="connsiteY0" fmla="*/ 0 h 1747158"/>
              <a:gd name="connsiteX1" fmla="*/ 1747158 w 1747158"/>
              <a:gd name="connsiteY1" fmla="*/ 873579 h 1747158"/>
              <a:gd name="connsiteX2" fmla="*/ 873579 w 1747158"/>
              <a:gd name="connsiteY2" fmla="*/ 1747158 h 1747158"/>
              <a:gd name="connsiteX3" fmla="*/ 0 w 1747158"/>
              <a:gd name="connsiteY3" fmla="*/ 873579 h 1747158"/>
              <a:gd name="connsiteX4" fmla="*/ 873579 w 1747158"/>
              <a:gd name="connsiteY4" fmla="*/ 0 h 1747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158" h="1747158">
                <a:moveTo>
                  <a:pt x="873579" y="0"/>
                </a:moveTo>
                <a:cubicBezTo>
                  <a:pt x="1356043" y="0"/>
                  <a:pt x="1747158" y="391115"/>
                  <a:pt x="1747158" y="873579"/>
                </a:cubicBezTo>
                <a:cubicBezTo>
                  <a:pt x="1747158" y="1356043"/>
                  <a:pt x="1356043" y="1747158"/>
                  <a:pt x="873579" y="1747158"/>
                </a:cubicBezTo>
                <a:cubicBezTo>
                  <a:pt x="391115" y="1747158"/>
                  <a:pt x="0" y="1356043"/>
                  <a:pt x="0" y="873579"/>
                </a:cubicBezTo>
                <a:cubicBezTo>
                  <a:pt x="0" y="391115"/>
                  <a:pt x="391115" y="0"/>
                  <a:pt x="87357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21FB904-6B01-0041-AAA8-9276B88B05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83082" y="2344232"/>
            <a:ext cx="1747158" cy="1747158"/>
          </a:xfrm>
          <a:custGeom>
            <a:avLst/>
            <a:gdLst>
              <a:gd name="connsiteX0" fmla="*/ 873579 w 1747158"/>
              <a:gd name="connsiteY0" fmla="*/ 0 h 1747158"/>
              <a:gd name="connsiteX1" fmla="*/ 1747158 w 1747158"/>
              <a:gd name="connsiteY1" fmla="*/ 873579 h 1747158"/>
              <a:gd name="connsiteX2" fmla="*/ 873579 w 1747158"/>
              <a:gd name="connsiteY2" fmla="*/ 1747158 h 1747158"/>
              <a:gd name="connsiteX3" fmla="*/ 0 w 1747158"/>
              <a:gd name="connsiteY3" fmla="*/ 873579 h 1747158"/>
              <a:gd name="connsiteX4" fmla="*/ 873579 w 1747158"/>
              <a:gd name="connsiteY4" fmla="*/ 0 h 1747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158" h="1747158">
                <a:moveTo>
                  <a:pt x="873579" y="0"/>
                </a:moveTo>
                <a:cubicBezTo>
                  <a:pt x="1356043" y="0"/>
                  <a:pt x="1747158" y="391115"/>
                  <a:pt x="1747158" y="873579"/>
                </a:cubicBezTo>
                <a:cubicBezTo>
                  <a:pt x="1747158" y="1356043"/>
                  <a:pt x="1356043" y="1747158"/>
                  <a:pt x="873579" y="1747158"/>
                </a:cubicBezTo>
                <a:cubicBezTo>
                  <a:pt x="391115" y="1747158"/>
                  <a:pt x="0" y="1356043"/>
                  <a:pt x="0" y="873579"/>
                </a:cubicBezTo>
                <a:cubicBezTo>
                  <a:pt x="0" y="391115"/>
                  <a:pt x="391115" y="0"/>
                  <a:pt x="87357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7279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80079BB-3C42-6845-9E9D-22CECB6D8F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40971" y="320868"/>
            <a:ext cx="10628302" cy="3621254"/>
          </a:xfrm>
          <a:custGeom>
            <a:avLst/>
            <a:gdLst>
              <a:gd name="connsiteX0" fmla="*/ 211662 w 10628302"/>
              <a:gd name="connsiteY0" fmla="*/ 0 h 3621254"/>
              <a:gd name="connsiteX1" fmla="*/ 10416640 w 10628302"/>
              <a:gd name="connsiteY1" fmla="*/ 0 h 3621254"/>
              <a:gd name="connsiteX2" fmla="*/ 10628302 w 10628302"/>
              <a:gd name="connsiteY2" fmla="*/ 211662 h 3621254"/>
              <a:gd name="connsiteX3" fmla="*/ 10628302 w 10628302"/>
              <a:gd name="connsiteY3" fmla="*/ 3409592 h 3621254"/>
              <a:gd name="connsiteX4" fmla="*/ 10416640 w 10628302"/>
              <a:gd name="connsiteY4" fmla="*/ 3621254 h 3621254"/>
              <a:gd name="connsiteX5" fmla="*/ 211662 w 10628302"/>
              <a:gd name="connsiteY5" fmla="*/ 3621254 h 3621254"/>
              <a:gd name="connsiteX6" fmla="*/ 0 w 10628302"/>
              <a:gd name="connsiteY6" fmla="*/ 3409592 h 3621254"/>
              <a:gd name="connsiteX7" fmla="*/ 0 w 10628302"/>
              <a:gd name="connsiteY7" fmla="*/ 211662 h 3621254"/>
              <a:gd name="connsiteX8" fmla="*/ 211662 w 10628302"/>
              <a:gd name="connsiteY8" fmla="*/ 0 h 3621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28302" h="3621254">
                <a:moveTo>
                  <a:pt x="211662" y="0"/>
                </a:moveTo>
                <a:lnTo>
                  <a:pt x="10416640" y="0"/>
                </a:lnTo>
                <a:cubicBezTo>
                  <a:pt x="10533538" y="0"/>
                  <a:pt x="10628302" y="94764"/>
                  <a:pt x="10628302" y="211662"/>
                </a:cubicBezTo>
                <a:lnTo>
                  <a:pt x="10628302" y="3409592"/>
                </a:lnTo>
                <a:cubicBezTo>
                  <a:pt x="10628302" y="3526490"/>
                  <a:pt x="10533538" y="3621254"/>
                  <a:pt x="10416640" y="3621254"/>
                </a:cubicBezTo>
                <a:lnTo>
                  <a:pt x="211662" y="3621254"/>
                </a:lnTo>
                <a:cubicBezTo>
                  <a:pt x="94764" y="3621254"/>
                  <a:pt x="0" y="3526490"/>
                  <a:pt x="0" y="3409592"/>
                </a:cubicBezTo>
                <a:lnTo>
                  <a:pt x="0" y="211662"/>
                </a:lnTo>
                <a:cubicBezTo>
                  <a:pt x="0" y="94764"/>
                  <a:pt x="94764" y="0"/>
                  <a:pt x="211662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9055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3C524F-F47F-4F62-B901-8A110D92B4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B0FB42-B854-4F20-B8C0-34CBB1EBEC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82DF04-15D9-43E1-8132-A6B8205C9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41D13-0708-4CA4-A0D2-772D4A715987}" type="datetimeFigureOut">
              <a:rPr lang="fr-FR" smtClean="0"/>
              <a:t>26/04/2024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2A730F-0EBC-45DB-A6FE-6246F72FC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777C95-0AF8-4AFC-8B48-66B56DA05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F139A-5F7F-4127-B417-E17B758C5C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393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CC3C20-3EE6-BC42-BA5A-210B9E30B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3CF807-878D-BA4F-AEC6-598BD5B78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E7162-49E7-EE4C-B21C-91E7ECDE5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625C4-4828-2045-91EA-D420555D5F1F}" type="datetimeFigureOut">
              <a:t>26/04/2024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DBF40-7FB9-2F43-B954-25C5E6B6E7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DADE8-7561-0042-8B49-15BA68058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62F1C-97F2-BA44-A4ED-8842C0E00235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91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716" r:id="rId3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" Target="slide2.xml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2.png"/><Relationship Id="rId5" Type="http://schemas.openxmlformats.org/officeDocument/2006/relationships/image" Target="../media/image4.png"/><Relationship Id="rId4" Type="http://schemas.openxmlformats.org/officeDocument/2006/relationships/slide" Target="slide2.xml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6.png"/><Relationship Id="rId5" Type="http://schemas.openxmlformats.org/officeDocument/2006/relationships/image" Target="../media/image4.png"/><Relationship Id="rId10" Type="http://schemas.openxmlformats.org/officeDocument/2006/relationships/image" Target="../media/image30.png"/><Relationship Id="rId4" Type="http://schemas.openxmlformats.org/officeDocument/2006/relationships/slide" Target="slide2.xml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4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roupe 93">
            <a:extLst>
              <a:ext uri="{FF2B5EF4-FFF2-40B4-BE49-F238E27FC236}">
                <a16:creationId xmlns:a16="http://schemas.microsoft.com/office/drawing/2014/main" id="{BDBAC5CE-3288-48E7-9636-5B489CA52F5D}"/>
              </a:ext>
            </a:extLst>
          </p:cNvPr>
          <p:cNvGrpSpPr/>
          <p:nvPr userDrawn="1"/>
        </p:nvGrpSpPr>
        <p:grpSpPr>
          <a:xfrm>
            <a:off x="1" y="0"/>
            <a:ext cx="5979961" cy="2413924"/>
            <a:chOff x="0" y="0"/>
            <a:chExt cx="4484971" cy="1810443"/>
          </a:xfrm>
          <a:gradFill>
            <a:gsLst>
              <a:gs pos="100000">
                <a:schemeClr val="bg1"/>
              </a:gs>
              <a:gs pos="1000">
                <a:srgbClr val="DB0029"/>
              </a:gs>
            </a:gsLst>
            <a:lin ang="1200000" scaled="0"/>
          </a:gradFill>
        </p:grpSpPr>
        <p:sp>
          <p:nvSpPr>
            <p:cNvPr id="95" name="Freeform 19">
              <a:extLst>
                <a:ext uri="{FF2B5EF4-FFF2-40B4-BE49-F238E27FC236}">
                  <a16:creationId xmlns:a16="http://schemas.microsoft.com/office/drawing/2014/main" id="{5EFACA34-E4EF-4E06-8AAD-9548325AF5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orme libre 30">
              <a:extLst>
                <a:ext uri="{FF2B5EF4-FFF2-40B4-BE49-F238E27FC236}">
                  <a16:creationId xmlns:a16="http://schemas.microsoft.com/office/drawing/2014/main" id="{A70F3FA9-1EAB-4770-BC1A-4CFAE69C40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orme libre 35">
              <a:extLst>
                <a:ext uri="{FF2B5EF4-FFF2-40B4-BE49-F238E27FC236}">
                  <a16:creationId xmlns:a16="http://schemas.microsoft.com/office/drawing/2014/main" id="{AB26C4CF-0716-4272-BFC3-0EF94D500E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CCA599AB-709C-604D-8ADD-EA64DEF23448}"/>
              </a:ext>
            </a:extLst>
          </p:cNvPr>
          <p:cNvSpPr txBox="1"/>
          <p:nvPr/>
        </p:nvSpPr>
        <p:spPr>
          <a:xfrm>
            <a:off x="8919078" y="387054"/>
            <a:ext cx="2068194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rgbClr val="DB0029"/>
                </a:solidFill>
                <a:latin typeface="Ubuntu"/>
              </a:rPr>
              <a:t>mars2024</a:t>
            </a:r>
            <a:endParaRPr lang="en-US" dirty="0"/>
          </a:p>
        </p:txBody>
      </p:sp>
      <p:sp>
        <p:nvSpPr>
          <p:cNvPr id="32" name="Rounded Rectangle 43">
            <a:extLst>
              <a:ext uri="{FF2B5EF4-FFF2-40B4-BE49-F238E27FC236}">
                <a16:creationId xmlns:a16="http://schemas.microsoft.com/office/drawing/2014/main" id="{076FDFEA-6780-4F8D-ABF5-3651016046E0}"/>
              </a:ext>
            </a:extLst>
          </p:cNvPr>
          <p:cNvSpPr/>
          <p:nvPr/>
        </p:nvSpPr>
        <p:spPr>
          <a:xfrm>
            <a:off x="89646" y="237565"/>
            <a:ext cx="654423" cy="6382871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3" name="Group 62">
            <a:extLst>
              <a:ext uri="{FF2B5EF4-FFF2-40B4-BE49-F238E27FC236}">
                <a16:creationId xmlns:a16="http://schemas.microsoft.com/office/drawing/2014/main" id="{C08D8B7E-065A-4103-BB44-150B54A20732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34" name="Rounded Rectangle 61">
              <a:extLst>
                <a:ext uri="{FF2B5EF4-FFF2-40B4-BE49-F238E27FC236}">
                  <a16:creationId xmlns:a16="http://schemas.microsoft.com/office/drawing/2014/main" id="{D1414EF2-91D7-45D4-BB89-54682833E5A3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Rounded Rectangle 64">
              <a:extLst>
                <a:ext uri="{FF2B5EF4-FFF2-40B4-BE49-F238E27FC236}">
                  <a16:creationId xmlns:a16="http://schemas.microsoft.com/office/drawing/2014/main" id="{DB205809-9775-4CC3-AE62-683AEA3371ED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ounded Rectangle 65">
              <a:extLst>
                <a:ext uri="{FF2B5EF4-FFF2-40B4-BE49-F238E27FC236}">
                  <a16:creationId xmlns:a16="http://schemas.microsoft.com/office/drawing/2014/main" id="{A77C442C-A5E1-4A79-8FFE-E3EE8706D645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ounded Rectangle 66">
              <a:extLst>
                <a:ext uri="{FF2B5EF4-FFF2-40B4-BE49-F238E27FC236}">
                  <a16:creationId xmlns:a16="http://schemas.microsoft.com/office/drawing/2014/main" id="{2008632F-F3C6-4C14-9273-ED8CBF27394E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1" name="Picture 4">
            <a:extLst>
              <a:ext uri="{FF2B5EF4-FFF2-40B4-BE49-F238E27FC236}">
                <a16:creationId xmlns:a16="http://schemas.microsoft.com/office/drawing/2014/main" id="{87B22A22-04F1-4E08-A1D1-E468860A68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415209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9" name="Groupe 58">
            <a:extLst>
              <a:ext uri="{FF2B5EF4-FFF2-40B4-BE49-F238E27FC236}">
                <a16:creationId xmlns:a16="http://schemas.microsoft.com/office/drawing/2014/main" id="{9D95A98B-E1C7-47CA-9420-710524CA9F2D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64" name="Group 98">
              <a:extLst>
                <a:ext uri="{FF2B5EF4-FFF2-40B4-BE49-F238E27FC236}">
                  <a16:creationId xmlns:a16="http://schemas.microsoft.com/office/drawing/2014/main" id="{B2F767AD-8B05-43DC-B24F-B21DDF5A4AC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66" name="Rounded Rectangle 50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17650EDA-59C1-4A7E-AEAB-238180393CF8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7" name="Group 62">
                <a:extLst>
                  <a:ext uri="{FF2B5EF4-FFF2-40B4-BE49-F238E27FC236}">
                    <a16:creationId xmlns:a16="http://schemas.microsoft.com/office/drawing/2014/main" id="{A0E19591-D98D-4CE3-B9BB-4D24F0AF9203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68" name="Rounded Rectangle 61">
                  <a:extLst>
                    <a:ext uri="{FF2B5EF4-FFF2-40B4-BE49-F238E27FC236}">
                      <a16:creationId xmlns:a16="http://schemas.microsoft.com/office/drawing/2014/main" id="{49E83527-33F2-4C8A-8F52-0468D6825370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Rounded Rectangle 64">
                  <a:extLst>
                    <a:ext uri="{FF2B5EF4-FFF2-40B4-BE49-F238E27FC236}">
                      <a16:creationId xmlns:a16="http://schemas.microsoft.com/office/drawing/2014/main" id="{5EF8B40B-B347-44B2-B613-E3D27410A164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8C8F0134-AA5A-4F61-966B-CC8AC71EB6AA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342428AF-07E4-40AE-9925-88297601E972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65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3EE79F01-05E4-4A12-B4B1-31E92803625B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81" name="ZoneTexte 80">
            <a:extLst>
              <a:ext uri="{FF2B5EF4-FFF2-40B4-BE49-F238E27FC236}">
                <a16:creationId xmlns:a16="http://schemas.microsoft.com/office/drawing/2014/main" id="{5EC24632-8944-475A-B218-CE96E4BE3F59}"/>
              </a:ext>
            </a:extLst>
          </p:cNvPr>
          <p:cNvSpPr txBox="1"/>
          <p:nvPr/>
        </p:nvSpPr>
        <p:spPr>
          <a:xfrm>
            <a:off x="1153916" y="3312043"/>
            <a:ext cx="4742731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30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Noouvelles</a:t>
            </a:r>
            <a:r>
              <a:rPr kumimoji="0" lang="fr-FR" sz="40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Fonctionnalités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54" name="Graphique 53" descr="Point d’insertion vers la gauche contour">
            <a:extLst>
              <a:ext uri="{FF2B5EF4-FFF2-40B4-BE49-F238E27FC236}">
                <a16:creationId xmlns:a16="http://schemas.microsoft.com/office/drawing/2014/main" id="{0338BD20-E88D-4D52-973D-8B6A74ECEE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38474" y="5571120"/>
            <a:ext cx="345276" cy="275360"/>
          </a:xfrm>
          <a:prstGeom prst="rect">
            <a:avLst/>
          </a:prstGeom>
        </p:spPr>
      </p:pic>
      <p:sp>
        <p:nvSpPr>
          <p:cNvPr id="45" name="Espace réservé du numéro de diapositive 1">
            <a:extLst>
              <a:ext uri="{FF2B5EF4-FFF2-40B4-BE49-F238E27FC236}">
                <a16:creationId xmlns:a16="http://schemas.microsoft.com/office/drawing/2014/main" id="{134CAB76-CE86-4ED3-9ECE-060894615FCE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Box 15">
            <a:extLst>
              <a:ext uri="{FF2B5EF4-FFF2-40B4-BE49-F238E27FC236}">
                <a16:creationId xmlns:a16="http://schemas.microsoft.com/office/drawing/2014/main" id="{53626591-B696-4274-8AAF-ED0E0F663502}"/>
              </a:ext>
            </a:extLst>
          </p:cNvPr>
          <p:cNvSpPr txBox="1"/>
          <p:nvPr/>
        </p:nvSpPr>
        <p:spPr>
          <a:xfrm rot="16200000">
            <a:off x="-1060192" y="3244334"/>
            <a:ext cx="2880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Applications mobile B2B</a:t>
            </a: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C4F8DA8B-C0A8-48B1-A0E3-BFFAAAA821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B8B33DE-E345-4631-96F6-F93B4FD36639}"/>
              </a:ext>
            </a:extLst>
          </p:cNvPr>
          <p:cNvGrpSpPr>
            <a:grpSpLocks noChangeAspect="1"/>
          </p:cNvGrpSpPr>
          <p:nvPr/>
        </p:nvGrpSpPr>
        <p:grpSpPr>
          <a:xfrm>
            <a:off x="8837968" y="1368630"/>
            <a:ext cx="2116970" cy="4331766"/>
            <a:chOff x="799234" y="3101587"/>
            <a:chExt cx="1127026" cy="2306132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1E894E5-90CC-40F6-AF33-748AEB9F1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2486" y="3311966"/>
              <a:ext cx="1060522" cy="1885373"/>
            </a:xfrm>
            <a:prstGeom prst="rect">
              <a:avLst/>
            </a:prstGeom>
          </p:spPr>
        </p:pic>
        <p:pic>
          <p:nvPicPr>
            <p:cNvPr id="8" name="Picture 14" descr="Download Android Phone Png - Iphone PNG Image with No Background -  PNGkey.com">
              <a:extLst>
                <a:ext uri="{FF2B5EF4-FFF2-40B4-BE49-F238E27FC236}">
                  <a16:creationId xmlns:a16="http://schemas.microsoft.com/office/drawing/2014/main" id="{6BDE96C1-F098-4B78-BEB2-F6892E33186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356"/>
            <a:stretch/>
          </p:blipFill>
          <p:spPr bwMode="auto">
            <a:xfrm>
              <a:off x="799234" y="3101587"/>
              <a:ext cx="1127026" cy="23061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6006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e 46">
            <a:extLst>
              <a:ext uri="{FF2B5EF4-FFF2-40B4-BE49-F238E27FC236}">
                <a16:creationId xmlns:a16="http://schemas.microsoft.com/office/drawing/2014/main" id="{2048D90D-95CE-4F4E-AABA-6E062F0AE45C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48" name="Freeform 19">
              <a:extLst>
                <a:ext uri="{FF2B5EF4-FFF2-40B4-BE49-F238E27FC236}">
                  <a16:creationId xmlns:a16="http://schemas.microsoft.com/office/drawing/2014/main" id="{E2A687C1-D636-4373-9874-204A73DEBE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2" name="Forme libre 30">
              <a:extLst>
                <a:ext uri="{FF2B5EF4-FFF2-40B4-BE49-F238E27FC236}">
                  <a16:creationId xmlns:a16="http://schemas.microsoft.com/office/drawing/2014/main" id="{63013CD3-895B-4E2E-88A6-9F2CA5ABD2D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53" name="Forme libre 35">
              <a:extLst>
                <a:ext uri="{FF2B5EF4-FFF2-40B4-BE49-F238E27FC236}">
                  <a16:creationId xmlns:a16="http://schemas.microsoft.com/office/drawing/2014/main" id="{1E3AD8F4-B4B9-4AF0-8854-D868A0BECE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space réservé du numéro de diapositive 1">
            <a:extLst>
              <a:ext uri="{FF2B5EF4-FFF2-40B4-BE49-F238E27FC236}">
                <a16:creationId xmlns:a16="http://schemas.microsoft.com/office/drawing/2014/main" id="{D21E8D12-ACE4-4BB6-AF49-C7340AD88B7D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926798" y="349915"/>
            <a:ext cx="9954723" cy="8477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/>
                <a:cs typeface="Arial"/>
              </a:rPr>
              <a:t>Nouvelles fonctionnalités disponibles en </a:t>
            </a:r>
            <a:r>
              <a:rPr lang="fr-FR" sz="3200" b="1">
                <a:solidFill>
                  <a:srgbClr val="DB0029"/>
                </a:solidFill>
                <a:latin typeface="Ubuntu"/>
                <a:cs typeface="Arial"/>
              </a:rPr>
              <a:t>mars</a:t>
            </a:r>
            <a:endParaRPr kumimoji="0" lang="fr-FR" sz="3200" b="1" i="0" u="none" strike="noStrike" kern="1200" cap="none" spc="0" normalizeH="0" baseline="0" noProof="0">
              <a:ln>
                <a:noFill/>
              </a:ln>
              <a:solidFill>
                <a:srgbClr val="DB0029"/>
              </a:solidFill>
              <a:effectLst/>
              <a:uLnTx/>
              <a:uFillTx/>
              <a:latin typeface="Ubuntu" panose="020B050403060203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5" name="Rounded Rectangle 43">
            <a:extLst>
              <a:ext uri="{FF2B5EF4-FFF2-40B4-BE49-F238E27FC236}">
                <a16:creationId xmlns:a16="http://schemas.microsoft.com/office/drawing/2014/main" id="{3647301F-6C15-47AB-8A2A-8A7EB1EA7BE8}"/>
              </a:ext>
            </a:extLst>
          </p:cNvPr>
          <p:cNvSpPr/>
          <p:nvPr/>
        </p:nvSpPr>
        <p:spPr>
          <a:xfrm>
            <a:off x="89646" y="237565"/>
            <a:ext cx="654423" cy="6382871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6" name="Group 62">
            <a:extLst>
              <a:ext uri="{FF2B5EF4-FFF2-40B4-BE49-F238E27FC236}">
                <a16:creationId xmlns:a16="http://schemas.microsoft.com/office/drawing/2014/main" id="{A5B1002E-AD8B-4E9E-B6E3-B7746781C8DC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57" name="Rounded Rectangle 61">
              <a:extLst>
                <a:ext uri="{FF2B5EF4-FFF2-40B4-BE49-F238E27FC236}">
                  <a16:creationId xmlns:a16="http://schemas.microsoft.com/office/drawing/2014/main" id="{7E9606EB-B214-4658-84C0-4664EEDE3560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Rounded Rectangle 64">
              <a:extLst>
                <a:ext uri="{FF2B5EF4-FFF2-40B4-BE49-F238E27FC236}">
                  <a16:creationId xmlns:a16="http://schemas.microsoft.com/office/drawing/2014/main" id="{47B08AB7-6636-4675-93D7-CC44C91859C7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Rounded Rectangle 65">
              <a:extLst>
                <a:ext uri="{FF2B5EF4-FFF2-40B4-BE49-F238E27FC236}">
                  <a16:creationId xmlns:a16="http://schemas.microsoft.com/office/drawing/2014/main" id="{27244F85-5015-46B5-B77E-18E3D27E0A4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Rounded Rectangle 66">
              <a:extLst>
                <a:ext uri="{FF2B5EF4-FFF2-40B4-BE49-F238E27FC236}">
                  <a16:creationId xmlns:a16="http://schemas.microsoft.com/office/drawing/2014/main" id="{B78D4B00-447F-4FBF-9332-F014433DE8E8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4" name="Picture 4">
            <a:extLst>
              <a:ext uri="{FF2B5EF4-FFF2-40B4-BE49-F238E27FC236}">
                <a16:creationId xmlns:a16="http://schemas.microsoft.com/office/drawing/2014/main" id="{B2002D19-A9AD-47D3-AA2F-C900FC04A4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415209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5" name="Groupe 64">
            <a:extLst>
              <a:ext uri="{FF2B5EF4-FFF2-40B4-BE49-F238E27FC236}">
                <a16:creationId xmlns:a16="http://schemas.microsoft.com/office/drawing/2014/main" id="{0D623F84-E246-400A-9608-BB384B96EB6F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70" name="Group 98">
              <a:extLst>
                <a:ext uri="{FF2B5EF4-FFF2-40B4-BE49-F238E27FC236}">
                  <a16:creationId xmlns:a16="http://schemas.microsoft.com/office/drawing/2014/main" id="{47C86389-8042-414E-A7EC-5A76447BA24D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76" name="Rounded Rectangle 50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778916D1-84A7-4F16-A1A2-C17EFDADC62B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77" name="Group 62">
                <a:extLst>
                  <a:ext uri="{FF2B5EF4-FFF2-40B4-BE49-F238E27FC236}">
                    <a16:creationId xmlns:a16="http://schemas.microsoft.com/office/drawing/2014/main" id="{5999868A-B21F-405F-B4FE-F5E24BFD222E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79" name="Rounded Rectangle 61">
                  <a:extLst>
                    <a:ext uri="{FF2B5EF4-FFF2-40B4-BE49-F238E27FC236}">
                      <a16:creationId xmlns:a16="http://schemas.microsoft.com/office/drawing/2014/main" id="{53AD32C8-3A4C-4356-BE1C-F17083473FDE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Rounded Rectangle 64">
                  <a:extLst>
                    <a:ext uri="{FF2B5EF4-FFF2-40B4-BE49-F238E27FC236}">
                      <a16:creationId xmlns:a16="http://schemas.microsoft.com/office/drawing/2014/main" id="{E8A8BCB3-C061-4AC3-85E0-D8579B835683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Rounded Rectangle 65">
                  <a:extLst>
                    <a:ext uri="{FF2B5EF4-FFF2-40B4-BE49-F238E27FC236}">
                      <a16:creationId xmlns:a16="http://schemas.microsoft.com/office/drawing/2014/main" id="{A1D009CF-4D3E-4036-87C2-A8AB9397E81B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ounded Rectangle 66">
                  <a:extLst>
                    <a:ext uri="{FF2B5EF4-FFF2-40B4-BE49-F238E27FC236}">
                      <a16:creationId xmlns:a16="http://schemas.microsoft.com/office/drawing/2014/main" id="{14AC83E5-6604-4B7C-B46E-A1D4CE062415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75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C7491CF6-627E-4E36-8E0A-7970C9FAFD47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86" name="TextBox 15">
            <a:extLst>
              <a:ext uri="{FF2B5EF4-FFF2-40B4-BE49-F238E27FC236}">
                <a16:creationId xmlns:a16="http://schemas.microsoft.com/office/drawing/2014/main" id="{55146BFA-9A69-4B9C-92A2-0C4BD0D747D3}"/>
              </a:ext>
            </a:extLst>
          </p:cNvPr>
          <p:cNvSpPr txBox="1"/>
          <p:nvPr/>
        </p:nvSpPr>
        <p:spPr>
          <a:xfrm rot="16200000">
            <a:off x="-261900" y="3244334"/>
            <a:ext cx="1284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Sommaire</a:t>
            </a: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25F5ECFC-617F-4CDC-B8EB-071B741F8F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sp>
        <p:nvSpPr>
          <p:cNvPr id="49" name="ZoneTexte 48">
            <a:extLst>
              <a:ext uri="{FF2B5EF4-FFF2-40B4-BE49-F238E27FC236}">
                <a16:creationId xmlns:a16="http://schemas.microsoft.com/office/drawing/2014/main" id="{B38380F5-2502-4FA7-92C6-7504C9B614A6}"/>
              </a:ext>
            </a:extLst>
          </p:cNvPr>
          <p:cNvSpPr txBox="1"/>
          <p:nvPr/>
        </p:nvSpPr>
        <p:spPr>
          <a:xfrm>
            <a:off x="10908956" y="1396205"/>
            <a:ext cx="1511644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prstClr val="white"/>
              </a:solidFill>
              <a:latin typeface="Ubuntu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/>
              </a:rPr>
              <a:t>03/2024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2F3BAF-7CB4-4769-1271-CBAA8292490A}"/>
              </a:ext>
            </a:extLst>
          </p:cNvPr>
          <p:cNvSpPr txBox="1"/>
          <p:nvPr/>
        </p:nvSpPr>
        <p:spPr>
          <a:xfrm>
            <a:off x="1073160" y="1242832"/>
            <a:ext cx="9954723" cy="296542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Navigation :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Ubuntu"/>
                <a:ea typeface="Times New Roman" panose="02020603050405020304" pitchFamily="18" charset="0"/>
                <a:cs typeface="Times New Roman"/>
              </a:rPr>
              <a:t>Optimisation Navigation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Profil &amp; Réglages :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Evolutions Avatar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Documents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 : Accès aux documents dématérialisés Digital Box (à partir du 6 mars)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  <a:latin typeface="Ubuntu" panose="020B0504030602030204" pitchFamily="34" charset="0"/>
            </a:endParaRPr>
          </a:p>
          <a:p>
            <a:pPr marL="342900" indent="-342900">
              <a:lnSpc>
                <a:spcPct val="200000"/>
              </a:lnSpc>
              <a:buAutoNum type="arabicPeriod"/>
              <a:defRPr/>
            </a:pPr>
            <a:r>
              <a:rPr lang="fr-FR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Secur'Pass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 :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Ajout de carte dans un 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Wallet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 montre Garmin</a:t>
            </a:r>
          </a:p>
          <a:p>
            <a:pPr marL="342900" indent="-342900">
              <a:lnSpc>
                <a:spcPct val="200000"/>
              </a:lnSpc>
              <a:buFontTx/>
              <a:buAutoNum type="arabicPeriod"/>
              <a:defRPr/>
            </a:pPr>
            <a:r>
              <a:rPr lang="fr-FR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Secur'Pass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 : 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Friendly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 Name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Interstitiels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 : Abandon iOS 13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96957C46-FAE6-07A1-D7A0-269CD356F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295" y="3851189"/>
            <a:ext cx="221736" cy="27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9174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space réservé du numéro de diapositive 1">
            <a:extLst>
              <a:ext uri="{FF2B5EF4-FFF2-40B4-BE49-F238E27FC236}">
                <a16:creationId xmlns:a16="http://schemas.microsoft.com/office/drawing/2014/main" id="{D21E8D12-ACE4-4BB6-AF49-C7340AD88B7D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5" y="128819"/>
            <a:ext cx="8877995" cy="5114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Arial" panose="020B0604020202020204" pitchFamily="34" charset="0"/>
              </a:rPr>
              <a:t>Optimisation de la navigation</a:t>
            </a: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89646" y="69679"/>
            <a:ext cx="654423" cy="6550758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801" y="166154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" action="ppaction://noaction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350058" y="3244334"/>
            <a:ext cx="146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</a:rPr>
              <a:t>Application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514A18-ADCA-416A-2887-3BEDDEA7E90B}"/>
              </a:ext>
            </a:extLst>
          </p:cNvPr>
          <p:cNvSpPr txBox="1"/>
          <p:nvPr/>
        </p:nvSpPr>
        <p:spPr>
          <a:xfrm>
            <a:off x="10908956" y="1396205"/>
            <a:ext cx="1511644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prstClr val="white"/>
              </a:solidFill>
              <a:latin typeface="Ubuntu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/>
              </a:rPr>
              <a:t>03/2024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93291A-2A50-A49B-7489-4798E548281C}"/>
              </a:ext>
            </a:extLst>
          </p:cNvPr>
          <p:cNvSpPr txBox="1"/>
          <p:nvPr/>
        </p:nvSpPr>
        <p:spPr>
          <a:xfrm>
            <a:off x="1134713" y="561589"/>
            <a:ext cx="8736134" cy="8852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20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Intégration de l’entrée  « Opérations » en remplacement de l’entrée « Virements » sur la Tab Bar.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20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Ce changement est effectué en vue des prochaines évolutions prévues : regroupement des virements et des prélèvements dans le menu « Opérations » notamment.</a:t>
            </a:r>
          </a:p>
        </p:txBody>
      </p:sp>
      <p:pic>
        <p:nvPicPr>
          <p:cNvPr id="7" name="Image 6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767A98F9-5EF6-AC82-9160-97D94C3BE0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913" y="2059381"/>
            <a:ext cx="2117337" cy="4589204"/>
          </a:xfrm>
          <a:prstGeom prst="roundRect">
            <a:avLst/>
          </a:prstGeom>
          <a:ln>
            <a:solidFill>
              <a:srgbClr val="DB0029"/>
            </a:solidFill>
          </a:ln>
        </p:spPr>
      </p:pic>
      <p:pic>
        <p:nvPicPr>
          <p:cNvPr id="6" name="Image 5" descr="Une image contenant texte, capture d’écran, Police, diagramme&#10;&#10;Description générée automatiquement">
            <a:extLst>
              <a:ext uri="{FF2B5EF4-FFF2-40B4-BE49-F238E27FC236}">
                <a16:creationId xmlns:a16="http://schemas.microsoft.com/office/drawing/2014/main" id="{710B4541-0CAF-9D98-2CEB-9FC1CC53D9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976" y="2066136"/>
            <a:ext cx="2117337" cy="4589204"/>
          </a:xfrm>
          <a:prstGeom prst="roundRect">
            <a:avLst/>
          </a:prstGeom>
          <a:ln>
            <a:solidFill>
              <a:srgbClr val="DB0029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27F66F6-8907-B884-345A-26547C361F0F}"/>
              </a:ext>
            </a:extLst>
          </p:cNvPr>
          <p:cNvSpPr txBox="1"/>
          <p:nvPr/>
        </p:nvSpPr>
        <p:spPr>
          <a:xfrm>
            <a:off x="7836068" y="1476571"/>
            <a:ext cx="1645577" cy="461665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/>
              <a:t>Nouveau menu « Opérations »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69334B5-EDB0-3F2B-212D-24A4DCD4DF6E}"/>
              </a:ext>
            </a:extLst>
          </p:cNvPr>
          <p:cNvSpPr txBox="1"/>
          <p:nvPr/>
        </p:nvSpPr>
        <p:spPr>
          <a:xfrm>
            <a:off x="3403599" y="1492898"/>
            <a:ext cx="1458090" cy="461665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/>
              <a:t>Ancien menu « Virements »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88DE42AE-00BA-D57F-7272-22FE0BCAB5C7}"/>
              </a:ext>
            </a:extLst>
          </p:cNvPr>
          <p:cNvSpPr/>
          <p:nvPr/>
        </p:nvSpPr>
        <p:spPr>
          <a:xfrm>
            <a:off x="5834286" y="3429000"/>
            <a:ext cx="1214213" cy="924983"/>
          </a:xfrm>
          <a:prstGeom prst="righ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DB00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81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space réservé du numéro de diapositive 1">
            <a:extLst>
              <a:ext uri="{FF2B5EF4-FFF2-40B4-BE49-F238E27FC236}">
                <a16:creationId xmlns:a16="http://schemas.microsoft.com/office/drawing/2014/main" id="{D21E8D12-ACE4-4BB6-AF49-C7340AD88B7D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5" y="245361"/>
            <a:ext cx="8877995" cy="5524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Arial" panose="020B0604020202020204" pitchFamily="34" charset="0"/>
              </a:rPr>
              <a:t>Evolutions Avatar</a:t>
            </a: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89646" y="173643"/>
            <a:ext cx="654423" cy="6446793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271988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" action="ppaction://noaction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669055" y="3244334"/>
            <a:ext cx="2098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</a:rPr>
              <a:t>Profil &amp; Réglages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514A18-ADCA-416A-2887-3BEDDEA7E90B}"/>
              </a:ext>
            </a:extLst>
          </p:cNvPr>
          <p:cNvSpPr txBox="1"/>
          <p:nvPr/>
        </p:nvSpPr>
        <p:spPr>
          <a:xfrm>
            <a:off x="10908956" y="1396205"/>
            <a:ext cx="1511644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prstClr val="white"/>
              </a:solidFill>
              <a:latin typeface="Ubuntu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/>
              </a:rPr>
              <a:t>03/2024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80434C-21DF-1C8A-4E67-2883B55C8D17}"/>
              </a:ext>
            </a:extLst>
          </p:cNvPr>
          <p:cNvSpPr txBox="1"/>
          <p:nvPr/>
        </p:nvSpPr>
        <p:spPr>
          <a:xfrm>
            <a:off x="1040138" y="658173"/>
            <a:ext cx="9868818" cy="1017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40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Mise à jour de l’avatar : on prend les 2 premières lettres du libellé de la PM au lieu des initiales des 2 premiers mots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40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Ajout du numéro utilisateur après l’identifiant BAD.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40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La présentation est la même à la connexion lorsque l’identifiant est mémorisé.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C48B1E7-9A6A-8DA0-2BD2-B6F69773AC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128" y="1919425"/>
            <a:ext cx="2066791" cy="4592868"/>
          </a:xfrm>
          <a:prstGeom prst="roundRect">
            <a:avLst/>
          </a:prstGeom>
          <a:ln>
            <a:solidFill>
              <a:srgbClr val="DB0029"/>
            </a:solidFill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B94685-9177-B5B7-733F-FEC2401511D3}"/>
              </a:ext>
            </a:extLst>
          </p:cNvPr>
          <p:cNvGrpSpPr/>
          <p:nvPr/>
        </p:nvGrpSpPr>
        <p:grpSpPr>
          <a:xfrm>
            <a:off x="3506753" y="1919425"/>
            <a:ext cx="2066791" cy="4592868"/>
            <a:chOff x="3506753" y="1517985"/>
            <a:chExt cx="2305066" cy="4994308"/>
          </a:xfrm>
        </p:grpSpPr>
        <p:pic>
          <p:nvPicPr>
            <p:cNvPr id="5" name="Image 4" descr="Une image contenant texte, capture d’écran, Police, nombre&#10;&#10;Description générée automatiquement">
              <a:extLst>
                <a:ext uri="{FF2B5EF4-FFF2-40B4-BE49-F238E27FC236}">
                  <a16:creationId xmlns:a16="http://schemas.microsoft.com/office/drawing/2014/main" id="{3882DC53-8FA8-63AD-DDEE-8659E7D0A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753" y="1517985"/>
              <a:ext cx="2305066" cy="4994308"/>
            </a:xfrm>
            <a:prstGeom prst="roundRect">
              <a:avLst/>
            </a:prstGeom>
            <a:ln>
              <a:solidFill>
                <a:srgbClr val="DB0029"/>
              </a:solidFill>
            </a:ln>
          </p:spPr>
        </p:pic>
        <p:pic>
          <p:nvPicPr>
            <p:cNvPr id="11" name="Image 10" descr="Une image contenant texte, Police, blanc, conception&#10;&#10;Description générée automatiquement">
              <a:extLst>
                <a:ext uri="{FF2B5EF4-FFF2-40B4-BE49-F238E27FC236}">
                  <a16:creationId xmlns:a16="http://schemas.microsoft.com/office/drawing/2014/main" id="{ECFE52C4-5AEA-6E47-B88E-B96384F31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7433" y="2540740"/>
              <a:ext cx="1847282" cy="4937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4739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space réservé du numéro de diapositive 1">
            <a:extLst>
              <a:ext uri="{FF2B5EF4-FFF2-40B4-BE49-F238E27FC236}">
                <a16:creationId xmlns:a16="http://schemas.microsoft.com/office/drawing/2014/main" id="{D21E8D12-ACE4-4BB6-AF49-C7340AD88B7D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5" y="182609"/>
            <a:ext cx="8877995" cy="5435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00000"/>
              </a:lnSpc>
              <a:buFont typeface="+mj-lt"/>
              <a:buAutoNum type="arabicPeriod" startAt="3"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/>
                <a:cs typeface="Arial"/>
              </a:rPr>
              <a:t>Digital Box (1/3)</a:t>
            </a:r>
            <a:r>
              <a:rPr lang="fr-FR" sz="2400" b="1" dirty="0">
                <a:solidFill>
                  <a:srgbClr val="DB0029"/>
                </a:solidFill>
                <a:latin typeface="Ubuntu"/>
                <a:cs typeface="Arial"/>
              </a:rPr>
              <a:t> </a:t>
            </a:r>
            <a:r>
              <a:rPr lang="fr-FR" sz="2400" b="1" dirty="0">
                <a:solidFill>
                  <a:srgbClr val="DB0029"/>
                </a:solidFill>
                <a:latin typeface="Ubuntu"/>
                <a:cs typeface="Arial" panose="020B0604020202020204" pitchFamily="34" charset="0"/>
              </a:rPr>
              <a:t>à partir du 6 mars</a:t>
            </a:r>
            <a:endParaRPr lang="fr-FR" sz="2400" dirty="0">
              <a:solidFill>
                <a:srgbClr val="000000"/>
              </a:solidFill>
              <a:latin typeface="Ubuntu"/>
              <a:cs typeface="Arial" panose="020B0604020202020204" pitchFamily="34" charset="0"/>
            </a:endParaRPr>
          </a:p>
          <a:p>
            <a:pPr marL="457200" marR="0" lvl="0" indent="-457200" algn="l" defTabSz="9144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AutoNum type="arabicPeriod" startAt="4"/>
              <a:tabLst/>
              <a:defRPr/>
            </a:pPr>
            <a:endParaRPr lang="fr-FR" sz="2400" b="1" i="0" u="none" strike="noStrike" kern="1200" cap="none" spc="0" normalizeH="0" baseline="0" noProof="0" dirty="0">
              <a:ln>
                <a:noFill/>
              </a:ln>
              <a:solidFill>
                <a:srgbClr val="DB0029"/>
              </a:solidFill>
              <a:effectLst/>
              <a:uLnTx/>
              <a:uFillTx/>
              <a:latin typeface="Ubuntu" panose="020B050403060203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89646" y="182609"/>
            <a:ext cx="654423" cy="6437827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254058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" action="ppaction://noaction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334828" y="3244334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</a:rPr>
              <a:t>Documents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514A18-ADCA-416A-2887-3BEDDEA7E90B}"/>
              </a:ext>
            </a:extLst>
          </p:cNvPr>
          <p:cNvSpPr txBox="1"/>
          <p:nvPr/>
        </p:nvSpPr>
        <p:spPr>
          <a:xfrm>
            <a:off x="10908956" y="1396205"/>
            <a:ext cx="1511644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prstClr val="white"/>
              </a:solidFill>
              <a:latin typeface="Ubuntu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/>
              </a:rPr>
              <a:t>03/2024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756D109-10DF-7147-14C6-41982B8B7895}"/>
              </a:ext>
            </a:extLst>
          </p:cNvPr>
          <p:cNvSpPr txBox="1"/>
          <p:nvPr/>
        </p:nvSpPr>
        <p:spPr>
          <a:xfrm>
            <a:off x="1072952" y="622439"/>
            <a:ext cx="8877995" cy="1251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30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Ouverture du service Digital Box sur mobile, permet la recherche, la visualisation et le téléchargement des documents électroniques disponibles pour l’utilisateur connecté disposant des droits.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30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Si le client n’est pas habilité à l’accès à Digital Box, le menu « Documents » n’apparait pas dans les réglages.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30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Accès depuis le menu  « Plus &gt; Documents &gt; Digital Box »</a:t>
            </a:r>
          </a:p>
        </p:txBody>
      </p:sp>
      <p:pic>
        <p:nvPicPr>
          <p:cNvPr id="5" name="Image 4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B5C3F801-38F9-D550-1C91-A3CBBCA9DA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202" y="2046814"/>
            <a:ext cx="2077687" cy="4501654"/>
          </a:xfrm>
          <a:prstGeom prst="roundRect">
            <a:avLst/>
          </a:prstGeom>
          <a:ln>
            <a:solidFill>
              <a:srgbClr val="DB0029"/>
            </a:solidFill>
          </a:ln>
        </p:spPr>
      </p:pic>
      <p:pic>
        <p:nvPicPr>
          <p:cNvPr id="6" name="Image 5" descr="Une image contenant texte, capture d’écran, Police&#10;&#10;Description générée automatiquement">
            <a:extLst>
              <a:ext uri="{FF2B5EF4-FFF2-40B4-BE49-F238E27FC236}">
                <a16:creationId xmlns:a16="http://schemas.microsoft.com/office/drawing/2014/main" id="{CDABA16A-D4D6-CBC2-0181-DBADFDA2A9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808" y="2046815"/>
            <a:ext cx="2077687" cy="4501653"/>
          </a:xfrm>
          <a:prstGeom prst="roundRect">
            <a:avLst/>
          </a:prstGeom>
          <a:ln>
            <a:solidFill>
              <a:srgbClr val="DB0029"/>
            </a:solidFill>
          </a:ln>
        </p:spPr>
      </p:pic>
      <p:pic>
        <p:nvPicPr>
          <p:cNvPr id="7" name="Image 6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BF80FFA5-68AF-269B-9DE1-9B78D68744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800" y="2046813"/>
            <a:ext cx="2077687" cy="4501654"/>
          </a:xfrm>
          <a:prstGeom prst="roundRect">
            <a:avLst/>
          </a:prstGeom>
          <a:ln>
            <a:solidFill>
              <a:srgbClr val="DB0029"/>
            </a:solidFill>
          </a:ln>
        </p:spPr>
      </p:pic>
      <p:pic>
        <p:nvPicPr>
          <p:cNvPr id="8" name="Image 7" descr="Une image contenant texte, capture d’écran, Police&#10;&#10;Description générée automatiquement">
            <a:extLst>
              <a:ext uri="{FF2B5EF4-FFF2-40B4-BE49-F238E27FC236}">
                <a16:creationId xmlns:a16="http://schemas.microsoft.com/office/drawing/2014/main" id="{61C4D7E5-8BC2-DC25-8ED3-5355D62453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179" y="2054320"/>
            <a:ext cx="2077688" cy="4501655"/>
          </a:xfrm>
          <a:prstGeom prst="roundRect">
            <a:avLst/>
          </a:prstGeom>
          <a:ln>
            <a:solidFill>
              <a:srgbClr val="DB0029"/>
            </a:solidFill>
          </a:ln>
        </p:spPr>
      </p:pic>
    </p:spTree>
    <p:extLst>
      <p:ext uri="{BB962C8B-B14F-4D97-AF65-F5344CB8AC3E}">
        <p14:creationId xmlns:p14="http://schemas.microsoft.com/office/powerpoint/2010/main" val="3691534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space réservé du numéro de diapositive 1">
            <a:extLst>
              <a:ext uri="{FF2B5EF4-FFF2-40B4-BE49-F238E27FC236}">
                <a16:creationId xmlns:a16="http://schemas.microsoft.com/office/drawing/2014/main" id="{D21E8D12-ACE4-4BB6-AF49-C7340AD88B7D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5" y="236398"/>
            <a:ext cx="8877995" cy="5435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00000"/>
              </a:lnSpc>
              <a:buFont typeface="+mj-lt"/>
              <a:buAutoNum type="arabicPeriod" startAt="3"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/>
                <a:cs typeface="Arial"/>
              </a:rPr>
              <a:t>Digital Box (2/3)</a:t>
            </a:r>
            <a:r>
              <a:rPr lang="fr-FR" sz="2400" b="1" dirty="0">
                <a:solidFill>
                  <a:srgbClr val="DB0029"/>
                </a:solidFill>
                <a:latin typeface="Ubuntu"/>
                <a:cs typeface="Arial"/>
              </a:rPr>
              <a:t> à partir du 6 mars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DB0029"/>
              </a:solidFill>
              <a:effectLst/>
              <a:uLnTx/>
              <a:uFillTx/>
              <a:latin typeface="Ubuntu" panose="020B050403060203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89646" y="173643"/>
            <a:ext cx="654423" cy="6446793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271988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" action="ppaction://noaction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334828" y="3244334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</a:rPr>
              <a:t>Documents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514A18-ADCA-416A-2887-3BEDDEA7E90B}"/>
              </a:ext>
            </a:extLst>
          </p:cNvPr>
          <p:cNvSpPr txBox="1"/>
          <p:nvPr/>
        </p:nvSpPr>
        <p:spPr>
          <a:xfrm>
            <a:off x="10908956" y="1396205"/>
            <a:ext cx="1511644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/>
              </a:rPr>
              <a:t>03/2024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8" descr="Une image contenant texte, capture d’écran, conception&#10;&#10;Description générée automatiquement">
            <a:extLst>
              <a:ext uri="{FF2B5EF4-FFF2-40B4-BE49-F238E27FC236}">
                <a16:creationId xmlns:a16="http://schemas.microsoft.com/office/drawing/2014/main" id="{DCCDCBD9-7145-F09D-010F-1894CB6C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339" y="2026337"/>
            <a:ext cx="2074151" cy="4493993"/>
          </a:xfrm>
          <a:prstGeom prst="roundRect">
            <a:avLst/>
          </a:prstGeom>
          <a:ln>
            <a:solidFill>
              <a:srgbClr val="DB0029"/>
            </a:solidFill>
          </a:ln>
        </p:spPr>
      </p:pic>
      <p:pic>
        <p:nvPicPr>
          <p:cNvPr id="10" name="Image 9" descr="Une image contenant texte, capture d’écran, logiciel, conception&#10;&#10;Description générée automatiquement">
            <a:extLst>
              <a:ext uri="{FF2B5EF4-FFF2-40B4-BE49-F238E27FC236}">
                <a16:creationId xmlns:a16="http://schemas.microsoft.com/office/drawing/2014/main" id="{B4E1E83F-CB66-DF8E-4317-1E51DCDB33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869" y="2031175"/>
            <a:ext cx="2072949" cy="4491390"/>
          </a:xfrm>
          <a:prstGeom prst="roundRect">
            <a:avLst/>
          </a:prstGeom>
          <a:ln>
            <a:solidFill>
              <a:srgbClr val="DB0029"/>
            </a:solidFill>
          </a:ln>
        </p:spPr>
      </p:pic>
      <p:pic>
        <p:nvPicPr>
          <p:cNvPr id="11" name="Image 10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C88DB17A-9875-F42E-32F9-17058DC817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14" y="2032123"/>
            <a:ext cx="2074151" cy="4493993"/>
          </a:xfrm>
          <a:prstGeom prst="roundRect">
            <a:avLst/>
          </a:prstGeom>
          <a:ln>
            <a:solidFill>
              <a:srgbClr val="DB0029"/>
            </a:solidFill>
          </a:ln>
        </p:spPr>
      </p:pic>
      <p:pic>
        <p:nvPicPr>
          <p:cNvPr id="12" name="Image 11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7AAD8AB5-D1A0-6845-4778-75F998B898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793" y="2026338"/>
            <a:ext cx="2074151" cy="4493994"/>
          </a:xfrm>
          <a:prstGeom prst="roundRect">
            <a:avLst/>
          </a:prstGeom>
          <a:ln>
            <a:solidFill>
              <a:srgbClr val="DB0029"/>
            </a:solidFill>
          </a:ln>
        </p:spPr>
      </p:pic>
      <p:pic>
        <p:nvPicPr>
          <p:cNvPr id="13" name="Image 12" descr="Une image contenant texte, capture d’écran, diagramme, nombre&#10;&#10;Description générée automatiquement">
            <a:extLst>
              <a:ext uri="{FF2B5EF4-FFF2-40B4-BE49-F238E27FC236}">
                <a16:creationId xmlns:a16="http://schemas.microsoft.com/office/drawing/2014/main" id="{F7DCE9EB-14D9-C226-6705-BAC1F42582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578" y="2026338"/>
            <a:ext cx="2074151" cy="4493994"/>
          </a:xfrm>
          <a:prstGeom prst="roundRect">
            <a:avLst/>
          </a:prstGeom>
          <a:ln>
            <a:solidFill>
              <a:srgbClr val="DB0029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8551F1-6C21-CC20-C3E2-E1B88E2F69F9}"/>
              </a:ext>
            </a:extLst>
          </p:cNvPr>
          <p:cNvSpPr txBox="1"/>
          <p:nvPr/>
        </p:nvSpPr>
        <p:spPr>
          <a:xfrm>
            <a:off x="1072952" y="622439"/>
            <a:ext cx="8877995" cy="1251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30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Ouverture du service Digital Box sur mobile, permet la recherche, la visualisation et le téléchargement des documents électroniques disponibles pour l’utilisateur connecté disposant des droits.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30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Si le client n’est pas habilité à l’accès à Digital Box, le menu « Documents » n’apparait pas dans les réglages.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30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Accès depuis le menu  « Plus &gt; Documents &gt; Digital Box »</a:t>
            </a:r>
          </a:p>
        </p:txBody>
      </p:sp>
    </p:spTree>
    <p:extLst>
      <p:ext uri="{BB962C8B-B14F-4D97-AF65-F5344CB8AC3E}">
        <p14:creationId xmlns:p14="http://schemas.microsoft.com/office/powerpoint/2010/main" val="1619316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space réservé du numéro de diapositive 1">
            <a:extLst>
              <a:ext uri="{FF2B5EF4-FFF2-40B4-BE49-F238E27FC236}">
                <a16:creationId xmlns:a16="http://schemas.microsoft.com/office/drawing/2014/main" id="{D21E8D12-ACE4-4BB6-AF49-C7340AD88B7D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5" y="236398"/>
            <a:ext cx="8877995" cy="5435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00000"/>
              </a:lnSpc>
              <a:buFont typeface="+mj-lt"/>
              <a:buAutoNum type="arabicPeriod" startAt="3"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/>
                <a:cs typeface="Arial"/>
              </a:rPr>
              <a:t>Digital Box (3/3)</a:t>
            </a:r>
            <a:r>
              <a:rPr lang="fr-FR" sz="2400" b="1" dirty="0">
                <a:solidFill>
                  <a:srgbClr val="DB0029"/>
                </a:solidFill>
                <a:latin typeface="Ubuntu"/>
                <a:cs typeface="Arial"/>
              </a:rPr>
              <a:t> à partir du 6 mars</a:t>
            </a:r>
            <a:endParaRPr lang="fr-FR" sz="2400" dirty="0">
              <a:solidFill>
                <a:srgbClr val="000000"/>
              </a:solidFill>
              <a:latin typeface="Ubuntu"/>
              <a:cs typeface="Arial"/>
            </a:endParaRPr>
          </a:p>
          <a:p>
            <a:pPr marL="457200" indent="-457200" algn="l">
              <a:lnSpc>
                <a:spcPct val="100000"/>
              </a:lnSpc>
              <a:buAutoNum type="arabicPeriod"/>
              <a:defRPr/>
            </a:pPr>
            <a:endParaRPr lang="fr-FR" sz="2400" b="1" i="0" u="none" strike="noStrike" kern="1200" cap="none" spc="0" normalizeH="0" baseline="0" noProof="0" dirty="0">
              <a:ln>
                <a:noFill/>
              </a:ln>
              <a:solidFill>
                <a:srgbClr val="DB0029"/>
              </a:solidFill>
              <a:effectLst/>
              <a:uLnTx/>
              <a:uFillTx/>
              <a:latin typeface="Ubuntu" panose="020B050403060203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89646" y="173643"/>
            <a:ext cx="654423" cy="6446793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271988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" action="ppaction://noaction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334828" y="3244334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</a:rPr>
              <a:t>Documents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514A18-ADCA-416A-2887-3BEDDEA7E90B}"/>
              </a:ext>
            </a:extLst>
          </p:cNvPr>
          <p:cNvSpPr txBox="1"/>
          <p:nvPr/>
        </p:nvSpPr>
        <p:spPr>
          <a:xfrm>
            <a:off x="10908956" y="1396205"/>
            <a:ext cx="1511644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prstClr val="white"/>
              </a:solidFill>
              <a:latin typeface="Ubuntu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/>
              </a:rPr>
              <a:t>03/2024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756D109-10DF-7147-14C6-41982B8B7895}"/>
              </a:ext>
            </a:extLst>
          </p:cNvPr>
          <p:cNvSpPr txBox="1"/>
          <p:nvPr/>
        </p:nvSpPr>
        <p:spPr>
          <a:xfrm>
            <a:off x="1072952" y="730018"/>
            <a:ext cx="9483758" cy="155145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30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Pour rappel, les documents accessibles par l’utilisateur sur son mobile sont les mêmes que ceux pour lesquels il bénéficie des droits d’accès sur le web.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30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L’attribution des droits d’accès aux documents se fait exclusivement sur le web, sur une page spécifique « Gestion des droits d’accès aux documents » différentes de la page de gestions des habilitations, présente plus bas dans le menu.</a:t>
            </a: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tabLst/>
              <a:defRPr/>
            </a:pPr>
            <a:endParaRPr lang="fr-FR" sz="1300">
              <a:solidFill>
                <a:prstClr val="black">
                  <a:lumMod val="65000"/>
                  <a:lumOff val="35000"/>
                </a:prstClr>
              </a:solidFill>
              <a:latin typeface="Ubuntu" panose="020B05040306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 descr="Une image contenant texte, capture d’écran, logiciel, Icône d’ordinateur&#10;&#10;Description générée automatiquement">
            <a:extLst>
              <a:ext uri="{FF2B5EF4-FFF2-40B4-BE49-F238E27FC236}">
                <a16:creationId xmlns:a16="http://schemas.microsoft.com/office/drawing/2014/main" id="{71F5FBB7-9260-D8A7-3F30-60FF61049D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" t="6169" r="1" b="-2467"/>
          <a:stretch/>
        </p:blipFill>
        <p:spPr>
          <a:xfrm>
            <a:off x="1404846" y="2125613"/>
            <a:ext cx="9504115" cy="4554461"/>
          </a:xfrm>
          <a:prstGeom prst="rect">
            <a:avLst/>
          </a:prstGeom>
          <a:ln>
            <a:solidFill>
              <a:srgbClr val="DB0029"/>
            </a:solidFill>
          </a:ln>
        </p:spPr>
      </p:pic>
    </p:spTree>
    <p:extLst>
      <p:ext uri="{BB962C8B-B14F-4D97-AF65-F5344CB8AC3E}">
        <p14:creationId xmlns:p14="http://schemas.microsoft.com/office/powerpoint/2010/main" val="1273391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29AFB7D-FCCC-4E9B-AE3A-2E2D1554CAA6}"/>
              </a:ext>
            </a:extLst>
          </p:cNvPr>
          <p:cNvSpPr txBox="1"/>
          <p:nvPr/>
        </p:nvSpPr>
        <p:spPr>
          <a:xfrm>
            <a:off x="2450830" y="53387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5" y="163009"/>
            <a:ext cx="8877995" cy="6033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00000"/>
              </a:lnSpc>
              <a:buFont typeface="+mj-lt"/>
              <a:buAutoNum type="arabicPeriod" startAt="4"/>
              <a:defRPr/>
            </a:pPr>
            <a:r>
              <a:rPr lang="fr-FR" sz="2400" b="1" dirty="0">
                <a:solidFill>
                  <a:srgbClr val="DB0029"/>
                </a:solidFill>
                <a:latin typeface="Ubuntu"/>
                <a:cs typeface="Arial"/>
              </a:rPr>
              <a:t>Ajout de carte dans un </a:t>
            </a:r>
            <a:r>
              <a:rPr lang="fr-FR" sz="2400" b="1" dirty="0" err="1">
                <a:solidFill>
                  <a:srgbClr val="DB0029"/>
                </a:solidFill>
                <a:latin typeface="Ubuntu"/>
                <a:cs typeface="Arial"/>
              </a:rPr>
              <a:t>wallet</a:t>
            </a:r>
            <a:r>
              <a:rPr lang="fr-FR" sz="2400" b="1" dirty="0">
                <a:solidFill>
                  <a:srgbClr val="DB0029"/>
                </a:solidFill>
                <a:latin typeface="Ubuntu"/>
                <a:cs typeface="Arial"/>
              </a:rPr>
              <a:t> montre Garmin (1/2)</a:t>
            </a:r>
            <a:endParaRPr lang="en-US" dirty="0">
              <a:ea typeface="+mj-ea"/>
            </a:endParaRP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89646" y="108169"/>
            <a:ext cx="654423" cy="6497890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213926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300372" y="3244334"/>
            <a:ext cx="136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Sécur’Pass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grpSp>
        <p:nvGrpSpPr>
          <p:cNvPr id="86" name="Groupe 85">
            <a:extLst>
              <a:ext uri="{FF2B5EF4-FFF2-40B4-BE49-F238E27FC236}">
                <a16:creationId xmlns:a16="http://schemas.microsoft.com/office/drawing/2014/main" id="{107BC49D-EC60-6406-0281-D2A7883DB32C}"/>
              </a:ext>
            </a:extLst>
          </p:cNvPr>
          <p:cNvGrpSpPr/>
          <p:nvPr/>
        </p:nvGrpSpPr>
        <p:grpSpPr>
          <a:xfrm>
            <a:off x="252422" y="892451"/>
            <a:ext cx="365156" cy="355218"/>
            <a:chOff x="542925" y="1350963"/>
            <a:chExt cx="466725" cy="454024"/>
          </a:xfrm>
        </p:grpSpPr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ED7995C5-F4C9-8EFD-4F4C-C185D3DE09A5}"/>
                </a:ext>
              </a:extLst>
            </p:cNvPr>
            <p:cNvGrpSpPr/>
            <p:nvPr/>
          </p:nvGrpSpPr>
          <p:grpSpPr>
            <a:xfrm>
              <a:off x="598488" y="1350963"/>
              <a:ext cx="411162" cy="454024"/>
              <a:chOff x="598488" y="1350963"/>
              <a:chExt cx="411162" cy="454024"/>
            </a:xfrm>
          </p:grpSpPr>
          <p:sp>
            <p:nvSpPr>
              <p:cNvPr id="92" name="Line 24">
                <a:extLst>
                  <a:ext uri="{FF2B5EF4-FFF2-40B4-BE49-F238E27FC236}">
                    <a16:creationId xmlns:a16="http://schemas.microsoft.com/office/drawing/2014/main" id="{FAF1411F-A804-2251-2597-98507F639C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69963" y="1393825"/>
                <a:ext cx="33338" cy="22225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3" name="Line 25">
                <a:extLst>
                  <a:ext uri="{FF2B5EF4-FFF2-40B4-BE49-F238E27FC236}">
                    <a16:creationId xmlns:a16="http://schemas.microsoft.com/office/drawing/2014/main" id="{7495D92C-05B2-1494-5216-8AB3FEA464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8213" y="1350963"/>
                <a:ext cx="14288" cy="28575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4" name="Line 26">
                <a:extLst>
                  <a:ext uri="{FF2B5EF4-FFF2-40B4-BE49-F238E27FC236}">
                    <a16:creationId xmlns:a16="http://schemas.microsoft.com/office/drawing/2014/main" id="{BC4F4D2B-9907-292C-F8B9-8FC1D27889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87425" y="1462088"/>
                <a:ext cx="22225" cy="0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5" name="Freeform 27">
                <a:extLst>
                  <a:ext uri="{FF2B5EF4-FFF2-40B4-BE49-F238E27FC236}">
                    <a16:creationId xmlns:a16="http://schemas.microsoft.com/office/drawing/2014/main" id="{DDD74FCE-6514-0A2E-5F1F-5716FB71C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488" y="1577975"/>
                <a:ext cx="215900" cy="227012"/>
              </a:xfrm>
              <a:custGeom>
                <a:avLst/>
                <a:gdLst>
                  <a:gd name="T0" fmla="*/ 122 w 122"/>
                  <a:gd name="T1" fmla="*/ 85 h 123"/>
                  <a:gd name="T2" fmla="*/ 108 w 122"/>
                  <a:gd name="T3" fmla="*/ 115 h 123"/>
                  <a:gd name="T4" fmla="*/ 93 w 122"/>
                  <a:gd name="T5" fmla="*/ 120 h 123"/>
                  <a:gd name="T6" fmla="*/ 8 w 122"/>
                  <a:gd name="T7" fmla="*/ 81 h 123"/>
                  <a:gd name="T8" fmla="*/ 3 w 122"/>
                  <a:gd name="T9" fmla="*/ 67 h 123"/>
                  <a:gd name="T10" fmla="*/ 33 w 122"/>
                  <a:gd name="T1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123">
                    <a:moveTo>
                      <a:pt x="122" y="85"/>
                    </a:moveTo>
                    <a:cubicBezTo>
                      <a:pt x="108" y="115"/>
                      <a:pt x="108" y="115"/>
                      <a:pt x="108" y="115"/>
                    </a:cubicBezTo>
                    <a:cubicBezTo>
                      <a:pt x="105" y="120"/>
                      <a:pt x="99" y="123"/>
                      <a:pt x="93" y="120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" y="79"/>
                      <a:pt x="0" y="72"/>
                      <a:pt x="3" y="67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6" name="Freeform 28">
                <a:extLst>
                  <a:ext uri="{FF2B5EF4-FFF2-40B4-BE49-F238E27FC236}">
                    <a16:creationId xmlns:a16="http://schemas.microsoft.com/office/drawing/2014/main" id="{E1DD1D54-037D-A8E9-3F5D-73CEF16171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" y="1355725"/>
                <a:ext cx="249238" cy="357187"/>
              </a:xfrm>
              <a:custGeom>
                <a:avLst/>
                <a:gdLst>
                  <a:gd name="T0" fmla="*/ 0 w 141"/>
                  <a:gd name="T1" fmla="*/ 84 h 193"/>
                  <a:gd name="T2" fmla="*/ 34 w 141"/>
                  <a:gd name="T3" fmla="*/ 8 h 193"/>
                  <a:gd name="T4" fmla="*/ 48 w 141"/>
                  <a:gd name="T5" fmla="*/ 3 h 193"/>
                  <a:gd name="T6" fmla="*/ 133 w 141"/>
                  <a:gd name="T7" fmla="*/ 42 h 193"/>
                  <a:gd name="T8" fmla="*/ 139 w 141"/>
                  <a:gd name="T9" fmla="*/ 56 h 193"/>
                  <a:gd name="T10" fmla="*/ 76 w 141"/>
                  <a:gd name="T11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193">
                    <a:moveTo>
                      <a:pt x="0" y="84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6" y="3"/>
                      <a:pt x="43" y="0"/>
                      <a:pt x="48" y="3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139" y="44"/>
                      <a:pt x="141" y="51"/>
                      <a:pt x="139" y="56"/>
                    </a:cubicBezTo>
                    <a:cubicBezTo>
                      <a:pt x="76" y="193"/>
                      <a:pt x="76" y="193"/>
                      <a:pt x="76" y="193"/>
                    </a:cubicBezTo>
                  </a:path>
                </a:pathLst>
              </a:cu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7" name="Line 29">
                <a:extLst>
                  <a:ext uri="{FF2B5EF4-FFF2-40B4-BE49-F238E27FC236}">
                    <a16:creationId xmlns:a16="http://schemas.microsoft.com/office/drawing/2014/main" id="{6872214E-8C82-98FC-5A20-ABFE723693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8675" y="1411288"/>
                <a:ext cx="30163" cy="12700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8" name="Line 30">
                <a:extLst>
                  <a:ext uri="{FF2B5EF4-FFF2-40B4-BE49-F238E27FC236}">
                    <a16:creationId xmlns:a16="http://schemas.microsoft.com/office/drawing/2014/main" id="{8EAE897D-9707-BCC9-22B7-EE331FFEAC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9625" y="1401763"/>
                <a:ext cx="6350" cy="1587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9" name="Line 31">
                <a:extLst>
                  <a:ext uri="{FF2B5EF4-FFF2-40B4-BE49-F238E27FC236}">
                    <a16:creationId xmlns:a16="http://schemas.microsoft.com/office/drawing/2014/main" id="{8D2D6134-64C0-70A4-3942-741521D0BB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1363" y="1387475"/>
                <a:ext cx="163513" cy="79375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0" name="Line 32">
                <a:extLst>
                  <a:ext uri="{FF2B5EF4-FFF2-40B4-BE49-F238E27FC236}">
                    <a16:creationId xmlns:a16="http://schemas.microsoft.com/office/drawing/2014/main" id="{B9207598-6E79-8586-1B6B-ED60CADEAB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41350" y="1673225"/>
                <a:ext cx="161925" cy="80962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1" name="Freeform 33">
                <a:extLst>
                  <a:ext uri="{FF2B5EF4-FFF2-40B4-BE49-F238E27FC236}">
                    <a16:creationId xmlns:a16="http://schemas.microsoft.com/office/drawing/2014/main" id="{1CE6452C-3782-82B6-DFC7-FA689F58E4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" y="1716088"/>
                <a:ext cx="36513" cy="38100"/>
              </a:xfrm>
              <a:custGeom>
                <a:avLst/>
                <a:gdLst>
                  <a:gd name="T0" fmla="*/ 18 w 20"/>
                  <a:gd name="T1" fmla="*/ 14 h 20"/>
                  <a:gd name="T2" fmla="*/ 7 w 20"/>
                  <a:gd name="T3" fmla="*/ 18 h 20"/>
                  <a:gd name="T4" fmla="*/ 2 w 20"/>
                  <a:gd name="T5" fmla="*/ 6 h 20"/>
                  <a:gd name="T6" fmla="*/ 14 w 20"/>
                  <a:gd name="T7" fmla="*/ 2 h 20"/>
                  <a:gd name="T8" fmla="*/ 18 w 20"/>
                  <a:gd name="T9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8" y="14"/>
                    </a:moveTo>
                    <a:cubicBezTo>
                      <a:pt x="16" y="18"/>
                      <a:pt x="11" y="20"/>
                      <a:pt x="7" y="18"/>
                    </a:cubicBezTo>
                    <a:cubicBezTo>
                      <a:pt x="2" y="16"/>
                      <a:pt x="0" y="11"/>
                      <a:pt x="2" y="6"/>
                    </a:cubicBezTo>
                    <a:cubicBezTo>
                      <a:pt x="4" y="2"/>
                      <a:pt x="10" y="0"/>
                      <a:pt x="14" y="2"/>
                    </a:cubicBezTo>
                    <a:cubicBezTo>
                      <a:pt x="18" y="4"/>
                      <a:pt x="20" y="9"/>
                      <a:pt x="18" y="14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2" name="Line 34">
                <a:extLst>
                  <a:ext uri="{FF2B5EF4-FFF2-40B4-BE49-F238E27FC236}">
                    <a16:creationId xmlns:a16="http://schemas.microsoft.com/office/drawing/2014/main" id="{280ECF13-E391-5208-2161-F8875C61FB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5163" y="1514475"/>
                <a:ext cx="196850" cy="106362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3" name="Line 35">
                <a:extLst>
                  <a:ext uri="{FF2B5EF4-FFF2-40B4-BE49-F238E27FC236}">
                    <a16:creationId xmlns:a16="http://schemas.microsoft.com/office/drawing/2014/main" id="{98C3F215-73F3-A197-F6B9-31AEDABC2C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6438" y="1593850"/>
                <a:ext cx="69850" cy="38100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4" name="Line 36">
                <a:extLst>
                  <a:ext uri="{FF2B5EF4-FFF2-40B4-BE49-F238E27FC236}">
                    <a16:creationId xmlns:a16="http://schemas.microsoft.com/office/drawing/2014/main" id="{21DCBCDA-5E63-53BB-33F9-F2F6C3255D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03275" y="1568450"/>
                <a:ext cx="22225" cy="11112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88" name="Groupe 87">
              <a:extLst>
                <a:ext uri="{FF2B5EF4-FFF2-40B4-BE49-F238E27FC236}">
                  <a16:creationId xmlns:a16="http://schemas.microsoft.com/office/drawing/2014/main" id="{5492E90F-A098-E2C8-7E01-25DC009BD771}"/>
                </a:ext>
              </a:extLst>
            </p:cNvPr>
            <p:cNvGrpSpPr/>
            <p:nvPr/>
          </p:nvGrpSpPr>
          <p:grpSpPr>
            <a:xfrm>
              <a:off x="542925" y="1504950"/>
              <a:ext cx="206376" cy="244475"/>
              <a:chOff x="542925" y="1504950"/>
              <a:chExt cx="206376" cy="244475"/>
            </a:xfrm>
          </p:grpSpPr>
          <p:sp>
            <p:nvSpPr>
              <p:cNvPr id="89" name="Freeform 37">
                <a:extLst>
                  <a:ext uri="{FF2B5EF4-FFF2-40B4-BE49-F238E27FC236}">
                    <a16:creationId xmlns:a16="http://schemas.microsoft.com/office/drawing/2014/main" id="{251459C9-9D9F-C65F-741B-13354E72F4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088" y="1504950"/>
                <a:ext cx="176213" cy="139700"/>
              </a:xfrm>
              <a:custGeom>
                <a:avLst/>
                <a:gdLst>
                  <a:gd name="T0" fmla="*/ 0 w 99"/>
                  <a:gd name="T1" fmla="*/ 75 h 75"/>
                  <a:gd name="T2" fmla="*/ 23 w 99"/>
                  <a:gd name="T3" fmla="*/ 20 h 75"/>
                  <a:gd name="T4" fmla="*/ 59 w 99"/>
                  <a:gd name="T5" fmla="*/ 0 h 75"/>
                  <a:gd name="T6" fmla="*/ 99 w 99"/>
                  <a:gd name="T7" fmla="*/ 22 h 75"/>
                  <a:gd name="T8" fmla="*/ 45 w 99"/>
                  <a:gd name="T9" fmla="*/ 2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75">
                    <a:moveTo>
                      <a:pt x="0" y="75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9" y="22"/>
                      <a:pt x="85" y="48"/>
                      <a:pt x="45" y="29"/>
                    </a:cubicBezTo>
                  </a:path>
                </a:pathLst>
              </a:cu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0" name="Line 38">
                <a:extLst>
                  <a:ext uri="{FF2B5EF4-FFF2-40B4-BE49-F238E27FC236}">
                    <a16:creationId xmlns:a16="http://schemas.microsoft.com/office/drawing/2014/main" id="{76CC8B13-1888-A1A8-2CD4-B2C2ED8FE0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9275" y="1624013"/>
                <a:ext cx="31750" cy="0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1" name="Line 39">
                <a:extLst>
                  <a:ext uri="{FF2B5EF4-FFF2-40B4-BE49-F238E27FC236}">
                    <a16:creationId xmlns:a16="http://schemas.microsoft.com/office/drawing/2014/main" id="{6AA91478-E603-F632-1091-54E2FBD056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2925" y="1747838"/>
                <a:ext cx="82550" cy="1587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4D61FBD-A306-37E6-2BD8-8595E7A16453}"/>
              </a:ext>
            </a:extLst>
          </p:cNvPr>
          <p:cNvSpPr txBox="1"/>
          <p:nvPr/>
        </p:nvSpPr>
        <p:spPr>
          <a:xfrm>
            <a:off x="10890545" y="1396205"/>
            <a:ext cx="1511644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prstClr val="white"/>
              </a:solidFill>
              <a:latin typeface="Ubuntu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/>
              </a:rPr>
              <a:t>03/2024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F9A3CEE-1AAA-551C-3575-23524130EBD8}"/>
              </a:ext>
            </a:extLst>
          </p:cNvPr>
          <p:cNvSpPr txBox="1"/>
          <p:nvPr/>
        </p:nvSpPr>
        <p:spPr>
          <a:xfrm>
            <a:off x="998410" y="584759"/>
            <a:ext cx="9559538" cy="125951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SzPct val="120000"/>
              <a:buFont typeface="Wingdings,Sans-Serif" panose="05000000000000000000" pitchFamily="2" charset="2"/>
              <a:buChar char="v"/>
              <a:defRPr/>
            </a:pPr>
            <a:r>
              <a:rPr lang="fr-FR" sz="130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A partir du 28/02 les clients pourront ajouter une carte dans le </a:t>
            </a:r>
            <a:r>
              <a:rPr lang="fr-FR" sz="1300" err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Wallet</a:t>
            </a:r>
            <a:r>
              <a:rPr lang="fr-FR" sz="130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 de leur montre Garmin. </a:t>
            </a:r>
            <a:endParaRPr lang="fr-FR" sz="1300">
              <a:solidFill>
                <a:prstClr val="black">
                  <a:lumMod val="65000"/>
                  <a:lumOff val="35000"/>
                </a:prstClr>
              </a:solidFill>
              <a:latin typeface="Ubuntu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SzPct val="120000"/>
              <a:buFont typeface="Wingdings,Sans-Serif" panose="05000000000000000000" pitchFamily="2" charset="2"/>
              <a:buChar char="v"/>
              <a:defRPr/>
            </a:pPr>
            <a:r>
              <a:rPr lang="fr-FR" sz="130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Cet ajout occasionnera une validation via </a:t>
            </a:r>
            <a:r>
              <a:rPr lang="fr-FR" sz="1300" err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Secur'Pass</a:t>
            </a:r>
            <a:r>
              <a:rPr lang="fr-FR" sz="130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 dans leur application Ce net (téléphone mobile).</a:t>
            </a:r>
            <a:endParaRPr lang="en-US" sz="1300">
              <a:solidFill>
                <a:prstClr val="black">
                  <a:lumMod val="65000"/>
                  <a:lumOff val="35000"/>
                </a:prstClr>
              </a:solidFill>
              <a:latin typeface="Ubuntu"/>
              <a:cs typeface="Arial"/>
            </a:endParaRPr>
          </a:p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SzPct val="120000"/>
              <a:buFont typeface="Wingdings,Sans-Serif" panose="05000000000000000000" pitchFamily="2" charset="2"/>
              <a:buChar char="v"/>
              <a:defRPr/>
            </a:pPr>
            <a:r>
              <a:rPr lang="fr-FR" sz="130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Nouveau parcours dédié à l'ajout de Carte Bancaire dans un </a:t>
            </a:r>
            <a:r>
              <a:rPr lang="fr-FR" sz="1300" err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Wallet</a:t>
            </a:r>
            <a:r>
              <a:rPr lang="fr-FR" sz="130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. </a:t>
            </a:r>
            <a:r>
              <a:rPr kumimoji="0" lang="fr-FR" sz="13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/>
                <a:cs typeface="Arial"/>
              </a:rPr>
              <a:t>Cas d’usage</a:t>
            </a:r>
            <a:r>
              <a:rPr lang="fr-FR" sz="1300" b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 </a:t>
            </a:r>
            <a:r>
              <a:rPr kumimoji="0" lang="fr-FR" sz="13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/>
                <a:cs typeface="Arial"/>
              </a:rPr>
              <a:t>: Ajout de carte</a:t>
            </a:r>
            <a:r>
              <a:rPr lang="fr-FR" sz="1300" b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 </a:t>
            </a:r>
            <a:r>
              <a:rPr kumimoji="0" lang="fr-FR" sz="13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/>
                <a:cs typeface="Arial"/>
              </a:rPr>
              <a:t>validé</a:t>
            </a:r>
            <a:r>
              <a:rPr lang="fr-FR" sz="1300" b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.</a:t>
            </a:r>
            <a:endParaRPr lang="fr-FR" b="1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  <a:cs typeface="Arial"/>
            </a:endParaRPr>
          </a:p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SzPct val="120000"/>
              <a:buFont typeface="Wingdings,Sans-Serif" panose="05000000000000000000" pitchFamily="2" charset="2"/>
              <a:buChar char="v"/>
              <a:defRPr/>
            </a:pPr>
            <a:r>
              <a:rPr lang="fr-FR" sz="1300" i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Infos Garmin </a:t>
            </a:r>
            <a:r>
              <a:rPr lang="fr-FR" sz="1300" i="1" err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Pay</a:t>
            </a:r>
            <a:r>
              <a:rPr lang="fr-FR" sz="1300" i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 à retrouver dans les supports des CDB " Programme Accès &amp; Sécurité B2C &amp; B2B"</a:t>
            </a:r>
            <a:endParaRPr lang="fr-FR">
              <a:solidFill>
                <a:prstClr val="black">
                  <a:lumMod val="65000"/>
                  <a:lumOff val="35000"/>
                </a:prstClr>
              </a:solidFill>
              <a:cs typeface="Arial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59860AF-362A-6A8B-3F5D-A81A03B043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8977" y="1939644"/>
            <a:ext cx="2188213" cy="4760657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53C2906-FC23-94C9-1F57-22685B8F40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26363" y="1939644"/>
            <a:ext cx="2175115" cy="4760248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FBB5C5-4142-E2FB-17A0-0C46248109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3984" y="1939644"/>
            <a:ext cx="2175115" cy="4760248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EBE494E-08F6-E93F-F923-3CA922A3A6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7069" y="1939644"/>
            <a:ext cx="2208283" cy="4761459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1314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29AFB7D-FCCC-4E9B-AE3A-2E2D1554CAA6}"/>
              </a:ext>
            </a:extLst>
          </p:cNvPr>
          <p:cNvSpPr txBox="1"/>
          <p:nvPr/>
        </p:nvSpPr>
        <p:spPr>
          <a:xfrm>
            <a:off x="2450830" y="53387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5" y="177387"/>
            <a:ext cx="8877995" cy="5364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+mj-lt"/>
              <a:buAutoNum type="arabicPeriod" startAt="4"/>
              <a:defRPr/>
            </a:pPr>
            <a:r>
              <a:rPr lang="fr-FR" sz="2400" b="1" dirty="0">
                <a:solidFill>
                  <a:srgbClr val="DB0029"/>
                </a:solidFill>
                <a:latin typeface="Ubuntu"/>
                <a:cs typeface="Arial"/>
              </a:rPr>
              <a:t>Ajout de carte dans un </a:t>
            </a:r>
            <a:r>
              <a:rPr lang="fr-FR" sz="2400" b="1" dirty="0" err="1">
                <a:solidFill>
                  <a:srgbClr val="DB0029"/>
                </a:solidFill>
                <a:latin typeface="Ubuntu"/>
                <a:cs typeface="Arial"/>
              </a:rPr>
              <a:t>wallet</a:t>
            </a:r>
            <a:r>
              <a:rPr lang="fr-FR" sz="2400" b="1" dirty="0">
                <a:solidFill>
                  <a:srgbClr val="DB0029"/>
                </a:solidFill>
                <a:latin typeface="Ubuntu"/>
                <a:cs typeface="Arial"/>
              </a:rPr>
              <a:t> montre Garmin (2/2)</a:t>
            </a:r>
            <a:endParaRPr lang="fr-FR" sz="2400" dirty="0">
              <a:solidFill>
                <a:srgbClr val="000000"/>
              </a:solidFill>
              <a:latin typeface="Ubuntu"/>
              <a:cs typeface="Arial"/>
            </a:endParaRPr>
          </a:p>
          <a:p>
            <a:pPr algn="l">
              <a:lnSpc>
                <a:spcPct val="100000"/>
              </a:lnSpc>
              <a:defRPr/>
            </a:pPr>
            <a:endParaRPr lang="fr-FR" sz="2400" b="1" dirty="0">
              <a:solidFill>
                <a:srgbClr val="DB0029"/>
              </a:solidFill>
              <a:latin typeface="Ubuntu"/>
              <a:cs typeface="Arial"/>
            </a:endParaRP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89646" y="122547"/>
            <a:ext cx="654423" cy="6483512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242681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300372" y="3244334"/>
            <a:ext cx="136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Sécur’Pass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grpSp>
        <p:nvGrpSpPr>
          <p:cNvPr id="86" name="Groupe 85">
            <a:extLst>
              <a:ext uri="{FF2B5EF4-FFF2-40B4-BE49-F238E27FC236}">
                <a16:creationId xmlns:a16="http://schemas.microsoft.com/office/drawing/2014/main" id="{107BC49D-EC60-6406-0281-D2A7883DB32C}"/>
              </a:ext>
            </a:extLst>
          </p:cNvPr>
          <p:cNvGrpSpPr/>
          <p:nvPr/>
        </p:nvGrpSpPr>
        <p:grpSpPr>
          <a:xfrm>
            <a:off x="252422" y="892451"/>
            <a:ext cx="365156" cy="355218"/>
            <a:chOff x="542925" y="1350963"/>
            <a:chExt cx="466725" cy="454024"/>
          </a:xfrm>
        </p:grpSpPr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ED7995C5-F4C9-8EFD-4F4C-C185D3DE09A5}"/>
                </a:ext>
              </a:extLst>
            </p:cNvPr>
            <p:cNvGrpSpPr/>
            <p:nvPr/>
          </p:nvGrpSpPr>
          <p:grpSpPr>
            <a:xfrm>
              <a:off x="598488" y="1350963"/>
              <a:ext cx="411162" cy="454024"/>
              <a:chOff x="598488" y="1350963"/>
              <a:chExt cx="411162" cy="454024"/>
            </a:xfrm>
          </p:grpSpPr>
          <p:sp>
            <p:nvSpPr>
              <p:cNvPr id="92" name="Line 24">
                <a:extLst>
                  <a:ext uri="{FF2B5EF4-FFF2-40B4-BE49-F238E27FC236}">
                    <a16:creationId xmlns:a16="http://schemas.microsoft.com/office/drawing/2014/main" id="{FAF1411F-A804-2251-2597-98507F639C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69963" y="1393825"/>
                <a:ext cx="33338" cy="22225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3" name="Line 25">
                <a:extLst>
                  <a:ext uri="{FF2B5EF4-FFF2-40B4-BE49-F238E27FC236}">
                    <a16:creationId xmlns:a16="http://schemas.microsoft.com/office/drawing/2014/main" id="{7495D92C-05B2-1494-5216-8AB3FEA464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8213" y="1350963"/>
                <a:ext cx="14288" cy="28575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4" name="Line 26">
                <a:extLst>
                  <a:ext uri="{FF2B5EF4-FFF2-40B4-BE49-F238E27FC236}">
                    <a16:creationId xmlns:a16="http://schemas.microsoft.com/office/drawing/2014/main" id="{BC4F4D2B-9907-292C-F8B9-8FC1D27889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87425" y="1462088"/>
                <a:ext cx="22225" cy="0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5" name="Freeform 27">
                <a:extLst>
                  <a:ext uri="{FF2B5EF4-FFF2-40B4-BE49-F238E27FC236}">
                    <a16:creationId xmlns:a16="http://schemas.microsoft.com/office/drawing/2014/main" id="{DDD74FCE-6514-0A2E-5F1F-5716FB71C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488" y="1577975"/>
                <a:ext cx="215900" cy="227012"/>
              </a:xfrm>
              <a:custGeom>
                <a:avLst/>
                <a:gdLst>
                  <a:gd name="T0" fmla="*/ 122 w 122"/>
                  <a:gd name="T1" fmla="*/ 85 h 123"/>
                  <a:gd name="T2" fmla="*/ 108 w 122"/>
                  <a:gd name="T3" fmla="*/ 115 h 123"/>
                  <a:gd name="T4" fmla="*/ 93 w 122"/>
                  <a:gd name="T5" fmla="*/ 120 h 123"/>
                  <a:gd name="T6" fmla="*/ 8 w 122"/>
                  <a:gd name="T7" fmla="*/ 81 h 123"/>
                  <a:gd name="T8" fmla="*/ 3 w 122"/>
                  <a:gd name="T9" fmla="*/ 67 h 123"/>
                  <a:gd name="T10" fmla="*/ 33 w 122"/>
                  <a:gd name="T1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123">
                    <a:moveTo>
                      <a:pt x="122" y="85"/>
                    </a:moveTo>
                    <a:cubicBezTo>
                      <a:pt x="108" y="115"/>
                      <a:pt x="108" y="115"/>
                      <a:pt x="108" y="115"/>
                    </a:cubicBezTo>
                    <a:cubicBezTo>
                      <a:pt x="105" y="120"/>
                      <a:pt x="99" y="123"/>
                      <a:pt x="93" y="120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" y="79"/>
                      <a:pt x="0" y="72"/>
                      <a:pt x="3" y="67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6" name="Freeform 28">
                <a:extLst>
                  <a:ext uri="{FF2B5EF4-FFF2-40B4-BE49-F238E27FC236}">
                    <a16:creationId xmlns:a16="http://schemas.microsoft.com/office/drawing/2014/main" id="{E1DD1D54-037D-A8E9-3F5D-73CEF16171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" y="1355725"/>
                <a:ext cx="249238" cy="357187"/>
              </a:xfrm>
              <a:custGeom>
                <a:avLst/>
                <a:gdLst>
                  <a:gd name="T0" fmla="*/ 0 w 141"/>
                  <a:gd name="T1" fmla="*/ 84 h 193"/>
                  <a:gd name="T2" fmla="*/ 34 w 141"/>
                  <a:gd name="T3" fmla="*/ 8 h 193"/>
                  <a:gd name="T4" fmla="*/ 48 w 141"/>
                  <a:gd name="T5" fmla="*/ 3 h 193"/>
                  <a:gd name="T6" fmla="*/ 133 w 141"/>
                  <a:gd name="T7" fmla="*/ 42 h 193"/>
                  <a:gd name="T8" fmla="*/ 139 w 141"/>
                  <a:gd name="T9" fmla="*/ 56 h 193"/>
                  <a:gd name="T10" fmla="*/ 76 w 141"/>
                  <a:gd name="T11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193">
                    <a:moveTo>
                      <a:pt x="0" y="84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6" y="3"/>
                      <a:pt x="43" y="0"/>
                      <a:pt x="48" y="3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139" y="44"/>
                      <a:pt x="141" y="51"/>
                      <a:pt x="139" y="56"/>
                    </a:cubicBezTo>
                    <a:cubicBezTo>
                      <a:pt x="76" y="193"/>
                      <a:pt x="76" y="193"/>
                      <a:pt x="76" y="193"/>
                    </a:cubicBezTo>
                  </a:path>
                </a:pathLst>
              </a:cu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7" name="Line 29">
                <a:extLst>
                  <a:ext uri="{FF2B5EF4-FFF2-40B4-BE49-F238E27FC236}">
                    <a16:creationId xmlns:a16="http://schemas.microsoft.com/office/drawing/2014/main" id="{6872214E-8C82-98FC-5A20-ABFE723693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8675" y="1411288"/>
                <a:ext cx="30163" cy="12700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8" name="Line 30">
                <a:extLst>
                  <a:ext uri="{FF2B5EF4-FFF2-40B4-BE49-F238E27FC236}">
                    <a16:creationId xmlns:a16="http://schemas.microsoft.com/office/drawing/2014/main" id="{8EAE897D-9707-BCC9-22B7-EE331FFEAC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9625" y="1401763"/>
                <a:ext cx="6350" cy="1587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9" name="Line 31">
                <a:extLst>
                  <a:ext uri="{FF2B5EF4-FFF2-40B4-BE49-F238E27FC236}">
                    <a16:creationId xmlns:a16="http://schemas.microsoft.com/office/drawing/2014/main" id="{8D2D6134-64C0-70A4-3942-741521D0BB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1363" y="1387475"/>
                <a:ext cx="163513" cy="79375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0" name="Line 32">
                <a:extLst>
                  <a:ext uri="{FF2B5EF4-FFF2-40B4-BE49-F238E27FC236}">
                    <a16:creationId xmlns:a16="http://schemas.microsoft.com/office/drawing/2014/main" id="{B9207598-6E79-8586-1B6B-ED60CADEAB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41350" y="1673225"/>
                <a:ext cx="161925" cy="80962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1" name="Freeform 33">
                <a:extLst>
                  <a:ext uri="{FF2B5EF4-FFF2-40B4-BE49-F238E27FC236}">
                    <a16:creationId xmlns:a16="http://schemas.microsoft.com/office/drawing/2014/main" id="{1CE6452C-3782-82B6-DFC7-FA689F58E4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" y="1716088"/>
                <a:ext cx="36513" cy="38100"/>
              </a:xfrm>
              <a:custGeom>
                <a:avLst/>
                <a:gdLst>
                  <a:gd name="T0" fmla="*/ 18 w 20"/>
                  <a:gd name="T1" fmla="*/ 14 h 20"/>
                  <a:gd name="T2" fmla="*/ 7 w 20"/>
                  <a:gd name="T3" fmla="*/ 18 h 20"/>
                  <a:gd name="T4" fmla="*/ 2 w 20"/>
                  <a:gd name="T5" fmla="*/ 6 h 20"/>
                  <a:gd name="T6" fmla="*/ 14 w 20"/>
                  <a:gd name="T7" fmla="*/ 2 h 20"/>
                  <a:gd name="T8" fmla="*/ 18 w 20"/>
                  <a:gd name="T9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8" y="14"/>
                    </a:moveTo>
                    <a:cubicBezTo>
                      <a:pt x="16" y="18"/>
                      <a:pt x="11" y="20"/>
                      <a:pt x="7" y="18"/>
                    </a:cubicBezTo>
                    <a:cubicBezTo>
                      <a:pt x="2" y="16"/>
                      <a:pt x="0" y="11"/>
                      <a:pt x="2" y="6"/>
                    </a:cubicBezTo>
                    <a:cubicBezTo>
                      <a:pt x="4" y="2"/>
                      <a:pt x="10" y="0"/>
                      <a:pt x="14" y="2"/>
                    </a:cubicBezTo>
                    <a:cubicBezTo>
                      <a:pt x="18" y="4"/>
                      <a:pt x="20" y="9"/>
                      <a:pt x="18" y="14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2" name="Line 34">
                <a:extLst>
                  <a:ext uri="{FF2B5EF4-FFF2-40B4-BE49-F238E27FC236}">
                    <a16:creationId xmlns:a16="http://schemas.microsoft.com/office/drawing/2014/main" id="{280ECF13-E391-5208-2161-F8875C61FB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5163" y="1514475"/>
                <a:ext cx="196850" cy="106362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3" name="Line 35">
                <a:extLst>
                  <a:ext uri="{FF2B5EF4-FFF2-40B4-BE49-F238E27FC236}">
                    <a16:creationId xmlns:a16="http://schemas.microsoft.com/office/drawing/2014/main" id="{98C3F215-73F3-A197-F6B9-31AEDABC2C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6438" y="1593850"/>
                <a:ext cx="69850" cy="38100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4" name="Line 36">
                <a:extLst>
                  <a:ext uri="{FF2B5EF4-FFF2-40B4-BE49-F238E27FC236}">
                    <a16:creationId xmlns:a16="http://schemas.microsoft.com/office/drawing/2014/main" id="{21DCBCDA-5E63-53BB-33F9-F2F6C3255D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03275" y="1568450"/>
                <a:ext cx="22225" cy="11112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88" name="Groupe 87">
              <a:extLst>
                <a:ext uri="{FF2B5EF4-FFF2-40B4-BE49-F238E27FC236}">
                  <a16:creationId xmlns:a16="http://schemas.microsoft.com/office/drawing/2014/main" id="{5492E90F-A098-E2C8-7E01-25DC009BD771}"/>
                </a:ext>
              </a:extLst>
            </p:cNvPr>
            <p:cNvGrpSpPr/>
            <p:nvPr/>
          </p:nvGrpSpPr>
          <p:grpSpPr>
            <a:xfrm>
              <a:off x="542925" y="1504950"/>
              <a:ext cx="206376" cy="244475"/>
              <a:chOff x="542925" y="1504950"/>
              <a:chExt cx="206376" cy="244475"/>
            </a:xfrm>
          </p:grpSpPr>
          <p:sp>
            <p:nvSpPr>
              <p:cNvPr id="89" name="Freeform 37">
                <a:extLst>
                  <a:ext uri="{FF2B5EF4-FFF2-40B4-BE49-F238E27FC236}">
                    <a16:creationId xmlns:a16="http://schemas.microsoft.com/office/drawing/2014/main" id="{251459C9-9D9F-C65F-741B-13354E72F4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088" y="1504950"/>
                <a:ext cx="176213" cy="139700"/>
              </a:xfrm>
              <a:custGeom>
                <a:avLst/>
                <a:gdLst>
                  <a:gd name="T0" fmla="*/ 0 w 99"/>
                  <a:gd name="T1" fmla="*/ 75 h 75"/>
                  <a:gd name="T2" fmla="*/ 23 w 99"/>
                  <a:gd name="T3" fmla="*/ 20 h 75"/>
                  <a:gd name="T4" fmla="*/ 59 w 99"/>
                  <a:gd name="T5" fmla="*/ 0 h 75"/>
                  <a:gd name="T6" fmla="*/ 99 w 99"/>
                  <a:gd name="T7" fmla="*/ 22 h 75"/>
                  <a:gd name="T8" fmla="*/ 45 w 99"/>
                  <a:gd name="T9" fmla="*/ 2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75">
                    <a:moveTo>
                      <a:pt x="0" y="75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9" y="22"/>
                      <a:pt x="85" y="48"/>
                      <a:pt x="45" y="29"/>
                    </a:cubicBezTo>
                  </a:path>
                </a:pathLst>
              </a:cu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0" name="Line 38">
                <a:extLst>
                  <a:ext uri="{FF2B5EF4-FFF2-40B4-BE49-F238E27FC236}">
                    <a16:creationId xmlns:a16="http://schemas.microsoft.com/office/drawing/2014/main" id="{76CC8B13-1888-A1A8-2CD4-B2C2ED8FE0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9275" y="1624013"/>
                <a:ext cx="31750" cy="0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1" name="Line 39">
                <a:extLst>
                  <a:ext uri="{FF2B5EF4-FFF2-40B4-BE49-F238E27FC236}">
                    <a16:creationId xmlns:a16="http://schemas.microsoft.com/office/drawing/2014/main" id="{6AA91478-E603-F632-1091-54E2FBD056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2925" y="1747838"/>
                <a:ext cx="82550" cy="1587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4D61FBD-A306-37E6-2BD8-8595E7A16453}"/>
              </a:ext>
            </a:extLst>
          </p:cNvPr>
          <p:cNvSpPr txBox="1"/>
          <p:nvPr/>
        </p:nvSpPr>
        <p:spPr>
          <a:xfrm>
            <a:off x="10890545" y="1396205"/>
            <a:ext cx="1511644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prstClr val="white"/>
              </a:solidFill>
              <a:latin typeface="Ubuntu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/>
              </a:rPr>
              <a:t>03/2024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F9A3CEE-1AAA-551C-3575-23524130EBD8}"/>
              </a:ext>
            </a:extLst>
          </p:cNvPr>
          <p:cNvSpPr txBox="1"/>
          <p:nvPr/>
        </p:nvSpPr>
        <p:spPr>
          <a:xfrm>
            <a:off x="1023519" y="597112"/>
            <a:ext cx="9559538" cy="15713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SzPct val="120000"/>
              <a:buFont typeface="Wingdings,Sans-Serif" panose="05000000000000000000" pitchFamily="2" charset="2"/>
              <a:buChar char="v"/>
              <a:defRPr/>
            </a:pPr>
            <a:r>
              <a:rPr lang="fr-FR" sz="130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A partir du 28/02 les clients pourront ajouter une carte dans le </a:t>
            </a:r>
            <a:r>
              <a:rPr lang="fr-FR" sz="1300" err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Wallet</a:t>
            </a:r>
            <a:r>
              <a:rPr lang="fr-FR" sz="130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 de leur montre Garmin. </a:t>
            </a:r>
            <a:endParaRPr lang="en-US" sz="1300">
              <a:solidFill>
                <a:prstClr val="black">
                  <a:lumMod val="65000"/>
                  <a:lumOff val="35000"/>
                </a:prstClr>
              </a:solidFill>
              <a:latin typeface="Ubuntu"/>
              <a:cs typeface="Arial"/>
            </a:endParaRPr>
          </a:p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SzPct val="120000"/>
              <a:buFont typeface="Wingdings,Sans-Serif" panose="05000000000000000000" pitchFamily="2" charset="2"/>
              <a:buChar char="v"/>
              <a:defRPr/>
            </a:pPr>
            <a:r>
              <a:rPr lang="fr-FR" sz="130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Cet ajout occasionnera une validation via </a:t>
            </a:r>
            <a:r>
              <a:rPr lang="fr-FR" sz="1300" err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Secur'Pass</a:t>
            </a:r>
            <a:r>
              <a:rPr lang="fr-FR" sz="130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 dans leur application CE net (téléphone mobile).</a:t>
            </a:r>
          </a:p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SzPct val="120000"/>
              <a:buFont typeface="Wingdings,Sans-Serif" panose="05000000000000000000" pitchFamily="2" charset="2"/>
              <a:buChar char="v"/>
              <a:defRPr/>
            </a:pPr>
            <a:r>
              <a:rPr lang="fr-FR" sz="130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Nouveau parcours dédié à l'ajout de Carte Bancaire dans un </a:t>
            </a:r>
            <a:r>
              <a:rPr lang="fr-FR" sz="1300" err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Wallet</a:t>
            </a:r>
            <a:r>
              <a:rPr lang="fr-FR" sz="130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.</a:t>
            </a:r>
            <a:r>
              <a:rPr lang="fr-FR" sz="1300" b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 </a:t>
            </a:r>
            <a:r>
              <a:rPr kumimoji="0" lang="fr-FR" sz="13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/>
                <a:cs typeface="Arial"/>
              </a:rPr>
              <a:t>Cas d’usage</a:t>
            </a:r>
            <a:r>
              <a:rPr lang="fr-FR" sz="1300" b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 </a:t>
            </a:r>
            <a:r>
              <a:rPr kumimoji="0" lang="fr-FR" sz="13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/>
                <a:cs typeface="Arial"/>
              </a:rPr>
              <a:t>: </a:t>
            </a:r>
            <a:r>
              <a:rPr lang="fr-FR" sz="1300" b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Ajout </a:t>
            </a:r>
            <a:r>
              <a:rPr kumimoji="0" lang="fr-FR" sz="13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/>
                <a:cs typeface="Arial"/>
              </a:rPr>
              <a:t>de carte</a:t>
            </a:r>
            <a:r>
              <a:rPr lang="fr-FR" sz="1300" b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 refusé.</a:t>
            </a:r>
          </a:p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SzPct val="120000"/>
              <a:buFont typeface="Wingdings,Sans-Serif" panose="05000000000000000000" pitchFamily="2" charset="2"/>
              <a:buChar char="v"/>
              <a:defRPr/>
            </a:pPr>
            <a:r>
              <a:rPr lang="fr-FR" sz="1300" i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Infos Garmin </a:t>
            </a:r>
            <a:r>
              <a:rPr lang="fr-FR" sz="1300" i="1" err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Pay</a:t>
            </a:r>
            <a:r>
              <a:rPr lang="fr-FR" sz="1300" i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 à retrouver dans les supports des CDB " Programme Accès &amp; Sécurité B2C &amp; B2B"</a:t>
            </a:r>
          </a:p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  <a:defRPr/>
            </a:pPr>
            <a:endParaRPr lang="fr-FR" sz="1400">
              <a:solidFill>
                <a:prstClr val="black">
                  <a:lumMod val="65000"/>
                  <a:lumOff val="35000"/>
                </a:prstClr>
              </a:solidFill>
              <a:latin typeface="Ubuntu"/>
              <a:cs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072DD38-C766-317E-AF5A-CF3A179688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960" y="2107721"/>
            <a:ext cx="2006995" cy="4341464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8ABD815-7779-9460-F308-45D14DEC53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0760" y="2107721"/>
            <a:ext cx="1978036" cy="4341464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D40633-E63C-F787-573E-04EBA10285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4601" y="2107721"/>
            <a:ext cx="1973144" cy="4341464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C0A452-581A-DC7B-47C2-AA00C41C2B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3550" y="2107721"/>
            <a:ext cx="1957205" cy="4341464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A6609B2-A489-DF87-16BD-CD8FBDD2DF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06561" y="2107721"/>
            <a:ext cx="1963427" cy="4341464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7737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29AFB7D-FCCC-4E9B-AE3A-2E2D1554CAA6}"/>
              </a:ext>
            </a:extLst>
          </p:cNvPr>
          <p:cNvSpPr txBox="1"/>
          <p:nvPr/>
        </p:nvSpPr>
        <p:spPr>
          <a:xfrm>
            <a:off x="2450830" y="53387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5" y="220519"/>
            <a:ext cx="8877995" cy="8477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00000"/>
              </a:lnSpc>
              <a:buFont typeface="+mj-lt"/>
              <a:buAutoNum type="arabicPeriod" startAt="5"/>
              <a:defRPr/>
            </a:pPr>
            <a:r>
              <a:rPr lang="fr-FR" sz="2400" b="1" dirty="0">
                <a:solidFill>
                  <a:srgbClr val="DB0029"/>
                </a:solidFill>
                <a:latin typeface="Ubuntu"/>
                <a:cs typeface="Arial"/>
              </a:rPr>
              <a:t>Optimisation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/>
                <a:cs typeface="Arial"/>
              </a:rPr>
              <a:t> </a:t>
            </a:r>
            <a:r>
              <a:rPr lang="fr-FR" sz="2400" b="1" dirty="0" err="1">
                <a:solidFill>
                  <a:srgbClr val="DB0029"/>
                </a:solidFill>
                <a:latin typeface="Ubuntu"/>
                <a:cs typeface="Arial"/>
              </a:rPr>
              <a:t>Sécur'Pass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/>
                <a:cs typeface="Arial"/>
              </a:rPr>
              <a:t> : </a:t>
            </a:r>
            <a:r>
              <a:rPr lang="fr-FR" sz="2400" b="1" dirty="0" err="1">
                <a:solidFill>
                  <a:srgbClr val="DB0029"/>
                </a:solidFill>
                <a:latin typeface="Ubuntu"/>
                <a:cs typeface="Arial"/>
              </a:rPr>
              <a:t>Friendly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/>
                <a:cs typeface="Arial"/>
              </a:rPr>
              <a:t> </a:t>
            </a:r>
            <a:r>
              <a:rPr lang="fr-FR" sz="2400" b="1" dirty="0">
                <a:solidFill>
                  <a:srgbClr val="DB0029"/>
                </a:solidFill>
                <a:latin typeface="Ubuntu"/>
                <a:cs typeface="Arial"/>
              </a:rPr>
              <a:t>Name</a:t>
            </a:r>
            <a:endParaRPr lang="fr-FR" sz="2400" b="1" i="0" u="none" strike="noStrike" kern="1200" cap="none" spc="0" normalizeH="0" baseline="0" noProof="0" dirty="0">
              <a:ln>
                <a:noFill/>
              </a:ln>
              <a:solidFill>
                <a:srgbClr val="DB0029"/>
              </a:solidFill>
              <a:effectLst/>
              <a:uLnTx/>
              <a:uFillTx/>
              <a:latin typeface="Ubuntu"/>
              <a:cs typeface="Arial"/>
            </a:endParaRP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89646" y="151301"/>
            <a:ext cx="654423" cy="6454758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285813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" action="ppaction://noaction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300372" y="3244334"/>
            <a:ext cx="136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Sécur’Pass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FEB1738C-8708-48D0-A0AA-74068C1F697C}"/>
              </a:ext>
            </a:extLst>
          </p:cNvPr>
          <p:cNvSpPr txBox="1"/>
          <p:nvPr/>
        </p:nvSpPr>
        <p:spPr>
          <a:xfrm>
            <a:off x="984032" y="671023"/>
            <a:ext cx="9559538" cy="17162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SzPct val="120000"/>
              <a:buFont typeface="Wingdings,Sans-Serif" panose="05000000000000000000" pitchFamily="2" charset="2"/>
              <a:buChar char="v"/>
              <a:defRPr/>
            </a:pPr>
            <a:r>
              <a:rPr lang="fr-FR" sz="1200">
                <a:solidFill>
                  <a:srgbClr val="172B4D"/>
                </a:solidFill>
                <a:latin typeface="Ubuntu"/>
              </a:rPr>
              <a:t>De nombreux utilisateurs saisissent leur numéro de téléphone en lieu et place du nom du téléphone. Le numéro s’affichait donc sur les écrans de validation, ce qui facilite les fraudes.</a:t>
            </a:r>
            <a:endParaRPr lang="fr-FR" sz="1200">
              <a:solidFill>
                <a:srgbClr val="000000"/>
              </a:solidFill>
              <a:latin typeface="Ubuntu"/>
            </a:endParaRPr>
          </a:p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SzPct val="120000"/>
              <a:buFont typeface="Wingdings,Sans-Serif" panose="05000000000000000000" pitchFamily="2" charset="2"/>
              <a:buChar char="v"/>
              <a:defRPr/>
            </a:pPr>
            <a:r>
              <a:rPr lang="fr-FR" sz="1200">
                <a:solidFill>
                  <a:srgbClr val="172B4D"/>
                </a:solidFill>
                <a:latin typeface="Ubuntu"/>
              </a:rPr>
              <a:t>Nouvelles règles de gestion : Les suites de plus de 4 chiffres et les espaces entre les chiffres ne sont pas autorisés. Les clients ayant déjà renseigné un numéro de téléphone devront attendre le ré-</a:t>
            </a:r>
            <a:r>
              <a:rPr lang="fr-FR" sz="1200" err="1">
                <a:solidFill>
                  <a:srgbClr val="172B4D"/>
                </a:solidFill>
                <a:latin typeface="Ubuntu"/>
              </a:rPr>
              <a:t>enloment</a:t>
            </a:r>
            <a:r>
              <a:rPr lang="fr-FR" sz="1200">
                <a:solidFill>
                  <a:srgbClr val="172B4D"/>
                </a:solidFill>
                <a:latin typeface="Ubuntu"/>
              </a:rPr>
              <a:t> à </a:t>
            </a:r>
            <a:r>
              <a:rPr lang="fr-FR" sz="1200" err="1">
                <a:solidFill>
                  <a:srgbClr val="172B4D"/>
                </a:solidFill>
                <a:latin typeface="Ubuntu"/>
              </a:rPr>
              <a:t>Secur’Pass</a:t>
            </a:r>
            <a:r>
              <a:rPr lang="fr-FR" sz="1200">
                <a:solidFill>
                  <a:srgbClr val="172B4D"/>
                </a:solidFill>
                <a:latin typeface="Ubuntu"/>
              </a:rPr>
              <a:t> pour changer le nom du téléphone.</a:t>
            </a:r>
            <a:endParaRPr lang="fr-FR">
              <a:solidFill>
                <a:srgbClr val="000000"/>
              </a:solidFill>
              <a:latin typeface="Ubuntu"/>
            </a:endParaRPr>
          </a:p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SzPct val="120000"/>
              <a:buFont typeface="Wingdings,Sans-Serif" panose="05000000000000000000" pitchFamily="2" charset="2"/>
              <a:buChar char="v"/>
              <a:defRPr/>
            </a:pPr>
            <a:r>
              <a:rPr lang="fr-FR" sz="1200">
                <a:solidFill>
                  <a:srgbClr val="172B4D"/>
                </a:solidFill>
                <a:latin typeface="Ubuntu"/>
              </a:rPr>
              <a:t>Cas d’usage: lors d’un enrôlement à </a:t>
            </a:r>
            <a:r>
              <a:rPr lang="fr-FR" sz="1200" err="1">
                <a:solidFill>
                  <a:srgbClr val="172B4D"/>
                </a:solidFill>
                <a:latin typeface="Ubuntu"/>
              </a:rPr>
              <a:t>Secur’Pass</a:t>
            </a:r>
            <a:r>
              <a:rPr lang="fr-FR" sz="1200">
                <a:solidFill>
                  <a:srgbClr val="172B4D"/>
                </a:solidFill>
                <a:latin typeface="Ubuntu"/>
              </a:rPr>
              <a:t>, i</a:t>
            </a:r>
            <a:r>
              <a:rPr lang="fr-FR" sz="1200" b="0" i="0">
                <a:solidFill>
                  <a:srgbClr val="172B4D"/>
                </a:solidFill>
                <a:effectLst/>
                <a:latin typeface="Ubuntu"/>
              </a:rPr>
              <a:t>nciter l'utilisateur à davantage personnaliser le nom de son téléphone</a:t>
            </a:r>
            <a:r>
              <a:rPr lang="fr-FR" sz="1200">
                <a:solidFill>
                  <a:srgbClr val="172B4D"/>
                </a:solidFill>
                <a:latin typeface="Ubuntu"/>
                <a:cs typeface="Arial"/>
              </a:rPr>
              <a:t> </a:t>
            </a:r>
            <a:r>
              <a:rPr lang="fr-FR" sz="1200" b="0" i="1">
                <a:solidFill>
                  <a:srgbClr val="172B4D"/>
                </a:solidFill>
                <a:effectLst/>
                <a:latin typeface="Ubuntu"/>
              </a:rPr>
              <a:t>(et éviter</a:t>
            </a:r>
            <a:r>
              <a:rPr lang="fr-FR" sz="1200" i="1">
                <a:solidFill>
                  <a:srgbClr val="172B4D"/>
                </a:solidFill>
                <a:latin typeface="Ubuntu"/>
                <a:cs typeface="Arial"/>
              </a:rPr>
              <a:t> </a:t>
            </a:r>
            <a:r>
              <a:rPr lang="fr-FR" sz="1200" b="0" i="1">
                <a:solidFill>
                  <a:srgbClr val="172B4D"/>
                </a:solidFill>
                <a:effectLst/>
                <a:latin typeface="Ubuntu"/>
              </a:rPr>
              <a:t>la saisie de son n° de téléphone)</a:t>
            </a:r>
            <a:endParaRPr lang="fr-FR">
              <a:latin typeface="Ubuntu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grpSp>
        <p:nvGrpSpPr>
          <p:cNvPr id="86" name="Groupe 85">
            <a:extLst>
              <a:ext uri="{FF2B5EF4-FFF2-40B4-BE49-F238E27FC236}">
                <a16:creationId xmlns:a16="http://schemas.microsoft.com/office/drawing/2014/main" id="{107BC49D-EC60-6406-0281-D2A7883DB32C}"/>
              </a:ext>
            </a:extLst>
          </p:cNvPr>
          <p:cNvGrpSpPr/>
          <p:nvPr/>
        </p:nvGrpSpPr>
        <p:grpSpPr>
          <a:xfrm>
            <a:off x="252422" y="892451"/>
            <a:ext cx="365156" cy="355218"/>
            <a:chOff x="542925" y="1350963"/>
            <a:chExt cx="466725" cy="454024"/>
          </a:xfrm>
        </p:grpSpPr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ED7995C5-F4C9-8EFD-4F4C-C185D3DE09A5}"/>
                </a:ext>
              </a:extLst>
            </p:cNvPr>
            <p:cNvGrpSpPr/>
            <p:nvPr/>
          </p:nvGrpSpPr>
          <p:grpSpPr>
            <a:xfrm>
              <a:off x="598488" y="1350963"/>
              <a:ext cx="411162" cy="454024"/>
              <a:chOff x="598488" y="1350963"/>
              <a:chExt cx="411162" cy="454024"/>
            </a:xfrm>
          </p:grpSpPr>
          <p:sp>
            <p:nvSpPr>
              <p:cNvPr id="92" name="Line 24">
                <a:extLst>
                  <a:ext uri="{FF2B5EF4-FFF2-40B4-BE49-F238E27FC236}">
                    <a16:creationId xmlns:a16="http://schemas.microsoft.com/office/drawing/2014/main" id="{FAF1411F-A804-2251-2597-98507F639C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69963" y="1393825"/>
                <a:ext cx="33338" cy="22225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3" name="Line 25">
                <a:extLst>
                  <a:ext uri="{FF2B5EF4-FFF2-40B4-BE49-F238E27FC236}">
                    <a16:creationId xmlns:a16="http://schemas.microsoft.com/office/drawing/2014/main" id="{7495D92C-05B2-1494-5216-8AB3FEA464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8213" y="1350963"/>
                <a:ext cx="14288" cy="28575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4" name="Line 26">
                <a:extLst>
                  <a:ext uri="{FF2B5EF4-FFF2-40B4-BE49-F238E27FC236}">
                    <a16:creationId xmlns:a16="http://schemas.microsoft.com/office/drawing/2014/main" id="{BC4F4D2B-9907-292C-F8B9-8FC1D27889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87425" y="1462088"/>
                <a:ext cx="22225" cy="0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5" name="Freeform 27">
                <a:extLst>
                  <a:ext uri="{FF2B5EF4-FFF2-40B4-BE49-F238E27FC236}">
                    <a16:creationId xmlns:a16="http://schemas.microsoft.com/office/drawing/2014/main" id="{DDD74FCE-6514-0A2E-5F1F-5716FB71C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488" y="1577975"/>
                <a:ext cx="215900" cy="227012"/>
              </a:xfrm>
              <a:custGeom>
                <a:avLst/>
                <a:gdLst>
                  <a:gd name="T0" fmla="*/ 122 w 122"/>
                  <a:gd name="T1" fmla="*/ 85 h 123"/>
                  <a:gd name="T2" fmla="*/ 108 w 122"/>
                  <a:gd name="T3" fmla="*/ 115 h 123"/>
                  <a:gd name="T4" fmla="*/ 93 w 122"/>
                  <a:gd name="T5" fmla="*/ 120 h 123"/>
                  <a:gd name="T6" fmla="*/ 8 w 122"/>
                  <a:gd name="T7" fmla="*/ 81 h 123"/>
                  <a:gd name="T8" fmla="*/ 3 w 122"/>
                  <a:gd name="T9" fmla="*/ 67 h 123"/>
                  <a:gd name="T10" fmla="*/ 33 w 122"/>
                  <a:gd name="T1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123">
                    <a:moveTo>
                      <a:pt x="122" y="85"/>
                    </a:moveTo>
                    <a:cubicBezTo>
                      <a:pt x="108" y="115"/>
                      <a:pt x="108" y="115"/>
                      <a:pt x="108" y="115"/>
                    </a:cubicBezTo>
                    <a:cubicBezTo>
                      <a:pt x="105" y="120"/>
                      <a:pt x="99" y="123"/>
                      <a:pt x="93" y="120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" y="79"/>
                      <a:pt x="0" y="72"/>
                      <a:pt x="3" y="67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6" name="Freeform 28">
                <a:extLst>
                  <a:ext uri="{FF2B5EF4-FFF2-40B4-BE49-F238E27FC236}">
                    <a16:creationId xmlns:a16="http://schemas.microsoft.com/office/drawing/2014/main" id="{E1DD1D54-037D-A8E9-3F5D-73CEF16171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" y="1355725"/>
                <a:ext cx="249238" cy="357187"/>
              </a:xfrm>
              <a:custGeom>
                <a:avLst/>
                <a:gdLst>
                  <a:gd name="T0" fmla="*/ 0 w 141"/>
                  <a:gd name="T1" fmla="*/ 84 h 193"/>
                  <a:gd name="T2" fmla="*/ 34 w 141"/>
                  <a:gd name="T3" fmla="*/ 8 h 193"/>
                  <a:gd name="T4" fmla="*/ 48 w 141"/>
                  <a:gd name="T5" fmla="*/ 3 h 193"/>
                  <a:gd name="T6" fmla="*/ 133 w 141"/>
                  <a:gd name="T7" fmla="*/ 42 h 193"/>
                  <a:gd name="T8" fmla="*/ 139 w 141"/>
                  <a:gd name="T9" fmla="*/ 56 h 193"/>
                  <a:gd name="T10" fmla="*/ 76 w 141"/>
                  <a:gd name="T11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193">
                    <a:moveTo>
                      <a:pt x="0" y="84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6" y="3"/>
                      <a:pt x="43" y="0"/>
                      <a:pt x="48" y="3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139" y="44"/>
                      <a:pt x="141" y="51"/>
                      <a:pt x="139" y="56"/>
                    </a:cubicBezTo>
                    <a:cubicBezTo>
                      <a:pt x="76" y="193"/>
                      <a:pt x="76" y="193"/>
                      <a:pt x="76" y="193"/>
                    </a:cubicBezTo>
                  </a:path>
                </a:pathLst>
              </a:cu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7" name="Line 29">
                <a:extLst>
                  <a:ext uri="{FF2B5EF4-FFF2-40B4-BE49-F238E27FC236}">
                    <a16:creationId xmlns:a16="http://schemas.microsoft.com/office/drawing/2014/main" id="{6872214E-8C82-98FC-5A20-ABFE723693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8675" y="1411288"/>
                <a:ext cx="30163" cy="12700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8" name="Line 30">
                <a:extLst>
                  <a:ext uri="{FF2B5EF4-FFF2-40B4-BE49-F238E27FC236}">
                    <a16:creationId xmlns:a16="http://schemas.microsoft.com/office/drawing/2014/main" id="{8EAE897D-9707-BCC9-22B7-EE331FFEAC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9625" y="1401763"/>
                <a:ext cx="6350" cy="1587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9" name="Line 31">
                <a:extLst>
                  <a:ext uri="{FF2B5EF4-FFF2-40B4-BE49-F238E27FC236}">
                    <a16:creationId xmlns:a16="http://schemas.microsoft.com/office/drawing/2014/main" id="{8D2D6134-64C0-70A4-3942-741521D0BB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1363" y="1387475"/>
                <a:ext cx="163513" cy="79375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0" name="Line 32">
                <a:extLst>
                  <a:ext uri="{FF2B5EF4-FFF2-40B4-BE49-F238E27FC236}">
                    <a16:creationId xmlns:a16="http://schemas.microsoft.com/office/drawing/2014/main" id="{B9207598-6E79-8586-1B6B-ED60CADEAB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41350" y="1673225"/>
                <a:ext cx="161925" cy="80962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1" name="Freeform 33">
                <a:extLst>
                  <a:ext uri="{FF2B5EF4-FFF2-40B4-BE49-F238E27FC236}">
                    <a16:creationId xmlns:a16="http://schemas.microsoft.com/office/drawing/2014/main" id="{1CE6452C-3782-82B6-DFC7-FA689F58E4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" y="1716088"/>
                <a:ext cx="36513" cy="38100"/>
              </a:xfrm>
              <a:custGeom>
                <a:avLst/>
                <a:gdLst>
                  <a:gd name="T0" fmla="*/ 18 w 20"/>
                  <a:gd name="T1" fmla="*/ 14 h 20"/>
                  <a:gd name="T2" fmla="*/ 7 w 20"/>
                  <a:gd name="T3" fmla="*/ 18 h 20"/>
                  <a:gd name="T4" fmla="*/ 2 w 20"/>
                  <a:gd name="T5" fmla="*/ 6 h 20"/>
                  <a:gd name="T6" fmla="*/ 14 w 20"/>
                  <a:gd name="T7" fmla="*/ 2 h 20"/>
                  <a:gd name="T8" fmla="*/ 18 w 20"/>
                  <a:gd name="T9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8" y="14"/>
                    </a:moveTo>
                    <a:cubicBezTo>
                      <a:pt x="16" y="18"/>
                      <a:pt x="11" y="20"/>
                      <a:pt x="7" y="18"/>
                    </a:cubicBezTo>
                    <a:cubicBezTo>
                      <a:pt x="2" y="16"/>
                      <a:pt x="0" y="11"/>
                      <a:pt x="2" y="6"/>
                    </a:cubicBezTo>
                    <a:cubicBezTo>
                      <a:pt x="4" y="2"/>
                      <a:pt x="10" y="0"/>
                      <a:pt x="14" y="2"/>
                    </a:cubicBezTo>
                    <a:cubicBezTo>
                      <a:pt x="18" y="4"/>
                      <a:pt x="20" y="9"/>
                      <a:pt x="18" y="14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2" name="Line 34">
                <a:extLst>
                  <a:ext uri="{FF2B5EF4-FFF2-40B4-BE49-F238E27FC236}">
                    <a16:creationId xmlns:a16="http://schemas.microsoft.com/office/drawing/2014/main" id="{280ECF13-E391-5208-2161-F8875C61FB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5163" y="1514475"/>
                <a:ext cx="196850" cy="106362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3" name="Line 35">
                <a:extLst>
                  <a:ext uri="{FF2B5EF4-FFF2-40B4-BE49-F238E27FC236}">
                    <a16:creationId xmlns:a16="http://schemas.microsoft.com/office/drawing/2014/main" id="{98C3F215-73F3-A197-F6B9-31AEDABC2C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6438" y="1593850"/>
                <a:ext cx="69850" cy="38100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4" name="Line 36">
                <a:extLst>
                  <a:ext uri="{FF2B5EF4-FFF2-40B4-BE49-F238E27FC236}">
                    <a16:creationId xmlns:a16="http://schemas.microsoft.com/office/drawing/2014/main" id="{21DCBCDA-5E63-53BB-33F9-F2F6C3255D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03275" y="1568450"/>
                <a:ext cx="22225" cy="11112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88" name="Groupe 87">
              <a:extLst>
                <a:ext uri="{FF2B5EF4-FFF2-40B4-BE49-F238E27FC236}">
                  <a16:creationId xmlns:a16="http://schemas.microsoft.com/office/drawing/2014/main" id="{5492E90F-A098-E2C8-7E01-25DC009BD771}"/>
                </a:ext>
              </a:extLst>
            </p:cNvPr>
            <p:cNvGrpSpPr/>
            <p:nvPr/>
          </p:nvGrpSpPr>
          <p:grpSpPr>
            <a:xfrm>
              <a:off x="542925" y="1504950"/>
              <a:ext cx="206376" cy="244475"/>
              <a:chOff x="542925" y="1504950"/>
              <a:chExt cx="206376" cy="244475"/>
            </a:xfrm>
          </p:grpSpPr>
          <p:sp>
            <p:nvSpPr>
              <p:cNvPr id="89" name="Freeform 37">
                <a:extLst>
                  <a:ext uri="{FF2B5EF4-FFF2-40B4-BE49-F238E27FC236}">
                    <a16:creationId xmlns:a16="http://schemas.microsoft.com/office/drawing/2014/main" id="{251459C9-9D9F-C65F-741B-13354E72F4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088" y="1504950"/>
                <a:ext cx="176213" cy="139700"/>
              </a:xfrm>
              <a:custGeom>
                <a:avLst/>
                <a:gdLst>
                  <a:gd name="T0" fmla="*/ 0 w 99"/>
                  <a:gd name="T1" fmla="*/ 75 h 75"/>
                  <a:gd name="T2" fmla="*/ 23 w 99"/>
                  <a:gd name="T3" fmla="*/ 20 h 75"/>
                  <a:gd name="T4" fmla="*/ 59 w 99"/>
                  <a:gd name="T5" fmla="*/ 0 h 75"/>
                  <a:gd name="T6" fmla="*/ 99 w 99"/>
                  <a:gd name="T7" fmla="*/ 22 h 75"/>
                  <a:gd name="T8" fmla="*/ 45 w 99"/>
                  <a:gd name="T9" fmla="*/ 2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75">
                    <a:moveTo>
                      <a:pt x="0" y="75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9" y="22"/>
                      <a:pt x="85" y="48"/>
                      <a:pt x="45" y="29"/>
                    </a:cubicBezTo>
                  </a:path>
                </a:pathLst>
              </a:cu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0" name="Line 38">
                <a:extLst>
                  <a:ext uri="{FF2B5EF4-FFF2-40B4-BE49-F238E27FC236}">
                    <a16:creationId xmlns:a16="http://schemas.microsoft.com/office/drawing/2014/main" id="{76CC8B13-1888-A1A8-2CD4-B2C2ED8FE0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9275" y="1624013"/>
                <a:ext cx="31750" cy="0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1" name="Line 39">
                <a:extLst>
                  <a:ext uri="{FF2B5EF4-FFF2-40B4-BE49-F238E27FC236}">
                    <a16:creationId xmlns:a16="http://schemas.microsoft.com/office/drawing/2014/main" id="{6AA91478-E603-F632-1091-54E2FBD056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2925" y="1747838"/>
                <a:ext cx="82550" cy="1587"/>
              </a:xfrm>
              <a:prstGeom prst="line">
                <a:avLst/>
              </a:prstGeom>
              <a:noFill/>
              <a:ln w="9525" cap="rnd">
                <a:solidFill>
                  <a:srgbClr val="DB002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4D61FBD-A306-37E6-2BD8-8595E7A16453}"/>
              </a:ext>
            </a:extLst>
          </p:cNvPr>
          <p:cNvSpPr txBox="1"/>
          <p:nvPr/>
        </p:nvSpPr>
        <p:spPr>
          <a:xfrm>
            <a:off x="10890545" y="1396205"/>
            <a:ext cx="1511644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prstClr val="white"/>
              </a:solidFill>
              <a:latin typeface="Ubuntu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/>
              </a:rPr>
              <a:t>03/2024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33F6BF6-908E-181B-4870-8AB036D690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910" y="2595710"/>
            <a:ext cx="1805956" cy="3960000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5ABE91-FFF6-965E-1639-22981003EB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1197" y="2595710"/>
            <a:ext cx="1797388" cy="3960000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D7CE953-690E-96C4-B40E-FF96EA9F24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7916" y="2595710"/>
            <a:ext cx="1787330" cy="3960000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7D4EFB2-408F-B8AB-B67E-463088B099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4577" y="2595710"/>
            <a:ext cx="1818790" cy="3960000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E7D4EC1-407B-4D8C-EDD0-371F216358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2698" y="2595710"/>
            <a:ext cx="1802994" cy="3960000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C24E8A-0A76-2D9E-3699-077BF548B8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55023" y="2595710"/>
            <a:ext cx="1809699" cy="3960000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3546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space réservé du numéro de diapositive 1">
            <a:extLst>
              <a:ext uri="{FF2B5EF4-FFF2-40B4-BE49-F238E27FC236}">
                <a16:creationId xmlns:a16="http://schemas.microsoft.com/office/drawing/2014/main" id="{D21E8D12-ACE4-4BB6-AF49-C7340AD88B7D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5" y="236398"/>
            <a:ext cx="8877995" cy="5435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00000"/>
              </a:lnSpc>
              <a:buFont typeface="+mj-lt"/>
              <a:buAutoNum type="arabicPeriod" startAt="6"/>
              <a:defRPr/>
            </a:pPr>
            <a:r>
              <a:rPr lang="fr-FR" sz="2400" b="1" dirty="0">
                <a:solidFill>
                  <a:srgbClr val="DB0029"/>
                </a:solidFill>
                <a:latin typeface="Ubuntu"/>
                <a:cs typeface="Arial"/>
              </a:rPr>
              <a:t>Interstitiels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/>
                <a:cs typeface="Arial"/>
              </a:rPr>
              <a:t> Abandon iOS 13</a:t>
            </a:r>
            <a:endParaRPr lang="en-US" dirty="0">
              <a:latin typeface="Ubuntu"/>
              <a:cs typeface="Arial"/>
            </a:endParaRP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89646" y="173643"/>
            <a:ext cx="654423" cy="6446793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271988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" action="ppaction://noaction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295551" y="3244334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err="1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</a:rPr>
              <a:t>Connexion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514A18-ADCA-416A-2887-3BEDDEA7E90B}"/>
              </a:ext>
            </a:extLst>
          </p:cNvPr>
          <p:cNvSpPr txBox="1"/>
          <p:nvPr/>
        </p:nvSpPr>
        <p:spPr>
          <a:xfrm>
            <a:off x="10908956" y="1396205"/>
            <a:ext cx="1511644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prstClr val="white"/>
              </a:solidFill>
              <a:latin typeface="Ubuntu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/>
              </a:rPr>
              <a:t>03/2024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756D109-10DF-7147-14C6-41982B8B7895}"/>
              </a:ext>
            </a:extLst>
          </p:cNvPr>
          <p:cNvSpPr txBox="1"/>
          <p:nvPr/>
        </p:nvSpPr>
        <p:spPr>
          <a:xfrm>
            <a:off x="1072952" y="688828"/>
            <a:ext cx="9483758" cy="1340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40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Nouvel interstitiel incitant les clients détenteurs d’une version d’iOS inférieure ou égale à 13 de mettre à jour leur OS si leur téléphone est compatible. Cet interstitiel s’active dès la connexion.</a:t>
            </a:r>
          </a:p>
          <a:p>
            <a:pPr marL="285750" indent="-285750" algn="just">
              <a:lnSpc>
                <a:spcPct val="150000"/>
              </a:lnSpc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defRPr/>
            </a:pPr>
            <a:r>
              <a:rPr lang="fr-FR" sz="140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Pour rappel l’abandon d’iOS 13 commence en février (DPA1) avec le blocage de la mise à jour  et se termine en juin (DPA3) avec le désenrôlement de </a:t>
            </a:r>
            <a:r>
              <a:rPr lang="fr-FR" sz="1400" err="1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Secur’pass</a:t>
            </a:r>
            <a:r>
              <a:rPr lang="fr-FR" sz="140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 et le blocage de l’accès à l’application.</a:t>
            </a:r>
          </a:p>
        </p:txBody>
      </p:sp>
      <p:pic>
        <p:nvPicPr>
          <p:cNvPr id="8" name="Image 7" descr="Une image contenant texte, capture d’écran, lettre, diagramme&#10;&#10;Description générée automatiquement">
            <a:extLst>
              <a:ext uri="{FF2B5EF4-FFF2-40B4-BE49-F238E27FC236}">
                <a16:creationId xmlns:a16="http://schemas.microsoft.com/office/drawing/2014/main" id="{A7D86B40-4DA2-E8B9-80F0-F1818B72D4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2328052"/>
            <a:ext cx="1973578" cy="4271319"/>
          </a:xfrm>
          <a:prstGeom prst="roundRect">
            <a:avLst/>
          </a:prstGeom>
          <a:ln>
            <a:solidFill>
              <a:srgbClr val="DB0029"/>
            </a:solidFill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6F2A91A-E5F3-F84D-284B-60616A279BB5}"/>
              </a:ext>
            </a:extLst>
          </p:cNvPr>
          <p:cNvSpPr txBox="1"/>
          <p:nvPr/>
        </p:nvSpPr>
        <p:spPr>
          <a:xfrm>
            <a:off x="8301686" y="2097219"/>
            <a:ext cx="1645577" cy="461665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/>
              <a:t>Téléphone compatible </a:t>
            </a:r>
          </a:p>
          <a:p>
            <a:pPr algn="ctr"/>
            <a:r>
              <a:rPr lang="fr-FR" sz="1200"/>
              <a:t>avec iOS 13 et plus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352154-6CC5-A8F9-03C1-25093EFB40F7}"/>
              </a:ext>
            </a:extLst>
          </p:cNvPr>
          <p:cNvGrpSpPr/>
          <p:nvPr/>
        </p:nvGrpSpPr>
        <p:grpSpPr>
          <a:xfrm>
            <a:off x="2750024" y="2328052"/>
            <a:ext cx="1973578" cy="4271319"/>
            <a:chOff x="2750024" y="2328052"/>
            <a:chExt cx="1973578" cy="4271319"/>
          </a:xfrm>
        </p:grpSpPr>
        <p:pic>
          <p:nvPicPr>
            <p:cNvPr id="12" name="Image 11" descr="Une image contenant texte, capture d’écran, lettre, Police&#10;&#10;Description générée automatiquement">
              <a:extLst>
                <a:ext uri="{FF2B5EF4-FFF2-40B4-BE49-F238E27FC236}">
                  <a16:creationId xmlns:a16="http://schemas.microsoft.com/office/drawing/2014/main" id="{06650072-3E4A-38CC-D056-5F94C183A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0024" y="2328052"/>
              <a:ext cx="1973578" cy="4271319"/>
            </a:xfrm>
            <a:prstGeom prst="roundRect">
              <a:avLst/>
            </a:prstGeom>
            <a:ln>
              <a:solidFill>
                <a:srgbClr val="7030A0"/>
              </a:solidFill>
            </a:ln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D0C6B40-564C-603A-E228-9A065B747CD7}"/>
                </a:ext>
              </a:extLst>
            </p:cNvPr>
            <p:cNvSpPr txBox="1"/>
            <p:nvPr/>
          </p:nvSpPr>
          <p:spPr>
            <a:xfrm>
              <a:off x="2786467" y="4999404"/>
              <a:ext cx="1900692" cy="57246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8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Votre téléphone n‘ étant </a:t>
              </a:r>
              <a:r>
                <a:rPr lang="fr-FR" sz="780">
                  <a:solidFill>
                    <a:schemeClr val="bg2">
                      <a:lumMod val="50000"/>
                    </a:schemeClr>
                  </a:solidFill>
                </a:rPr>
                <a:t>pas</a:t>
              </a:r>
              <a:r>
                <a:rPr lang="fr-FR" sz="78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compatible avec les versions ultérieures à iOS13, vous ne pourrez plus vous connecter depuis l’application.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4A280659-5448-FD4A-384F-5D41E39E1DD4}"/>
              </a:ext>
            </a:extLst>
          </p:cNvPr>
          <p:cNvSpPr txBox="1"/>
          <p:nvPr/>
        </p:nvSpPr>
        <p:spPr>
          <a:xfrm>
            <a:off x="3749663" y="2097219"/>
            <a:ext cx="1947878" cy="461665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/>
              <a:t>Téléphone non compatible </a:t>
            </a:r>
          </a:p>
          <a:p>
            <a:pPr algn="ctr"/>
            <a:r>
              <a:rPr lang="fr-FR" sz="1200"/>
              <a:t>avec iOS 13 et plus</a:t>
            </a:r>
          </a:p>
        </p:txBody>
      </p:sp>
    </p:spTree>
    <p:extLst>
      <p:ext uri="{BB962C8B-B14F-4D97-AF65-F5344CB8AC3E}">
        <p14:creationId xmlns:p14="http://schemas.microsoft.com/office/powerpoint/2010/main" val="405817900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b0bb1e5-402b-472d-af5a-46676f634095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725DD2EAA68147BA45894FDB217C1F" ma:contentTypeVersion="8" ma:contentTypeDescription="Create a new document." ma:contentTypeScope="" ma:versionID="9d581c7982ed98e98b604faa38671b7b">
  <xsd:schema xmlns:xsd="http://www.w3.org/2001/XMLSchema" xmlns:xs="http://www.w3.org/2001/XMLSchema" xmlns:p="http://schemas.microsoft.com/office/2006/metadata/properties" xmlns:ns2="f79d8b0e-e87f-48e4-a9fa-f1ecf3375ac2" xmlns:ns3="9b0bb1e5-402b-472d-af5a-46676f634095" targetNamespace="http://schemas.microsoft.com/office/2006/metadata/properties" ma:root="true" ma:fieldsID="7e069ceb3126542a570226a42871add9" ns2:_="" ns3:_="">
    <xsd:import namespace="f79d8b0e-e87f-48e4-a9fa-f1ecf3375ac2"/>
    <xsd:import namespace="9b0bb1e5-402b-472d-af5a-46676f6340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9d8b0e-e87f-48e4-a9fa-f1ecf3375a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0bb1e5-402b-472d-af5a-46676f634095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023E5D9D-E7C4-4A5F-9DC2-0C6E85499363}">
  <ds:schemaRefs>
    <ds:schemaRef ds:uri="43009534-acd3-4a38-a002-df2e82ecfa94"/>
    <ds:schemaRef ds:uri="9b0bb1e5-402b-472d-af5a-46676f634095"/>
    <ds:schemaRef ds:uri="bc874318-1a07-4d09-b028-3484bbed4e9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EC39233-E636-42EA-B657-70706A580E2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E5FDFB-EFD9-4179-984F-7C6B109E580D}">
  <ds:schemaRefs>
    <ds:schemaRef ds:uri="9b0bb1e5-402b-472d-af5a-46676f634095"/>
    <ds:schemaRef ds:uri="f79d8b0e-e87f-48e4-a9fa-f1ecf3375ac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1EE69CEF-0101-4094-9FCE-8DA29166B35E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842</Words>
  <Application>Microsoft Office PowerPoint</Application>
  <PresentationFormat>Grand écran</PresentationFormat>
  <Paragraphs>121</Paragraphs>
  <Slides>11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Ubuntu</vt:lpstr>
      <vt:lpstr>Wingdings</vt:lpstr>
      <vt:lpstr>Wingdings,Sans-Serif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REGNIER Cyrille (EXT - BPCE-SI)</dc:creator>
  <cp:lastModifiedBy>ZINCK Yves [CEGEE]</cp:lastModifiedBy>
  <cp:revision>3</cp:revision>
  <cp:lastPrinted>2023-09-19T07:22:46Z</cp:lastPrinted>
  <dcterms:created xsi:type="dcterms:W3CDTF">2022-10-20T15:12:27Z</dcterms:created>
  <dcterms:modified xsi:type="dcterms:W3CDTF">2024-04-26T06:26:52Z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2022-11-22T10:45:44Z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ContentBits">
    <vt:lpwstr>0</vt:lpwstr>
  </property>
  <property fmtid="{D5CDD505-2E9C-101B-9397-08002B2CF9AE}" pid="8" name="ContentTypeId">
    <vt:lpwstr>0x01010025725DD2EAA68147BA45894FDB217C1F</vt:lpwstr>
  </property>
  <property fmtid="{D5CDD505-2E9C-101B-9397-08002B2CF9AE}" pid="9" name="MediaServiceImageTags">
    <vt:lpwstr/>
  </property>
  <property fmtid="{D5CDD505-2E9C-101B-9397-08002B2CF9AE}" pid="10" name="Order">
    <vt:r8>53100</vt:r8>
  </property>
  <property fmtid="{D5CDD505-2E9C-101B-9397-08002B2CF9AE}" pid="11" name="xd_Signature">
    <vt:bool>false</vt:bool>
  </property>
  <property fmtid="{D5CDD505-2E9C-101B-9397-08002B2CF9AE}" pid="12" name="xd_ProgID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</Properties>
</file>