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84" r:id="rId6"/>
    <p:sldMasterId id="2147483705" r:id="rId7"/>
  </p:sldMasterIdLst>
  <p:notesMasterIdLst>
    <p:notesMasterId r:id="rId32"/>
  </p:notesMasterIdLst>
  <p:sldIdLst>
    <p:sldId id="268" r:id="rId8"/>
    <p:sldId id="267" r:id="rId9"/>
    <p:sldId id="269" r:id="rId10"/>
    <p:sldId id="272" r:id="rId11"/>
    <p:sldId id="2146847384" r:id="rId12"/>
    <p:sldId id="270" r:id="rId13"/>
    <p:sldId id="2146847381" r:id="rId14"/>
    <p:sldId id="2146847366" r:id="rId15"/>
    <p:sldId id="2146847371" r:id="rId16"/>
    <p:sldId id="2146847372" r:id="rId17"/>
    <p:sldId id="2146847380" r:id="rId18"/>
    <p:sldId id="274" r:id="rId19"/>
    <p:sldId id="2134805082" r:id="rId20"/>
    <p:sldId id="2134805084" r:id="rId21"/>
    <p:sldId id="2146847363" r:id="rId22"/>
    <p:sldId id="2146847364" r:id="rId23"/>
    <p:sldId id="2146847365" r:id="rId24"/>
    <p:sldId id="2134805083" r:id="rId25"/>
    <p:sldId id="2146847382" r:id="rId26"/>
    <p:sldId id="2146847378" r:id="rId27"/>
    <p:sldId id="2146847373" r:id="rId28"/>
    <p:sldId id="2146847376" r:id="rId29"/>
    <p:sldId id="2146847383" r:id="rId30"/>
    <p:sldId id="2146847377" r:id="rId3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9DD9"/>
    <a:srgbClr val="FFD817"/>
    <a:srgbClr val="3EAB36"/>
    <a:srgbClr val="E60B15"/>
    <a:srgbClr val="1EA3E2"/>
    <a:srgbClr val="77BF32"/>
    <a:srgbClr val="3F6D03"/>
    <a:srgbClr val="558C0E"/>
    <a:srgbClr val="F9CAD2"/>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BBBBE8-ECCC-4DD2-A990-41F4867481A2}" v="197" dt="2024-06-28T12:20:58.157"/>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265" autoAdjust="0"/>
  </p:normalViewPr>
  <p:slideViewPr>
    <p:cSldViewPr snapToGrid="0">
      <p:cViewPr varScale="1">
        <p:scale>
          <a:sx n="109" d="100"/>
          <a:sy n="109" d="100"/>
        </p:scale>
        <p:origin x="6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viewProps" Target="viewProp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23BBBBE8-ECCC-4DD2-A990-41F4867481A2}"/>
    <pc:docChg chg="undo redo custSel addSld delSld modSld sldOrd modMainMaster">
      <pc:chgData name="ZINCK Yves [CEGEE]" userId="58ab786b-eff3-4fb5-b8c5-161f6b44608b" providerId="ADAL" clId="{23BBBBE8-ECCC-4DD2-A990-41F4867481A2}" dt="2024-06-28T12:24:15.600" v="2693" actId="255"/>
      <pc:docMkLst>
        <pc:docMk/>
      </pc:docMkLst>
      <pc:sldChg chg="modSp mod">
        <pc:chgData name="ZINCK Yves [CEGEE]" userId="58ab786b-eff3-4fb5-b8c5-161f6b44608b" providerId="ADAL" clId="{23BBBBE8-ECCC-4DD2-A990-41F4867481A2}" dt="2024-06-17T16:03:19.128" v="1428" actId="255"/>
        <pc:sldMkLst>
          <pc:docMk/>
          <pc:sldMk cId="3029223875" sldId="267"/>
        </pc:sldMkLst>
        <pc:spChg chg="mod">
          <ac:chgData name="ZINCK Yves [CEGEE]" userId="58ab786b-eff3-4fb5-b8c5-161f6b44608b" providerId="ADAL" clId="{23BBBBE8-ECCC-4DD2-A990-41F4867481A2}" dt="2024-06-17T16:03:19.128" v="1428" actId="255"/>
          <ac:spMkLst>
            <pc:docMk/>
            <pc:sldMk cId="3029223875" sldId="267"/>
            <ac:spMk id="2" creationId="{7184BBA0-D874-4088-9322-89D4D1A17B8F}"/>
          </ac:spMkLst>
        </pc:spChg>
      </pc:sldChg>
      <pc:sldChg chg="addSp delSp modSp mod">
        <pc:chgData name="ZINCK Yves [CEGEE]" userId="58ab786b-eff3-4fb5-b8c5-161f6b44608b" providerId="ADAL" clId="{23BBBBE8-ECCC-4DD2-A990-41F4867481A2}" dt="2024-06-27T08:58:37.863" v="1429" actId="478"/>
        <pc:sldMkLst>
          <pc:docMk/>
          <pc:sldMk cId="4018691443" sldId="268"/>
        </pc:sldMkLst>
        <pc:spChg chg="del">
          <ac:chgData name="ZINCK Yves [CEGEE]" userId="58ab786b-eff3-4fb5-b8c5-161f6b44608b" providerId="ADAL" clId="{23BBBBE8-ECCC-4DD2-A990-41F4867481A2}" dt="2024-06-17T15:26:48.737" v="611" actId="478"/>
          <ac:spMkLst>
            <pc:docMk/>
            <pc:sldMk cId="4018691443" sldId="268"/>
            <ac:spMk id="2" creationId="{CC1AF9AB-AAFF-4382-B4E1-6C04CF3072F3}"/>
          </ac:spMkLst>
        </pc:spChg>
        <pc:spChg chg="mod">
          <ac:chgData name="ZINCK Yves [CEGEE]" userId="58ab786b-eff3-4fb5-b8c5-161f6b44608b" providerId="ADAL" clId="{23BBBBE8-ECCC-4DD2-A990-41F4867481A2}" dt="2024-06-17T16:03:09.481" v="1427" actId="20577"/>
          <ac:spMkLst>
            <pc:docMk/>
            <pc:sldMk cId="4018691443" sldId="268"/>
            <ac:spMk id="3" creationId="{A889D46D-81BD-4B0D-8959-EFD6B3C25377}"/>
          </ac:spMkLst>
        </pc:spChg>
        <pc:spChg chg="mod">
          <ac:chgData name="ZINCK Yves [CEGEE]" userId="58ab786b-eff3-4fb5-b8c5-161f6b44608b" providerId="ADAL" clId="{23BBBBE8-ECCC-4DD2-A990-41F4867481A2}" dt="2024-06-17T15:27:51.344" v="731" actId="20577"/>
          <ac:spMkLst>
            <pc:docMk/>
            <pc:sldMk cId="4018691443" sldId="268"/>
            <ac:spMk id="5" creationId="{ECFE230B-79F5-4562-B6FA-303E1466E7C2}"/>
          </ac:spMkLst>
        </pc:spChg>
        <pc:spChg chg="add del mod">
          <ac:chgData name="ZINCK Yves [CEGEE]" userId="58ab786b-eff3-4fb5-b8c5-161f6b44608b" providerId="ADAL" clId="{23BBBBE8-ECCC-4DD2-A990-41F4867481A2}" dt="2024-06-27T08:58:37.863" v="1429" actId="478"/>
          <ac:spMkLst>
            <pc:docMk/>
            <pc:sldMk cId="4018691443" sldId="268"/>
            <ac:spMk id="7" creationId="{91990309-F211-E4A3-BE36-FD9ACFB547E3}"/>
          </ac:spMkLst>
        </pc:spChg>
      </pc:sldChg>
      <pc:sldChg chg="addSp delSp modSp mod">
        <pc:chgData name="ZINCK Yves [CEGEE]" userId="58ab786b-eff3-4fb5-b8c5-161f6b44608b" providerId="ADAL" clId="{23BBBBE8-ECCC-4DD2-A990-41F4867481A2}" dt="2024-06-17T15:43:27.748" v="1033" actId="478"/>
        <pc:sldMkLst>
          <pc:docMk/>
          <pc:sldMk cId="2111532554" sldId="269"/>
        </pc:sldMkLst>
        <pc:spChg chg="del">
          <ac:chgData name="ZINCK Yves [CEGEE]" userId="58ab786b-eff3-4fb5-b8c5-161f6b44608b" providerId="ADAL" clId="{23BBBBE8-ECCC-4DD2-A990-41F4867481A2}" dt="2024-06-17T15:43:27.748" v="1033" actId="478"/>
          <ac:spMkLst>
            <pc:docMk/>
            <pc:sldMk cId="2111532554" sldId="269"/>
            <ac:spMk id="4" creationId="{6CD000AC-A1AA-4EAE-A9FC-23C99A6100CB}"/>
          </ac:spMkLst>
        </pc:spChg>
        <pc:spChg chg="mod">
          <ac:chgData name="ZINCK Yves [CEGEE]" userId="58ab786b-eff3-4fb5-b8c5-161f6b44608b" providerId="ADAL" clId="{23BBBBE8-ECCC-4DD2-A990-41F4867481A2}" dt="2024-06-17T15:40:17.505" v="972" actId="20577"/>
          <ac:spMkLst>
            <pc:docMk/>
            <pc:sldMk cId="2111532554" sldId="269"/>
            <ac:spMk id="5" creationId="{59198D41-F9A2-4C57-BE01-23398303FF8B}"/>
          </ac:spMkLst>
        </pc:spChg>
        <pc:spChg chg="add mod">
          <ac:chgData name="ZINCK Yves [CEGEE]" userId="58ab786b-eff3-4fb5-b8c5-161f6b44608b" providerId="ADAL" clId="{23BBBBE8-ECCC-4DD2-A990-41F4867481A2}" dt="2024-06-17T15:43:27.748" v="1033" actId="478"/>
          <ac:spMkLst>
            <pc:docMk/>
            <pc:sldMk cId="2111532554" sldId="269"/>
            <ac:spMk id="27" creationId="{F2CAD23B-98BA-424C-7C6F-2D6E96286D54}"/>
          </ac:spMkLst>
        </pc:spChg>
      </pc:sldChg>
      <pc:sldChg chg="addSp delSp modSp mod">
        <pc:chgData name="ZINCK Yves [CEGEE]" userId="58ab786b-eff3-4fb5-b8c5-161f6b44608b" providerId="ADAL" clId="{23BBBBE8-ECCC-4DD2-A990-41F4867481A2}" dt="2024-06-28T12:24:15.600" v="2693" actId="255"/>
        <pc:sldMkLst>
          <pc:docMk/>
          <pc:sldMk cId="2290019104" sldId="270"/>
        </pc:sldMkLst>
        <pc:spChg chg="mod">
          <ac:chgData name="ZINCK Yves [CEGEE]" userId="58ab786b-eff3-4fb5-b8c5-161f6b44608b" providerId="ADAL" clId="{23BBBBE8-ECCC-4DD2-A990-41F4867481A2}" dt="2024-06-28T12:24:15.600" v="2693" actId="255"/>
          <ac:spMkLst>
            <pc:docMk/>
            <pc:sldMk cId="2290019104" sldId="270"/>
            <ac:spMk id="2" creationId="{30E3C147-0DFE-464B-89CC-A4F4CD6179FF}"/>
          </ac:spMkLst>
        </pc:spChg>
        <pc:spChg chg="del">
          <ac:chgData name="ZINCK Yves [CEGEE]" userId="58ab786b-eff3-4fb5-b8c5-161f6b44608b" providerId="ADAL" clId="{23BBBBE8-ECCC-4DD2-A990-41F4867481A2}" dt="2024-06-17T15:43:43.293" v="1036" actId="478"/>
          <ac:spMkLst>
            <pc:docMk/>
            <pc:sldMk cId="2290019104" sldId="270"/>
            <ac:spMk id="4" creationId="{6CD000AC-A1AA-4EAE-A9FC-23C99A6100CB}"/>
          </ac:spMkLst>
        </pc:spChg>
        <pc:spChg chg="mod">
          <ac:chgData name="ZINCK Yves [CEGEE]" userId="58ab786b-eff3-4fb5-b8c5-161f6b44608b" providerId="ADAL" clId="{23BBBBE8-ECCC-4DD2-A990-41F4867481A2}" dt="2024-06-17T15:40:31.375" v="976" actId="20577"/>
          <ac:spMkLst>
            <pc:docMk/>
            <pc:sldMk cId="2290019104" sldId="270"/>
            <ac:spMk id="5" creationId="{59198D41-F9A2-4C57-BE01-23398303FF8B}"/>
          </ac:spMkLst>
        </pc:spChg>
        <pc:spChg chg="add mod">
          <ac:chgData name="ZINCK Yves [CEGEE]" userId="58ab786b-eff3-4fb5-b8c5-161f6b44608b" providerId="ADAL" clId="{23BBBBE8-ECCC-4DD2-A990-41F4867481A2}" dt="2024-06-17T15:43:43.293" v="1036" actId="478"/>
          <ac:spMkLst>
            <pc:docMk/>
            <pc:sldMk cId="2290019104" sldId="270"/>
            <ac:spMk id="13" creationId="{86B64003-90E0-760B-504D-028403803A0A}"/>
          </ac:spMkLst>
        </pc:spChg>
        <pc:picChg chg="mod">
          <ac:chgData name="ZINCK Yves [CEGEE]" userId="58ab786b-eff3-4fb5-b8c5-161f6b44608b" providerId="ADAL" clId="{23BBBBE8-ECCC-4DD2-A990-41F4867481A2}" dt="2024-06-17T15:56:59.128" v="1177" actId="1076"/>
          <ac:picMkLst>
            <pc:docMk/>
            <pc:sldMk cId="2290019104" sldId="270"/>
            <ac:picMk id="11" creationId="{9DA97073-03E0-E196-48FB-BAA834AF7C70}"/>
          </ac:picMkLst>
        </pc:picChg>
      </pc:sldChg>
      <pc:sldChg chg="addSp delSp modSp del mod">
        <pc:chgData name="ZINCK Yves [CEGEE]" userId="58ab786b-eff3-4fb5-b8c5-161f6b44608b" providerId="ADAL" clId="{23BBBBE8-ECCC-4DD2-A990-41F4867481A2}" dt="2024-06-28T08:38:14.756" v="2244" actId="47"/>
        <pc:sldMkLst>
          <pc:docMk/>
          <pc:sldMk cId="2906135013" sldId="271"/>
        </pc:sldMkLst>
        <pc:spChg chg="del">
          <ac:chgData name="ZINCK Yves [CEGEE]" userId="58ab786b-eff3-4fb5-b8c5-161f6b44608b" providerId="ADAL" clId="{23BBBBE8-ECCC-4DD2-A990-41F4867481A2}" dt="2024-06-17T15:39:55.345" v="969" actId="478"/>
          <ac:spMkLst>
            <pc:docMk/>
            <pc:sldMk cId="2906135013" sldId="271"/>
            <ac:spMk id="2" creationId="{30E3C147-0DFE-464B-89CC-A4F4CD6179FF}"/>
          </ac:spMkLst>
        </pc:spChg>
        <pc:spChg chg="del">
          <ac:chgData name="ZINCK Yves [CEGEE]" userId="58ab786b-eff3-4fb5-b8c5-161f6b44608b" providerId="ADAL" clId="{23BBBBE8-ECCC-4DD2-A990-41F4867481A2}" dt="2024-06-17T15:43:33.457" v="1034" actId="478"/>
          <ac:spMkLst>
            <pc:docMk/>
            <pc:sldMk cId="2906135013" sldId="271"/>
            <ac:spMk id="4" creationId="{6CD000AC-A1AA-4EAE-A9FC-23C99A6100CB}"/>
          </ac:spMkLst>
        </pc:spChg>
        <pc:spChg chg="mod">
          <ac:chgData name="ZINCK Yves [CEGEE]" userId="58ab786b-eff3-4fb5-b8c5-161f6b44608b" providerId="ADAL" clId="{23BBBBE8-ECCC-4DD2-A990-41F4867481A2}" dt="2024-06-17T15:40:22.067" v="974" actId="20577"/>
          <ac:spMkLst>
            <pc:docMk/>
            <pc:sldMk cId="2906135013" sldId="271"/>
            <ac:spMk id="5" creationId="{59198D41-F9A2-4C57-BE01-23398303FF8B}"/>
          </ac:spMkLst>
        </pc:spChg>
        <pc:spChg chg="add del mod">
          <ac:chgData name="ZINCK Yves [CEGEE]" userId="58ab786b-eff3-4fb5-b8c5-161f6b44608b" providerId="ADAL" clId="{23BBBBE8-ECCC-4DD2-A990-41F4867481A2}" dt="2024-06-17T15:39:56.202" v="970" actId="478"/>
          <ac:spMkLst>
            <pc:docMk/>
            <pc:sldMk cId="2906135013" sldId="271"/>
            <ac:spMk id="8" creationId="{9F9B0060-F443-93E8-CA2D-F25F20D1BA0C}"/>
          </ac:spMkLst>
        </pc:spChg>
        <pc:spChg chg="add mod">
          <ac:chgData name="ZINCK Yves [CEGEE]" userId="58ab786b-eff3-4fb5-b8c5-161f6b44608b" providerId="ADAL" clId="{23BBBBE8-ECCC-4DD2-A990-41F4867481A2}" dt="2024-06-17T15:43:33.457" v="1034" actId="478"/>
          <ac:spMkLst>
            <pc:docMk/>
            <pc:sldMk cId="2906135013" sldId="271"/>
            <ac:spMk id="10" creationId="{2CF93FDD-7BDD-5CA1-6832-40CCABE94A7A}"/>
          </ac:spMkLst>
        </pc:spChg>
        <pc:graphicFrameChg chg="mod">
          <ac:chgData name="ZINCK Yves [CEGEE]" userId="58ab786b-eff3-4fb5-b8c5-161f6b44608b" providerId="ADAL" clId="{23BBBBE8-ECCC-4DD2-A990-41F4867481A2}" dt="2024-06-17T15:48:47.796" v="1106" actId="20577"/>
          <ac:graphicFrameMkLst>
            <pc:docMk/>
            <pc:sldMk cId="2906135013" sldId="271"/>
            <ac:graphicFrameMk id="6" creationId="{EDAEE9CC-1925-0395-FE16-67E2EB116477}"/>
          </ac:graphicFrameMkLst>
        </pc:graphicFrameChg>
      </pc:sldChg>
      <pc:sldChg chg="modSp mod">
        <pc:chgData name="ZINCK Yves [CEGEE]" userId="58ab786b-eff3-4fb5-b8c5-161f6b44608b" providerId="ADAL" clId="{23BBBBE8-ECCC-4DD2-A990-41F4867481A2}" dt="2024-06-17T16:00:59.375" v="1410" actId="255"/>
        <pc:sldMkLst>
          <pc:docMk/>
          <pc:sldMk cId="55201793" sldId="272"/>
        </pc:sldMkLst>
        <pc:spChg chg="mod">
          <ac:chgData name="ZINCK Yves [CEGEE]" userId="58ab786b-eff3-4fb5-b8c5-161f6b44608b" providerId="ADAL" clId="{23BBBBE8-ECCC-4DD2-A990-41F4867481A2}" dt="2024-06-17T16:00:59.375" v="1410" actId="255"/>
          <ac:spMkLst>
            <pc:docMk/>
            <pc:sldMk cId="55201793" sldId="272"/>
            <ac:spMk id="2" creationId="{7184BBA0-D874-4088-9322-89D4D1A17B8F}"/>
          </ac:spMkLst>
        </pc:spChg>
      </pc:sldChg>
      <pc:sldChg chg="addSp delSp modSp del mod">
        <pc:chgData name="ZINCK Yves [CEGEE]" userId="58ab786b-eff3-4fb5-b8c5-161f6b44608b" providerId="ADAL" clId="{23BBBBE8-ECCC-4DD2-A990-41F4867481A2}" dt="2024-06-28T08:38:16.335" v="2245" actId="47"/>
        <pc:sldMkLst>
          <pc:docMk/>
          <pc:sldMk cId="88598655" sldId="273"/>
        </pc:sldMkLst>
        <pc:spChg chg="del">
          <ac:chgData name="ZINCK Yves [CEGEE]" userId="58ab786b-eff3-4fb5-b8c5-161f6b44608b" providerId="ADAL" clId="{23BBBBE8-ECCC-4DD2-A990-41F4867481A2}" dt="2024-06-17T15:39:47.595" v="967" actId="478"/>
          <ac:spMkLst>
            <pc:docMk/>
            <pc:sldMk cId="88598655" sldId="273"/>
            <ac:spMk id="2" creationId="{30E3C147-0DFE-464B-89CC-A4F4CD6179FF}"/>
          </ac:spMkLst>
        </pc:spChg>
        <pc:spChg chg="del">
          <ac:chgData name="ZINCK Yves [CEGEE]" userId="58ab786b-eff3-4fb5-b8c5-161f6b44608b" providerId="ADAL" clId="{23BBBBE8-ECCC-4DD2-A990-41F4867481A2}" dt="2024-06-17T15:43:39.645" v="1035" actId="478"/>
          <ac:spMkLst>
            <pc:docMk/>
            <pc:sldMk cId="88598655" sldId="273"/>
            <ac:spMk id="4" creationId="{6CD000AC-A1AA-4EAE-A9FC-23C99A6100CB}"/>
          </ac:spMkLst>
        </pc:spChg>
        <pc:spChg chg="mod">
          <ac:chgData name="ZINCK Yves [CEGEE]" userId="58ab786b-eff3-4fb5-b8c5-161f6b44608b" providerId="ADAL" clId="{23BBBBE8-ECCC-4DD2-A990-41F4867481A2}" dt="2024-06-17T15:40:26.984" v="975" actId="20577"/>
          <ac:spMkLst>
            <pc:docMk/>
            <pc:sldMk cId="88598655" sldId="273"/>
            <ac:spMk id="5" creationId="{59198D41-F9A2-4C57-BE01-23398303FF8B}"/>
          </ac:spMkLst>
        </pc:spChg>
        <pc:spChg chg="add mod">
          <ac:chgData name="ZINCK Yves [CEGEE]" userId="58ab786b-eff3-4fb5-b8c5-161f6b44608b" providerId="ADAL" clId="{23BBBBE8-ECCC-4DD2-A990-41F4867481A2}" dt="2024-06-27T12:10:10.012" v="2240" actId="20577"/>
          <ac:spMkLst>
            <pc:docMk/>
            <pc:sldMk cId="88598655" sldId="273"/>
            <ac:spMk id="7" creationId="{E2DFDA7B-9DDA-C584-8A7A-5DBCBDE92C93}"/>
          </ac:spMkLst>
        </pc:spChg>
        <pc:spChg chg="add del mod">
          <ac:chgData name="ZINCK Yves [CEGEE]" userId="58ab786b-eff3-4fb5-b8c5-161f6b44608b" providerId="ADAL" clId="{23BBBBE8-ECCC-4DD2-A990-41F4867481A2}" dt="2024-06-17T15:39:50.676" v="968" actId="478"/>
          <ac:spMkLst>
            <pc:docMk/>
            <pc:sldMk cId="88598655" sldId="273"/>
            <ac:spMk id="9" creationId="{013894B6-FBB1-7C22-5760-8F0B088EA38E}"/>
          </ac:spMkLst>
        </pc:spChg>
        <pc:spChg chg="add mod">
          <ac:chgData name="ZINCK Yves [CEGEE]" userId="58ab786b-eff3-4fb5-b8c5-161f6b44608b" providerId="ADAL" clId="{23BBBBE8-ECCC-4DD2-A990-41F4867481A2}" dt="2024-06-17T15:43:39.645" v="1035" actId="478"/>
          <ac:spMkLst>
            <pc:docMk/>
            <pc:sldMk cId="88598655" sldId="273"/>
            <ac:spMk id="11" creationId="{A1812CF5-8A74-1D5A-3EF7-43BC0DEAB9DE}"/>
          </ac:spMkLst>
        </pc:spChg>
        <pc:graphicFrameChg chg="mod">
          <ac:chgData name="ZINCK Yves [CEGEE]" userId="58ab786b-eff3-4fb5-b8c5-161f6b44608b" providerId="ADAL" clId="{23BBBBE8-ECCC-4DD2-A990-41F4867481A2}" dt="2024-06-17T15:50:17.588" v="1116" actId="20577"/>
          <ac:graphicFrameMkLst>
            <pc:docMk/>
            <pc:sldMk cId="88598655" sldId="273"/>
            <ac:graphicFrameMk id="6" creationId="{EDAEE9CC-1925-0395-FE16-67E2EB116477}"/>
          </ac:graphicFrameMkLst>
        </pc:graphicFrameChg>
      </pc:sldChg>
      <pc:sldChg chg="addSp delSp modSp mod ord">
        <pc:chgData name="ZINCK Yves [CEGEE]" userId="58ab786b-eff3-4fb5-b8c5-161f6b44608b" providerId="ADAL" clId="{23BBBBE8-ECCC-4DD2-A990-41F4867481A2}" dt="2024-06-17T15:44:04.662" v="1040" actId="478"/>
        <pc:sldMkLst>
          <pc:docMk/>
          <pc:sldMk cId="1936189007" sldId="274"/>
        </pc:sldMkLst>
        <pc:spChg chg="del">
          <ac:chgData name="ZINCK Yves [CEGEE]" userId="58ab786b-eff3-4fb5-b8c5-161f6b44608b" providerId="ADAL" clId="{23BBBBE8-ECCC-4DD2-A990-41F4867481A2}" dt="2024-06-17T15:44:04.662" v="1040" actId="478"/>
          <ac:spMkLst>
            <pc:docMk/>
            <pc:sldMk cId="1936189007" sldId="274"/>
            <ac:spMk id="4" creationId="{6CD000AC-A1AA-4EAE-A9FC-23C99A6100CB}"/>
          </ac:spMkLst>
        </pc:spChg>
        <pc:spChg chg="mod">
          <ac:chgData name="ZINCK Yves [CEGEE]" userId="58ab786b-eff3-4fb5-b8c5-161f6b44608b" providerId="ADAL" clId="{23BBBBE8-ECCC-4DD2-A990-41F4867481A2}" dt="2024-06-17T15:40:59.656" v="980" actId="20577"/>
          <ac:spMkLst>
            <pc:docMk/>
            <pc:sldMk cId="1936189007" sldId="274"/>
            <ac:spMk id="5" creationId="{59198D41-F9A2-4C57-BE01-23398303FF8B}"/>
          </ac:spMkLst>
        </pc:spChg>
        <pc:spChg chg="add mod">
          <ac:chgData name="ZINCK Yves [CEGEE]" userId="58ab786b-eff3-4fb5-b8c5-161f6b44608b" providerId="ADAL" clId="{23BBBBE8-ECCC-4DD2-A990-41F4867481A2}" dt="2024-06-17T15:44:04.662" v="1040" actId="478"/>
          <ac:spMkLst>
            <pc:docMk/>
            <pc:sldMk cId="1936189007" sldId="274"/>
            <ac:spMk id="23" creationId="{5F0BA788-FD1E-BE3C-845F-99B63D3DB3D6}"/>
          </ac:spMkLst>
        </pc:spChg>
      </pc:sldChg>
      <pc:sldChg chg="del">
        <pc:chgData name="ZINCK Yves [CEGEE]" userId="58ab786b-eff3-4fb5-b8c5-161f6b44608b" providerId="ADAL" clId="{23BBBBE8-ECCC-4DD2-A990-41F4867481A2}" dt="2024-06-27T12:10:15.839" v="2241" actId="47"/>
        <pc:sldMkLst>
          <pc:docMk/>
          <pc:sldMk cId="465701114" sldId="2134805081"/>
        </pc:sldMkLst>
      </pc:sldChg>
      <pc:sldChg chg="addSp delSp modSp mod ord">
        <pc:chgData name="ZINCK Yves [CEGEE]" userId="58ab786b-eff3-4fb5-b8c5-161f6b44608b" providerId="ADAL" clId="{23BBBBE8-ECCC-4DD2-A990-41F4867481A2}" dt="2024-06-17T15:44:09.947" v="1041" actId="478"/>
        <pc:sldMkLst>
          <pc:docMk/>
          <pc:sldMk cId="2944203920" sldId="2134805082"/>
        </pc:sldMkLst>
        <pc:spChg chg="del">
          <ac:chgData name="ZINCK Yves [CEGEE]" userId="58ab786b-eff3-4fb5-b8c5-161f6b44608b" providerId="ADAL" clId="{23BBBBE8-ECCC-4DD2-A990-41F4867481A2}" dt="2024-06-17T15:44:09.947" v="1041" actId="478"/>
          <ac:spMkLst>
            <pc:docMk/>
            <pc:sldMk cId="2944203920" sldId="2134805082"/>
            <ac:spMk id="4" creationId="{6CD000AC-A1AA-4EAE-A9FC-23C99A6100CB}"/>
          </ac:spMkLst>
        </pc:spChg>
        <pc:spChg chg="mod">
          <ac:chgData name="ZINCK Yves [CEGEE]" userId="58ab786b-eff3-4fb5-b8c5-161f6b44608b" providerId="ADAL" clId="{23BBBBE8-ECCC-4DD2-A990-41F4867481A2}" dt="2024-06-17T15:41:04.523" v="981" actId="20577"/>
          <ac:spMkLst>
            <pc:docMk/>
            <pc:sldMk cId="2944203920" sldId="2134805082"/>
            <ac:spMk id="5" creationId="{59198D41-F9A2-4C57-BE01-23398303FF8B}"/>
          </ac:spMkLst>
        </pc:spChg>
        <pc:spChg chg="add mod">
          <ac:chgData name="ZINCK Yves [CEGEE]" userId="58ab786b-eff3-4fb5-b8c5-161f6b44608b" providerId="ADAL" clId="{23BBBBE8-ECCC-4DD2-A990-41F4867481A2}" dt="2024-06-17T15:44:09.947" v="1041" actId="478"/>
          <ac:spMkLst>
            <pc:docMk/>
            <pc:sldMk cId="2944203920" sldId="2134805082"/>
            <ac:spMk id="14" creationId="{1AFE25C7-A85B-5714-8BB9-1C318DC4990F}"/>
          </ac:spMkLst>
        </pc:spChg>
      </pc:sldChg>
      <pc:sldChg chg="addSp delSp modSp mod ord">
        <pc:chgData name="ZINCK Yves [CEGEE]" userId="58ab786b-eff3-4fb5-b8c5-161f6b44608b" providerId="ADAL" clId="{23BBBBE8-ECCC-4DD2-A990-41F4867481A2}" dt="2024-06-17T15:44:31.956" v="1047" actId="478"/>
        <pc:sldMkLst>
          <pc:docMk/>
          <pc:sldMk cId="1474597450" sldId="2134805083"/>
        </pc:sldMkLst>
        <pc:spChg chg="del">
          <ac:chgData name="ZINCK Yves [CEGEE]" userId="58ab786b-eff3-4fb5-b8c5-161f6b44608b" providerId="ADAL" clId="{23BBBBE8-ECCC-4DD2-A990-41F4867481A2}" dt="2024-06-17T15:44:31.956" v="1047" actId="478"/>
          <ac:spMkLst>
            <pc:docMk/>
            <pc:sldMk cId="1474597450" sldId="2134805083"/>
            <ac:spMk id="4" creationId="{6CD000AC-A1AA-4EAE-A9FC-23C99A6100CB}"/>
          </ac:spMkLst>
        </pc:spChg>
        <pc:spChg chg="mod">
          <ac:chgData name="ZINCK Yves [CEGEE]" userId="58ab786b-eff3-4fb5-b8c5-161f6b44608b" providerId="ADAL" clId="{23BBBBE8-ECCC-4DD2-A990-41F4867481A2}" dt="2024-06-17T15:41:25.004" v="989" actId="20577"/>
          <ac:spMkLst>
            <pc:docMk/>
            <pc:sldMk cId="1474597450" sldId="2134805083"/>
            <ac:spMk id="5" creationId="{59198D41-F9A2-4C57-BE01-23398303FF8B}"/>
          </ac:spMkLst>
        </pc:spChg>
        <pc:spChg chg="add mod">
          <ac:chgData name="ZINCK Yves [CEGEE]" userId="58ab786b-eff3-4fb5-b8c5-161f6b44608b" providerId="ADAL" clId="{23BBBBE8-ECCC-4DD2-A990-41F4867481A2}" dt="2024-06-17T15:44:31.956" v="1047" actId="478"/>
          <ac:spMkLst>
            <pc:docMk/>
            <pc:sldMk cId="1474597450" sldId="2134805083"/>
            <ac:spMk id="21" creationId="{33BE198C-574F-4699-696B-823D158269FA}"/>
          </ac:spMkLst>
        </pc:spChg>
      </pc:sldChg>
      <pc:sldChg chg="addSp delSp modSp mod ord">
        <pc:chgData name="ZINCK Yves [CEGEE]" userId="58ab786b-eff3-4fb5-b8c5-161f6b44608b" providerId="ADAL" clId="{23BBBBE8-ECCC-4DD2-A990-41F4867481A2}" dt="2024-06-17T15:44:13.541" v="1042" actId="478"/>
        <pc:sldMkLst>
          <pc:docMk/>
          <pc:sldMk cId="2512794578" sldId="2134805084"/>
        </pc:sldMkLst>
        <pc:spChg chg="del">
          <ac:chgData name="ZINCK Yves [CEGEE]" userId="58ab786b-eff3-4fb5-b8c5-161f6b44608b" providerId="ADAL" clId="{23BBBBE8-ECCC-4DD2-A990-41F4867481A2}" dt="2024-06-17T15:44:13.541" v="1042" actId="478"/>
          <ac:spMkLst>
            <pc:docMk/>
            <pc:sldMk cId="2512794578" sldId="2134805084"/>
            <ac:spMk id="4" creationId="{6CD000AC-A1AA-4EAE-A9FC-23C99A6100CB}"/>
          </ac:spMkLst>
        </pc:spChg>
        <pc:spChg chg="mod">
          <ac:chgData name="ZINCK Yves [CEGEE]" userId="58ab786b-eff3-4fb5-b8c5-161f6b44608b" providerId="ADAL" clId="{23BBBBE8-ECCC-4DD2-A990-41F4867481A2}" dt="2024-06-17T15:41:08.585" v="982" actId="20577"/>
          <ac:spMkLst>
            <pc:docMk/>
            <pc:sldMk cId="2512794578" sldId="2134805084"/>
            <ac:spMk id="5" creationId="{59198D41-F9A2-4C57-BE01-23398303FF8B}"/>
          </ac:spMkLst>
        </pc:spChg>
        <pc:spChg chg="add mod">
          <ac:chgData name="ZINCK Yves [CEGEE]" userId="58ab786b-eff3-4fb5-b8c5-161f6b44608b" providerId="ADAL" clId="{23BBBBE8-ECCC-4DD2-A990-41F4867481A2}" dt="2024-06-17T15:44:13.541" v="1042" actId="478"/>
          <ac:spMkLst>
            <pc:docMk/>
            <pc:sldMk cId="2512794578" sldId="2134805084"/>
            <ac:spMk id="15" creationId="{075E37D8-527C-D2B3-43BD-E7FE32DED6AA}"/>
          </ac:spMkLst>
        </pc:spChg>
      </pc:sldChg>
      <pc:sldChg chg="del">
        <pc:chgData name="ZINCK Yves [CEGEE]" userId="58ab786b-eff3-4fb5-b8c5-161f6b44608b" providerId="ADAL" clId="{23BBBBE8-ECCC-4DD2-A990-41F4867481A2}" dt="2024-06-17T13:57:02.758" v="253" actId="47"/>
        <pc:sldMkLst>
          <pc:docMk/>
          <pc:sldMk cId="1673243355" sldId="2146847353"/>
        </pc:sldMkLst>
      </pc:sldChg>
      <pc:sldChg chg="modSp del mod">
        <pc:chgData name="ZINCK Yves [CEGEE]" userId="58ab786b-eff3-4fb5-b8c5-161f6b44608b" providerId="ADAL" clId="{23BBBBE8-ECCC-4DD2-A990-41F4867481A2}" dt="2024-06-17T13:56:33.208" v="249" actId="47"/>
        <pc:sldMkLst>
          <pc:docMk/>
          <pc:sldMk cId="246061033" sldId="2146847354"/>
        </pc:sldMkLst>
        <pc:spChg chg="mod">
          <ac:chgData name="ZINCK Yves [CEGEE]" userId="58ab786b-eff3-4fb5-b8c5-161f6b44608b" providerId="ADAL" clId="{23BBBBE8-ECCC-4DD2-A990-41F4867481A2}" dt="2024-06-17T13:55:36.321" v="243" actId="207"/>
          <ac:spMkLst>
            <pc:docMk/>
            <pc:sldMk cId="246061033" sldId="2146847354"/>
            <ac:spMk id="3" creationId="{BBAC2351-F5CB-7D9A-51C5-3F157393D477}"/>
          </ac:spMkLst>
        </pc:spChg>
      </pc:sldChg>
      <pc:sldChg chg="del">
        <pc:chgData name="ZINCK Yves [CEGEE]" userId="58ab786b-eff3-4fb5-b8c5-161f6b44608b" providerId="ADAL" clId="{23BBBBE8-ECCC-4DD2-A990-41F4867481A2}" dt="2024-06-17T13:56:45.743" v="251" actId="47"/>
        <pc:sldMkLst>
          <pc:docMk/>
          <pc:sldMk cId="3623413991" sldId="2146847355"/>
        </pc:sldMkLst>
      </pc:sldChg>
      <pc:sldChg chg="addSp delSp modSp del mod">
        <pc:chgData name="ZINCK Yves [CEGEE]" userId="58ab786b-eff3-4fb5-b8c5-161f6b44608b" providerId="ADAL" clId="{23BBBBE8-ECCC-4DD2-A990-41F4867481A2}" dt="2024-06-17T15:08:58.232" v="273" actId="47"/>
        <pc:sldMkLst>
          <pc:docMk/>
          <pc:sldMk cId="634282516" sldId="2146847356"/>
        </pc:sldMkLst>
        <pc:spChg chg="mod">
          <ac:chgData name="ZINCK Yves [CEGEE]" userId="58ab786b-eff3-4fb5-b8c5-161f6b44608b" providerId="ADAL" clId="{23BBBBE8-ECCC-4DD2-A990-41F4867481A2}" dt="2024-06-17T13:54:06.983" v="225" actId="207"/>
          <ac:spMkLst>
            <pc:docMk/>
            <pc:sldMk cId="634282516" sldId="2146847356"/>
            <ac:spMk id="5" creationId="{CD9DCEA2-E85F-5FFB-651D-78C5018656DE}"/>
          </ac:spMkLst>
        </pc:spChg>
        <pc:spChg chg="mod">
          <ac:chgData name="ZINCK Yves [CEGEE]" userId="58ab786b-eff3-4fb5-b8c5-161f6b44608b" providerId="ADAL" clId="{23BBBBE8-ECCC-4DD2-A990-41F4867481A2}" dt="2024-06-17T13:54:10.311" v="226" actId="207"/>
          <ac:spMkLst>
            <pc:docMk/>
            <pc:sldMk cId="634282516" sldId="2146847356"/>
            <ac:spMk id="7" creationId="{C2942348-7EA4-5827-3479-77F733DBE6D3}"/>
          </ac:spMkLst>
        </pc:spChg>
        <pc:spChg chg="mod">
          <ac:chgData name="ZINCK Yves [CEGEE]" userId="58ab786b-eff3-4fb5-b8c5-161f6b44608b" providerId="ADAL" clId="{23BBBBE8-ECCC-4DD2-A990-41F4867481A2}" dt="2024-06-17T13:54:58.196" v="238" actId="207"/>
          <ac:spMkLst>
            <pc:docMk/>
            <pc:sldMk cId="634282516" sldId="2146847356"/>
            <ac:spMk id="8" creationId="{4BC587B6-7EDE-07A6-A038-218800657A7C}"/>
          </ac:spMkLst>
        </pc:spChg>
        <pc:spChg chg="mod">
          <ac:chgData name="ZINCK Yves [CEGEE]" userId="58ab786b-eff3-4fb5-b8c5-161f6b44608b" providerId="ADAL" clId="{23BBBBE8-ECCC-4DD2-A990-41F4867481A2}" dt="2024-06-17T13:58:51.014" v="262" actId="207"/>
          <ac:spMkLst>
            <pc:docMk/>
            <pc:sldMk cId="634282516" sldId="2146847356"/>
            <ac:spMk id="13" creationId="{4ED9183D-085E-D130-3DC1-F92F6C4E4345}"/>
          </ac:spMkLst>
        </pc:spChg>
        <pc:spChg chg="add mod">
          <ac:chgData name="ZINCK Yves [CEGEE]" userId="58ab786b-eff3-4fb5-b8c5-161f6b44608b" providerId="ADAL" clId="{23BBBBE8-ECCC-4DD2-A990-41F4867481A2}" dt="2024-06-17T13:54:37.553" v="234" actId="14100"/>
          <ac:spMkLst>
            <pc:docMk/>
            <pc:sldMk cId="634282516" sldId="2146847356"/>
            <ac:spMk id="14" creationId="{5619D05F-8920-6774-9B59-9B0D8CC34827}"/>
          </ac:spMkLst>
        </pc:spChg>
        <pc:picChg chg="del mod">
          <ac:chgData name="ZINCK Yves [CEGEE]" userId="58ab786b-eff3-4fb5-b8c5-161f6b44608b" providerId="ADAL" clId="{23BBBBE8-ECCC-4DD2-A990-41F4867481A2}" dt="2024-06-17T13:54:31.499" v="232" actId="478"/>
          <ac:picMkLst>
            <pc:docMk/>
            <pc:sldMk cId="634282516" sldId="2146847356"/>
            <ac:picMk id="6" creationId="{629B6648-442A-0014-9FEC-D8C986946EFB}"/>
          </ac:picMkLst>
        </pc:picChg>
        <pc:picChg chg="mod">
          <ac:chgData name="ZINCK Yves [CEGEE]" userId="58ab786b-eff3-4fb5-b8c5-161f6b44608b" providerId="ADAL" clId="{23BBBBE8-ECCC-4DD2-A990-41F4867481A2}" dt="2024-06-17T13:58:17.224" v="260"/>
          <ac:picMkLst>
            <pc:docMk/>
            <pc:sldMk cId="634282516" sldId="2146847356"/>
            <ac:picMk id="9" creationId="{FA6262C9-370A-2F63-F0DA-98171076D44D}"/>
          </ac:picMkLst>
        </pc:picChg>
        <pc:picChg chg="mod">
          <ac:chgData name="ZINCK Yves [CEGEE]" userId="58ab786b-eff3-4fb5-b8c5-161f6b44608b" providerId="ADAL" clId="{23BBBBE8-ECCC-4DD2-A990-41F4867481A2}" dt="2024-06-17T13:58:20.821" v="261"/>
          <ac:picMkLst>
            <pc:docMk/>
            <pc:sldMk cId="634282516" sldId="2146847356"/>
            <ac:picMk id="12" creationId="{4560ECA2-C604-8E2B-8F87-F0FB4FF47425}"/>
          </ac:picMkLst>
        </pc:picChg>
        <pc:picChg chg="mod">
          <ac:chgData name="ZINCK Yves [CEGEE]" userId="58ab786b-eff3-4fb5-b8c5-161f6b44608b" providerId="ADAL" clId="{23BBBBE8-ECCC-4DD2-A990-41F4867481A2}" dt="2024-06-17T13:54:50.085" v="236"/>
          <ac:picMkLst>
            <pc:docMk/>
            <pc:sldMk cId="634282516" sldId="2146847356"/>
            <ac:picMk id="19" creationId="{BFC42653-9EAE-AC6F-ED2A-388054FD68E5}"/>
          </ac:picMkLst>
        </pc:picChg>
      </pc:sldChg>
      <pc:sldChg chg="addSp delSp modSp mod ord">
        <pc:chgData name="ZINCK Yves [CEGEE]" userId="58ab786b-eff3-4fb5-b8c5-161f6b44608b" providerId="ADAL" clId="{23BBBBE8-ECCC-4DD2-A990-41F4867481A2}" dt="2024-06-17T15:44:18.390" v="1043" actId="478"/>
        <pc:sldMkLst>
          <pc:docMk/>
          <pc:sldMk cId="347589880" sldId="2146847363"/>
        </pc:sldMkLst>
        <pc:spChg chg="del">
          <ac:chgData name="ZINCK Yves [CEGEE]" userId="58ab786b-eff3-4fb5-b8c5-161f6b44608b" providerId="ADAL" clId="{23BBBBE8-ECCC-4DD2-A990-41F4867481A2}" dt="2024-06-17T15:44:18.390" v="1043" actId="478"/>
          <ac:spMkLst>
            <pc:docMk/>
            <pc:sldMk cId="347589880" sldId="2146847363"/>
            <ac:spMk id="4" creationId="{6CD000AC-A1AA-4EAE-A9FC-23C99A6100CB}"/>
          </ac:spMkLst>
        </pc:spChg>
        <pc:spChg chg="mod">
          <ac:chgData name="ZINCK Yves [CEGEE]" userId="58ab786b-eff3-4fb5-b8c5-161f6b44608b" providerId="ADAL" clId="{23BBBBE8-ECCC-4DD2-A990-41F4867481A2}" dt="2024-06-17T15:41:14.824" v="986" actId="20577"/>
          <ac:spMkLst>
            <pc:docMk/>
            <pc:sldMk cId="347589880" sldId="2146847363"/>
            <ac:spMk id="5" creationId="{59198D41-F9A2-4C57-BE01-23398303FF8B}"/>
          </ac:spMkLst>
        </pc:spChg>
        <pc:spChg chg="add mod">
          <ac:chgData name="ZINCK Yves [CEGEE]" userId="58ab786b-eff3-4fb5-b8c5-161f6b44608b" providerId="ADAL" clId="{23BBBBE8-ECCC-4DD2-A990-41F4867481A2}" dt="2024-06-17T15:44:18.390" v="1043" actId="478"/>
          <ac:spMkLst>
            <pc:docMk/>
            <pc:sldMk cId="347589880" sldId="2146847363"/>
            <ac:spMk id="19" creationId="{7DC96336-8283-5E30-AE55-7A0A2A093681}"/>
          </ac:spMkLst>
        </pc:spChg>
      </pc:sldChg>
      <pc:sldChg chg="addSp delSp modSp mod ord">
        <pc:chgData name="ZINCK Yves [CEGEE]" userId="58ab786b-eff3-4fb5-b8c5-161f6b44608b" providerId="ADAL" clId="{23BBBBE8-ECCC-4DD2-A990-41F4867481A2}" dt="2024-06-17T15:44:22.187" v="1044" actId="478"/>
        <pc:sldMkLst>
          <pc:docMk/>
          <pc:sldMk cId="3117610480" sldId="2146847364"/>
        </pc:sldMkLst>
        <pc:spChg chg="del">
          <ac:chgData name="ZINCK Yves [CEGEE]" userId="58ab786b-eff3-4fb5-b8c5-161f6b44608b" providerId="ADAL" clId="{23BBBBE8-ECCC-4DD2-A990-41F4867481A2}" dt="2024-06-17T15:44:22.187" v="1044" actId="478"/>
          <ac:spMkLst>
            <pc:docMk/>
            <pc:sldMk cId="3117610480" sldId="2146847364"/>
            <ac:spMk id="4" creationId="{6CD000AC-A1AA-4EAE-A9FC-23C99A6100CB}"/>
          </ac:spMkLst>
        </pc:spChg>
        <pc:spChg chg="mod">
          <ac:chgData name="ZINCK Yves [CEGEE]" userId="58ab786b-eff3-4fb5-b8c5-161f6b44608b" providerId="ADAL" clId="{23BBBBE8-ECCC-4DD2-A990-41F4867481A2}" dt="2024-06-17T15:41:18.595" v="987" actId="20577"/>
          <ac:spMkLst>
            <pc:docMk/>
            <pc:sldMk cId="3117610480" sldId="2146847364"/>
            <ac:spMk id="5" creationId="{59198D41-F9A2-4C57-BE01-23398303FF8B}"/>
          </ac:spMkLst>
        </pc:spChg>
        <pc:spChg chg="add mod">
          <ac:chgData name="ZINCK Yves [CEGEE]" userId="58ab786b-eff3-4fb5-b8c5-161f6b44608b" providerId="ADAL" clId="{23BBBBE8-ECCC-4DD2-A990-41F4867481A2}" dt="2024-06-17T15:44:22.187" v="1044" actId="478"/>
          <ac:spMkLst>
            <pc:docMk/>
            <pc:sldMk cId="3117610480" sldId="2146847364"/>
            <ac:spMk id="12" creationId="{5E28F301-E763-B31F-E92D-8E26B8FF3BF5}"/>
          </ac:spMkLst>
        </pc:spChg>
      </pc:sldChg>
      <pc:sldChg chg="addSp delSp modSp mod ord">
        <pc:chgData name="ZINCK Yves [CEGEE]" userId="58ab786b-eff3-4fb5-b8c5-161f6b44608b" providerId="ADAL" clId="{23BBBBE8-ECCC-4DD2-A990-41F4867481A2}" dt="2024-06-17T15:44:26.982" v="1046" actId="478"/>
        <pc:sldMkLst>
          <pc:docMk/>
          <pc:sldMk cId="322166203" sldId="2146847365"/>
        </pc:sldMkLst>
        <pc:spChg chg="del mod">
          <ac:chgData name="ZINCK Yves [CEGEE]" userId="58ab786b-eff3-4fb5-b8c5-161f6b44608b" providerId="ADAL" clId="{23BBBBE8-ECCC-4DD2-A990-41F4867481A2}" dt="2024-06-17T15:44:26.982" v="1046" actId="478"/>
          <ac:spMkLst>
            <pc:docMk/>
            <pc:sldMk cId="322166203" sldId="2146847365"/>
            <ac:spMk id="4" creationId="{6CD000AC-A1AA-4EAE-A9FC-23C99A6100CB}"/>
          </ac:spMkLst>
        </pc:spChg>
        <pc:spChg chg="mod">
          <ac:chgData name="ZINCK Yves [CEGEE]" userId="58ab786b-eff3-4fb5-b8c5-161f6b44608b" providerId="ADAL" clId="{23BBBBE8-ECCC-4DD2-A990-41F4867481A2}" dt="2024-06-17T15:41:22.003" v="988" actId="20577"/>
          <ac:spMkLst>
            <pc:docMk/>
            <pc:sldMk cId="322166203" sldId="2146847365"/>
            <ac:spMk id="5" creationId="{59198D41-F9A2-4C57-BE01-23398303FF8B}"/>
          </ac:spMkLst>
        </pc:spChg>
        <pc:spChg chg="add mod">
          <ac:chgData name="ZINCK Yves [CEGEE]" userId="58ab786b-eff3-4fb5-b8c5-161f6b44608b" providerId="ADAL" clId="{23BBBBE8-ECCC-4DD2-A990-41F4867481A2}" dt="2024-06-17T15:44:26.982" v="1046" actId="478"/>
          <ac:spMkLst>
            <pc:docMk/>
            <pc:sldMk cId="322166203" sldId="2146847365"/>
            <ac:spMk id="14" creationId="{6AD9B6F9-B838-8F9B-960B-1AC47B8F38F9}"/>
          </ac:spMkLst>
        </pc:spChg>
      </pc:sldChg>
      <pc:sldChg chg="addSp delSp modSp mod">
        <pc:chgData name="ZINCK Yves [CEGEE]" userId="58ab786b-eff3-4fb5-b8c5-161f6b44608b" providerId="ADAL" clId="{23BBBBE8-ECCC-4DD2-A990-41F4867481A2}" dt="2024-06-17T15:43:50.285" v="1037" actId="478"/>
        <pc:sldMkLst>
          <pc:docMk/>
          <pc:sldMk cId="2585600966" sldId="2146847366"/>
        </pc:sldMkLst>
        <pc:spChg chg="del">
          <ac:chgData name="ZINCK Yves [CEGEE]" userId="58ab786b-eff3-4fb5-b8c5-161f6b44608b" providerId="ADAL" clId="{23BBBBE8-ECCC-4DD2-A990-41F4867481A2}" dt="2024-06-17T15:43:50.285" v="1037" actId="478"/>
          <ac:spMkLst>
            <pc:docMk/>
            <pc:sldMk cId="2585600966" sldId="2146847366"/>
            <ac:spMk id="4" creationId="{6CD000AC-A1AA-4EAE-A9FC-23C99A6100CB}"/>
          </ac:spMkLst>
        </pc:spChg>
        <pc:spChg chg="mod">
          <ac:chgData name="ZINCK Yves [CEGEE]" userId="58ab786b-eff3-4fb5-b8c5-161f6b44608b" providerId="ADAL" clId="{23BBBBE8-ECCC-4DD2-A990-41F4867481A2}" dt="2024-06-17T15:40:40.776" v="977" actId="20577"/>
          <ac:spMkLst>
            <pc:docMk/>
            <pc:sldMk cId="2585600966" sldId="2146847366"/>
            <ac:spMk id="5" creationId="{59198D41-F9A2-4C57-BE01-23398303FF8B}"/>
          </ac:spMkLst>
        </pc:spChg>
        <pc:spChg chg="add mod">
          <ac:chgData name="ZINCK Yves [CEGEE]" userId="58ab786b-eff3-4fb5-b8c5-161f6b44608b" providerId="ADAL" clId="{23BBBBE8-ECCC-4DD2-A990-41F4867481A2}" dt="2024-06-17T15:43:50.285" v="1037" actId="478"/>
          <ac:spMkLst>
            <pc:docMk/>
            <pc:sldMk cId="2585600966" sldId="2146847366"/>
            <ac:spMk id="15" creationId="{DC1D9E97-F649-40A7-BF5C-CB571F36CE3B}"/>
          </ac:spMkLst>
        </pc:spChg>
      </pc:sldChg>
      <pc:sldChg chg="del">
        <pc:chgData name="ZINCK Yves [CEGEE]" userId="58ab786b-eff3-4fb5-b8c5-161f6b44608b" providerId="ADAL" clId="{23BBBBE8-ECCC-4DD2-A990-41F4867481A2}" dt="2024-06-17T15:12:52.003" v="458" actId="47"/>
        <pc:sldMkLst>
          <pc:docMk/>
          <pc:sldMk cId="3625490594" sldId="2146847367"/>
        </pc:sldMkLst>
      </pc:sldChg>
      <pc:sldChg chg="del">
        <pc:chgData name="ZINCK Yves [CEGEE]" userId="58ab786b-eff3-4fb5-b8c5-161f6b44608b" providerId="ADAL" clId="{23BBBBE8-ECCC-4DD2-A990-41F4867481A2}" dt="2024-06-17T15:13:55.233" v="549" actId="47"/>
        <pc:sldMkLst>
          <pc:docMk/>
          <pc:sldMk cId="3766347108" sldId="2146847368"/>
        </pc:sldMkLst>
      </pc:sldChg>
      <pc:sldChg chg="addSp delSp modSp mod">
        <pc:chgData name="ZINCK Yves [CEGEE]" userId="58ab786b-eff3-4fb5-b8c5-161f6b44608b" providerId="ADAL" clId="{23BBBBE8-ECCC-4DD2-A990-41F4867481A2}" dt="2024-06-17T15:43:53.369" v="1038" actId="478"/>
        <pc:sldMkLst>
          <pc:docMk/>
          <pc:sldMk cId="332413962" sldId="2146847371"/>
        </pc:sldMkLst>
        <pc:spChg chg="del">
          <ac:chgData name="ZINCK Yves [CEGEE]" userId="58ab786b-eff3-4fb5-b8c5-161f6b44608b" providerId="ADAL" clId="{23BBBBE8-ECCC-4DD2-A990-41F4867481A2}" dt="2024-06-17T15:43:53.369" v="1038" actId="478"/>
          <ac:spMkLst>
            <pc:docMk/>
            <pc:sldMk cId="332413962" sldId="2146847371"/>
            <ac:spMk id="4" creationId="{6CD000AC-A1AA-4EAE-A9FC-23C99A6100CB}"/>
          </ac:spMkLst>
        </pc:spChg>
        <pc:spChg chg="mod">
          <ac:chgData name="ZINCK Yves [CEGEE]" userId="58ab786b-eff3-4fb5-b8c5-161f6b44608b" providerId="ADAL" clId="{23BBBBE8-ECCC-4DD2-A990-41F4867481A2}" dt="2024-06-17T15:40:49.897" v="978" actId="20577"/>
          <ac:spMkLst>
            <pc:docMk/>
            <pc:sldMk cId="332413962" sldId="2146847371"/>
            <ac:spMk id="5" creationId="{59198D41-F9A2-4C57-BE01-23398303FF8B}"/>
          </ac:spMkLst>
        </pc:spChg>
        <pc:spChg chg="add mod">
          <ac:chgData name="ZINCK Yves [CEGEE]" userId="58ab786b-eff3-4fb5-b8c5-161f6b44608b" providerId="ADAL" clId="{23BBBBE8-ECCC-4DD2-A990-41F4867481A2}" dt="2024-06-17T15:43:53.369" v="1038" actId="478"/>
          <ac:spMkLst>
            <pc:docMk/>
            <pc:sldMk cId="332413962" sldId="2146847371"/>
            <ac:spMk id="13" creationId="{72707555-3C71-9429-3A62-06A5BDDF81FE}"/>
          </ac:spMkLst>
        </pc:spChg>
      </pc:sldChg>
      <pc:sldChg chg="addSp delSp modSp mod">
        <pc:chgData name="ZINCK Yves [CEGEE]" userId="58ab786b-eff3-4fb5-b8c5-161f6b44608b" providerId="ADAL" clId="{23BBBBE8-ECCC-4DD2-A990-41F4867481A2}" dt="2024-06-17T15:43:57.315" v="1039" actId="478"/>
        <pc:sldMkLst>
          <pc:docMk/>
          <pc:sldMk cId="2014191987" sldId="2146847372"/>
        </pc:sldMkLst>
        <pc:spChg chg="del">
          <ac:chgData name="ZINCK Yves [CEGEE]" userId="58ab786b-eff3-4fb5-b8c5-161f6b44608b" providerId="ADAL" clId="{23BBBBE8-ECCC-4DD2-A990-41F4867481A2}" dt="2024-06-17T15:43:57.315" v="1039" actId="478"/>
          <ac:spMkLst>
            <pc:docMk/>
            <pc:sldMk cId="2014191987" sldId="2146847372"/>
            <ac:spMk id="4" creationId="{6CD000AC-A1AA-4EAE-A9FC-23C99A6100CB}"/>
          </ac:spMkLst>
        </pc:spChg>
        <pc:spChg chg="mod">
          <ac:chgData name="ZINCK Yves [CEGEE]" userId="58ab786b-eff3-4fb5-b8c5-161f6b44608b" providerId="ADAL" clId="{23BBBBE8-ECCC-4DD2-A990-41F4867481A2}" dt="2024-06-17T15:40:52.304" v="979" actId="20577"/>
          <ac:spMkLst>
            <pc:docMk/>
            <pc:sldMk cId="2014191987" sldId="2146847372"/>
            <ac:spMk id="5" creationId="{59198D41-F9A2-4C57-BE01-23398303FF8B}"/>
          </ac:spMkLst>
        </pc:spChg>
        <pc:spChg chg="add mod">
          <ac:chgData name="ZINCK Yves [CEGEE]" userId="58ab786b-eff3-4fb5-b8c5-161f6b44608b" providerId="ADAL" clId="{23BBBBE8-ECCC-4DD2-A990-41F4867481A2}" dt="2024-06-17T15:43:57.315" v="1039" actId="478"/>
          <ac:spMkLst>
            <pc:docMk/>
            <pc:sldMk cId="2014191987" sldId="2146847372"/>
            <ac:spMk id="12" creationId="{000470D1-6204-4C8F-0615-B0F7C3FBC905}"/>
          </ac:spMkLst>
        </pc:spChg>
      </pc:sldChg>
      <pc:sldChg chg="addSp delSp modSp mod ord">
        <pc:chgData name="ZINCK Yves [CEGEE]" userId="58ab786b-eff3-4fb5-b8c5-161f6b44608b" providerId="ADAL" clId="{23BBBBE8-ECCC-4DD2-A990-41F4867481A2}" dt="2024-06-17T15:44:37.930" v="1049" actId="478"/>
        <pc:sldMkLst>
          <pc:docMk/>
          <pc:sldMk cId="3747925705" sldId="2146847373"/>
        </pc:sldMkLst>
        <pc:spChg chg="del">
          <ac:chgData name="ZINCK Yves [CEGEE]" userId="58ab786b-eff3-4fb5-b8c5-161f6b44608b" providerId="ADAL" clId="{23BBBBE8-ECCC-4DD2-A990-41F4867481A2}" dt="2024-06-17T13:55:12.288" v="240" actId="478"/>
          <ac:spMkLst>
            <pc:docMk/>
            <pc:sldMk cId="3747925705" sldId="2146847373"/>
            <ac:spMk id="2" creationId="{30E3C147-0DFE-464B-89CC-A4F4CD6179FF}"/>
          </ac:spMkLst>
        </pc:spChg>
        <pc:spChg chg="mod">
          <ac:chgData name="ZINCK Yves [CEGEE]" userId="58ab786b-eff3-4fb5-b8c5-161f6b44608b" providerId="ADAL" clId="{23BBBBE8-ECCC-4DD2-A990-41F4867481A2}" dt="2024-06-17T15:09:39.122" v="318"/>
          <ac:spMkLst>
            <pc:docMk/>
            <pc:sldMk cId="3747925705" sldId="2146847373"/>
            <ac:spMk id="3" creationId="{1B13247D-C9FB-4D7A-B354-116B5B6CC28E}"/>
          </ac:spMkLst>
        </pc:spChg>
        <pc:spChg chg="del">
          <ac:chgData name="ZINCK Yves [CEGEE]" userId="58ab786b-eff3-4fb5-b8c5-161f6b44608b" providerId="ADAL" clId="{23BBBBE8-ECCC-4DD2-A990-41F4867481A2}" dt="2024-06-17T15:44:37.930" v="1049" actId="478"/>
          <ac:spMkLst>
            <pc:docMk/>
            <pc:sldMk cId="3747925705" sldId="2146847373"/>
            <ac:spMk id="4" creationId="{6CD000AC-A1AA-4EAE-A9FC-23C99A6100CB}"/>
          </ac:spMkLst>
        </pc:spChg>
        <pc:spChg chg="mod">
          <ac:chgData name="ZINCK Yves [CEGEE]" userId="58ab786b-eff3-4fb5-b8c5-161f6b44608b" providerId="ADAL" clId="{23BBBBE8-ECCC-4DD2-A990-41F4867481A2}" dt="2024-06-17T15:41:33.713" v="991" actId="20577"/>
          <ac:spMkLst>
            <pc:docMk/>
            <pc:sldMk cId="3747925705" sldId="2146847373"/>
            <ac:spMk id="5" creationId="{59198D41-F9A2-4C57-BE01-23398303FF8B}"/>
          </ac:spMkLst>
        </pc:spChg>
        <pc:spChg chg="add mod">
          <ac:chgData name="ZINCK Yves [CEGEE]" userId="58ab786b-eff3-4fb5-b8c5-161f6b44608b" providerId="ADAL" clId="{23BBBBE8-ECCC-4DD2-A990-41F4867481A2}" dt="2024-06-17T13:57:49.204" v="255" actId="207"/>
          <ac:spMkLst>
            <pc:docMk/>
            <pc:sldMk cId="3747925705" sldId="2146847373"/>
            <ac:spMk id="6" creationId="{A471C50C-7112-BF61-2582-A0BCAF5D5CAE}"/>
          </ac:spMkLst>
        </pc:spChg>
        <pc:spChg chg="add mod">
          <ac:chgData name="ZINCK Yves [CEGEE]" userId="58ab786b-eff3-4fb5-b8c5-161f6b44608b" providerId="ADAL" clId="{23BBBBE8-ECCC-4DD2-A990-41F4867481A2}" dt="2024-06-17T13:55:30.972" v="242" actId="207"/>
          <ac:spMkLst>
            <pc:docMk/>
            <pc:sldMk cId="3747925705" sldId="2146847373"/>
            <ac:spMk id="10" creationId="{564A897B-D867-4812-9B0B-5A10C76B403B}"/>
          </ac:spMkLst>
        </pc:spChg>
        <pc:spChg chg="add mod">
          <ac:chgData name="ZINCK Yves [CEGEE]" userId="58ab786b-eff3-4fb5-b8c5-161f6b44608b" providerId="ADAL" clId="{23BBBBE8-ECCC-4DD2-A990-41F4867481A2}" dt="2024-06-17T13:56:58.584" v="252" actId="207"/>
          <ac:spMkLst>
            <pc:docMk/>
            <pc:sldMk cId="3747925705" sldId="2146847373"/>
            <ac:spMk id="11" creationId="{C5ED3CD3-BB53-667E-BDC4-987BEB29DC00}"/>
          </ac:spMkLst>
        </pc:spChg>
        <pc:spChg chg="add del mod">
          <ac:chgData name="ZINCK Yves [CEGEE]" userId="58ab786b-eff3-4fb5-b8c5-161f6b44608b" providerId="ADAL" clId="{23BBBBE8-ECCC-4DD2-A990-41F4867481A2}" dt="2024-06-17T13:55:25.403" v="241" actId="478"/>
          <ac:spMkLst>
            <pc:docMk/>
            <pc:sldMk cId="3747925705" sldId="2146847373"/>
            <ac:spMk id="13" creationId="{46B8A231-A274-DDC3-2BD5-59076B843B41}"/>
          </ac:spMkLst>
        </pc:spChg>
        <pc:spChg chg="add mod">
          <ac:chgData name="ZINCK Yves [CEGEE]" userId="58ab786b-eff3-4fb5-b8c5-161f6b44608b" providerId="ADAL" clId="{23BBBBE8-ECCC-4DD2-A990-41F4867481A2}" dt="2024-06-17T15:44:37.930" v="1049" actId="478"/>
          <ac:spMkLst>
            <pc:docMk/>
            <pc:sldMk cId="3747925705" sldId="2146847373"/>
            <ac:spMk id="15" creationId="{358583D1-4BA1-BD8F-DCDC-0131AD241D0A}"/>
          </ac:spMkLst>
        </pc:spChg>
        <pc:picChg chg="add mod">
          <ac:chgData name="ZINCK Yves [CEGEE]" userId="58ab786b-eff3-4fb5-b8c5-161f6b44608b" providerId="ADAL" clId="{23BBBBE8-ECCC-4DD2-A990-41F4867481A2}" dt="2024-06-17T13:55:09.820" v="239"/>
          <ac:picMkLst>
            <pc:docMk/>
            <pc:sldMk cId="3747925705" sldId="2146847373"/>
            <ac:picMk id="7" creationId="{D16E1AF1-6D61-9410-1526-F19BAFB84F47}"/>
          </ac:picMkLst>
        </pc:picChg>
        <pc:picChg chg="add mod">
          <ac:chgData name="ZINCK Yves [CEGEE]" userId="58ab786b-eff3-4fb5-b8c5-161f6b44608b" providerId="ADAL" clId="{23BBBBE8-ECCC-4DD2-A990-41F4867481A2}" dt="2024-06-17T13:55:09.820" v="239"/>
          <ac:picMkLst>
            <pc:docMk/>
            <pc:sldMk cId="3747925705" sldId="2146847373"/>
            <ac:picMk id="8" creationId="{1A1A5DDB-76C0-C0BC-9878-75E7715980E1}"/>
          </ac:picMkLst>
        </pc:picChg>
        <pc:picChg chg="add mod">
          <ac:chgData name="ZINCK Yves [CEGEE]" userId="58ab786b-eff3-4fb5-b8c5-161f6b44608b" providerId="ADAL" clId="{23BBBBE8-ECCC-4DD2-A990-41F4867481A2}" dt="2024-06-17T13:55:09.820" v="239"/>
          <ac:picMkLst>
            <pc:docMk/>
            <pc:sldMk cId="3747925705" sldId="2146847373"/>
            <ac:picMk id="9" creationId="{B7A85AB4-7BA7-E1C7-E0CC-AF031F3EE2E8}"/>
          </ac:picMkLst>
        </pc:picChg>
      </pc:sldChg>
      <pc:sldChg chg="addSp delSp modSp del mod ord">
        <pc:chgData name="ZINCK Yves [CEGEE]" userId="58ab786b-eff3-4fb5-b8c5-161f6b44608b" providerId="ADAL" clId="{23BBBBE8-ECCC-4DD2-A990-41F4867481A2}" dt="2024-06-17T13:54:41.179" v="235" actId="47"/>
        <pc:sldMkLst>
          <pc:docMk/>
          <pc:sldMk cId="3417183690" sldId="2146847374"/>
        </pc:sldMkLst>
        <pc:spChg chg="del">
          <ac:chgData name="ZINCK Yves [CEGEE]" userId="58ab786b-eff3-4fb5-b8c5-161f6b44608b" providerId="ADAL" clId="{23BBBBE8-ECCC-4DD2-A990-41F4867481A2}" dt="2024-06-17T13:50:15.376" v="17" actId="478"/>
          <ac:spMkLst>
            <pc:docMk/>
            <pc:sldMk cId="3417183690" sldId="2146847374"/>
            <ac:spMk id="2" creationId="{30E3C147-0DFE-464B-89CC-A4F4CD6179FF}"/>
          </ac:spMkLst>
        </pc:spChg>
        <pc:spChg chg="add mod">
          <ac:chgData name="ZINCK Yves [CEGEE]" userId="58ab786b-eff3-4fb5-b8c5-161f6b44608b" providerId="ADAL" clId="{23BBBBE8-ECCC-4DD2-A990-41F4867481A2}" dt="2024-06-17T13:50:22.272" v="31" actId="207"/>
          <ac:spMkLst>
            <pc:docMk/>
            <pc:sldMk cId="3417183690" sldId="2146847374"/>
            <ac:spMk id="6" creationId="{FA28E102-B279-4DF7-C192-653274CD3BBE}"/>
          </ac:spMkLst>
        </pc:spChg>
        <pc:spChg chg="add mod">
          <ac:chgData name="ZINCK Yves [CEGEE]" userId="58ab786b-eff3-4fb5-b8c5-161f6b44608b" providerId="ADAL" clId="{23BBBBE8-ECCC-4DD2-A990-41F4867481A2}" dt="2024-06-17T13:52:41.555" v="38" actId="207"/>
          <ac:spMkLst>
            <pc:docMk/>
            <pc:sldMk cId="3417183690" sldId="2146847374"/>
            <ac:spMk id="11" creationId="{92BDCF45-95E7-58B8-DEC8-A52900C154C3}"/>
          </ac:spMkLst>
        </pc:spChg>
        <pc:spChg chg="add mod">
          <ac:chgData name="ZINCK Yves [CEGEE]" userId="58ab786b-eff3-4fb5-b8c5-161f6b44608b" providerId="ADAL" clId="{23BBBBE8-ECCC-4DD2-A990-41F4867481A2}" dt="2024-06-17T13:52:41.555" v="38" actId="207"/>
          <ac:spMkLst>
            <pc:docMk/>
            <pc:sldMk cId="3417183690" sldId="2146847374"/>
            <ac:spMk id="12" creationId="{302BCD93-FC67-514E-89B0-29192E84455F}"/>
          </ac:spMkLst>
        </pc:spChg>
        <pc:spChg chg="add mod">
          <ac:chgData name="ZINCK Yves [CEGEE]" userId="58ab786b-eff3-4fb5-b8c5-161f6b44608b" providerId="ADAL" clId="{23BBBBE8-ECCC-4DD2-A990-41F4867481A2}" dt="2024-06-17T13:50:11.993" v="16"/>
          <ac:spMkLst>
            <pc:docMk/>
            <pc:sldMk cId="3417183690" sldId="2146847374"/>
            <ac:spMk id="13" creationId="{C5AD60C4-16AE-D444-F1CE-0CFCAAF6B9FD}"/>
          </ac:spMkLst>
        </pc:spChg>
        <pc:spChg chg="add mod">
          <ac:chgData name="ZINCK Yves [CEGEE]" userId="58ab786b-eff3-4fb5-b8c5-161f6b44608b" providerId="ADAL" clId="{23BBBBE8-ECCC-4DD2-A990-41F4867481A2}" dt="2024-06-17T13:52:41.555" v="38" actId="207"/>
          <ac:spMkLst>
            <pc:docMk/>
            <pc:sldMk cId="3417183690" sldId="2146847374"/>
            <ac:spMk id="16" creationId="{0B44724A-0585-683F-DBB1-A907D3E4738A}"/>
          </ac:spMkLst>
        </pc:spChg>
        <pc:spChg chg="add del mod">
          <ac:chgData name="ZINCK Yves [CEGEE]" userId="58ab786b-eff3-4fb5-b8c5-161f6b44608b" providerId="ADAL" clId="{23BBBBE8-ECCC-4DD2-A990-41F4867481A2}" dt="2024-06-17T13:52:24.135" v="32" actId="478"/>
          <ac:spMkLst>
            <pc:docMk/>
            <pc:sldMk cId="3417183690" sldId="2146847374"/>
            <ac:spMk id="19" creationId="{70CB4D7C-A38D-C805-DBB4-3102C0493ECF}"/>
          </ac:spMkLst>
        </pc:spChg>
        <pc:picChg chg="add mod">
          <ac:chgData name="ZINCK Yves [CEGEE]" userId="58ab786b-eff3-4fb5-b8c5-161f6b44608b" providerId="ADAL" clId="{23BBBBE8-ECCC-4DD2-A990-41F4867481A2}" dt="2024-06-17T13:50:11.993" v="16"/>
          <ac:picMkLst>
            <pc:docMk/>
            <pc:sldMk cId="3417183690" sldId="2146847374"/>
            <ac:picMk id="7" creationId="{738BD39C-84C1-2EA8-EA0E-3068FE02C538}"/>
          </ac:picMkLst>
        </pc:picChg>
        <pc:picChg chg="add mod">
          <ac:chgData name="ZINCK Yves [CEGEE]" userId="58ab786b-eff3-4fb5-b8c5-161f6b44608b" providerId="ADAL" clId="{23BBBBE8-ECCC-4DD2-A990-41F4867481A2}" dt="2024-06-17T13:50:11.993" v="16"/>
          <ac:picMkLst>
            <pc:docMk/>
            <pc:sldMk cId="3417183690" sldId="2146847374"/>
            <ac:picMk id="8" creationId="{8D63D451-51F6-3146-4DE3-9853D5B0F574}"/>
          </ac:picMkLst>
        </pc:picChg>
        <pc:picChg chg="add mod">
          <ac:chgData name="ZINCK Yves [CEGEE]" userId="58ab786b-eff3-4fb5-b8c5-161f6b44608b" providerId="ADAL" clId="{23BBBBE8-ECCC-4DD2-A990-41F4867481A2}" dt="2024-06-17T13:50:11.993" v="16"/>
          <ac:picMkLst>
            <pc:docMk/>
            <pc:sldMk cId="3417183690" sldId="2146847374"/>
            <ac:picMk id="9" creationId="{ADC0BD1A-227C-4755-7D93-F5565AFAE1C2}"/>
          </ac:picMkLst>
        </pc:picChg>
        <pc:picChg chg="add mod ord">
          <ac:chgData name="ZINCK Yves [CEGEE]" userId="58ab786b-eff3-4fb5-b8c5-161f6b44608b" providerId="ADAL" clId="{23BBBBE8-ECCC-4DD2-A990-41F4867481A2}" dt="2024-06-17T13:53:35.338" v="122" actId="207"/>
          <ac:picMkLst>
            <pc:docMk/>
            <pc:sldMk cId="3417183690" sldId="2146847374"/>
            <ac:picMk id="10" creationId="{C3BEB052-64BA-9141-4269-E452D7235BE9}"/>
          </ac:picMkLst>
        </pc:picChg>
        <pc:picChg chg="add mod">
          <ac:chgData name="ZINCK Yves [CEGEE]" userId="58ab786b-eff3-4fb5-b8c5-161f6b44608b" providerId="ADAL" clId="{23BBBBE8-ECCC-4DD2-A990-41F4867481A2}" dt="2024-06-17T13:50:11.993" v="16"/>
          <ac:picMkLst>
            <pc:docMk/>
            <pc:sldMk cId="3417183690" sldId="2146847374"/>
            <ac:picMk id="14" creationId="{39BCAE57-E27D-4685-8023-000C7AEA64B4}"/>
          </ac:picMkLst>
        </pc:picChg>
        <pc:picChg chg="add mod">
          <ac:chgData name="ZINCK Yves [CEGEE]" userId="58ab786b-eff3-4fb5-b8c5-161f6b44608b" providerId="ADAL" clId="{23BBBBE8-ECCC-4DD2-A990-41F4867481A2}" dt="2024-06-17T13:50:11.993" v="16"/>
          <ac:picMkLst>
            <pc:docMk/>
            <pc:sldMk cId="3417183690" sldId="2146847374"/>
            <ac:picMk id="15" creationId="{99DC1A9D-36C5-CF76-F8AC-016BF2F7B283}"/>
          </ac:picMkLst>
        </pc:picChg>
        <pc:picChg chg="add mod">
          <ac:chgData name="ZINCK Yves [CEGEE]" userId="58ab786b-eff3-4fb5-b8c5-161f6b44608b" providerId="ADAL" clId="{23BBBBE8-ECCC-4DD2-A990-41F4867481A2}" dt="2024-06-17T13:50:11.993" v="16"/>
          <ac:picMkLst>
            <pc:docMk/>
            <pc:sldMk cId="3417183690" sldId="2146847374"/>
            <ac:picMk id="17" creationId="{D1C71B37-CC87-711C-62A8-7216188B0353}"/>
          </ac:picMkLst>
        </pc:picChg>
      </pc:sldChg>
      <pc:sldChg chg="addSp delSp modSp add del mod ord">
        <pc:chgData name="ZINCK Yves [CEGEE]" userId="58ab786b-eff3-4fb5-b8c5-161f6b44608b" providerId="ADAL" clId="{23BBBBE8-ECCC-4DD2-A990-41F4867481A2}" dt="2024-06-17T15:53:04.465" v="1169" actId="47"/>
        <pc:sldMkLst>
          <pc:docMk/>
          <pc:sldMk cId="1975392520" sldId="2146847375"/>
        </pc:sldMkLst>
        <pc:spChg chg="del">
          <ac:chgData name="ZINCK Yves [CEGEE]" userId="58ab786b-eff3-4fb5-b8c5-161f6b44608b" providerId="ADAL" clId="{23BBBBE8-ECCC-4DD2-A990-41F4867481A2}" dt="2024-06-17T15:10:51.260" v="345" actId="478"/>
          <ac:spMkLst>
            <pc:docMk/>
            <pc:sldMk cId="1975392520" sldId="2146847375"/>
            <ac:spMk id="2" creationId="{30E3C147-0DFE-464B-89CC-A4F4CD6179FF}"/>
          </ac:spMkLst>
        </pc:spChg>
        <pc:spChg chg="mod">
          <ac:chgData name="ZINCK Yves [CEGEE]" userId="58ab786b-eff3-4fb5-b8c5-161f6b44608b" providerId="ADAL" clId="{23BBBBE8-ECCC-4DD2-A990-41F4867481A2}" dt="2024-06-17T15:09:47.273" v="320"/>
          <ac:spMkLst>
            <pc:docMk/>
            <pc:sldMk cId="1975392520" sldId="2146847375"/>
            <ac:spMk id="3" creationId="{1B13247D-C9FB-4D7A-B354-116B5B6CC28E}"/>
          </ac:spMkLst>
        </pc:spChg>
        <pc:spChg chg="del">
          <ac:chgData name="ZINCK Yves [CEGEE]" userId="58ab786b-eff3-4fb5-b8c5-161f6b44608b" providerId="ADAL" clId="{23BBBBE8-ECCC-4DD2-A990-41F4867481A2}" dt="2024-06-17T15:44:45.038" v="1051" actId="478"/>
          <ac:spMkLst>
            <pc:docMk/>
            <pc:sldMk cId="1975392520" sldId="2146847375"/>
            <ac:spMk id="4" creationId="{6CD000AC-A1AA-4EAE-A9FC-23C99A6100CB}"/>
          </ac:spMkLst>
        </pc:spChg>
        <pc:spChg chg="mod">
          <ac:chgData name="ZINCK Yves [CEGEE]" userId="58ab786b-eff3-4fb5-b8c5-161f6b44608b" providerId="ADAL" clId="{23BBBBE8-ECCC-4DD2-A990-41F4867481A2}" dt="2024-06-17T15:41:40.650" v="993" actId="20577"/>
          <ac:spMkLst>
            <pc:docMk/>
            <pc:sldMk cId="1975392520" sldId="2146847375"/>
            <ac:spMk id="5" creationId="{59198D41-F9A2-4C57-BE01-23398303FF8B}"/>
          </ac:spMkLst>
        </pc:spChg>
        <pc:spChg chg="add mod">
          <ac:chgData name="ZINCK Yves [CEGEE]" userId="58ab786b-eff3-4fb5-b8c5-161f6b44608b" providerId="ADAL" clId="{23BBBBE8-ECCC-4DD2-A990-41F4867481A2}" dt="2024-06-17T15:10:49.017" v="344" actId="207"/>
          <ac:spMkLst>
            <pc:docMk/>
            <pc:sldMk cId="1975392520" sldId="2146847375"/>
            <ac:spMk id="6" creationId="{7B19A084-CBAD-12EB-2F82-3D25FD1ECCDA}"/>
          </ac:spMkLst>
        </pc:spChg>
        <pc:spChg chg="add mod">
          <ac:chgData name="ZINCK Yves [CEGEE]" userId="58ab786b-eff3-4fb5-b8c5-161f6b44608b" providerId="ADAL" clId="{23BBBBE8-ECCC-4DD2-A990-41F4867481A2}" dt="2024-06-17T15:10:58.895" v="348" actId="207"/>
          <ac:spMkLst>
            <pc:docMk/>
            <pc:sldMk cId="1975392520" sldId="2146847375"/>
            <ac:spMk id="8" creationId="{C7029629-BD12-1DB1-B46E-7D27E199DDD6}"/>
          </ac:spMkLst>
        </pc:spChg>
        <pc:spChg chg="add del mod">
          <ac:chgData name="ZINCK Yves [CEGEE]" userId="58ab786b-eff3-4fb5-b8c5-161f6b44608b" providerId="ADAL" clId="{23BBBBE8-ECCC-4DD2-A990-41F4867481A2}" dt="2024-06-17T15:10:55.752" v="347" actId="478"/>
          <ac:spMkLst>
            <pc:docMk/>
            <pc:sldMk cId="1975392520" sldId="2146847375"/>
            <ac:spMk id="10" creationId="{8F6F9A39-9709-FC1C-E5DF-441AC5636BCF}"/>
          </ac:spMkLst>
        </pc:spChg>
        <pc:spChg chg="add mod">
          <ac:chgData name="ZINCK Yves [CEGEE]" userId="58ab786b-eff3-4fb5-b8c5-161f6b44608b" providerId="ADAL" clId="{23BBBBE8-ECCC-4DD2-A990-41F4867481A2}" dt="2024-06-17T15:44:45.038" v="1051" actId="478"/>
          <ac:spMkLst>
            <pc:docMk/>
            <pc:sldMk cId="1975392520" sldId="2146847375"/>
            <ac:spMk id="12" creationId="{25EF6071-DF07-6672-6D4E-A6ACAFD9D5A5}"/>
          </ac:spMkLst>
        </pc:spChg>
        <pc:picChg chg="add mod">
          <ac:chgData name="ZINCK Yves [CEGEE]" userId="58ab786b-eff3-4fb5-b8c5-161f6b44608b" providerId="ADAL" clId="{23BBBBE8-ECCC-4DD2-A990-41F4867481A2}" dt="2024-06-17T13:56:41.281" v="250"/>
          <ac:picMkLst>
            <pc:docMk/>
            <pc:sldMk cId="1975392520" sldId="2146847375"/>
            <ac:picMk id="7" creationId="{36B748DA-F449-887F-6F67-CCE5B715EA58}"/>
          </ac:picMkLst>
        </pc:picChg>
      </pc:sldChg>
      <pc:sldChg chg="addSp delSp modSp add mod">
        <pc:chgData name="ZINCK Yves [CEGEE]" userId="58ab786b-eff3-4fb5-b8c5-161f6b44608b" providerId="ADAL" clId="{23BBBBE8-ECCC-4DD2-A990-41F4867481A2}" dt="2024-06-17T15:44:41.268" v="1050" actId="478"/>
        <pc:sldMkLst>
          <pc:docMk/>
          <pc:sldMk cId="1267541597" sldId="2146847376"/>
        </pc:sldMkLst>
        <pc:spChg chg="del">
          <ac:chgData name="ZINCK Yves [CEGEE]" userId="58ab786b-eff3-4fb5-b8c5-161f6b44608b" providerId="ADAL" clId="{23BBBBE8-ECCC-4DD2-A990-41F4867481A2}" dt="2024-06-17T13:56:06.321" v="247" actId="478"/>
          <ac:spMkLst>
            <pc:docMk/>
            <pc:sldMk cId="1267541597" sldId="2146847376"/>
            <ac:spMk id="2" creationId="{30E3C147-0DFE-464B-89CC-A4F4CD6179FF}"/>
          </ac:spMkLst>
        </pc:spChg>
        <pc:spChg chg="mod">
          <ac:chgData name="ZINCK Yves [CEGEE]" userId="58ab786b-eff3-4fb5-b8c5-161f6b44608b" providerId="ADAL" clId="{23BBBBE8-ECCC-4DD2-A990-41F4867481A2}" dt="2024-06-17T15:09:42.149" v="319"/>
          <ac:spMkLst>
            <pc:docMk/>
            <pc:sldMk cId="1267541597" sldId="2146847376"/>
            <ac:spMk id="3" creationId="{1B13247D-C9FB-4D7A-B354-116B5B6CC28E}"/>
          </ac:spMkLst>
        </pc:spChg>
        <pc:spChg chg="del">
          <ac:chgData name="ZINCK Yves [CEGEE]" userId="58ab786b-eff3-4fb5-b8c5-161f6b44608b" providerId="ADAL" clId="{23BBBBE8-ECCC-4DD2-A990-41F4867481A2}" dt="2024-06-17T15:44:41.268" v="1050" actId="478"/>
          <ac:spMkLst>
            <pc:docMk/>
            <pc:sldMk cId="1267541597" sldId="2146847376"/>
            <ac:spMk id="4" creationId="{6CD000AC-A1AA-4EAE-A9FC-23C99A6100CB}"/>
          </ac:spMkLst>
        </pc:spChg>
        <pc:spChg chg="mod">
          <ac:chgData name="ZINCK Yves [CEGEE]" userId="58ab786b-eff3-4fb5-b8c5-161f6b44608b" providerId="ADAL" clId="{23BBBBE8-ECCC-4DD2-A990-41F4867481A2}" dt="2024-06-17T15:41:36.985" v="992" actId="20577"/>
          <ac:spMkLst>
            <pc:docMk/>
            <pc:sldMk cId="1267541597" sldId="2146847376"/>
            <ac:spMk id="5" creationId="{59198D41-F9A2-4C57-BE01-23398303FF8B}"/>
          </ac:spMkLst>
        </pc:spChg>
        <pc:spChg chg="add mod">
          <ac:chgData name="ZINCK Yves [CEGEE]" userId="58ab786b-eff3-4fb5-b8c5-161f6b44608b" providerId="ADAL" clId="{23BBBBE8-ECCC-4DD2-A990-41F4867481A2}" dt="2024-06-17T13:56:03.231" v="246" actId="207"/>
          <ac:spMkLst>
            <pc:docMk/>
            <pc:sldMk cId="1267541597" sldId="2146847376"/>
            <ac:spMk id="6" creationId="{0F3CBC4E-A821-D61D-E5B3-15AF3F5C8D67}"/>
          </ac:spMkLst>
        </pc:spChg>
        <pc:spChg chg="add mod">
          <ac:chgData name="ZINCK Yves [CEGEE]" userId="58ab786b-eff3-4fb5-b8c5-161f6b44608b" providerId="ADAL" clId="{23BBBBE8-ECCC-4DD2-A990-41F4867481A2}" dt="2024-06-17T13:55:57.732" v="244"/>
          <ac:spMkLst>
            <pc:docMk/>
            <pc:sldMk cId="1267541597" sldId="2146847376"/>
            <ac:spMk id="8" creationId="{5F76289E-71AD-A5C8-E4CF-7520790A9232}"/>
          </ac:spMkLst>
        </pc:spChg>
        <pc:spChg chg="add del mod">
          <ac:chgData name="ZINCK Yves [CEGEE]" userId="58ab786b-eff3-4fb5-b8c5-161f6b44608b" providerId="ADAL" clId="{23BBBBE8-ECCC-4DD2-A990-41F4867481A2}" dt="2024-06-17T13:56:09.197" v="248" actId="478"/>
          <ac:spMkLst>
            <pc:docMk/>
            <pc:sldMk cId="1267541597" sldId="2146847376"/>
            <ac:spMk id="10" creationId="{23A687F3-299B-F5D7-99FC-08B2A4F0F17B}"/>
          </ac:spMkLst>
        </pc:spChg>
        <pc:spChg chg="add mod">
          <ac:chgData name="ZINCK Yves [CEGEE]" userId="58ab786b-eff3-4fb5-b8c5-161f6b44608b" providerId="ADAL" clId="{23BBBBE8-ECCC-4DD2-A990-41F4867481A2}" dt="2024-06-17T15:44:41.268" v="1050" actId="478"/>
          <ac:spMkLst>
            <pc:docMk/>
            <pc:sldMk cId="1267541597" sldId="2146847376"/>
            <ac:spMk id="12" creationId="{DD851E5E-95C8-F142-1A17-F1F8D4AFDED0}"/>
          </ac:spMkLst>
        </pc:spChg>
        <pc:picChg chg="add mod">
          <ac:chgData name="ZINCK Yves [CEGEE]" userId="58ab786b-eff3-4fb5-b8c5-161f6b44608b" providerId="ADAL" clId="{23BBBBE8-ECCC-4DD2-A990-41F4867481A2}" dt="2024-06-17T13:55:57.732" v="244"/>
          <ac:picMkLst>
            <pc:docMk/>
            <pc:sldMk cId="1267541597" sldId="2146847376"/>
            <ac:picMk id="7" creationId="{516EB233-C3BE-3C9B-4769-8E5DBA28A587}"/>
          </ac:picMkLst>
        </pc:picChg>
      </pc:sldChg>
      <pc:sldChg chg="addSp delSp modSp add mod ord">
        <pc:chgData name="ZINCK Yves [CEGEE]" userId="58ab786b-eff3-4fb5-b8c5-161f6b44608b" providerId="ADAL" clId="{23BBBBE8-ECCC-4DD2-A990-41F4867481A2}" dt="2024-06-28T12:23:35.623" v="2629" actId="1076"/>
        <pc:sldMkLst>
          <pc:docMk/>
          <pc:sldMk cId="2398298045" sldId="2146847377"/>
        </pc:sldMkLst>
        <pc:spChg chg="del">
          <ac:chgData name="ZINCK Yves [CEGEE]" userId="58ab786b-eff3-4fb5-b8c5-161f6b44608b" providerId="ADAL" clId="{23BBBBE8-ECCC-4DD2-A990-41F4867481A2}" dt="2024-06-17T15:12:36.396" v="456" actId="478"/>
          <ac:spMkLst>
            <pc:docMk/>
            <pc:sldMk cId="2398298045" sldId="2146847377"/>
            <ac:spMk id="2" creationId="{30E3C147-0DFE-464B-89CC-A4F4CD6179FF}"/>
          </ac:spMkLst>
        </pc:spChg>
        <pc:spChg chg="mod">
          <ac:chgData name="ZINCK Yves [CEGEE]" userId="58ab786b-eff3-4fb5-b8c5-161f6b44608b" providerId="ADAL" clId="{23BBBBE8-ECCC-4DD2-A990-41F4867481A2}" dt="2024-06-17T15:12:19.327" v="454" actId="20577"/>
          <ac:spMkLst>
            <pc:docMk/>
            <pc:sldMk cId="2398298045" sldId="2146847377"/>
            <ac:spMk id="3" creationId="{1B13247D-C9FB-4D7A-B354-116B5B6CC28E}"/>
          </ac:spMkLst>
        </pc:spChg>
        <pc:spChg chg="del">
          <ac:chgData name="ZINCK Yves [CEGEE]" userId="58ab786b-eff3-4fb5-b8c5-161f6b44608b" providerId="ADAL" clId="{23BBBBE8-ECCC-4DD2-A990-41F4867481A2}" dt="2024-06-17T15:44:49.242" v="1052" actId="478"/>
          <ac:spMkLst>
            <pc:docMk/>
            <pc:sldMk cId="2398298045" sldId="2146847377"/>
            <ac:spMk id="4" creationId="{6CD000AC-A1AA-4EAE-A9FC-23C99A6100CB}"/>
          </ac:spMkLst>
        </pc:spChg>
        <pc:spChg chg="mod">
          <ac:chgData name="ZINCK Yves [CEGEE]" userId="58ab786b-eff3-4fb5-b8c5-161f6b44608b" providerId="ADAL" clId="{23BBBBE8-ECCC-4DD2-A990-41F4867481A2}" dt="2024-06-28T12:22:32.463" v="2576" actId="20577"/>
          <ac:spMkLst>
            <pc:docMk/>
            <pc:sldMk cId="2398298045" sldId="2146847377"/>
            <ac:spMk id="5" creationId="{59198D41-F9A2-4C57-BE01-23398303FF8B}"/>
          </ac:spMkLst>
        </pc:spChg>
        <pc:spChg chg="add mod">
          <ac:chgData name="ZINCK Yves [CEGEE]" userId="58ab786b-eff3-4fb5-b8c5-161f6b44608b" providerId="ADAL" clId="{23BBBBE8-ECCC-4DD2-A990-41F4867481A2}" dt="2024-06-17T15:14:19.988" v="553" actId="1076"/>
          <ac:spMkLst>
            <pc:docMk/>
            <pc:sldMk cId="2398298045" sldId="2146847377"/>
            <ac:spMk id="6" creationId="{AFF72F72-3734-0505-739E-403531E07B75}"/>
          </ac:spMkLst>
        </pc:spChg>
        <pc:spChg chg="add mod">
          <ac:chgData name="ZINCK Yves [CEGEE]" userId="58ab786b-eff3-4fb5-b8c5-161f6b44608b" providerId="ADAL" clId="{23BBBBE8-ECCC-4DD2-A990-41F4867481A2}" dt="2024-06-17T15:11:58.237" v="418" actId="207"/>
          <ac:spMkLst>
            <pc:docMk/>
            <pc:sldMk cId="2398298045" sldId="2146847377"/>
            <ac:spMk id="8" creationId="{C1F3801A-B985-DDDB-F246-1BE8CB7B2E4C}"/>
          </ac:spMkLst>
        </pc:spChg>
        <pc:spChg chg="add mod">
          <ac:chgData name="ZINCK Yves [CEGEE]" userId="58ab786b-eff3-4fb5-b8c5-161f6b44608b" providerId="ADAL" clId="{23BBBBE8-ECCC-4DD2-A990-41F4867481A2}" dt="2024-06-17T15:11:54.018" v="417" actId="207"/>
          <ac:spMkLst>
            <pc:docMk/>
            <pc:sldMk cId="2398298045" sldId="2146847377"/>
            <ac:spMk id="10" creationId="{36C973A7-72F7-9AD9-3D55-4BA61B0BE58D}"/>
          </ac:spMkLst>
        </pc:spChg>
        <pc:spChg chg="add mod">
          <ac:chgData name="ZINCK Yves [CEGEE]" userId="58ab786b-eff3-4fb5-b8c5-161f6b44608b" providerId="ADAL" clId="{23BBBBE8-ECCC-4DD2-A990-41F4867481A2}" dt="2024-06-17T15:11:50.829" v="416" actId="207"/>
          <ac:spMkLst>
            <pc:docMk/>
            <pc:sldMk cId="2398298045" sldId="2146847377"/>
            <ac:spMk id="11" creationId="{9F3181B1-5C78-CC22-E3BA-7E03C458E5B7}"/>
          </ac:spMkLst>
        </pc:spChg>
        <pc:spChg chg="add mod">
          <ac:chgData name="ZINCK Yves [CEGEE]" userId="58ab786b-eff3-4fb5-b8c5-161f6b44608b" providerId="ADAL" clId="{23BBBBE8-ECCC-4DD2-A990-41F4867481A2}" dt="2024-06-28T12:23:30.079" v="2628" actId="14100"/>
          <ac:spMkLst>
            <pc:docMk/>
            <pc:sldMk cId="2398298045" sldId="2146847377"/>
            <ac:spMk id="13" creationId="{2C9A8ECE-0096-36FE-8842-336B68A657A0}"/>
          </ac:spMkLst>
        </pc:spChg>
        <pc:spChg chg="add del mod">
          <ac:chgData name="ZINCK Yves [CEGEE]" userId="58ab786b-eff3-4fb5-b8c5-161f6b44608b" providerId="ADAL" clId="{23BBBBE8-ECCC-4DD2-A990-41F4867481A2}" dt="2024-06-17T15:12:39.976" v="457" actId="478"/>
          <ac:spMkLst>
            <pc:docMk/>
            <pc:sldMk cId="2398298045" sldId="2146847377"/>
            <ac:spMk id="16" creationId="{4CAED0C1-A314-5ACF-545A-3CD5DBE98850}"/>
          </ac:spMkLst>
        </pc:spChg>
        <pc:spChg chg="add mod">
          <ac:chgData name="ZINCK Yves [CEGEE]" userId="58ab786b-eff3-4fb5-b8c5-161f6b44608b" providerId="ADAL" clId="{23BBBBE8-ECCC-4DD2-A990-41F4867481A2}" dt="2024-06-17T15:44:49.242" v="1052" actId="478"/>
          <ac:spMkLst>
            <pc:docMk/>
            <pc:sldMk cId="2398298045" sldId="2146847377"/>
            <ac:spMk id="18" creationId="{D16694D7-5421-A6D0-E890-B46B8C685647}"/>
          </ac:spMkLst>
        </pc:spChg>
        <pc:picChg chg="add mod">
          <ac:chgData name="ZINCK Yves [CEGEE]" userId="58ab786b-eff3-4fb5-b8c5-161f6b44608b" providerId="ADAL" clId="{23BBBBE8-ECCC-4DD2-A990-41F4867481A2}" dt="2024-06-17T15:11:13.397" v="349"/>
          <ac:picMkLst>
            <pc:docMk/>
            <pc:sldMk cId="2398298045" sldId="2146847377"/>
            <ac:picMk id="7" creationId="{7C4F4247-1512-F503-BF12-339A3B656338}"/>
          </ac:picMkLst>
        </pc:picChg>
        <pc:picChg chg="add mod">
          <ac:chgData name="ZINCK Yves [CEGEE]" userId="58ab786b-eff3-4fb5-b8c5-161f6b44608b" providerId="ADAL" clId="{23BBBBE8-ECCC-4DD2-A990-41F4867481A2}" dt="2024-06-17T15:11:13.397" v="349"/>
          <ac:picMkLst>
            <pc:docMk/>
            <pc:sldMk cId="2398298045" sldId="2146847377"/>
            <ac:picMk id="9" creationId="{E60B4E49-1892-ECDD-5A48-833FB52AB87E}"/>
          </ac:picMkLst>
        </pc:picChg>
        <pc:picChg chg="add mod">
          <ac:chgData name="ZINCK Yves [CEGEE]" userId="58ab786b-eff3-4fb5-b8c5-161f6b44608b" providerId="ADAL" clId="{23BBBBE8-ECCC-4DD2-A990-41F4867481A2}" dt="2024-06-17T15:11:13.397" v="349"/>
          <ac:picMkLst>
            <pc:docMk/>
            <pc:sldMk cId="2398298045" sldId="2146847377"/>
            <ac:picMk id="12" creationId="{3315BC78-6AA4-B496-3581-7414ECD49E0C}"/>
          </ac:picMkLst>
        </pc:picChg>
        <pc:picChg chg="add mod">
          <ac:chgData name="ZINCK Yves [CEGEE]" userId="58ab786b-eff3-4fb5-b8c5-161f6b44608b" providerId="ADAL" clId="{23BBBBE8-ECCC-4DD2-A990-41F4867481A2}" dt="2024-06-28T12:23:35.623" v="2629" actId="1076"/>
          <ac:picMkLst>
            <pc:docMk/>
            <pc:sldMk cId="2398298045" sldId="2146847377"/>
            <ac:picMk id="14" creationId="{45089DC4-B792-8B77-5D79-78C31CEBB41D}"/>
          </ac:picMkLst>
        </pc:picChg>
      </pc:sldChg>
      <pc:sldChg chg="addSp delSp modSp add mod ord">
        <pc:chgData name="ZINCK Yves [CEGEE]" userId="58ab786b-eff3-4fb5-b8c5-161f6b44608b" providerId="ADAL" clId="{23BBBBE8-ECCC-4DD2-A990-41F4867481A2}" dt="2024-06-17T15:52:11.827" v="1168" actId="20577"/>
        <pc:sldMkLst>
          <pc:docMk/>
          <pc:sldMk cId="2361788162" sldId="2146847378"/>
        </pc:sldMkLst>
        <pc:spChg chg="del">
          <ac:chgData name="ZINCK Yves [CEGEE]" userId="58ab786b-eff3-4fb5-b8c5-161f6b44608b" providerId="ADAL" clId="{23BBBBE8-ECCC-4DD2-A990-41F4867481A2}" dt="2024-06-17T13:59:18.081" v="267" actId="478"/>
          <ac:spMkLst>
            <pc:docMk/>
            <pc:sldMk cId="2361788162" sldId="2146847378"/>
            <ac:spMk id="2" creationId="{30E3C147-0DFE-464B-89CC-A4F4CD6179FF}"/>
          </ac:spMkLst>
        </pc:spChg>
        <pc:spChg chg="mod">
          <ac:chgData name="ZINCK Yves [CEGEE]" userId="58ab786b-eff3-4fb5-b8c5-161f6b44608b" providerId="ADAL" clId="{23BBBBE8-ECCC-4DD2-A990-41F4867481A2}" dt="2024-06-17T15:09:30.072" v="317" actId="6549"/>
          <ac:spMkLst>
            <pc:docMk/>
            <pc:sldMk cId="2361788162" sldId="2146847378"/>
            <ac:spMk id="3" creationId="{1B13247D-C9FB-4D7A-B354-116B5B6CC28E}"/>
          </ac:spMkLst>
        </pc:spChg>
        <pc:spChg chg="del">
          <ac:chgData name="ZINCK Yves [CEGEE]" userId="58ab786b-eff3-4fb5-b8c5-161f6b44608b" providerId="ADAL" clId="{23BBBBE8-ECCC-4DD2-A990-41F4867481A2}" dt="2024-06-17T15:44:35.530" v="1048" actId="478"/>
          <ac:spMkLst>
            <pc:docMk/>
            <pc:sldMk cId="2361788162" sldId="2146847378"/>
            <ac:spMk id="4" creationId="{6CD000AC-A1AA-4EAE-A9FC-23C99A6100CB}"/>
          </ac:spMkLst>
        </pc:spChg>
        <pc:spChg chg="mod">
          <ac:chgData name="ZINCK Yves [CEGEE]" userId="58ab786b-eff3-4fb5-b8c5-161f6b44608b" providerId="ADAL" clId="{23BBBBE8-ECCC-4DD2-A990-41F4867481A2}" dt="2024-06-17T15:41:30.516" v="990" actId="20577"/>
          <ac:spMkLst>
            <pc:docMk/>
            <pc:sldMk cId="2361788162" sldId="2146847378"/>
            <ac:spMk id="5" creationId="{59198D41-F9A2-4C57-BE01-23398303FF8B}"/>
          </ac:spMkLst>
        </pc:spChg>
        <pc:spChg chg="add mod">
          <ac:chgData name="ZINCK Yves [CEGEE]" userId="58ab786b-eff3-4fb5-b8c5-161f6b44608b" providerId="ADAL" clId="{23BBBBE8-ECCC-4DD2-A990-41F4867481A2}" dt="2024-06-17T15:52:11.827" v="1168" actId="20577"/>
          <ac:spMkLst>
            <pc:docMk/>
            <pc:sldMk cId="2361788162" sldId="2146847378"/>
            <ac:spMk id="6" creationId="{644A64DA-572F-05B5-4408-506256CCC4EE}"/>
          </ac:spMkLst>
        </pc:spChg>
        <pc:spChg chg="add mod">
          <ac:chgData name="ZINCK Yves [CEGEE]" userId="58ab786b-eff3-4fb5-b8c5-161f6b44608b" providerId="ADAL" clId="{23BBBBE8-ECCC-4DD2-A990-41F4867481A2}" dt="2024-06-17T13:59:15.100" v="266"/>
          <ac:spMkLst>
            <pc:docMk/>
            <pc:sldMk cId="2361788162" sldId="2146847378"/>
            <ac:spMk id="10" creationId="{C056719E-3E7E-227D-3F44-96AC9CE6A622}"/>
          </ac:spMkLst>
        </pc:spChg>
        <pc:spChg chg="add mod">
          <ac:chgData name="ZINCK Yves [CEGEE]" userId="58ab786b-eff3-4fb5-b8c5-161f6b44608b" providerId="ADAL" clId="{23BBBBE8-ECCC-4DD2-A990-41F4867481A2}" dt="2024-06-17T13:59:15.100" v="266"/>
          <ac:spMkLst>
            <pc:docMk/>
            <pc:sldMk cId="2361788162" sldId="2146847378"/>
            <ac:spMk id="11" creationId="{6BBE430B-6EB4-3704-7607-093CE5B7FFD0}"/>
          </ac:spMkLst>
        </pc:spChg>
        <pc:spChg chg="add mod">
          <ac:chgData name="ZINCK Yves [CEGEE]" userId="58ab786b-eff3-4fb5-b8c5-161f6b44608b" providerId="ADAL" clId="{23BBBBE8-ECCC-4DD2-A990-41F4867481A2}" dt="2024-06-17T13:59:15.100" v="266"/>
          <ac:spMkLst>
            <pc:docMk/>
            <pc:sldMk cId="2361788162" sldId="2146847378"/>
            <ac:spMk id="12" creationId="{3FAF4FF4-5229-ECDE-EDBF-C7F885BC9C35}"/>
          </ac:spMkLst>
        </pc:spChg>
        <pc:spChg chg="add mod">
          <ac:chgData name="ZINCK Yves [CEGEE]" userId="58ab786b-eff3-4fb5-b8c5-161f6b44608b" providerId="ADAL" clId="{23BBBBE8-ECCC-4DD2-A990-41F4867481A2}" dt="2024-06-17T13:59:15.100" v="266"/>
          <ac:spMkLst>
            <pc:docMk/>
            <pc:sldMk cId="2361788162" sldId="2146847378"/>
            <ac:spMk id="15" creationId="{5F889C7F-5AC7-31A5-496D-B78971551755}"/>
          </ac:spMkLst>
        </pc:spChg>
        <pc:spChg chg="add mod">
          <ac:chgData name="ZINCK Yves [CEGEE]" userId="58ab786b-eff3-4fb5-b8c5-161f6b44608b" providerId="ADAL" clId="{23BBBBE8-ECCC-4DD2-A990-41F4867481A2}" dt="2024-06-17T13:59:15.100" v="266"/>
          <ac:spMkLst>
            <pc:docMk/>
            <pc:sldMk cId="2361788162" sldId="2146847378"/>
            <ac:spMk id="17" creationId="{D438AEC8-D588-1C5A-E62D-4C77366FBCDD}"/>
          </ac:spMkLst>
        </pc:spChg>
        <pc:spChg chg="add del mod">
          <ac:chgData name="ZINCK Yves [CEGEE]" userId="58ab786b-eff3-4fb5-b8c5-161f6b44608b" providerId="ADAL" clId="{23BBBBE8-ECCC-4DD2-A990-41F4867481A2}" dt="2024-06-17T13:59:32.206" v="272" actId="478"/>
          <ac:spMkLst>
            <pc:docMk/>
            <pc:sldMk cId="2361788162" sldId="2146847378"/>
            <ac:spMk id="19" creationId="{73DBDC16-8436-057D-F1E9-95BDFEAC8899}"/>
          </ac:spMkLst>
        </pc:spChg>
        <pc:spChg chg="add mod">
          <ac:chgData name="ZINCK Yves [CEGEE]" userId="58ab786b-eff3-4fb5-b8c5-161f6b44608b" providerId="ADAL" clId="{23BBBBE8-ECCC-4DD2-A990-41F4867481A2}" dt="2024-06-17T15:44:35.530" v="1048" actId="478"/>
          <ac:spMkLst>
            <pc:docMk/>
            <pc:sldMk cId="2361788162" sldId="2146847378"/>
            <ac:spMk id="21" creationId="{9972A59F-30E3-D957-C626-F575006403B1}"/>
          </ac:spMkLst>
        </pc:spChg>
        <pc:picChg chg="add mod">
          <ac:chgData name="ZINCK Yves [CEGEE]" userId="58ab786b-eff3-4fb5-b8c5-161f6b44608b" providerId="ADAL" clId="{23BBBBE8-ECCC-4DD2-A990-41F4867481A2}" dt="2024-06-17T13:59:15.100" v="266"/>
          <ac:picMkLst>
            <pc:docMk/>
            <pc:sldMk cId="2361788162" sldId="2146847378"/>
            <ac:picMk id="7" creationId="{9F31C08A-ADE5-693F-9ABC-49D9BC9A3459}"/>
          </ac:picMkLst>
        </pc:picChg>
        <pc:picChg chg="add mod">
          <ac:chgData name="ZINCK Yves [CEGEE]" userId="58ab786b-eff3-4fb5-b8c5-161f6b44608b" providerId="ADAL" clId="{23BBBBE8-ECCC-4DD2-A990-41F4867481A2}" dt="2024-06-17T13:59:15.100" v="266"/>
          <ac:picMkLst>
            <pc:docMk/>
            <pc:sldMk cId="2361788162" sldId="2146847378"/>
            <ac:picMk id="8" creationId="{CA68DAD5-4B61-95F0-1A20-7970CB0C3BC7}"/>
          </ac:picMkLst>
        </pc:picChg>
        <pc:picChg chg="add mod">
          <ac:chgData name="ZINCK Yves [CEGEE]" userId="58ab786b-eff3-4fb5-b8c5-161f6b44608b" providerId="ADAL" clId="{23BBBBE8-ECCC-4DD2-A990-41F4867481A2}" dt="2024-06-17T13:59:15.100" v="266"/>
          <ac:picMkLst>
            <pc:docMk/>
            <pc:sldMk cId="2361788162" sldId="2146847378"/>
            <ac:picMk id="9" creationId="{244C8428-CD17-5B13-2F53-329C1980823A}"/>
          </ac:picMkLst>
        </pc:picChg>
        <pc:picChg chg="add mod">
          <ac:chgData name="ZINCK Yves [CEGEE]" userId="58ab786b-eff3-4fb5-b8c5-161f6b44608b" providerId="ADAL" clId="{23BBBBE8-ECCC-4DD2-A990-41F4867481A2}" dt="2024-06-17T13:59:15.100" v="266"/>
          <ac:picMkLst>
            <pc:docMk/>
            <pc:sldMk cId="2361788162" sldId="2146847378"/>
            <ac:picMk id="13" creationId="{83C14AAB-86F5-6E9C-5CF9-B438AACD6965}"/>
          </ac:picMkLst>
        </pc:picChg>
        <pc:picChg chg="add mod">
          <ac:chgData name="ZINCK Yves [CEGEE]" userId="58ab786b-eff3-4fb5-b8c5-161f6b44608b" providerId="ADAL" clId="{23BBBBE8-ECCC-4DD2-A990-41F4867481A2}" dt="2024-06-17T13:59:15.100" v="266"/>
          <ac:picMkLst>
            <pc:docMk/>
            <pc:sldMk cId="2361788162" sldId="2146847378"/>
            <ac:picMk id="14" creationId="{D16305F0-9193-9C22-E918-90CB13D1E40C}"/>
          </ac:picMkLst>
        </pc:picChg>
        <pc:picChg chg="add mod">
          <ac:chgData name="ZINCK Yves [CEGEE]" userId="58ab786b-eff3-4fb5-b8c5-161f6b44608b" providerId="ADAL" clId="{23BBBBE8-ECCC-4DD2-A990-41F4867481A2}" dt="2024-06-17T13:59:15.100" v="266"/>
          <ac:picMkLst>
            <pc:docMk/>
            <pc:sldMk cId="2361788162" sldId="2146847378"/>
            <ac:picMk id="16" creationId="{6A05212F-6440-E6EC-26A9-BFEB85A95C68}"/>
          </ac:picMkLst>
        </pc:picChg>
      </pc:sldChg>
      <pc:sldChg chg="addSp delSp modSp new del mod">
        <pc:chgData name="ZINCK Yves [CEGEE]" userId="58ab786b-eff3-4fb5-b8c5-161f6b44608b" providerId="ADAL" clId="{23BBBBE8-ECCC-4DD2-A990-41F4867481A2}" dt="2024-06-17T15:55:59.124" v="1170" actId="47"/>
        <pc:sldMkLst>
          <pc:docMk/>
          <pc:sldMk cId="377123471" sldId="2146847379"/>
        </pc:sldMkLst>
        <pc:spChg chg="del">
          <ac:chgData name="ZINCK Yves [CEGEE]" userId="58ab786b-eff3-4fb5-b8c5-161f6b44608b" providerId="ADAL" clId="{23BBBBE8-ECCC-4DD2-A990-41F4867481A2}" dt="2024-06-17T15:13:24.719" v="461" actId="478"/>
          <ac:spMkLst>
            <pc:docMk/>
            <pc:sldMk cId="377123471" sldId="2146847379"/>
            <ac:spMk id="2" creationId="{A34E87AC-B727-E61C-F226-85B37517E8EA}"/>
          </ac:spMkLst>
        </pc:spChg>
        <pc:spChg chg="mod">
          <ac:chgData name="ZINCK Yves [CEGEE]" userId="58ab786b-eff3-4fb5-b8c5-161f6b44608b" providerId="ADAL" clId="{23BBBBE8-ECCC-4DD2-A990-41F4867481A2}" dt="2024-06-17T15:13:51.422" v="548" actId="20577"/>
          <ac:spMkLst>
            <pc:docMk/>
            <pc:sldMk cId="377123471" sldId="2146847379"/>
            <ac:spMk id="3" creationId="{40F16468-9C64-33EF-DE36-9C85C8DE4B5A}"/>
          </ac:spMkLst>
        </pc:spChg>
        <pc:spChg chg="add del">
          <ac:chgData name="ZINCK Yves [CEGEE]" userId="58ab786b-eff3-4fb5-b8c5-161f6b44608b" providerId="ADAL" clId="{23BBBBE8-ECCC-4DD2-A990-41F4867481A2}" dt="2024-06-17T15:44:55.467" v="1054" actId="478"/>
          <ac:spMkLst>
            <pc:docMk/>
            <pc:sldMk cId="377123471" sldId="2146847379"/>
            <ac:spMk id="4" creationId="{3D23760F-12E4-8310-1F73-CF5FD6667A55}"/>
          </ac:spMkLst>
        </pc:spChg>
        <pc:spChg chg="mod">
          <ac:chgData name="ZINCK Yves [CEGEE]" userId="58ab786b-eff3-4fb5-b8c5-161f6b44608b" providerId="ADAL" clId="{23BBBBE8-ECCC-4DD2-A990-41F4867481A2}" dt="2024-06-17T15:42:33.375" v="996" actId="20577"/>
          <ac:spMkLst>
            <pc:docMk/>
            <pc:sldMk cId="377123471" sldId="2146847379"/>
            <ac:spMk id="5" creationId="{E5B2E9DD-61B7-3773-7376-F1F16E3ED33A}"/>
          </ac:spMkLst>
        </pc:spChg>
        <pc:spChg chg="add mod">
          <ac:chgData name="ZINCK Yves [CEGEE]" userId="58ab786b-eff3-4fb5-b8c5-161f6b44608b" providerId="ADAL" clId="{23BBBBE8-ECCC-4DD2-A990-41F4867481A2}" dt="2024-06-17T15:13:32.934" v="489" actId="207"/>
          <ac:spMkLst>
            <pc:docMk/>
            <pc:sldMk cId="377123471" sldId="2146847379"/>
            <ac:spMk id="6" creationId="{F46BB902-27A6-BB87-CB85-62FA6F71AB6C}"/>
          </ac:spMkLst>
        </pc:spChg>
        <pc:spChg chg="add mod">
          <ac:chgData name="ZINCK Yves [CEGEE]" userId="58ab786b-eff3-4fb5-b8c5-161f6b44608b" providerId="ADAL" clId="{23BBBBE8-ECCC-4DD2-A990-41F4867481A2}" dt="2024-06-17T15:13:58.852" v="550" actId="207"/>
          <ac:spMkLst>
            <pc:docMk/>
            <pc:sldMk cId="377123471" sldId="2146847379"/>
            <ac:spMk id="8" creationId="{8E23A3A5-8AC9-0D8E-1AE8-59B7B2097F98}"/>
          </ac:spMkLst>
        </pc:spChg>
        <pc:picChg chg="add mod">
          <ac:chgData name="ZINCK Yves [CEGEE]" userId="58ab786b-eff3-4fb5-b8c5-161f6b44608b" providerId="ADAL" clId="{23BBBBE8-ECCC-4DD2-A990-41F4867481A2}" dt="2024-06-17T15:13:21.043" v="460"/>
          <ac:picMkLst>
            <pc:docMk/>
            <pc:sldMk cId="377123471" sldId="2146847379"/>
            <ac:picMk id="7" creationId="{52497131-EF80-6E67-33A2-C7268D058434}"/>
          </ac:picMkLst>
        </pc:picChg>
      </pc:sldChg>
      <pc:sldChg chg="modSp add mod ord">
        <pc:chgData name="ZINCK Yves [CEGEE]" userId="58ab786b-eff3-4fb5-b8c5-161f6b44608b" providerId="ADAL" clId="{23BBBBE8-ECCC-4DD2-A990-41F4867481A2}" dt="2024-06-17T16:00:50.278" v="1409" actId="255"/>
        <pc:sldMkLst>
          <pc:docMk/>
          <pc:sldMk cId="1356366119" sldId="2146847380"/>
        </pc:sldMkLst>
        <pc:spChg chg="mod">
          <ac:chgData name="ZINCK Yves [CEGEE]" userId="58ab786b-eff3-4fb5-b8c5-161f6b44608b" providerId="ADAL" clId="{23BBBBE8-ECCC-4DD2-A990-41F4867481A2}" dt="2024-06-17T16:00:50.278" v="1409" actId="255"/>
          <ac:spMkLst>
            <pc:docMk/>
            <pc:sldMk cId="1356366119" sldId="2146847380"/>
            <ac:spMk id="2" creationId="{7184BBA0-D874-4088-9322-89D4D1A17B8F}"/>
          </ac:spMkLst>
        </pc:spChg>
      </pc:sldChg>
      <pc:sldChg chg="modSp add mod ord">
        <pc:chgData name="ZINCK Yves [CEGEE]" userId="58ab786b-eff3-4fb5-b8c5-161f6b44608b" providerId="ADAL" clId="{23BBBBE8-ECCC-4DD2-A990-41F4867481A2}" dt="2024-06-17T16:00:03.183" v="1397" actId="255"/>
        <pc:sldMkLst>
          <pc:docMk/>
          <pc:sldMk cId="3330515737" sldId="2146847381"/>
        </pc:sldMkLst>
        <pc:spChg chg="mod">
          <ac:chgData name="ZINCK Yves [CEGEE]" userId="58ab786b-eff3-4fb5-b8c5-161f6b44608b" providerId="ADAL" clId="{23BBBBE8-ECCC-4DD2-A990-41F4867481A2}" dt="2024-06-17T16:00:03.183" v="1397" actId="255"/>
          <ac:spMkLst>
            <pc:docMk/>
            <pc:sldMk cId="3330515737" sldId="2146847381"/>
            <ac:spMk id="2" creationId="{7184BBA0-D874-4088-9322-89D4D1A17B8F}"/>
          </ac:spMkLst>
        </pc:spChg>
      </pc:sldChg>
      <pc:sldChg chg="modSp add mod ord">
        <pc:chgData name="ZINCK Yves [CEGEE]" userId="58ab786b-eff3-4fb5-b8c5-161f6b44608b" providerId="ADAL" clId="{23BBBBE8-ECCC-4DD2-A990-41F4867481A2}" dt="2024-06-17T16:01:15.575" v="1414" actId="255"/>
        <pc:sldMkLst>
          <pc:docMk/>
          <pc:sldMk cId="3656094122" sldId="2146847382"/>
        </pc:sldMkLst>
        <pc:spChg chg="mod">
          <ac:chgData name="ZINCK Yves [CEGEE]" userId="58ab786b-eff3-4fb5-b8c5-161f6b44608b" providerId="ADAL" clId="{23BBBBE8-ECCC-4DD2-A990-41F4867481A2}" dt="2024-06-17T16:01:15.575" v="1414" actId="255"/>
          <ac:spMkLst>
            <pc:docMk/>
            <pc:sldMk cId="3656094122" sldId="2146847382"/>
            <ac:spMk id="2" creationId="{7184BBA0-D874-4088-9322-89D4D1A17B8F}"/>
          </ac:spMkLst>
        </pc:spChg>
      </pc:sldChg>
      <pc:sldChg chg="modSp add mod ord">
        <pc:chgData name="ZINCK Yves [CEGEE]" userId="58ab786b-eff3-4fb5-b8c5-161f6b44608b" providerId="ADAL" clId="{23BBBBE8-ECCC-4DD2-A990-41F4867481A2}" dt="2024-06-17T16:01:48.616" v="1424" actId="255"/>
        <pc:sldMkLst>
          <pc:docMk/>
          <pc:sldMk cId="939452355" sldId="2146847383"/>
        </pc:sldMkLst>
        <pc:spChg chg="mod">
          <ac:chgData name="ZINCK Yves [CEGEE]" userId="58ab786b-eff3-4fb5-b8c5-161f6b44608b" providerId="ADAL" clId="{23BBBBE8-ECCC-4DD2-A990-41F4867481A2}" dt="2024-06-17T16:01:48.616" v="1424" actId="255"/>
          <ac:spMkLst>
            <pc:docMk/>
            <pc:sldMk cId="939452355" sldId="2146847383"/>
            <ac:spMk id="2" creationId="{7184BBA0-D874-4088-9322-89D4D1A17B8F}"/>
          </ac:spMkLst>
        </pc:spChg>
      </pc:sldChg>
      <pc:sldChg chg="addSp delSp modSp add mod ord">
        <pc:chgData name="ZINCK Yves [CEGEE]" userId="58ab786b-eff3-4fb5-b8c5-161f6b44608b" providerId="ADAL" clId="{23BBBBE8-ECCC-4DD2-A990-41F4867481A2}" dt="2024-06-28T12:21:23.012" v="2571" actId="1076"/>
        <pc:sldMkLst>
          <pc:docMk/>
          <pc:sldMk cId="3557480643" sldId="2146847384"/>
        </pc:sldMkLst>
        <pc:spChg chg="mod">
          <ac:chgData name="ZINCK Yves [CEGEE]" userId="58ab786b-eff3-4fb5-b8c5-161f6b44608b" providerId="ADAL" clId="{23BBBBE8-ECCC-4DD2-A990-41F4867481A2}" dt="2024-06-27T09:24:46.267" v="1712" actId="6549"/>
          <ac:spMkLst>
            <pc:docMk/>
            <pc:sldMk cId="3557480643" sldId="2146847384"/>
            <ac:spMk id="2" creationId="{30E3C147-0DFE-464B-89CC-A4F4CD6179FF}"/>
          </ac:spMkLst>
        </pc:spChg>
        <pc:spChg chg="mod">
          <ac:chgData name="ZINCK Yves [CEGEE]" userId="58ab786b-eff3-4fb5-b8c5-161f6b44608b" providerId="ADAL" clId="{23BBBBE8-ECCC-4DD2-A990-41F4867481A2}" dt="2024-06-28T08:38:51.414" v="2262" actId="20577"/>
          <ac:spMkLst>
            <pc:docMk/>
            <pc:sldMk cId="3557480643" sldId="2146847384"/>
            <ac:spMk id="3" creationId="{1B13247D-C9FB-4D7A-B354-116B5B6CC28E}"/>
          </ac:spMkLst>
        </pc:spChg>
        <pc:spChg chg="add mod">
          <ac:chgData name="ZINCK Yves [CEGEE]" userId="58ab786b-eff3-4fb5-b8c5-161f6b44608b" providerId="ADAL" clId="{23BBBBE8-ECCC-4DD2-A990-41F4867481A2}" dt="2024-06-28T12:21:23.012" v="2571" actId="1076"/>
          <ac:spMkLst>
            <pc:docMk/>
            <pc:sldMk cId="3557480643" sldId="2146847384"/>
            <ac:spMk id="4" creationId="{B3B00AD1-10FE-FF99-96ED-DD180CF66E7B}"/>
          </ac:spMkLst>
        </pc:spChg>
        <pc:spChg chg="mod">
          <ac:chgData name="ZINCK Yves [CEGEE]" userId="58ab786b-eff3-4fb5-b8c5-161f6b44608b" providerId="ADAL" clId="{23BBBBE8-ECCC-4DD2-A990-41F4867481A2}" dt="2024-06-27T12:01:30.648" v="2204" actId="20577"/>
          <ac:spMkLst>
            <pc:docMk/>
            <pc:sldMk cId="3557480643" sldId="2146847384"/>
            <ac:spMk id="5" creationId="{59198D41-F9A2-4C57-BE01-23398303FF8B}"/>
          </ac:spMkLst>
        </pc:spChg>
        <pc:spChg chg="mod">
          <ac:chgData name="ZINCK Yves [CEGEE]" userId="58ab786b-eff3-4fb5-b8c5-161f6b44608b" providerId="ADAL" clId="{23BBBBE8-ECCC-4DD2-A990-41F4867481A2}" dt="2024-06-27T10:58:51.812" v="2065" actId="1037"/>
          <ac:spMkLst>
            <pc:docMk/>
            <pc:sldMk cId="3557480643" sldId="2146847384"/>
            <ac:spMk id="7" creationId="{6A2BF87D-4BE7-15CA-FFB1-A85473D051AC}"/>
          </ac:spMkLst>
        </pc:spChg>
        <pc:spChg chg="mod">
          <ac:chgData name="ZINCK Yves [CEGEE]" userId="58ab786b-eff3-4fb5-b8c5-161f6b44608b" providerId="ADAL" clId="{23BBBBE8-ECCC-4DD2-A990-41F4867481A2}" dt="2024-06-27T09:55:15.471" v="1909" actId="113"/>
          <ac:spMkLst>
            <pc:docMk/>
            <pc:sldMk cId="3557480643" sldId="2146847384"/>
            <ac:spMk id="8" creationId="{7221BBFD-8601-B993-EDC4-8FBADAE13F8C}"/>
          </ac:spMkLst>
        </pc:spChg>
        <pc:spChg chg="mod">
          <ac:chgData name="ZINCK Yves [CEGEE]" userId="58ab786b-eff3-4fb5-b8c5-161f6b44608b" providerId="ADAL" clId="{23BBBBE8-ECCC-4DD2-A990-41F4867481A2}" dt="2024-06-27T09:27:31.566" v="1754" actId="1038"/>
          <ac:spMkLst>
            <pc:docMk/>
            <pc:sldMk cId="3557480643" sldId="2146847384"/>
            <ac:spMk id="9" creationId="{3102E4B2-A702-7C53-04E4-35DDB497831A}"/>
          </ac:spMkLst>
        </pc:spChg>
        <pc:spChg chg="mod">
          <ac:chgData name="ZINCK Yves [CEGEE]" userId="58ab786b-eff3-4fb5-b8c5-161f6b44608b" providerId="ADAL" clId="{23BBBBE8-ECCC-4DD2-A990-41F4867481A2}" dt="2024-06-27T09:28:06.856" v="1800" actId="113"/>
          <ac:spMkLst>
            <pc:docMk/>
            <pc:sldMk cId="3557480643" sldId="2146847384"/>
            <ac:spMk id="10" creationId="{823ACDBA-1660-1890-CBD7-2257C0EDF5ED}"/>
          </ac:spMkLst>
        </pc:spChg>
        <pc:spChg chg="add mod">
          <ac:chgData name="ZINCK Yves [CEGEE]" userId="58ab786b-eff3-4fb5-b8c5-161f6b44608b" providerId="ADAL" clId="{23BBBBE8-ECCC-4DD2-A990-41F4867481A2}" dt="2024-06-28T12:20:21.847" v="2545" actId="20577"/>
          <ac:spMkLst>
            <pc:docMk/>
            <pc:sldMk cId="3557480643" sldId="2146847384"/>
            <ac:spMk id="11" creationId="{E14C8EF7-F2C3-250A-8C94-937A76E5524C}"/>
          </ac:spMkLst>
        </pc:spChg>
        <pc:spChg chg="add mod">
          <ac:chgData name="ZINCK Yves [CEGEE]" userId="58ab786b-eff3-4fb5-b8c5-161f6b44608b" providerId="ADAL" clId="{23BBBBE8-ECCC-4DD2-A990-41F4867481A2}" dt="2024-06-28T12:20:18.847" v="2543" actId="20577"/>
          <ac:spMkLst>
            <pc:docMk/>
            <pc:sldMk cId="3557480643" sldId="2146847384"/>
            <ac:spMk id="12" creationId="{251F236A-FD09-04E9-D177-5E802F444934}"/>
          </ac:spMkLst>
        </pc:spChg>
        <pc:spChg chg="add mod">
          <ac:chgData name="ZINCK Yves [CEGEE]" userId="58ab786b-eff3-4fb5-b8c5-161f6b44608b" providerId="ADAL" clId="{23BBBBE8-ECCC-4DD2-A990-41F4867481A2}" dt="2024-06-27T09:29:03.096" v="1809" actId="1076"/>
          <ac:spMkLst>
            <pc:docMk/>
            <pc:sldMk cId="3557480643" sldId="2146847384"/>
            <ac:spMk id="14" creationId="{52EA7EF2-AB65-83E6-1EFE-CA9638CCFA2F}"/>
          </ac:spMkLst>
        </pc:spChg>
        <pc:spChg chg="mod">
          <ac:chgData name="ZINCK Yves [CEGEE]" userId="58ab786b-eff3-4fb5-b8c5-161f6b44608b" providerId="ADAL" clId="{23BBBBE8-ECCC-4DD2-A990-41F4867481A2}" dt="2024-06-27T10:59:02.272" v="2066" actId="14100"/>
          <ac:spMkLst>
            <pc:docMk/>
            <pc:sldMk cId="3557480643" sldId="2146847384"/>
            <ac:spMk id="16" creationId="{46E333F4-DAE9-938D-F4E9-0BFE7A523044}"/>
          </ac:spMkLst>
        </pc:spChg>
        <pc:spChg chg="mod">
          <ac:chgData name="ZINCK Yves [CEGEE]" userId="58ab786b-eff3-4fb5-b8c5-161f6b44608b" providerId="ADAL" clId="{23BBBBE8-ECCC-4DD2-A990-41F4867481A2}" dt="2024-06-27T09:55:28.176" v="1910" actId="113"/>
          <ac:spMkLst>
            <pc:docMk/>
            <pc:sldMk cId="3557480643" sldId="2146847384"/>
            <ac:spMk id="17" creationId="{B2A2950C-BBCE-E4D0-5222-6C596F52AB00}"/>
          </ac:spMkLst>
        </pc:spChg>
        <pc:spChg chg="mod">
          <ac:chgData name="ZINCK Yves [CEGEE]" userId="58ab786b-eff3-4fb5-b8c5-161f6b44608b" providerId="ADAL" clId="{23BBBBE8-ECCC-4DD2-A990-41F4867481A2}" dt="2024-06-27T09:46:31.654" v="1845" actId="14100"/>
          <ac:spMkLst>
            <pc:docMk/>
            <pc:sldMk cId="3557480643" sldId="2146847384"/>
            <ac:spMk id="18" creationId="{F58F0A13-62E6-34A5-7765-B1269FB709D6}"/>
          </ac:spMkLst>
        </pc:spChg>
        <pc:spChg chg="mod">
          <ac:chgData name="ZINCK Yves [CEGEE]" userId="58ab786b-eff3-4fb5-b8c5-161f6b44608b" providerId="ADAL" clId="{23BBBBE8-ECCC-4DD2-A990-41F4867481A2}" dt="2024-06-27T09:56:37.915" v="1924" actId="20577"/>
          <ac:spMkLst>
            <pc:docMk/>
            <pc:sldMk cId="3557480643" sldId="2146847384"/>
            <ac:spMk id="19" creationId="{57DA652F-9158-C9FD-0CDE-7CB21338BA29}"/>
          </ac:spMkLst>
        </pc:spChg>
        <pc:spChg chg="add mod">
          <ac:chgData name="ZINCK Yves [CEGEE]" userId="58ab786b-eff3-4fb5-b8c5-161f6b44608b" providerId="ADAL" clId="{23BBBBE8-ECCC-4DD2-A990-41F4867481A2}" dt="2024-06-27T12:01:38.814" v="2205" actId="113"/>
          <ac:spMkLst>
            <pc:docMk/>
            <pc:sldMk cId="3557480643" sldId="2146847384"/>
            <ac:spMk id="20" creationId="{0DBFA100-D14B-B10E-3237-1EDD8E39231B}"/>
          </ac:spMkLst>
        </pc:spChg>
        <pc:spChg chg="add mod">
          <ac:chgData name="ZINCK Yves [CEGEE]" userId="58ab786b-eff3-4fb5-b8c5-161f6b44608b" providerId="ADAL" clId="{23BBBBE8-ECCC-4DD2-A990-41F4867481A2}" dt="2024-06-27T12:01:41.860" v="2206" actId="113"/>
          <ac:spMkLst>
            <pc:docMk/>
            <pc:sldMk cId="3557480643" sldId="2146847384"/>
            <ac:spMk id="21" creationId="{8C82DA75-697C-A25E-5619-6F47C6687A4E}"/>
          </ac:spMkLst>
        </pc:spChg>
        <pc:spChg chg="add mod">
          <ac:chgData name="ZINCK Yves [CEGEE]" userId="58ab786b-eff3-4fb5-b8c5-161f6b44608b" providerId="ADAL" clId="{23BBBBE8-ECCC-4DD2-A990-41F4867481A2}" dt="2024-06-28T08:39:09.796" v="2278" actId="20577"/>
          <ac:spMkLst>
            <pc:docMk/>
            <pc:sldMk cId="3557480643" sldId="2146847384"/>
            <ac:spMk id="22" creationId="{7EE1DEC6-3DD3-ED65-035C-15D1B7789BFE}"/>
          </ac:spMkLst>
        </pc:spChg>
        <pc:grpChg chg="mod">
          <ac:chgData name="ZINCK Yves [CEGEE]" userId="58ab786b-eff3-4fb5-b8c5-161f6b44608b" providerId="ADAL" clId="{23BBBBE8-ECCC-4DD2-A990-41F4867481A2}" dt="2024-06-27T10:59:35.504" v="2078" actId="1035"/>
          <ac:grpSpMkLst>
            <pc:docMk/>
            <pc:sldMk cId="3557480643" sldId="2146847384"/>
            <ac:grpSpMk id="6" creationId="{7686AEA1-4FB5-5AF7-7782-9A373A55CAC6}"/>
          </ac:grpSpMkLst>
        </pc:grpChg>
        <pc:grpChg chg="mod">
          <ac:chgData name="ZINCK Yves [CEGEE]" userId="58ab786b-eff3-4fb5-b8c5-161f6b44608b" providerId="ADAL" clId="{23BBBBE8-ECCC-4DD2-A990-41F4867481A2}" dt="2024-06-27T10:59:35.504" v="2078" actId="1035"/>
          <ac:grpSpMkLst>
            <pc:docMk/>
            <pc:sldMk cId="3557480643" sldId="2146847384"/>
            <ac:grpSpMk id="15" creationId="{CE4A0D52-DA88-1175-F28D-13D738E880C8}"/>
          </ac:grpSpMkLst>
        </pc:grpChg>
        <pc:graphicFrameChg chg="add del mod">
          <ac:chgData name="ZINCK Yves [CEGEE]" userId="58ab786b-eff3-4fb5-b8c5-161f6b44608b" providerId="ADAL" clId="{23BBBBE8-ECCC-4DD2-A990-41F4867481A2}" dt="2024-06-27T09:26:15.466" v="1718" actId="18245"/>
          <ac:graphicFrameMkLst>
            <pc:docMk/>
            <pc:sldMk cId="3557480643" sldId="2146847384"/>
            <ac:graphicFrameMk id="4" creationId="{50ED79B9-8367-699E-A09A-8408C2349493}"/>
          </ac:graphicFrameMkLst>
        </pc:graphicFrameChg>
        <pc:graphicFrameChg chg="add del mod">
          <ac:chgData name="ZINCK Yves [CEGEE]" userId="58ab786b-eff3-4fb5-b8c5-161f6b44608b" providerId="ADAL" clId="{23BBBBE8-ECCC-4DD2-A990-41F4867481A2}" dt="2024-06-27T09:29:18.380" v="1810" actId="18245"/>
          <ac:graphicFrameMkLst>
            <pc:docMk/>
            <pc:sldMk cId="3557480643" sldId="2146847384"/>
            <ac:graphicFrameMk id="12" creationId="{42C9D8B5-84D8-B46A-B184-86E6CC65C2BB}"/>
          </ac:graphicFrameMkLst>
        </pc:graphicFrameChg>
        <pc:picChg chg="del">
          <ac:chgData name="ZINCK Yves [CEGEE]" userId="58ab786b-eff3-4fb5-b8c5-161f6b44608b" providerId="ADAL" clId="{23BBBBE8-ECCC-4DD2-A990-41F4867481A2}" dt="2024-06-27T09:25:25.846" v="1717" actId="478"/>
          <ac:picMkLst>
            <pc:docMk/>
            <pc:sldMk cId="3557480643" sldId="2146847384"/>
            <ac:picMk id="11" creationId="{9DA97073-03E0-E196-48FB-BAA834AF7C70}"/>
          </ac:picMkLst>
        </pc:picChg>
      </pc:sldChg>
      <pc:sldMasterChg chg="delSldLayout modSldLayout">
        <pc:chgData name="ZINCK Yves [CEGEE]" userId="58ab786b-eff3-4fb5-b8c5-161f6b44608b" providerId="ADAL" clId="{23BBBBE8-ECCC-4DD2-A990-41F4867481A2}" dt="2024-06-17T15:43:13.071" v="1032" actId="20577"/>
        <pc:sldMasterMkLst>
          <pc:docMk/>
          <pc:sldMasterMk cId="4183690594" sldId="2147483648"/>
        </pc:sldMasterMkLst>
        <pc:sldLayoutChg chg="modSp">
          <pc:chgData name="ZINCK Yves [CEGEE]" userId="58ab786b-eff3-4fb5-b8c5-161f6b44608b" providerId="ADAL" clId="{23BBBBE8-ECCC-4DD2-A990-41F4867481A2}" dt="2024-06-17T15:43:13.071" v="1032" actId="20577"/>
          <pc:sldLayoutMkLst>
            <pc:docMk/>
            <pc:sldMasterMk cId="4183690594" sldId="2147483648"/>
            <pc:sldLayoutMk cId="1756913260" sldId="2147483683"/>
          </pc:sldLayoutMkLst>
          <pc:spChg chg="mod">
            <ac:chgData name="ZINCK Yves [CEGEE]" userId="58ab786b-eff3-4fb5-b8c5-161f6b44608b" providerId="ADAL" clId="{23BBBBE8-ECCC-4DD2-A990-41F4867481A2}" dt="2024-06-17T15:43:13.071" v="1032" actId="20577"/>
            <ac:spMkLst>
              <pc:docMk/>
              <pc:sldMasterMk cId="4183690594" sldId="2147483648"/>
              <pc:sldLayoutMk cId="1756913260" sldId="2147483683"/>
              <ac:spMk id="15" creationId="{00000000-0000-0000-0000-000000000000}"/>
            </ac:spMkLst>
          </pc:spChg>
        </pc:sldLayoutChg>
        <pc:sldLayoutChg chg="del">
          <pc:chgData name="ZINCK Yves [CEGEE]" userId="58ab786b-eff3-4fb5-b8c5-161f6b44608b" providerId="ADAL" clId="{23BBBBE8-ECCC-4DD2-A990-41F4867481A2}" dt="2024-06-17T13:49:19.333" v="0" actId="47"/>
          <pc:sldLayoutMkLst>
            <pc:docMk/>
            <pc:sldMasterMk cId="4183690594" sldId="2147483648"/>
            <pc:sldLayoutMk cId="596221416" sldId="214748372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5FB573-83A0-4F66-9FCB-4E959BDC8261}" type="datetimeFigureOut">
              <a:rPr lang="fr-FR" smtClean="0"/>
              <a:t>28/06/2024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1EDE9B-EA56-418C-8C6D-A45707F34375}" type="slidenum">
              <a:rPr lang="fr-FR" smtClean="0"/>
              <a:t>‹N°›</a:t>
            </a:fld>
            <a:endParaRPr lang="fr-FR"/>
          </a:p>
        </p:txBody>
      </p:sp>
    </p:spTree>
    <p:extLst>
      <p:ext uri="{BB962C8B-B14F-4D97-AF65-F5344CB8AC3E}">
        <p14:creationId xmlns:p14="http://schemas.microsoft.com/office/powerpoint/2010/main" val="2309118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4.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hyperlink" Target="http://www.groupebpce.fr/" TargetMode="External"/><Relationship Id="rId5" Type="http://schemas.openxmlformats.org/officeDocument/2006/relationships/image" Target="../media/image9.png"/><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4.jp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 Id="rId6" Type="http://schemas.openxmlformats.org/officeDocument/2006/relationships/hyperlink" Target="http://www.groupebpce.fr/" TargetMode="External"/><Relationship Id="rId5" Type="http://schemas.openxmlformats.org/officeDocument/2006/relationships/image" Target="../media/image9.png"/><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Ce Net Blocage Déblocage utilisateur</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3_Titre">
    <p:spTree>
      <p:nvGrpSpPr>
        <p:cNvPr id="1" name="Shape 8"/>
        <p:cNvGrpSpPr/>
        <p:nvPr/>
      </p:nvGrpSpPr>
      <p:grpSpPr>
        <a:xfrm>
          <a:off x="0" y="0"/>
          <a:ext cx="0" cy="0"/>
          <a:chOff x="0" y="0"/>
          <a:chExt cx="0" cy="0"/>
        </a:xfrm>
      </p:grpSpPr>
      <p:sp>
        <p:nvSpPr>
          <p:cNvPr id="19" name="Espace réservé pour une image  18">
            <a:extLst>
              <a:ext uri="{FF2B5EF4-FFF2-40B4-BE49-F238E27FC236}">
                <a16:creationId xmlns:a16="http://schemas.microsoft.com/office/drawing/2014/main" id="{DCEB38BE-58B5-B8EF-160B-03556F2E1F16}"/>
              </a:ext>
            </a:extLst>
          </p:cNvPr>
          <p:cNvSpPr>
            <a:spLocks noGrp="1"/>
          </p:cNvSpPr>
          <p:nvPr>
            <p:ph type="pic" sz="quarter" idx="14"/>
          </p:nvPr>
        </p:nvSpPr>
        <p:spPr>
          <a:xfrm>
            <a:off x="4847861" y="4088"/>
            <a:ext cx="7344139" cy="6885517"/>
          </a:xfrm>
          <a:prstGeom prst="rect">
            <a:avLst/>
          </a:prstGeom>
          <a:solidFill>
            <a:schemeClr val="bg1">
              <a:lumMod val="95000"/>
            </a:schemeClr>
          </a:solidFill>
        </p:spPr>
        <p:txBody>
          <a:bodyPr wrap="square">
            <a:noAutofit/>
          </a:bodyPr>
          <a:lstStyle/>
          <a:p>
            <a:r>
              <a:rPr lang="fr-FR"/>
              <a:t>Cliquez sur l'icône pour ajouter une image</a:t>
            </a:r>
            <a:endParaRPr lang="en-US" dirty="0"/>
          </a:p>
        </p:txBody>
      </p:sp>
      <p:sp>
        <p:nvSpPr>
          <p:cNvPr id="10" name="Shape 10"/>
          <p:cNvSpPr txBox="1">
            <a:spLocks noGrp="1"/>
          </p:cNvSpPr>
          <p:nvPr userDrawn="1">
            <p:ph type="ctrTitle" hasCustomPrompt="1"/>
          </p:nvPr>
        </p:nvSpPr>
        <p:spPr>
          <a:xfrm>
            <a:off x="1152000" y="2468894"/>
            <a:ext cx="6528725" cy="1546399"/>
          </a:xfrm>
          <a:prstGeom prst="rect">
            <a:avLst/>
          </a:prstGeom>
        </p:spPr>
        <p:txBody>
          <a:bodyPr lIns="0" tIns="0" rIns="0" bIns="0" anchor="b" anchorCtr="0">
            <a:noAutofit/>
          </a:bodyPr>
          <a:lstStyle>
            <a:lvl1pPr lvl="0" algn="l">
              <a:lnSpc>
                <a:spcPct val="85000"/>
              </a:lnSpc>
              <a:spcBef>
                <a:spcPts val="0"/>
              </a:spcBef>
              <a:buClr>
                <a:srgbClr val="FFFFFF"/>
              </a:buClr>
              <a:buSzPct val="100000"/>
              <a:buFont typeface="Cabin Condensed"/>
              <a:defRPr sz="5867" b="1" i="0" cap="all" baseline="0">
                <a:solidFill>
                  <a:schemeClr val="tx1"/>
                </a:solidFill>
                <a:effectLst/>
                <a:latin typeface="Montserrat ExtraBold" pitchFamily="2" charset="77"/>
                <a:ea typeface="Montserrat ExtraBold" pitchFamily="2" charset="77"/>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dirty="0"/>
              <a:t>Titre du document</a:t>
            </a:r>
            <a:endParaRPr dirty="0"/>
          </a:p>
        </p:txBody>
      </p:sp>
      <p:sp>
        <p:nvSpPr>
          <p:cNvPr id="6" name="Espace réservé du texte 52"/>
          <p:cNvSpPr>
            <a:spLocks noGrp="1"/>
          </p:cNvSpPr>
          <p:nvPr userDrawn="1">
            <p:ph type="body" sz="quarter" idx="11" hasCustomPrompt="1"/>
          </p:nvPr>
        </p:nvSpPr>
        <p:spPr>
          <a:xfrm>
            <a:off x="1152000" y="4041879"/>
            <a:ext cx="6528725" cy="332399"/>
          </a:xfrm>
          <a:prstGeom prst="rect">
            <a:avLst/>
          </a:prstGeom>
          <a:noFill/>
          <a:ln>
            <a:noFill/>
          </a:ln>
        </p:spPr>
        <p:txBody>
          <a:bodyPr wrap="square" lIns="0" tIns="0" rIns="0" bIns="0" anchor="t" anchorCtr="0">
            <a:spAutoFit/>
          </a:bodyPr>
          <a:lstStyle>
            <a:lvl1pPr marL="0" indent="0" algn="l">
              <a:buNone/>
              <a:defRPr sz="2400" b="0" i="0" cap="none" baseline="0">
                <a:solidFill>
                  <a:schemeClr val="tx1"/>
                </a:solidFill>
                <a:effectLst/>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dirty="0"/>
              <a:t>Sous-titre du document</a:t>
            </a:r>
            <a:endParaRPr lang="fr-FR" dirty="0"/>
          </a:p>
        </p:txBody>
      </p:sp>
      <p:sp>
        <p:nvSpPr>
          <p:cNvPr id="17" name="Espace réservé du texte 52"/>
          <p:cNvSpPr>
            <a:spLocks noGrp="1"/>
          </p:cNvSpPr>
          <p:nvPr userDrawn="1">
            <p:ph type="body" sz="quarter" idx="13" hasCustomPrompt="1"/>
          </p:nvPr>
        </p:nvSpPr>
        <p:spPr>
          <a:xfrm rot="16200000">
            <a:off x="-1017226" y="3347001"/>
            <a:ext cx="2794537" cy="164000"/>
          </a:xfrm>
          <a:prstGeom prst="rect">
            <a:avLst/>
          </a:prstGeom>
        </p:spPr>
        <p:txBody>
          <a:bodyPr vert="horz" wrap="none" lIns="0" tIns="0" rIns="0" bIns="0" anchor="ctr" anchorCtr="0">
            <a:noAutofit/>
          </a:bodyPr>
          <a:lstStyle>
            <a:lvl1pPr marL="0" indent="0" algn="ctr">
              <a:buNone/>
              <a:defRPr sz="933" b="0" i="0" spc="133" baseline="0">
                <a:solidFill>
                  <a:schemeClr val="bg1">
                    <a:lumMod val="75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Date de la publication</a:t>
            </a:r>
          </a:p>
        </p:txBody>
      </p:sp>
      <p:pic>
        <p:nvPicPr>
          <p:cNvPr id="2" name="Image 1">
            <a:extLst>
              <a:ext uri="{FF2B5EF4-FFF2-40B4-BE49-F238E27FC236}">
                <a16:creationId xmlns:a16="http://schemas.microsoft.com/office/drawing/2014/main" id="{D7A16E95-3C77-9825-DBE3-54F835A5AD3A}"/>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768352" y="6091218"/>
            <a:ext cx="2063285" cy="338129"/>
          </a:xfrm>
          <a:prstGeom prst="rect">
            <a:avLst/>
          </a:prstGeom>
        </p:spPr>
      </p:pic>
      <p:pic>
        <p:nvPicPr>
          <p:cNvPr id="3" name="Image 2">
            <a:extLst>
              <a:ext uri="{FF2B5EF4-FFF2-40B4-BE49-F238E27FC236}">
                <a16:creationId xmlns:a16="http://schemas.microsoft.com/office/drawing/2014/main" id="{1FAC5E43-F42D-7F93-16F1-7223AF5A99CB}"/>
              </a:ext>
            </a:extLst>
          </p:cNvPr>
          <p:cNvPicPr>
            <a:picLocks noChangeAspect="1"/>
          </p:cNvPicPr>
          <p:nvPr userDrawn="1"/>
        </p:nvPicPr>
        <p:blipFill>
          <a:blip r:embed="rId3"/>
          <a:srcRect/>
          <a:stretch/>
        </p:blipFill>
        <p:spPr>
          <a:xfrm>
            <a:off x="696419" y="452669"/>
            <a:ext cx="3456003" cy="864000"/>
          </a:xfrm>
          <a:prstGeom prst="rect">
            <a:avLst/>
          </a:prstGeom>
        </p:spPr>
      </p:pic>
    </p:spTree>
    <p:extLst>
      <p:ext uri="{BB962C8B-B14F-4D97-AF65-F5344CB8AC3E}">
        <p14:creationId xmlns:p14="http://schemas.microsoft.com/office/powerpoint/2010/main" val="13007597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extLst>
    <p:ext uri="{DCECCB84-F9BA-43D5-87BE-67443E8EF086}">
      <p15:sldGuideLst xmlns:p15="http://schemas.microsoft.com/office/powerpoint/2012/main">
        <p15:guide id="1" orient="horz" pos="1620">
          <p15:clr>
            <a:srgbClr val="FBAE40"/>
          </p15:clr>
        </p15:guide>
        <p15:guide id="2" pos="39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2_Titre">
    <p:spTree>
      <p:nvGrpSpPr>
        <p:cNvPr id="1" name="Shape 8"/>
        <p:cNvGrpSpPr/>
        <p:nvPr/>
      </p:nvGrpSpPr>
      <p:grpSpPr>
        <a:xfrm>
          <a:off x="0" y="0"/>
          <a:ext cx="0" cy="0"/>
          <a:chOff x="0" y="0"/>
          <a:chExt cx="0" cy="0"/>
        </a:xfrm>
      </p:grpSpPr>
      <p:pic>
        <p:nvPicPr>
          <p:cNvPr id="4" name="Image 3">
            <a:extLst>
              <a:ext uri="{FF2B5EF4-FFF2-40B4-BE49-F238E27FC236}">
                <a16:creationId xmlns:a16="http://schemas.microsoft.com/office/drawing/2014/main" id="{B698F1D4-8818-BBC5-07C8-99B0CB381488}"/>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768352" y="6091218"/>
            <a:ext cx="2063285" cy="338129"/>
          </a:xfrm>
          <a:prstGeom prst="rect">
            <a:avLst/>
          </a:prstGeom>
        </p:spPr>
      </p:pic>
      <p:sp>
        <p:nvSpPr>
          <p:cNvPr id="5" name="Espace réservé du texte 52">
            <a:extLst>
              <a:ext uri="{FF2B5EF4-FFF2-40B4-BE49-F238E27FC236}">
                <a16:creationId xmlns:a16="http://schemas.microsoft.com/office/drawing/2014/main" id="{65F19688-0D97-D48A-3291-6C15B4A36D39}"/>
              </a:ext>
            </a:extLst>
          </p:cNvPr>
          <p:cNvSpPr>
            <a:spLocks noGrp="1"/>
          </p:cNvSpPr>
          <p:nvPr>
            <p:ph type="body" sz="quarter" idx="13" hasCustomPrompt="1"/>
          </p:nvPr>
        </p:nvSpPr>
        <p:spPr>
          <a:xfrm rot="16200000">
            <a:off x="-1017226" y="3347001"/>
            <a:ext cx="2794537" cy="164000"/>
          </a:xfrm>
          <a:prstGeom prst="rect">
            <a:avLst/>
          </a:prstGeom>
        </p:spPr>
        <p:txBody>
          <a:bodyPr vert="horz" wrap="none" lIns="0" tIns="0" rIns="0" bIns="0" anchor="ctr" anchorCtr="0">
            <a:noAutofit/>
          </a:bodyPr>
          <a:lstStyle>
            <a:lvl1pPr marL="0" indent="0" algn="ctr">
              <a:buNone/>
              <a:defRPr sz="933" b="0" i="0" spc="133" baseline="0">
                <a:solidFill>
                  <a:schemeClr val="bg1">
                    <a:lumMod val="75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Date de la publication</a:t>
            </a:r>
          </a:p>
        </p:txBody>
      </p:sp>
      <p:sp>
        <p:nvSpPr>
          <p:cNvPr id="9" name="Shape 10">
            <a:extLst>
              <a:ext uri="{FF2B5EF4-FFF2-40B4-BE49-F238E27FC236}">
                <a16:creationId xmlns:a16="http://schemas.microsoft.com/office/drawing/2014/main" id="{0F4828DA-335E-907B-B55F-2E55FEDFECFE}"/>
              </a:ext>
            </a:extLst>
          </p:cNvPr>
          <p:cNvSpPr txBox="1">
            <a:spLocks/>
          </p:cNvSpPr>
          <p:nvPr userDrawn="1"/>
        </p:nvSpPr>
        <p:spPr>
          <a:xfrm>
            <a:off x="1152000" y="2468894"/>
            <a:ext cx="6528725" cy="1546399"/>
          </a:xfrm>
          <a:prstGeom prst="rect">
            <a:avLst/>
          </a:prstGeom>
        </p:spPr>
        <p:txBody>
          <a:bodyPr vert="horz" lIns="0" tIns="0" rIns="0" bIns="0" rtlCol="0" anchor="b" anchorCtr="0">
            <a:noAutofit/>
          </a:bodyPr>
          <a:lstStyle>
            <a:lvl1pPr lvl="0" algn="l" defTabSz="914400" rtl="0" eaLnBrk="1" latinLnBrk="0" hangingPunct="1">
              <a:lnSpc>
                <a:spcPct val="85000"/>
              </a:lnSpc>
              <a:spcBef>
                <a:spcPts val="0"/>
              </a:spcBef>
              <a:buClr>
                <a:srgbClr val="FFFFFF"/>
              </a:buClr>
              <a:buSzPct val="100000"/>
              <a:buFont typeface="Cabin Condensed"/>
              <a:buNone/>
              <a:defRPr sz="4400" b="1" i="0" kern="1200" cap="all" baseline="0">
                <a:solidFill>
                  <a:schemeClr val="tx1"/>
                </a:solidFill>
                <a:effectLst/>
                <a:latin typeface="Montserrat ExtraBold" pitchFamily="2" charset="77"/>
                <a:ea typeface="Montserrat ExtraBold" pitchFamily="2" charset="77"/>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sz="5867" dirty="0"/>
              <a:t>Titre du document</a:t>
            </a:r>
          </a:p>
        </p:txBody>
      </p:sp>
      <p:sp>
        <p:nvSpPr>
          <p:cNvPr id="11" name="Espace réservé du texte 52">
            <a:extLst>
              <a:ext uri="{FF2B5EF4-FFF2-40B4-BE49-F238E27FC236}">
                <a16:creationId xmlns:a16="http://schemas.microsoft.com/office/drawing/2014/main" id="{52478A6C-701A-C6DA-5F57-E05B773EF740}"/>
              </a:ext>
            </a:extLst>
          </p:cNvPr>
          <p:cNvSpPr>
            <a:spLocks noGrp="1"/>
          </p:cNvSpPr>
          <p:nvPr>
            <p:ph type="body" sz="quarter" idx="14" hasCustomPrompt="1"/>
          </p:nvPr>
        </p:nvSpPr>
        <p:spPr>
          <a:xfrm>
            <a:off x="1152000" y="4041879"/>
            <a:ext cx="6528725" cy="332399"/>
          </a:xfrm>
          <a:prstGeom prst="rect">
            <a:avLst/>
          </a:prstGeom>
          <a:noFill/>
          <a:ln>
            <a:noFill/>
          </a:ln>
        </p:spPr>
        <p:txBody>
          <a:bodyPr wrap="square" lIns="0" tIns="0" rIns="0" bIns="0" anchor="t" anchorCtr="0">
            <a:spAutoFit/>
          </a:bodyPr>
          <a:lstStyle>
            <a:lvl1pPr marL="0" indent="0" algn="l">
              <a:buNone/>
              <a:defRPr sz="2400" b="0" i="0" cap="none" baseline="0">
                <a:solidFill>
                  <a:schemeClr val="tx1"/>
                </a:solidFill>
                <a:effectLst/>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dirty="0"/>
              <a:t>Sous-titre du document</a:t>
            </a:r>
            <a:endParaRPr lang="fr-FR" dirty="0"/>
          </a:p>
        </p:txBody>
      </p:sp>
      <p:pic>
        <p:nvPicPr>
          <p:cNvPr id="2" name="Graphique 1">
            <a:extLst>
              <a:ext uri="{FF2B5EF4-FFF2-40B4-BE49-F238E27FC236}">
                <a16:creationId xmlns:a16="http://schemas.microsoft.com/office/drawing/2014/main" id="{0E4E9A1E-5338-1E75-8B76-1525FBEA2C9E}"/>
              </a:ext>
            </a:extLst>
          </p:cNvPr>
          <p:cNvPicPr>
            <a:picLocks noChangeAspect="1"/>
          </p:cNvPicPr>
          <p:nvPr userDrawn="1"/>
        </p:nvPicPr>
        <p:blipFill>
          <a:blip r:embed="rId3"/>
          <a:srcRect/>
          <a:stretch/>
        </p:blipFill>
        <p:spPr>
          <a:xfrm>
            <a:off x="9740352" y="630669"/>
            <a:ext cx="2135297" cy="292800"/>
          </a:xfrm>
          <a:prstGeom prst="rect">
            <a:avLst/>
          </a:prstGeom>
        </p:spPr>
      </p:pic>
      <p:pic>
        <p:nvPicPr>
          <p:cNvPr id="6" name="Image 5">
            <a:extLst>
              <a:ext uri="{FF2B5EF4-FFF2-40B4-BE49-F238E27FC236}">
                <a16:creationId xmlns:a16="http://schemas.microsoft.com/office/drawing/2014/main" id="{FDB112F2-8762-0C1A-BAEC-F3D2BABC26DC}"/>
              </a:ext>
            </a:extLst>
          </p:cNvPr>
          <p:cNvPicPr>
            <a:picLocks noChangeAspect="1"/>
          </p:cNvPicPr>
          <p:nvPr userDrawn="1"/>
        </p:nvPicPr>
        <p:blipFill>
          <a:blip r:embed="rId4"/>
          <a:srcRect/>
          <a:stretch/>
        </p:blipFill>
        <p:spPr>
          <a:xfrm>
            <a:off x="696419" y="452669"/>
            <a:ext cx="3456003" cy="864000"/>
          </a:xfrm>
          <a:prstGeom prst="rect">
            <a:avLst/>
          </a:prstGeom>
        </p:spPr>
      </p:pic>
    </p:spTree>
    <p:extLst>
      <p:ext uri="{BB962C8B-B14F-4D97-AF65-F5344CB8AC3E}">
        <p14:creationId xmlns:p14="http://schemas.microsoft.com/office/powerpoint/2010/main" val="39311298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5_Titre">
    <p:spTree>
      <p:nvGrpSpPr>
        <p:cNvPr id="1" name="Shape 8"/>
        <p:cNvGrpSpPr/>
        <p:nvPr/>
      </p:nvGrpSpPr>
      <p:grpSpPr>
        <a:xfrm>
          <a:off x="0" y="0"/>
          <a:ext cx="0" cy="0"/>
          <a:chOff x="0" y="0"/>
          <a:chExt cx="0" cy="0"/>
        </a:xfrm>
      </p:grpSpPr>
      <p:sp>
        <p:nvSpPr>
          <p:cNvPr id="19" name="Espace réservé pour une image  18">
            <a:extLst>
              <a:ext uri="{FF2B5EF4-FFF2-40B4-BE49-F238E27FC236}">
                <a16:creationId xmlns:a16="http://schemas.microsoft.com/office/drawing/2014/main" id="{DCEB38BE-58B5-B8EF-160B-03556F2E1F16}"/>
              </a:ext>
            </a:extLst>
          </p:cNvPr>
          <p:cNvSpPr>
            <a:spLocks noGrp="1"/>
          </p:cNvSpPr>
          <p:nvPr>
            <p:ph type="pic" sz="quarter" idx="14"/>
          </p:nvPr>
        </p:nvSpPr>
        <p:spPr>
          <a:xfrm>
            <a:off x="1" y="0"/>
            <a:ext cx="4559831" cy="6885517"/>
          </a:xfrm>
          <a:prstGeom prst="rect">
            <a:avLst/>
          </a:prstGeom>
          <a:solidFill>
            <a:schemeClr val="bg1">
              <a:lumMod val="95000"/>
            </a:schemeClr>
          </a:solidFill>
        </p:spPr>
        <p:txBody>
          <a:bodyPr wrap="square">
            <a:noAutofit/>
          </a:bodyPr>
          <a:lstStyle/>
          <a:p>
            <a:r>
              <a:rPr lang="fr-FR"/>
              <a:t>Cliquez sur l'icône pour ajouter une image</a:t>
            </a:r>
            <a:endParaRPr lang="en-US"/>
          </a:p>
        </p:txBody>
      </p:sp>
      <p:sp>
        <p:nvSpPr>
          <p:cNvPr id="10" name="Shape 10"/>
          <p:cNvSpPr txBox="1">
            <a:spLocks noGrp="1"/>
          </p:cNvSpPr>
          <p:nvPr userDrawn="1">
            <p:ph type="ctrTitle" hasCustomPrompt="1"/>
          </p:nvPr>
        </p:nvSpPr>
        <p:spPr>
          <a:xfrm>
            <a:off x="5423925" y="2655802"/>
            <a:ext cx="6048672" cy="1546399"/>
          </a:xfrm>
          <a:prstGeom prst="rect">
            <a:avLst/>
          </a:prstGeom>
        </p:spPr>
        <p:txBody>
          <a:bodyPr lIns="0" tIns="0" rIns="0" bIns="0" anchor="ctr" anchorCtr="0">
            <a:noAutofit/>
          </a:bodyPr>
          <a:lstStyle>
            <a:lvl1pPr lvl="0" algn="l">
              <a:lnSpc>
                <a:spcPct val="85000"/>
              </a:lnSpc>
              <a:spcBef>
                <a:spcPts val="0"/>
              </a:spcBef>
              <a:buClr>
                <a:srgbClr val="FFFFFF"/>
              </a:buClr>
              <a:buSzPct val="100000"/>
              <a:buFont typeface="Cabin Condensed"/>
              <a:defRPr sz="4800" b="1" i="0" cap="all" baseline="0">
                <a:solidFill>
                  <a:schemeClr val="tx1"/>
                </a:solidFill>
                <a:effectLst/>
                <a:latin typeface="Montserrat ExtraBold" pitchFamily="2" charset="77"/>
                <a:ea typeface="Montserrat ExtraBold" pitchFamily="2" charset="77"/>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dirty="0"/>
              <a:t>Titre de partie</a:t>
            </a:r>
            <a:endParaRPr dirty="0"/>
          </a:p>
        </p:txBody>
      </p:sp>
      <p:sp>
        <p:nvSpPr>
          <p:cNvPr id="5" name="Espace réservé du texte 4">
            <a:extLst>
              <a:ext uri="{FF2B5EF4-FFF2-40B4-BE49-F238E27FC236}">
                <a16:creationId xmlns:a16="http://schemas.microsoft.com/office/drawing/2014/main" id="{587737E9-068F-A96B-3838-3F4586CA5CD7}"/>
              </a:ext>
            </a:extLst>
          </p:cNvPr>
          <p:cNvSpPr>
            <a:spLocks noGrp="1"/>
          </p:cNvSpPr>
          <p:nvPr>
            <p:ph type="body" sz="quarter" idx="15" hasCustomPrompt="1"/>
          </p:nvPr>
        </p:nvSpPr>
        <p:spPr>
          <a:xfrm>
            <a:off x="3310767" y="2756959"/>
            <a:ext cx="1729117" cy="1344083"/>
          </a:xfrm>
        </p:spPr>
        <p:txBody>
          <a:bodyPr anchor="ctr">
            <a:noAutofit/>
          </a:bodyPr>
          <a:lstStyle>
            <a:lvl1pPr marL="0" indent="0" algn="r">
              <a:buNone/>
              <a:defRPr sz="4800" b="1" i="0">
                <a:solidFill>
                  <a:schemeClr val="accent1"/>
                </a:solidFill>
                <a:latin typeface="Montserrat ExtraBold" pitchFamily="2" charset="77"/>
              </a:defRPr>
            </a:lvl1pPr>
          </a:lstStyle>
          <a:p>
            <a:pPr lvl="0"/>
            <a:r>
              <a:rPr lang="fr-FR" dirty="0"/>
              <a:t>XX</a:t>
            </a:r>
            <a:endParaRPr lang="en-US" dirty="0"/>
          </a:p>
        </p:txBody>
      </p:sp>
    </p:spTree>
    <p:extLst>
      <p:ext uri="{BB962C8B-B14F-4D97-AF65-F5344CB8AC3E}">
        <p14:creationId xmlns:p14="http://schemas.microsoft.com/office/powerpoint/2010/main" val="3295691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BAABD2F-CE12-6AFB-0B02-BBB9A1A2FE6F}"/>
              </a:ext>
            </a:extLst>
          </p:cNvPr>
          <p:cNvSpPr/>
          <p:nvPr userDrawn="1"/>
        </p:nvSpPr>
        <p:spPr>
          <a:xfrm>
            <a:off x="4072259" y="303384"/>
            <a:ext cx="7784380" cy="5950272"/>
          </a:xfrm>
          <a:prstGeom prst="rect">
            <a:avLst/>
          </a:prstGeom>
          <a:solidFill>
            <a:schemeClr val="bg1"/>
          </a:solidFill>
          <a:ln>
            <a:noFill/>
          </a:ln>
          <a:effectLst>
            <a:outerShdw blurRad="460253" sx="102000" sy="102000" algn="ctr" rotWithShape="0">
              <a:prstClr val="black">
                <a:alpha val="21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240000" tIns="240000" rIns="240000" bIns="240000" rtlCol="0" anchor="ctr"/>
          <a:lstStyle/>
          <a:p>
            <a:pPr algn="ctr"/>
            <a:endParaRPr lang="en-US" sz="2400" dirty="0">
              <a:solidFill>
                <a:sysClr val="windowText" lastClr="000000"/>
              </a:solidFill>
            </a:endParaRPr>
          </a:p>
        </p:txBody>
      </p:sp>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7" name="Espace réservé du texte 2"/>
          <p:cNvSpPr>
            <a:spLocks noGrp="1"/>
          </p:cNvSpPr>
          <p:nvPr>
            <p:ph type="body" sz="quarter" idx="11"/>
          </p:nvPr>
        </p:nvSpPr>
        <p:spPr>
          <a:xfrm>
            <a:off x="5327915" y="583172"/>
            <a:ext cx="6144683" cy="721177"/>
          </a:xfrm>
          <a:prstGeom prst="rect">
            <a:avLst/>
          </a:prstGeom>
        </p:spPr>
        <p:txBody>
          <a:bodyPr lIns="0" tIns="0" rIns="0" bIns="0" anchor="ctr" anchorCtr="0">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5327915" y="1517178"/>
            <a:ext cx="6144683" cy="721177"/>
          </a:xfrm>
          <a:prstGeom prst="rect">
            <a:avLst/>
          </a:prstGeom>
        </p:spPr>
        <p:txBody>
          <a:bodyPr lIns="0" tIns="0" rIns="0" bIns="0" anchor="ctr" anchorCtr="0">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5327915" y="2451185"/>
            <a:ext cx="6144683" cy="721177"/>
          </a:xfrm>
          <a:prstGeom prst="rect">
            <a:avLst/>
          </a:prstGeom>
        </p:spPr>
        <p:txBody>
          <a:bodyPr lIns="0" tIns="0" rIns="0" bIns="0" anchor="ctr" anchorCtr="0">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5327915" y="3385192"/>
            <a:ext cx="6144683" cy="721177"/>
          </a:xfrm>
          <a:prstGeom prst="rect">
            <a:avLst/>
          </a:prstGeom>
        </p:spPr>
        <p:txBody>
          <a:bodyPr lIns="0" tIns="0" rIns="0" bIns="0" anchor="ctr" anchorCtr="0">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5327915" y="4319198"/>
            <a:ext cx="6144683" cy="721177"/>
          </a:xfrm>
          <a:prstGeom prst="rect">
            <a:avLst/>
          </a:prstGeom>
        </p:spPr>
        <p:txBody>
          <a:bodyPr lIns="0" tIns="0" rIns="0" bIns="0" anchor="ctr" anchorCtr="0">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5327915" y="5253204"/>
            <a:ext cx="6144683" cy="721177"/>
          </a:xfrm>
          <a:prstGeom prst="rect">
            <a:avLst/>
          </a:prstGeom>
        </p:spPr>
        <p:txBody>
          <a:bodyPr lIns="0" tIns="0" rIns="0" bIns="0" anchor="ctr" anchorCtr="0">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4400982" y="604344"/>
            <a:ext cx="678829" cy="678829"/>
          </a:xfrm>
          <a:prstGeom prst="rect">
            <a:avLst/>
          </a:prstGeom>
          <a:no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3733" b="1" i="0" u="none" strike="noStrike" cap="none" dirty="0">
                <a:solidFill>
                  <a:schemeClr val="accent1"/>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01</a:t>
            </a:r>
          </a:p>
        </p:txBody>
      </p:sp>
      <p:sp>
        <p:nvSpPr>
          <p:cNvPr id="28" name="Espace réservé du texte 52"/>
          <p:cNvSpPr>
            <a:spLocks noGrp="1"/>
          </p:cNvSpPr>
          <p:nvPr>
            <p:ph type="body" sz="quarter" idx="12" hasCustomPrompt="1"/>
          </p:nvPr>
        </p:nvSpPr>
        <p:spPr>
          <a:xfrm>
            <a:off x="4400982" y="1538351"/>
            <a:ext cx="678829" cy="678829"/>
          </a:xfrm>
          <a:prstGeom prst="rect">
            <a:avLst/>
          </a:prstGeom>
          <a:no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3733" b="1" i="0" u="none" strike="noStrike" cap="none" dirty="0">
                <a:solidFill>
                  <a:schemeClr val="tx2"/>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dirty="0"/>
              <a:t>02</a:t>
            </a:r>
            <a:endParaRPr lang="fr-FR" dirty="0"/>
          </a:p>
        </p:txBody>
      </p:sp>
      <p:sp>
        <p:nvSpPr>
          <p:cNvPr id="30" name="Espace réservé du texte 52"/>
          <p:cNvSpPr>
            <a:spLocks noGrp="1"/>
          </p:cNvSpPr>
          <p:nvPr>
            <p:ph type="body" sz="quarter" idx="14" hasCustomPrompt="1"/>
          </p:nvPr>
        </p:nvSpPr>
        <p:spPr>
          <a:xfrm>
            <a:off x="4400982" y="2472358"/>
            <a:ext cx="678829" cy="678829"/>
          </a:xfrm>
          <a:prstGeom prst="rect">
            <a:avLst/>
          </a:prstGeom>
          <a:no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3733" b="1" i="0" u="none" strike="noStrike" cap="none" dirty="0">
                <a:solidFill>
                  <a:schemeClr val="accent2"/>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dirty="0"/>
              <a:t>03</a:t>
            </a:r>
            <a:endParaRPr lang="fr-FR" dirty="0"/>
          </a:p>
        </p:txBody>
      </p:sp>
      <p:sp>
        <p:nvSpPr>
          <p:cNvPr id="32" name="Espace réservé du texte 52"/>
          <p:cNvSpPr>
            <a:spLocks noGrp="1"/>
          </p:cNvSpPr>
          <p:nvPr>
            <p:ph type="body" sz="quarter" idx="16" hasCustomPrompt="1"/>
          </p:nvPr>
        </p:nvSpPr>
        <p:spPr>
          <a:xfrm>
            <a:off x="4400982" y="3406364"/>
            <a:ext cx="678829" cy="678829"/>
          </a:xfrm>
          <a:prstGeom prst="rect">
            <a:avLst/>
          </a:prstGeom>
          <a:no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3733" b="1" i="0" u="none" strike="noStrike" cap="none" dirty="0">
                <a:solidFill>
                  <a:schemeClr val="accent3"/>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dirty="0"/>
              <a:t>04</a:t>
            </a:r>
            <a:endParaRPr lang="fr-FR" dirty="0"/>
          </a:p>
        </p:txBody>
      </p:sp>
      <p:sp>
        <p:nvSpPr>
          <p:cNvPr id="34" name="Espace réservé du texte 52"/>
          <p:cNvSpPr>
            <a:spLocks noGrp="1"/>
          </p:cNvSpPr>
          <p:nvPr>
            <p:ph type="body" sz="quarter" idx="18" hasCustomPrompt="1"/>
          </p:nvPr>
        </p:nvSpPr>
        <p:spPr>
          <a:xfrm>
            <a:off x="4400982" y="4340371"/>
            <a:ext cx="678829" cy="678829"/>
          </a:xfrm>
          <a:prstGeom prst="rect">
            <a:avLst/>
          </a:prstGeom>
          <a:no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3733" b="1" i="0" u="none" strike="noStrike" cap="none" dirty="0">
                <a:solidFill>
                  <a:schemeClr val="accent4"/>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dirty="0"/>
              <a:t>05</a:t>
            </a:r>
            <a:endParaRPr lang="fr-FR" dirty="0"/>
          </a:p>
        </p:txBody>
      </p:sp>
      <p:sp>
        <p:nvSpPr>
          <p:cNvPr id="36" name="Espace réservé du texte 52"/>
          <p:cNvSpPr>
            <a:spLocks noGrp="1"/>
          </p:cNvSpPr>
          <p:nvPr>
            <p:ph type="body" sz="quarter" idx="20" hasCustomPrompt="1"/>
          </p:nvPr>
        </p:nvSpPr>
        <p:spPr>
          <a:xfrm>
            <a:off x="4400982" y="5274376"/>
            <a:ext cx="678829" cy="678829"/>
          </a:xfrm>
          <a:prstGeom prst="rect">
            <a:avLst/>
          </a:prstGeom>
          <a:no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3733" b="1" i="0" u="none" strike="noStrike" cap="none" dirty="0">
                <a:solidFill>
                  <a:schemeClr val="accent6"/>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dirty="0"/>
              <a:t>06</a:t>
            </a:r>
            <a:endParaRPr lang="fr-FR" dirty="0"/>
          </a:p>
        </p:txBody>
      </p:sp>
      <p:sp>
        <p:nvSpPr>
          <p:cNvPr id="7" name="Titre 6">
            <a:extLst>
              <a:ext uri="{FF2B5EF4-FFF2-40B4-BE49-F238E27FC236}">
                <a16:creationId xmlns:a16="http://schemas.microsoft.com/office/drawing/2014/main" id="{49BDC863-4516-8AC2-5699-E414819FBF59}"/>
              </a:ext>
            </a:extLst>
          </p:cNvPr>
          <p:cNvSpPr>
            <a:spLocks noGrp="1"/>
          </p:cNvSpPr>
          <p:nvPr>
            <p:ph type="title"/>
          </p:nvPr>
        </p:nvSpPr>
        <p:spPr>
          <a:xfrm>
            <a:off x="527382" y="2893168"/>
            <a:ext cx="3078665" cy="576000"/>
          </a:xfrm>
        </p:spPr>
        <p:txBody>
          <a:bodyPr anchor="b"/>
          <a:lstStyle>
            <a:lvl1pPr>
              <a:defRPr sz="3733"/>
            </a:lvl1pPr>
          </a:lstStyle>
          <a:p>
            <a:r>
              <a:rPr lang="fr-FR"/>
              <a:t>Modifiez le style du titre</a:t>
            </a:r>
            <a:endParaRPr lang="en-US" dirty="0"/>
          </a:p>
        </p:txBody>
      </p:sp>
      <p:cxnSp>
        <p:nvCxnSpPr>
          <p:cNvPr id="8" name="Connecteur droit 7">
            <a:extLst>
              <a:ext uri="{FF2B5EF4-FFF2-40B4-BE49-F238E27FC236}">
                <a16:creationId xmlns:a16="http://schemas.microsoft.com/office/drawing/2014/main" id="{E4CF1581-1F17-B986-7A78-6770EF8AD61C}"/>
              </a:ext>
            </a:extLst>
          </p:cNvPr>
          <p:cNvCxnSpPr>
            <a:cxnSpLocks/>
          </p:cNvCxnSpPr>
          <p:nvPr userDrawn="1"/>
        </p:nvCxnSpPr>
        <p:spPr>
          <a:xfrm>
            <a:off x="1820830" y="352501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34515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959430" y="1508786"/>
            <a:ext cx="10273141" cy="4950084"/>
          </a:xfrm>
          <a:prstGeom prst="rect">
            <a:avLst/>
          </a:prstGeom>
        </p:spPr>
        <p:txBody>
          <a:bodyPr>
            <a:normAutofit/>
          </a:bodyPr>
          <a:lstStyle>
            <a:lvl1pPr>
              <a:defRPr sz="2133"/>
            </a:lvl1pPr>
            <a:lvl2pPr>
              <a:defRPr sz="1867"/>
            </a:lvl2pPr>
            <a:lvl3pPr>
              <a:defRPr sz="1600"/>
            </a:lvl3pPr>
            <a:lvl4pPr>
              <a:defRPr sz="1467"/>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cxnSp>
        <p:nvCxnSpPr>
          <p:cNvPr id="9" name="Connecteur droit 8">
            <a:extLst>
              <a:ext uri="{FF2B5EF4-FFF2-40B4-BE49-F238E27FC236}">
                <a16:creationId xmlns:a16="http://schemas.microsoft.com/office/drawing/2014/main" id="{058EADCC-5693-6288-8205-81E367AE0C7B}"/>
              </a:ext>
            </a:extLst>
          </p:cNvPr>
          <p:cNvCxnSpPr>
            <a:cxnSpLocks/>
          </p:cNvCxnSpPr>
          <p:nvPr userDrawn="1"/>
        </p:nvCxnSpPr>
        <p:spPr>
          <a:xfrm>
            <a:off x="5850117"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43453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cxnSp>
        <p:nvCxnSpPr>
          <p:cNvPr id="9" name="Connecteur droit 8">
            <a:extLst>
              <a:ext uri="{FF2B5EF4-FFF2-40B4-BE49-F238E27FC236}">
                <a16:creationId xmlns:a16="http://schemas.microsoft.com/office/drawing/2014/main" id="{058EADCC-5693-6288-8205-81E367AE0C7B}"/>
              </a:ext>
            </a:extLst>
          </p:cNvPr>
          <p:cNvCxnSpPr>
            <a:cxnSpLocks/>
          </p:cNvCxnSpPr>
          <p:nvPr userDrawn="1"/>
        </p:nvCxnSpPr>
        <p:spPr>
          <a:xfrm>
            <a:off x="5850117"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Espace réservé pour une image  13">
            <a:extLst>
              <a:ext uri="{FF2B5EF4-FFF2-40B4-BE49-F238E27FC236}">
                <a16:creationId xmlns:a16="http://schemas.microsoft.com/office/drawing/2014/main" id="{A442B2D3-6EE1-8002-2F92-147D848DB91C}"/>
              </a:ext>
            </a:extLst>
          </p:cNvPr>
          <p:cNvSpPr>
            <a:spLocks noGrp="1"/>
          </p:cNvSpPr>
          <p:nvPr>
            <p:ph type="pic" sz="quarter" idx="23"/>
          </p:nvPr>
        </p:nvSpPr>
        <p:spPr>
          <a:xfrm>
            <a:off x="3216277" y="1701800"/>
            <a:ext cx="5759449" cy="3651251"/>
          </a:xfrm>
        </p:spPr>
        <p:txBody>
          <a:bodyPr/>
          <a:lstStyle/>
          <a:p>
            <a:r>
              <a:rPr lang="fr-FR"/>
              <a:t>Cliquez sur l'icône pour ajouter une image</a:t>
            </a:r>
            <a:endParaRPr lang="en-US"/>
          </a:p>
        </p:txBody>
      </p:sp>
    </p:spTree>
    <p:extLst>
      <p:ext uri="{BB962C8B-B14F-4D97-AF65-F5344CB8AC3E}">
        <p14:creationId xmlns:p14="http://schemas.microsoft.com/office/powerpoint/2010/main" val="11440862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29" name="Espace réservé pour une image  28">
            <a:extLst>
              <a:ext uri="{FF2B5EF4-FFF2-40B4-BE49-F238E27FC236}">
                <a16:creationId xmlns:a16="http://schemas.microsoft.com/office/drawing/2014/main" id="{145E13DF-1E11-0ED9-04A7-D3D638965382}"/>
              </a:ext>
            </a:extLst>
          </p:cNvPr>
          <p:cNvSpPr>
            <a:spLocks noGrp="1"/>
          </p:cNvSpPr>
          <p:nvPr>
            <p:ph type="pic" sz="quarter" idx="10"/>
          </p:nvPr>
        </p:nvSpPr>
        <p:spPr>
          <a:xfrm>
            <a:off x="0" y="-2"/>
            <a:ext cx="6493903" cy="6506092"/>
          </a:xfrm>
          <a:custGeom>
            <a:avLst/>
            <a:gdLst>
              <a:gd name="connsiteX0" fmla="*/ 3696012 w 4870427"/>
              <a:gd name="connsiteY0" fmla="*/ 3719852 h 4879569"/>
              <a:gd name="connsiteX1" fmla="*/ 4870427 w 4870427"/>
              <a:gd name="connsiteY1" fmla="*/ 3719852 h 4879569"/>
              <a:gd name="connsiteX2" fmla="*/ 4870427 w 4870427"/>
              <a:gd name="connsiteY2" fmla="*/ 4879569 h 4879569"/>
              <a:gd name="connsiteX3" fmla="*/ 3696012 w 4870427"/>
              <a:gd name="connsiteY3" fmla="*/ 4879569 h 4879569"/>
              <a:gd name="connsiteX4" fmla="*/ 1219347 w 4870427"/>
              <a:gd name="connsiteY4" fmla="*/ 3719852 h 4879569"/>
              <a:gd name="connsiteX5" fmla="*/ 2377747 w 4870427"/>
              <a:gd name="connsiteY5" fmla="*/ 3719852 h 4879569"/>
              <a:gd name="connsiteX6" fmla="*/ 2377747 w 4870427"/>
              <a:gd name="connsiteY6" fmla="*/ 4879569 h 4879569"/>
              <a:gd name="connsiteX7" fmla="*/ 1219347 w 4870427"/>
              <a:gd name="connsiteY7" fmla="*/ 4879569 h 4879569"/>
              <a:gd name="connsiteX8" fmla="*/ 0 w 4870427"/>
              <a:gd name="connsiteY8" fmla="*/ 3719852 h 4879569"/>
              <a:gd name="connsiteX9" fmla="*/ 1139415 w 4870427"/>
              <a:gd name="connsiteY9" fmla="*/ 3719852 h 4879569"/>
              <a:gd name="connsiteX10" fmla="*/ 1139415 w 4870427"/>
              <a:gd name="connsiteY10" fmla="*/ 4879569 h 4879569"/>
              <a:gd name="connsiteX11" fmla="*/ 0 w 4870427"/>
              <a:gd name="connsiteY11" fmla="*/ 4879569 h 4879569"/>
              <a:gd name="connsiteX12" fmla="*/ 2457679 w 4870427"/>
              <a:gd name="connsiteY12" fmla="*/ 2479315 h 4879569"/>
              <a:gd name="connsiteX13" fmla="*/ 3616080 w 4870427"/>
              <a:gd name="connsiteY13" fmla="*/ 2479315 h 4879569"/>
              <a:gd name="connsiteX14" fmla="*/ 3616080 w 4870427"/>
              <a:gd name="connsiteY14" fmla="*/ 3639920 h 4879569"/>
              <a:gd name="connsiteX15" fmla="*/ 2457679 w 4870427"/>
              <a:gd name="connsiteY15" fmla="*/ 3639920 h 4879569"/>
              <a:gd name="connsiteX16" fmla="*/ 0 w 4870427"/>
              <a:gd name="connsiteY16" fmla="*/ 2479315 h 4879569"/>
              <a:gd name="connsiteX17" fmla="*/ 1139415 w 4870427"/>
              <a:gd name="connsiteY17" fmla="*/ 2479315 h 4879569"/>
              <a:gd name="connsiteX18" fmla="*/ 1139415 w 4870427"/>
              <a:gd name="connsiteY18" fmla="*/ 3639920 h 4879569"/>
              <a:gd name="connsiteX19" fmla="*/ 0 w 4870427"/>
              <a:gd name="connsiteY19" fmla="*/ 3639920 h 4879569"/>
              <a:gd name="connsiteX20" fmla="*/ 3696012 w 4870427"/>
              <a:gd name="connsiteY20" fmla="*/ 1239657 h 4879569"/>
              <a:gd name="connsiteX21" fmla="*/ 4870427 w 4870427"/>
              <a:gd name="connsiteY21" fmla="*/ 1239657 h 4879569"/>
              <a:gd name="connsiteX22" fmla="*/ 4870427 w 4870427"/>
              <a:gd name="connsiteY22" fmla="*/ 2399383 h 4879569"/>
              <a:gd name="connsiteX23" fmla="*/ 3696012 w 4870427"/>
              <a:gd name="connsiteY23" fmla="*/ 2399383 h 4879569"/>
              <a:gd name="connsiteX24" fmla="*/ 2457679 w 4870427"/>
              <a:gd name="connsiteY24" fmla="*/ 1239657 h 4879569"/>
              <a:gd name="connsiteX25" fmla="*/ 3616080 w 4870427"/>
              <a:gd name="connsiteY25" fmla="*/ 1239657 h 4879569"/>
              <a:gd name="connsiteX26" fmla="*/ 3616080 w 4870427"/>
              <a:gd name="connsiteY26" fmla="*/ 2399383 h 4879569"/>
              <a:gd name="connsiteX27" fmla="*/ 2457679 w 4870427"/>
              <a:gd name="connsiteY27" fmla="*/ 2399383 h 4879569"/>
              <a:gd name="connsiteX28" fmla="*/ 1219347 w 4870427"/>
              <a:gd name="connsiteY28" fmla="*/ 1239657 h 4879569"/>
              <a:gd name="connsiteX29" fmla="*/ 2377747 w 4870427"/>
              <a:gd name="connsiteY29" fmla="*/ 1239657 h 4879569"/>
              <a:gd name="connsiteX30" fmla="*/ 2377747 w 4870427"/>
              <a:gd name="connsiteY30" fmla="*/ 2399383 h 4879569"/>
              <a:gd name="connsiteX31" fmla="*/ 1219347 w 4870427"/>
              <a:gd name="connsiteY31" fmla="*/ 2399383 h 4879569"/>
              <a:gd name="connsiteX32" fmla="*/ 0 w 4870427"/>
              <a:gd name="connsiteY32" fmla="*/ 1239657 h 4879569"/>
              <a:gd name="connsiteX33" fmla="*/ 1139415 w 4870427"/>
              <a:gd name="connsiteY33" fmla="*/ 1239657 h 4879569"/>
              <a:gd name="connsiteX34" fmla="*/ 1139415 w 4870427"/>
              <a:gd name="connsiteY34" fmla="*/ 2399383 h 4879569"/>
              <a:gd name="connsiteX35" fmla="*/ 0 w 4870427"/>
              <a:gd name="connsiteY35" fmla="*/ 2399383 h 4879569"/>
              <a:gd name="connsiteX36" fmla="*/ 1219347 w 4870427"/>
              <a:gd name="connsiteY36" fmla="*/ 0 h 4879569"/>
              <a:gd name="connsiteX37" fmla="*/ 2377747 w 4870427"/>
              <a:gd name="connsiteY37" fmla="*/ 0 h 4879569"/>
              <a:gd name="connsiteX38" fmla="*/ 2377747 w 4870427"/>
              <a:gd name="connsiteY38" fmla="*/ 1159725 h 4879569"/>
              <a:gd name="connsiteX39" fmla="*/ 1219347 w 4870427"/>
              <a:gd name="connsiteY39" fmla="*/ 1159725 h 4879569"/>
              <a:gd name="connsiteX40" fmla="*/ 0 w 4870427"/>
              <a:gd name="connsiteY40" fmla="*/ 0 h 4879569"/>
              <a:gd name="connsiteX41" fmla="*/ 1139415 w 4870427"/>
              <a:gd name="connsiteY41" fmla="*/ 0 h 4879569"/>
              <a:gd name="connsiteX42" fmla="*/ 1139415 w 4870427"/>
              <a:gd name="connsiteY42" fmla="*/ 1159725 h 4879569"/>
              <a:gd name="connsiteX43" fmla="*/ 0 w 4870427"/>
              <a:gd name="connsiteY43" fmla="*/ 1159725 h 4879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870427" h="4879569">
                <a:moveTo>
                  <a:pt x="3696012" y="3719852"/>
                </a:moveTo>
                <a:lnTo>
                  <a:pt x="4870427" y="3719852"/>
                </a:lnTo>
                <a:lnTo>
                  <a:pt x="4870427" y="4879569"/>
                </a:lnTo>
                <a:lnTo>
                  <a:pt x="3696012" y="4879569"/>
                </a:lnTo>
                <a:close/>
                <a:moveTo>
                  <a:pt x="1219347" y="3719852"/>
                </a:moveTo>
                <a:lnTo>
                  <a:pt x="2377747" y="3719852"/>
                </a:lnTo>
                <a:lnTo>
                  <a:pt x="2377747" y="4879569"/>
                </a:lnTo>
                <a:lnTo>
                  <a:pt x="1219347" y="4879569"/>
                </a:lnTo>
                <a:close/>
                <a:moveTo>
                  <a:pt x="0" y="3719852"/>
                </a:moveTo>
                <a:lnTo>
                  <a:pt x="1139415" y="3719852"/>
                </a:lnTo>
                <a:lnTo>
                  <a:pt x="1139415" y="4879569"/>
                </a:lnTo>
                <a:lnTo>
                  <a:pt x="0" y="4879569"/>
                </a:lnTo>
                <a:close/>
                <a:moveTo>
                  <a:pt x="2457679" y="2479315"/>
                </a:moveTo>
                <a:lnTo>
                  <a:pt x="3616080" y="2479315"/>
                </a:lnTo>
                <a:lnTo>
                  <a:pt x="3616080" y="3639920"/>
                </a:lnTo>
                <a:lnTo>
                  <a:pt x="2457679" y="3639920"/>
                </a:lnTo>
                <a:close/>
                <a:moveTo>
                  <a:pt x="0" y="2479315"/>
                </a:moveTo>
                <a:lnTo>
                  <a:pt x="1139415" y="2479315"/>
                </a:lnTo>
                <a:lnTo>
                  <a:pt x="1139415" y="3639920"/>
                </a:lnTo>
                <a:lnTo>
                  <a:pt x="0" y="3639920"/>
                </a:lnTo>
                <a:close/>
                <a:moveTo>
                  <a:pt x="3696012" y="1239657"/>
                </a:moveTo>
                <a:lnTo>
                  <a:pt x="4870427" y="1239657"/>
                </a:lnTo>
                <a:lnTo>
                  <a:pt x="4870427" y="2399383"/>
                </a:lnTo>
                <a:lnTo>
                  <a:pt x="3696012" y="2399383"/>
                </a:lnTo>
                <a:close/>
                <a:moveTo>
                  <a:pt x="2457679" y="1239657"/>
                </a:moveTo>
                <a:lnTo>
                  <a:pt x="3616080" y="1239657"/>
                </a:lnTo>
                <a:lnTo>
                  <a:pt x="3616080" y="2399383"/>
                </a:lnTo>
                <a:lnTo>
                  <a:pt x="2457679" y="2399383"/>
                </a:lnTo>
                <a:close/>
                <a:moveTo>
                  <a:pt x="1219347" y="1239657"/>
                </a:moveTo>
                <a:lnTo>
                  <a:pt x="2377747" y="1239657"/>
                </a:lnTo>
                <a:lnTo>
                  <a:pt x="2377747" y="2399383"/>
                </a:lnTo>
                <a:lnTo>
                  <a:pt x="1219347" y="2399383"/>
                </a:lnTo>
                <a:close/>
                <a:moveTo>
                  <a:pt x="0" y="1239657"/>
                </a:moveTo>
                <a:lnTo>
                  <a:pt x="1139415" y="1239657"/>
                </a:lnTo>
                <a:lnTo>
                  <a:pt x="1139415" y="2399383"/>
                </a:lnTo>
                <a:lnTo>
                  <a:pt x="0" y="2399383"/>
                </a:lnTo>
                <a:close/>
                <a:moveTo>
                  <a:pt x="1219347" y="0"/>
                </a:moveTo>
                <a:lnTo>
                  <a:pt x="2377747" y="0"/>
                </a:lnTo>
                <a:lnTo>
                  <a:pt x="2377747" y="1159725"/>
                </a:lnTo>
                <a:lnTo>
                  <a:pt x="1219347" y="1159725"/>
                </a:lnTo>
                <a:close/>
                <a:moveTo>
                  <a:pt x="0" y="0"/>
                </a:moveTo>
                <a:lnTo>
                  <a:pt x="1139415" y="0"/>
                </a:lnTo>
                <a:lnTo>
                  <a:pt x="1139415" y="1159725"/>
                </a:lnTo>
                <a:lnTo>
                  <a:pt x="0" y="1159725"/>
                </a:lnTo>
                <a:close/>
              </a:path>
            </a:pathLst>
          </a:custGeom>
          <a:solidFill>
            <a:schemeClr val="bg1">
              <a:lumMod val="95000"/>
            </a:schemeClr>
          </a:solidFill>
        </p:spPr>
      </p:sp>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cxnSp>
        <p:nvCxnSpPr>
          <p:cNvPr id="5" name="Connecteur droit 4">
            <a:extLst>
              <a:ext uri="{FF2B5EF4-FFF2-40B4-BE49-F238E27FC236}">
                <a16:creationId xmlns:a16="http://schemas.microsoft.com/office/drawing/2014/main" id="{AA988ADC-A720-9051-504E-374153AA7DF0}"/>
              </a:ext>
            </a:extLst>
          </p:cNvPr>
          <p:cNvCxnSpPr>
            <a:cxnSpLocks/>
          </p:cNvCxnSpPr>
          <p:nvPr userDrawn="1"/>
        </p:nvCxnSpPr>
        <p:spPr>
          <a:xfrm flipH="1">
            <a:off x="0" y="6511140"/>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058EADCC-5693-6288-8205-81E367AE0C7B}"/>
              </a:ext>
            </a:extLst>
          </p:cNvPr>
          <p:cNvCxnSpPr>
            <a:cxnSpLocks/>
          </p:cNvCxnSpPr>
          <p:nvPr userDrawn="1"/>
        </p:nvCxnSpPr>
        <p:spPr>
          <a:xfrm>
            <a:off x="5850117"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Espace réservé du contenu 5">
            <a:extLst>
              <a:ext uri="{FF2B5EF4-FFF2-40B4-BE49-F238E27FC236}">
                <a16:creationId xmlns:a16="http://schemas.microsoft.com/office/drawing/2014/main" id="{240D259F-584D-3F4B-B27E-FE69ED05692E}"/>
              </a:ext>
            </a:extLst>
          </p:cNvPr>
          <p:cNvSpPr>
            <a:spLocks noGrp="1"/>
          </p:cNvSpPr>
          <p:nvPr>
            <p:ph sz="quarter" idx="23"/>
          </p:nvPr>
        </p:nvSpPr>
        <p:spPr>
          <a:xfrm>
            <a:off x="7248128" y="1508786"/>
            <a:ext cx="4428037" cy="4950084"/>
          </a:xfrm>
          <a:prstGeom prst="rect">
            <a:avLst/>
          </a:prstGeom>
        </p:spPr>
        <p:txBody>
          <a:bodyPr>
            <a:normAutofit/>
          </a:bodyPr>
          <a:lstStyle>
            <a:lvl1pPr>
              <a:defRPr sz="2133"/>
            </a:lvl1pPr>
            <a:lvl2pPr>
              <a:defRPr sz="1867"/>
            </a:lvl2pPr>
            <a:lvl3pPr>
              <a:defRPr sz="1600"/>
            </a:lvl3pPr>
            <a:lvl4pPr>
              <a:defRPr sz="1467"/>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9571199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cxnSp>
        <p:nvCxnSpPr>
          <p:cNvPr id="5" name="Connecteur droit 4">
            <a:extLst>
              <a:ext uri="{FF2B5EF4-FFF2-40B4-BE49-F238E27FC236}">
                <a16:creationId xmlns:a16="http://schemas.microsoft.com/office/drawing/2014/main" id="{AA988ADC-A720-9051-504E-374153AA7DF0}"/>
              </a:ext>
            </a:extLst>
          </p:cNvPr>
          <p:cNvCxnSpPr>
            <a:cxnSpLocks/>
          </p:cNvCxnSpPr>
          <p:nvPr userDrawn="1"/>
        </p:nvCxnSpPr>
        <p:spPr>
          <a:xfrm flipH="1">
            <a:off x="0" y="6511140"/>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3364687C-C14E-1069-BAEB-220AB22B7456}"/>
              </a:ext>
            </a:extLst>
          </p:cNvPr>
          <p:cNvCxnSpPr>
            <a:cxnSpLocks/>
          </p:cNvCxnSpPr>
          <p:nvPr userDrawn="1"/>
        </p:nvCxnSpPr>
        <p:spPr>
          <a:xfrm>
            <a:off x="5850117"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contenu 5">
            <a:extLst>
              <a:ext uri="{FF2B5EF4-FFF2-40B4-BE49-F238E27FC236}">
                <a16:creationId xmlns:a16="http://schemas.microsoft.com/office/drawing/2014/main" id="{89C4FAE2-8B2F-DFB1-421A-F126A90E5ED2}"/>
              </a:ext>
            </a:extLst>
          </p:cNvPr>
          <p:cNvSpPr>
            <a:spLocks noGrp="1"/>
          </p:cNvSpPr>
          <p:nvPr>
            <p:ph sz="quarter" idx="13"/>
          </p:nvPr>
        </p:nvSpPr>
        <p:spPr>
          <a:xfrm>
            <a:off x="508647" y="1508786"/>
            <a:ext cx="5382456" cy="4950084"/>
          </a:xfrm>
          <a:prstGeom prst="rect">
            <a:avLst/>
          </a:prstGeom>
        </p:spPr>
        <p:txBody>
          <a:bodyPr>
            <a:normAutofit/>
          </a:bodyPr>
          <a:lstStyle>
            <a:lvl1pPr>
              <a:defRPr sz="2133"/>
            </a:lvl1pPr>
            <a:lvl2pPr>
              <a:defRPr sz="1867"/>
            </a:lvl2pPr>
            <a:lvl3pPr>
              <a:defRPr sz="1600"/>
            </a:lvl3pPr>
            <a:lvl4pPr>
              <a:defRPr sz="1467"/>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0260745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0ECAC54-2696-3BD4-055D-E3F837A06F06}"/>
              </a:ext>
            </a:extLst>
          </p:cNvPr>
          <p:cNvSpPr/>
          <p:nvPr userDrawn="1"/>
        </p:nvSpPr>
        <p:spPr>
          <a:xfrm>
            <a:off x="8976320" y="0"/>
            <a:ext cx="2784309" cy="651113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err="1">
              <a:solidFill>
                <a:schemeClr val="bg1"/>
              </a:solidFill>
            </a:endParaRPr>
          </a:p>
        </p:txBody>
      </p:sp>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cxnSp>
        <p:nvCxnSpPr>
          <p:cNvPr id="5" name="Connecteur droit 4">
            <a:extLst>
              <a:ext uri="{FF2B5EF4-FFF2-40B4-BE49-F238E27FC236}">
                <a16:creationId xmlns:a16="http://schemas.microsoft.com/office/drawing/2014/main" id="{AA988ADC-A720-9051-504E-374153AA7DF0}"/>
              </a:ext>
            </a:extLst>
          </p:cNvPr>
          <p:cNvCxnSpPr>
            <a:cxnSpLocks/>
          </p:cNvCxnSpPr>
          <p:nvPr userDrawn="1"/>
        </p:nvCxnSpPr>
        <p:spPr>
          <a:xfrm flipH="1">
            <a:off x="0" y="6511140"/>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3364687C-C14E-1069-BAEB-220AB22B7456}"/>
              </a:ext>
            </a:extLst>
          </p:cNvPr>
          <p:cNvCxnSpPr>
            <a:cxnSpLocks/>
          </p:cNvCxnSpPr>
          <p:nvPr userDrawn="1"/>
        </p:nvCxnSpPr>
        <p:spPr>
          <a:xfrm>
            <a:off x="5850117"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contenu 5">
            <a:extLst>
              <a:ext uri="{FF2B5EF4-FFF2-40B4-BE49-F238E27FC236}">
                <a16:creationId xmlns:a16="http://schemas.microsoft.com/office/drawing/2014/main" id="{89C4FAE2-8B2F-DFB1-421A-F126A90E5ED2}"/>
              </a:ext>
            </a:extLst>
          </p:cNvPr>
          <p:cNvSpPr>
            <a:spLocks noGrp="1"/>
          </p:cNvSpPr>
          <p:nvPr>
            <p:ph sz="quarter" idx="13"/>
          </p:nvPr>
        </p:nvSpPr>
        <p:spPr>
          <a:xfrm>
            <a:off x="508647" y="1508787"/>
            <a:ext cx="6160488" cy="4626213"/>
          </a:xfrm>
          <a:prstGeom prst="rect">
            <a:avLst/>
          </a:prstGeom>
        </p:spPr>
        <p:txBody>
          <a:bodyPr>
            <a:normAutofit/>
          </a:bodyPr>
          <a:lstStyle>
            <a:lvl1pPr>
              <a:defRPr sz="2133"/>
            </a:lvl1pPr>
            <a:lvl2pPr>
              <a:defRPr sz="1867"/>
            </a:lvl2pPr>
            <a:lvl3pPr>
              <a:defRPr sz="1600"/>
            </a:lvl3pPr>
            <a:lvl4pPr>
              <a:defRPr sz="1467"/>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Espace réservé pour une image  6">
            <a:extLst>
              <a:ext uri="{FF2B5EF4-FFF2-40B4-BE49-F238E27FC236}">
                <a16:creationId xmlns:a16="http://schemas.microsoft.com/office/drawing/2014/main" id="{5E946D88-4317-29A1-5908-290228FDD42B}"/>
              </a:ext>
            </a:extLst>
          </p:cNvPr>
          <p:cNvSpPr>
            <a:spLocks noGrp="1"/>
          </p:cNvSpPr>
          <p:nvPr>
            <p:ph type="pic" sz="quarter" idx="23"/>
          </p:nvPr>
        </p:nvSpPr>
        <p:spPr>
          <a:xfrm>
            <a:off x="7197699" y="1509185"/>
            <a:ext cx="4034367" cy="4607983"/>
          </a:xfrm>
          <a:solidFill>
            <a:schemeClr val="bg1">
              <a:lumMod val="95000"/>
            </a:schemeClr>
          </a:solidFill>
        </p:spPr>
        <p:txBody>
          <a:bodyPr/>
          <a:lstStyle/>
          <a:p>
            <a:r>
              <a:rPr lang="fr-FR"/>
              <a:t>Cliquez sur l'icône pour ajouter une image</a:t>
            </a:r>
            <a:endParaRPr lang="en-US"/>
          </a:p>
        </p:txBody>
      </p:sp>
    </p:spTree>
    <p:extLst>
      <p:ext uri="{BB962C8B-B14F-4D97-AF65-F5344CB8AC3E}">
        <p14:creationId xmlns:p14="http://schemas.microsoft.com/office/powerpoint/2010/main" val="38282796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cxnSp>
        <p:nvCxnSpPr>
          <p:cNvPr id="5" name="Connecteur droit 4">
            <a:extLst>
              <a:ext uri="{FF2B5EF4-FFF2-40B4-BE49-F238E27FC236}">
                <a16:creationId xmlns:a16="http://schemas.microsoft.com/office/drawing/2014/main" id="{AA988ADC-A720-9051-504E-374153AA7DF0}"/>
              </a:ext>
            </a:extLst>
          </p:cNvPr>
          <p:cNvCxnSpPr>
            <a:cxnSpLocks/>
          </p:cNvCxnSpPr>
          <p:nvPr userDrawn="1"/>
        </p:nvCxnSpPr>
        <p:spPr>
          <a:xfrm flipH="1">
            <a:off x="0" y="6511140"/>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3364687C-C14E-1069-BAEB-220AB22B7456}"/>
              </a:ext>
            </a:extLst>
          </p:cNvPr>
          <p:cNvCxnSpPr>
            <a:cxnSpLocks/>
          </p:cNvCxnSpPr>
          <p:nvPr userDrawn="1"/>
        </p:nvCxnSpPr>
        <p:spPr>
          <a:xfrm>
            <a:off x="5850117"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48303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grpSp>
        <p:nvGrpSpPr>
          <p:cNvPr id="17" name="Groupe 16">
            <a:extLst>
              <a:ext uri="{FF2B5EF4-FFF2-40B4-BE49-F238E27FC236}">
                <a16:creationId xmlns:a16="http://schemas.microsoft.com/office/drawing/2014/main" id="{F25B1374-297B-A880-A342-C2A343E3B017}"/>
              </a:ext>
            </a:extLst>
          </p:cNvPr>
          <p:cNvGrpSpPr/>
          <p:nvPr userDrawn="1"/>
        </p:nvGrpSpPr>
        <p:grpSpPr>
          <a:xfrm>
            <a:off x="4692734" y="1492601"/>
            <a:ext cx="2816481" cy="2818235"/>
            <a:chOff x="899592" y="1275606"/>
            <a:chExt cx="2112361" cy="2113676"/>
          </a:xfrm>
        </p:grpSpPr>
        <p:sp>
          <p:nvSpPr>
            <p:cNvPr id="18" name="Oval 80">
              <a:extLst>
                <a:ext uri="{FF2B5EF4-FFF2-40B4-BE49-F238E27FC236}">
                  <a16:creationId xmlns:a16="http://schemas.microsoft.com/office/drawing/2014/main" id="{052C7121-FA0D-9E15-4FEE-E12A864A1716}"/>
                </a:ext>
              </a:extLst>
            </p:cNvPr>
            <p:cNvSpPr>
              <a:spLocks noChangeArrowheads="1"/>
            </p:cNvSpPr>
            <p:nvPr userDrawn="1"/>
          </p:nvSpPr>
          <p:spPr bwMode="auto">
            <a:xfrm>
              <a:off x="899592" y="1275606"/>
              <a:ext cx="2112361" cy="2113676"/>
            </a:xfrm>
            <a:prstGeom prst="ellipse">
              <a:avLst/>
            </a:prstGeom>
            <a:noFill/>
            <a:ln>
              <a:solidFill>
                <a:schemeClr val="bg1">
                  <a:lumMod val="85000"/>
                </a:schemeClr>
              </a:solid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19" name="Oval 80">
              <a:extLst>
                <a:ext uri="{FF2B5EF4-FFF2-40B4-BE49-F238E27FC236}">
                  <a16:creationId xmlns:a16="http://schemas.microsoft.com/office/drawing/2014/main" id="{90AE0BD7-1139-959F-CFD3-8C05CE5839CA}"/>
                </a:ext>
              </a:extLst>
            </p:cNvPr>
            <p:cNvSpPr>
              <a:spLocks noChangeArrowheads="1"/>
            </p:cNvSpPr>
            <p:nvPr userDrawn="1"/>
          </p:nvSpPr>
          <p:spPr bwMode="auto">
            <a:xfrm>
              <a:off x="1034943" y="1411042"/>
              <a:ext cx="1841658" cy="1842804"/>
            </a:xfrm>
            <a:prstGeom prst="ellipse">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dirty="0">
                <a:latin typeface="Arial" panose="020B0604020202020204" pitchFamily="34" charset="0"/>
                <a:cs typeface="Arial" panose="020B0604020202020204" pitchFamily="34" charset="0"/>
              </a:endParaRPr>
            </a:p>
          </p:txBody>
        </p:sp>
      </p:grpSp>
      <p:grpSp>
        <p:nvGrpSpPr>
          <p:cNvPr id="20" name="Groupe 19">
            <a:extLst>
              <a:ext uri="{FF2B5EF4-FFF2-40B4-BE49-F238E27FC236}">
                <a16:creationId xmlns:a16="http://schemas.microsoft.com/office/drawing/2014/main" id="{782DC840-F245-5958-FAAA-9DE38BF0A967}"/>
              </a:ext>
            </a:extLst>
          </p:cNvPr>
          <p:cNvGrpSpPr/>
          <p:nvPr userDrawn="1"/>
        </p:nvGrpSpPr>
        <p:grpSpPr>
          <a:xfrm>
            <a:off x="8201321" y="1492601"/>
            <a:ext cx="2816481" cy="2818235"/>
            <a:chOff x="899592" y="1275606"/>
            <a:chExt cx="2112361" cy="2113676"/>
          </a:xfrm>
        </p:grpSpPr>
        <p:sp>
          <p:nvSpPr>
            <p:cNvPr id="21" name="Oval 80">
              <a:extLst>
                <a:ext uri="{FF2B5EF4-FFF2-40B4-BE49-F238E27FC236}">
                  <a16:creationId xmlns:a16="http://schemas.microsoft.com/office/drawing/2014/main" id="{D4792E51-7F56-2991-D477-B4E9EDBB6A97}"/>
                </a:ext>
              </a:extLst>
            </p:cNvPr>
            <p:cNvSpPr>
              <a:spLocks noChangeArrowheads="1"/>
            </p:cNvSpPr>
            <p:nvPr userDrawn="1"/>
          </p:nvSpPr>
          <p:spPr bwMode="auto">
            <a:xfrm>
              <a:off x="899592" y="1275606"/>
              <a:ext cx="2112361" cy="2113676"/>
            </a:xfrm>
            <a:prstGeom prst="ellipse">
              <a:avLst/>
            </a:prstGeom>
            <a:noFill/>
            <a:ln>
              <a:solidFill>
                <a:schemeClr val="bg1">
                  <a:lumMod val="85000"/>
                </a:schemeClr>
              </a:solid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22" name="Oval 80">
              <a:extLst>
                <a:ext uri="{FF2B5EF4-FFF2-40B4-BE49-F238E27FC236}">
                  <a16:creationId xmlns:a16="http://schemas.microsoft.com/office/drawing/2014/main" id="{E1954412-39B1-A2EB-0D82-F77BD479B6AB}"/>
                </a:ext>
              </a:extLst>
            </p:cNvPr>
            <p:cNvSpPr>
              <a:spLocks noChangeArrowheads="1"/>
            </p:cNvSpPr>
            <p:nvPr userDrawn="1"/>
          </p:nvSpPr>
          <p:spPr bwMode="auto">
            <a:xfrm>
              <a:off x="1034943" y="1411042"/>
              <a:ext cx="1841658" cy="1842804"/>
            </a:xfrm>
            <a:prstGeom prst="ellipse">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dirty="0">
                <a:latin typeface="Arial" panose="020B0604020202020204" pitchFamily="34" charset="0"/>
                <a:cs typeface="Arial" panose="020B0604020202020204" pitchFamily="34" charset="0"/>
              </a:endParaRPr>
            </a:p>
          </p:txBody>
        </p:sp>
      </p:grpSp>
      <p:grpSp>
        <p:nvGrpSpPr>
          <p:cNvPr id="16" name="Groupe 15">
            <a:extLst>
              <a:ext uri="{FF2B5EF4-FFF2-40B4-BE49-F238E27FC236}">
                <a16:creationId xmlns:a16="http://schemas.microsoft.com/office/drawing/2014/main" id="{B36242CA-B182-31FE-D64E-E63826BCB641}"/>
              </a:ext>
            </a:extLst>
          </p:cNvPr>
          <p:cNvGrpSpPr/>
          <p:nvPr userDrawn="1"/>
        </p:nvGrpSpPr>
        <p:grpSpPr>
          <a:xfrm>
            <a:off x="1184148" y="1492601"/>
            <a:ext cx="2816481" cy="2818235"/>
            <a:chOff x="899592" y="1275606"/>
            <a:chExt cx="2112361" cy="2113676"/>
          </a:xfrm>
        </p:grpSpPr>
        <p:sp>
          <p:nvSpPr>
            <p:cNvPr id="14" name="Oval 80">
              <a:extLst>
                <a:ext uri="{FF2B5EF4-FFF2-40B4-BE49-F238E27FC236}">
                  <a16:creationId xmlns:a16="http://schemas.microsoft.com/office/drawing/2014/main" id="{D5DC9A69-64A1-2971-AFA2-6AF11E5EF444}"/>
                </a:ext>
              </a:extLst>
            </p:cNvPr>
            <p:cNvSpPr>
              <a:spLocks noChangeArrowheads="1"/>
            </p:cNvSpPr>
            <p:nvPr userDrawn="1"/>
          </p:nvSpPr>
          <p:spPr bwMode="auto">
            <a:xfrm>
              <a:off x="899592" y="1275606"/>
              <a:ext cx="2112361" cy="2113676"/>
            </a:xfrm>
            <a:prstGeom prst="ellipse">
              <a:avLst/>
            </a:prstGeom>
            <a:noFill/>
            <a:ln>
              <a:solidFill>
                <a:schemeClr val="bg1">
                  <a:lumMod val="85000"/>
                </a:schemeClr>
              </a:solid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15" name="Oval 80">
              <a:extLst>
                <a:ext uri="{FF2B5EF4-FFF2-40B4-BE49-F238E27FC236}">
                  <a16:creationId xmlns:a16="http://schemas.microsoft.com/office/drawing/2014/main" id="{0155C0A9-F48D-BF35-7351-1AE765B77FD4}"/>
                </a:ext>
              </a:extLst>
            </p:cNvPr>
            <p:cNvSpPr>
              <a:spLocks noChangeArrowheads="1"/>
            </p:cNvSpPr>
            <p:nvPr userDrawn="1"/>
          </p:nvSpPr>
          <p:spPr bwMode="auto">
            <a:xfrm>
              <a:off x="1034943" y="1411042"/>
              <a:ext cx="1841658" cy="1842804"/>
            </a:xfrm>
            <a:prstGeom prst="ellipse">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dirty="0">
                <a:latin typeface="Arial" panose="020B0604020202020204" pitchFamily="34" charset="0"/>
                <a:cs typeface="Arial" panose="020B0604020202020204" pitchFamily="34" charset="0"/>
              </a:endParaRPr>
            </a:p>
          </p:txBody>
        </p:sp>
      </p:grpSp>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cxnSp>
        <p:nvCxnSpPr>
          <p:cNvPr id="5" name="Connecteur droit 4">
            <a:extLst>
              <a:ext uri="{FF2B5EF4-FFF2-40B4-BE49-F238E27FC236}">
                <a16:creationId xmlns:a16="http://schemas.microsoft.com/office/drawing/2014/main" id="{AA988ADC-A720-9051-504E-374153AA7DF0}"/>
              </a:ext>
            </a:extLst>
          </p:cNvPr>
          <p:cNvCxnSpPr>
            <a:cxnSpLocks/>
          </p:cNvCxnSpPr>
          <p:nvPr userDrawn="1"/>
        </p:nvCxnSpPr>
        <p:spPr>
          <a:xfrm flipH="1">
            <a:off x="0" y="6511140"/>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3364687C-C14E-1069-BAEB-220AB22B7456}"/>
              </a:ext>
            </a:extLst>
          </p:cNvPr>
          <p:cNvCxnSpPr>
            <a:cxnSpLocks/>
          </p:cNvCxnSpPr>
          <p:nvPr userDrawn="1"/>
        </p:nvCxnSpPr>
        <p:spPr>
          <a:xfrm>
            <a:off x="5850117"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Espace réservé pour une image  5">
            <a:extLst>
              <a:ext uri="{FF2B5EF4-FFF2-40B4-BE49-F238E27FC236}">
                <a16:creationId xmlns:a16="http://schemas.microsoft.com/office/drawing/2014/main" id="{83483715-6C76-F81F-3BE1-3041DE1D629E}"/>
              </a:ext>
            </a:extLst>
          </p:cNvPr>
          <p:cNvSpPr>
            <a:spLocks noGrp="1"/>
          </p:cNvSpPr>
          <p:nvPr>
            <p:ph type="pic" sz="quarter" idx="23"/>
          </p:nvPr>
        </p:nvSpPr>
        <p:spPr>
          <a:xfrm>
            <a:off x="1487488" y="1796819"/>
            <a:ext cx="2209800" cy="2209800"/>
          </a:xfrm>
          <a:prstGeom prst="ellipse">
            <a:avLst/>
          </a:prstGeom>
          <a:solidFill>
            <a:schemeClr val="bg1">
              <a:lumMod val="95000"/>
            </a:schemeClr>
          </a:solidFill>
        </p:spPr>
        <p:txBody>
          <a:bodyPr/>
          <a:lstStyle/>
          <a:p>
            <a:r>
              <a:rPr lang="fr-FR"/>
              <a:t>Cliquez sur l'icône pour ajouter une image</a:t>
            </a:r>
            <a:endParaRPr lang="en-US"/>
          </a:p>
        </p:txBody>
      </p:sp>
      <p:sp>
        <p:nvSpPr>
          <p:cNvPr id="7" name="Espace réservé pour une image  5">
            <a:extLst>
              <a:ext uri="{FF2B5EF4-FFF2-40B4-BE49-F238E27FC236}">
                <a16:creationId xmlns:a16="http://schemas.microsoft.com/office/drawing/2014/main" id="{8B28EA9B-4BEE-AF91-31B2-5CA2E47FC17C}"/>
              </a:ext>
            </a:extLst>
          </p:cNvPr>
          <p:cNvSpPr>
            <a:spLocks noGrp="1"/>
          </p:cNvSpPr>
          <p:nvPr>
            <p:ph type="pic" sz="quarter" idx="24"/>
          </p:nvPr>
        </p:nvSpPr>
        <p:spPr>
          <a:xfrm>
            <a:off x="4991100" y="1796819"/>
            <a:ext cx="2209800" cy="2209800"/>
          </a:xfrm>
          <a:prstGeom prst="ellipse">
            <a:avLst/>
          </a:prstGeom>
          <a:solidFill>
            <a:schemeClr val="bg1">
              <a:lumMod val="95000"/>
            </a:schemeClr>
          </a:solidFill>
        </p:spPr>
        <p:txBody>
          <a:bodyPr/>
          <a:lstStyle/>
          <a:p>
            <a:r>
              <a:rPr lang="fr-FR"/>
              <a:t>Cliquez sur l'icône pour ajouter une image</a:t>
            </a:r>
            <a:endParaRPr lang="en-US"/>
          </a:p>
        </p:txBody>
      </p:sp>
      <p:sp>
        <p:nvSpPr>
          <p:cNvPr id="12" name="Espace réservé pour une image  5">
            <a:extLst>
              <a:ext uri="{FF2B5EF4-FFF2-40B4-BE49-F238E27FC236}">
                <a16:creationId xmlns:a16="http://schemas.microsoft.com/office/drawing/2014/main" id="{E7268D60-2D79-7EF5-8E0F-092E119C27A5}"/>
              </a:ext>
            </a:extLst>
          </p:cNvPr>
          <p:cNvSpPr>
            <a:spLocks noGrp="1"/>
          </p:cNvSpPr>
          <p:nvPr>
            <p:ph type="pic" sz="quarter" idx="25"/>
          </p:nvPr>
        </p:nvSpPr>
        <p:spPr>
          <a:xfrm>
            <a:off x="8494712" y="1796819"/>
            <a:ext cx="2209800" cy="2209800"/>
          </a:xfrm>
          <a:prstGeom prst="ellipse">
            <a:avLst/>
          </a:prstGeom>
          <a:solidFill>
            <a:schemeClr val="bg1">
              <a:lumMod val="95000"/>
            </a:schemeClr>
          </a:solidFill>
        </p:spPr>
        <p:txBody>
          <a:bodyPr/>
          <a:lstStyle/>
          <a:p>
            <a:r>
              <a:rPr lang="fr-FR"/>
              <a:t>Cliquez sur l'icône pour ajouter une image</a:t>
            </a:r>
            <a:endParaRPr lang="en-US"/>
          </a:p>
        </p:txBody>
      </p:sp>
    </p:spTree>
    <p:extLst>
      <p:ext uri="{BB962C8B-B14F-4D97-AF65-F5344CB8AC3E}">
        <p14:creationId xmlns:p14="http://schemas.microsoft.com/office/powerpoint/2010/main" val="37418935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grpSp>
        <p:nvGrpSpPr>
          <p:cNvPr id="26" name="Groupe 25">
            <a:extLst>
              <a:ext uri="{FF2B5EF4-FFF2-40B4-BE49-F238E27FC236}">
                <a16:creationId xmlns:a16="http://schemas.microsoft.com/office/drawing/2014/main" id="{0912761E-C27C-39CD-7C02-967A76F1D788}"/>
              </a:ext>
            </a:extLst>
          </p:cNvPr>
          <p:cNvGrpSpPr/>
          <p:nvPr userDrawn="1"/>
        </p:nvGrpSpPr>
        <p:grpSpPr>
          <a:xfrm>
            <a:off x="600107" y="1554431"/>
            <a:ext cx="10991789" cy="2296112"/>
            <a:chOff x="888110" y="1119451"/>
            <a:chExt cx="10118441" cy="2113676"/>
          </a:xfrm>
        </p:grpSpPr>
        <p:grpSp>
          <p:nvGrpSpPr>
            <p:cNvPr id="17" name="Groupe 16">
              <a:extLst>
                <a:ext uri="{FF2B5EF4-FFF2-40B4-BE49-F238E27FC236}">
                  <a16:creationId xmlns:a16="http://schemas.microsoft.com/office/drawing/2014/main" id="{F25B1374-297B-A880-A342-C2A343E3B017}"/>
                </a:ext>
              </a:extLst>
            </p:cNvPr>
            <p:cNvGrpSpPr/>
            <p:nvPr userDrawn="1"/>
          </p:nvGrpSpPr>
          <p:grpSpPr>
            <a:xfrm>
              <a:off x="3519550" y="1119451"/>
              <a:ext cx="2112361" cy="2113676"/>
              <a:chOff x="899592" y="1275606"/>
              <a:chExt cx="2112361" cy="2113676"/>
            </a:xfrm>
          </p:grpSpPr>
          <p:sp>
            <p:nvSpPr>
              <p:cNvPr id="18" name="Oval 80">
                <a:extLst>
                  <a:ext uri="{FF2B5EF4-FFF2-40B4-BE49-F238E27FC236}">
                    <a16:creationId xmlns:a16="http://schemas.microsoft.com/office/drawing/2014/main" id="{052C7121-FA0D-9E15-4FEE-E12A864A1716}"/>
                  </a:ext>
                </a:extLst>
              </p:cNvPr>
              <p:cNvSpPr>
                <a:spLocks noChangeArrowheads="1"/>
              </p:cNvSpPr>
              <p:nvPr userDrawn="1"/>
            </p:nvSpPr>
            <p:spPr bwMode="auto">
              <a:xfrm>
                <a:off x="899592" y="1275606"/>
                <a:ext cx="2112361" cy="2113676"/>
              </a:xfrm>
              <a:prstGeom prst="ellipse">
                <a:avLst/>
              </a:prstGeom>
              <a:noFill/>
              <a:ln>
                <a:solidFill>
                  <a:schemeClr val="bg1">
                    <a:lumMod val="85000"/>
                  </a:schemeClr>
                </a:solid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19" name="Oval 80">
                <a:extLst>
                  <a:ext uri="{FF2B5EF4-FFF2-40B4-BE49-F238E27FC236}">
                    <a16:creationId xmlns:a16="http://schemas.microsoft.com/office/drawing/2014/main" id="{90AE0BD7-1139-959F-CFD3-8C05CE5839CA}"/>
                  </a:ext>
                </a:extLst>
              </p:cNvPr>
              <p:cNvSpPr>
                <a:spLocks noChangeArrowheads="1"/>
              </p:cNvSpPr>
              <p:nvPr userDrawn="1"/>
            </p:nvSpPr>
            <p:spPr bwMode="auto">
              <a:xfrm>
                <a:off x="1034943" y="1411042"/>
                <a:ext cx="1841658" cy="1842804"/>
              </a:xfrm>
              <a:prstGeom prst="ellipse">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dirty="0">
                  <a:latin typeface="Arial" panose="020B0604020202020204" pitchFamily="34" charset="0"/>
                  <a:cs typeface="Arial" panose="020B0604020202020204" pitchFamily="34" charset="0"/>
                </a:endParaRPr>
              </a:p>
            </p:txBody>
          </p:sp>
        </p:grpSp>
        <p:grpSp>
          <p:nvGrpSpPr>
            <p:cNvPr id="20" name="Groupe 19">
              <a:extLst>
                <a:ext uri="{FF2B5EF4-FFF2-40B4-BE49-F238E27FC236}">
                  <a16:creationId xmlns:a16="http://schemas.microsoft.com/office/drawing/2014/main" id="{782DC840-F245-5958-FAAA-9DE38BF0A967}"/>
                </a:ext>
              </a:extLst>
            </p:cNvPr>
            <p:cNvGrpSpPr/>
            <p:nvPr userDrawn="1"/>
          </p:nvGrpSpPr>
          <p:grpSpPr>
            <a:xfrm>
              <a:off x="6150990" y="1119451"/>
              <a:ext cx="2112361" cy="2113676"/>
              <a:chOff x="899592" y="1275606"/>
              <a:chExt cx="2112361" cy="2113676"/>
            </a:xfrm>
          </p:grpSpPr>
          <p:sp>
            <p:nvSpPr>
              <p:cNvPr id="21" name="Oval 80">
                <a:extLst>
                  <a:ext uri="{FF2B5EF4-FFF2-40B4-BE49-F238E27FC236}">
                    <a16:creationId xmlns:a16="http://schemas.microsoft.com/office/drawing/2014/main" id="{D4792E51-7F56-2991-D477-B4E9EDBB6A97}"/>
                  </a:ext>
                </a:extLst>
              </p:cNvPr>
              <p:cNvSpPr>
                <a:spLocks noChangeArrowheads="1"/>
              </p:cNvSpPr>
              <p:nvPr userDrawn="1"/>
            </p:nvSpPr>
            <p:spPr bwMode="auto">
              <a:xfrm>
                <a:off x="899592" y="1275606"/>
                <a:ext cx="2112361" cy="2113676"/>
              </a:xfrm>
              <a:prstGeom prst="ellipse">
                <a:avLst/>
              </a:prstGeom>
              <a:noFill/>
              <a:ln>
                <a:solidFill>
                  <a:schemeClr val="bg1">
                    <a:lumMod val="85000"/>
                  </a:schemeClr>
                </a:solid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22" name="Oval 80">
                <a:extLst>
                  <a:ext uri="{FF2B5EF4-FFF2-40B4-BE49-F238E27FC236}">
                    <a16:creationId xmlns:a16="http://schemas.microsoft.com/office/drawing/2014/main" id="{E1954412-39B1-A2EB-0D82-F77BD479B6AB}"/>
                  </a:ext>
                </a:extLst>
              </p:cNvPr>
              <p:cNvSpPr>
                <a:spLocks noChangeArrowheads="1"/>
              </p:cNvSpPr>
              <p:nvPr userDrawn="1"/>
            </p:nvSpPr>
            <p:spPr bwMode="auto">
              <a:xfrm>
                <a:off x="1034943" y="1411042"/>
                <a:ext cx="1841658" cy="1842804"/>
              </a:xfrm>
              <a:prstGeom prst="ellipse">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dirty="0">
                  <a:latin typeface="Arial" panose="020B0604020202020204" pitchFamily="34" charset="0"/>
                  <a:cs typeface="Arial" panose="020B0604020202020204" pitchFamily="34" charset="0"/>
                </a:endParaRPr>
              </a:p>
            </p:txBody>
          </p:sp>
        </p:grpSp>
        <p:grpSp>
          <p:nvGrpSpPr>
            <p:cNvPr id="16" name="Groupe 15">
              <a:extLst>
                <a:ext uri="{FF2B5EF4-FFF2-40B4-BE49-F238E27FC236}">
                  <a16:creationId xmlns:a16="http://schemas.microsoft.com/office/drawing/2014/main" id="{B36242CA-B182-31FE-D64E-E63826BCB641}"/>
                </a:ext>
              </a:extLst>
            </p:cNvPr>
            <p:cNvGrpSpPr/>
            <p:nvPr userDrawn="1"/>
          </p:nvGrpSpPr>
          <p:grpSpPr>
            <a:xfrm>
              <a:off x="888110" y="1119451"/>
              <a:ext cx="2112361" cy="2113676"/>
              <a:chOff x="899592" y="1275606"/>
              <a:chExt cx="2112361" cy="2113676"/>
            </a:xfrm>
          </p:grpSpPr>
          <p:sp>
            <p:nvSpPr>
              <p:cNvPr id="14" name="Oval 80">
                <a:extLst>
                  <a:ext uri="{FF2B5EF4-FFF2-40B4-BE49-F238E27FC236}">
                    <a16:creationId xmlns:a16="http://schemas.microsoft.com/office/drawing/2014/main" id="{D5DC9A69-64A1-2971-AFA2-6AF11E5EF444}"/>
                  </a:ext>
                </a:extLst>
              </p:cNvPr>
              <p:cNvSpPr>
                <a:spLocks noChangeArrowheads="1"/>
              </p:cNvSpPr>
              <p:nvPr userDrawn="1"/>
            </p:nvSpPr>
            <p:spPr bwMode="auto">
              <a:xfrm>
                <a:off x="899592" y="1275606"/>
                <a:ext cx="2112361" cy="2113676"/>
              </a:xfrm>
              <a:prstGeom prst="ellipse">
                <a:avLst/>
              </a:prstGeom>
              <a:noFill/>
              <a:ln>
                <a:solidFill>
                  <a:schemeClr val="bg1">
                    <a:lumMod val="85000"/>
                  </a:schemeClr>
                </a:solid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15" name="Oval 80">
                <a:extLst>
                  <a:ext uri="{FF2B5EF4-FFF2-40B4-BE49-F238E27FC236}">
                    <a16:creationId xmlns:a16="http://schemas.microsoft.com/office/drawing/2014/main" id="{0155C0A9-F48D-BF35-7351-1AE765B77FD4}"/>
                  </a:ext>
                </a:extLst>
              </p:cNvPr>
              <p:cNvSpPr>
                <a:spLocks noChangeArrowheads="1"/>
              </p:cNvSpPr>
              <p:nvPr userDrawn="1"/>
            </p:nvSpPr>
            <p:spPr bwMode="auto">
              <a:xfrm>
                <a:off x="1034943" y="1411042"/>
                <a:ext cx="1841658" cy="1842804"/>
              </a:xfrm>
              <a:prstGeom prst="ellipse">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dirty="0">
                  <a:latin typeface="Arial" panose="020B0604020202020204" pitchFamily="34" charset="0"/>
                  <a:cs typeface="Arial" panose="020B0604020202020204" pitchFamily="34" charset="0"/>
                </a:endParaRPr>
              </a:p>
            </p:txBody>
          </p:sp>
        </p:grpSp>
        <p:grpSp>
          <p:nvGrpSpPr>
            <p:cNvPr id="4" name="Groupe 3">
              <a:extLst>
                <a:ext uri="{FF2B5EF4-FFF2-40B4-BE49-F238E27FC236}">
                  <a16:creationId xmlns:a16="http://schemas.microsoft.com/office/drawing/2014/main" id="{F5BB5A1B-BCBC-4401-6BAB-8FA2CAE0EA45}"/>
                </a:ext>
              </a:extLst>
            </p:cNvPr>
            <p:cNvGrpSpPr/>
            <p:nvPr userDrawn="1"/>
          </p:nvGrpSpPr>
          <p:grpSpPr>
            <a:xfrm>
              <a:off x="8894190" y="1119451"/>
              <a:ext cx="2112361" cy="2113676"/>
              <a:chOff x="899592" y="1275606"/>
              <a:chExt cx="2112361" cy="2113676"/>
            </a:xfrm>
          </p:grpSpPr>
          <p:sp>
            <p:nvSpPr>
              <p:cNvPr id="23" name="Oval 80">
                <a:extLst>
                  <a:ext uri="{FF2B5EF4-FFF2-40B4-BE49-F238E27FC236}">
                    <a16:creationId xmlns:a16="http://schemas.microsoft.com/office/drawing/2014/main" id="{94C64313-0AA1-A55F-936D-B1A17923A1A0}"/>
                  </a:ext>
                </a:extLst>
              </p:cNvPr>
              <p:cNvSpPr>
                <a:spLocks noChangeArrowheads="1"/>
              </p:cNvSpPr>
              <p:nvPr userDrawn="1"/>
            </p:nvSpPr>
            <p:spPr bwMode="auto">
              <a:xfrm>
                <a:off x="899592" y="1275606"/>
                <a:ext cx="2112361" cy="2113676"/>
              </a:xfrm>
              <a:prstGeom prst="ellipse">
                <a:avLst/>
              </a:prstGeom>
              <a:noFill/>
              <a:ln>
                <a:solidFill>
                  <a:schemeClr val="bg1">
                    <a:lumMod val="85000"/>
                  </a:schemeClr>
                </a:solid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24" name="Oval 80">
                <a:extLst>
                  <a:ext uri="{FF2B5EF4-FFF2-40B4-BE49-F238E27FC236}">
                    <a16:creationId xmlns:a16="http://schemas.microsoft.com/office/drawing/2014/main" id="{2265996F-12C2-FCCF-CFFE-220B2AF71407}"/>
                  </a:ext>
                </a:extLst>
              </p:cNvPr>
              <p:cNvSpPr>
                <a:spLocks noChangeArrowheads="1"/>
              </p:cNvSpPr>
              <p:nvPr userDrawn="1"/>
            </p:nvSpPr>
            <p:spPr bwMode="auto">
              <a:xfrm>
                <a:off x="1034943" y="1411042"/>
                <a:ext cx="1841658" cy="1842804"/>
              </a:xfrm>
              <a:prstGeom prst="ellipse">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dirty="0">
                  <a:latin typeface="Arial" panose="020B0604020202020204" pitchFamily="34" charset="0"/>
                  <a:cs typeface="Arial" panose="020B0604020202020204" pitchFamily="34" charset="0"/>
                </a:endParaRPr>
              </a:p>
            </p:txBody>
          </p:sp>
        </p:grpSp>
      </p:grpSp>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cxnSp>
        <p:nvCxnSpPr>
          <p:cNvPr id="5" name="Connecteur droit 4">
            <a:extLst>
              <a:ext uri="{FF2B5EF4-FFF2-40B4-BE49-F238E27FC236}">
                <a16:creationId xmlns:a16="http://schemas.microsoft.com/office/drawing/2014/main" id="{AA988ADC-A720-9051-504E-374153AA7DF0}"/>
              </a:ext>
            </a:extLst>
          </p:cNvPr>
          <p:cNvCxnSpPr>
            <a:cxnSpLocks/>
          </p:cNvCxnSpPr>
          <p:nvPr userDrawn="1"/>
        </p:nvCxnSpPr>
        <p:spPr>
          <a:xfrm flipH="1">
            <a:off x="0" y="6511140"/>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3364687C-C14E-1069-BAEB-220AB22B7456}"/>
              </a:ext>
            </a:extLst>
          </p:cNvPr>
          <p:cNvCxnSpPr>
            <a:cxnSpLocks/>
          </p:cNvCxnSpPr>
          <p:nvPr userDrawn="1"/>
        </p:nvCxnSpPr>
        <p:spPr>
          <a:xfrm>
            <a:off x="5850117"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Espace réservé pour une image  5">
            <a:extLst>
              <a:ext uri="{FF2B5EF4-FFF2-40B4-BE49-F238E27FC236}">
                <a16:creationId xmlns:a16="http://schemas.microsoft.com/office/drawing/2014/main" id="{83483715-6C76-F81F-3BE1-3041DE1D629E}"/>
              </a:ext>
            </a:extLst>
          </p:cNvPr>
          <p:cNvSpPr>
            <a:spLocks noGrp="1"/>
          </p:cNvSpPr>
          <p:nvPr>
            <p:ph type="pic" sz="quarter" idx="23"/>
          </p:nvPr>
        </p:nvSpPr>
        <p:spPr>
          <a:xfrm>
            <a:off x="883352" y="1838389"/>
            <a:ext cx="1728192" cy="1728192"/>
          </a:xfrm>
          <a:prstGeom prst="ellipse">
            <a:avLst/>
          </a:prstGeom>
          <a:solidFill>
            <a:schemeClr val="bg1">
              <a:lumMod val="95000"/>
            </a:schemeClr>
          </a:solidFill>
        </p:spPr>
        <p:txBody>
          <a:bodyPr/>
          <a:lstStyle/>
          <a:p>
            <a:r>
              <a:rPr lang="fr-FR"/>
              <a:t>Cliquez sur l'icône pour ajouter une image</a:t>
            </a:r>
            <a:endParaRPr lang="en-US"/>
          </a:p>
        </p:txBody>
      </p:sp>
      <p:sp>
        <p:nvSpPr>
          <p:cNvPr id="27" name="Espace réservé pour une image  5">
            <a:extLst>
              <a:ext uri="{FF2B5EF4-FFF2-40B4-BE49-F238E27FC236}">
                <a16:creationId xmlns:a16="http://schemas.microsoft.com/office/drawing/2014/main" id="{3A17DACD-CB51-DA98-A21A-0FF6F876E5DB}"/>
              </a:ext>
            </a:extLst>
          </p:cNvPr>
          <p:cNvSpPr>
            <a:spLocks noGrp="1"/>
          </p:cNvSpPr>
          <p:nvPr>
            <p:ph type="pic" sz="quarter" idx="24"/>
          </p:nvPr>
        </p:nvSpPr>
        <p:spPr>
          <a:xfrm>
            <a:off x="3741919" y="1838389"/>
            <a:ext cx="1728192" cy="1728192"/>
          </a:xfrm>
          <a:prstGeom prst="ellipse">
            <a:avLst/>
          </a:prstGeom>
          <a:solidFill>
            <a:schemeClr val="bg1">
              <a:lumMod val="95000"/>
            </a:schemeClr>
          </a:solidFill>
        </p:spPr>
        <p:txBody>
          <a:bodyPr/>
          <a:lstStyle/>
          <a:p>
            <a:r>
              <a:rPr lang="fr-FR"/>
              <a:t>Cliquez sur l'icône pour ajouter une image</a:t>
            </a:r>
            <a:endParaRPr lang="en-US"/>
          </a:p>
        </p:txBody>
      </p:sp>
      <p:sp>
        <p:nvSpPr>
          <p:cNvPr id="28" name="Espace réservé pour une image  5">
            <a:extLst>
              <a:ext uri="{FF2B5EF4-FFF2-40B4-BE49-F238E27FC236}">
                <a16:creationId xmlns:a16="http://schemas.microsoft.com/office/drawing/2014/main" id="{C1CE4A70-1A67-2D66-28C7-D6F8B86416D5}"/>
              </a:ext>
            </a:extLst>
          </p:cNvPr>
          <p:cNvSpPr>
            <a:spLocks noGrp="1"/>
          </p:cNvSpPr>
          <p:nvPr>
            <p:ph type="pic" sz="quarter" idx="25"/>
          </p:nvPr>
        </p:nvSpPr>
        <p:spPr>
          <a:xfrm>
            <a:off x="6600484" y="1838389"/>
            <a:ext cx="1728192" cy="1728192"/>
          </a:xfrm>
          <a:prstGeom prst="ellipse">
            <a:avLst/>
          </a:prstGeom>
          <a:solidFill>
            <a:schemeClr val="bg1">
              <a:lumMod val="95000"/>
            </a:schemeClr>
          </a:solidFill>
        </p:spPr>
        <p:txBody>
          <a:bodyPr/>
          <a:lstStyle/>
          <a:p>
            <a:r>
              <a:rPr lang="fr-FR"/>
              <a:t>Cliquez sur l'icône pour ajouter une image</a:t>
            </a:r>
            <a:endParaRPr lang="en-US"/>
          </a:p>
        </p:txBody>
      </p:sp>
      <p:sp>
        <p:nvSpPr>
          <p:cNvPr id="29" name="Espace réservé pour une image  5">
            <a:extLst>
              <a:ext uri="{FF2B5EF4-FFF2-40B4-BE49-F238E27FC236}">
                <a16:creationId xmlns:a16="http://schemas.microsoft.com/office/drawing/2014/main" id="{AA229E14-D7D2-88ED-4B1D-D73798EDD98E}"/>
              </a:ext>
            </a:extLst>
          </p:cNvPr>
          <p:cNvSpPr>
            <a:spLocks noGrp="1"/>
          </p:cNvSpPr>
          <p:nvPr>
            <p:ph type="pic" sz="quarter" idx="26"/>
          </p:nvPr>
        </p:nvSpPr>
        <p:spPr>
          <a:xfrm>
            <a:off x="9580457" y="1838389"/>
            <a:ext cx="1728192" cy="1728192"/>
          </a:xfrm>
          <a:prstGeom prst="ellipse">
            <a:avLst/>
          </a:prstGeom>
          <a:solidFill>
            <a:schemeClr val="bg1">
              <a:lumMod val="95000"/>
            </a:schemeClr>
          </a:solidFill>
        </p:spPr>
        <p:txBody>
          <a:bodyPr/>
          <a:lstStyle/>
          <a:p>
            <a:r>
              <a:rPr lang="fr-FR"/>
              <a:t>Cliquez sur l'icône pour ajouter une image</a:t>
            </a:r>
            <a:endParaRPr lang="en-US"/>
          </a:p>
        </p:txBody>
      </p:sp>
    </p:spTree>
    <p:extLst>
      <p:ext uri="{BB962C8B-B14F-4D97-AF65-F5344CB8AC3E}">
        <p14:creationId xmlns:p14="http://schemas.microsoft.com/office/powerpoint/2010/main" val="14213530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17" name="Forme libre 16">
            <a:extLst>
              <a:ext uri="{FF2B5EF4-FFF2-40B4-BE49-F238E27FC236}">
                <a16:creationId xmlns:a16="http://schemas.microsoft.com/office/drawing/2014/main" id="{90F6592E-3B0F-BAC2-25AF-55D9FC28179B}"/>
              </a:ext>
            </a:extLst>
          </p:cNvPr>
          <p:cNvSpPr/>
          <p:nvPr userDrawn="1"/>
        </p:nvSpPr>
        <p:spPr>
          <a:xfrm>
            <a:off x="0" y="3005448"/>
            <a:ext cx="12192000" cy="3207861"/>
          </a:xfrm>
          <a:custGeom>
            <a:avLst/>
            <a:gdLst>
              <a:gd name="connsiteX0" fmla="*/ 0 w 9144000"/>
              <a:gd name="connsiteY0" fmla="*/ 0 h 2405896"/>
              <a:gd name="connsiteX1" fmla="*/ 978148 w 9144000"/>
              <a:gd name="connsiteY1" fmla="*/ 0 h 2405896"/>
              <a:gd name="connsiteX2" fmla="*/ 1034029 w 9144000"/>
              <a:gd name="connsiteY2" fmla="*/ 180020 h 2405896"/>
              <a:gd name="connsiteX3" fmla="*/ 1944291 w 9144000"/>
              <a:gd name="connsiteY3" fmla="*/ 783382 h 2405896"/>
              <a:gd name="connsiteX4" fmla="*/ 2854553 w 9144000"/>
              <a:gd name="connsiteY4" fmla="*/ 180020 h 2405896"/>
              <a:gd name="connsiteX5" fmla="*/ 2910435 w 9144000"/>
              <a:gd name="connsiteY5" fmla="*/ 0 h 2405896"/>
              <a:gd name="connsiteX6" fmla="*/ 3609588 w 9144000"/>
              <a:gd name="connsiteY6" fmla="*/ 0 h 2405896"/>
              <a:gd name="connsiteX7" fmla="*/ 3665469 w 9144000"/>
              <a:gd name="connsiteY7" fmla="*/ 180020 h 2405896"/>
              <a:gd name="connsiteX8" fmla="*/ 4575731 w 9144000"/>
              <a:gd name="connsiteY8" fmla="*/ 783382 h 2405896"/>
              <a:gd name="connsiteX9" fmla="*/ 5485994 w 9144000"/>
              <a:gd name="connsiteY9" fmla="*/ 180020 h 2405896"/>
              <a:gd name="connsiteX10" fmla="*/ 5541875 w 9144000"/>
              <a:gd name="connsiteY10" fmla="*/ 0 h 2405896"/>
              <a:gd name="connsiteX11" fmla="*/ 6241028 w 9144000"/>
              <a:gd name="connsiteY11" fmla="*/ 0 h 2405896"/>
              <a:gd name="connsiteX12" fmla="*/ 6296909 w 9144000"/>
              <a:gd name="connsiteY12" fmla="*/ 180020 h 2405896"/>
              <a:gd name="connsiteX13" fmla="*/ 7207171 w 9144000"/>
              <a:gd name="connsiteY13" fmla="*/ 783382 h 2405896"/>
              <a:gd name="connsiteX14" fmla="*/ 8117434 w 9144000"/>
              <a:gd name="connsiteY14" fmla="*/ 180020 h 2405896"/>
              <a:gd name="connsiteX15" fmla="*/ 8173315 w 9144000"/>
              <a:gd name="connsiteY15" fmla="*/ 0 h 2405896"/>
              <a:gd name="connsiteX16" fmla="*/ 9144000 w 9144000"/>
              <a:gd name="connsiteY16" fmla="*/ 0 h 2405896"/>
              <a:gd name="connsiteX17" fmla="*/ 9144000 w 9144000"/>
              <a:gd name="connsiteY17" fmla="*/ 2405896 h 2405896"/>
              <a:gd name="connsiteX18" fmla="*/ 0 w 9144000"/>
              <a:gd name="connsiteY18" fmla="*/ 2405896 h 2405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44000" h="2405896">
                <a:moveTo>
                  <a:pt x="0" y="0"/>
                </a:moveTo>
                <a:lnTo>
                  <a:pt x="978148" y="0"/>
                </a:lnTo>
                <a:lnTo>
                  <a:pt x="1034029" y="180020"/>
                </a:lnTo>
                <a:cubicBezTo>
                  <a:pt x="1184000" y="534591"/>
                  <a:pt x="1535091" y="783382"/>
                  <a:pt x="1944291" y="783382"/>
                </a:cubicBezTo>
                <a:cubicBezTo>
                  <a:pt x="2353491" y="783382"/>
                  <a:pt x="2704583" y="534591"/>
                  <a:pt x="2854553" y="180020"/>
                </a:cubicBezTo>
                <a:lnTo>
                  <a:pt x="2910435" y="0"/>
                </a:lnTo>
                <a:lnTo>
                  <a:pt x="3609588" y="0"/>
                </a:lnTo>
                <a:lnTo>
                  <a:pt x="3665469" y="180020"/>
                </a:lnTo>
                <a:cubicBezTo>
                  <a:pt x="3815440" y="534591"/>
                  <a:pt x="4166531" y="783382"/>
                  <a:pt x="4575731" y="783382"/>
                </a:cubicBezTo>
                <a:cubicBezTo>
                  <a:pt x="4984931" y="783382"/>
                  <a:pt x="5336023" y="534591"/>
                  <a:pt x="5485994" y="180020"/>
                </a:cubicBezTo>
                <a:lnTo>
                  <a:pt x="5541875" y="0"/>
                </a:lnTo>
                <a:lnTo>
                  <a:pt x="6241028" y="0"/>
                </a:lnTo>
                <a:lnTo>
                  <a:pt x="6296909" y="180020"/>
                </a:lnTo>
                <a:cubicBezTo>
                  <a:pt x="6446880" y="534591"/>
                  <a:pt x="6797971" y="783382"/>
                  <a:pt x="7207171" y="783382"/>
                </a:cubicBezTo>
                <a:cubicBezTo>
                  <a:pt x="7616371" y="783382"/>
                  <a:pt x="7967463" y="534591"/>
                  <a:pt x="8117434" y="180020"/>
                </a:cubicBezTo>
                <a:lnTo>
                  <a:pt x="8173315" y="0"/>
                </a:lnTo>
                <a:lnTo>
                  <a:pt x="9144000" y="0"/>
                </a:lnTo>
                <a:lnTo>
                  <a:pt x="9144000" y="2405896"/>
                </a:lnTo>
                <a:lnTo>
                  <a:pt x="0" y="240589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err="1">
              <a:solidFill>
                <a:schemeClr val="bg1"/>
              </a:solidFill>
            </a:endParaRPr>
          </a:p>
        </p:txBody>
      </p:sp>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cxnSp>
        <p:nvCxnSpPr>
          <p:cNvPr id="9" name="Connecteur droit 8">
            <a:extLst>
              <a:ext uri="{FF2B5EF4-FFF2-40B4-BE49-F238E27FC236}">
                <a16:creationId xmlns:a16="http://schemas.microsoft.com/office/drawing/2014/main" id="{3364687C-C14E-1069-BAEB-220AB22B7456}"/>
              </a:ext>
            </a:extLst>
          </p:cNvPr>
          <p:cNvCxnSpPr>
            <a:cxnSpLocks/>
          </p:cNvCxnSpPr>
          <p:nvPr userDrawn="1"/>
        </p:nvCxnSpPr>
        <p:spPr>
          <a:xfrm>
            <a:off x="5850117"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Espace réservé pour une image  5">
            <a:extLst>
              <a:ext uri="{FF2B5EF4-FFF2-40B4-BE49-F238E27FC236}">
                <a16:creationId xmlns:a16="http://schemas.microsoft.com/office/drawing/2014/main" id="{83483715-6C76-F81F-3BE1-3041DE1D629E}"/>
              </a:ext>
            </a:extLst>
          </p:cNvPr>
          <p:cNvSpPr>
            <a:spLocks noGrp="1"/>
          </p:cNvSpPr>
          <p:nvPr>
            <p:ph type="pic" sz="quarter" idx="23"/>
          </p:nvPr>
        </p:nvSpPr>
        <p:spPr>
          <a:xfrm>
            <a:off x="1487488" y="1627863"/>
            <a:ext cx="2209800" cy="2209800"/>
          </a:xfrm>
          <a:prstGeom prst="ellipse">
            <a:avLst/>
          </a:prstGeom>
          <a:solidFill>
            <a:schemeClr val="bg1">
              <a:lumMod val="95000"/>
            </a:schemeClr>
          </a:solidFill>
        </p:spPr>
        <p:txBody>
          <a:bodyPr/>
          <a:lstStyle/>
          <a:p>
            <a:r>
              <a:rPr lang="fr-FR"/>
              <a:t>Cliquez sur l'icône pour ajouter une image</a:t>
            </a:r>
            <a:endParaRPr lang="en-US"/>
          </a:p>
        </p:txBody>
      </p:sp>
      <p:sp>
        <p:nvSpPr>
          <p:cNvPr id="7" name="Espace réservé pour une image  5">
            <a:extLst>
              <a:ext uri="{FF2B5EF4-FFF2-40B4-BE49-F238E27FC236}">
                <a16:creationId xmlns:a16="http://schemas.microsoft.com/office/drawing/2014/main" id="{8B28EA9B-4BEE-AF91-31B2-5CA2E47FC17C}"/>
              </a:ext>
            </a:extLst>
          </p:cNvPr>
          <p:cNvSpPr>
            <a:spLocks noGrp="1"/>
          </p:cNvSpPr>
          <p:nvPr>
            <p:ph type="pic" sz="quarter" idx="24"/>
          </p:nvPr>
        </p:nvSpPr>
        <p:spPr>
          <a:xfrm>
            <a:off x="4991100" y="1627863"/>
            <a:ext cx="2209800" cy="2209800"/>
          </a:xfrm>
          <a:prstGeom prst="ellipse">
            <a:avLst/>
          </a:prstGeom>
          <a:solidFill>
            <a:schemeClr val="bg1">
              <a:lumMod val="95000"/>
            </a:schemeClr>
          </a:solidFill>
        </p:spPr>
        <p:txBody>
          <a:bodyPr/>
          <a:lstStyle/>
          <a:p>
            <a:r>
              <a:rPr lang="fr-FR"/>
              <a:t>Cliquez sur l'icône pour ajouter une image</a:t>
            </a:r>
            <a:endParaRPr lang="en-US"/>
          </a:p>
        </p:txBody>
      </p:sp>
      <p:sp>
        <p:nvSpPr>
          <p:cNvPr id="12" name="Espace réservé pour une image  5">
            <a:extLst>
              <a:ext uri="{FF2B5EF4-FFF2-40B4-BE49-F238E27FC236}">
                <a16:creationId xmlns:a16="http://schemas.microsoft.com/office/drawing/2014/main" id="{E7268D60-2D79-7EF5-8E0F-092E119C27A5}"/>
              </a:ext>
            </a:extLst>
          </p:cNvPr>
          <p:cNvSpPr>
            <a:spLocks noGrp="1"/>
          </p:cNvSpPr>
          <p:nvPr>
            <p:ph type="pic" sz="quarter" idx="25"/>
          </p:nvPr>
        </p:nvSpPr>
        <p:spPr>
          <a:xfrm>
            <a:off x="8494712" y="1627863"/>
            <a:ext cx="2209800" cy="2209800"/>
          </a:xfrm>
          <a:prstGeom prst="ellipse">
            <a:avLst/>
          </a:prstGeom>
          <a:solidFill>
            <a:schemeClr val="bg1">
              <a:lumMod val="95000"/>
            </a:schemeClr>
          </a:solidFill>
        </p:spPr>
        <p:txBody>
          <a:bodyPr/>
          <a:lstStyle/>
          <a:p>
            <a:r>
              <a:rPr lang="fr-FR"/>
              <a:t>Cliquez sur l'icône pour ajouter une image</a:t>
            </a:r>
            <a:endParaRPr lang="en-US"/>
          </a:p>
        </p:txBody>
      </p:sp>
    </p:spTree>
    <p:extLst>
      <p:ext uri="{BB962C8B-B14F-4D97-AF65-F5344CB8AC3E}">
        <p14:creationId xmlns:p14="http://schemas.microsoft.com/office/powerpoint/2010/main" val="32729696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cxnSp>
        <p:nvCxnSpPr>
          <p:cNvPr id="9" name="Connecteur droit 8">
            <a:extLst>
              <a:ext uri="{FF2B5EF4-FFF2-40B4-BE49-F238E27FC236}">
                <a16:creationId xmlns:a16="http://schemas.microsoft.com/office/drawing/2014/main" id="{3364687C-C14E-1069-BAEB-220AB22B7456}"/>
              </a:ext>
            </a:extLst>
          </p:cNvPr>
          <p:cNvCxnSpPr>
            <a:cxnSpLocks/>
          </p:cNvCxnSpPr>
          <p:nvPr userDrawn="1"/>
        </p:nvCxnSpPr>
        <p:spPr>
          <a:xfrm>
            <a:off x="5850117"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Espace réservé du contenu 5">
            <a:extLst>
              <a:ext uri="{FF2B5EF4-FFF2-40B4-BE49-F238E27FC236}">
                <a16:creationId xmlns:a16="http://schemas.microsoft.com/office/drawing/2014/main" id="{2ADC34B3-978F-2FD6-171A-D0A8CCB0AEBB}"/>
              </a:ext>
            </a:extLst>
          </p:cNvPr>
          <p:cNvSpPr>
            <a:spLocks noGrp="1"/>
          </p:cNvSpPr>
          <p:nvPr>
            <p:ph sz="quarter" idx="23"/>
          </p:nvPr>
        </p:nvSpPr>
        <p:spPr>
          <a:xfrm>
            <a:off x="6293709" y="1508786"/>
            <a:ext cx="5382456" cy="4950084"/>
          </a:xfrm>
          <a:prstGeom prst="rect">
            <a:avLst/>
          </a:prstGeom>
        </p:spPr>
        <p:txBody>
          <a:bodyPr>
            <a:normAutofit/>
          </a:bodyPr>
          <a:lstStyle>
            <a:lvl1pPr>
              <a:defRPr sz="2133"/>
            </a:lvl1pPr>
            <a:lvl2pPr>
              <a:defRPr sz="1867"/>
            </a:lvl2pPr>
            <a:lvl3pPr>
              <a:defRPr sz="1600"/>
            </a:lvl3pPr>
            <a:lvl4pPr>
              <a:defRPr sz="1467"/>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5265458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cxnSp>
        <p:nvCxnSpPr>
          <p:cNvPr id="9" name="Connecteur droit 8">
            <a:extLst>
              <a:ext uri="{FF2B5EF4-FFF2-40B4-BE49-F238E27FC236}">
                <a16:creationId xmlns:a16="http://schemas.microsoft.com/office/drawing/2014/main" id="{3364687C-C14E-1069-BAEB-220AB22B7456}"/>
              </a:ext>
            </a:extLst>
          </p:cNvPr>
          <p:cNvCxnSpPr>
            <a:cxnSpLocks/>
          </p:cNvCxnSpPr>
          <p:nvPr userDrawn="1"/>
        </p:nvCxnSpPr>
        <p:spPr>
          <a:xfrm>
            <a:off x="5850117"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Espace réservé du contenu 5">
            <a:extLst>
              <a:ext uri="{FF2B5EF4-FFF2-40B4-BE49-F238E27FC236}">
                <a16:creationId xmlns:a16="http://schemas.microsoft.com/office/drawing/2014/main" id="{2ADC34B3-978F-2FD6-171A-D0A8CCB0AEBB}"/>
              </a:ext>
            </a:extLst>
          </p:cNvPr>
          <p:cNvSpPr>
            <a:spLocks noGrp="1"/>
          </p:cNvSpPr>
          <p:nvPr>
            <p:ph sz="quarter" idx="23"/>
          </p:nvPr>
        </p:nvSpPr>
        <p:spPr>
          <a:xfrm>
            <a:off x="7728181" y="1508786"/>
            <a:ext cx="3947984" cy="4950084"/>
          </a:xfrm>
          <a:prstGeom prst="rect">
            <a:avLst/>
          </a:prstGeom>
        </p:spPr>
        <p:txBody>
          <a:bodyPr>
            <a:normAutofit/>
          </a:bodyPr>
          <a:lstStyle>
            <a:lvl1pPr>
              <a:defRPr sz="2133"/>
            </a:lvl1pPr>
            <a:lvl2pPr>
              <a:defRPr sz="1867"/>
            </a:lvl2pPr>
            <a:lvl3pPr>
              <a:defRPr sz="1600"/>
            </a:lvl3pPr>
            <a:lvl4pPr>
              <a:defRPr sz="1467"/>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8997607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575387" y="259200"/>
            <a:ext cx="5520613"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575893" y="816000"/>
            <a:ext cx="552007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575387" y="1508787"/>
            <a:ext cx="5520069" cy="4703632"/>
          </a:xfrm>
          <a:prstGeom prst="rect">
            <a:avLst/>
          </a:prstGeom>
        </p:spPr>
        <p:txBody>
          <a:bodyPr>
            <a:normAutofit/>
          </a:bodyPr>
          <a:lstStyle>
            <a:lvl1pPr>
              <a:defRPr sz="2133"/>
            </a:lvl1pPr>
            <a:lvl2pPr>
              <a:defRPr sz="1867"/>
            </a:lvl2pPr>
            <a:lvl3pPr>
              <a:defRPr sz="1600"/>
            </a:lvl3pPr>
            <a:lvl4pPr>
              <a:defRPr sz="1467"/>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0" name="Espace réservé pour une image  9">
            <a:extLst>
              <a:ext uri="{FF2B5EF4-FFF2-40B4-BE49-F238E27FC236}">
                <a16:creationId xmlns:a16="http://schemas.microsoft.com/office/drawing/2014/main" id="{286D89A0-F3CE-7828-B34B-8C462E27A27F}"/>
              </a:ext>
            </a:extLst>
          </p:cNvPr>
          <p:cNvSpPr>
            <a:spLocks noGrp="1"/>
          </p:cNvSpPr>
          <p:nvPr>
            <p:ph type="pic" sz="quarter" idx="24"/>
          </p:nvPr>
        </p:nvSpPr>
        <p:spPr>
          <a:xfrm>
            <a:off x="6383867" y="258233"/>
            <a:ext cx="5473700" cy="5954184"/>
          </a:xfrm>
        </p:spPr>
        <p:txBody>
          <a:bodyPr/>
          <a:lstStyle/>
          <a:p>
            <a:r>
              <a:rPr lang="fr-FR"/>
              <a:t>Cliquez sur l'icône pour ajouter une image</a:t>
            </a:r>
            <a:endParaRPr lang="en-US"/>
          </a:p>
        </p:txBody>
      </p:sp>
      <p:cxnSp>
        <p:nvCxnSpPr>
          <p:cNvPr id="11" name="Connecteur droit 10">
            <a:extLst>
              <a:ext uri="{FF2B5EF4-FFF2-40B4-BE49-F238E27FC236}">
                <a16:creationId xmlns:a16="http://schemas.microsoft.com/office/drawing/2014/main" id="{C52647D7-5C0D-E87D-2DA8-D38CA3210BAA}"/>
              </a:ext>
            </a:extLst>
          </p:cNvPr>
          <p:cNvCxnSpPr>
            <a:cxnSpLocks/>
          </p:cNvCxnSpPr>
          <p:nvPr userDrawn="1"/>
        </p:nvCxnSpPr>
        <p:spPr>
          <a:xfrm>
            <a:off x="3089810"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78044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575387" y="259200"/>
            <a:ext cx="5520613"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575893" y="816000"/>
            <a:ext cx="552007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575387" y="1508787"/>
            <a:ext cx="5520069" cy="4703632"/>
          </a:xfrm>
          <a:prstGeom prst="rect">
            <a:avLst/>
          </a:prstGeom>
        </p:spPr>
        <p:txBody>
          <a:bodyPr>
            <a:normAutofit/>
          </a:bodyPr>
          <a:lstStyle>
            <a:lvl1pPr>
              <a:defRPr sz="2133"/>
            </a:lvl1pPr>
            <a:lvl2pPr>
              <a:defRPr sz="1867"/>
            </a:lvl2pPr>
            <a:lvl3pPr>
              <a:defRPr sz="1600"/>
            </a:lvl3pPr>
            <a:lvl4pPr>
              <a:defRPr sz="1467"/>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cxnSp>
        <p:nvCxnSpPr>
          <p:cNvPr id="9" name="Connecteur droit 8">
            <a:extLst>
              <a:ext uri="{FF2B5EF4-FFF2-40B4-BE49-F238E27FC236}">
                <a16:creationId xmlns:a16="http://schemas.microsoft.com/office/drawing/2014/main" id="{1197CFB0-D827-6CB7-46E6-DA26689EC11A}"/>
              </a:ext>
            </a:extLst>
          </p:cNvPr>
          <p:cNvCxnSpPr>
            <a:cxnSpLocks/>
          </p:cNvCxnSpPr>
          <p:nvPr userDrawn="1"/>
        </p:nvCxnSpPr>
        <p:spPr>
          <a:xfrm>
            <a:off x="3089810"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72089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431417" y="259200"/>
            <a:ext cx="456249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431875" y="816000"/>
            <a:ext cx="4562043"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431372" y="1508787"/>
            <a:ext cx="4562041" cy="4703632"/>
          </a:xfrm>
          <a:prstGeom prst="rect">
            <a:avLst/>
          </a:prstGeom>
        </p:spPr>
        <p:txBody>
          <a:bodyPr>
            <a:normAutofit/>
          </a:bodyPr>
          <a:lstStyle>
            <a:lvl1pPr>
              <a:defRPr sz="2133"/>
            </a:lvl1pPr>
            <a:lvl2pPr>
              <a:defRPr sz="1867"/>
            </a:lvl2pPr>
            <a:lvl3pPr>
              <a:defRPr sz="1600"/>
            </a:lvl3pPr>
            <a:lvl4pPr>
              <a:defRPr sz="1467"/>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cxnSp>
        <p:nvCxnSpPr>
          <p:cNvPr id="9" name="Connecteur droit 8">
            <a:extLst>
              <a:ext uri="{FF2B5EF4-FFF2-40B4-BE49-F238E27FC236}">
                <a16:creationId xmlns:a16="http://schemas.microsoft.com/office/drawing/2014/main" id="{1197CFB0-D827-6CB7-46E6-DA26689EC11A}"/>
              </a:ext>
            </a:extLst>
          </p:cNvPr>
          <p:cNvCxnSpPr>
            <a:cxnSpLocks/>
          </p:cNvCxnSpPr>
          <p:nvPr userDrawn="1"/>
        </p:nvCxnSpPr>
        <p:spPr>
          <a:xfrm>
            <a:off x="2509454" y="740701"/>
            <a:ext cx="406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77497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61379" y="259200"/>
            <a:ext cx="6679943"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861707" y="816000"/>
            <a:ext cx="6679285"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cxnSp>
        <p:nvCxnSpPr>
          <p:cNvPr id="9" name="Connecteur droit 8">
            <a:extLst>
              <a:ext uri="{FF2B5EF4-FFF2-40B4-BE49-F238E27FC236}">
                <a16:creationId xmlns:a16="http://schemas.microsoft.com/office/drawing/2014/main" id="{1197CFB0-D827-6CB7-46E6-DA26689EC11A}"/>
              </a:ext>
            </a:extLst>
          </p:cNvPr>
          <p:cNvCxnSpPr>
            <a:cxnSpLocks/>
          </p:cNvCxnSpPr>
          <p:nvPr userDrawn="1"/>
        </p:nvCxnSpPr>
        <p:spPr>
          <a:xfrm>
            <a:off x="3977819" y="740701"/>
            <a:ext cx="4470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icture Placeholder 5">
            <a:extLst>
              <a:ext uri="{FF2B5EF4-FFF2-40B4-BE49-F238E27FC236}">
                <a16:creationId xmlns:a16="http://schemas.microsoft.com/office/drawing/2014/main" id="{C0D88D6E-B44C-19F0-91AC-56BAA849AB76}"/>
              </a:ext>
            </a:extLst>
          </p:cNvPr>
          <p:cNvSpPr>
            <a:spLocks noGrp="1"/>
          </p:cNvSpPr>
          <p:nvPr>
            <p:ph type="pic" sz="quarter" idx="10"/>
          </p:nvPr>
        </p:nvSpPr>
        <p:spPr>
          <a:xfrm>
            <a:off x="8399013" y="706734"/>
            <a:ext cx="2421388" cy="5235509"/>
          </a:xfrm>
          <a:custGeom>
            <a:avLst/>
            <a:gdLst>
              <a:gd name="connsiteX0" fmla="*/ 1997791 w 2516552"/>
              <a:gd name="connsiteY0" fmla="*/ 12 h 5441271"/>
              <a:gd name="connsiteX1" fmla="*/ 2004211 w 2516552"/>
              <a:gd name="connsiteY1" fmla="*/ 566 h 5441271"/>
              <a:gd name="connsiteX2" fmla="*/ 2267990 w 2516552"/>
              <a:gd name="connsiteY2" fmla="*/ 566 h 5441271"/>
              <a:gd name="connsiteX3" fmla="*/ 2516552 w 2516552"/>
              <a:gd name="connsiteY3" fmla="*/ 261335 h 5441271"/>
              <a:gd name="connsiteX4" fmla="*/ 2516552 w 2516552"/>
              <a:gd name="connsiteY4" fmla="*/ 5170375 h 5441271"/>
              <a:gd name="connsiteX5" fmla="*/ 2255309 w 2516552"/>
              <a:gd name="connsiteY5" fmla="*/ 5441271 h 5441271"/>
              <a:gd name="connsiteX6" fmla="*/ 269354 w 2516552"/>
              <a:gd name="connsiteY6" fmla="*/ 5441271 h 5441271"/>
              <a:gd name="connsiteX7" fmla="*/ 501 w 2516552"/>
              <a:gd name="connsiteY7" fmla="*/ 5157717 h 5441271"/>
              <a:gd name="connsiteX8" fmla="*/ 501 w 2516552"/>
              <a:gd name="connsiteY8" fmla="*/ 317034 h 5441271"/>
              <a:gd name="connsiteX9" fmla="*/ 61373 w 2516552"/>
              <a:gd name="connsiteY9" fmla="*/ 101836 h 5441271"/>
              <a:gd name="connsiteX10" fmla="*/ 269354 w 2516552"/>
              <a:gd name="connsiteY10" fmla="*/ 566 h 5441271"/>
              <a:gd name="connsiteX11" fmla="*/ 512842 w 2516552"/>
              <a:gd name="connsiteY11" fmla="*/ 566 h 5441271"/>
              <a:gd name="connsiteX12" fmla="*/ 566105 w 2516552"/>
              <a:gd name="connsiteY12" fmla="*/ 41074 h 5441271"/>
              <a:gd name="connsiteX13" fmla="*/ 566105 w 2516552"/>
              <a:gd name="connsiteY13" fmla="*/ 81582 h 5441271"/>
              <a:gd name="connsiteX14" fmla="*/ 713213 w 2516552"/>
              <a:gd name="connsiteY14" fmla="*/ 200574 h 5441271"/>
              <a:gd name="connsiteX15" fmla="*/ 1824131 w 2516552"/>
              <a:gd name="connsiteY15" fmla="*/ 200574 h 5441271"/>
              <a:gd name="connsiteX16" fmla="*/ 1958557 w 2516552"/>
              <a:gd name="connsiteY16" fmla="*/ 73987 h 5441271"/>
              <a:gd name="connsiteX17" fmla="*/ 1958557 w 2516552"/>
              <a:gd name="connsiteY17" fmla="*/ 33479 h 5441271"/>
              <a:gd name="connsiteX18" fmla="*/ 1997791 w 2516552"/>
              <a:gd name="connsiteY18" fmla="*/ 12 h 5441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16552" h="5441271">
                <a:moveTo>
                  <a:pt x="1997791" y="12"/>
                </a:moveTo>
                <a:cubicBezTo>
                  <a:pt x="2001675" y="92"/>
                  <a:pt x="2004211" y="566"/>
                  <a:pt x="2004211" y="566"/>
                </a:cubicBezTo>
                <a:cubicBezTo>
                  <a:pt x="2004211" y="566"/>
                  <a:pt x="2006747" y="566"/>
                  <a:pt x="2267990" y="566"/>
                </a:cubicBezTo>
                <a:cubicBezTo>
                  <a:pt x="2511479" y="23352"/>
                  <a:pt x="2516552" y="261335"/>
                  <a:pt x="2516552" y="261335"/>
                </a:cubicBezTo>
                <a:cubicBezTo>
                  <a:pt x="2516552" y="261335"/>
                  <a:pt x="2516552" y="4904543"/>
                  <a:pt x="2516552" y="5170375"/>
                </a:cubicBezTo>
                <a:cubicBezTo>
                  <a:pt x="2501334" y="5438740"/>
                  <a:pt x="2255309" y="5441271"/>
                  <a:pt x="2255309" y="5441271"/>
                </a:cubicBezTo>
                <a:cubicBezTo>
                  <a:pt x="2255309" y="5441271"/>
                  <a:pt x="558496" y="5441271"/>
                  <a:pt x="269354" y="5441271"/>
                </a:cubicBezTo>
                <a:cubicBezTo>
                  <a:pt x="-14717" y="5410890"/>
                  <a:pt x="501" y="5157717"/>
                  <a:pt x="501" y="5157717"/>
                </a:cubicBezTo>
                <a:cubicBezTo>
                  <a:pt x="501" y="5157717"/>
                  <a:pt x="501" y="372732"/>
                  <a:pt x="501" y="317034"/>
                </a:cubicBezTo>
                <a:cubicBezTo>
                  <a:pt x="501" y="258804"/>
                  <a:pt x="-9644" y="195510"/>
                  <a:pt x="61373" y="101836"/>
                </a:cubicBezTo>
                <a:cubicBezTo>
                  <a:pt x="134927" y="-1965"/>
                  <a:pt x="269354" y="566"/>
                  <a:pt x="269354" y="566"/>
                </a:cubicBezTo>
                <a:cubicBezTo>
                  <a:pt x="269354" y="566"/>
                  <a:pt x="457043" y="566"/>
                  <a:pt x="512842" y="566"/>
                </a:cubicBezTo>
                <a:cubicBezTo>
                  <a:pt x="566105" y="566"/>
                  <a:pt x="566105" y="41074"/>
                  <a:pt x="566105" y="41074"/>
                </a:cubicBezTo>
                <a:cubicBezTo>
                  <a:pt x="566105" y="41074"/>
                  <a:pt x="566105" y="38542"/>
                  <a:pt x="566105" y="81582"/>
                </a:cubicBezTo>
                <a:cubicBezTo>
                  <a:pt x="583860" y="205637"/>
                  <a:pt x="713213" y="200574"/>
                  <a:pt x="713213" y="200574"/>
                </a:cubicBezTo>
                <a:cubicBezTo>
                  <a:pt x="713213" y="200574"/>
                  <a:pt x="1702386" y="200574"/>
                  <a:pt x="1824131" y="200574"/>
                </a:cubicBezTo>
                <a:cubicBezTo>
                  <a:pt x="1943339" y="192978"/>
                  <a:pt x="1958557" y="73987"/>
                  <a:pt x="1958557" y="73987"/>
                </a:cubicBezTo>
                <a:cubicBezTo>
                  <a:pt x="1958557" y="73987"/>
                  <a:pt x="1958557" y="73987"/>
                  <a:pt x="1958557" y="33479"/>
                </a:cubicBezTo>
                <a:cubicBezTo>
                  <a:pt x="1962362" y="3098"/>
                  <a:pt x="1986140" y="-225"/>
                  <a:pt x="1997791" y="12"/>
                </a:cubicBezTo>
                <a:close/>
              </a:path>
            </a:pathLst>
          </a:custGeom>
        </p:spPr>
        <p:txBody>
          <a:bodyPr wrap="square">
            <a:noAutofit/>
          </a:bodyPr>
          <a:lstStyle/>
          <a:p>
            <a:r>
              <a:rPr lang="fr-FR"/>
              <a:t>Cliquez sur l'icône pour ajouter une image</a:t>
            </a:r>
            <a:endParaRPr lang="en-GB"/>
          </a:p>
        </p:txBody>
      </p:sp>
      <p:sp>
        <p:nvSpPr>
          <p:cNvPr id="10" name="Espace réservé du contenu 5">
            <a:extLst>
              <a:ext uri="{FF2B5EF4-FFF2-40B4-BE49-F238E27FC236}">
                <a16:creationId xmlns:a16="http://schemas.microsoft.com/office/drawing/2014/main" id="{F8EEA7D8-F067-CAB5-3125-4A2F2C4E1EDF}"/>
              </a:ext>
            </a:extLst>
          </p:cNvPr>
          <p:cNvSpPr>
            <a:spLocks noGrp="1"/>
          </p:cNvSpPr>
          <p:nvPr>
            <p:ph sz="quarter" idx="13"/>
          </p:nvPr>
        </p:nvSpPr>
        <p:spPr>
          <a:xfrm>
            <a:off x="575387" y="1506993"/>
            <a:ext cx="7248805" cy="4703632"/>
          </a:xfrm>
          <a:prstGeom prst="rect">
            <a:avLst/>
          </a:prstGeom>
        </p:spPr>
        <p:txBody>
          <a:bodyPr>
            <a:normAutofit/>
          </a:bodyPr>
          <a:lstStyle>
            <a:lvl1pPr>
              <a:defRPr sz="2133"/>
            </a:lvl1pPr>
            <a:lvl2pPr>
              <a:defRPr sz="1867"/>
            </a:lvl2pPr>
            <a:lvl3pPr>
              <a:defRPr sz="1600"/>
            </a:lvl3pPr>
            <a:lvl4pPr>
              <a:defRPr sz="1467"/>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070725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B69CC2F4-78BA-1CA2-691C-D505603BF66A}"/>
              </a:ext>
            </a:extLst>
          </p:cNvPr>
          <p:cNvGrpSpPr/>
          <p:nvPr userDrawn="1"/>
        </p:nvGrpSpPr>
        <p:grpSpPr>
          <a:xfrm>
            <a:off x="0" y="0"/>
            <a:ext cx="12192000" cy="6858000"/>
            <a:chOff x="0" y="0"/>
            <a:chExt cx="9144000" cy="5143500"/>
          </a:xfrm>
        </p:grpSpPr>
        <p:grpSp>
          <p:nvGrpSpPr>
            <p:cNvPr id="3" name="Groupe 2">
              <a:extLst>
                <a:ext uri="{FF2B5EF4-FFF2-40B4-BE49-F238E27FC236}">
                  <a16:creationId xmlns:a16="http://schemas.microsoft.com/office/drawing/2014/main" id="{E09062F6-FD2A-385C-AEDE-79EF6CECD2B4}"/>
                </a:ext>
              </a:extLst>
            </p:cNvPr>
            <p:cNvGrpSpPr/>
            <p:nvPr userDrawn="1"/>
          </p:nvGrpSpPr>
          <p:grpSpPr>
            <a:xfrm>
              <a:off x="0" y="0"/>
              <a:ext cx="9144000" cy="5143500"/>
              <a:chOff x="0" y="0"/>
              <a:chExt cx="12192000" cy="6858000"/>
            </a:xfrm>
          </p:grpSpPr>
          <p:pic>
            <p:nvPicPr>
              <p:cNvPr id="7" name="Graphique 6">
                <a:extLst>
                  <a:ext uri="{FF2B5EF4-FFF2-40B4-BE49-F238E27FC236}">
                    <a16:creationId xmlns:a16="http://schemas.microsoft.com/office/drawing/2014/main" id="{95A132F7-9EC8-857C-A14D-1F6B52AC108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10" name="Image 9">
                <a:extLst>
                  <a:ext uri="{FF2B5EF4-FFF2-40B4-BE49-F238E27FC236}">
                    <a16:creationId xmlns:a16="http://schemas.microsoft.com/office/drawing/2014/main" id="{3D44E522-8242-C29D-694F-3E5E6DD3F855}"/>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2153339" y="1609457"/>
                <a:ext cx="7885322" cy="3122900"/>
              </a:xfrm>
              <a:prstGeom prst="rect">
                <a:avLst/>
              </a:prstGeom>
            </p:spPr>
          </p:pic>
          <p:pic>
            <p:nvPicPr>
              <p:cNvPr id="11" name="Image 10">
                <a:extLst>
                  <a:ext uri="{FF2B5EF4-FFF2-40B4-BE49-F238E27FC236}">
                    <a16:creationId xmlns:a16="http://schemas.microsoft.com/office/drawing/2014/main" id="{89839DE1-8DA0-04E6-DED5-10744C4625D3}"/>
                  </a:ext>
                </a:extLst>
              </p:cNvPr>
              <p:cNvPicPr>
                <a:picLocks noChangeAspect="1"/>
              </p:cNvPicPr>
              <p:nvPr userDrawn="1"/>
            </p:nvPicPr>
            <p:blipFill rotWithShape="1">
              <a:blip r:embed="rId5" cstate="hqprint">
                <a:extLst>
                  <a:ext uri="{28A0092B-C50C-407E-A947-70E740481C1C}">
                    <a14:useLocalDpi xmlns:a14="http://schemas.microsoft.com/office/drawing/2010/main"/>
                  </a:ext>
                </a:extLst>
              </a:blip>
              <a:srcRect/>
              <a:stretch/>
            </p:blipFill>
            <p:spPr>
              <a:xfrm>
                <a:off x="339337" y="5766318"/>
                <a:ext cx="11513327" cy="942287"/>
              </a:xfrm>
              <a:prstGeom prst="rect">
                <a:avLst/>
              </a:prstGeom>
            </p:spPr>
          </p:pic>
        </p:grpSp>
        <p:sp>
          <p:nvSpPr>
            <p:cNvPr id="4" name="Shape 190">
              <a:hlinkClick r:id="rId6"/>
              <a:extLst>
                <a:ext uri="{FF2B5EF4-FFF2-40B4-BE49-F238E27FC236}">
                  <a16:creationId xmlns:a16="http://schemas.microsoft.com/office/drawing/2014/main" id="{21C28530-CE5D-8A32-3C0E-6C7402E7967F}"/>
                </a:ext>
              </a:extLst>
            </p:cNvPr>
            <p:cNvSpPr txBox="1">
              <a:spLocks/>
            </p:cNvSpPr>
            <p:nvPr userDrawn="1"/>
          </p:nvSpPr>
          <p:spPr>
            <a:xfrm>
              <a:off x="3866879" y="3516246"/>
              <a:ext cx="1410242" cy="148791"/>
            </a:xfrm>
            <a:prstGeom prst="rect">
              <a:avLst/>
            </a:prstGeom>
          </p:spPr>
          <p:txBody>
            <a:bodyPr vert="horz" wrap="non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ctr">
                <a:lnSpc>
                  <a:spcPct val="80000"/>
                </a:lnSpc>
              </a:pPr>
              <a:r>
                <a:rPr lang="fr-FR" sz="1600" b="1" i="0" cap="none" dirty="0" err="1">
                  <a:solidFill>
                    <a:schemeClr val="accent1"/>
                  </a:solidFill>
                  <a:latin typeface="Montserrat SemiBold" pitchFamily="2" charset="77"/>
                  <a:ea typeface="Cabin"/>
                  <a:cs typeface="Cabin"/>
                  <a:sym typeface="Cabin"/>
                </a:rPr>
                <a:t>groupeBPCE.com</a:t>
              </a:r>
              <a:endParaRPr lang="fr-FR" sz="1600" b="1" i="0" cap="none" dirty="0">
                <a:solidFill>
                  <a:schemeClr val="accent1"/>
                </a:solidFill>
                <a:latin typeface="Montserrat SemiBold" pitchFamily="2" charset="77"/>
                <a:ea typeface="Cabin"/>
                <a:cs typeface="Cabin"/>
                <a:sym typeface="Cabin"/>
              </a:endParaRPr>
            </a:p>
          </p:txBody>
        </p:sp>
      </p:grpSp>
    </p:spTree>
    <p:extLst>
      <p:ext uri="{BB962C8B-B14F-4D97-AF65-F5344CB8AC3E}">
        <p14:creationId xmlns:p14="http://schemas.microsoft.com/office/powerpoint/2010/main" val="38212370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3_Titre">
    <p:spTree>
      <p:nvGrpSpPr>
        <p:cNvPr id="1" name="Shape 8"/>
        <p:cNvGrpSpPr/>
        <p:nvPr/>
      </p:nvGrpSpPr>
      <p:grpSpPr>
        <a:xfrm>
          <a:off x="0" y="0"/>
          <a:ext cx="0" cy="0"/>
          <a:chOff x="0" y="0"/>
          <a:chExt cx="0" cy="0"/>
        </a:xfrm>
      </p:grpSpPr>
      <p:sp>
        <p:nvSpPr>
          <p:cNvPr id="19" name="Espace réservé pour une image  18">
            <a:extLst>
              <a:ext uri="{FF2B5EF4-FFF2-40B4-BE49-F238E27FC236}">
                <a16:creationId xmlns:a16="http://schemas.microsoft.com/office/drawing/2014/main" id="{DCEB38BE-58B5-B8EF-160B-03556F2E1F16}"/>
              </a:ext>
            </a:extLst>
          </p:cNvPr>
          <p:cNvSpPr>
            <a:spLocks noGrp="1"/>
          </p:cNvSpPr>
          <p:nvPr>
            <p:ph type="pic" sz="quarter" idx="14"/>
          </p:nvPr>
        </p:nvSpPr>
        <p:spPr>
          <a:xfrm>
            <a:off x="4847861" y="4088"/>
            <a:ext cx="7344139" cy="6885517"/>
          </a:xfrm>
          <a:prstGeom prst="rect">
            <a:avLst/>
          </a:prstGeom>
          <a:solidFill>
            <a:schemeClr val="bg1">
              <a:lumMod val="95000"/>
            </a:schemeClr>
          </a:solidFill>
        </p:spPr>
        <p:txBody>
          <a:bodyPr wrap="square">
            <a:noAutofit/>
          </a:bodyPr>
          <a:lstStyle/>
          <a:p>
            <a:r>
              <a:rPr lang="fr-FR"/>
              <a:t>Cliquez sur l'icône pour ajouter une image</a:t>
            </a:r>
            <a:endParaRPr lang="en-US" dirty="0"/>
          </a:p>
        </p:txBody>
      </p:sp>
      <p:sp>
        <p:nvSpPr>
          <p:cNvPr id="10" name="Shape 10"/>
          <p:cNvSpPr txBox="1">
            <a:spLocks noGrp="1"/>
          </p:cNvSpPr>
          <p:nvPr userDrawn="1">
            <p:ph type="ctrTitle" hasCustomPrompt="1"/>
          </p:nvPr>
        </p:nvSpPr>
        <p:spPr>
          <a:xfrm>
            <a:off x="1152000" y="2468894"/>
            <a:ext cx="6528725" cy="1546399"/>
          </a:xfrm>
          <a:prstGeom prst="rect">
            <a:avLst/>
          </a:prstGeom>
        </p:spPr>
        <p:txBody>
          <a:bodyPr lIns="0" tIns="0" rIns="0" bIns="0" anchor="b" anchorCtr="0">
            <a:noAutofit/>
          </a:bodyPr>
          <a:lstStyle>
            <a:lvl1pPr lvl="0" algn="l">
              <a:lnSpc>
                <a:spcPct val="85000"/>
              </a:lnSpc>
              <a:spcBef>
                <a:spcPts val="0"/>
              </a:spcBef>
              <a:buClr>
                <a:srgbClr val="FFFFFF"/>
              </a:buClr>
              <a:buSzPct val="100000"/>
              <a:buFont typeface="Cabin Condensed"/>
              <a:defRPr sz="5867" b="1" i="0" cap="all" baseline="0">
                <a:solidFill>
                  <a:schemeClr val="tx1"/>
                </a:solidFill>
                <a:effectLst/>
                <a:latin typeface="Montserrat ExtraBold" pitchFamily="2" charset="77"/>
                <a:ea typeface="Montserrat ExtraBold" pitchFamily="2" charset="77"/>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dirty="0"/>
              <a:t>Titre du document</a:t>
            </a:r>
            <a:endParaRPr dirty="0"/>
          </a:p>
        </p:txBody>
      </p:sp>
      <p:sp>
        <p:nvSpPr>
          <p:cNvPr id="6" name="Espace réservé du texte 52"/>
          <p:cNvSpPr>
            <a:spLocks noGrp="1"/>
          </p:cNvSpPr>
          <p:nvPr userDrawn="1">
            <p:ph type="body" sz="quarter" idx="11" hasCustomPrompt="1"/>
          </p:nvPr>
        </p:nvSpPr>
        <p:spPr>
          <a:xfrm>
            <a:off x="1152000" y="4041879"/>
            <a:ext cx="6528725" cy="332399"/>
          </a:xfrm>
          <a:prstGeom prst="rect">
            <a:avLst/>
          </a:prstGeom>
          <a:noFill/>
          <a:ln>
            <a:noFill/>
          </a:ln>
        </p:spPr>
        <p:txBody>
          <a:bodyPr wrap="square" lIns="0" tIns="0" rIns="0" bIns="0" anchor="t" anchorCtr="0">
            <a:spAutoFit/>
          </a:bodyPr>
          <a:lstStyle>
            <a:lvl1pPr marL="0" indent="0" algn="l">
              <a:buNone/>
              <a:defRPr sz="2400" b="0" i="0" cap="none" baseline="0">
                <a:solidFill>
                  <a:schemeClr val="tx1"/>
                </a:solidFill>
                <a:effectLst/>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dirty="0"/>
              <a:t>Sous-titre du document</a:t>
            </a:r>
            <a:endParaRPr lang="fr-FR" dirty="0"/>
          </a:p>
        </p:txBody>
      </p:sp>
      <p:sp>
        <p:nvSpPr>
          <p:cNvPr id="17" name="Espace réservé du texte 52"/>
          <p:cNvSpPr>
            <a:spLocks noGrp="1"/>
          </p:cNvSpPr>
          <p:nvPr userDrawn="1">
            <p:ph type="body" sz="quarter" idx="13" hasCustomPrompt="1"/>
          </p:nvPr>
        </p:nvSpPr>
        <p:spPr>
          <a:xfrm rot="16200000">
            <a:off x="-1017226" y="3347001"/>
            <a:ext cx="2794537" cy="164000"/>
          </a:xfrm>
          <a:prstGeom prst="rect">
            <a:avLst/>
          </a:prstGeom>
        </p:spPr>
        <p:txBody>
          <a:bodyPr vert="horz" wrap="none" lIns="0" tIns="0" rIns="0" bIns="0" anchor="ctr" anchorCtr="0">
            <a:noAutofit/>
          </a:bodyPr>
          <a:lstStyle>
            <a:lvl1pPr marL="0" indent="0" algn="ctr">
              <a:buNone/>
              <a:defRPr sz="933" b="0" i="0" spc="133" baseline="0">
                <a:solidFill>
                  <a:schemeClr val="bg1">
                    <a:lumMod val="75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Date de la publication</a:t>
            </a:r>
          </a:p>
        </p:txBody>
      </p:sp>
      <p:pic>
        <p:nvPicPr>
          <p:cNvPr id="2" name="Image 1">
            <a:extLst>
              <a:ext uri="{FF2B5EF4-FFF2-40B4-BE49-F238E27FC236}">
                <a16:creationId xmlns:a16="http://schemas.microsoft.com/office/drawing/2014/main" id="{D7A16E95-3C77-9825-DBE3-54F835A5AD3A}"/>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768352" y="6091218"/>
            <a:ext cx="2063285" cy="338129"/>
          </a:xfrm>
          <a:prstGeom prst="rect">
            <a:avLst/>
          </a:prstGeom>
        </p:spPr>
      </p:pic>
      <p:pic>
        <p:nvPicPr>
          <p:cNvPr id="3" name="Image 2">
            <a:extLst>
              <a:ext uri="{FF2B5EF4-FFF2-40B4-BE49-F238E27FC236}">
                <a16:creationId xmlns:a16="http://schemas.microsoft.com/office/drawing/2014/main" id="{1FAC5E43-F42D-7F93-16F1-7223AF5A99CB}"/>
              </a:ext>
            </a:extLst>
          </p:cNvPr>
          <p:cNvPicPr>
            <a:picLocks noChangeAspect="1"/>
          </p:cNvPicPr>
          <p:nvPr userDrawn="1"/>
        </p:nvPicPr>
        <p:blipFill>
          <a:blip r:embed="rId3"/>
          <a:srcRect/>
          <a:stretch/>
        </p:blipFill>
        <p:spPr>
          <a:xfrm>
            <a:off x="696419" y="452669"/>
            <a:ext cx="3456003" cy="864000"/>
          </a:xfrm>
          <a:prstGeom prst="rect">
            <a:avLst/>
          </a:prstGeom>
        </p:spPr>
      </p:pic>
    </p:spTree>
    <p:extLst>
      <p:ext uri="{BB962C8B-B14F-4D97-AF65-F5344CB8AC3E}">
        <p14:creationId xmlns:p14="http://schemas.microsoft.com/office/powerpoint/2010/main" val="2459949923"/>
      </p:ext>
    </p:extLst>
  </p:cSld>
  <p:clrMapOvr>
    <a:masterClrMapping/>
  </p:clrMapOvr>
  <p:extLst>
    <p:ext uri="{DCECCB84-F9BA-43D5-87BE-67443E8EF086}">
      <p15:sldGuideLst xmlns:p15="http://schemas.microsoft.com/office/powerpoint/2012/main">
        <p15:guide id="1" orient="horz" pos="1620">
          <p15:clr>
            <a:srgbClr val="FBAE40"/>
          </p15:clr>
        </p15:guide>
        <p15:guide id="2" pos="39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2_Titre">
    <p:spTree>
      <p:nvGrpSpPr>
        <p:cNvPr id="1" name="Shape 8"/>
        <p:cNvGrpSpPr/>
        <p:nvPr/>
      </p:nvGrpSpPr>
      <p:grpSpPr>
        <a:xfrm>
          <a:off x="0" y="0"/>
          <a:ext cx="0" cy="0"/>
          <a:chOff x="0" y="0"/>
          <a:chExt cx="0" cy="0"/>
        </a:xfrm>
      </p:grpSpPr>
      <p:pic>
        <p:nvPicPr>
          <p:cNvPr id="4" name="Image 3">
            <a:extLst>
              <a:ext uri="{FF2B5EF4-FFF2-40B4-BE49-F238E27FC236}">
                <a16:creationId xmlns:a16="http://schemas.microsoft.com/office/drawing/2014/main" id="{B698F1D4-8818-BBC5-07C8-99B0CB381488}"/>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768352" y="6091218"/>
            <a:ext cx="2063285" cy="338129"/>
          </a:xfrm>
          <a:prstGeom prst="rect">
            <a:avLst/>
          </a:prstGeom>
        </p:spPr>
      </p:pic>
      <p:sp>
        <p:nvSpPr>
          <p:cNvPr id="5" name="Espace réservé du texte 52">
            <a:extLst>
              <a:ext uri="{FF2B5EF4-FFF2-40B4-BE49-F238E27FC236}">
                <a16:creationId xmlns:a16="http://schemas.microsoft.com/office/drawing/2014/main" id="{65F19688-0D97-D48A-3291-6C15B4A36D39}"/>
              </a:ext>
            </a:extLst>
          </p:cNvPr>
          <p:cNvSpPr>
            <a:spLocks noGrp="1"/>
          </p:cNvSpPr>
          <p:nvPr>
            <p:ph type="body" sz="quarter" idx="13" hasCustomPrompt="1"/>
          </p:nvPr>
        </p:nvSpPr>
        <p:spPr>
          <a:xfrm rot="16200000">
            <a:off x="-1017226" y="3347001"/>
            <a:ext cx="2794537" cy="164000"/>
          </a:xfrm>
          <a:prstGeom prst="rect">
            <a:avLst/>
          </a:prstGeom>
        </p:spPr>
        <p:txBody>
          <a:bodyPr vert="horz" wrap="none" lIns="0" tIns="0" rIns="0" bIns="0" anchor="ctr" anchorCtr="0">
            <a:noAutofit/>
          </a:bodyPr>
          <a:lstStyle>
            <a:lvl1pPr marL="0" indent="0" algn="ctr">
              <a:buNone/>
              <a:defRPr sz="933" b="0" i="0" spc="133" baseline="0">
                <a:solidFill>
                  <a:schemeClr val="bg1">
                    <a:lumMod val="75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Date de la publication</a:t>
            </a:r>
          </a:p>
        </p:txBody>
      </p:sp>
      <p:sp>
        <p:nvSpPr>
          <p:cNvPr id="9" name="Shape 10">
            <a:extLst>
              <a:ext uri="{FF2B5EF4-FFF2-40B4-BE49-F238E27FC236}">
                <a16:creationId xmlns:a16="http://schemas.microsoft.com/office/drawing/2014/main" id="{0F4828DA-335E-907B-B55F-2E55FEDFECFE}"/>
              </a:ext>
            </a:extLst>
          </p:cNvPr>
          <p:cNvSpPr txBox="1">
            <a:spLocks/>
          </p:cNvSpPr>
          <p:nvPr userDrawn="1"/>
        </p:nvSpPr>
        <p:spPr>
          <a:xfrm>
            <a:off x="1152000" y="2468894"/>
            <a:ext cx="6528725" cy="1546399"/>
          </a:xfrm>
          <a:prstGeom prst="rect">
            <a:avLst/>
          </a:prstGeom>
        </p:spPr>
        <p:txBody>
          <a:bodyPr vert="horz" lIns="0" tIns="0" rIns="0" bIns="0" rtlCol="0" anchor="b" anchorCtr="0">
            <a:noAutofit/>
          </a:bodyPr>
          <a:lstStyle>
            <a:lvl1pPr lvl="0" algn="l" defTabSz="914400" rtl="0" eaLnBrk="1" latinLnBrk="0" hangingPunct="1">
              <a:lnSpc>
                <a:spcPct val="85000"/>
              </a:lnSpc>
              <a:spcBef>
                <a:spcPts val="0"/>
              </a:spcBef>
              <a:buClr>
                <a:srgbClr val="FFFFFF"/>
              </a:buClr>
              <a:buSzPct val="100000"/>
              <a:buFont typeface="Cabin Condensed"/>
              <a:buNone/>
              <a:defRPr sz="4400" b="1" i="0" kern="1200" cap="all" baseline="0">
                <a:solidFill>
                  <a:schemeClr val="tx1"/>
                </a:solidFill>
                <a:effectLst/>
                <a:latin typeface="Montserrat ExtraBold" pitchFamily="2" charset="77"/>
                <a:ea typeface="Montserrat ExtraBold" pitchFamily="2" charset="77"/>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sz="5867" dirty="0"/>
              <a:t>Titre du document</a:t>
            </a:r>
          </a:p>
        </p:txBody>
      </p:sp>
      <p:sp>
        <p:nvSpPr>
          <p:cNvPr id="11" name="Espace réservé du texte 52">
            <a:extLst>
              <a:ext uri="{FF2B5EF4-FFF2-40B4-BE49-F238E27FC236}">
                <a16:creationId xmlns:a16="http://schemas.microsoft.com/office/drawing/2014/main" id="{52478A6C-701A-C6DA-5F57-E05B773EF740}"/>
              </a:ext>
            </a:extLst>
          </p:cNvPr>
          <p:cNvSpPr>
            <a:spLocks noGrp="1"/>
          </p:cNvSpPr>
          <p:nvPr>
            <p:ph type="body" sz="quarter" idx="14" hasCustomPrompt="1"/>
          </p:nvPr>
        </p:nvSpPr>
        <p:spPr>
          <a:xfrm>
            <a:off x="1152000" y="4041879"/>
            <a:ext cx="6528725" cy="332399"/>
          </a:xfrm>
          <a:prstGeom prst="rect">
            <a:avLst/>
          </a:prstGeom>
          <a:noFill/>
          <a:ln>
            <a:noFill/>
          </a:ln>
        </p:spPr>
        <p:txBody>
          <a:bodyPr wrap="square" lIns="0" tIns="0" rIns="0" bIns="0" anchor="t" anchorCtr="0">
            <a:spAutoFit/>
          </a:bodyPr>
          <a:lstStyle>
            <a:lvl1pPr marL="0" indent="0" algn="l">
              <a:buNone/>
              <a:defRPr sz="2400" b="0" i="0" cap="none" baseline="0">
                <a:solidFill>
                  <a:schemeClr val="tx1"/>
                </a:solidFill>
                <a:effectLst/>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dirty="0"/>
              <a:t>Sous-titre du document</a:t>
            </a:r>
            <a:endParaRPr lang="fr-FR" dirty="0"/>
          </a:p>
        </p:txBody>
      </p:sp>
      <p:pic>
        <p:nvPicPr>
          <p:cNvPr id="2" name="Graphique 1">
            <a:extLst>
              <a:ext uri="{FF2B5EF4-FFF2-40B4-BE49-F238E27FC236}">
                <a16:creationId xmlns:a16="http://schemas.microsoft.com/office/drawing/2014/main" id="{0E4E9A1E-5338-1E75-8B76-1525FBEA2C9E}"/>
              </a:ext>
            </a:extLst>
          </p:cNvPr>
          <p:cNvPicPr>
            <a:picLocks noChangeAspect="1"/>
          </p:cNvPicPr>
          <p:nvPr userDrawn="1"/>
        </p:nvPicPr>
        <p:blipFill>
          <a:blip r:embed="rId3"/>
          <a:srcRect/>
          <a:stretch/>
        </p:blipFill>
        <p:spPr>
          <a:xfrm>
            <a:off x="9740352" y="630669"/>
            <a:ext cx="2135297" cy="292800"/>
          </a:xfrm>
          <a:prstGeom prst="rect">
            <a:avLst/>
          </a:prstGeom>
        </p:spPr>
      </p:pic>
      <p:pic>
        <p:nvPicPr>
          <p:cNvPr id="6" name="Image 5">
            <a:extLst>
              <a:ext uri="{FF2B5EF4-FFF2-40B4-BE49-F238E27FC236}">
                <a16:creationId xmlns:a16="http://schemas.microsoft.com/office/drawing/2014/main" id="{FDB112F2-8762-0C1A-BAEC-F3D2BABC26DC}"/>
              </a:ext>
            </a:extLst>
          </p:cNvPr>
          <p:cNvPicPr>
            <a:picLocks noChangeAspect="1"/>
          </p:cNvPicPr>
          <p:nvPr userDrawn="1"/>
        </p:nvPicPr>
        <p:blipFill>
          <a:blip r:embed="rId4"/>
          <a:srcRect/>
          <a:stretch/>
        </p:blipFill>
        <p:spPr>
          <a:xfrm>
            <a:off x="696419" y="452669"/>
            <a:ext cx="3456003" cy="864000"/>
          </a:xfrm>
          <a:prstGeom prst="rect">
            <a:avLst/>
          </a:prstGeom>
        </p:spPr>
      </p:pic>
    </p:spTree>
    <p:extLst>
      <p:ext uri="{BB962C8B-B14F-4D97-AF65-F5344CB8AC3E}">
        <p14:creationId xmlns:p14="http://schemas.microsoft.com/office/powerpoint/2010/main" val="17690913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5_Titre">
    <p:spTree>
      <p:nvGrpSpPr>
        <p:cNvPr id="1" name="Shape 8"/>
        <p:cNvGrpSpPr/>
        <p:nvPr/>
      </p:nvGrpSpPr>
      <p:grpSpPr>
        <a:xfrm>
          <a:off x="0" y="0"/>
          <a:ext cx="0" cy="0"/>
          <a:chOff x="0" y="0"/>
          <a:chExt cx="0" cy="0"/>
        </a:xfrm>
      </p:grpSpPr>
      <p:sp>
        <p:nvSpPr>
          <p:cNvPr id="19" name="Espace réservé pour une image  18">
            <a:extLst>
              <a:ext uri="{FF2B5EF4-FFF2-40B4-BE49-F238E27FC236}">
                <a16:creationId xmlns:a16="http://schemas.microsoft.com/office/drawing/2014/main" id="{DCEB38BE-58B5-B8EF-160B-03556F2E1F16}"/>
              </a:ext>
            </a:extLst>
          </p:cNvPr>
          <p:cNvSpPr>
            <a:spLocks noGrp="1"/>
          </p:cNvSpPr>
          <p:nvPr>
            <p:ph type="pic" sz="quarter" idx="14"/>
          </p:nvPr>
        </p:nvSpPr>
        <p:spPr>
          <a:xfrm>
            <a:off x="1" y="0"/>
            <a:ext cx="4559831" cy="6885517"/>
          </a:xfrm>
          <a:prstGeom prst="rect">
            <a:avLst/>
          </a:prstGeom>
          <a:solidFill>
            <a:schemeClr val="bg1">
              <a:lumMod val="95000"/>
            </a:schemeClr>
          </a:solidFill>
        </p:spPr>
        <p:txBody>
          <a:bodyPr wrap="square">
            <a:noAutofit/>
          </a:bodyPr>
          <a:lstStyle/>
          <a:p>
            <a:r>
              <a:rPr lang="fr-FR"/>
              <a:t>Cliquez sur l'icône pour ajouter une image</a:t>
            </a:r>
            <a:endParaRPr lang="en-US"/>
          </a:p>
        </p:txBody>
      </p:sp>
      <p:sp>
        <p:nvSpPr>
          <p:cNvPr id="10" name="Shape 10"/>
          <p:cNvSpPr txBox="1">
            <a:spLocks noGrp="1"/>
          </p:cNvSpPr>
          <p:nvPr userDrawn="1">
            <p:ph type="ctrTitle" hasCustomPrompt="1"/>
          </p:nvPr>
        </p:nvSpPr>
        <p:spPr>
          <a:xfrm>
            <a:off x="5423925" y="2655802"/>
            <a:ext cx="6048672" cy="1546399"/>
          </a:xfrm>
          <a:prstGeom prst="rect">
            <a:avLst/>
          </a:prstGeom>
        </p:spPr>
        <p:txBody>
          <a:bodyPr lIns="0" tIns="0" rIns="0" bIns="0" anchor="ctr" anchorCtr="0">
            <a:noAutofit/>
          </a:bodyPr>
          <a:lstStyle>
            <a:lvl1pPr lvl="0" algn="l">
              <a:lnSpc>
                <a:spcPct val="85000"/>
              </a:lnSpc>
              <a:spcBef>
                <a:spcPts val="0"/>
              </a:spcBef>
              <a:buClr>
                <a:srgbClr val="FFFFFF"/>
              </a:buClr>
              <a:buSzPct val="100000"/>
              <a:buFont typeface="Cabin Condensed"/>
              <a:defRPr sz="4800" b="1" i="0" cap="all" baseline="0">
                <a:solidFill>
                  <a:schemeClr val="tx1"/>
                </a:solidFill>
                <a:effectLst/>
                <a:latin typeface="Montserrat ExtraBold" pitchFamily="2" charset="77"/>
                <a:ea typeface="Montserrat ExtraBold" pitchFamily="2" charset="77"/>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dirty="0"/>
              <a:t>Titre de partie</a:t>
            </a:r>
            <a:endParaRPr dirty="0"/>
          </a:p>
        </p:txBody>
      </p:sp>
      <p:sp>
        <p:nvSpPr>
          <p:cNvPr id="5" name="Espace réservé du texte 4">
            <a:extLst>
              <a:ext uri="{FF2B5EF4-FFF2-40B4-BE49-F238E27FC236}">
                <a16:creationId xmlns:a16="http://schemas.microsoft.com/office/drawing/2014/main" id="{587737E9-068F-A96B-3838-3F4586CA5CD7}"/>
              </a:ext>
            </a:extLst>
          </p:cNvPr>
          <p:cNvSpPr>
            <a:spLocks noGrp="1"/>
          </p:cNvSpPr>
          <p:nvPr>
            <p:ph type="body" sz="quarter" idx="15" hasCustomPrompt="1"/>
          </p:nvPr>
        </p:nvSpPr>
        <p:spPr>
          <a:xfrm>
            <a:off x="3310767" y="2756959"/>
            <a:ext cx="1729117" cy="1344083"/>
          </a:xfrm>
        </p:spPr>
        <p:txBody>
          <a:bodyPr anchor="ctr">
            <a:noAutofit/>
          </a:bodyPr>
          <a:lstStyle>
            <a:lvl1pPr marL="0" indent="0" algn="r">
              <a:buNone/>
              <a:defRPr sz="4800" b="1" i="0">
                <a:solidFill>
                  <a:schemeClr val="accent1"/>
                </a:solidFill>
                <a:latin typeface="Montserrat ExtraBold" pitchFamily="2" charset="77"/>
              </a:defRPr>
            </a:lvl1pPr>
          </a:lstStyle>
          <a:p>
            <a:pPr lvl="0"/>
            <a:r>
              <a:rPr lang="fr-FR" dirty="0"/>
              <a:t>XX</a:t>
            </a:r>
            <a:endParaRPr lang="en-US" dirty="0"/>
          </a:p>
        </p:txBody>
      </p:sp>
    </p:spTree>
    <p:extLst>
      <p:ext uri="{BB962C8B-B14F-4D97-AF65-F5344CB8AC3E}">
        <p14:creationId xmlns:p14="http://schemas.microsoft.com/office/powerpoint/2010/main" val="33575530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BAABD2F-CE12-6AFB-0B02-BBB9A1A2FE6F}"/>
              </a:ext>
            </a:extLst>
          </p:cNvPr>
          <p:cNvSpPr/>
          <p:nvPr userDrawn="1"/>
        </p:nvSpPr>
        <p:spPr>
          <a:xfrm>
            <a:off x="4072259" y="303384"/>
            <a:ext cx="7784380" cy="5950272"/>
          </a:xfrm>
          <a:prstGeom prst="rect">
            <a:avLst/>
          </a:prstGeom>
          <a:solidFill>
            <a:schemeClr val="bg1"/>
          </a:solidFill>
          <a:ln>
            <a:noFill/>
          </a:ln>
          <a:effectLst>
            <a:outerShdw blurRad="460253" sx="102000" sy="102000" algn="ctr" rotWithShape="0">
              <a:prstClr val="black">
                <a:alpha val="21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240000" tIns="240000" rIns="240000" bIns="240000" rtlCol="0" anchor="ctr"/>
          <a:lstStyle/>
          <a:p>
            <a:pPr algn="ctr"/>
            <a:endParaRPr lang="en-US" sz="2400" dirty="0">
              <a:solidFill>
                <a:sysClr val="windowText" lastClr="000000"/>
              </a:solidFill>
            </a:endParaRPr>
          </a:p>
        </p:txBody>
      </p:sp>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7" name="Espace réservé du texte 2"/>
          <p:cNvSpPr>
            <a:spLocks noGrp="1"/>
          </p:cNvSpPr>
          <p:nvPr>
            <p:ph type="body" sz="quarter" idx="11"/>
          </p:nvPr>
        </p:nvSpPr>
        <p:spPr>
          <a:xfrm>
            <a:off x="5327915" y="583172"/>
            <a:ext cx="6144683" cy="721177"/>
          </a:xfrm>
          <a:prstGeom prst="rect">
            <a:avLst/>
          </a:prstGeom>
        </p:spPr>
        <p:txBody>
          <a:bodyPr lIns="0" tIns="0" rIns="0" bIns="0" anchor="ctr" anchorCtr="0">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5327915" y="1517178"/>
            <a:ext cx="6144683" cy="721177"/>
          </a:xfrm>
          <a:prstGeom prst="rect">
            <a:avLst/>
          </a:prstGeom>
        </p:spPr>
        <p:txBody>
          <a:bodyPr lIns="0" tIns="0" rIns="0" bIns="0" anchor="ctr" anchorCtr="0">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5327915" y="2451185"/>
            <a:ext cx="6144683" cy="721177"/>
          </a:xfrm>
          <a:prstGeom prst="rect">
            <a:avLst/>
          </a:prstGeom>
        </p:spPr>
        <p:txBody>
          <a:bodyPr lIns="0" tIns="0" rIns="0" bIns="0" anchor="ctr" anchorCtr="0">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5327915" y="3385192"/>
            <a:ext cx="6144683" cy="721177"/>
          </a:xfrm>
          <a:prstGeom prst="rect">
            <a:avLst/>
          </a:prstGeom>
        </p:spPr>
        <p:txBody>
          <a:bodyPr lIns="0" tIns="0" rIns="0" bIns="0" anchor="ctr" anchorCtr="0">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5327915" y="4319198"/>
            <a:ext cx="6144683" cy="721177"/>
          </a:xfrm>
          <a:prstGeom prst="rect">
            <a:avLst/>
          </a:prstGeom>
        </p:spPr>
        <p:txBody>
          <a:bodyPr lIns="0" tIns="0" rIns="0" bIns="0" anchor="ctr" anchorCtr="0">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5327915" y="5253204"/>
            <a:ext cx="6144683" cy="721177"/>
          </a:xfrm>
          <a:prstGeom prst="rect">
            <a:avLst/>
          </a:prstGeom>
        </p:spPr>
        <p:txBody>
          <a:bodyPr lIns="0" tIns="0" rIns="0" bIns="0" anchor="ctr" anchorCtr="0">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4400982" y="604344"/>
            <a:ext cx="678829" cy="678829"/>
          </a:xfrm>
          <a:prstGeom prst="rect">
            <a:avLst/>
          </a:prstGeom>
          <a:no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3733" b="1" i="0" u="none" strike="noStrike" cap="none" dirty="0">
                <a:solidFill>
                  <a:schemeClr val="accent1"/>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01</a:t>
            </a:r>
          </a:p>
        </p:txBody>
      </p:sp>
      <p:sp>
        <p:nvSpPr>
          <p:cNvPr id="28" name="Espace réservé du texte 52"/>
          <p:cNvSpPr>
            <a:spLocks noGrp="1"/>
          </p:cNvSpPr>
          <p:nvPr>
            <p:ph type="body" sz="quarter" idx="12" hasCustomPrompt="1"/>
          </p:nvPr>
        </p:nvSpPr>
        <p:spPr>
          <a:xfrm>
            <a:off x="4400982" y="1538351"/>
            <a:ext cx="678829" cy="678829"/>
          </a:xfrm>
          <a:prstGeom prst="rect">
            <a:avLst/>
          </a:prstGeom>
          <a:no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3733" b="1" i="0" u="none" strike="noStrike" cap="none" dirty="0">
                <a:solidFill>
                  <a:schemeClr val="tx2"/>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dirty="0"/>
              <a:t>02</a:t>
            </a:r>
            <a:endParaRPr lang="fr-FR" dirty="0"/>
          </a:p>
        </p:txBody>
      </p:sp>
      <p:sp>
        <p:nvSpPr>
          <p:cNvPr id="30" name="Espace réservé du texte 52"/>
          <p:cNvSpPr>
            <a:spLocks noGrp="1"/>
          </p:cNvSpPr>
          <p:nvPr>
            <p:ph type="body" sz="quarter" idx="14" hasCustomPrompt="1"/>
          </p:nvPr>
        </p:nvSpPr>
        <p:spPr>
          <a:xfrm>
            <a:off x="4400982" y="2472358"/>
            <a:ext cx="678829" cy="678829"/>
          </a:xfrm>
          <a:prstGeom prst="rect">
            <a:avLst/>
          </a:prstGeom>
          <a:no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3733" b="1" i="0" u="none" strike="noStrike" cap="none" dirty="0">
                <a:solidFill>
                  <a:schemeClr val="accent2"/>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dirty="0"/>
              <a:t>03</a:t>
            </a:r>
            <a:endParaRPr lang="fr-FR" dirty="0"/>
          </a:p>
        </p:txBody>
      </p:sp>
      <p:sp>
        <p:nvSpPr>
          <p:cNvPr id="32" name="Espace réservé du texte 52"/>
          <p:cNvSpPr>
            <a:spLocks noGrp="1"/>
          </p:cNvSpPr>
          <p:nvPr>
            <p:ph type="body" sz="quarter" idx="16" hasCustomPrompt="1"/>
          </p:nvPr>
        </p:nvSpPr>
        <p:spPr>
          <a:xfrm>
            <a:off x="4400982" y="3406364"/>
            <a:ext cx="678829" cy="678829"/>
          </a:xfrm>
          <a:prstGeom prst="rect">
            <a:avLst/>
          </a:prstGeom>
          <a:no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3733" b="1" i="0" u="none" strike="noStrike" cap="none" dirty="0">
                <a:solidFill>
                  <a:schemeClr val="accent3"/>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dirty="0"/>
              <a:t>04</a:t>
            </a:r>
            <a:endParaRPr lang="fr-FR" dirty="0"/>
          </a:p>
        </p:txBody>
      </p:sp>
      <p:sp>
        <p:nvSpPr>
          <p:cNvPr id="34" name="Espace réservé du texte 52"/>
          <p:cNvSpPr>
            <a:spLocks noGrp="1"/>
          </p:cNvSpPr>
          <p:nvPr>
            <p:ph type="body" sz="quarter" idx="18" hasCustomPrompt="1"/>
          </p:nvPr>
        </p:nvSpPr>
        <p:spPr>
          <a:xfrm>
            <a:off x="4400982" y="4340371"/>
            <a:ext cx="678829" cy="678829"/>
          </a:xfrm>
          <a:prstGeom prst="rect">
            <a:avLst/>
          </a:prstGeom>
          <a:no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3733" b="1" i="0" u="none" strike="noStrike" cap="none" dirty="0">
                <a:solidFill>
                  <a:schemeClr val="accent4"/>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dirty="0"/>
              <a:t>05</a:t>
            </a:r>
            <a:endParaRPr lang="fr-FR" dirty="0"/>
          </a:p>
        </p:txBody>
      </p:sp>
      <p:sp>
        <p:nvSpPr>
          <p:cNvPr id="36" name="Espace réservé du texte 52"/>
          <p:cNvSpPr>
            <a:spLocks noGrp="1"/>
          </p:cNvSpPr>
          <p:nvPr>
            <p:ph type="body" sz="quarter" idx="20" hasCustomPrompt="1"/>
          </p:nvPr>
        </p:nvSpPr>
        <p:spPr>
          <a:xfrm>
            <a:off x="4400982" y="5274376"/>
            <a:ext cx="678829" cy="678829"/>
          </a:xfrm>
          <a:prstGeom prst="rect">
            <a:avLst/>
          </a:prstGeom>
          <a:no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3733" b="1" i="0" u="none" strike="noStrike" cap="none" dirty="0">
                <a:solidFill>
                  <a:schemeClr val="accent6"/>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dirty="0"/>
              <a:t>06</a:t>
            </a:r>
            <a:endParaRPr lang="fr-FR" dirty="0"/>
          </a:p>
        </p:txBody>
      </p:sp>
      <p:sp>
        <p:nvSpPr>
          <p:cNvPr id="7" name="Titre 6">
            <a:extLst>
              <a:ext uri="{FF2B5EF4-FFF2-40B4-BE49-F238E27FC236}">
                <a16:creationId xmlns:a16="http://schemas.microsoft.com/office/drawing/2014/main" id="{49BDC863-4516-8AC2-5699-E414819FBF59}"/>
              </a:ext>
            </a:extLst>
          </p:cNvPr>
          <p:cNvSpPr>
            <a:spLocks noGrp="1"/>
          </p:cNvSpPr>
          <p:nvPr>
            <p:ph type="title"/>
          </p:nvPr>
        </p:nvSpPr>
        <p:spPr>
          <a:xfrm>
            <a:off x="527382" y="2893168"/>
            <a:ext cx="3078665" cy="576000"/>
          </a:xfrm>
        </p:spPr>
        <p:txBody>
          <a:bodyPr anchor="b"/>
          <a:lstStyle>
            <a:lvl1pPr>
              <a:defRPr sz="3733"/>
            </a:lvl1pPr>
          </a:lstStyle>
          <a:p>
            <a:r>
              <a:rPr lang="fr-FR"/>
              <a:t>Modifiez le style du titre</a:t>
            </a:r>
            <a:endParaRPr lang="en-US" dirty="0"/>
          </a:p>
        </p:txBody>
      </p:sp>
      <p:cxnSp>
        <p:nvCxnSpPr>
          <p:cNvPr id="8" name="Connecteur droit 7">
            <a:extLst>
              <a:ext uri="{FF2B5EF4-FFF2-40B4-BE49-F238E27FC236}">
                <a16:creationId xmlns:a16="http://schemas.microsoft.com/office/drawing/2014/main" id="{E4CF1581-1F17-B986-7A78-6770EF8AD61C}"/>
              </a:ext>
            </a:extLst>
          </p:cNvPr>
          <p:cNvCxnSpPr>
            <a:cxnSpLocks/>
          </p:cNvCxnSpPr>
          <p:nvPr userDrawn="1"/>
        </p:nvCxnSpPr>
        <p:spPr>
          <a:xfrm>
            <a:off x="1820830" y="352501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42530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959430" y="1508786"/>
            <a:ext cx="10273141" cy="4950084"/>
          </a:xfrm>
          <a:prstGeom prst="rect">
            <a:avLst/>
          </a:prstGeom>
        </p:spPr>
        <p:txBody>
          <a:bodyPr>
            <a:normAutofit/>
          </a:bodyPr>
          <a:lstStyle>
            <a:lvl1pPr>
              <a:defRPr sz="2133"/>
            </a:lvl1pPr>
            <a:lvl2pPr>
              <a:defRPr sz="1867"/>
            </a:lvl2pPr>
            <a:lvl3pPr>
              <a:defRPr sz="1600"/>
            </a:lvl3pPr>
            <a:lvl4pPr>
              <a:defRPr sz="1467"/>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cxnSp>
        <p:nvCxnSpPr>
          <p:cNvPr id="9" name="Connecteur droit 8">
            <a:extLst>
              <a:ext uri="{FF2B5EF4-FFF2-40B4-BE49-F238E27FC236}">
                <a16:creationId xmlns:a16="http://schemas.microsoft.com/office/drawing/2014/main" id="{058EADCC-5693-6288-8205-81E367AE0C7B}"/>
              </a:ext>
            </a:extLst>
          </p:cNvPr>
          <p:cNvCxnSpPr>
            <a:cxnSpLocks/>
          </p:cNvCxnSpPr>
          <p:nvPr userDrawn="1"/>
        </p:nvCxnSpPr>
        <p:spPr>
          <a:xfrm>
            <a:off x="5850117"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95098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cxnSp>
        <p:nvCxnSpPr>
          <p:cNvPr id="9" name="Connecteur droit 8">
            <a:extLst>
              <a:ext uri="{FF2B5EF4-FFF2-40B4-BE49-F238E27FC236}">
                <a16:creationId xmlns:a16="http://schemas.microsoft.com/office/drawing/2014/main" id="{058EADCC-5693-6288-8205-81E367AE0C7B}"/>
              </a:ext>
            </a:extLst>
          </p:cNvPr>
          <p:cNvCxnSpPr>
            <a:cxnSpLocks/>
          </p:cNvCxnSpPr>
          <p:nvPr userDrawn="1"/>
        </p:nvCxnSpPr>
        <p:spPr>
          <a:xfrm>
            <a:off x="5850117"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Espace réservé pour une image  13">
            <a:extLst>
              <a:ext uri="{FF2B5EF4-FFF2-40B4-BE49-F238E27FC236}">
                <a16:creationId xmlns:a16="http://schemas.microsoft.com/office/drawing/2014/main" id="{A442B2D3-6EE1-8002-2F92-147D848DB91C}"/>
              </a:ext>
            </a:extLst>
          </p:cNvPr>
          <p:cNvSpPr>
            <a:spLocks noGrp="1"/>
          </p:cNvSpPr>
          <p:nvPr>
            <p:ph type="pic" sz="quarter" idx="23"/>
          </p:nvPr>
        </p:nvSpPr>
        <p:spPr>
          <a:xfrm>
            <a:off x="3216277" y="1701800"/>
            <a:ext cx="5759449" cy="3651251"/>
          </a:xfrm>
        </p:spPr>
        <p:txBody>
          <a:bodyPr/>
          <a:lstStyle/>
          <a:p>
            <a:r>
              <a:rPr lang="fr-FR"/>
              <a:t>Cliquez sur l'icône pour ajouter une image</a:t>
            </a:r>
            <a:endParaRPr lang="en-US"/>
          </a:p>
        </p:txBody>
      </p:sp>
    </p:spTree>
    <p:extLst>
      <p:ext uri="{BB962C8B-B14F-4D97-AF65-F5344CB8AC3E}">
        <p14:creationId xmlns:p14="http://schemas.microsoft.com/office/powerpoint/2010/main" val="29962117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29" name="Espace réservé pour une image  28">
            <a:extLst>
              <a:ext uri="{FF2B5EF4-FFF2-40B4-BE49-F238E27FC236}">
                <a16:creationId xmlns:a16="http://schemas.microsoft.com/office/drawing/2014/main" id="{145E13DF-1E11-0ED9-04A7-D3D638965382}"/>
              </a:ext>
            </a:extLst>
          </p:cNvPr>
          <p:cNvSpPr>
            <a:spLocks noGrp="1"/>
          </p:cNvSpPr>
          <p:nvPr>
            <p:ph type="pic" sz="quarter" idx="10"/>
          </p:nvPr>
        </p:nvSpPr>
        <p:spPr>
          <a:xfrm>
            <a:off x="0" y="-2"/>
            <a:ext cx="6493903" cy="6506092"/>
          </a:xfrm>
          <a:custGeom>
            <a:avLst/>
            <a:gdLst>
              <a:gd name="connsiteX0" fmla="*/ 3696012 w 4870427"/>
              <a:gd name="connsiteY0" fmla="*/ 3719852 h 4879569"/>
              <a:gd name="connsiteX1" fmla="*/ 4870427 w 4870427"/>
              <a:gd name="connsiteY1" fmla="*/ 3719852 h 4879569"/>
              <a:gd name="connsiteX2" fmla="*/ 4870427 w 4870427"/>
              <a:gd name="connsiteY2" fmla="*/ 4879569 h 4879569"/>
              <a:gd name="connsiteX3" fmla="*/ 3696012 w 4870427"/>
              <a:gd name="connsiteY3" fmla="*/ 4879569 h 4879569"/>
              <a:gd name="connsiteX4" fmla="*/ 1219347 w 4870427"/>
              <a:gd name="connsiteY4" fmla="*/ 3719852 h 4879569"/>
              <a:gd name="connsiteX5" fmla="*/ 2377747 w 4870427"/>
              <a:gd name="connsiteY5" fmla="*/ 3719852 h 4879569"/>
              <a:gd name="connsiteX6" fmla="*/ 2377747 w 4870427"/>
              <a:gd name="connsiteY6" fmla="*/ 4879569 h 4879569"/>
              <a:gd name="connsiteX7" fmla="*/ 1219347 w 4870427"/>
              <a:gd name="connsiteY7" fmla="*/ 4879569 h 4879569"/>
              <a:gd name="connsiteX8" fmla="*/ 0 w 4870427"/>
              <a:gd name="connsiteY8" fmla="*/ 3719852 h 4879569"/>
              <a:gd name="connsiteX9" fmla="*/ 1139415 w 4870427"/>
              <a:gd name="connsiteY9" fmla="*/ 3719852 h 4879569"/>
              <a:gd name="connsiteX10" fmla="*/ 1139415 w 4870427"/>
              <a:gd name="connsiteY10" fmla="*/ 4879569 h 4879569"/>
              <a:gd name="connsiteX11" fmla="*/ 0 w 4870427"/>
              <a:gd name="connsiteY11" fmla="*/ 4879569 h 4879569"/>
              <a:gd name="connsiteX12" fmla="*/ 2457679 w 4870427"/>
              <a:gd name="connsiteY12" fmla="*/ 2479315 h 4879569"/>
              <a:gd name="connsiteX13" fmla="*/ 3616080 w 4870427"/>
              <a:gd name="connsiteY13" fmla="*/ 2479315 h 4879569"/>
              <a:gd name="connsiteX14" fmla="*/ 3616080 w 4870427"/>
              <a:gd name="connsiteY14" fmla="*/ 3639920 h 4879569"/>
              <a:gd name="connsiteX15" fmla="*/ 2457679 w 4870427"/>
              <a:gd name="connsiteY15" fmla="*/ 3639920 h 4879569"/>
              <a:gd name="connsiteX16" fmla="*/ 0 w 4870427"/>
              <a:gd name="connsiteY16" fmla="*/ 2479315 h 4879569"/>
              <a:gd name="connsiteX17" fmla="*/ 1139415 w 4870427"/>
              <a:gd name="connsiteY17" fmla="*/ 2479315 h 4879569"/>
              <a:gd name="connsiteX18" fmla="*/ 1139415 w 4870427"/>
              <a:gd name="connsiteY18" fmla="*/ 3639920 h 4879569"/>
              <a:gd name="connsiteX19" fmla="*/ 0 w 4870427"/>
              <a:gd name="connsiteY19" fmla="*/ 3639920 h 4879569"/>
              <a:gd name="connsiteX20" fmla="*/ 3696012 w 4870427"/>
              <a:gd name="connsiteY20" fmla="*/ 1239657 h 4879569"/>
              <a:gd name="connsiteX21" fmla="*/ 4870427 w 4870427"/>
              <a:gd name="connsiteY21" fmla="*/ 1239657 h 4879569"/>
              <a:gd name="connsiteX22" fmla="*/ 4870427 w 4870427"/>
              <a:gd name="connsiteY22" fmla="*/ 2399383 h 4879569"/>
              <a:gd name="connsiteX23" fmla="*/ 3696012 w 4870427"/>
              <a:gd name="connsiteY23" fmla="*/ 2399383 h 4879569"/>
              <a:gd name="connsiteX24" fmla="*/ 2457679 w 4870427"/>
              <a:gd name="connsiteY24" fmla="*/ 1239657 h 4879569"/>
              <a:gd name="connsiteX25" fmla="*/ 3616080 w 4870427"/>
              <a:gd name="connsiteY25" fmla="*/ 1239657 h 4879569"/>
              <a:gd name="connsiteX26" fmla="*/ 3616080 w 4870427"/>
              <a:gd name="connsiteY26" fmla="*/ 2399383 h 4879569"/>
              <a:gd name="connsiteX27" fmla="*/ 2457679 w 4870427"/>
              <a:gd name="connsiteY27" fmla="*/ 2399383 h 4879569"/>
              <a:gd name="connsiteX28" fmla="*/ 1219347 w 4870427"/>
              <a:gd name="connsiteY28" fmla="*/ 1239657 h 4879569"/>
              <a:gd name="connsiteX29" fmla="*/ 2377747 w 4870427"/>
              <a:gd name="connsiteY29" fmla="*/ 1239657 h 4879569"/>
              <a:gd name="connsiteX30" fmla="*/ 2377747 w 4870427"/>
              <a:gd name="connsiteY30" fmla="*/ 2399383 h 4879569"/>
              <a:gd name="connsiteX31" fmla="*/ 1219347 w 4870427"/>
              <a:gd name="connsiteY31" fmla="*/ 2399383 h 4879569"/>
              <a:gd name="connsiteX32" fmla="*/ 0 w 4870427"/>
              <a:gd name="connsiteY32" fmla="*/ 1239657 h 4879569"/>
              <a:gd name="connsiteX33" fmla="*/ 1139415 w 4870427"/>
              <a:gd name="connsiteY33" fmla="*/ 1239657 h 4879569"/>
              <a:gd name="connsiteX34" fmla="*/ 1139415 w 4870427"/>
              <a:gd name="connsiteY34" fmla="*/ 2399383 h 4879569"/>
              <a:gd name="connsiteX35" fmla="*/ 0 w 4870427"/>
              <a:gd name="connsiteY35" fmla="*/ 2399383 h 4879569"/>
              <a:gd name="connsiteX36" fmla="*/ 1219347 w 4870427"/>
              <a:gd name="connsiteY36" fmla="*/ 0 h 4879569"/>
              <a:gd name="connsiteX37" fmla="*/ 2377747 w 4870427"/>
              <a:gd name="connsiteY37" fmla="*/ 0 h 4879569"/>
              <a:gd name="connsiteX38" fmla="*/ 2377747 w 4870427"/>
              <a:gd name="connsiteY38" fmla="*/ 1159725 h 4879569"/>
              <a:gd name="connsiteX39" fmla="*/ 1219347 w 4870427"/>
              <a:gd name="connsiteY39" fmla="*/ 1159725 h 4879569"/>
              <a:gd name="connsiteX40" fmla="*/ 0 w 4870427"/>
              <a:gd name="connsiteY40" fmla="*/ 0 h 4879569"/>
              <a:gd name="connsiteX41" fmla="*/ 1139415 w 4870427"/>
              <a:gd name="connsiteY41" fmla="*/ 0 h 4879569"/>
              <a:gd name="connsiteX42" fmla="*/ 1139415 w 4870427"/>
              <a:gd name="connsiteY42" fmla="*/ 1159725 h 4879569"/>
              <a:gd name="connsiteX43" fmla="*/ 0 w 4870427"/>
              <a:gd name="connsiteY43" fmla="*/ 1159725 h 4879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870427" h="4879569">
                <a:moveTo>
                  <a:pt x="3696012" y="3719852"/>
                </a:moveTo>
                <a:lnTo>
                  <a:pt x="4870427" y="3719852"/>
                </a:lnTo>
                <a:lnTo>
                  <a:pt x="4870427" y="4879569"/>
                </a:lnTo>
                <a:lnTo>
                  <a:pt x="3696012" y="4879569"/>
                </a:lnTo>
                <a:close/>
                <a:moveTo>
                  <a:pt x="1219347" y="3719852"/>
                </a:moveTo>
                <a:lnTo>
                  <a:pt x="2377747" y="3719852"/>
                </a:lnTo>
                <a:lnTo>
                  <a:pt x="2377747" y="4879569"/>
                </a:lnTo>
                <a:lnTo>
                  <a:pt x="1219347" y="4879569"/>
                </a:lnTo>
                <a:close/>
                <a:moveTo>
                  <a:pt x="0" y="3719852"/>
                </a:moveTo>
                <a:lnTo>
                  <a:pt x="1139415" y="3719852"/>
                </a:lnTo>
                <a:lnTo>
                  <a:pt x="1139415" y="4879569"/>
                </a:lnTo>
                <a:lnTo>
                  <a:pt x="0" y="4879569"/>
                </a:lnTo>
                <a:close/>
                <a:moveTo>
                  <a:pt x="2457679" y="2479315"/>
                </a:moveTo>
                <a:lnTo>
                  <a:pt x="3616080" y="2479315"/>
                </a:lnTo>
                <a:lnTo>
                  <a:pt x="3616080" y="3639920"/>
                </a:lnTo>
                <a:lnTo>
                  <a:pt x="2457679" y="3639920"/>
                </a:lnTo>
                <a:close/>
                <a:moveTo>
                  <a:pt x="0" y="2479315"/>
                </a:moveTo>
                <a:lnTo>
                  <a:pt x="1139415" y="2479315"/>
                </a:lnTo>
                <a:lnTo>
                  <a:pt x="1139415" y="3639920"/>
                </a:lnTo>
                <a:lnTo>
                  <a:pt x="0" y="3639920"/>
                </a:lnTo>
                <a:close/>
                <a:moveTo>
                  <a:pt x="3696012" y="1239657"/>
                </a:moveTo>
                <a:lnTo>
                  <a:pt x="4870427" y="1239657"/>
                </a:lnTo>
                <a:lnTo>
                  <a:pt x="4870427" y="2399383"/>
                </a:lnTo>
                <a:lnTo>
                  <a:pt x="3696012" y="2399383"/>
                </a:lnTo>
                <a:close/>
                <a:moveTo>
                  <a:pt x="2457679" y="1239657"/>
                </a:moveTo>
                <a:lnTo>
                  <a:pt x="3616080" y="1239657"/>
                </a:lnTo>
                <a:lnTo>
                  <a:pt x="3616080" y="2399383"/>
                </a:lnTo>
                <a:lnTo>
                  <a:pt x="2457679" y="2399383"/>
                </a:lnTo>
                <a:close/>
                <a:moveTo>
                  <a:pt x="1219347" y="1239657"/>
                </a:moveTo>
                <a:lnTo>
                  <a:pt x="2377747" y="1239657"/>
                </a:lnTo>
                <a:lnTo>
                  <a:pt x="2377747" y="2399383"/>
                </a:lnTo>
                <a:lnTo>
                  <a:pt x="1219347" y="2399383"/>
                </a:lnTo>
                <a:close/>
                <a:moveTo>
                  <a:pt x="0" y="1239657"/>
                </a:moveTo>
                <a:lnTo>
                  <a:pt x="1139415" y="1239657"/>
                </a:lnTo>
                <a:lnTo>
                  <a:pt x="1139415" y="2399383"/>
                </a:lnTo>
                <a:lnTo>
                  <a:pt x="0" y="2399383"/>
                </a:lnTo>
                <a:close/>
                <a:moveTo>
                  <a:pt x="1219347" y="0"/>
                </a:moveTo>
                <a:lnTo>
                  <a:pt x="2377747" y="0"/>
                </a:lnTo>
                <a:lnTo>
                  <a:pt x="2377747" y="1159725"/>
                </a:lnTo>
                <a:lnTo>
                  <a:pt x="1219347" y="1159725"/>
                </a:lnTo>
                <a:close/>
                <a:moveTo>
                  <a:pt x="0" y="0"/>
                </a:moveTo>
                <a:lnTo>
                  <a:pt x="1139415" y="0"/>
                </a:lnTo>
                <a:lnTo>
                  <a:pt x="1139415" y="1159725"/>
                </a:lnTo>
                <a:lnTo>
                  <a:pt x="0" y="1159725"/>
                </a:lnTo>
                <a:close/>
              </a:path>
            </a:pathLst>
          </a:custGeom>
          <a:solidFill>
            <a:schemeClr val="bg1">
              <a:lumMod val="95000"/>
            </a:schemeClr>
          </a:solidFill>
        </p:spPr>
      </p:sp>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cxnSp>
        <p:nvCxnSpPr>
          <p:cNvPr id="5" name="Connecteur droit 4">
            <a:extLst>
              <a:ext uri="{FF2B5EF4-FFF2-40B4-BE49-F238E27FC236}">
                <a16:creationId xmlns:a16="http://schemas.microsoft.com/office/drawing/2014/main" id="{AA988ADC-A720-9051-504E-374153AA7DF0}"/>
              </a:ext>
            </a:extLst>
          </p:cNvPr>
          <p:cNvCxnSpPr>
            <a:cxnSpLocks/>
          </p:cNvCxnSpPr>
          <p:nvPr userDrawn="1"/>
        </p:nvCxnSpPr>
        <p:spPr>
          <a:xfrm flipH="1">
            <a:off x="0" y="6511140"/>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058EADCC-5693-6288-8205-81E367AE0C7B}"/>
              </a:ext>
            </a:extLst>
          </p:cNvPr>
          <p:cNvCxnSpPr>
            <a:cxnSpLocks/>
          </p:cNvCxnSpPr>
          <p:nvPr userDrawn="1"/>
        </p:nvCxnSpPr>
        <p:spPr>
          <a:xfrm>
            <a:off x="5850117"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Espace réservé du contenu 5">
            <a:extLst>
              <a:ext uri="{FF2B5EF4-FFF2-40B4-BE49-F238E27FC236}">
                <a16:creationId xmlns:a16="http://schemas.microsoft.com/office/drawing/2014/main" id="{240D259F-584D-3F4B-B27E-FE69ED05692E}"/>
              </a:ext>
            </a:extLst>
          </p:cNvPr>
          <p:cNvSpPr>
            <a:spLocks noGrp="1"/>
          </p:cNvSpPr>
          <p:nvPr>
            <p:ph sz="quarter" idx="23"/>
          </p:nvPr>
        </p:nvSpPr>
        <p:spPr>
          <a:xfrm>
            <a:off x="7248128" y="1508786"/>
            <a:ext cx="4428037" cy="4950084"/>
          </a:xfrm>
          <a:prstGeom prst="rect">
            <a:avLst/>
          </a:prstGeom>
        </p:spPr>
        <p:txBody>
          <a:bodyPr>
            <a:normAutofit/>
          </a:bodyPr>
          <a:lstStyle>
            <a:lvl1pPr>
              <a:defRPr sz="2133"/>
            </a:lvl1pPr>
            <a:lvl2pPr>
              <a:defRPr sz="1867"/>
            </a:lvl2pPr>
            <a:lvl3pPr>
              <a:defRPr sz="1600"/>
            </a:lvl3pPr>
            <a:lvl4pPr>
              <a:defRPr sz="1467"/>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7565947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cxnSp>
        <p:nvCxnSpPr>
          <p:cNvPr id="5" name="Connecteur droit 4">
            <a:extLst>
              <a:ext uri="{FF2B5EF4-FFF2-40B4-BE49-F238E27FC236}">
                <a16:creationId xmlns:a16="http://schemas.microsoft.com/office/drawing/2014/main" id="{AA988ADC-A720-9051-504E-374153AA7DF0}"/>
              </a:ext>
            </a:extLst>
          </p:cNvPr>
          <p:cNvCxnSpPr>
            <a:cxnSpLocks/>
          </p:cNvCxnSpPr>
          <p:nvPr userDrawn="1"/>
        </p:nvCxnSpPr>
        <p:spPr>
          <a:xfrm flipH="1">
            <a:off x="0" y="6511140"/>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3364687C-C14E-1069-BAEB-220AB22B7456}"/>
              </a:ext>
            </a:extLst>
          </p:cNvPr>
          <p:cNvCxnSpPr>
            <a:cxnSpLocks/>
          </p:cNvCxnSpPr>
          <p:nvPr userDrawn="1"/>
        </p:nvCxnSpPr>
        <p:spPr>
          <a:xfrm>
            <a:off x="5850117"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contenu 5">
            <a:extLst>
              <a:ext uri="{FF2B5EF4-FFF2-40B4-BE49-F238E27FC236}">
                <a16:creationId xmlns:a16="http://schemas.microsoft.com/office/drawing/2014/main" id="{89C4FAE2-8B2F-DFB1-421A-F126A90E5ED2}"/>
              </a:ext>
            </a:extLst>
          </p:cNvPr>
          <p:cNvSpPr>
            <a:spLocks noGrp="1"/>
          </p:cNvSpPr>
          <p:nvPr>
            <p:ph sz="quarter" idx="13"/>
          </p:nvPr>
        </p:nvSpPr>
        <p:spPr>
          <a:xfrm>
            <a:off x="508647" y="1508786"/>
            <a:ext cx="5382456" cy="4950084"/>
          </a:xfrm>
          <a:prstGeom prst="rect">
            <a:avLst/>
          </a:prstGeom>
        </p:spPr>
        <p:txBody>
          <a:bodyPr>
            <a:normAutofit/>
          </a:bodyPr>
          <a:lstStyle>
            <a:lvl1pPr>
              <a:defRPr sz="2133"/>
            </a:lvl1pPr>
            <a:lvl2pPr>
              <a:defRPr sz="1867"/>
            </a:lvl2pPr>
            <a:lvl3pPr>
              <a:defRPr sz="1600"/>
            </a:lvl3pPr>
            <a:lvl4pPr>
              <a:defRPr sz="1467"/>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9998782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0ECAC54-2696-3BD4-055D-E3F837A06F06}"/>
              </a:ext>
            </a:extLst>
          </p:cNvPr>
          <p:cNvSpPr/>
          <p:nvPr userDrawn="1"/>
        </p:nvSpPr>
        <p:spPr>
          <a:xfrm>
            <a:off x="8976320" y="0"/>
            <a:ext cx="2784309" cy="651113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err="1">
              <a:solidFill>
                <a:schemeClr val="bg1"/>
              </a:solidFill>
            </a:endParaRPr>
          </a:p>
        </p:txBody>
      </p:sp>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cxnSp>
        <p:nvCxnSpPr>
          <p:cNvPr id="5" name="Connecteur droit 4">
            <a:extLst>
              <a:ext uri="{FF2B5EF4-FFF2-40B4-BE49-F238E27FC236}">
                <a16:creationId xmlns:a16="http://schemas.microsoft.com/office/drawing/2014/main" id="{AA988ADC-A720-9051-504E-374153AA7DF0}"/>
              </a:ext>
            </a:extLst>
          </p:cNvPr>
          <p:cNvCxnSpPr>
            <a:cxnSpLocks/>
          </p:cNvCxnSpPr>
          <p:nvPr userDrawn="1"/>
        </p:nvCxnSpPr>
        <p:spPr>
          <a:xfrm flipH="1">
            <a:off x="0" y="6511140"/>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3364687C-C14E-1069-BAEB-220AB22B7456}"/>
              </a:ext>
            </a:extLst>
          </p:cNvPr>
          <p:cNvCxnSpPr>
            <a:cxnSpLocks/>
          </p:cNvCxnSpPr>
          <p:nvPr userDrawn="1"/>
        </p:nvCxnSpPr>
        <p:spPr>
          <a:xfrm>
            <a:off x="5850117"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contenu 5">
            <a:extLst>
              <a:ext uri="{FF2B5EF4-FFF2-40B4-BE49-F238E27FC236}">
                <a16:creationId xmlns:a16="http://schemas.microsoft.com/office/drawing/2014/main" id="{89C4FAE2-8B2F-DFB1-421A-F126A90E5ED2}"/>
              </a:ext>
            </a:extLst>
          </p:cNvPr>
          <p:cNvSpPr>
            <a:spLocks noGrp="1"/>
          </p:cNvSpPr>
          <p:nvPr>
            <p:ph sz="quarter" idx="13"/>
          </p:nvPr>
        </p:nvSpPr>
        <p:spPr>
          <a:xfrm>
            <a:off x="508647" y="1508787"/>
            <a:ext cx="6160488" cy="4626213"/>
          </a:xfrm>
          <a:prstGeom prst="rect">
            <a:avLst/>
          </a:prstGeom>
        </p:spPr>
        <p:txBody>
          <a:bodyPr>
            <a:normAutofit/>
          </a:bodyPr>
          <a:lstStyle>
            <a:lvl1pPr>
              <a:defRPr sz="2133"/>
            </a:lvl1pPr>
            <a:lvl2pPr>
              <a:defRPr sz="1867"/>
            </a:lvl2pPr>
            <a:lvl3pPr>
              <a:defRPr sz="1600"/>
            </a:lvl3pPr>
            <a:lvl4pPr>
              <a:defRPr sz="1467"/>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Espace réservé pour une image  6">
            <a:extLst>
              <a:ext uri="{FF2B5EF4-FFF2-40B4-BE49-F238E27FC236}">
                <a16:creationId xmlns:a16="http://schemas.microsoft.com/office/drawing/2014/main" id="{5E946D88-4317-29A1-5908-290228FDD42B}"/>
              </a:ext>
            </a:extLst>
          </p:cNvPr>
          <p:cNvSpPr>
            <a:spLocks noGrp="1"/>
          </p:cNvSpPr>
          <p:nvPr>
            <p:ph type="pic" sz="quarter" idx="23"/>
          </p:nvPr>
        </p:nvSpPr>
        <p:spPr>
          <a:xfrm>
            <a:off x="7197699" y="1509185"/>
            <a:ext cx="4034367" cy="4607983"/>
          </a:xfrm>
          <a:solidFill>
            <a:schemeClr val="bg1">
              <a:lumMod val="95000"/>
            </a:schemeClr>
          </a:solidFill>
        </p:spPr>
        <p:txBody>
          <a:bodyPr/>
          <a:lstStyle/>
          <a:p>
            <a:r>
              <a:rPr lang="fr-FR"/>
              <a:t>Cliquez sur l'icône pour ajouter une image</a:t>
            </a:r>
            <a:endParaRPr lang="en-US"/>
          </a:p>
        </p:txBody>
      </p:sp>
    </p:spTree>
    <p:extLst>
      <p:ext uri="{BB962C8B-B14F-4D97-AF65-F5344CB8AC3E}">
        <p14:creationId xmlns:p14="http://schemas.microsoft.com/office/powerpoint/2010/main" val="14091273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cxnSp>
        <p:nvCxnSpPr>
          <p:cNvPr id="5" name="Connecteur droit 4">
            <a:extLst>
              <a:ext uri="{FF2B5EF4-FFF2-40B4-BE49-F238E27FC236}">
                <a16:creationId xmlns:a16="http://schemas.microsoft.com/office/drawing/2014/main" id="{AA988ADC-A720-9051-504E-374153AA7DF0}"/>
              </a:ext>
            </a:extLst>
          </p:cNvPr>
          <p:cNvCxnSpPr>
            <a:cxnSpLocks/>
          </p:cNvCxnSpPr>
          <p:nvPr userDrawn="1"/>
        </p:nvCxnSpPr>
        <p:spPr>
          <a:xfrm flipH="1">
            <a:off x="0" y="6511140"/>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3364687C-C14E-1069-BAEB-220AB22B7456}"/>
              </a:ext>
            </a:extLst>
          </p:cNvPr>
          <p:cNvCxnSpPr>
            <a:cxnSpLocks/>
          </p:cNvCxnSpPr>
          <p:nvPr userDrawn="1"/>
        </p:nvCxnSpPr>
        <p:spPr>
          <a:xfrm>
            <a:off x="5850117"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29247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grpSp>
        <p:nvGrpSpPr>
          <p:cNvPr id="17" name="Groupe 16">
            <a:extLst>
              <a:ext uri="{FF2B5EF4-FFF2-40B4-BE49-F238E27FC236}">
                <a16:creationId xmlns:a16="http://schemas.microsoft.com/office/drawing/2014/main" id="{F25B1374-297B-A880-A342-C2A343E3B017}"/>
              </a:ext>
            </a:extLst>
          </p:cNvPr>
          <p:cNvGrpSpPr/>
          <p:nvPr userDrawn="1"/>
        </p:nvGrpSpPr>
        <p:grpSpPr>
          <a:xfrm>
            <a:off x="4692734" y="1492601"/>
            <a:ext cx="2816481" cy="2818235"/>
            <a:chOff x="899592" y="1275606"/>
            <a:chExt cx="2112361" cy="2113676"/>
          </a:xfrm>
        </p:grpSpPr>
        <p:sp>
          <p:nvSpPr>
            <p:cNvPr id="18" name="Oval 80">
              <a:extLst>
                <a:ext uri="{FF2B5EF4-FFF2-40B4-BE49-F238E27FC236}">
                  <a16:creationId xmlns:a16="http://schemas.microsoft.com/office/drawing/2014/main" id="{052C7121-FA0D-9E15-4FEE-E12A864A1716}"/>
                </a:ext>
              </a:extLst>
            </p:cNvPr>
            <p:cNvSpPr>
              <a:spLocks noChangeArrowheads="1"/>
            </p:cNvSpPr>
            <p:nvPr userDrawn="1"/>
          </p:nvSpPr>
          <p:spPr bwMode="auto">
            <a:xfrm>
              <a:off x="899592" y="1275606"/>
              <a:ext cx="2112361" cy="2113676"/>
            </a:xfrm>
            <a:prstGeom prst="ellipse">
              <a:avLst/>
            </a:prstGeom>
            <a:noFill/>
            <a:ln>
              <a:solidFill>
                <a:schemeClr val="bg1">
                  <a:lumMod val="85000"/>
                </a:schemeClr>
              </a:solid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19" name="Oval 80">
              <a:extLst>
                <a:ext uri="{FF2B5EF4-FFF2-40B4-BE49-F238E27FC236}">
                  <a16:creationId xmlns:a16="http://schemas.microsoft.com/office/drawing/2014/main" id="{90AE0BD7-1139-959F-CFD3-8C05CE5839CA}"/>
                </a:ext>
              </a:extLst>
            </p:cNvPr>
            <p:cNvSpPr>
              <a:spLocks noChangeArrowheads="1"/>
            </p:cNvSpPr>
            <p:nvPr userDrawn="1"/>
          </p:nvSpPr>
          <p:spPr bwMode="auto">
            <a:xfrm>
              <a:off x="1034943" y="1411042"/>
              <a:ext cx="1841658" cy="1842804"/>
            </a:xfrm>
            <a:prstGeom prst="ellipse">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dirty="0">
                <a:latin typeface="Arial" panose="020B0604020202020204" pitchFamily="34" charset="0"/>
                <a:cs typeface="Arial" panose="020B0604020202020204" pitchFamily="34" charset="0"/>
              </a:endParaRPr>
            </a:p>
          </p:txBody>
        </p:sp>
      </p:grpSp>
      <p:grpSp>
        <p:nvGrpSpPr>
          <p:cNvPr id="20" name="Groupe 19">
            <a:extLst>
              <a:ext uri="{FF2B5EF4-FFF2-40B4-BE49-F238E27FC236}">
                <a16:creationId xmlns:a16="http://schemas.microsoft.com/office/drawing/2014/main" id="{782DC840-F245-5958-FAAA-9DE38BF0A967}"/>
              </a:ext>
            </a:extLst>
          </p:cNvPr>
          <p:cNvGrpSpPr/>
          <p:nvPr userDrawn="1"/>
        </p:nvGrpSpPr>
        <p:grpSpPr>
          <a:xfrm>
            <a:off x="8201321" y="1492601"/>
            <a:ext cx="2816481" cy="2818235"/>
            <a:chOff x="899592" y="1275606"/>
            <a:chExt cx="2112361" cy="2113676"/>
          </a:xfrm>
        </p:grpSpPr>
        <p:sp>
          <p:nvSpPr>
            <p:cNvPr id="21" name="Oval 80">
              <a:extLst>
                <a:ext uri="{FF2B5EF4-FFF2-40B4-BE49-F238E27FC236}">
                  <a16:creationId xmlns:a16="http://schemas.microsoft.com/office/drawing/2014/main" id="{D4792E51-7F56-2991-D477-B4E9EDBB6A97}"/>
                </a:ext>
              </a:extLst>
            </p:cNvPr>
            <p:cNvSpPr>
              <a:spLocks noChangeArrowheads="1"/>
            </p:cNvSpPr>
            <p:nvPr userDrawn="1"/>
          </p:nvSpPr>
          <p:spPr bwMode="auto">
            <a:xfrm>
              <a:off x="899592" y="1275606"/>
              <a:ext cx="2112361" cy="2113676"/>
            </a:xfrm>
            <a:prstGeom prst="ellipse">
              <a:avLst/>
            </a:prstGeom>
            <a:noFill/>
            <a:ln>
              <a:solidFill>
                <a:schemeClr val="bg1">
                  <a:lumMod val="85000"/>
                </a:schemeClr>
              </a:solid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22" name="Oval 80">
              <a:extLst>
                <a:ext uri="{FF2B5EF4-FFF2-40B4-BE49-F238E27FC236}">
                  <a16:creationId xmlns:a16="http://schemas.microsoft.com/office/drawing/2014/main" id="{E1954412-39B1-A2EB-0D82-F77BD479B6AB}"/>
                </a:ext>
              </a:extLst>
            </p:cNvPr>
            <p:cNvSpPr>
              <a:spLocks noChangeArrowheads="1"/>
            </p:cNvSpPr>
            <p:nvPr userDrawn="1"/>
          </p:nvSpPr>
          <p:spPr bwMode="auto">
            <a:xfrm>
              <a:off x="1034943" y="1411042"/>
              <a:ext cx="1841658" cy="1842804"/>
            </a:xfrm>
            <a:prstGeom prst="ellipse">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dirty="0">
                <a:latin typeface="Arial" panose="020B0604020202020204" pitchFamily="34" charset="0"/>
                <a:cs typeface="Arial" panose="020B0604020202020204" pitchFamily="34" charset="0"/>
              </a:endParaRPr>
            </a:p>
          </p:txBody>
        </p:sp>
      </p:grpSp>
      <p:grpSp>
        <p:nvGrpSpPr>
          <p:cNvPr id="16" name="Groupe 15">
            <a:extLst>
              <a:ext uri="{FF2B5EF4-FFF2-40B4-BE49-F238E27FC236}">
                <a16:creationId xmlns:a16="http://schemas.microsoft.com/office/drawing/2014/main" id="{B36242CA-B182-31FE-D64E-E63826BCB641}"/>
              </a:ext>
            </a:extLst>
          </p:cNvPr>
          <p:cNvGrpSpPr/>
          <p:nvPr userDrawn="1"/>
        </p:nvGrpSpPr>
        <p:grpSpPr>
          <a:xfrm>
            <a:off x="1184148" y="1492601"/>
            <a:ext cx="2816481" cy="2818235"/>
            <a:chOff x="899592" y="1275606"/>
            <a:chExt cx="2112361" cy="2113676"/>
          </a:xfrm>
        </p:grpSpPr>
        <p:sp>
          <p:nvSpPr>
            <p:cNvPr id="14" name="Oval 80">
              <a:extLst>
                <a:ext uri="{FF2B5EF4-FFF2-40B4-BE49-F238E27FC236}">
                  <a16:creationId xmlns:a16="http://schemas.microsoft.com/office/drawing/2014/main" id="{D5DC9A69-64A1-2971-AFA2-6AF11E5EF444}"/>
                </a:ext>
              </a:extLst>
            </p:cNvPr>
            <p:cNvSpPr>
              <a:spLocks noChangeArrowheads="1"/>
            </p:cNvSpPr>
            <p:nvPr userDrawn="1"/>
          </p:nvSpPr>
          <p:spPr bwMode="auto">
            <a:xfrm>
              <a:off x="899592" y="1275606"/>
              <a:ext cx="2112361" cy="2113676"/>
            </a:xfrm>
            <a:prstGeom prst="ellipse">
              <a:avLst/>
            </a:prstGeom>
            <a:noFill/>
            <a:ln>
              <a:solidFill>
                <a:schemeClr val="bg1">
                  <a:lumMod val="85000"/>
                </a:schemeClr>
              </a:solid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15" name="Oval 80">
              <a:extLst>
                <a:ext uri="{FF2B5EF4-FFF2-40B4-BE49-F238E27FC236}">
                  <a16:creationId xmlns:a16="http://schemas.microsoft.com/office/drawing/2014/main" id="{0155C0A9-F48D-BF35-7351-1AE765B77FD4}"/>
                </a:ext>
              </a:extLst>
            </p:cNvPr>
            <p:cNvSpPr>
              <a:spLocks noChangeArrowheads="1"/>
            </p:cNvSpPr>
            <p:nvPr userDrawn="1"/>
          </p:nvSpPr>
          <p:spPr bwMode="auto">
            <a:xfrm>
              <a:off x="1034943" y="1411042"/>
              <a:ext cx="1841658" cy="1842804"/>
            </a:xfrm>
            <a:prstGeom prst="ellipse">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dirty="0">
                <a:latin typeface="Arial" panose="020B0604020202020204" pitchFamily="34" charset="0"/>
                <a:cs typeface="Arial" panose="020B0604020202020204" pitchFamily="34" charset="0"/>
              </a:endParaRPr>
            </a:p>
          </p:txBody>
        </p:sp>
      </p:grpSp>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cxnSp>
        <p:nvCxnSpPr>
          <p:cNvPr id="5" name="Connecteur droit 4">
            <a:extLst>
              <a:ext uri="{FF2B5EF4-FFF2-40B4-BE49-F238E27FC236}">
                <a16:creationId xmlns:a16="http://schemas.microsoft.com/office/drawing/2014/main" id="{AA988ADC-A720-9051-504E-374153AA7DF0}"/>
              </a:ext>
            </a:extLst>
          </p:cNvPr>
          <p:cNvCxnSpPr>
            <a:cxnSpLocks/>
          </p:cNvCxnSpPr>
          <p:nvPr userDrawn="1"/>
        </p:nvCxnSpPr>
        <p:spPr>
          <a:xfrm flipH="1">
            <a:off x="0" y="6511140"/>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3364687C-C14E-1069-BAEB-220AB22B7456}"/>
              </a:ext>
            </a:extLst>
          </p:cNvPr>
          <p:cNvCxnSpPr>
            <a:cxnSpLocks/>
          </p:cNvCxnSpPr>
          <p:nvPr userDrawn="1"/>
        </p:nvCxnSpPr>
        <p:spPr>
          <a:xfrm>
            <a:off x="5850117"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Espace réservé pour une image  5">
            <a:extLst>
              <a:ext uri="{FF2B5EF4-FFF2-40B4-BE49-F238E27FC236}">
                <a16:creationId xmlns:a16="http://schemas.microsoft.com/office/drawing/2014/main" id="{83483715-6C76-F81F-3BE1-3041DE1D629E}"/>
              </a:ext>
            </a:extLst>
          </p:cNvPr>
          <p:cNvSpPr>
            <a:spLocks noGrp="1"/>
          </p:cNvSpPr>
          <p:nvPr>
            <p:ph type="pic" sz="quarter" idx="23"/>
          </p:nvPr>
        </p:nvSpPr>
        <p:spPr>
          <a:xfrm>
            <a:off x="1487488" y="1796819"/>
            <a:ext cx="2209800" cy="2209800"/>
          </a:xfrm>
          <a:prstGeom prst="ellipse">
            <a:avLst/>
          </a:prstGeom>
          <a:solidFill>
            <a:schemeClr val="bg1">
              <a:lumMod val="95000"/>
            </a:schemeClr>
          </a:solidFill>
        </p:spPr>
        <p:txBody>
          <a:bodyPr/>
          <a:lstStyle/>
          <a:p>
            <a:r>
              <a:rPr lang="fr-FR"/>
              <a:t>Cliquez sur l'icône pour ajouter une image</a:t>
            </a:r>
            <a:endParaRPr lang="en-US"/>
          </a:p>
        </p:txBody>
      </p:sp>
      <p:sp>
        <p:nvSpPr>
          <p:cNvPr id="7" name="Espace réservé pour une image  5">
            <a:extLst>
              <a:ext uri="{FF2B5EF4-FFF2-40B4-BE49-F238E27FC236}">
                <a16:creationId xmlns:a16="http://schemas.microsoft.com/office/drawing/2014/main" id="{8B28EA9B-4BEE-AF91-31B2-5CA2E47FC17C}"/>
              </a:ext>
            </a:extLst>
          </p:cNvPr>
          <p:cNvSpPr>
            <a:spLocks noGrp="1"/>
          </p:cNvSpPr>
          <p:nvPr>
            <p:ph type="pic" sz="quarter" idx="24"/>
          </p:nvPr>
        </p:nvSpPr>
        <p:spPr>
          <a:xfrm>
            <a:off x="4991100" y="1796819"/>
            <a:ext cx="2209800" cy="2209800"/>
          </a:xfrm>
          <a:prstGeom prst="ellipse">
            <a:avLst/>
          </a:prstGeom>
          <a:solidFill>
            <a:schemeClr val="bg1">
              <a:lumMod val="95000"/>
            </a:schemeClr>
          </a:solidFill>
        </p:spPr>
        <p:txBody>
          <a:bodyPr/>
          <a:lstStyle/>
          <a:p>
            <a:r>
              <a:rPr lang="fr-FR"/>
              <a:t>Cliquez sur l'icône pour ajouter une image</a:t>
            </a:r>
            <a:endParaRPr lang="en-US"/>
          </a:p>
        </p:txBody>
      </p:sp>
      <p:sp>
        <p:nvSpPr>
          <p:cNvPr id="12" name="Espace réservé pour une image  5">
            <a:extLst>
              <a:ext uri="{FF2B5EF4-FFF2-40B4-BE49-F238E27FC236}">
                <a16:creationId xmlns:a16="http://schemas.microsoft.com/office/drawing/2014/main" id="{E7268D60-2D79-7EF5-8E0F-092E119C27A5}"/>
              </a:ext>
            </a:extLst>
          </p:cNvPr>
          <p:cNvSpPr>
            <a:spLocks noGrp="1"/>
          </p:cNvSpPr>
          <p:nvPr>
            <p:ph type="pic" sz="quarter" idx="25"/>
          </p:nvPr>
        </p:nvSpPr>
        <p:spPr>
          <a:xfrm>
            <a:off x="8494712" y="1796819"/>
            <a:ext cx="2209800" cy="2209800"/>
          </a:xfrm>
          <a:prstGeom prst="ellipse">
            <a:avLst/>
          </a:prstGeom>
          <a:solidFill>
            <a:schemeClr val="bg1">
              <a:lumMod val="95000"/>
            </a:schemeClr>
          </a:solidFill>
        </p:spPr>
        <p:txBody>
          <a:bodyPr/>
          <a:lstStyle/>
          <a:p>
            <a:r>
              <a:rPr lang="fr-FR"/>
              <a:t>Cliquez sur l'icône pour ajouter une image</a:t>
            </a:r>
            <a:endParaRPr lang="en-US"/>
          </a:p>
        </p:txBody>
      </p:sp>
    </p:spTree>
    <p:extLst>
      <p:ext uri="{BB962C8B-B14F-4D97-AF65-F5344CB8AC3E}">
        <p14:creationId xmlns:p14="http://schemas.microsoft.com/office/powerpoint/2010/main" val="1189065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grpSp>
        <p:nvGrpSpPr>
          <p:cNvPr id="26" name="Groupe 25">
            <a:extLst>
              <a:ext uri="{FF2B5EF4-FFF2-40B4-BE49-F238E27FC236}">
                <a16:creationId xmlns:a16="http://schemas.microsoft.com/office/drawing/2014/main" id="{0912761E-C27C-39CD-7C02-967A76F1D788}"/>
              </a:ext>
            </a:extLst>
          </p:cNvPr>
          <p:cNvGrpSpPr/>
          <p:nvPr userDrawn="1"/>
        </p:nvGrpSpPr>
        <p:grpSpPr>
          <a:xfrm>
            <a:off x="600107" y="1554431"/>
            <a:ext cx="10991789" cy="2296112"/>
            <a:chOff x="888110" y="1119451"/>
            <a:chExt cx="10118441" cy="2113676"/>
          </a:xfrm>
        </p:grpSpPr>
        <p:grpSp>
          <p:nvGrpSpPr>
            <p:cNvPr id="17" name="Groupe 16">
              <a:extLst>
                <a:ext uri="{FF2B5EF4-FFF2-40B4-BE49-F238E27FC236}">
                  <a16:creationId xmlns:a16="http://schemas.microsoft.com/office/drawing/2014/main" id="{F25B1374-297B-A880-A342-C2A343E3B017}"/>
                </a:ext>
              </a:extLst>
            </p:cNvPr>
            <p:cNvGrpSpPr/>
            <p:nvPr userDrawn="1"/>
          </p:nvGrpSpPr>
          <p:grpSpPr>
            <a:xfrm>
              <a:off x="3519550" y="1119451"/>
              <a:ext cx="2112361" cy="2113676"/>
              <a:chOff x="899592" y="1275606"/>
              <a:chExt cx="2112361" cy="2113676"/>
            </a:xfrm>
          </p:grpSpPr>
          <p:sp>
            <p:nvSpPr>
              <p:cNvPr id="18" name="Oval 80">
                <a:extLst>
                  <a:ext uri="{FF2B5EF4-FFF2-40B4-BE49-F238E27FC236}">
                    <a16:creationId xmlns:a16="http://schemas.microsoft.com/office/drawing/2014/main" id="{052C7121-FA0D-9E15-4FEE-E12A864A1716}"/>
                  </a:ext>
                </a:extLst>
              </p:cNvPr>
              <p:cNvSpPr>
                <a:spLocks noChangeArrowheads="1"/>
              </p:cNvSpPr>
              <p:nvPr userDrawn="1"/>
            </p:nvSpPr>
            <p:spPr bwMode="auto">
              <a:xfrm>
                <a:off x="899592" y="1275606"/>
                <a:ext cx="2112361" cy="2113676"/>
              </a:xfrm>
              <a:prstGeom prst="ellipse">
                <a:avLst/>
              </a:prstGeom>
              <a:noFill/>
              <a:ln>
                <a:solidFill>
                  <a:schemeClr val="bg1">
                    <a:lumMod val="85000"/>
                  </a:schemeClr>
                </a:solid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19" name="Oval 80">
                <a:extLst>
                  <a:ext uri="{FF2B5EF4-FFF2-40B4-BE49-F238E27FC236}">
                    <a16:creationId xmlns:a16="http://schemas.microsoft.com/office/drawing/2014/main" id="{90AE0BD7-1139-959F-CFD3-8C05CE5839CA}"/>
                  </a:ext>
                </a:extLst>
              </p:cNvPr>
              <p:cNvSpPr>
                <a:spLocks noChangeArrowheads="1"/>
              </p:cNvSpPr>
              <p:nvPr userDrawn="1"/>
            </p:nvSpPr>
            <p:spPr bwMode="auto">
              <a:xfrm>
                <a:off x="1034943" y="1411042"/>
                <a:ext cx="1841658" cy="1842804"/>
              </a:xfrm>
              <a:prstGeom prst="ellipse">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dirty="0">
                  <a:latin typeface="Arial" panose="020B0604020202020204" pitchFamily="34" charset="0"/>
                  <a:cs typeface="Arial" panose="020B0604020202020204" pitchFamily="34" charset="0"/>
                </a:endParaRPr>
              </a:p>
            </p:txBody>
          </p:sp>
        </p:grpSp>
        <p:grpSp>
          <p:nvGrpSpPr>
            <p:cNvPr id="20" name="Groupe 19">
              <a:extLst>
                <a:ext uri="{FF2B5EF4-FFF2-40B4-BE49-F238E27FC236}">
                  <a16:creationId xmlns:a16="http://schemas.microsoft.com/office/drawing/2014/main" id="{782DC840-F245-5958-FAAA-9DE38BF0A967}"/>
                </a:ext>
              </a:extLst>
            </p:cNvPr>
            <p:cNvGrpSpPr/>
            <p:nvPr userDrawn="1"/>
          </p:nvGrpSpPr>
          <p:grpSpPr>
            <a:xfrm>
              <a:off x="6150990" y="1119451"/>
              <a:ext cx="2112361" cy="2113676"/>
              <a:chOff x="899592" y="1275606"/>
              <a:chExt cx="2112361" cy="2113676"/>
            </a:xfrm>
          </p:grpSpPr>
          <p:sp>
            <p:nvSpPr>
              <p:cNvPr id="21" name="Oval 80">
                <a:extLst>
                  <a:ext uri="{FF2B5EF4-FFF2-40B4-BE49-F238E27FC236}">
                    <a16:creationId xmlns:a16="http://schemas.microsoft.com/office/drawing/2014/main" id="{D4792E51-7F56-2991-D477-B4E9EDBB6A97}"/>
                  </a:ext>
                </a:extLst>
              </p:cNvPr>
              <p:cNvSpPr>
                <a:spLocks noChangeArrowheads="1"/>
              </p:cNvSpPr>
              <p:nvPr userDrawn="1"/>
            </p:nvSpPr>
            <p:spPr bwMode="auto">
              <a:xfrm>
                <a:off x="899592" y="1275606"/>
                <a:ext cx="2112361" cy="2113676"/>
              </a:xfrm>
              <a:prstGeom prst="ellipse">
                <a:avLst/>
              </a:prstGeom>
              <a:noFill/>
              <a:ln>
                <a:solidFill>
                  <a:schemeClr val="bg1">
                    <a:lumMod val="85000"/>
                  </a:schemeClr>
                </a:solid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22" name="Oval 80">
                <a:extLst>
                  <a:ext uri="{FF2B5EF4-FFF2-40B4-BE49-F238E27FC236}">
                    <a16:creationId xmlns:a16="http://schemas.microsoft.com/office/drawing/2014/main" id="{E1954412-39B1-A2EB-0D82-F77BD479B6AB}"/>
                  </a:ext>
                </a:extLst>
              </p:cNvPr>
              <p:cNvSpPr>
                <a:spLocks noChangeArrowheads="1"/>
              </p:cNvSpPr>
              <p:nvPr userDrawn="1"/>
            </p:nvSpPr>
            <p:spPr bwMode="auto">
              <a:xfrm>
                <a:off x="1034943" y="1411042"/>
                <a:ext cx="1841658" cy="1842804"/>
              </a:xfrm>
              <a:prstGeom prst="ellipse">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dirty="0">
                  <a:latin typeface="Arial" panose="020B0604020202020204" pitchFamily="34" charset="0"/>
                  <a:cs typeface="Arial" panose="020B0604020202020204" pitchFamily="34" charset="0"/>
                </a:endParaRPr>
              </a:p>
            </p:txBody>
          </p:sp>
        </p:grpSp>
        <p:grpSp>
          <p:nvGrpSpPr>
            <p:cNvPr id="16" name="Groupe 15">
              <a:extLst>
                <a:ext uri="{FF2B5EF4-FFF2-40B4-BE49-F238E27FC236}">
                  <a16:creationId xmlns:a16="http://schemas.microsoft.com/office/drawing/2014/main" id="{B36242CA-B182-31FE-D64E-E63826BCB641}"/>
                </a:ext>
              </a:extLst>
            </p:cNvPr>
            <p:cNvGrpSpPr/>
            <p:nvPr userDrawn="1"/>
          </p:nvGrpSpPr>
          <p:grpSpPr>
            <a:xfrm>
              <a:off x="888110" y="1119451"/>
              <a:ext cx="2112361" cy="2113676"/>
              <a:chOff x="899592" y="1275606"/>
              <a:chExt cx="2112361" cy="2113676"/>
            </a:xfrm>
          </p:grpSpPr>
          <p:sp>
            <p:nvSpPr>
              <p:cNvPr id="14" name="Oval 80">
                <a:extLst>
                  <a:ext uri="{FF2B5EF4-FFF2-40B4-BE49-F238E27FC236}">
                    <a16:creationId xmlns:a16="http://schemas.microsoft.com/office/drawing/2014/main" id="{D5DC9A69-64A1-2971-AFA2-6AF11E5EF444}"/>
                  </a:ext>
                </a:extLst>
              </p:cNvPr>
              <p:cNvSpPr>
                <a:spLocks noChangeArrowheads="1"/>
              </p:cNvSpPr>
              <p:nvPr userDrawn="1"/>
            </p:nvSpPr>
            <p:spPr bwMode="auto">
              <a:xfrm>
                <a:off x="899592" y="1275606"/>
                <a:ext cx="2112361" cy="2113676"/>
              </a:xfrm>
              <a:prstGeom prst="ellipse">
                <a:avLst/>
              </a:prstGeom>
              <a:noFill/>
              <a:ln>
                <a:solidFill>
                  <a:schemeClr val="bg1">
                    <a:lumMod val="85000"/>
                  </a:schemeClr>
                </a:solid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15" name="Oval 80">
                <a:extLst>
                  <a:ext uri="{FF2B5EF4-FFF2-40B4-BE49-F238E27FC236}">
                    <a16:creationId xmlns:a16="http://schemas.microsoft.com/office/drawing/2014/main" id="{0155C0A9-F48D-BF35-7351-1AE765B77FD4}"/>
                  </a:ext>
                </a:extLst>
              </p:cNvPr>
              <p:cNvSpPr>
                <a:spLocks noChangeArrowheads="1"/>
              </p:cNvSpPr>
              <p:nvPr userDrawn="1"/>
            </p:nvSpPr>
            <p:spPr bwMode="auto">
              <a:xfrm>
                <a:off x="1034943" y="1411042"/>
                <a:ext cx="1841658" cy="1842804"/>
              </a:xfrm>
              <a:prstGeom prst="ellipse">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dirty="0">
                  <a:latin typeface="Arial" panose="020B0604020202020204" pitchFamily="34" charset="0"/>
                  <a:cs typeface="Arial" panose="020B0604020202020204" pitchFamily="34" charset="0"/>
                </a:endParaRPr>
              </a:p>
            </p:txBody>
          </p:sp>
        </p:grpSp>
        <p:grpSp>
          <p:nvGrpSpPr>
            <p:cNvPr id="4" name="Groupe 3">
              <a:extLst>
                <a:ext uri="{FF2B5EF4-FFF2-40B4-BE49-F238E27FC236}">
                  <a16:creationId xmlns:a16="http://schemas.microsoft.com/office/drawing/2014/main" id="{F5BB5A1B-BCBC-4401-6BAB-8FA2CAE0EA45}"/>
                </a:ext>
              </a:extLst>
            </p:cNvPr>
            <p:cNvGrpSpPr/>
            <p:nvPr userDrawn="1"/>
          </p:nvGrpSpPr>
          <p:grpSpPr>
            <a:xfrm>
              <a:off x="8894190" y="1119451"/>
              <a:ext cx="2112361" cy="2113676"/>
              <a:chOff x="899592" y="1275606"/>
              <a:chExt cx="2112361" cy="2113676"/>
            </a:xfrm>
          </p:grpSpPr>
          <p:sp>
            <p:nvSpPr>
              <p:cNvPr id="23" name="Oval 80">
                <a:extLst>
                  <a:ext uri="{FF2B5EF4-FFF2-40B4-BE49-F238E27FC236}">
                    <a16:creationId xmlns:a16="http://schemas.microsoft.com/office/drawing/2014/main" id="{94C64313-0AA1-A55F-936D-B1A17923A1A0}"/>
                  </a:ext>
                </a:extLst>
              </p:cNvPr>
              <p:cNvSpPr>
                <a:spLocks noChangeArrowheads="1"/>
              </p:cNvSpPr>
              <p:nvPr userDrawn="1"/>
            </p:nvSpPr>
            <p:spPr bwMode="auto">
              <a:xfrm>
                <a:off x="899592" y="1275606"/>
                <a:ext cx="2112361" cy="2113676"/>
              </a:xfrm>
              <a:prstGeom prst="ellipse">
                <a:avLst/>
              </a:prstGeom>
              <a:noFill/>
              <a:ln>
                <a:solidFill>
                  <a:schemeClr val="bg1">
                    <a:lumMod val="85000"/>
                  </a:schemeClr>
                </a:solid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24" name="Oval 80">
                <a:extLst>
                  <a:ext uri="{FF2B5EF4-FFF2-40B4-BE49-F238E27FC236}">
                    <a16:creationId xmlns:a16="http://schemas.microsoft.com/office/drawing/2014/main" id="{2265996F-12C2-FCCF-CFFE-220B2AF71407}"/>
                  </a:ext>
                </a:extLst>
              </p:cNvPr>
              <p:cNvSpPr>
                <a:spLocks noChangeArrowheads="1"/>
              </p:cNvSpPr>
              <p:nvPr userDrawn="1"/>
            </p:nvSpPr>
            <p:spPr bwMode="auto">
              <a:xfrm>
                <a:off x="1034943" y="1411042"/>
                <a:ext cx="1841658" cy="1842804"/>
              </a:xfrm>
              <a:prstGeom prst="ellipse">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vert="horz" wrap="square" lIns="91440" tIns="45720" rIns="91440" bIns="45720" numCol="1" anchor="ctr" anchorCtr="0" compatLnSpc="1">
                <a:prstTxWarp prst="textNoShape">
                  <a:avLst/>
                </a:prstTxWarp>
              </a:bodyPr>
              <a:lstStyle/>
              <a:p>
                <a:endParaRPr lang="en-US" sz="2400" dirty="0">
                  <a:latin typeface="Arial" panose="020B0604020202020204" pitchFamily="34" charset="0"/>
                  <a:cs typeface="Arial" panose="020B0604020202020204" pitchFamily="34" charset="0"/>
                </a:endParaRPr>
              </a:p>
            </p:txBody>
          </p:sp>
        </p:grpSp>
      </p:grpSp>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cxnSp>
        <p:nvCxnSpPr>
          <p:cNvPr id="5" name="Connecteur droit 4">
            <a:extLst>
              <a:ext uri="{FF2B5EF4-FFF2-40B4-BE49-F238E27FC236}">
                <a16:creationId xmlns:a16="http://schemas.microsoft.com/office/drawing/2014/main" id="{AA988ADC-A720-9051-504E-374153AA7DF0}"/>
              </a:ext>
            </a:extLst>
          </p:cNvPr>
          <p:cNvCxnSpPr>
            <a:cxnSpLocks/>
          </p:cNvCxnSpPr>
          <p:nvPr userDrawn="1"/>
        </p:nvCxnSpPr>
        <p:spPr>
          <a:xfrm flipH="1">
            <a:off x="0" y="6511140"/>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3364687C-C14E-1069-BAEB-220AB22B7456}"/>
              </a:ext>
            </a:extLst>
          </p:cNvPr>
          <p:cNvCxnSpPr>
            <a:cxnSpLocks/>
          </p:cNvCxnSpPr>
          <p:nvPr userDrawn="1"/>
        </p:nvCxnSpPr>
        <p:spPr>
          <a:xfrm>
            <a:off x="5850117"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Espace réservé pour une image  5">
            <a:extLst>
              <a:ext uri="{FF2B5EF4-FFF2-40B4-BE49-F238E27FC236}">
                <a16:creationId xmlns:a16="http://schemas.microsoft.com/office/drawing/2014/main" id="{83483715-6C76-F81F-3BE1-3041DE1D629E}"/>
              </a:ext>
            </a:extLst>
          </p:cNvPr>
          <p:cNvSpPr>
            <a:spLocks noGrp="1"/>
          </p:cNvSpPr>
          <p:nvPr>
            <p:ph type="pic" sz="quarter" idx="23"/>
          </p:nvPr>
        </p:nvSpPr>
        <p:spPr>
          <a:xfrm>
            <a:off x="883352" y="1838389"/>
            <a:ext cx="1728192" cy="1728192"/>
          </a:xfrm>
          <a:prstGeom prst="ellipse">
            <a:avLst/>
          </a:prstGeom>
          <a:solidFill>
            <a:schemeClr val="bg1">
              <a:lumMod val="95000"/>
            </a:schemeClr>
          </a:solidFill>
        </p:spPr>
        <p:txBody>
          <a:bodyPr/>
          <a:lstStyle/>
          <a:p>
            <a:r>
              <a:rPr lang="fr-FR"/>
              <a:t>Cliquez sur l'icône pour ajouter une image</a:t>
            </a:r>
            <a:endParaRPr lang="en-US"/>
          </a:p>
        </p:txBody>
      </p:sp>
      <p:sp>
        <p:nvSpPr>
          <p:cNvPr id="27" name="Espace réservé pour une image  5">
            <a:extLst>
              <a:ext uri="{FF2B5EF4-FFF2-40B4-BE49-F238E27FC236}">
                <a16:creationId xmlns:a16="http://schemas.microsoft.com/office/drawing/2014/main" id="{3A17DACD-CB51-DA98-A21A-0FF6F876E5DB}"/>
              </a:ext>
            </a:extLst>
          </p:cNvPr>
          <p:cNvSpPr>
            <a:spLocks noGrp="1"/>
          </p:cNvSpPr>
          <p:nvPr>
            <p:ph type="pic" sz="quarter" idx="24"/>
          </p:nvPr>
        </p:nvSpPr>
        <p:spPr>
          <a:xfrm>
            <a:off x="3741919" y="1838389"/>
            <a:ext cx="1728192" cy="1728192"/>
          </a:xfrm>
          <a:prstGeom prst="ellipse">
            <a:avLst/>
          </a:prstGeom>
          <a:solidFill>
            <a:schemeClr val="bg1">
              <a:lumMod val="95000"/>
            </a:schemeClr>
          </a:solidFill>
        </p:spPr>
        <p:txBody>
          <a:bodyPr/>
          <a:lstStyle/>
          <a:p>
            <a:r>
              <a:rPr lang="fr-FR"/>
              <a:t>Cliquez sur l'icône pour ajouter une image</a:t>
            </a:r>
            <a:endParaRPr lang="en-US"/>
          </a:p>
        </p:txBody>
      </p:sp>
      <p:sp>
        <p:nvSpPr>
          <p:cNvPr id="28" name="Espace réservé pour une image  5">
            <a:extLst>
              <a:ext uri="{FF2B5EF4-FFF2-40B4-BE49-F238E27FC236}">
                <a16:creationId xmlns:a16="http://schemas.microsoft.com/office/drawing/2014/main" id="{C1CE4A70-1A67-2D66-28C7-D6F8B86416D5}"/>
              </a:ext>
            </a:extLst>
          </p:cNvPr>
          <p:cNvSpPr>
            <a:spLocks noGrp="1"/>
          </p:cNvSpPr>
          <p:nvPr>
            <p:ph type="pic" sz="quarter" idx="25"/>
          </p:nvPr>
        </p:nvSpPr>
        <p:spPr>
          <a:xfrm>
            <a:off x="6600484" y="1838389"/>
            <a:ext cx="1728192" cy="1728192"/>
          </a:xfrm>
          <a:prstGeom prst="ellipse">
            <a:avLst/>
          </a:prstGeom>
          <a:solidFill>
            <a:schemeClr val="bg1">
              <a:lumMod val="95000"/>
            </a:schemeClr>
          </a:solidFill>
        </p:spPr>
        <p:txBody>
          <a:bodyPr/>
          <a:lstStyle/>
          <a:p>
            <a:r>
              <a:rPr lang="fr-FR"/>
              <a:t>Cliquez sur l'icône pour ajouter une image</a:t>
            </a:r>
            <a:endParaRPr lang="en-US"/>
          </a:p>
        </p:txBody>
      </p:sp>
      <p:sp>
        <p:nvSpPr>
          <p:cNvPr id="29" name="Espace réservé pour une image  5">
            <a:extLst>
              <a:ext uri="{FF2B5EF4-FFF2-40B4-BE49-F238E27FC236}">
                <a16:creationId xmlns:a16="http://schemas.microsoft.com/office/drawing/2014/main" id="{AA229E14-D7D2-88ED-4B1D-D73798EDD98E}"/>
              </a:ext>
            </a:extLst>
          </p:cNvPr>
          <p:cNvSpPr>
            <a:spLocks noGrp="1"/>
          </p:cNvSpPr>
          <p:nvPr>
            <p:ph type="pic" sz="quarter" idx="26"/>
          </p:nvPr>
        </p:nvSpPr>
        <p:spPr>
          <a:xfrm>
            <a:off x="9580457" y="1838389"/>
            <a:ext cx="1728192" cy="1728192"/>
          </a:xfrm>
          <a:prstGeom prst="ellipse">
            <a:avLst/>
          </a:prstGeom>
          <a:solidFill>
            <a:schemeClr val="bg1">
              <a:lumMod val="95000"/>
            </a:schemeClr>
          </a:solidFill>
        </p:spPr>
        <p:txBody>
          <a:bodyPr/>
          <a:lstStyle/>
          <a:p>
            <a:r>
              <a:rPr lang="fr-FR"/>
              <a:t>Cliquez sur l'icône pour ajouter une image</a:t>
            </a:r>
            <a:endParaRPr lang="en-US"/>
          </a:p>
        </p:txBody>
      </p:sp>
    </p:spTree>
    <p:extLst>
      <p:ext uri="{BB962C8B-B14F-4D97-AF65-F5344CB8AC3E}">
        <p14:creationId xmlns:p14="http://schemas.microsoft.com/office/powerpoint/2010/main" val="8541227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17" name="Forme libre 16">
            <a:extLst>
              <a:ext uri="{FF2B5EF4-FFF2-40B4-BE49-F238E27FC236}">
                <a16:creationId xmlns:a16="http://schemas.microsoft.com/office/drawing/2014/main" id="{90F6592E-3B0F-BAC2-25AF-55D9FC28179B}"/>
              </a:ext>
            </a:extLst>
          </p:cNvPr>
          <p:cNvSpPr/>
          <p:nvPr userDrawn="1"/>
        </p:nvSpPr>
        <p:spPr>
          <a:xfrm>
            <a:off x="0" y="3005448"/>
            <a:ext cx="12192000" cy="3207861"/>
          </a:xfrm>
          <a:custGeom>
            <a:avLst/>
            <a:gdLst>
              <a:gd name="connsiteX0" fmla="*/ 0 w 9144000"/>
              <a:gd name="connsiteY0" fmla="*/ 0 h 2405896"/>
              <a:gd name="connsiteX1" fmla="*/ 978148 w 9144000"/>
              <a:gd name="connsiteY1" fmla="*/ 0 h 2405896"/>
              <a:gd name="connsiteX2" fmla="*/ 1034029 w 9144000"/>
              <a:gd name="connsiteY2" fmla="*/ 180020 h 2405896"/>
              <a:gd name="connsiteX3" fmla="*/ 1944291 w 9144000"/>
              <a:gd name="connsiteY3" fmla="*/ 783382 h 2405896"/>
              <a:gd name="connsiteX4" fmla="*/ 2854553 w 9144000"/>
              <a:gd name="connsiteY4" fmla="*/ 180020 h 2405896"/>
              <a:gd name="connsiteX5" fmla="*/ 2910435 w 9144000"/>
              <a:gd name="connsiteY5" fmla="*/ 0 h 2405896"/>
              <a:gd name="connsiteX6" fmla="*/ 3609588 w 9144000"/>
              <a:gd name="connsiteY6" fmla="*/ 0 h 2405896"/>
              <a:gd name="connsiteX7" fmla="*/ 3665469 w 9144000"/>
              <a:gd name="connsiteY7" fmla="*/ 180020 h 2405896"/>
              <a:gd name="connsiteX8" fmla="*/ 4575731 w 9144000"/>
              <a:gd name="connsiteY8" fmla="*/ 783382 h 2405896"/>
              <a:gd name="connsiteX9" fmla="*/ 5485994 w 9144000"/>
              <a:gd name="connsiteY9" fmla="*/ 180020 h 2405896"/>
              <a:gd name="connsiteX10" fmla="*/ 5541875 w 9144000"/>
              <a:gd name="connsiteY10" fmla="*/ 0 h 2405896"/>
              <a:gd name="connsiteX11" fmla="*/ 6241028 w 9144000"/>
              <a:gd name="connsiteY11" fmla="*/ 0 h 2405896"/>
              <a:gd name="connsiteX12" fmla="*/ 6296909 w 9144000"/>
              <a:gd name="connsiteY12" fmla="*/ 180020 h 2405896"/>
              <a:gd name="connsiteX13" fmla="*/ 7207171 w 9144000"/>
              <a:gd name="connsiteY13" fmla="*/ 783382 h 2405896"/>
              <a:gd name="connsiteX14" fmla="*/ 8117434 w 9144000"/>
              <a:gd name="connsiteY14" fmla="*/ 180020 h 2405896"/>
              <a:gd name="connsiteX15" fmla="*/ 8173315 w 9144000"/>
              <a:gd name="connsiteY15" fmla="*/ 0 h 2405896"/>
              <a:gd name="connsiteX16" fmla="*/ 9144000 w 9144000"/>
              <a:gd name="connsiteY16" fmla="*/ 0 h 2405896"/>
              <a:gd name="connsiteX17" fmla="*/ 9144000 w 9144000"/>
              <a:gd name="connsiteY17" fmla="*/ 2405896 h 2405896"/>
              <a:gd name="connsiteX18" fmla="*/ 0 w 9144000"/>
              <a:gd name="connsiteY18" fmla="*/ 2405896 h 2405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44000" h="2405896">
                <a:moveTo>
                  <a:pt x="0" y="0"/>
                </a:moveTo>
                <a:lnTo>
                  <a:pt x="978148" y="0"/>
                </a:lnTo>
                <a:lnTo>
                  <a:pt x="1034029" y="180020"/>
                </a:lnTo>
                <a:cubicBezTo>
                  <a:pt x="1184000" y="534591"/>
                  <a:pt x="1535091" y="783382"/>
                  <a:pt x="1944291" y="783382"/>
                </a:cubicBezTo>
                <a:cubicBezTo>
                  <a:pt x="2353491" y="783382"/>
                  <a:pt x="2704583" y="534591"/>
                  <a:pt x="2854553" y="180020"/>
                </a:cubicBezTo>
                <a:lnTo>
                  <a:pt x="2910435" y="0"/>
                </a:lnTo>
                <a:lnTo>
                  <a:pt x="3609588" y="0"/>
                </a:lnTo>
                <a:lnTo>
                  <a:pt x="3665469" y="180020"/>
                </a:lnTo>
                <a:cubicBezTo>
                  <a:pt x="3815440" y="534591"/>
                  <a:pt x="4166531" y="783382"/>
                  <a:pt x="4575731" y="783382"/>
                </a:cubicBezTo>
                <a:cubicBezTo>
                  <a:pt x="4984931" y="783382"/>
                  <a:pt x="5336023" y="534591"/>
                  <a:pt x="5485994" y="180020"/>
                </a:cubicBezTo>
                <a:lnTo>
                  <a:pt x="5541875" y="0"/>
                </a:lnTo>
                <a:lnTo>
                  <a:pt x="6241028" y="0"/>
                </a:lnTo>
                <a:lnTo>
                  <a:pt x="6296909" y="180020"/>
                </a:lnTo>
                <a:cubicBezTo>
                  <a:pt x="6446880" y="534591"/>
                  <a:pt x="6797971" y="783382"/>
                  <a:pt x="7207171" y="783382"/>
                </a:cubicBezTo>
                <a:cubicBezTo>
                  <a:pt x="7616371" y="783382"/>
                  <a:pt x="7967463" y="534591"/>
                  <a:pt x="8117434" y="180020"/>
                </a:cubicBezTo>
                <a:lnTo>
                  <a:pt x="8173315" y="0"/>
                </a:lnTo>
                <a:lnTo>
                  <a:pt x="9144000" y="0"/>
                </a:lnTo>
                <a:lnTo>
                  <a:pt x="9144000" y="2405896"/>
                </a:lnTo>
                <a:lnTo>
                  <a:pt x="0" y="240589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err="1">
              <a:solidFill>
                <a:schemeClr val="bg1"/>
              </a:solidFill>
            </a:endParaRPr>
          </a:p>
        </p:txBody>
      </p:sp>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cxnSp>
        <p:nvCxnSpPr>
          <p:cNvPr id="9" name="Connecteur droit 8">
            <a:extLst>
              <a:ext uri="{FF2B5EF4-FFF2-40B4-BE49-F238E27FC236}">
                <a16:creationId xmlns:a16="http://schemas.microsoft.com/office/drawing/2014/main" id="{3364687C-C14E-1069-BAEB-220AB22B7456}"/>
              </a:ext>
            </a:extLst>
          </p:cNvPr>
          <p:cNvCxnSpPr>
            <a:cxnSpLocks/>
          </p:cNvCxnSpPr>
          <p:nvPr userDrawn="1"/>
        </p:nvCxnSpPr>
        <p:spPr>
          <a:xfrm>
            <a:off x="5850117"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Espace réservé pour une image  5">
            <a:extLst>
              <a:ext uri="{FF2B5EF4-FFF2-40B4-BE49-F238E27FC236}">
                <a16:creationId xmlns:a16="http://schemas.microsoft.com/office/drawing/2014/main" id="{83483715-6C76-F81F-3BE1-3041DE1D629E}"/>
              </a:ext>
            </a:extLst>
          </p:cNvPr>
          <p:cNvSpPr>
            <a:spLocks noGrp="1"/>
          </p:cNvSpPr>
          <p:nvPr>
            <p:ph type="pic" sz="quarter" idx="23"/>
          </p:nvPr>
        </p:nvSpPr>
        <p:spPr>
          <a:xfrm>
            <a:off x="1487488" y="1627863"/>
            <a:ext cx="2209800" cy="2209800"/>
          </a:xfrm>
          <a:prstGeom prst="ellipse">
            <a:avLst/>
          </a:prstGeom>
          <a:solidFill>
            <a:schemeClr val="bg1">
              <a:lumMod val="95000"/>
            </a:schemeClr>
          </a:solidFill>
        </p:spPr>
        <p:txBody>
          <a:bodyPr/>
          <a:lstStyle/>
          <a:p>
            <a:r>
              <a:rPr lang="fr-FR"/>
              <a:t>Cliquez sur l'icône pour ajouter une image</a:t>
            </a:r>
            <a:endParaRPr lang="en-US"/>
          </a:p>
        </p:txBody>
      </p:sp>
      <p:sp>
        <p:nvSpPr>
          <p:cNvPr id="7" name="Espace réservé pour une image  5">
            <a:extLst>
              <a:ext uri="{FF2B5EF4-FFF2-40B4-BE49-F238E27FC236}">
                <a16:creationId xmlns:a16="http://schemas.microsoft.com/office/drawing/2014/main" id="{8B28EA9B-4BEE-AF91-31B2-5CA2E47FC17C}"/>
              </a:ext>
            </a:extLst>
          </p:cNvPr>
          <p:cNvSpPr>
            <a:spLocks noGrp="1"/>
          </p:cNvSpPr>
          <p:nvPr>
            <p:ph type="pic" sz="quarter" idx="24"/>
          </p:nvPr>
        </p:nvSpPr>
        <p:spPr>
          <a:xfrm>
            <a:off x="4991100" y="1627863"/>
            <a:ext cx="2209800" cy="2209800"/>
          </a:xfrm>
          <a:prstGeom prst="ellipse">
            <a:avLst/>
          </a:prstGeom>
          <a:solidFill>
            <a:schemeClr val="bg1">
              <a:lumMod val="95000"/>
            </a:schemeClr>
          </a:solidFill>
        </p:spPr>
        <p:txBody>
          <a:bodyPr/>
          <a:lstStyle/>
          <a:p>
            <a:r>
              <a:rPr lang="fr-FR"/>
              <a:t>Cliquez sur l'icône pour ajouter une image</a:t>
            </a:r>
            <a:endParaRPr lang="en-US"/>
          </a:p>
        </p:txBody>
      </p:sp>
      <p:sp>
        <p:nvSpPr>
          <p:cNvPr id="12" name="Espace réservé pour une image  5">
            <a:extLst>
              <a:ext uri="{FF2B5EF4-FFF2-40B4-BE49-F238E27FC236}">
                <a16:creationId xmlns:a16="http://schemas.microsoft.com/office/drawing/2014/main" id="{E7268D60-2D79-7EF5-8E0F-092E119C27A5}"/>
              </a:ext>
            </a:extLst>
          </p:cNvPr>
          <p:cNvSpPr>
            <a:spLocks noGrp="1"/>
          </p:cNvSpPr>
          <p:nvPr>
            <p:ph type="pic" sz="quarter" idx="25"/>
          </p:nvPr>
        </p:nvSpPr>
        <p:spPr>
          <a:xfrm>
            <a:off x="8494712" y="1627863"/>
            <a:ext cx="2209800" cy="2209800"/>
          </a:xfrm>
          <a:prstGeom prst="ellipse">
            <a:avLst/>
          </a:prstGeom>
          <a:solidFill>
            <a:schemeClr val="bg1">
              <a:lumMod val="95000"/>
            </a:schemeClr>
          </a:solidFill>
        </p:spPr>
        <p:txBody>
          <a:bodyPr/>
          <a:lstStyle/>
          <a:p>
            <a:r>
              <a:rPr lang="fr-FR"/>
              <a:t>Cliquez sur l'icône pour ajouter une image</a:t>
            </a:r>
            <a:endParaRPr lang="en-US"/>
          </a:p>
        </p:txBody>
      </p:sp>
    </p:spTree>
    <p:extLst>
      <p:ext uri="{BB962C8B-B14F-4D97-AF65-F5344CB8AC3E}">
        <p14:creationId xmlns:p14="http://schemas.microsoft.com/office/powerpoint/2010/main" val="14586035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cxnSp>
        <p:nvCxnSpPr>
          <p:cNvPr id="9" name="Connecteur droit 8">
            <a:extLst>
              <a:ext uri="{FF2B5EF4-FFF2-40B4-BE49-F238E27FC236}">
                <a16:creationId xmlns:a16="http://schemas.microsoft.com/office/drawing/2014/main" id="{3364687C-C14E-1069-BAEB-220AB22B7456}"/>
              </a:ext>
            </a:extLst>
          </p:cNvPr>
          <p:cNvCxnSpPr>
            <a:cxnSpLocks/>
          </p:cNvCxnSpPr>
          <p:nvPr userDrawn="1"/>
        </p:nvCxnSpPr>
        <p:spPr>
          <a:xfrm>
            <a:off x="5850117"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Espace réservé du contenu 5">
            <a:extLst>
              <a:ext uri="{FF2B5EF4-FFF2-40B4-BE49-F238E27FC236}">
                <a16:creationId xmlns:a16="http://schemas.microsoft.com/office/drawing/2014/main" id="{2ADC34B3-978F-2FD6-171A-D0A8CCB0AEBB}"/>
              </a:ext>
            </a:extLst>
          </p:cNvPr>
          <p:cNvSpPr>
            <a:spLocks noGrp="1"/>
          </p:cNvSpPr>
          <p:nvPr>
            <p:ph sz="quarter" idx="23"/>
          </p:nvPr>
        </p:nvSpPr>
        <p:spPr>
          <a:xfrm>
            <a:off x="6293709" y="1508786"/>
            <a:ext cx="5382456" cy="4950084"/>
          </a:xfrm>
          <a:prstGeom prst="rect">
            <a:avLst/>
          </a:prstGeom>
        </p:spPr>
        <p:txBody>
          <a:bodyPr>
            <a:normAutofit/>
          </a:bodyPr>
          <a:lstStyle>
            <a:lvl1pPr>
              <a:defRPr sz="2133"/>
            </a:lvl1pPr>
            <a:lvl2pPr>
              <a:defRPr sz="1867"/>
            </a:lvl2pPr>
            <a:lvl3pPr>
              <a:defRPr sz="1600"/>
            </a:lvl3pPr>
            <a:lvl4pPr>
              <a:defRPr sz="1467"/>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42810343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cxnSp>
        <p:nvCxnSpPr>
          <p:cNvPr id="9" name="Connecteur droit 8">
            <a:extLst>
              <a:ext uri="{FF2B5EF4-FFF2-40B4-BE49-F238E27FC236}">
                <a16:creationId xmlns:a16="http://schemas.microsoft.com/office/drawing/2014/main" id="{3364687C-C14E-1069-BAEB-220AB22B7456}"/>
              </a:ext>
            </a:extLst>
          </p:cNvPr>
          <p:cNvCxnSpPr>
            <a:cxnSpLocks/>
          </p:cNvCxnSpPr>
          <p:nvPr userDrawn="1"/>
        </p:nvCxnSpPr>
        <p:spPr>
          <a:xfrm>
            <a:off x="5850117"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Espace réservé du contenu 5">
            <a:extLst>
              <a:ext uri="{FF2B5EF4-FFF2-40B4-BE49-F238E27FC236}">
                <a16:creationId xmlns:a16="http://schemas.microsoft.com/office/drawing/2014/main" id="{2ADC34B3-978F-2FD6-171A-D0A8CCB0AEBB}"/>
              </a:ext>
            </a:extLst>
          </p:cNvPr>
          <p:cNvSpPr>
            <a:spLocks noGrp="1"/>
          </p:cNvSpPr>
          <p:nvPr>
            <p:ph sz="quarter" idx="23"/>
          </p:nvPr>
        </p:nvSpPr>
        <p:spPr>
          <a:xfrm>
            <a:off x="7728181" y="1508786"/>
            <a:ext cx="3947984" cy="4950084"/>
          </a:xfrm>
          <a:prstGeom prst="rect">
            <a:avLst/>
          </a:prstGeom>
        </p:spPr>
        <p:txBody>
          <a:bodyPr>
            <a:normAutofit/>
          </a:bodyPr>
          <a:lstStyle>
            <a:lvl1pPr>
              <a:defRPr sz="2133"/>
            </a:lvl1pPr>
            <a:lvl2pPr>
              <a:defRPr sz="1867"/>
            </a:lvl2pPr>
            <a:lvl3pPr>
              <a:defRPr sz="1600"/>
            </a:lvl3pPr>
            <a:lvl4pPr>
              <a:defRPr sz="1467"/>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523258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575387" y="259200"/>
            <a:ext cx="5520613"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575893" y="816000"/>
            <a:ext cx="552007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575387" y="1508787"/>
            <a:ext cx="5520069" cy="4703632"/>
          </a:xfrm>
          <a:prstGeom prst="rect">
            <a:avLst/>
          </a:prstGeom>
        </p:spPr>
        <p:txBody>
          <a:bodyPr>
            <a:normAutofit/>
          </a:bodyPr>
          <a:lstStyle>
            <a:lvl1pPr>
              <a:defRPr sz="2133"/>
            </a:lvl1pPr>
            <a:lvl2pPr>
              <a:defRPr sz="1867"/>
            </a:lvl2pPr>
            <a:lvl3pPr>
              <a:defRPr sz="1600"/>
            </a:lvl3pPr>
            <a:lvl4pPr>
              <a:defRPr sz="1467"/>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0" name="Espace réservé pour une image  9">
            <a:extLst>
              <a:ext uri="{FF2B5EF4-FFF2-40B4-BE49-F238E27FC236}">
                <a16:creationId xmlns:a16="http://schemas.microsoft.com/office/drawing/2014/main" id="{286D89A0-F3CE-7828-B34B-8C462E27A27F}"/>
              </a:ext>
            </a:extLst>
          </p:cNvPr>
          <p:cNvSpPr>
            <a:spLocks noGrp="1"/>
          </p:cNvSpPr>
          <p:nvPr>
            <p:ph type="pic" sz="quarter" idx="24"/>
          </p:nvPr>
        </p:nvSpPr>
        <p:spPr>
          <a:xfrm>
            <a:off x="6383867" y="258233"/>
            <a:ext cx="5473700" cy="5954184"/>
          </a:xfrm>
        </p:spPr>
        <p:txBody>
          <a:bodyPr/>
          <a:lstStyle/>
          <a:p>
            <a:r>
              <a:rPr lang="fr-FR"/>
              <a:t>Cliquez sur l'icône pour ajouter une image</a:t>
            </a:r>
            <a:endParaRPr lang="en-US"/>
          </a:p>
        </p:txBody>
      </p:sp>
      <p:cxnSp>
        <p:nvCxnSpPr>
          <p:cNvPr id="11" name="Connecteur droit 10">
            <a:extLst>
              <a:ext uri="{FF2B5EF4-FFF2-40B4-BE49-F238E27FC236}">
                <a16:creationId xmlns:a16="http://schemas.microsoft.com/office/drawing/2014/main" id="{C52647D7-5C0D-E87D-2DA8-D38CA3210BAA}"/>
              </a:ext>
            </a:extLst>
          </p:cNvPr>
          <p:cNvCxnSpPr>
            <a:cxnSpLocks/>
          </p:cNvCxnSpPr>
          <p:nvPr userDrawn="1"/>
        </p:nvCxnSpPr>
        <p:spPr>
          <a:xfrm>
            <a:off x="3089810"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53676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575387" y="259200"/>
            <a:ext cx="5520613"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575893" y="816000"/>
            <a:ext cx="552007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575387" y="1508787"/>
            <a:ext cx="5520069" cy="4703632"/>
          </a:xfrm>
          <a:prstGeom prst="rect">
            <a:avLst/>
          </a:prstGeom>
        </p:spPr>
        <p:txBody>
          <a:bodyPr>
            <a:normAutofit/>
          </a:bodyPr>
          <a:lstStyle>
            <a:lvl1pPr>
              <a:defRPr sz="2133"/>
            </a:lvl1pPr>
            <a:lvl2pPr>
              <a:defRPr sz="1867"/>
            </a:lvl2pPr>
            <a:lvl3pPr>
              <a:defRPr sz="1600"/>
            </a:lvl3pPr>
            <a:lvl4pPr>
              <a:defRPr sz="1467"/>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cxnSp>
        <p:nvCxnSpPr>
          <p:cNvPr id="9" name="Connecteur droit 8">
            <a:extLst>
              <a:ext uri="{FF2B5EF4-FFF2-40B4-BE49-F238E27FC236}">
                <a16:creationId xmlns:a16="http://schemas.microsoft.com/office/drawing/2014/main" id="{1197CFB0-D827-6CB7-46E6-DA26689EC11A}"/>
              </a:ext>
            </a:extLst>
          </p:cNvPr>
          <p:cNvCxnSpPr>
            <a:cxnSpLocks/>
          </p:cNvCxnSpPr>
          <p:nvPr userDrawn="1"/>
        </p:nvCxnSpPr>
        <p:spPr>
          <a:xfrm>
            <a:off x="3089810"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05985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431417" y="259200"/>
            <a:ext cx="456249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431875" y="816000"/>
            <a:ext cx="4562043"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431372" y="1508787"/>
            <a:ext cx="4562041" cy="4703632"/>
          </a:xfrm>
          <a:prstGeom prst="rect">
            <a:avLst/>
          </a:prstGeom>
        </p:spPr>
        <p:txBody>
          <a:bodyPr>
            <a:normAutofit/>
          </a:bodyPr>
          <a:lstStyle>
            <a:lvl1pPr>
              <a:defRPr sz="2133"/>
            </a:lvl1pPr>
            <a:lvl2pPr>
              <a:defRPr sz="1867"/>
            </a:lvl2pPr>
            <a:lvl3pPr>
              <a:defRPr sz="1600"/>
            </a:lvl3pPr>
            <a:lvl4pPr>
              <a:defRPr sz="1467"/>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cxnSp>
        <p:nvCxnSpPr>
          <p:cNvPr id="9" name="Connecteur droit 8">
            <a:extLst>
              <a:ext uri="{FF2B5EF4-FFF2-40B4-BE49-F238E27FC236}">
                <a16:creationId xmlns:a16="http://schemas.microsoft.com/office/drawing/2014/main" id="{1197CFB0-D827-6CB7-46E6-DA26689EC11A}"/>
              </a:ext>
            </a:extLst>
          </p:cNvPr>
          <p:cNvCxnSpPr>
            <a:cxnSpLocks/>
          </p:cNvCxnSpPr>
          <p:nvPr userDrawn="1"/>
        </p:nvCxnSpPr>
        <p:spPr>
          <a:xfrm>
            <a:off x="2509454" y="740701"/>
            <a:ext cx="406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5640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61379" y="259200"/>
            <a:ext cx="6679943"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861707" y="816000"/>
            <a:ext cx="6679285"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cxnSp>
        <p:nvCxnSpPr>
          <p:cNvPr id="9" name="Connecteur droit 8">
            <a:extLst>
              <a:ext uri="{FF2B5EF4-FFF2-40B4-BE49-F238E27FC236}">
                <a16:creationId xmlns:a16="http://schemas.microsoft.com/office/drawing/2014/main" id="{1197CFB0-D827-6CB7-46E6-DA26689EC11A}"/>
              </a:ext>
            </a:extLst>
          </p:cNvPr>
          <p:cNvCxnSpPr>
            <a:cxnSpLocks/>
          </p:cNvCxnSpPr>
          <p:nvPr userDrawn="1"/>
        </p:nvCxnSpPr>
        <p:spPr>
          <a:xfrm>
            <a:off x="3977819" y="740701"/>
            <a:ext cx="4470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icture Placeholder 5">
            <a:extLst>
              <a:ext uri="{FF2B5EF4-FFF2-40B4-BE49-F238E27FC236}">
                <a16:creationId xmlns:a16="http://schemas.microsoft.com/office/drawing/2014/main" id="{C0D88D6E-B44C-19F0-91AC-56BAA849AB76}"/>
              </a:ext>
            </a:extLst>
          </p:cNvPr>
          <p:cNvSpPr>
            <a:spLocks noGrp="1"/>
          </p:cNvSpPr>
          <p:nvPr>
            <p:ph type="pic" sz="quarter" idx="10"/>
          </p:nvPr>
        </p:nvSpPr>
        <p:spPr>
          <a:xfrm>
            <a:off x="8399013" y="706734"/>
            <a:ext cx="2421388" cy="5235509"/>
          </a:xfrm>
          <a:custGeom>
            <a:avLst/>
            <a:gdLst>
              <a:gd name="connsiteX0" fmla="*/ 1997791 w 2516552"/>
              <a:gd name="connsiteY0" fmla="*/ 12 h 5441271"/>
              <a:gd name="connsiteX1" fmla="*/ 2004211 w 2516552"/>
              <a:gd name="connsiteY1" fmla="*/ 566 h 5441271"/>
              <a:gd name="connsiteX2" fmla="*/ 2267990 w 2516552"/>
              <a:gd name="connsiteY2" fmla="*/ 566 h 5441271"/>
              <a:gd name="connsiteX3" fmla="*/ 2516552 w 2516552"/>
              <a:gd name="connsiteY3" fmla="*/ 261335 h 5441271"/>
              <a:gd name="connsiteX4" fmla="*/ 2516552 w 2516552"/>
              <a:gd name="connsiteY4" fmla="*/ 5170375 h 5441271"/>
              <a:gd name="connsiteX5" fmla="*/ 2255309 w 2516552"/>
              <a:gd name="connsiteY5" fmla="*/ 5441271 h 5441271"/>
              <a:gd name="connsiteX6" fmla="*/ 269354 w 2516552"/>
              <a:gd name="connsiteY6" fmla="*/ 5441271 h 5441271"/>
              <a:gd name="connsiteX7" fmla="*/ 501 w 2516552"/>
              <a:gd name="connsiteY7" fmla="*/ 5157717 h 5441271"/>
              <a:gd name="connsiteX8" fmla="*/ 501 w 2516552"/>
              <a:gd name="connsiteY8" fmla="*/ 317034 h 5441271"/>
              <a:gd name="connsiteX9" fmla="*/ 61373 w 2516552"/>
              <a:gd name="connsiteY9" fmla="*/ 101836 h 5441271"/>
              <a:gd name="connsiteX10" fmla="*/ 269354 w 2516552"/>
              <a:gd name="connsiteY10" fmla="*/ 566 h 5441271"/>
              <a:gd name="connsiteX11" fmla="*/ 512842 w 2516552"/>
              <a:gd name="connsiteY11" fmla="*/ 566 h 5441271"/>
              <a:gd name="connsiteX12" fmla="*/ 566105 w 2516552"/>
              <a:gd name="connsiteY12" fmla="*/ 41074 h 5441271"/>
              <a:gd name="connsiteX13" fmla="*/ 566105 w 2516552"/>
              <a:gd name="connsiteY13" fmla="*/ 81582 h 5441271"/>
              <a:gd name="connsiteX14" fmla="*/ 713213 w 2516552"/>
              <a:gd name="connsiteY14" fmla="*/ 200574 h 5441271"/>
              <a:gd name="connsiteX15" fmla="*/ 1824131 w 2516552"/>
              <a:gd name="connsiteY15" fmla="*/ 200574 h 5441271"/>
              <a:gd name="connsiteX16" fmla="*/ 1958557 w 2516552"/>
              <a:gd name="connsiteY16" fmla="*/ 73987 h 5441271"/>
              <a:gd name="connsiteX17" fmla="*/ 1958557 w 2516552"/>
              <a:gd name="connsiteY17" fmla="*/ 33479 h 5441271"/>
              <a:gd name="connsiteX18" fmla="*/ 1997791 w 2516552"/>
              <a:gd name="connsiteY18" fmla="*/ 12 h 5441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16552" h="5441271">
                <a:moveTo>
                  <a:pt x="1997791" y="12"/>
                </a:moveTo>
                <a:cubicBezTo>
                  <a:pt x="2001675" y="92"/>
                  <a:pt x="2004211" y="566"/>
                  <a:pt x="2004211" y="566"/>
                </a:cubicBezTo>
                <a:cubicBezTo>
                  <a:pt x="2004211" y="566"/>
                  <a:pt x="2006747" y="566"/>
                  <a:pt x="2267990" y="566"/>
                </a:cubicBezTo>
                <a:cubicBezTo>
                  <a:pt x="2511479" y="23352"/>
                  <a:pt x="2516552" y="261335"/>
                  <a:pt x="2516552" y="261335"/>
                </a:cubicBezTo>
                <a:cubicBezTo>
                  <a:pt x="2516552" y="261335"/>
                  <a:pt x="2516552" y="4904543"/>
                  <a:pt x="2516552" y="5170375"/>
                </a:cubicBezTo>
                <a:cubicBezTo>
                  <a:pt x="2501334" y="5438740"/>
                  <a:pt x="2255309" y="5441271"/>
                  <a:pt x="2255309" y="5441271"/>
                </a:cubicBezTo>
                <a:cubicBezTo>
                  <a:pt x="2255309" y="5441271"/>
                  <a:pt x="558496" y="5441271"/>
                  <a:pt x="269354" y="5441271"/>
                </a:cubicBezTo>
                <a:cubicBezTo>
                  <a:pt x="-14717" y="5410890"/>
                  <a:pt x="501" y="5157717"/>
                  <a:pt x="501" y="5157717"/>
                </a:cubicBezTo>
                <a:cubicBezTo>
                  <a:pt x="501" y="5157717"/>
                  <a:pt x="501" y="372732"/>
                  <a:pt x="501" y="317034"/>
                </a:cubicBezTo>
                <a:cubicBezTo>
                  <a:pt x="501" y="258804"/>
                  <a:pt x="-9644" y="195510"/>
                  <a:pt x="61373" y="101836"/>
                </a:cubicBezTo>
                <a:cubicBezTo>
                  <a:pt x="134927" y="-1965"/>
                  <a:pt x="269354" y="566"/>
                  <a:pt x="269354" y="566"/>
                </a:cubicBezTo>
                <a:cubicBezTo>
                  <a:pt x="269354" y="566"/>
                  <a:pt x="457043" y="566"/>
                  <a:pt x="512842" y="566"/>
                </a:cubicBezTo>
                <a:cubicBezTo>
                  <a:pt x="566105" y="566"/>
                  <a:pt x="566105" y="41074"/>
                  <a:pt x="566105" y="41074"/>
                </a:cubicBezTo>
                <a:cubicBezTo>
                  <a:pt x="566105" y="41074"/>
                  <a:pt x="566105" y="38542"/>
                  <a:pt x="566105" y="81582"/>
                </a:cubicBezTo>
                <a:cubicBezTo>
                  <a:pt x="583860" y="205637"/>
                  <a:pt x="713213" y="200574"/>
                  <a:pt x="713213" y="200574"/>
                </a:cubicBezTo>
                <a:cubicBezTo>
                  <a:pt x="713213" y="200574"/>
                  <a:pt x="1702386" y="200574"/>
                  <a:pt x="1824131" y="200574"/>
                </a:cubicBezTo>
                <a:cubicBezTo>
                  <a:pt x="1943339" y="192978"/>
                  <a:pt x="1958557" y="73987"/>
                  <a:pt x="1958557" y="73987"/>
                </a:cubicBezTo>
                <a:cubicBezTo>
                  <a:pt x="1958557" y="73987"/>
                  <a:pt x="1958557" y="73987"/>
                  <a:pt x="1958557" y="33479"/>
                </a:cubicBezTo>
                <a:cubicBezTo>
                  <a:pt x="1962362" y="3098"/>
                  <a:pt x="1986140" y="-225"/>
                  <a:pt x="1997791" y="12"/>
                </a:cubicBezTo>
                <a:close/>
              </a:path>
            </a:pathLst>
          </a:custGeom>
        </p:spPr>
        <p:txBody>
          <a:bodyPr wrap="square">
            <a:noAutofit/>
          </a:bodyPr>
          <a:lstStyle/>
          <a:p>
            <a:r>
              <a:rPr lang="fr-FR"/>
              <a:t>Cliquez sur l'icône pour ajouter une image</a:t>
            </a:r>
            <a:endParaRPr lang="en-GB"/>
          </a:p>
        </p:txBody>
      </p:sp>
      <p:sp>
        <p:nvSpPr>
          <p:cNvPr id="10" name="Espace réservé du contenu 5">
            <a:extLst>
              <a:ext uri="{FF2B5EF4-FFF2-40B4-BE49-F238E27FC236}">
                <a16:creationId xmlns:a16="http://schemas.microsoft.com/office/drawing/2014/main" id="{F8EEA7D8-F067-CAB5-3125-4A2F2C4E1EDF}"/>
              </a:ext>
            </a:extLst>
          </p:cNvPr>
          <p:cNvSpPr>
            <a:spLocks noGrp="1"/>
          </p:cNvSpPr>
          <p:nvPr>
            <p:ph sz="quarter" idx="13"/>
          </p:nvPr>
        </p:nvSpPr>
        <p:spPr>
          <a:xfrm>
            <a:off x="575387" y="1506993"/>
            <a:ext cx="7248805" cy="4703632"/>
          </a:xfrm>
          <a:prstGeom prst="rect">
            <a:avLst/>
          </a:prstGeom>
        </p:spPr>
        <p:txBody>
          <a:bodyPr>
            <a:normAutofit/>
          </a:bodyPr>
          <a:lstStyle>
            <a:lvl1pPr>
              <a:defRPr sz="2133"/>
            </a:lvl1pPr>
            <a:lvl2pPr>
              <a:defRPr sz="1867"/>
            </a:lvl2pPr>
            <a:lvl3pPr>
              <a:defRPr sz="1600"/>
            </a:lvl3pPr>
            <a:lvl4pPr>
              <a:defRPr sz="1467"/>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1613078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B69CC2F4-78BA-1CA2-691C-D505603BF66A}"/>
              </a:ext>
            </a:extLst>
          </p:cNvPr>
          <p:cNvGrpSpPr/>
          <p:nvPr userDrawn="1"/>
        </p:nvGrpSpPr>
        <p:grpSpPr>
          <a:xfrm>
            <a:off x="0" y="0"/>
            <a:ext cx="12192000" cy="6858000"/>
            <a:chOff x="0" y="0"/>
            <a:chExt cx="9144000" cy="5143500"/>
          </a:xfrm>
        </p:grpSpPr>
        <p:grpSp>
          <p:nvGrpSpPr>
            <p:cNvPr id="3" name="Groupe 2">
              <a:extLst>
                <a:ext uri="{FF2B5EF4-FFF2-40B4-BE49-F238E27FC236}">
                  <a16:creationId xmlns:a16="http://schemas.microsoft.com/office/drawing/2014/main" id="{E09062F6-FD2A-385C-AEDE-79EF6CECD2B4}"/>
                </a:ext>
              </a:extLst>
            </p:cNvPr>
            <p:cNvGrpSpPr/>
            <p:nvPr userDrawn="1"/>
          </p:nvGrpSpPr>
          <p:grpSpPr>
            <a:xfrm>
              <a:off x="0" y="0"/>
              <a:ext cx="9144000" cy="5143500"/>
              <a:chOff x="0" y="0"/>
              <a:chExt cx="12192000" cy="6858000"/>
            </a:xfrm>
          </p:grpSpPr>
          <p:pic>
            <p:nvPicPr>
              <p:cNvPr id="7" name="Graphique 6">
                <a:extLst>
                  <a:ext uri="{FF2B5EF4-FFF2-40B4-BE49-F238E27FC236}">
                    <a16:creationId xmlns:a16="http://schemas.microsoft.com/office/drawing/2014/main" id="{95A132F7-9EC8-857C-A14D-1F6B52AC108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10" name="Image 9">
                <a:extLst>
                  <a:ext uri="{FF2B5EF4-FFF2-40B4-BE49-F238E27FC236}">
                    <a16:creationId xmlns:a16="http://schemas.microsoft.com/office/drawing/2014/main" id="{3D44E522-8242-C29D-694F-3E5E6DD3F855}"/>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2153339" y="1609457"/>
                <a:ext cx="7885322" cy="3122900"/>
              </a:xfrm>
              <a:prstGeom prst="rect">
                <a:avLst/>
              </a:prstGeom>
            </p:spPr>
          </p:pic>
          <p:pic>
            <p:nvPicPr>
              <p:cNvPr id="11" name="Image 10">
                <a:extLst>
                  <a:ext uri="{FF2B5EF4-FFF2-40B4-BE49-F238E27FC236}">
                    <a16:creationId xmlns:a16="http://schemas.microsoft.com/office/drawing/2014/main" id="{89839DE1-8DA0-04E6-DED5-10744C4625D3}"/>
                  </a:ext>
                </a:extLst>
              </p:cNvPr>
              <p:cNvPicPr>
                <a:picLocks noChangeAspect="1"/>
              </p:cNvPicPr>
              <p:nvPr userDrawn="1"/>
            </p:nvPicPr>
            <p:blipFill rotWithShape="1">
              <a:blip r:embed="rId5" cstate="hqprint">
                <a:extLst>
                  <a:ext uri="{28A0092B-C50C-407E-A947-70E740481C1C}">
                    <a14:useLocalDpi xmlns:a14="http://schemas.microsoft.com/office/drawing/2010/main"/>
                  </a:ext>
                </a:extLst>
              </a:blip>
              <a:srcRect/>
              <a:stretch/>
            </p:blipFill>
            <p:spPr>
              <a:xfrm>
                <a:off x="339337" y="5766318"/>
                <a:ext cx="11513327" cy="942287"/>
              </a:xfrm>
              <a:prstGeom prst="rect">
                <a:avLst/>
              </a:prstGeom>
            </p:spPr>
          </p:pic>
        </p:grpSp>
        <p:sp>
          <p:nvSpPr>
            <p:cNvPr id="4" name="Shape 190">
              <a:hlinkClick r:id="rId6"/>
              <a:extLst>
                <a:ext uri="{FF2B5EF4-FFF2-40B4-BE49-F238E27FC236}">
                  <a16:creationId xmlns:a16="http://schemas.microsoft.com/office/drawing/2014/main" id="{21C28530-CE5D-8A32-3C0E-6C7402E7967F}"/>
                </a:ext>
              </a:extLst>
            </p:cNvPr>
            <p:cNvSpPr txBox="1">
              <a:spLocks/>
            </p:cNvSpPr>
            <p:nvPr userDrawn="1"/>
          </p:nvSpPr>
          <p:spPr>
            <a:xfrm>
              <a:off x="3866879" y="3516246"/>
              <a:ext cx="1410242" cy="148791"/>
            </a:xfrm>
            <a:prstGeom prst="rect">
              <a:avLst/>
            </a:prstGeom>
          </p:spPr>
          <p:txBody>
            <a:bodyPr vert="horz" wrap="non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ctr">
                <a:lnSpc>
                  <a:spcPct val="80000"/>
                </a:lnSpc>
              </a:pPr>
              <a:r>
                <a:rPr lang="fr-FR" sz="1600" b="1" i="0" cap="none" dirty="0" err="1">
                  <a:solidFill>
                    <a:schemeClr val="accent1"/>
                  </a:solidFill>
                  <a:latin typeface="Montserrat SemiBold" pitchFamily="2" charset="77"/>
                  <a:ea typeface="Cabin"/>
                  <a:cs typeface="Cabin"/>
                  <a:sym typeface="Cabin"/>
                </a:rPr>
                <a:t>groupeBPCE.com</a:t>
              </a:r>
              <a:endParaRPr lang="fr-FR" sz="1600" b="1" i="0" cap="none" dirty="0">
                <a:solidFill>
                  <a:schemeClr val="accent1"/>
                </a:solidFill>
                <a:latin typeface="Montserrat SemiBold" pitchFamily="2" charset="77"/>
                <a:ea typeface="Cabin"/>
                <a:cs typeface="Cabin"/>
                <a:sym typeface="Cabin"/>
              </a:endParaRPr>
            </a:p>
          </p:txBody>
        </p:sp>
      </p:grpSp>
    </p:spTree>
    <p:extLst>
      <p:ext uri="{BB962C8B-B14F-4D97-AF65-F5344CB8AC3E}">
        <p14:creationId xmlns:p14="http://schemas.microsoft.com/office/powerpoint/2010/main" val="5483646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slideLayout" Target="../slideLayouts/slideLayout25.xml"/><Relationship Id="rId3" Type="http://schemas.openxmlformats.org/officeDocument/2006/relationships/slideLayout" Target="../slideLayouts/slideLayout10.xml"/><Relationship Id="rId21" Type="http://schemas.openxmlformats.org/officeDocument/2006/relationships/theme" Target="../theme/theme2.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slideLayout" Target="../slideLayouts/slideLayout27.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10" Type="http://schemas.openxmlformats.org/officeDocument/2006/relationships/slideLayout" Target="../slideLayouts/slideLayout17.xml"/><Relationship Id="rId19" Type="http://schemas.openxmlformats.org/officeDocument/2006/relationships/slideLayout" Target="../slideLayouts/slideLayout26.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 Id="rId22"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21" Type="http://schemas.openxmlformats.org/officeDocument/2006/relationships/theme" Target="../theme/theme3.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59935" y="260648"/>
            <a:ext cx="10272131" cy="576000"/>
          </a:xfrm>
          <a:prstGeom prst="rect">
            <a:avLst/>
          </a:prstGeom>
        </p:spPr>
        <p:txBody>
          <a:bodyPr vert="horz" lIns="0" tIns="45720" rIns="0" bIns="45720" rtlCol="0" anchor="t" anchorCtr="0">
            <a:noAutofit/>
          </a:bodyPr>
          <a:lstStyle/>
          <a:p>
            <a:r>
              <a:rPr lang="fr-FR" dirty="0"/>
              <a:t>Modifiez le style du titre</a:t>
            </a:r>
          </a:p>
        </p:txBody>
      </p:sp>
      <p:sp>
        <p:nvSpPr>
          <p:cNvPr id="8" name="Espace réservé du texte 12"/>
          <p:cNvSpPr>
            <a:spLocks noGrp="1"/>
          </p:cNvSpPr>
          <p:nvPr>
            <p:ph type="body" idx="1"/>
          </p:nvPr>
        </p:nvSpPr>
        <p:spPr>
          <a:xfrm>
            <a:off x="959430" y="1211809"/>
            <a:ext cx="10273141" cy="4854075"/>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cxnSp>
        <p:nvCxnSpPr>
          <p:cNvPr id="9" name="Connecteur droit 8">
            <a:extLst>
              <a:ext uri="{FF2B5EF4-FFF2-40B4-BE49-F238E27FC236}">
                <a16:creationId xmlns:a16="http://schemas.microsoft.com/office/drawing/2014/main" id="{01771687-4B57-9000-6F5D-DA55909C7FC4}"/>
              </a:ext>
            </a:extLst>
          </p:cNvPr>
          <p:cNvCxnSpPr>
            <a:cxnSpLocks/>
          </p:cNvCxnSpPr>
          <p:nvPr userDrawn="1"/>
        </p:nvCxnSpPr>
        <p:spPr>
          <a:xfrm flipH="1">
            <a:off x="0" y="6511140"/>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Oval 13">
            <a:extLst>
              <a:ext uri="{FF2B5EF4-FFF2-40B4-BE49-F238E27FC236}">
                <a16:creationId xmlns:a16="http://schemas.microsoft.com/office/drawing/2014/main" id="{7681A8D5-4C9A-C347-196F-876530703240}"/>
              </a:ext>
            </a:extLst>
          </p:cNvPr>
          <p:cNvSpPr txBox="1">
            <a:spLocks noChangeAspect="1" noChangeArrowheads="1"/>
          </p:cNvSpPr>
          <p:nvPr userDrawn="1"/>
        </p:nvSpPr>
        <p:spPr bwMode="auto">
          <a:xfrm>
            <a:off x="11761870" y="6613017"/>
            <a:ext cx="250966" cy="123111"/>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800" b="0" i="0" u="none" strike="noStrike" kern="1200" cap="none" spc="133" baseline="0">
                <a:solidFill>
                  <a:schemeClr val="bg1">
                    <a:lumMod val="75000"/>
                  </a:schemeClr>
                </a:solidFill>
                <a:latin typeface="Arial" panose="020B0604020202020204" pitchFamily="34" charset="0"/>
                <a:ea typeface="+mn-ea"/>
                <a:cs typeface="Arial" panose="020B0604020202020204" pitchFamily="34" charset="0"/>
                <a:sym typeface="Arial"/>
              </a:rPr>
              <a:pPr algn="r">
                <a:defRPr/>
              </a:pPr>
              <a:t>‹N°›</a:t>
            </a:fld>
            <a:endParaRPr lang="fr-FR" sz="800" b="0" i="0" u="none" strike="noStrike" kern="1200" cap="none" spc="133" baseline="0" dirty="0">
              <a:solidFill>
                <a:schemeClr val="bg1">
                  <a:lumMod val="75000"/>
                </a:schemeClr>
              </a:solidFill>
              <a:latin typeface="Arial" panose="020B0604020202020204" pitchFamily="34" charset="0"/>
              <a:ea typeface="+mn-ea"/>
              <a:cs typeface="Arial" panose="020B0604020202020204" pitchFamily="34" charset="0"/>
              <a:sym typeface="Arial"/>
            </a:endParaRPr>
          </a:p>
        </p:txBody>
      </p:sp>
      <p:sp>
        <p:nvSpPr>
          <p:cNvPr id="3" name="Espace réservé de la date 3">
            <a:extLst>
              <a:ext uri="{FF2B5EF4-FFF2-40B4-BE49-F238E27FC236}">
                <a16:creationId xmlns:a16="http://schemas.microsoft.com/office/drawing/2014/main" id="{F79AA275-DA7C-9CE1-3940-109A295B80F4}"/>
              </a:ext>
            </a:extLst>
          </p:cNvPr>
          <p:cNvSpPr txBox="1">
            <a:spLocks noGrp="1"/>
          </p:cNvSpPr>
          <p:nvPr userDrawn="1"/>
        </p:nvSpPr>
        <p:spPr bwMode="auto">
          <a:xfrm>
            <a:off x="335360" y="6613015"/>
            <a:ext cx="7968800" cy="123111"/>
          </a:xfrm>
          <a:prstGeom prst="rect">
            <a:avLst/>
          </a:prstGeom>
          <a:noFill/>
          <a:ln>
            <a:noFill/>
          </a:ln>
        </p:spPr>
        <p:txBody>
          <a:bodyPr wrap="squar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800" b="1" i="0" u="none" strike="noStrike" kern="1200" cap="none" spc="133" baseline="0" dirty="0">
                <a:solidFill>
                  <a:schemeClr val="tx1"/>
                </a:solidFill>
                <a:latin typeface="Arial" panose="020B0604020202020204" pitchFamily="34" charset="0"/>
                <a:ea typeface="+mn-ea"/>
                <a:cs typeface="Arial" panose="020B0604020202020204" pitchFamily="34" charset="0"/>
                <a:sym typeface="Arial"/>
              </a:rPr>
              <a:t>BPCE SI </a:t>
            </a:r>
            <a:r>
              <a:rPr lang="fr-FR" sz="800" b="0" i="0" u="none" strike="noStrike" kern="1200" cap="none" spc="133" baseline="0" dirty="0">
                <a:solidFill>
                  <a:schemeClr val="bg1">
                    <a:lumMod val="75000"/>
                  </a:schemeClr>
                </a:solidFill>
                <a:latin typeface="Arial" panose="020B0604020202020204" pitchFamily="34" charset="0"/>
                <a:ea typeface="+mn-ea"/>
                <a:cs typeface="Arial" panose="020B0604020202020204" pitchFamily="34" charset="0"/>
                <a:sym typeface="Arial"/>
              </a:rPr>
              <a:t>– Note de communication-Cenet : blocage/déblocage de l'accès d'un utilisateur en cas de suspicion fraude</a:t>
            </a:r>
          </a:p>
        </p:txBody>
      </p:sp>
      <p:pic>
        <p:nvPicPr>
          <p:cNvPr id="2" name="Image 1">
            <a:extLst>
              <a:ext uri="{FF2B5EF4-FFF2-40B4-BE49-F238E27FC236}">
                <a16:creationId xmlns:a16="http://schemas.microsoft.com/office/drawing/2014/main" id="{925ACC0E-77F7-A23E-45B7-691734DD55DB}"/>
              </a:ext>
            </a:extLst>
          </p:cNvPr>
          <p:cNvPicPr>
            <a:picLocks noChangeAspect="1"/>
          </p:cNvPicPr>
          <p:nvPr userDrawn="1"/>
        </p:nvPicPr>
        <p:blipFill>
          <a:blip r:embed="rId22" cstate="hqprint">
            <a:extLst>
              <a:ext uri="{28A0092B-C50C-407E-A947-70E740481C1C}">
                <a14:useLocalDpi xmlns:a14="http://schemas.microsoft.com/office/drawing/2010/main"/>
              </a:ext>
            </a:extLst>
          </a:blip>
          <a:srcRect/>
          <a:stretch/>
        </p:blipFill>
        <p:spPr>
          <a:xfrm>
            <a:off x="10320469" y="6574869"/>
            <a:ext cx="1200000" cy="196655"/>
          </a:xfrm>
          <a:prstGeom prst="rect">
            <a:avLst/>
          </a:prstGeom>
        </p:spPr>
      </p:pic>
    </p:spTree>
    <p:extLst>
      <p:ext uri="{BB962C8B-B14F-4D97-AF65-F5344CB8AC3E}">
        <p14:creationId xmlns:p14="http://schemas.microsoft.com/office/powerpoint/2010/main" val="389997587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hf hdr="0"/>
  <p:txStyles>
    <p:titleStyle>
      <a:lvl1pPr algn="ctr" defTabSz="1219170" rtl="0" eaLnBrk="1" latinLnBrk="0" hangingPunct="1">
        <a:lnSpc>
          <a:spcPct val="90000"/>
        </a:lnSpc>
        <a:spcBef>
          <a:spcPct val="0"/>
        </a:spcBef>
        <a:buNone/>
        <a:defRPr sz="2667" b="1" i="0" kern="1200" cap="all" baseline="0">
          <a:solidFill>
            <a:schemeClr val="tx1"/>
          </a:solidFill>
          <a:latin typeface="Montserrat ExtraBold" pitchFamily="2" charset="77"/>
          <a:ea typeface="+mj-ea"/>
          <a:cs typeface="Arial" panose="020B0604020202020204" pitchFamily="34" charset="0"/>
        </a:defRPr>
      </a:lvl1pPr>
    </p:titleStyle>
    <p:bodyStyle>
      <a:lvl1pPr marL="0" indent="0" algn="l" defTabSz="1219170" rtl="0" eaLnBrk="1" latinLnBrk="0" hangingPunct="1">
        <a:lnSpc>
          <a:spcPct val="90000"/>
        </a:lnSpc>
        <a:spcBef>
          <a:spcPts val="1333"/>
        </a:spcBef>
        <a:buClr>
          <a:schemeClr val="tx2"/>
        </a:buClr>
        <a:buFont typeface="Cambria Math" panose="02040503050406030204" pitchFamily="18" charset="0"/>
        <a:buNone/>
        <a:tabLst/>
        <a:defRPr sz="2133" kern="1200">
          <a:solidFill>
            <a:schemeClr val="tx1"/>
          </a:solidFill>
          <a:latin typeface="Arial" panose="020B0604020202020204" pitchFamily="34" charset="0"/>
          <a:ea typeface="+mn-ea"/>
          <a:cs typeface="Arial" panose="020B0604020202020204" pitchFamily="34" charset="0"/>
        </a:defRPr>
      </a:lvl1pPr>
      <a:lvl2pPr marL="241294" indent="-232828" algn="l" defTabSz="1219170" rtl="0" eaLnBrk="1" latinLnBrk="0" hangingPunct="1">
        <a:lnSpc>
          <a:spcPct val="90000"/>
        </a:lnSpc>
        <a:spcBef>
          <a:spcPts val="667"/>
        </a:spcBef>
        <a:buClr>
          <a:schemeClr val="accent1"/>
        </a:buClr>
        <a:buFont typeface="Wingdings" pitchFamily="2" charset="2"/>
        <a:buChar char="§"/>
        <a:tabLst/>
        <a:defRPr sz="1867" kern="1200">
          <a:solidFill>
            <a:schemeClr val="tx1"/>
          </a:solidFill>
          <a:latin typeface="Arial" panose="020B0604020202020204" pitchFamily="34" charset="0"/>
          <a:ea typeface="+mn-ea"/>
          <a:cs typeface="Arial" panose="020B0604020202020204" pitchFamily="34" charset="0"/>
        </a:defRPr>
      </a:lvl2pPr>
      <a:lvl3pPr marL="476239" indent="-234945" algn="l" defTabSz="1219170" rtl="0" eaLnBrk="1" latinLnBrk="0" hangingPunct="1">
        <a:lnSpc>
          <a:spcPct val="90000"/>
        </a:lnSpc>
        <a:spcBef>
          <a:spcPts val="667"/>
        </a:spcBef>
        <a:buClr>
          <a:schemeClr val="accent3"/>
        </a:buClr>
        <a:buFont typeface="Wingdings" pitchFamily="2" charset="2"/>
        <a:buChar char="§"/>
        <a:tabLst/>
        <a:defRPr sz="1600" kern="1200">
          <a:solidFill>
            <a:schemeClr val="tx1"/>
          </a:solidFill>
          <a:latin typeface="Arial" panose="020B0604020202020204" pitchFamily="34" charset="0"/>
          <a:ea typeface="+mn-ea"/>
          <a:cs typeface="Arial" panose="020B0604020202020204" pitchFamily="34" charset="0"/>
        </a:defRPr>
      </a:lvl3pPr>
      <a:lvl4pPr marL="772565" indent="-296326" algn="l" defTabSz="1219170" rtl="0" eaLnBrk="1" latinLnBrk="0" hangingPunct="1">
        <a:lnSpc>
          <a:spcPct val="90000"/>
        </a:lnSpc>
        <a:spcBef>
          <a:spcPts val="667"/>
        </a:spcBef>
        <a:buClr>
          <a:schemeClr val="accent2"/>
        </a:buClr>
        <a:buFont typeface="Wingdings" pitchFamily="2" charset="2"/>
        <a:buChar char="§"/>
        <a:tabLst/>
        <a:defRPr sz="14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guide id="3" pos="385">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59935" y="260648"/>
            <a:ext cx="10272131" cy="576000"/>
          </a:xfrm>
          <a:prstGeom prst="rect">
            <a:avLst/>
          </a:prstGeom>
        </p:spPr>
        <p:txBody>
          <a:bodyPr vert="horz" lIns="0" tIns="45720" rIns="0" bIns="45720" rtlCol="0" anchor="t" anchorCtr="0">
            <a:noAutofit/>
          </a:bodyPr>
          <a:lstStyle/>
          <a:p>
            <a:r>
              <a:rPr lang="fr-FR" dirty="0"/>
              <a:t>Modifiez le style du titre</a:t>
            </a:r>
          </a:p>
        </p:txBody>
      </p:sp>
      <p:sp>
        <p:nvSpPr>
          <p:cNvPr id="8" name="Espace réservé du texte 12"/>
          <p:cNvSpPr>
            <a:spLocks noGrp="1"/>
          </p:cNvSpPr>
          <p:nvPr>
            <p:ph type="body" idx="1"/>
          </p:nvPr>
        </p:nvSpPr>
        <p:spPr>
          <a:xfrm>
            <a:off x="959430" y="1211809"/>
            <a:ext cx="10273141" cy="4854075"/>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cxnSp>
        <p:nvCxnSpPr>
          <p:cNvPr id="9" name="Connecteur droit 8">
            <a:extLst>
              <a:ext uri="{FF2B5EF4-FFF2-40B4-BE49-F238E27FC236}">
                <a16:creationId xmlns:a16="http://schemas.microsoft.com/office/drawing/2014/main" id="{01771687-4B57-9000-6F5D-DA55909C7FC4}"/>
              </a:ext>
            </a:extLst>
          </p:cNvPr>
          <p:cNvCxnSpPr>
            <a:cxnSpLocks/>
          </p:cNvCxnSpPr>
          <p:nvPr userDrawn="1"/>
        </p:nvCxnSpPr>
        <p:spPr>
          <a:xfrm flipH="1">
            <a:off x="0" y="6511140"/>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Oval 13">
            <a:extLst>
              <a:ext uri="{FF2B5EF4-FFF2-40B4-BE49-F238E27FC236}">
                <a16:creationId xmlns:a16="http://schemas.microsoft.com/office/drawing/2014/main" id="{7681A8D5-4C9A-C347-196F-876530703240}"/>
              </a:ext>
            </a:extLst>
          </p:cNvPr>
          <p:cNvSpPr txBox="1">
            <a:spLocks noChangeAspect="1" noChangeArrowheads="1"/>
          </p:cNvSpPr>
          <p:nvPr userDrawn="1"/>
        </p:nvSpPr>
        <p:spPr bwMode="auto">
          <a:xfrm>
            <a:off x="11761870" y="6613017"/>
            <a:ext cx="250966" cy="123111"/>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800" b="0" i="0" u="none" strike="noStrike" kern="1200" cap="none" spc="133" baseline="0">
                <a:solidFill>
                  <a:schemeClr val="bg1">
                    <a:lumMod val="75000"/>
                  </a:schemeClr>
                </a:solidFill>
                <a:latin typeface="Arial" panose="020B0604020202020204" pitchFamily="34" charset="0"/>
                <a:ea typeface="+mn-ea"/>
                <a:cs typeface="Arial" panose="020B0604020202020204" pitchFamily="34" charset="0"/>
                <a:sym typeface="Arial"/>
              </a:rPr>
              <a:pPr algn="r">
                <a:defRPr/>
              </a:pPr>
              <a:t>‹N°›</a:t>
            </a:fld>
            <a:endParaRPr lang="fr-FR" sz="800" b="0" i="0" u="none" strike="noStrike" kern="1200" cap="none" spc="133" baseline="0" dirty="0">
              <a:solidFill>
                <a:schemeClr val="bg1">
                  <a:lumMod val="75000"/>
                </a:schemeClr>
              </a:solidFill>
              <a:latin typeface="Arial" panose="020B0604020202020204" pitchFamily="34" charset="0"/>
              <a:ea typeface="+mn-ea"/>
              <a:cs typeface="Arial" panose="020B0604020202020204" pitchFamily="34" charset="0"/>
              <a:sym typeface="Arial"/>
            </a:endParaRPr>
          </a:p>
        </p:txBody>
      </p:sp>
      <p:sp>
        <p:nvSpPr>
          <p:cNvPr id="18" name="Espace réservé de la date 3">
            <a:extLst>
              <a:ext uri="{FF2B5EF4-FFF2-40B4-BE49-F238E27FC236}">
                <a16:creationId xmlns:a16="http://schemas.microsoft.com/office/drawing/2014/main" id="{238685BB-5C32-9037-D5E7-394C90D67823}"/>
              </a:ext>
            </a:extLst>
          </p:cNvPr>
          <p:cNvSpPr txBox="1">
            <a:spLocks noGrp="1"/>
          </p:cNvSpPr>
          <p:nvPr userDrawn="1"/>
        </p:nvSpPr>
        <p:spPr bwMode="auto">
          <a:xfrm>
            <a:off x="5956234" y="6613017"/>
            <a:ext cx="286232" cy="123111"/>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800" b="0" i="0" u="none" strike="noStrike" kern="1200" cap="none" spc="133" baseline="0" dirty="0">
                <a:solidFill>
                  <a:schemeClr val="bg1">
                    <a:lumMod val="75000"/>
                  </a:schemeClr>
                </a:solidFill>
                <a:latin typeface="Arial" panose="020B0604020202020204" pitchFamily="34" charset="0"/>
                <a:ea typeface="+mn-ea"/>
                <a:cs typeface="Arial" panose="020B0604020202020204" pitchFamily="34" charset="0"/>
                <a:sym typeface="Arial"/>
              </a:rPr>
              <a:t>Date</a:t>
            </a:r>
          </a:p>
        </p:txBody>
      </p:sp>
      <p:sp>
        <p:nvSpPr>
          <p:cNvPr id="3" name="Espace réservé de la date 3">
            <a:extLst>
              <a:ext uri="{FF2B5EF4-FFF2-40B4-BE49-F238E27FC236}">
                <a16:creationId xmlns:a16="http://schemas.microsoft.com/office/drawing/2014/main" id="{F79AA275-DA7C-9CE1-3940-109A295B80F4}"/>
              </a:ext>
            </a:extLst>
          </p:cNvPr>
          <p:cNvSpPr txBox="1">
            <a:spLocks noGrp="1"/>
          </p:cNvSpPr>
          <p:nvPr userDrawn="1"/>
        </p:nvSpPr>
        <p:spPr bwMode="auto">
          <a:xfrm>
            <a:off x="335361" y="6613015"/>
            <a:ext cx="2139625" cy="123111"/>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800" b="1" i="0" u="none" strike="noStrike" kern="1200" cap="none" spc="133" baseline="0" dirty="0">
                <a:solidFill>
                  <a:schemeClr val="tx1"/>
                </a:solidFill>
                <a:latin typeface="Arial" panose="020B0604020202020204" pitchFamily="34" charset="0"/>
                <a:ea typeface="+mn-ea"/>
                <a:cs typeface="Arial" panose="020B0604020202020204" pitchFamily="34" charset="0"/>
                <a:sym typeface="Arial"/>
              </a:rPr>
              <a:t>BPCE SI </a:t>
            </a:r>
            <a:r>
              <a:rPr lang="fr-FR" sz="800" b="0" i="0" u="none" strike="noStrike" kern="1200" cap="none" spc="133" baseline="0" dirty="0">
                <a:solidFill>
                  <a:schemeClr val="bg1">
                    <a:lumMod val="75000"/>
                  </a:schemeClr>
                </a:solidFill>
                <a:latin typeface="Arial" panose="020B0604020202020204" pitchFamily="34" charset="0"/>
                <a:ea typeface="+mn-ea"/>
                <a:cs typeface="Arial" panose="020B0604020202020204" pitchFamily="34" charset="0"/>
                <a:sym typeface="Arial"/>
              </a:rPr>
              <a:t>- Titre de la présentation</a:t>
            </a:r>
          </a:p>
        </p:txBody>
      </p:sp>
      <p:pic>
        <p:nvPicPr>
          <p:cNvPr id="2" name="Image 1">
            <a:extLst>
              <a:ext uri="{FF2B5EF4-FFF2-40B4-BE49-F238E27FC236}">
                <a16:creationId xmlns:a16="http://schemas.microsoft.com/office/drawing/2014/main" id="{925ACC0E-77F7-A23E-45B7-691734DD55DB}"/>
              </a:ext>
            </a:extLst>
          </p:cNvPr>
          <p:cNvPicPr>
            <a:picLocks noChangeAspect="1"/>
          </p:cNvPicPr>
          <p:nvPr userDrawn="1"/>
        </p:nvPicPr>
        <p:blipFill>
          <a:blip r:embed="rId22" cstate="hqprint">
            <a:extLst>
              <a:ext uri="{28A0092B-C50C-407E-A947-70E740481C1C}">
                <a14:useLocalDpi xmlns:a14="http://schemas.microsoft.com/office/drawing/2010/main"/>
              </a:ext>
            </a:extLst>
          </a:blip>
          <a:srcRect/>
          <a:stretch/>
        </p:blipFill>
        <p:spPr>
          <a:xfrm>
            <a:off x="10320469" y="6574869"/>
            <a:ext cx="1200000" cy="196655"/>
          </a:xfrm>
          <a:prstGeom prst="rect">
            <a:avLst/>
          </a:prstGeom>
        </p:spPr>
      </p:pic>
    </p:spTree>
    <p:extLst>
      <p:ext uri="{BB962C8B-B14F-4D97-AF65-F5344CB8AC3E}">
        <p14:creationId xmlns:p14="http://schemas.microsoft.com/office/powerpoint/2010/main" val="2016482514"/>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Lst>
  <p:hf hdr="0"/>
  <p:txStyles>
    <p:titleStyle>
      <a:lvl1pPr algn="ctr" defTabSz="1219170" rtl="0" eaLnBrk="1" latinLnBrk="0" hangingPunct="1">
        <a:lnSpc>
          <a:spcPct val="90000"/>
        </a:lnSpc>
        <a:spcBef>
          <a:spcPct val="0"/>
        </a:spcBef>
        <a:buNone/>
        <a:defRPr sz="2667" b="1" i="0" kern="1200" cap="all" baseline="0">
          <a:solidFill>
            <a:schemeClr val="tx1"/>
          </a:solidFill>
          <a:latin typeface="Montserrat ExtraBold" pitchFamily="2" charset="77"/>
          <a:ea typeface="+mj-ea"/>
          <a:cs typeface="Arial" panose="020B0604020202020204" pitchFamily="34" charset="0"/>
        </a:defRPr>
      </a:lvl1pPr>
    </p:titleStyle>
    <p:bodyStyle>
      <a:lvl1pPr marL="0" indent="0" algn="l" defTabSz="1219170" rtl="0" eaLnBrk="1" latinLnBrk="0" hangingPunct="1">
        <a:lnSpc>
          <a:spcPct val="90000"/>
        </a:lnSpc>
        <a:spcBef>
          <a:spcPts val="1333"/>
        </a:spcBef>
        <a:buClr>
          <a:schemeClr val="tx2"/>
        </a:buClr>
        <a:buFont typeface="Cambria Math" panose="02040503050406030204" pitchFamily="18" charset="0"/>
        <a:buNone/>
        <a:tabLst/>
        <a:defRPr sz="2133" kern="1200">
          <a:solidFill>
            <a:schemeClr val="tx1"/>
          </a:solidFill>
          <a:latin typeface="Arial" panose="020B0604020202020204" pitchFamily="34" charset="0"/>
          <a:ea typeface="+mn-ea"/>
          <a:cs typeface="Arial" panose="020B0604020202020204" pitchFamily="34" charset="0"/>
        </a:defRPr>
      </a:lvl1pPr>
      <a:lvl2pPr marL="241294" indent="-232828" algn="l" defTabSz="1219170" rtl="0" eaLnBrk="1" latinLnBrk="0" hangingPunct="1">
        <a:lnSpc>
          <a:spcPct val="90000"/>
        </a:lnSpc>
        <a:spcBef>
          <a:spcPts val="667"/>
        </a:spcBef>
        <a:buClr>
          <a:schemeClr val="accent1"/>
        </a:buClr>
        <a:buFont typeface="Wingdings" pitchFamily="2" charset="2"/>
        <a:buChar char="§"/>
        <a:tabLst/>
        <a:defRPr sz="1867" kern="1200">
          <a:solidFill>
            <a:schemeClr val="tx1"/>
          </a:solidFill>
          <a:latin typeface="Arial" panose="020B0604020202020204" pitchFamily="34" charset="0"/>
          <a:ea typeface="+mn-ea"/>
          <a:cs typeface="Arial" panose="020B0604020202020204" pitchFamily="34" charset="0"/>
        </a:defRPr>
      </a:lvl2pPr>
      <a:lvl3pPr marL="476239" indent="-234945" algn="l" defTabSz="1219170" rtl="0" eaLnBrk="1" latinLnBrk="0" hangingPunct="1">
        <a:lnSpc>
          <a:spcPct val="90000"/>
        </a:lnSpc>
        <a:spcBef>
          <a:spcPts val="667"/>
        </a:spcBef>
        <a:buClr>
          <a:schemeClr val="accent3"/>
        </a:buClr>
        <a:buFont typeface="Wingdings" pitchFamily="2" charset="2"/>
        <a:buChar char="§"/>
        <a:tabLst/>
        <a:defRPr sz="1600" kern="1200">
          <a:solidFill>
            <a:schemeClr val="tx1"/>
          </a:solidFill>
          <a:latin typeface="Arial" panose="020B0604020202020204" pitchFamily="34" charset="0"/>
          <a:ea typeface="+mn-ea"/>
          <a:cs typeface="Arial" panose="020B0604020202020204" pitchFamily="34" charset="0"/>
        </a:defRPr>
      </a:lvl3pPr>
      <a:lvl4pPr marL="772565" indent="-296326" algn="l" defTabSz="1219170" rtl="0" eaLnBrk="1" latinLnBrk="0" hangingPunct="1">
        <a:lnSpc>
          <a:spcPct val="90000"/>
        </a:lnSpc>
        <a:spcBef>
          <a:spcPts val="667"/>
        </a:spcBef>
        <a:buClr>
          <a:schemeClr val="accent2"/>
        </a:buClr>
        <a:buFont typeface="Wingdings" pitchFamily="2" charset="2"/>
        <a:buChar char="§"/>
        <a:tabLst/>
        <a:defRPr sz="14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guide id="3" pos="385">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8.xml"/><Relationship Id="rId1" Type="http://schemas.openxmlformats.org/officeDocument/2006/relationships/slideLayout" Target="../slideLayouts/slideLayout4.xml"/><Relationship Id="rId4" Type="http://schemas.openxmlformats.org/officeDocument/2006/relationships/slide" Target="slide20.xml"/></Relationships>
</file>

<file path=ppt/slides/_rels/slide6.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slide" Target="slide24.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5" Type="http://schemas.openxmlformats.org/officeDocument/2006/relationships/hyperlink" Target="https://pixabay.com/en/hanging-sign-red-board-161395/" TargetMode="External"/><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 Id="rId4" Type="http://schemas.microsoft.com/office/2007/relationships/hdphoto" Target="../media/hdphoto4.wdp"/></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4" Type="http://schemas.microsoft.com/office/2007/relationships/hdphoto" Target="../media/hdphoto4.wdp"/></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3.png"/><Relationship Id="rId2" Type="http://schemas.openxmlformats.org/officeDocument/2006/relationships/image" Target="../media/image29.png"/><Relationship Id="rId1" Type="http://schemas.openxmlformats.org/officeDocument/2006/relationships/slideLayout" Target="../slideLayouts/slideLayout4.xml"/><Relationship Id="rId6" Type="http://schemas.openxmlformats.org/officeDocument/2006/relationships/hyperlink" Target="http://pixabay.com/en/arrow-red-up-symbol-icon-156792/" TargetMode="External"/><Relationship Id="rId5" Type="http://schemas.openxmlformats.org/officeDocument/2006/relationships/image" Target="../media/image32.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7" Type="http://schemas.microsoft.com/office/2007/relationships/hdphoto" Target="../media/hdphoto3.wdp"/><Relationship Id="rId2" Type="http://schemas.openxmlformats.org/officeDocument/2006/relationships/image" Target="../media/image23.png"/><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hyperlink" Target="http://pixabay.com/en/arrow-red-up-symbol-icon-156792/" TargetMode="Externa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Activation le 12 juin 2024</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a:xfrm>
            <a:off x="2230016" y="1558520"/>
            <a:ext cx="9961984" cy="1817320"/>
          </a:xfrm>
        </p:spPr>
        <p:txBody>
          <a:bodyPr>
            <a:normAutofit fontScale="90000"/>
          </a:bodyPr>
          <a:lstStyle/>
          <a:p>
            <a:r>
              <a:rPr lang="fr-FR" sz="4800" dirty="0"/>
              <a:t>CENET : </a:t>
            </a:r>
            <a:br>
              <a:rPr lang="fr-FR" sz="4800" dirty="0"/>
            </a:br>
            <a:r>
              <a:rPr lang="fr-FR" sz="4800" dirty="0"/>
              <a:t>BLOCAGE/DÉBLOCAGE </a:t>
            </a:r>
            <a:br>
              <a:rPr lang="fr-FR" sz="4800" dirty="0"/>
            </a:br>
            <a:r>
              <a:rPr lang="fr-FR" sz="4800" dirty="0"/>
              <a:t>DE L’ ACCÈS D'UN UTILISATEUR </a:t>
            </a:r>
            <a:br>
              <a:rPr lang="fr-FR" sz="4800" dirty="0"/>
            </a:br>
            <a:r>
              <a:rPr lang="fr-FR" sz="4800" dirty="0"/>
              <a:t>EN CAS DE SUSPICION FRAUDE</a:t>
            </a:r>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p:txBody>
          <a:bodyPr/>
          <a:lstStyle/>
          <a:p>
            <a:r>
              <a:rPr lang="fr-FR" dirty="0"/>
              <a:t>Direction du marché des Professionnels – Agriculture – Viticulture – Associations de proximité</a:t>
            </a:r>
          </a:p>
        </p:txBody>
      </p:sp>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b="1" dirty="0">
                <a:effectLst>
                  <a:outerShdw blurRad="38100" dist="38100" dir="2700000" algn="tl">
                    <a:srgbClr val="000000">
                      <a:alpha val="43137"/>
                    </a:srgbClr>
                  </a:outerShdw>
                </a:effectLst>
              </a:rPr>
              <a:t>Contexte et Enjeux</a:t>
            </a:r>
          </a:p>
          <a:p>
            <a:r>
              <a:rPr lang="fr-FR" dirty="0"/>
              <a:t>Le fonctionnement</a:t>
            </a:r>
          </a:p>
          <a:p>
            <a:r>
              <a:rPr lang="fr-FR" dirty="0"/>
              <a:t>Les diverses vues en fonction des parcours</a:t>
            </a:r>
          </a:p>
          <a:p>
            <a:pPr lvl="1"/>
            <a:r>
              <a:rPr lang="fr-FR" sz="1600" dirty="0"/>
              <a:t>Le parcours de blocage réalisé par le SOC </a:t>
            </a:r>
          </a:p>
          <a:p>
            <a:pPr lvl="1"/>
            <a:r>
              <a:rPr lang="fr-FR" sz="1600" dirty="0"/>
              <a:t>Le parcours de blocage suite demande du client</a:t>
            </a:r>
          </a:p>
          <a:p>
            <a:pPr lvl="1"/>
            <a:r>
              <a:rPr lang="fr-FR" sz="1600" dirty="0"/>
              <a:t>Le parcours de déblocage</a:t>
            </a:r>
          </a:p>
          <a:p>
            <a:r>
              <a:rPr lang="fr-FR" dirty="0"/>
              <a:t>Le point de vigilance concernant les utilisateurs rendus inactifs</a:t>
            </a:r>
          </a:p>
          <a:p>
            <a:pPr marL="0" indent="0">
              <a:buNone/>
            </a:pPr>
            <a:endParaRPr lang="fr-FR" sz="1400" dirty="0"/>
          </a:p>
        </p:txBody>
      </p:sp>
    </p:spTree>
    <p:extLst>
      <p:ext uri="{BB962C8B-B14F-4D97-AF65-F5344CB8AC3E}">
        <p14:creationId xmlns:p14="http://schemas.microsoft.com/office/powerpoint/2010/main" val="3029223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p:txBody>
          <a:bodyPr/>
          <a:lstStyle/>
          <a:p>
            <a:r>
              <a:rPr lang="fr-FR" dirty="0"/>
              <a:t>Modifier le texte</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Contexte, enjeux et objectifs </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1</a:t>
            </a:r>
          </a:p>
        </p:txBody>
      </p:sp>
      <p:pic>
        <p:nvPicPr>
          <p:cNvPr id="8" name="Image 7">
            <a:extLst>
              <a:ext uri="{FF2B5EF4-FFF2-40B4-BE49-F238E27FC236}">
                <a16:creationId xmlns:a16="http://schemas.microsoft.com/office/drawing/2014/main" id="{DB1357E9-8451-C6DB-4975-AD2865963D6F}"/>
              </a:ext>
            </a:extLst>
          </p:cNvPr>
          <p:cNvPicPr>
            <a:picLocks noChangeAspect="1"/>
          </p:cNvPicPr>
          <p:nvPr/>
        </p:nvPicPr>
        <p:blipFill>
          <a:blip r:embed="rId2">
            <a:biLevel thresh="25000"/>
          </a:blip>
          <a:stretch>
            <a:fillRect/>
          </a:stretch>
        </p:blipFill>
        <p:spPr>
          <a:xfrm>
            <a:off x="4983323" y="4237735"/>
            <a:ext cx="578581" cy="532295"/>
          </a:xfrm>
          <a:prstGeom prst="rect">
            <a:avLst/>
          </a:prstGeom>
        </p:spPr>
      </p:pic>
      <p:sp>
        <p:nvSpPr>
          <p:cNvPr id="9" name="ZoneTexte 8">
            <a:extLst>
              <a:ext uri="{FF2B5EF4-FFF2-40B4-BE49-F238E27FC236}">
                <a16:creationId xmlns:a16="http://schemas.microsoft.com/office/drawing/2014/main" id="{5DF9153A-2EDF-0EFC-0DC0-9FA25FF1974B}"/>
              </a:ext>
            </a:extLst>
          </p:cNvPr>
          <p:cNvSpPr txBox="1"/>
          <p:nvPr/>
        </p:nvSpPr>
        <p:spPr>
          <a:xfrm>
            <a:off x="6235704" y="2340323"/>
            <a:ext cx="5812957" cy="3253070"/>
          </a:xfrm>
          <a:prstGeom prst="rect">
            <a:avLst/>
          </a:prstGeom>
          <a:noFill/>
        </p:spPr>
        <p:txBody>
          <a:bodyPr wrap="square" rtlCol="0">
            <a:spAutoFit/>
          </a:bodyPr>
          <a:lstStyle/>
          <a:p>
            <a:pPr marL="0" lvl="1" defTabSz="1219170" fontAlgn="base"/>
            <a:r>
              <a:rPr lang="fr-FR" sz="1467" kern="0" dirty="0">
                <a:solidFill>
                  <a:srgbClr val="000000"/>
                </a:solidFill>
                <a:cs typeface="Arial"/>
                <a:sym typeface="Arial"/>
              </a:rPr>
              <a:t>Il s'agit donc ici :</a:t>
            </a:r>
          </a:p>
          <a:p>
            <a:pPr marL="0" lvl="1" defTabSz="1219170" fontAlgn="base"/>
            <a:endParaRPr lang="fr-FR" sz="1467" kern="0" dirty="0">
              <a:solidFill>
                <a:srgbClr val="000000"/>
              </a:solidFill>
              <a:cs typeface="Arial"/>
              <a:sym typeface="Arial"/>
            </a:endParaRPr>
          </a:p>
          <a:p>
            <a:pPr marL="228594" lvl="1" indent="-228594" defTabSz="1219170" fontAlgn="base">
              <a:buClr>
                <a:srgbClr val="EAB818"/>
              </a:buClr>
              <a:buFont typeface="Wingdings" panose="05000000000000000000" pitchFamily="2" charset="2"/>
              <a:buChar char="Ü"/>
            </a:pPr>
            <a:r>
              <a:rPr lang="fr-FR" sz="1467" kern="0" dirty="0">
                <a:solidFill>
                  <a:srgbClr val="000000"/>
                </a:solidFill>
                <a:cs typeface="Arial"/>
                <a:sym typeface="Arial"/>
              </a:rPr>
              <a:t>D’améliorer </a:t>
            </a:r>
            <a:r>
              <a:rPr lang="fr-FR" sz="1467" b="1" kern="0" dirty="0">
                <a:solidFill>
                  <a:srgbClr val="C00000"/>
                </a:solidFill>
                <a:cs typeface="Arial"/>
                <a:sym typeface="Arial"/>
              </a:rPr>
              <a:t>la restitution au poste de travail </a:t>
            </a:r>
            <a:r>
              <a:rPr lang="fr-FR" sz="1467" kern="0" dirty="0">
                <a:solidFill>
                  <a:srgbClr val="C00000"/>
                </a:solidFill>
                <a:cs typeface="Arial"/>
                <a:sym typeface="Arial"/>
              </a:rPr>
              <a:t>du </a:t>
            </a:r>
            <a:r>
              <a:rPr lang="fr-FR" sz="1467" b="1" kern="0" dirty="0">
                <a:solidFill>
                  <a:srgbClr val="C00000"/>
                </a:solidFill>
                <a:cs typeface="Arial"/>
                <a:sym typeface="Arial"/>
              </a:rPr>
              <a:t>blocage/déblocage </a:t>
            </a:r>
            <a:r>
              <a:rPr lang="fr-FR" sz="1467" kern="0" dirty="0">
                <a:solidFill>
                  <a:srgbClr val="000000"/>
                </a:solidFill>
                <a:cs typeface="Arial"/>
                <a:sym typeface="Arial"/>
              </a:rPr>
              <a:t>d’un utilisateur Cenet par le SOC </a:t>
            </a:r>
          </a:p>
          <a:p>
            <a:pPr marL="228594" lvl="1" indent="-228594" defTabSz="1219170" fontAlgn="base">
              <a:buClr>
                <a:srgbClr val="EAB818"/>
              </a:buClr>
              <a:buFont typeface="Wingdings" panose="05000000000000000000" pitchFamily="2" charset="2"/>
              <a:buChar char="Ü"/>
            </a:pPr>
            <a:endParaRPr lang="fr-FR" sz="1467" kern="0" dirty="0">
              <a:solidFill>
                <a:srgbClr val="000000"/>
              </a:solidFill>
              <a:cs typeface="Arial"/>
              <a:sym typeface="Arial"/>
            </a:endParaRPr>
          </a:p>
          <a:p>
            <a:pPr marL="228594" lvl="1" indent="-228594" defTabSz="1219170" fontAlgn="base">
              <a:buClr>
                <a:srgbClr val="EAB818"/>
              </a:buClr>
              <a:buFont typeface="Wingdings" panose="05000000000000000000" pitchFamily="2" charset="2"/>
              <a:buChar char="Ü"/>
            </a:pPr>
            <a:r>
              <a:rPr lang="fr-FR" sz="1467" kern="0" dirty="0">
                <a:solidFill>
                  <a:srgbClr val="000000"/>
                </a:solidFill>
                <a:cs typeface="Arial"/>
                <a:sym typeface="Arial"/>
              </a:rPr>
              <a:t>De permettre au conseiller de </a:t>
            </a:r>
            <a:r>
              <a:rPr lang="fr-FR" sz="1467" b="1" kern="0" dirty="0">
                <a:solidFill>
                  <a:srgbClr val="C00000"/>
                </a:solidFill>
                <a:cs typeface="Arial"/>
                <a:sym typeface="Arial"/>
              </a:rPr>
              <a:t>consulter le blocage/déblocage </a:t>
            </a:r>
          </a:p>
          <a:p>
            <a:pPr marL="228594" lvl="1" indent="-228594" defTabSz="1219170" fontAlgn="base">
              <a:buClr>
                <a:srgbClr val="EAB818"/>
              </a:buClr>
              <a:buFont typeface="Wingdings" panose="05000000000000000000" pitchFamily="2" charset="2"/>
              <a:buChar char="Ü"/>
            </a:pPr>
            <a:endParaRPr lang="fr-FR" sz="1467" kern="0" dirty="0">
              <a:solidFill>
                <a:srgbClr val="000000"/>
              </a:solidFill>
              <a:cs typeface="Arial"/>
              <a:sym typeface="Arial"/>
            </a:endParaRPr>
          </a:p>
          <a:p>
            <a:pPr marL="228594" lvl="1" indent="-228594" defTabSz="1219170" fontAlgn="base">
              <a:buClr>
                <a:srgbClr val="EAB818"/>
              </a:buClr>
              <a:buFont typeface="Wingdings" panose="05000000000000000000" pitchFamily="2" charset="2"/>
              <a:buChar char="Ü"/>
            </a:pPr>
            <a:r>
              <a:rPr lang="fr-FR" sz="1467" kern="0" dirty="0">
                <a:solidFill>
                  <a:srgbClr val="000000"/>
                </a:solidFill>
                <a:cs typeface="Arial"/>
                <a:sym typeface="Arial"/>
              </a:rPr>
              <a:t>De permettre au conseiller de </a:t>
            </a:r>
            <a:r>
              <a:rPr lang="fr-FR" sz="1467" b="1" kern="0" dirty="0">
                <a:solidFill>
                  <a:srgbClr val="C00000"/>
                </a:solidFill>
                <a:cs typeface="Arial"/>
                <a:sym typeface="Arial"/>
              </a:rPr>
              <a:t>bloquer l'accès </a:t>
            </a:r>
            <a:r>
              <a:rPr lang="fr-FR" sz="1467" kern="0" dirty="0">
                <a:solidFill>
                  <a:srgbClr val="000000"/>
                </a:solidFill>
                <a:cs typeface="Arial"/>
                <a:sym typeface="Arial"/>
              </a:rPr>
              <a:t>pour un utilisateur Cenet concerné</a:t>
            </a:r>
          </a:p>
          <a:p>
            <a:pPr marL="228594" lvl="1" indent="-228594" defTabSz="1219170" fontAlgn="base">
              <a:buClr>
                <a:srgbClr val="EAB818"/>
              </a:buClr>
              <a:buFont typeface="Wingdings" panose="05000000000000000000" pitchFamily="2" charset="2"/>
              <a:buChar char="Ü"/>
            </a:pPr>
            <a:endParaRPr lang="fr-FR" sz="1467" kern="0" dirty="0">
              <a:solidFill>
                <a:srgbClr val="000000"/>
              </a:solidFill>
              <a:cs typeface="Arial"/>
              <a:sym typeface="Arial"/>
            </a:endParaRPr>
          </a:p>
          <a:p>
            <a:pPr marL="228594" lvl="1" indent="-228594" defTabSz="1219170" fontAlgn="base">
              <a:buClr>
                <a:srgbClr val="EAB818"/>
              </a:buClr>
              <a:buFont typeface="Wingdings" panose="05000000000000000000" pitchFamily="2" charset="2"/>
              <a:buChar char="Ü"/>
            </a:pPr>
            <a:r>
              <a:rPr lang="fr-FR" sz="1467" kern="0" dirty="0">
                <a:solidFill>
                  <a:srgbClr val="000000"/>
                </a:solidFill>
                <a:cs typeface="Arial"/>
                <a:sym typeface="Arial"/>
              </a:rPr>
              <a:t>De mettre en œuvre un process qui déterminera comment traiter les cas de blocage et comment </a:t>
            </a:r>
            <a:r>
              <a:rPr lang="fr-FR" sz="1467" b="1" kern="0" dirty="0">
                <a:solidFill>
                  <a:srgbClr val="C00000"/>
                </a:solidFill>
                <a:cs typeface="Arial"/>
                <a:sym typeface="Arial"/>
              </a:rPr>
              <a:t>débloquer l'accès </a:t>
            </a:r>
            <a:r>
              <a:rPr lang="fr-FR" sz="1467" kern="0" dirty="0">
                <a:solidFill>
                  <a:srgbClr val="000000"/>
                </a:solidFill>
                <a:cs typeface="Arial"/>
                <a:sym typeface="Arial"/>
              </a:rPr>
              <a:t>pour l’utilisateur Cenet concerné, après la levée de doute. </a:t>
            </a:r>
          </a:p>
          <a:p>
            <a:pPr marL="0" lvl="1" defTabSz="1219170" fontAlgn="base"/>
            <a:endParaRPr lang="fr-FR" sz="1467" b="1" kern="0" dirty="0">
              <a:solidFill>
                <a:srgbClr val="000000"/>
              </a:solidFill>
              <a:cs typeface="Arial"/>
              <a:sym typeface="Arial"/>
            </a:endParaRPr>
          </a:p>
        </p:txBody>
      </p:sp>
      <p:grpSp>
        <p:nvGrpSpPr>
          <p:cNvPr id="10" name="Groupe 9">
            <a:extLst>
              <a:ext uri="{FF2B5EF4-FFF2-40B4-BE49-F238E27FC236}">
                <a16:creationId xmlns:a16="http://schemas.microsoft.com/office/drawing/2014/main" id="{A6E2D186-9F38-B2D6-1CEA-E27B66AC03E3}"/>
              </a:ext>
            </a:extLst>
          </p:cNvPr>
          <p:cNvGrpSpPr/>
          <p:nvPr/>
        </p:nvGrpSpPr>
        <p:grpSpPr>
          <a:xfrm>
            <a:off x="6179922" y="1387136"/>
            <a:ext cx="5868740" cy="4922185"/>
            <a:chOff x="4634941" y="1040351"/>
            <a:chExt cx="4401555" cy="3691639"/>
          </a:xfrm>
        </p:grpSpPr>
        <p:grpSp>
          <p:nvGrpSpPr>
            <p:cNvPr id="11" name="Groupe 10">
              <a:extLst>
                <a:ext uri="{FF2B5EF4-FFF2-40B4-BE49-F238E27FC236}">
                  <a16:creationId xmlns:a16="http://schemas.microsoft.com/office/drawing/2014/main" id="{EB5DB3E1-6BB8-E24B-8B86-8301B363F788}"/>
                </a:ext>
              </a:extLst>
            </p:cNvPr>
            <p:cNvGrpSpPr/>
            <p:nvPr/>
          </p:nvGrpSpPr>
          <p:grpSpPr>
            <a:xfrm>
              <a:off x="4634941" y="1040351"/>
              <a:ext cx="4401555" cy="3691639"/>
              <a:chOff x="4634941" y="968345"/>
              <a:chExt cx="4401555" cy="3691639"/>
            </a:xfrm>
          </p:grpSpPr>
          <p:sp>
            <p:nvSpPr>
              <p:cNvPr id="14" name="object 4">
                <a:extLst>
                  <a:ext uri="{FF2B5EF4-FFF2-40B4-BE49-F238E27FC236}">
                    <a16:creationId xmlns:a16="http://schemas.microsoft.com/office/drawing/2014/main" id="{B032CE17-DE15-CEDD-B419-043811E9FEF1}"/>
                  </a:ext>
                </a:extLst>
              </p:cNvPr>
              <p:cNvSpPr/>
              <p:nvPr/>
            </p:nvSpPr>
            <p:spPr>
              <a:xfrm>
                <a:off x="4634941" y="977882"/>
                <a:ext cx="4401555" cy="3682102"/>
              </a:xfrm>
              <a:custGeom>
                <a:avLst/>
                <a:gdLst/>
                <a:ahLst/>
                <a:cxnLst/>
                <a:rect l="l" t="t" r="r" b="b"/>
                <a:pathLst>
                  <a:path w="1894839" h="1099820">
                    <a:moveTo>
                      <a:pt x="71996" y="0"/>
                    </a:moveTo>
                    <a:lnTo>
                      <a:pt x="43971" y="5657"/>
                    </a:lnTo>
                    <a:lnTo>
                      <a:pt x="21086" y="21086"/>
                    </a:lnTo>
                    <a:lnTo>
                      <a:pt x="5657" y="43971"/>
                    </a:lnTo>
                    <a:lnTo>
                      <a:pt x="0" y="71996"/>
                    </a:lnTo>
                    <a:lnTo>
                      <a:pt x="0" y="1027595"/>
                    </a:lnTo>
                    <a:lnTo>
                      <a:pt x="5657" y="1055621"/>
                    </a:lnTo>
                    <a:lnTo>
                      <a:pt x="21086" y="1078510"/>
                    </a:lnTo>
                    <a:lnTo>
                      <a:pt x="43971" y="1093944"/>
                    </a:lnTo>
                    <a:lnTo>
                      <a:pt x="71996" y="1099604"/>
                    </a:lnTo>
                    <a:lnTo>
                      <a:pt x="1822653" y="1099604"/>
                    </a:lnTo>
                    <a:lnTo>
                      <a:pt x="1850679" y="1093944"/>
                    </a:lnTo>
                    <a:lnTo>
                      <a:pt x="1873569" y="1078510"/>
                    </a:lnTo>
                    <a:lnTo>
                      <a:pt x="1889002" y="1055621"/>
                    </a:lnTo>
                    <a:lnTo>
                      <a:pt x="1894662" y="1027595"/>
                    </a:lnTo>
                    <a:lnTo>
                      <a:pt x="1894662" y="71996"/>
                    </a:lnTo>
                    <a:lnTo>
                      <a:pt x="1889002" y="43971"/>
                    </a:lnTo>
                    <a:lnTo>
                      <a:pt x="1873569" y="21086"/>
                    </a:lnTo>
                    <a:lnTo>
                      <a:pt x="1850679" y="5657"/>
                    </a:lnTo>
                    <a:lnTo>
                      <a:pt x="1822653" y="0"/>
                    </a:lnTo>
                    <a:lnTo>
                      <a:pt x="71996" y="0"/>
                    </a:lnTo>
                    <a:close/>
                  </a:path>
                </a:pathLst>
              </a:custGeom>
              <a:noFill/>
              <a:ln w="25400">
                <a:solidFill>
                  <a:srgbClr val="FFC000"/>
                </a:solidFill>
              </a:ln>
            </p:spPr>
            <p:txBody>
              <a:bodyPr wrap="square" lIns="0" tIns="0" rIns="0" bIns="0" rtlCol="0"/>
              <a:lstStyle/>
              <a:p>
                <a:pPr defTabSz="1219170"/>
                <a:endParaRPr sz="1400" kern="0">
                  <a:solidFill>
                    <a:srgbClr val="000000"/>
                  </a:solidFill>
                  <a:cs typeface="Arial"/>
                  <a:sym typeface="Arial"/>
                </a:endParaRPr>
              </a:p>
            </p:txBody>
          </p:sp>
          <p:sp>
            <p:nvSpPr>
              <p:cNvPr id="15" name="bg object 37">
                <a:extLst>
                  <a:ext uri="{FF2B5EF4-FFF2-40B4-BE49-F238E27FC236}">
                    <a16:creationId xmlns:a16="http://schemas.microsoft.com/office/drawing/2014/main" id="{5B0E507E-A2D9-AEE7-CA4A-E9E2D9A0A2AB}"/>
                  </a:ext>
                </a:extLst>
              </p:cNvPr>
              <p:cNvSpPr/>
              <p:nvPr/>
            </p:nvSpPr>
            <p:spPr>
              <a:xfrm>
                <a:off x="4634941" y="968345"/>
                <a:ext cx="4401555" cy="563640"/>
              </a:xfrm>
              <a:custGeom>
                <a:avLst/>
                <a:gdLst/>
                <a:ahLst/>
                <a:cxnLst/>
                <a:rect l="l" t="t" r="r" b="b"/>
                <a:pathLst>
                  <a:path w="2593340" h="466725">
                    <a:moveTo>
                      <a:pt x="2520822" y="0"/>
                    </a:moveTo>
                    <a:lnTo>
                      <a:pt x="71996" y="0"/>
                    </a:lnTo>
                    <a:lnTo>
                      <a:pt x="43971" y="5657"/>
                    </a:lnTo>
                    <a:lnTo>
                      <a:pt x="21086" y="21086"/>
                    </a:lnTo>
                    <a:lnTo>
                      <a:pt x="5657" y="43971"/>
                    </a:lnTo>
                    <a:lnTo>
                      <a:pt x="0" y="71996"/>
                    </a:lnTo>
                    <a:lnTo>
                      <a:pt x="0" y="466598"/>
                    </a:lnTo>
                    <a:lnTo>
                      <a:pt x="2592819" y="466598"/>
                    </a:lnTo>
                    <a:lnTo>
                      <a:pt x="2592819" y="71996"/>
                    </a:lnTo>
                    <a:lnTo>
                      <a:pt x="2587161" y="43971"/>
                    </a:lnTo>
                    <a:lnTo>
                      <a:pt x="2571732" y="21086"/>
                    </a:lnTo>
                    <a:lnTo>
                      <a:pt x="2548847" y="5657"/>
                    </a:lnTo>
                    <a:lnTo>
                      <a:pt x="2520822" y="0"/>
                    </a:lnTo>
                    <a:close/>
                  </a:path>
                </a:pathLst>
              </a:custGeom>
              <a:solidFill>
                <a:srgbClr val="FFC000"/>
              </a:solidFill>
            </p:spPr>
            <p:txBody>
              <a:bodyPr wrap="square" lIns="0" tIns="0" rIns="0" bIns="0" rtlCol="0"/>
              <a:lstStyle/>
              <a:p>
                <a:pPr defTabSz="1219170"/>
                <a:endParaRPr sz="1400" kern="0">
                  <a:solidFill>
                    <a:srgbClr val="000000"/>
                  </a:solidFill>
                  <a:cs typeface="Arial"/>
                  <a:sym typeface="Arial"/>
                </a:endParaRPr>
              </a:p>
            </p:txBody>
          </p:sp>
        </p:grpSp>
        <p:sp>
          <p:nvSpPr>
            <p:cNvPr id="12" name="object 23">
              <a:extLst>
                <a:ext uri="{FF2B5EF4-FFF2-40B4-BE49-F238E27FC236}">
                  <a16:creationId xmlns:a16="http://schemas.microsoft.com/office/drawing/2014/main" id="{B013B11E-6029-62C6-1BE9-22EDF9847AEE}"/>
                </a:ext>
              </a:extLst>
            </p:cNvPr>
            <p:cNvSpPr txBox="1"/>
            <p:nvPr/>
          </p:nvSpPr>
          <p:spPr>
            <a:xfrm>
              <a:off x="4847798" y="1168942"/>
              <a:ext cx="2367498" cy="255791"/>
            </a:xfrm>
            <a:prstGeom prst="rect">
              <a:avLst/>
            </a:prstGeom>
            <a:noFill/>
          </p:spPr>
          <p:txBody>
            <a:bodyPr vert="horz" wrap="square" lIns="0" tIns="12700" rIns="0" bIns="0" rtlCol="0">
              <a:spAutoFit/>
            </a:bodyPr>
            <a:lstStyle/>
            <a:p>
              <a:pPr marL="12700" lvl="1" defTabSz="1219170">
                <a:spcBef>
                  <a:spcPts val="100"/>
                </a:spcBef>
              </a:pPr>
              <a:r>
                <a:rPr lang="fr-FR" sz="2133" kern="0" spc="-11" dirty="0">
                  <a:solidFill>
                    <a:srgbClr val="FFFFFF"/>
                  </a:solidFill>
                  <a:latin typeface="Montserrat" pitchFamily="2" charset="77"/>
                  <a:cs typeface="Arial"/>
                  <a:sym typeface="Arial"/>
                </a:rPr>
                <a:t>OBJECTIFS</a:t>
              </a:r>
              <a:endParaRPr sz="2133" kern="0" dirty="0">
                <a:solidFill>
                  <a:srgbClr val="FFFFFF"/>
                </a:solidFill>
                <a:latin typeface="Montserrat" pitchFamily="2" charset="77"/>
                <a:cs typeface="Arial"/>
                <a:sym typeface="Arial"/>
              </a:endParaRPr>
            </a:p>
          </p:txBody>
        </p:sp>
        <p:pic>
          <p:nvPicPr>
            <p:cNvPr id="13" name="Image 12">
              <a:extLst>
                <a:ext uri="{FF2B5EF4-FFF2-40B4-BE49-F238E27FC236}">
                  <a16:creationId xmlns:a16="http://schemas.microsoft.com/office/drawing/2014/main" id="{FF54C7C0-10F7-DA34-CEF9-B877938C1EF6}"/>
                </a:ext>
              </a:extLst>
            </p:cNvPr>
            <p:cNvPicPr>
              <a:picLocks noChangeAspect="1"/>
            </p:cNvPicPr>
            <p:nvPr/>
          </p:nvPicPr>
          <p:blipFill>
            <a:blip r:embed="rId3">
              <a:biLevel thresh="25000"/>
            </a:blip>
            <a:stretch>
              <a:fillRect/>
            </a:stretch>
          </p:blipFill>
          <p:spPr>
            <a:xfrm>
              <a:off x="8254981" y="1053939"/>
              <a:ext cx="571500" cy="546100"/>
            </a:xfrm>
            <a:prstGeom prst="rect">
              <a:avLst/>
            </a:prstGeom>
          </p:spPr>
        </p:pic>
      </p:grpSp>
      <p:grpSp>
        <p:nvGrpSpPr>
          <p:cNvPr id="16" name="Groupe 15">
            <a:extLst>
              <a:ext uri="{FF2B5EF4-FFF2-40B4-BE49-F238E27FC236}">
                <a16:creationId xmlns:a16="http://schemas.microsoft.com/office/drawing/2014/main" id="{4F602A32-702B-3250-124B-28D624BE5704}"/>
              </a:ext>
            </a:extLst>
          </p:cNvPr>
          <p:cNvGrpSpPr/>
          <p:nvPr/>
        </p:nvGrpSpPr>
        <p:grpSpPr>
          <a:xfrm>
            <a:off x="423359" y="1402728"/>
            <a:ext cx="5565693" cy="4909469"/>
            <a:chOff x="317519" y="1052046"/>
            <a:chExt cx="4174270" cy="3682102"/>
          </a:xfrm>
        </p:grpSpPr>
        <p:grpSp>
          <p:nvGrpSpPr>
            <p:cNvPr id="17" name="Groupe 16">
              <a:extLst>
                <a:ext uri="{FF2B5EF4-FFF2-40B4-BE49-F238E27FC236}">
                  <a16:creationId xmlns:a16="http://schemas.microsoft.com/office/drawing/2014/main" id="{C824B7E1-E8AD-6961-9132-7D6E5ECFE10E}"/>
                </a:ext>
              </a:extLst>
            </p:cNvPr>
            <p:cNvGrpSpPr/>
            <p:nvPr/>
          </p:nvGrpSpPr>
          <p:grpSpPr>
            <a:xfrm>
              <a:off x="317519" y="1052046"/>
              <a:ext cx="4174270" cy="3682102"/>
              <a:chOff x="155516" y="1065960"/>
              <a:chExt cx="4174270" cy="2000981"/>
            </a:xfrm>
          </p:grpSpPr>
          <p:sp>
            <p:nvSpPr>
              <p:cNvPr id="19" name="object 13">
                <a:extLst>
                  <a:ext uri="{FF2B5EF4-FFF2-40B4-BE49-F238E27FC236}">
                    <a16:creationId xmlns:a16="http://schemas.microsoft.com/office/drawing/2014/main" id="{F71E2E30-9373-F2AB-5C3A-8C18A6200780}"/>
                  </a:ext>
                </a:extLst>
              </p:cNvPr>
              <p:cNvSpPr txBox="1"/>
              <p:nvPr/>
            </p:nvSpPr>
            <p:spPr>
              <a:xfrm>
                <a:off x="319083" y="1456546"/>
                <a:ext cx="3818726" cy="1320907"/>
              </a:xfrm>
              <a:prstGeom prst="rect">
                <a:avLst/>
              </a:prstGeom>
              <a:ln>
                <a:noFill/>
              </a:ln>
            </p:spPr>
            <p:txBody>
              <a:bodyPr vert="horz" wrap="square" lIns="0" tIns="79375" rIns="0" bIns="0" rtlCol="0">
                <a:spAutoFit/>
              </a:bodyPr>
              <a:lstStyle/>
              <a:p>
                <a:pPr marL="228594" marR="0" lvl="0" indent="-228594" defTabSz="1219170" eaLnBrk="1" fontAlgn="base" latinLnBrk="0" hangingPunct="1">
                  <a:lnSpc>
                    <a:spcPct val="100000"/>
                  </a:lnSpc>
                  <a:spcBef>
                    <a:spcPts val="0"/>
                  </a:spcBef>
                  <a:spcAft>
                    <a:spcPts val="0"/>
                  </a:spcAft>
                  <a:buClr>
                    <a:srgbClr val="E60B15"/>
                  </a:buClr>
                  <a:buSzTx/>
                  <a:buFont typeface="Wingdings" panose="05000000000000000000" pitchFamily="2" charset="2"/>
                  <a:buChar char=""/>
                  <a:tabLst/>
                  <a:defRPr/>
                </a:pPr>
                <a:r>
                  <a:rPr kumimoji="0" lang="fr-FR" sz="1467" b="0" i="0" u="none" strike="noStrike" kern="0" cap="none" spc="0" normalizeH="0" baseline="0" noProof="0" dirty="0">
                    <a:ln>
                      <a:noFill/>
                    </a:ln>
                    <a:solidFill>
                      <a:srgbClr val="000000"/>
                    </a:solidFill>
                    <a:effectLst/>
                    <a:uLnTx/>
                    <a:uFillTx/>
                    <a:cs typeface="Arial"/>
                    <a:sym typeface="Arial"/>
                  </a:rPr>
                  <a:t> Dans la continuité des travaux de lutte contre la Fraude, mise en place du </a:t>
                </a:r>
                <a:r>
                  <a:rPr kumimoji="0" lang="fr-FR" sz="1467" b="1" i="0" u="none" strike="noStrike" kern="0" cap="none" spc="0" normalizeH="0" baseline="0" noProof="0" dirty="0">
                    <a:ln>
                      <a:noFill/>
                    </a:ln>
                    <a:solidFill>
                      <a:srgbClr val="C00000"/>
                    </a:solidFill>
                    <a:effectLst/>
                    <a:uLnTx/>
                    <a:uFillTx/>
                    <a:cs typeface="Arial"/>
                    <a:sym typeface="Arial"/>
                  </a:rPr>
                  <a:t>blocage et du déblocage de la banque à distance sur Cenet pour les Pros et la BDR</a:t>
                </a:r>
                <a:r>
                  <a:rPr kumimoji="0" lang="fr-FR" sz="1467" b="0" i="0" u="none" strike="noStrike" kern="0" cap="none" spc="0" normalizeH="0" baseline="0" noProof="0" dirty="0">
                    <a:ln>
                      <a:noFill/>
                    </a:ln>
                    <a:solidFill>
                      <a:srgbClr val="C00000"/>
                    </a:solidFill>
                    <a:effectLst/>
                    <a:uLnTx/>
                    <a:uFillTx/>
                    <a:cs typeface="Arial"/>
                    <a:sym typeface="Arial"/>
                  </a:rPr>
                  <a:t>.</a:t>
                </a:r>
                <a:r>
                  <a:rPr kumimoji="0" lang="fr-FR" sz="1467" b="0" i="0" u="none" strike="noStrike" kern="0" cap="none" spc="0" normalizeH="0" baseline="0" noProof="0" dirty="0">
                    <a:ln>
                      <a:noFill/>
                    </a:ln>
                    <a:solidFill>
                      <a:srgbClr val="000000"/>
                    </a:solidFill>
                    <a:effectLst/>
                    <a:uLnTx/>
                    <a:uFillTx/>
                    <a:cs typeface="Arial"/>
                    <a:sym typeface="Arial"/>
                  </a:rPr>
                  <a:t>	</a:t>
                </a:r>
              </a:p>
              <a:p>
                <a:pPr marL="0" marR="0" lvl="0" indent="0" defTabSz="1219170" eaLnBrk="1" fontAlgn="base" latinLnBrk="0" hangingPunct="1">
                  <a:lnSpc>
                    <a:spcPct val="100000"/>
                  </a:lnSpc>
                  <a:spcBef>
                    <a:spcPts val="0"/>
                  </a:spcBef>
                  <a:spcAft>
                    <a:spcPts val="0"/>
                  </a:spcAft>
                  <a:buClr>
                    <a:srgbClr val="B34A8C"/>
                  </a:buClr>
                  <a:buSzTx/>
                  <a:buFontTx/>
                  <a:buNone/>
                  <a:tabLst/>
                  <a:defRPr/>
                </a:pPr>
                <a:endParaRPr kumimoji="0" lang="fr-FR" sz="1467" b="0" i="0" u="none" strike="noStrike" kern="0" cap="none" spc="0" normalizeH="0" baseline="0" noProof="0" dirty="0">
                  <a:ln>
                    <a:noFill/>
                  </a:ln>
                  <a:solidFill>
                    <a:srgbClr val="000000"/>
                  </a:solidFill>
                  <a:effectLst/>
                  <a:uLnTx/>
                  <a:uFillTx/>
                  <a:cs typeface="Arial"/>
                  <a:sym typeface="Arial"/>
                </a:endParaRPr>
              </a:p>
              <a:p>
                <a:pPr marL="228594" marR="0" lvl="0" indent="-228594" defTabSz="1219170" eaLnBrk="1" fontAlgn="base" latinLnBrk="0" hangingPunct="1">
                  <a:lnSpc>
                    <a:spcPct val="100000"/>
                  </a:lnSpc>
                  <a:spcBef>
                    <a:spcPts val="0"/>
                  </a:spcBef>
                  <a:spcAft>
                    <a:spcPts val="0"/>
                  </a:spcAft>
                  <a:buClr>
                    <a:srgbClr val="E60B15"/>
                  </a:buClr>
                  <a:buSzTx/>
                  <a:buFont typeface="Wingdings" panose="05000000000000000000" pitchFamily="2" charset="2"/>
                  <a:buChar char=""/>
                  <a:tabLst/>
                  <a:defRPr/>
                </a:pPr>
                <a:r>
                  <a:rPr kumimoji="0" lang="fr-FR" sz="1467" b="0" i="0" u="none" strike="noStrike" kern="0" cap="none" spc="0" normalizeH="0" baseline="0" noProof="0" dirty="0">
                    <a:ln>
                      <a:noFill/>
                    </a:ln>
                    <a:solidFill>
                      <a:srgbClr val="000000"/>
                    </a:solidFill>
                    <a:effectLst/>
                    <a:uLnTx/>
                    <a:uFillTx/>
                    <a:cs typeface="Arial"/>
                    <a:sym typeface="Arial"/>
                  </a:rPr>
                  <a:t>En cas de suspicion fraude sur un utilisateur Cenet, le Security Operation Center (SOC*) bloque de façon temporaire l'accès du client suspicieux ou dont l’identité a été usurpée, via ses moyens d'authentification à la Banque A Distance (BAD), dans l’attente de la levée de doute.</a:t>
                </a:r>
              </a:p>
              <a:p>
                <a:pPr marL="241294" marR="0" lvl="2" indent="0" defTabSz="1219170" eaLnBrk="1" fontAlgn="base" latinLnBrk="0" hangingPunct="1">
                  <a:lnSpc>
                    <a:spcPct val="100000"/>
                  </a:lnSpc>
                  <a:spcBef>
                    <a:spcPts val="0"/>
                  </a:spcBef>
                  <a:spcAft>
                    <a:spcPts val="0"/>
                  </a:spcAft>
                  <a:buClr>
                    <a:srgbClr val="B34A8C"/>
                  </a:buClr>
                  <a:buSzTx/>
                  <a:buFontTx/>
                  <a:buNone/>
                  <a:tabLst/>
                  <a:defRPr/>
                </a:pPr>
                <a:r>
                  <a:rPr kumimoji="0" lang="fr-FR" sz="1467" b="0" i="0" u="none" strike="noStrike" kern="0" cap="none" spc="0" normalizeH="0" baseline="0" noProof="0" dirty="0">
                    <a:ln>
                      <a:noFill/>
                    </a:ln>
                    <a:solidFill>
                      <a:srgbClr val="000000"/>
                    </a:solidFill>
                    <a:effectLst/>
                    <a:uLnTx/>
                    <a:uFillTx/>
                    <a:cs typeface="Arial"/>
                    <a:sym typeface="Arial"/>
                  </a:rPr>
                  <a:t>Aujourd’hui, le collaborateur n’est pas informé et ne peut pas consulter les éléments du blocage effectué par le SOC. </a:t>
                </a:r>
              </a:p>
              <a:p>
                <a:pPr marL="241294" marR="0" lvl="2" indent="0" defTabSz="1219170" eaLnBrk="1" fontAlgn="base" latinLnBrk="0" hangingPunct="1">
                  <a:lnSpc>
                    <a:spcPct val="100000"/>
                  </a:lnSpc>
                  <a:spcBef>
                    <a:spcPts val="0"/>
                  </a:spcBef>
                  <a:spcAft>
                    <a:spcPts val="0"/>
                  </a:spcAft>
                  <a:buClr>
                    <a:srgbClr val="B34A8C"/>
                  </a:buClr>
                  <a:buSzTx/>
                  <a:buFontTx/>
                  <a:buNone/>
                  <a:tabLst/>
                  <a:defRPr/>
                </a:pPr>
                <a:r>
                  <a:rPr kumimoji="0" lang="fr-FR" sz="1467" b="0" i="0" u="none" strike="noStrike" kern="0" cap="none" spc="0" normalizeH="0" baseline="0" noProof="0" dirty="0">
                    <a:ln>
                      <a:noFill/>
                    </a:ln>
                    <a:solidFill>
                      <a:srgbClr val="000000"/>
                    </a:solidFill>
                    <a:effectLst/>
                    <a:uLnTx/>
                    <a:uFillTx/>
                    <a:cs typeface="Arial"/>
                    <a:sym typeface="Arial"/>
                  </a:rPr>
                  <a:t>De plus, il n’a pas la possibilité de bloquer et/ou débloquer les accès à la BAD du client suspecté de fraude.</a:t>
                </a:r>
              </a:p>
            </p:txBody>
          </p:sp>
          <p:grpSp>
            <p:nvGrpSpPr>
              <p:cNvPr id="20" name="Groupe 19">
                <a:extLst>
                  <a:ext uri="{FF2B5EF4-FFF2-40B4-BE49-F238E27FC236}">
                    <a16:creationId xmlns:a16="http://schemas.microsoft.com/office/drawing/2014/main" id="{81CBC751-1763-B171-63E7-9DD7E9916308}"/>
                  </a:ext>
                </a:extLst>
              </p:cNvPr>
              <p:cNvGrpSpPr/>
              <p:nvPr/>
            </p:nvGrpSpPr>
            <p:grpSpPr>
              <a:xfrm>
                <a:off x="155516" y="1065960"/>
                <a:ext cx="4174270" cy="2000981"/>
                <a:chOff x="2602095" y="933618"/>
                <a:chExt cx="1952526" cy="761410"/>
              </a:xfrm>
            </p:grpSpPr>
            <p:grpSp>
              <p:nvGrpSpPr>
                <p:cNvPr id="21" name="Groupe 20">
                  <a:extLst>
                    <a:ext uri="{FF2B5EF4-FFF2-40B4-BE49-F238E27FC236}">
                      <a16:creationId xmlns:a16="http://schemas.microsoft.com/office/drawing/2014/main" id="{FE331D12-92A8-5FCE-8FC7-9666102D6227}"/>
                    </a:ext>
                  </a:extLst>
                </p:cNvPr>
                <p:cNvGrpSpPr/>
                <p:nvPr/>
              </p:nvGrpSpPr>
              <p:grpSpPr>
                <a:xfrm>
                  <a:off x="2602095" y="933618"/>
                  <a:ext cx="1952526" cy="761410"/>
                  <a:chOff x="6898166" y="1873761"/>
                  <a:chExt cx="1952526" cy="761410"/>
                </a:xfrm>
              </p:grpSpPr>
              <p:sp>
                <p:nvSpPr>
                  <p:cNvPr id="23" name="object 4">
                    <a:extLst>
                      <a:ext uri="{FF2B5EF4-FFF2-40B4-BE49-F238E27FC236}">
                        <a16:creationId xmlns:a16="http://schemas.microsoft.com/office/drawing/2014/main" id="{15146DF1-58F3-3743-CEF3-55F2FBF27277}"/>
                      </a:ext>
                    </a:extLst>
                  </p:cNvPr>
                  <p:cNvSpPr/>
                  <p:nvPr/>
                </p:nvSpPr>
                <p:spPr>
                  <a:xfrm>
                    <a:off x="6907715" y="1873761"/>
                    <a:ext cx="1942977" cy="761410"/>
                  </a:xfrm>
                  <a:custGeom>
                    <a:avLst/>
                    <a:gdLst/>
                    <a:ahLst/>
                    <a:cxnLst/>
                    <a:rect l="l" t="t" r="r" b="b"/>
                    <a:pathLst>
                      <a:path w="1894839" h="1099820">
                        <a:moveTo>
                          <a:pt x="71996" y="0"/>
                        </a:moveTo>
                        <a:lnTo>
                          <a:pt x="43971" y="5657"/>
                        </a:lnTo>
                        <a:lnTo>
                          <a:pt x="21086" y="21086"/>
                        </a:lnTo>
                        <a:lnTo>
                          <a:pt x="5657" y="43971"/>
                        </a:lnTo>
                        <a:lnTo>
                          <a:pt x="0" y="71996"/>
                        </a:lnTo>
                        <a:lnTo>
                          <a:pt x="0" y="1027595"/>
                        </a:lnTo>
                        <a:lnTo>
                          <a:pt x="5657" y="1055621"/>
                        </a:lnTo>
                        <a:lnTo>
                          <a:pt x="21086" y="1078510"/>
                        </a:lnTo>
                        <a:lnTo>
                          <a:pt x="43971" y="1093944"/>
                        </a:lnTo>
                        <a:lnTo>
                          <a:pt x="71996" y="1099604"/>
                        </a:lnTo>
                        <a:lnTo>
                          <a:pt x="1822653" y="1099604"/>
                        </a:lnTo>
                        <a:lnTo>
                          <a:pt x="1850679" y="1093944"/>
                        </a:lnTo>
                        <a:lnTo>
                          <a:pt x="1873569" y="1078510"/>
                        </a:lnTo>
                        <a:lnTo>
                          <a:pt x="1889002" y="1055621"/>
                        </a:lnTo>
                        <a:lnTo>
                          <a:pt x="1894662" y="1027595"/>
                        </a:lnTo>
                        <a:lnTo>
                          <a:pt x="1894662" y="71996"/>
                        </a:lnTo>
                        <a:lnTo>
                          <a:pt x="1889002" y="43971"/>
                        </a:lnTo>
                        <a:lnTo>
                          <a:pt x="1873569" y="21086"/>
                        </a:lnTo>
                        <a:lnTo>
                          <a:pt x="1850679" y="5657"/>
                        </a:lnTo>
                        <a:lnTo>
                          <a:pt x="1822653" y="0"/>
                        </a:lnTo>
                        <a:lnTo>
                          <a:pt x="71996" y="0"/>
                        </a:lnTo>
                        <a:close/>
                      </a:path>
                    </a:pathLst>
                  </a:custGeom>
                  <a:noFill/>
                  <a:ln w="25400">
                    <a:solidFill>
                      <a:srgbClr val="C00000"/>
                    </a:solidFill>
                  </a:ln>
                </p:spPr>
                <p:txBody>
                  <a:bodyPr wrap="square" lIns="0" tIns="0" rIns="0" bIns="0" rtlCol="0"/>
                  <a:lstStyle/>
                  <a:p>
                    <a:pPr marL="0" marR="0" lvl="0" indent="0" defTabSz="121917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 name="bg object 37">
                    <a:extLst>
                      <a:ext uri="{FF2B5EF4-FFF2-40B4-BE49-F238E27FC236}">
                        <a16:creationId xmlns:a16="http://schemas.microsoft.com/office/drawing/2014/main" id="{5AC9FA35-2B7C-3F79-9FBD-A43C4C6E90DE}"/>
                      </a:ext>
                    </a:extLst>
                  </p:cNvPr>
                  <p:cNvSpPr/>
                  <p:nvPr/>
                </p:nvSpPr>
                <p:spPr>
                  <a:xfrm>
                    <a:off x="6898166" y="1873761"/>
                    <a:ext cx="1952526" cy="114135"/>
                  </a:xfrm>
                  <a:custGeom>
                    <a:avLst/>
                    <a:gdLst/>
                    <a:ahLst/>
                    <a:cxnLst/>
                    <a:rect l="l" t="t" r="r" b="b"/>
                    <a:pathLst>
                      <a:path w="2593340" h="466725">
                        <a:moveTo>
                          <a:pt x="2520822" y="0"/>
                        </a:moveTo>
                        <a:lnTo>
                          <a:pt x="71996" y="0"/>
                        </a:lnTo>
                        <a:lnTo>
                          <a:pt x="43971" y="5657"/>
                        </a:lnTo>
                        <a:lnTo>
                          <a:pt x="21086" y="21086"/>
                        </a:lnTo>
                        <a:lnTo>
                          <a:pt x="5657" y="43971"/>
                        </a:lnTo>
                        <a:lnTo>
                          <a:pt x="0" y="71996"/>
                        </a:lnTo>
                        <a:lnTo>
                          <a:pt x="0" y="466598"/>
                        </a:lnTo>
                        <a:lnTo>
                          <a:pt x="2592819" y="466598"/>
                        </a:lnTo>
                        <a:lnTo>
                          <a:pt x="2592819" y="71996"/>
                        </a:lnTo>
                        <a:lnTo>
                          <a:pt x="2587161" y="43971"/>
                        </a:lnTo>
                        <a:lnTo>
                          <a:pt x="2571732" y="21086"/>
                        </a:lnTo>
                        <a:lnTo>
                          <a:pt x="2548847" y="5657"/>
                        </a:lnTo>
                        <a:lnTo>
                          <a:pt x="2520822" y="0"/>
                        </a:lnTo>
                        <a:close/>
                      </a:path>
                    </a:pathLst>
                  </a:custGeom>
                  <a:solidFill>
                    <a:srgbClr val="C00000"/>
                  </a:solidFill>
                  <a:ln>
                    <a:solidFill>
                      <a:srgbClr val="C00000"/>
                    </a:solidFill>
                  </a:ln>
                </p:spPr>
                <p:txBody>
                  <a:bodyPr wrap="square" lIns="0" tIns="0" rIns="0" bIns="0" rtlCol="0"/>
                  <a:lstStyle/>
                  <a:p>
                    <a:pPr marL="0" marR="0" lvl="0" indent="0" defTabSz="121917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sp>
              <p:nvSpPr>
                <p:cNvPr id="22" name="object 23">
                  <a:extLst>
                    <a:ext uri="{FF2B5EF4-FFF2-40B4-BE49-F238E27FC236}">
                      <a16:creationId xmlns:a16="http://schemas.microsoft.com/office/drawing/2014/main" id="{263F83D9-6E3B-4872-0789-71A3BEEF4EEC}"/>
                    </a:ext>
                  </a:extLst>
                </p:cNvPr>
                <p:cNvSpPr txBox="1"/>
                <p:nvPr/>
              </p:nvSpPr>
              <p:spPr>
                <a:xfrm>
                  <a:off x="2678604" y="961970"/>
                  <a:ext cx="1340943" cy="52894"/>
                </a:xfrm>
                <a:prstGeom prst="rect">
                  <a:avLst/>
                </a:prstGeom>
                <a:ln>
                  <a:solidFill>
                    <a:srgbClr val="C00000"/>
                  </a:solidFill>
                </a:ln>
              </p:spPr>
              <p:txBody>
                <a:bodyPr vert="horz" wrap="square" lIns="0" tIns="12700" rIns="0" bIns="0" rtlCol="0">
                  <a:spAutoFit/>
                </a:bodyPr>
                <a:lstStyle/>
                <a:p>
                  <a:pPr marL="12700" marR="0" lvl="1" indent="0" defTabSz="1219170" eaLnBrk="1" fontAlgn="auto" latinLnBrk="0" hangingPunct="1">
                    <a:lnSpc>
                      <a:spcPct val="100000"/>
                    </a:lnSpc>
                    <a:spcBef>
                      <a:spcPts val="100"/>
                    </a:spcBef>
                    <a:spcAft>
                      <a:spcPts val="0"/>
                    </a:spcAft>
                    <a:buClrTx/>
                    <a:buSzTx/>
                    <a:buFontTx/>
                    <a:buNone/>
                    <a:tabLst/>
                    <a:defRPr/>
                  </a:pPr>
                  <a:r>
                    <a:rPr kumimoji="0" lang="fr-FR" sz="2133" b="0" i="0" u="none" strike="noStrike" kern="0" cap="none" spc="-11" normalizeH="0" baseline="0" noProof="0" dirty="0">
                      <a:ln>
                        <a:noFill/>
                      </a:ln>
                      <a:solidFill>
                        <a:srgbClr val="FFFFFF"/>
                      </a:solidFill>
                      <a:effectLst/>
                      <a:uLnTx/>
                      <a:uFillTx/>
                      <a:latin typeface="Montserrat" pitchFamily="2" charset="77"/>
                      <a:cs typeface="Arial"/>
                      <a:sym typeface="Arial"/>
                    </a:rPr>
                    <a:t>CONTEXTE / ENJEUX</a:t>
                  </a:r>
                  <a:endParaRPr kumimoji="0" sz="2133" b="0" i="0" u="none" strike="noStrike" kern="0" cap="none" spc="0" normalizeH="0" baseline="0" noProof="0" dirty="0">
                    <a:ln>
                      <a:noFill/>
                    </a:ln>
                    <a:solidFill>
                      <a:srgbClr val="FFFFFF"/>
                    </a:solidFill>
                    <a:effectLst/>
                    <a:uLnTx/>
                    <a:uFillTx/>
                    <a:latin typeface="Montserrat" pitchFamily="2" charset="77"/>
                    <a:cs typeface="Arial"/>
                    <a:sym typeface="Arial"/>
                  </a:endParaRPr>
                </a:p>
              </p:txBody>
            </p:sp>
          </p:grpSp>
        </p:grpSp>
        <p:pic>
          <p:nvPicPr>
            <p:cNvPr id="18" name="Image 17">
              <a:extLst>
                <a:ext uri="{FF2B5EF4-FFF2-40B4-BE49-F238E27FC236}">
                  <a16:creationId xmlns:a16="http://schemas.microsoft.com/office/drawing/2014/main" id="{68ED78BD-C65C-1BFE-2AEF-EAE41CF587AC}"/>
                </a:ext>
              </a:extLst>
            </p:cNvPr>
            <p:cNvPicPr>
              <a:picLocks noChangeAspect="1"/>
            </p:cNvPicPr>
            <p:nvPr/>
          </p:nvPicPr>
          <p:blipFill>
            <a:blip r:embed="rId4">
              <a:biLevel thresh="25000"/>
            </a:blip>
            <a:stretch>
              <a:fillRect/>
            </a:stretch>
          </p:blipFill>
          <p:spPr>
            <a:xfrm>
              <a:off x="3648161" y="1116804"/>
              <a:ext cx="480136" cy="438385"/>
            </a:xfrm>
            <a:prstGeom prst="rect">
              <a:avLst/>
            </a:prstGeom>
            <a:ln>
              <a:solidFill>
                <a:srgbClr val="C00000"/>
              </a:solidFill>
            </a:ln>
          </p:spPr>
        </p:pic>
      </p:grpSp>
      <p:sp>
        <p:nvSpPr>
          <p:cNvPr id="25" name="ZoneTexte 24">
            <a:extLst>
              <a:ext uri="{FF2B5EF4-FFF2-40B4-BE49-F238E27FC236}">
                <a16:creationId xmlns:a16="http://schemas.microsoft.com/office/drawing/2014/main" id="{CE07D8B5-3B49-3D67-26C8-50F727873D21}"/>
              </a:ext>
            </a:extLst>
          </p:cNvPr>
          <p:cNvSpPr txBox="1"/>
          <p:nvPr/>
        </p:nvSpPr>
        <p:spPr>
          <a:xfrm>
            <a:off x="641448" y="5694671"/>
            <a:ext cx="4750910" cy="553998"/>
          </a:xfrm>
          <a:prstGeom prst="rect">
            <a:avLst/>
          </a:prstGeom>
          <a:noFill/>
        </p:spPr>
        <p:txBody>
          <a:bodyPr wrap="square" rtlCol="0">
            <a:spAutoFit/>
          </a:bodyPr>
          <a:lstStyle/>
          <a:p>
            <a:r>
              <a:rPr lang="fr-FR" sz="1000" b="0" i="0" dirty="0">
                <a:effectLst/>
                <a:latin typeface="Public Sans"/>
              </a:rPr>
              <a:t>* Un Security </a:t>
            </a:r>
            <a:r>
              <a:rPr lang="fr-FR" sz="1000" b="0" i="0" dirty="0" err="1">
                <a:effectLst/>
                <a:latin typeface="Public Sans"/>
              </a:rPr>
              <a:t>Operation</a:t>
            </a:r>
            <a:r>
              <a:rPr lang="fr-FR" sz="1000" b="0" i="0" dirty="0">
                <a:effectLst/>
                <a:latin typeface="Public Sans"/>
              </a:rPr>
              <a:t> Center est un centre de sécurité opérationnelle qui regroupe des experts en cybersécurité, des outils et des processus pour assurer la surveillance, la détection, la prévention et la réponse aux menaces numériques.</a:t>
            </a:r>
            <a:endParaRPr lang="fr-FR" sz="1000" dirty="0"/>
          </a:p>
        </p:txBody>
      </p:sp>
      <p:sp>
        <p:nvSpPr>
          <p:cNvPr id="27" name="Espace réservé du texte 26">
            <a:extLst>
              <a:ext uri="{FF2B5EF4-FFF2-40B4-BE49-F238E27FC236}">
                <a16:creationId xmlns:a16="http://schemas.microsoft.com/office/drawing/2014/main" id="{F2CAD23B-98BA-424C-7C6F-2D6E96286D54}"/>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211153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dirty="0"/>
              <a:t>Contexte et Enjeux</a:t>
            </a:r>
          </a:p>
          <a:p>
            <a:r>
              <a:rPr lang="fr-FR" b="1" dirty="0">
                <a:effectLst>
                  <a:outerShdw blurRad="38100" dist="38100" dir="2700000" algn="tl">
                    <a:srgbClr val="000000">
                      <a:alpha val="43137"/>
                    </a:srgbClr>
                  </a:outerShdw>
                </a:effectLst>
              </a:rPr>
              <a:t>Le fonctionnement</a:t>
            </a:r>
          </a:p>
          <a:p>
            <a:r>
              <a:rPr lang="fr-FR" dirty="0"/>
              <a:t>Les diverses vues en fonction des parcours</a:t>
            </a:r>
          </a:p>
          <a:p>
            <a:pPr lvl="1"/>
            <a:r>
              <a:rPr lang="fr-FR" sz="1600" dirty="0"/>
              <a:t>Le parcours de blocage réalisé par le SOC </a:t>
            </a:r>
          </a:p>
          <a:p>
            <a:pPr lvl="1"/>
            <a:r>
              <a:rPr lang="fr-FR" sz="1600" dirty="0"/>
              <a:t>Le parcours de blocage suite demande du client</a:t>
            </a:r>
          </a:p>
          <a:p>
            <a:pPr lvl="1"/>
            <a:r>
              <a:rPr lang="fr-FR" sz="1600" dirty="0"/>
              <a:t>Le parcours de déblocage</a:t>
            </a:r>
          </a:p>
          <a:p>
            <a:r>
              <a:rPr lang="fr-FR" dirty="0"/>
              <a:t>Le point de vigilance concernant les utilisateurs rendus inactifs</a:t>
            </a:r>
          </a:p>
          <a:p>
            <a:pPr marL="0" indent="0">
              <a:buNone/>
            </a:pPr>
            <a:endParaRPr lang="fr-FR" sz="1400" dirty="0"/>
          </a:p>
        </p:txBody>
      </p:sp>
    </p:spTree>
    <p:extLst>
      <p:ext uri="{BB962C8B-B14F-4D97-AF65-F5344CB8AC3E}">
        <p14:creationId xmlns:p14="http://schemas.microsoft.com/office/powerpoint/2010/main" val="55201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p:txBody>
          <a:bodyPr/>
          <a:lstStyle/>
          <a:p>
            <a:r>
              <a:rPr lang="fr-FR" sz="1600" b="1" dirty="0">
                <a:latin typeface="Tahoma" panose="020B0604030504040204" pitchFamily="34" charset="0"/>
                <a:ea typeface="Tahoma" panose="020B0604030504040204" pitchFamily="34" charset="0"/>
                <a:cs typeface="Tahoma" panose="020B0604030504040204" pitchFamily="34" charset="0"/>
              </a:rPr>
              <a:t>Le process de </a:t>
            </a:r>
            <a:r>
              <a:rPr lang="fr-FR" sz="1600" b="1" dirty="0">
                <a:solidFill>
                  <a:schemeClr val="tx1"/>
                </a:solidFill>
                <a:latin typeface="Tahoma" panose="020B0604030504040204" pitchFamily="34" charset="0"/>
                <a:ea typeface="Tahoma" panose="020B0604030504040204" pitchFamily="34" charset="0"/>
                <a:cs typeface="Tahoma" panose="020B0604030504040204" pitchFamily="34" charset="0"/>
              </a:rPr>
              <a:t>Blocage/Déblocage de l’accès d’un utilisateur s</a:t>
            </a:r>
            <a:r>
              <a:rPr lang="fr-FR" sz="1600" b="1" dirty="0">
                <a:latin typeface="Tahoma" panose="020B0604030504040204" pitchFamily="34" charset="0"/>
                <a:ea typeface="Tahoma" panose="020B0604030504040204" pitchFamily="34" charset="0"/>
                <a:cs typeface="Tahoma" panose="020B0604030504040204" pitchFamily="34" charset="0"/>
              </a:rPr>
              <a:t>’inscrit en continuité des travaux de lutte contre la Fraude. </a:t>
            </a:r>
          </a:p>
          <a:p>
            <a:r>
              <a:rPr lang="fr-FR" dirty="0"/>
              <a:t>2 cas de blocage peuvent se présenter avec des traitements différents en fonction de l’origine du blocage :</a:t>
            </a:r>
            <a:endParaRPr lang="fr-FR" sz="160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fr-FR" sz="1600" b="1" dirty="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fr-FR" dirty="0"/>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Le fonctionnement</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endParaRPr lang="fr-FR" dirty="0"/>
          </a:p>
        </p:txBody>
      </p:sp>
      <p:sp>
        <p:nvSpPr>
          <p:cNvPr id="13" name="Espace réservé du texte 12">
            <a:extLst>
              <a:ext uri="{FF2B5EF4-FFF2-40B4-BE49-F238E27FC236}">
                <a16:creationId xmlns:a16="http://schemas.microsoft.com/office/drawing/2014/main" id="{86B64003-90E0-760B-504D-028403803A0A}"/>
              </a:ext>
            </a:extLst>
          </p:cNvPr>
          <p:cNvSpPr>
            <a:spLocks noGrp="1"/>
          </p:cNvSpPr>
          <p:nvPr>
            <p:ph type="body" sz="quarter" idx="14"/>
          </p:nvPr>
        </p:nvSpPr>
        <p:spPr/>
        <p:txBody>
          <a:bodyPr/>
          <a:lstStyle/>
          <a:p>
            <a:endParaRPr lang="fr-FR"/>
          </a:p>
        </p:txBody>
      </p:sp>
      <p:grpSp>
        <p:nvGrpSpPr>
          <p:cNvPr id="6" name="Groupe 5">
            <a:extLst>
              <a:ext uri="{FF2B5EF4-FFF2-40B4-BE49-F238E27FC236}">
                <a16:creationId xmlns:a16="http://schemas.microsoft.com/office/drawing/2014/main" id="{7686AEA1-4FB5-5AF7-7782-9A373A55CAC6}"/>
              </a:ext>
            </a:extLst>
          </p:cNvPr>
          <p:cNvGrpSpPr/>
          <p:nvPr/>
        </p:nvGrpSpPr>
        <p:grpSpPr>
          <a:xfrm>
            <a:off x="1186962" y="2655315"/>
            <a:ext cx="9891346" cy="1414634"/>
            <a:chOff x="1250314" y="2760819"/>
            <a:chExt cx="8875140" cy="1414634"/>
          </a:xfrm>
        </p:grpSpPr>
        <p:sp>
          <p:nvSpPr>
            <p:cNvPr id="7" name="Flèche : droite 6">
              <a:extLst>
                <a:ext uri="{FF2B5EF4-FFF2-40B4-BE49-F238E27FC236}">
                  <a16:creationId xmlns:a16="http://schemas.microsoft.com/office/drawing/2014/main" id="{6A2BF87D-4BE7-15CA-FFB1-A85473D051AC}"/>
                </a:ext>
              </a:extLst>
            </p:cNvPr>
            <p:cNvSpPr/>
            <p:nvPr/>
          </p:nvSpPr>
          <p:spPr>
            <a:xfrm>
              <a:off x="1250314" y="2760819"/>
              <a:ext cx="8875140" cy="1414634"/>
            </a:xfrm>
            <a:prstGeom prst="rightArrow">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8" name="Forme libre : forme 7">
              <a:extLst>
                <a:ext uri="{FF2B5EF4-FFF2-40B4-BE49-F238E27FC236}">
                  <a16:creationId xmlns:a16="http://schemas.microsoft.com/office/drawing/2014/main" id="{7221BBFD-8601-B993-EDC4-8FBADAE13F8C}"/>
                </a:ext>
              </a:extLst>
            </p:cNvPr>
            <p:cNvSpPr/>
            <p:nvPr/>
          </p:nvSpPr>
          <p:spPr>
            <a:xfrm>
              <a:off x="1281870" y="3013074"/>
              <a:ext cx="2739700" cy="890302"/>
            </a:xfrm>
            <a:custGeom>
              <a:avLst/>
              <a:gdLst>
                <a:gd name="connsiteX0" fmla="*/ 0 w 2678416"/>
                <a:gd name="connsiteY0" fmla="*/ 148387 h 890302"/>
                <a:gd name="connsiteX1" fmla="*/ 148387 w 2678416"/>
                <a:gd name="connsiteY1" fmla="*/ 0 h 890302"/>
                <a:gd name="connsiteX2" fmla="*/ 2530029 w 2678416"/>
                <a:gd name="connsiteY2" fmla="*/ 0 h 890302"/>
                <a:gd name="connsiteX3" fmla="*/ 2678416 w 2678416"/>
                <a:gd name="connsiteY3" fmla="*/ 148387 h 890302"/>
                <a:gd name="connsiteX4" fmla="*/ 2678416 w 2678416"/>
                <a:gd name="connsiteY4" fmla="*/ 741915 h 890302"/>
                <a:gd name="connsiteX5" fmla="*/ 2530029 w 2678416"/>
                <a:gd name="connsiteY5" fmla="*/ 890302 h 890302"/>
                <a:gd name="connsiteX6" fmla="*/ 148387 w 2678416"/>
                <a:gd name="connsiteY6" fmla="*/ 890302 h 890302"/>
                <a:gd name="connsiteX7" fmla="*/ 0 w 2678416"/>
                <a:gd name="connsiteY7" fmla="*/ 741915 h 890302"/>
                <a:gd name="connsiteX8" fmla="*/ 0 w 2678416"/>
                <a:gd name="connsiteY8" fmla="*/ 148387 h 890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78416" h="890302">
                  <a:moveTo>
                    <a:pt x="0" y="148387"/>
                  </a:moveTo>
                  <a:cubicBezTo>
                    <a:pt x="0" y="66435"/>
                    <a:pt x="66435" y="0"/>
                    <a:pt x="148387" y="0"/>
                  </a:cubicBezTo>
                  <a:lnTo>
                    <a:pt x="2530029" y="0"/>
                  </a:lnTo>
                  <a:cubicBezTo>
                    <a:pt x="2611981" y="0"/>
                    <a:pt x="2678416" y="66435"/>
                    <a:pt x="2678416" y="148387"/>
                  </a:cubicBezTo>
                  <a:lnTo>
                    <a:pt x="2678416" y="741915"/>
                  </a:lnTo>
                  <a:cubicBezTo>
                    <a:pt x="2678416" y="823867"/>
                    <a:pt x="2611981" y="890302"/>
                    <a:pt x="2530029" y="890302"/>
                  </a:cubicBezTo>
                  <a:lnTo>
                    <a:pt x="148387" y="890302"/>
                  </a:lnTo>
                  <a:cubicBezTo>
                    <a:pt x="66435" y="890302"/>
                    <a:pt x="0" y="823867"/>
                    <a:pt x="0" y="741915"/>
                  </a:cubicBezTo>
                  <a:lnTo>
                    <a:pt x="0" y="14838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9181" tIns="89181" rIns="89181" bIns="89181" numCol="1" spcCol="1270" anchor="ctr" anchorCtr="0">
              <a:noAutofit/>
            </a:bodyPr>
            <a:lstStyle/>
            <a:p>
              <a:pPr marL="0" lvl="0" indent="0" algn="ctr" defTabSz="533400">
                <a:lnSpc>
                  <a:spcPct val="90000"/>
                </a:lnSpc>
                <a:spcBef>
                  <a:spcPct val="0"/>
                </a:spcBef>
                <a:spcAft>
                  <a:spcPct val="35000"/>
                </a:spcAft>
                <a:buNone/>
              </a:pPr>
              <a:r>
                <a:rPr lang="fr-FR" sz="1200" b="1" kern="1200" dirty="0"/>
                <a:t>Suite à un traitement batch, le SOC </a:t>
              </a:r>
              <a:r>
                <a:rPr lang="fr-FR" sz="1200" kern="1200" dirty="0"/>
                <a:t>détecte une activité suspecte en lien avec un abonnement Ce Net et de ce fait procède au blocage temporaire de l’utilisateur impacté.</a:t>
              </a:r>
            </a:p>
          </p:txBody>
        </p:sp>
        <p:sp>
          <p:nvSpPr>
            <p:cNvPr id="9" name="Forme libre : forme 8">
              <a:extLst>
                <a:ext uri="{FF2B5EF4-FFF2-40B4-BE49-F238E27FC236}">
                  <a16:creationId xmlns:a16="http://schemas.microsoft.com/office/drawing/2014/main" id="{3102E4B2-A702-7C53-04E4-35DDB497831A}"/>
                </a:ext>
              </a:extLst>
            </p:cNvPr>
            <p:cNvSpPr/>
            <p:nvPr/>
          </p:nvSpPr>
          <p:spPr>
            <a:xfrm>
              <a:off x="4169143" y="3013074"/>
              <a:ext cx="2678416" cy="890302"/>
            </a:xfrm>
            <a:custGeom>
              <a:avLst/>
              <a:gdLst>
                <a:gd name="connsiteX0" fmla="*/ 0 w 2678416"/>
                <a:gd name="connsiteY0" fmla="*/ 148387 h 890302"/>
                <a:gd name="connsiteX1" fmla="*/ 148387 w 2678416"/>
                <a:gd name="connsiteY1" fmla="*/ 0 h 890302"/>
                <a:gd name="connsiteX2" fmla="*/ 2530029 w 2678416"/>
                <a:gd name="connsiteY2" fmla="*/ 0 h 890302"/>
                <a:gd name="connsiteX3" fmla="*/ 2678416 w 2678416"/>
                <a:gd name="connsiteY3" fmla="*/ 148387 h 890302"/>
                <a:gd name="connsiteX4" fmla="*/ 2678416 w 2678416"/>
                <a:gd name="connsiteY4" fmla="*/ 741915 h 890302"/>
                <a:gd name="connsiteX5" fmla="*/ 2530029 w 2678416"/>
                <a:gd name="connsiteY5" fmla="*/ 890302 h 890302"/>
                <a:gd name="connsiteX6" fmla="*/ 148387 w 2678416"/>
                <a:gd name="connsiteY6" fmla="*/ 890302 h 890302"/>
                <a:gd name="connsiteX7" fmla="*/ 0 w 2678416"/>
                <a:gd name="connsiteY7" fmla="*/ 741915 h 890302"/>
                <a:gd name="connsiteX8" fmla="*/ 0 w 2678416"/>
                <a:gd name="connsiteY8" fmla="*/ 148387 h 890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78416" h="890302">
                  <a:moveTo>
                    <a:pt x="0" y="148387"/>
                  </a:moveTo>
                  <a:cubicBezTo>
                    <a:pt x="0" y="66435"/>
                    <a:pt x="66435" y="0"/>
                    <a:pt x="148387" y="0"/>
                  </a:cubicBezTo>
                  <a:lnTo>
                    <a:pt x="2530029" y="0"/>
                  </a:lnTo>
                  <a:cubicBezTo>
                    <a:pt x="2611981" y="0"/>
                    <a:pt x="2678416" y="66435"/>
                    <a:pt x="2678416" y="148387"/>
                  </a:cubicBezTo>
                  <a:lnTo>
                    <a:pt x="2678416" y="741915"/>
                  </a:lnTo>
                  <a:cubicBezTo>
                    <a:pt x="2678416" y="823867"/>
                    <a:pt x="2611981" y="890302"/>
                    <a:pt x="2530029" y="890302"/>
                  </a:cubicBezTo>
                  <a:lnTo>
                    <a:pt x="148387" y="890302"/>
                  </a:lnTo>
                  <a:cubicBezTo>
                    <a:pt x="66435" y="890302"/>
                    <a:pt x="0" y="823867"/>
                    <a:pt x="0" y="741915"/>
                  </a:cubicBezTo>
                  <a:lnTo>
                    <a:pt x="0" y="14838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5371" tIns="85371" rIns="85371" bIns="85371" numCol="1" spcCol="1270" anchor="ctr" anchorCtr="0">
              <a:noAutofit/>
            </a:bodyPr>
            <a:lstStyle/>
            <a:p>
              <a:pPr marL="0" lvl="0" indent="0" algn="ctr" defTabSz="488950">
                <a:lnSpc>
                  <a:spcPct val="90000"/>
                </a:lnSpc>
                <a:spcBef>
                  <a:spcPct val="0"/>
                </a:spcBef>
                <a:spcAft>
                  <a:spcPct val="35000"/>
                </a:spcAft>
                <a:buNone/>
              </a:pPr>
              <a:r>
                <a:rPr lang="fr-FR" sz="1100" kern="1200" dirty="0"/>
                <a:t>L’information est transmise au service Fraude de le CEGEE qui positionne un message 1010 sur le client puis prend contact avec le Chargé d’Affaires. </a:t>
              </a:r>
            </a:p>
          </p:txBody>
        </p:sp>
        <p:sp>
          <p:nvSpPr>
            <p:cNvPr id="10" name="Forme libre : forme 9">
              <a:extLst>
                <a:ext uri="{FF2B5EF4-FFF2-40B4-BE49-F238E27FC236}">
                  <a16:creationId xmlns:a16="http://schemas.microsoft.com/office/drawing/2014/main" id="{823ACDBA-1660-1890-CBD7-2257C0EDF5ED}"/>
                </a:ext>
              </a:extLst>
            </p:cNvPr>
            <p:cNvSpPr/>
            <p:nvPr/>
          </p:nvSpPr>
          <p:spPr>
            <a:xfrm>
              <a:off x="6997364" y="3013074"/>
              <a:ext cx="2678416" cy="890302"/>
            </a:xfrm>
            <a:custGeom>
              <a:avLst/>
              <a:gdLst>
                <a:gd name="connsiteX0" fmla="*/ 0 w 2678416"/>
                <a:gd name="connsiteY0" fmla="*/ 148387 h 890302"/>
                <a:gd name="connsiteX1" fmla="*/ 148387 w 2678416"/>
                <a:gd name="connsiteY1" fmla="*/ 0 h 890302"/>
                <a:gd name="connsiteX2" fmla="*/ 2530029 w 2678416"/>
                <a:gd name="connsiteY2" fmla="*/ 0 h 890302"/>
                <a:gd name="connsiteX3" fmla="*/ 2678416 w 2678416"/>
                <a:gd name="connsiteY3" fmla="*/ 148387 h 890302"/>
                <a:gd name="connsiteX4" fmla="*/ 2678416 w 2678416"/>
                <a:gd name="connsiteY4" fmla="*/ 741915 h 890302"/>
                <a:gd name="connsiteX5" fmla="*/ 2530029 w 2678416"/>
                <a:gd name="connsiteY5" fmla="*/ 890302 h 890302"/>
                <a:gd name="connsiteX6" fmla="*/ 148387 w 2678416"/>
                <a:gd name="connsiteY6" fmla="*/ 890302 h 890302"/>
                <a:gd name="connsiteX7" fmla="*/ 0 w 2678416"/>
                <a:gd name="connsiteY7" fmla="*/ 741915 h 890302"/>
                <a:gd name="connsiteX8" fmla="*/ 0 w 2678416"/>
                <a:gd name="connsiteY8" fmla="*/ 148387 h 890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78416" h="890302">
                  <a:moveTo>
                    <a:pt x="0" y="148387"/>
                  </a:moveTo>
                  <a:cubicBezTo>
                    <a:pt x="0" y="66435"/>
                    <a:pt x="66435" y="0"/>
                    <a:pt x="148387" y="0"/>
                  </a:cubicBezTo>
                  <a:lnTo>
                    <a:pt x="2530029" y="0"/>
                  </a:lnTo>
                  <a:cubicBezTo>
                    <a:pt x="2611981" y="0"/>
                    <a:pt x="2678416" y="66435"/>
                    <a:pt x="2678416" y="148387"/>
                  </a:cubicBezTo>
                  <a:lnTo>
                    <a:pt x="2678416" y="741915"/>
                  </a:lnTo>
                  <a:cubicBezTo>
                    <a:pt x="2678416" y="823867"/>
                    <a:pt x="2611981" y="890302"/>
                    <a:pt x="2530029" y="890302"/>
                  </a:cubicBezTo>
                  <a:lnTo>
                    <a:pt x="148387" y="890302"/>
                  </a:lnTo>
                  <a:cubicBezTo>
                    <a:pt x="66435" y="890302"/>
                    <a:pt x="0" y="823867"/>
                    <a:pt x="0" y="741915"/>
                  </a:cubicBezTo>
                  <a:lnTo>
                    <a:pt x="0" y="14838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5371" tIns="85371" rIns="85371" bIns="85371" numCol="1" spcCol="1270" anchor="ctr" anchorCtr="0">
              <a:noAutofit/>
            </a:bodyPr>
            <a:lstStyle/>
            <a:p>
              <a:pPr marL="0" lvl="0" indent="0" algn="ctr" defTabSz="488950">
                <a:lnSpc>
                  <a:spcPct val="90000"/>
                </a:lnSpc>
                <a:spcBef>
                  <a:spcPct val="0"/>
                </a:spcBef>
                <a:spcAft>
                  <a:spcPct val="35000"/>
                </a:spcAft>
                <a:buNone/>
              </a:pPr>
              <a:r>
                <a:rPr lang="fr-FR" sz="1100" kern="1200" dirty="0"/>
                <a:t>En collaboration avec le service fraude, une levée de doute est effectuée et si l’utilisateur peut être débloqué </a:t>
              </a:r>
              <a:r>
                <a:rPr lang="fr-FR" sz="1100" b="1" kern="1200" dirty="0"/>
                <a:t>c’est le service fraude qui agira.  </a:t>
              </a:r>
            </a:p>
          </p:txBody>
        </p:sp>
      </p:grpSp>
      <p:grpSp>
        <p:nvGrpSpPr>
          <p:cNvPr id="15" name="Groupe 14">
            <a:extLst>
              <a:ext uri="{FF2B5EF4-FFF2-40B4-BE49-F238E27FC236}">
                <a16:creationId xmlns:a16="http://schemas.microsoft.com/office/drawing/2014/main" id="{CE4A0D52-DA88-1175-F28D-13D738E880C8}"/>
              </a:ext>
            </a:extLst>
          </p:cNvPr>
          <p:cNvGrpSpPr/>
          <p:nvPr/>
        </p:nvGrpSpPr>
        <p:grpSpPr>
          <a:xfrm>
            <a:off x="1214069" y="4305808"/>
            <a:ext cx="9891346" cy="1466912"/>
            <a:chOff x="1249562" y="4312935"/>
            <a:chExt cx="10350508" cy="2028996"/>
          </a:xfrm>
        </p:grpSpPr>
        <p:sp>
          <p:nvSpPr>
            <p:cNvPr id="16" name="Flèche : droite 15">
              <a:extLst>
                <a:ext uri="{FF2B5EF4-FFF2-40B4-BE49-F238E27FC236}">
                  <a16:creationId xmlns:a16="http://schemas.microsoft.com/office/drawing/2014/main" id="{46E333F4-DAE9-938D-F4E9-0BFE7A523044}"/>
                </a:ext>
              </a:extLst>
            </p:cNvPr>
            <p:cNvSpPr/>
            <p:nvPr/>
          </p:nvSpPr>
          <p:spPr>
            <a:xfrm>
              <a:off x="1249562" y="4312935"/>
              <a:ext cx="10350508" cy="2028996"/>
            </a:xfrm>
            <a:prstGeom prst="rightArrow">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7" name="Forme libre : forme 16">
              <a:extLst>
                <a:ext uri="{FF2B5EF4-FFF2-40B4-BE49-F238E27FC236}">
                  <a16:creationId xmlns:a16="http://schemas.microsoft.com/office/drawing/2014/main" id="{B2A2950C-BBCE-E4D0-5222-6C596F52AB00}"/>
                </a:ext>
              </a:extLst>
            </p:cNvPr>
            <p:cNvSpPr/>
            <p:nvPr/>
          </p:nvSpPr>
          <p:spPr>
            <a:xfrm>
              <a:off x="1286031" y="4702973"/>
              <a:ext cx="3177265" cy="1231443"/>
            </a:xfrm>
            <a:custGeom>
              <a:avLst/>
              <a:gdLst>
                <a:gd name="connsiteX0" fmla="*/ 0 w 3682659"/>
                <a:gd name="connsiteY0" fmla="*/ 205245 h 1231444"/>
                <a:gd name="connsiteX1" fmla="*/ 205245 w 3682659"/>
                <a:gd name="connsiteY1" fmla="*/ 0 h 1231444"/>
                <a:gd name="connsiteX2" fmla="*/ 3477414 w 3682659"/>
                <a:gd name="connsiteY2" fmla="*/ 0 h 1231444"/>
                <a:gd name="connsiteX3" fmla="*/ 3682659 w 3682659"/>
                <a:gd name="connsiteY3" fmla="*/ 205245 h 1231444"/>
                <a:gd name="connsiteX4" fmla="*/ 3682659 w 3682659"/>
                <a:gd name="connsiteY4" fmla="*/ 1026199 h 1231444"/>
                <a:gd name="connsiteX5" fmla="*/ 3477414 w 3682659"/>
                <a:gd name="connsiteY5" fmla="*/ 1231444 h 1231444"/>
                <a:gd name="connsiteX6" fmla="*/ 205245 w 3682659"/>
                <a:gd name="connsiteY6" fmla="*/ 1231444 h 1231444"/>
                <a:gd name="connsiteX7" fmla="*/ 0 w 3682659"/>
                <a:gd name="connsiteY7" fmla="*/ 1026199 h 1231444"/>
                <a:gd name="connsiteX8" fmla="*/ 0 w 3682659"/>
                <a:gd name="connsiteY8" fmla="*/ 205245 h 1231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2659" h="1231444">
                  <a:moveTo>
                    <a:pt x="0" y="205245"/>
                  </a:moveTo>
                  <a:cubicBezTo>
                    <a:pt x="0" y="91891"/>
                    <a:pt x="91891" y="0"/>
                    <a:pt x="205245" y="0"/>
                  </a:cubicBezTo>
                  <a:lnTo>
                    <a:pt x="3477414" y="0"/>
                  </a:lnTo>
                  <a:cubicBezTo>
                    <a:pt x="3590768" y="0"/>
                    <a:pt x="3682659" y="91891"/>
                    <a:pt x="3682659" y="205245"/>
                  </a:cubicBezTo>
                  <a:lnTo>
                    <a:pt x="3682659" y="1026199"/>
                  </a:lnTo>
                  <a:cubicBezTo>
                    <a:pt x="3682659" y="1139553"/>
                    <a:pt x="3590768" y="1231444"/>
                    <a:pt x="3477414" y="1231444"/>
                  </a:cubicBezTo>
                  <a:lnTo>
                    <a:pt x="205245" y="1231444"/>
                  </a:lnTo>
                  <a:cubicBezTo>
                    <a:pt x="91891" y="1231444"/>
                    <a:pt x="0" y="1139553"/>
                    <a:pt x="0" y="1026199"/>
                  </a:cubicBezTo>
                  <a:lnTo>
                    <a:pt x="0" y="205245"/>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024" tIns="102024" rIns="102024" bIns="102024" numCol="1" spcCol="1270" anchor="ctr" anchorCtr="0">
              <a:noAutofit/>
            </a:bodyPr>
            <a:lstStyle/>
            <a:p>
              <a:pPr marL="0" lvl="0" indent="0" algn="ctr" defTabSz="488950">
                <a:lnSpc>
                  <a:spcPct val="90000"/>
                </a:lnSpc>
                <a:spcBef>
                  <a:spcPct val="0"/>
                </a:spcBef>
                <a:spcAft>
                  <a:spcPct val="35000"/>
                </a:spcAft>
                <a:buNone/>
              </a:pPr>
              <a:r>
                <a:rPr lang="fr-FR" sz="1100" b="1" kern="1200" dirty="0"/>
                <a:t>La demande de blocage d’un utilisateur émane du représentant légal</a:t>
              </a:r>
              <a:r>
                <a:rPr lang="fr-FR" sz="1100" kern="1200" dirty="0"/>
                <a:t> de la Personne Morale détenant l’abonnement. Cette demande doit être matérialisée par un mail ou au travers de la MSI (à archiver). </a:t>
              </a:r>
              <a:r>
                <a:rPr lang="fr-FR" sz="800" kern="1200" dirty="0"/>
                <a:t> </a:t>
              </a:r>
            </a:p>
          </p:txBody>
        </p:sp>
        <p:sp>
          <p:nvSpPr>
            <p:cNvPr id="18" name="Forme libre : forme 17">
              <a:extLst>
                <a:ext uri="{FF2B5EF4-FFF2-40B4-BE49-F238E27FC236}">
                  <a16:creationId xmlns:a16="http://schemas.microsoft.com/office/drawing/2014/main" id="{F58F0A13-62E6-34A5-7765-B1269FB709D6}"/>
                </a:ext>
              </a:extLst>
            </p:cNvPr>
            <p:cNvSpPr/>
            <p:nvPr/>
          </p:nvSpPr>
          <p:spPr>
            <a:xfrm>
              <a:off x="4625240" y="4702973"/>
              <a:ext cx="3123664" cy="1231443"/>
            </a:xfrm>
            <a:custGeom>
              <a:avLst/>
              <a:gdLst>
                <a:gd name="connsiteX0" fmla="*/ 0 w 3682659"/>
                <a:gd name="connsiteY0" fmla="*/ 205245 h 1231444"/>
                <a:gd name="connsiteX1" fmla="*/ 205245 w 3682659"/>
                <a:gd name="connsiteY1" fmla="*/ 0 h 1231444"/>
                <a:gd name="connsiteX2" fmla="*/ 3477414 w 3682659"/>
                <a:gd name="connsiteY2" fmla="*/ 0 h 1231444"/>
                <a:gd name="connsiteX3" fmla="*/ 3682659 w 3682659"/>
                <a:gd name="connsiteY3" fmla="*/ 205245 h 1231444"/>
                <a:gd name="connsiteX4" fmla="*/ 3682659 w 3682659"/>
                <a:gd name="connsiteY4" fmla="*/ 1026199 h 1231444"/>
                <a:gd name="connsiteX5" fmla="*/ 3477414 w 3682659"/>
                <a:gd name="connsiteY5" fmla="*/ 1231444 h 1231444"/>
                <a:gd name="connsiteX6" fmla="*/ 205245 w 3682659"/>
                <a:gd name="connsiteY6" fmla="*/ 1231444 h 1231444"/>
                <a:gd name="connsiteX7" fmla="*/ 0 w 3682659"/>
                <a:gd name="connsiteY7" fmla="*/ 1026199 h 1231444"/>
                <a:gd name="connsiteX8" fmla="*/ 0 w 3682659"/>
                <a:gd name="connsiteY8" fmla="*/ 205245 h 1231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2659" h="1231444">
                  <a:moveTo>
                    <a:pt x="0" y="205245"/>
                  </a:moveTo>
                  <a:cubicBezTo>
                    <a:pt x="0" y="91891"/>
                    <a:pt x="91891" y="0"/>
                    <a:pt x="205245" y="0"/>
                  </a:cubicBezTo>
                  <a:lnTo>
                    <a:pt x="3477414" y="0"/>
                  </a:lnTo>
                  <a:cubicBezTo>
                    <a:pt x="3590768" y="0"/>
                    <a:pt x="3682659" y="91891"/>
                    <a:pt x="3682659" y="205245"/>
                  </a:cubicBezTo>
                  <a:lnTo>
                    <a:pt x="3682659" y="1026199"/>
                  </a:lnTo>
                  <a:cubicBezTo>
                    <a:pt x="3682659" y="1139553"/>
                    <a:pt x="3590768" y="1231444"/>
                    <a:pt x="3477414" y="1231444"/>
                  </a:cubicBezTo>
                  <a:lnTo>
                    <a:pt x="205245" y="1231444"/>
                  </a:lnTo>
                  <a:cubicBezTo>
                    <a:pt x="91891" y="1231444"/>
                    <a:pt x="0" y="1139553"/>
                    <a:pt x="0" y="1026199"/>
                  </a:cubicBezTo>
                  <a:lnTo>
                    <a:pt x="0" y="205245"/>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1074" tIns="121074" rIns="121074" bIns="121074" numCol="1" spcCol="1270" anchor="ctr" anchorCtr="0">
              <a:noAutofit/>
            </a:bodyPr>
            <a:lstStyle/>
            <a:p>
              <a:pPr marL="0" lvl="0" indent="0" algn="ctr" defTabSz="711200">
                <a:lnSpc>
                  <a:spcPct val="90000"/>
                </a:lnSpc>
                <a:spcBef>
                  <a:spcPct val="0"/>
                </a:spcBef>
                <a:spcAft>
                  <a:spcPct val="35000"/>
                </a:spcAft>
                <a:buNone/>
              </a:pPr>
              <a:r>
                <a:rPr lang="fr-FR" sz="1200" kern="1200" dirty="0"/>
                <a:t>Le conseiller procède au blocage de l’utilisateur dans la console Ce Net au poste de travail.</a:t>
              </a:r>
            </a:p>
          </p:txBody>
        </p:sp>
        <p:sp>
          <p:nvSpPr>
            <p:cNvPr id="19" name="Forme libre : forme 18">
              <a:extLst>
                <a:ext uri="{FF2B5EF4-FFF2-40B4-BE49-F238E27FC236}">
                  <a16:creationId xmlns:a16="http://schemas.microsoft.com/office/drawing/2014/main" id="{57DA652F-9158-C9FD-0CDE-7CB21338BA29}"/>
                </a:ext>
              </a:extLst>
            </p:cNvPr>
            <p:cNvSpPr/>
            <p:nvPr/>
          </p:nvSpPr>
          <p:spPr>
            <a:xfrm>
              <a:off x="7907448" y="4702973"/>
              <a:ext cx="3150096" cy="1231443"/>
            </a:xfrm>
            <a:custGeom>
              <a:avLst/>
              <a:gdLst>
                <a:gd name="connsiteX0" fmla="*/ 0 w 3682659"/>
                <a:gd name="connsiteY0" fmla="*/ 205245 h 1231444"/>
                <a:gd name="connsiteX1" fmla="*/ 205245 w 3682659"/>
                <a:gd name="connsiteY1" fmla="*/ 0 h 1231444"/>
                <a:gd name="connsiteX2" fmla="*/ 3477414 w 3682659"/>
                <a:gd name="connsiteY2" fmla="*/ 0 h 1231444"/>
                <a:gd name="connsiteX3" fmla="*/ 3682659 w 3682659"/>
                <a:gd name="connsiteY3" fmla="*/ 205245 h 1231444"/>
                <a:gd name="connsiteX4" fmla="*/ 3682659 w 3682659"/>
                <a:gd name="connsiteY4" fmla="*/ 1026199 h 1231444"/>
                <a:gd name="connsiteX5" fmla="*/ 3477414 w 3682659"/>
                <a:gd name="connsiteY5" fmla="*/ 1231444 h 1231444"/>
                <a:gd name="connsiteX6" fmla="*/ 205245 w 3682659"/>
                <a:gd name="connsiteY6" fmla="*/ 1231444 h 1231444"/>
                <a:gd name="connsiteX7" fmla="*/ 0 w 3682659"/>
                <a:gd name="connsiteY7" fmla="*/ 1026199 h 1231444"/>
                <a:gd name="connsiteX8" fmla="*/ 0 w 3682659"/>
                <a:gd name="connsiteY8" fmla="*/ 205245 h 1231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2659" h="1231444">
                  <a:moveTo>
                    <a:pt x="0" y="205245"/>
                  </a:moveTo>
                  <a:cubicBezTo>
                    <a:pt x="0" y="91891"/>
                    <a:pt x="91891" y="0"/>
                    <a:pt x="205245" y="0"/>
                  </a:cubicBezTo>
                  <a:lnTo>
                    <a:pt x="3477414" y="0"/>
                  </a:lnTo>
                  <a:cubicBezTo>
                    <a:pt x="3590768" y="0"/>
                    <a:pt x="3682659" y="91891"/>
                    <a:pt x="3682659" y="205245"/>
                  </a:cubicBezTo>
                  <a:lnTo>
                    <a:pt x="3682659" y="1026199"/>
                  </a:lnTo>
                  <a:cubicBezTo>
                    <a:pt x="3682659" y="1139553"/>
                    <a:pt x="3590768" y="1231444"/>
                    <a:pt x="3477414" y="1231444"/>
                  </a:cubicBezTo>
                  <a:lnTo>
                    <a:pt x="205245" y="1231444"/>
                  </a:lnTo>
                  <a:cubicBezTo>
                    <a:pt x="91891" y="1231444"/>
                    <a:pt x="0" y="1139553"/>
                    <a:pt x="0" y="1026199"/>
                  </a:cubicBezTo>
                  <a:lnTo>
                    <a:pt x="0" y="205245"/>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1074" tIns="121074" rIns="121074" bIns="121074" numCol="1" spcCol="1270" anchor="ctr" anchorCtr="0">
              <a:noAutofit/>
            </a:bodyPr>
            <a:lstStyle/>
            <a:p>
              <a:pPr marL="0" lvl="0" indent="0" algn="ctr" defTabSz="711200">
                <a:lnSpc>
                  <a:spcPct val="90000"/>
                </a:lnSpc>
                <a:spcBef>
                  <a:spcPct val="0"/>
                </a:spcBef>
                <a:spcAft>
                  <a:spcPct val="35000"/>
                </a:spcAft>
                <a:buNone/>
              </a:pPr>
              <a:r>
                <a:rPr lang="fr-FR" sz="1200" kern="1200" dirty="0"/>
                <a:t>Après levée de doute, une demande de déblocage est à adresser </a:t>
              </a:r>
              <a:r>
                <a:rPr lang="fr-FR" sz="1200" b="1" kern="1200" dirty="0"/>
                <a:t>aux personnes habilitées*. </a:t>
              </a:r>
              <a:endParaRPr lang="fr-FR" sz="1200" kern="1200" dirty="0"/>
            </a:p>
          </p:txBody>
        </p:sp>
      </p:grpSp>
      <p:sp>
        <p:nvSpPr>
          <p:cNvPr id="14" name="ZoneTexte 13">
            <a:extLst>
              <a:ext uri="{FF2B5EF4-FFF2-40B4-BE49-F238E27FC236}">
                <a16:creationId xmlns:a16="http://schemas.microsoft.com/office/drawing/2014/main" id="{52EA7EF2-AB65-83E6-1EFE-CA9638CCFA2F}"/>
              </a:ext>
            </a:extLst>
          </p:cNvPr>
          <p:cNvSpPr txBox="1"/>
          <p:nvPr/>
        </p:nvSpPr>
        <p:spPr>
          <a:xfrm>
            <a:off x="-78399" y="7062522"/>
            <a:ext cx="7572845" cy="215444"/>
          </a:xfrm>
          <a:prstGeom prst="rect">
            <a:avLst/>
          </a:prstGeom>
          <a:noFill/>
        </p:spPr>
        <p:txBody>
          <a:bodyPr wrap="square" rtlCol="0">
            <a:spAutoFit/>
          </a:bodyPr>
          <a:lstStyle/>
          <a:p>
            <a:r>
              <a:rPr lang="fr-FR" sz="800" dirty="0"/>
              <a:t>* Mail à adresser à Daniel ROHDE (Directeur du département Maitrise des risques professionnels) ou Pascale ARNOLD (Analyste risque)</a:t>
            </a:r>
          </a:p>
        </p:txBody>
      </p:sp>
      <p:sp>
        <p:nvSpPr>
          <p:cNvPr id="20" name="Ellipse 19">
            <a:extLst>
              <a:ext uri="{FF2B5EF4-FFF2-40B4-BE49-F238E27FC236}">
                <a16:creationId xmlns:a16="http://schemas.microsoft.com/office/drawing/2014/main" id="{0DBFA100-D14B-B10E-3237-1EDD8E39231B}"/>
              </a:ext>
            </a:extLst>
          </p:cNvPr>
          <p:cNvSpPr/>
          <p:nvPr/>
        </p:nvSpPr>
        <p:spPr>
          <a:xfrm>
            <a:off x="334912" y="3050966"/>
            <a:ext cx="483577" cy="48357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1</a:t>
            </a:r>
          </a:p>
        </p:txBody>
      </p:sp>
      <p:sp>
        <p:nvSpPr>
          <p:cNvPr id="21" name="Ellipse 20">
            <a:extLst>
              <a:ext uri="{FF2B5EF4-FFF2-40B4-BE49-F238E27FC236}">
                <a16:creationId xmlns:a16="http://schemas.microsoft.com/office/drawing/2014/main" id="{8C82DA75-697C-A25E-5619-6F47C6687A4E}"/>
              </a:ext>
            </a:extLst>
          </p:cNvPr>
          <p:cNvSpPr/>
          <p:nvPr/>
        </p:nvSpPr>
        <p:spPr>
          <a:xfrm>
            <a:off x="334911" y="4762203"/>
            <a:ext cx="483577" cy="48357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2</a:t>
            </a:r>
          </a:p>
        </p:txBody>
      </p:sp>
      <p:sp>
        <p:nvSpPr>
          <p:cNvPr id="22" name="ZoneTexte 21">
            <a:extLst>
              <a:ext uri="{FF2B5EF4-FFF2-40B4-BE49-F238E27FC236}">
                <a16:creationId xmlns:a16="http://schemas.microsoft.com/office/drawing/2014/main" id="{7EE1DEC6-3DD3-ED65-035C-15D1B7789BFE}"/>
              </a:ext>
            </a:extLst>
          </p:cNvPr>
          <p:cNvSpPr txBox="1"/>
          <p:nvPr/>
        </p:nvSpPr>
        <p:spPr>
          <a:xfrm>
            <a:off x="1109767" y="5915697"/>
            <a:ext cx="8358378" cy="215444"/>
          </a:xfrm>
          <a:prstGeom prst="rect">
            <a:avLst/>
          </a:prstGeom>
          <a:noFill/>
        </p:spPr>
        <p:txBody>
          <a:bodyPr wrap="none" rtlCol="0">
            <a:spAutoFit/>
          </a:bodyPr>
          <a:lstStyle/>
          <a:p>
            <a:r>
              <a:rPr lang="fr-FR" sz="800" dirty="0"/>
              <a:t>* Mail à adresser à Daniel ROHDE (Directeur du département Maitrise des risques professionnels), Pascale ARNOLD (Analyste risque) ou les Responsables Risques dans les DR. </a:t>
            </a:r>
          </a:p>
        </p:txBody>
      </p:sp>
      <p:sp>
        <p:nvSpPr>
          <p:cNvPr id="4" name="ZoneTexte 3">
            <a:extLst>
              <a:ext uri="{FF2B5EF4-FFF2-40B4-BE49-F238E27FC236}">
                <a16:creationId xmlns:a16="http://schemas.microsoft.com/office/drawing/2014/main" id="{B3B00AD1-10FE-FF99-96ED-DD180CF66E7B}"/>
              </a:ext>
            </a:extLst>
          </p:cNvPr>
          <p:cNvSpPr txBox="1"/>
          <p:nvPr/>
        </p:nvSpPr>
        <p:spPr>
          <a:xfrm>
            <a:off x="10344365" y="3847929"/>
            <a:ext cx="1630576" cy="246221"/>
          </a:xfrm>
          <a:prstGeom prst="rect">
            <a:avLst/>
          </a:prstGeom>
          <a:noFill/>
        </p:spPr>
        <p:txBody>
          <a:bodyPr wrap="none" rtlCol="0">
            <a:spAutoFit/>
          </a:bodyPr>
          <a:lstStyle/>
          <a:p>
            <a:pPr algn="ctr"/>
            <a:r>
              <a:rPr lang="fr-FR" sz="1000" dirty="0"/>
              <a:t>Voir pages 8 à 10 : clic </a:t>
            </a:r>
            <a:r>
              <a:rPr lang="fr-FR" sz="1000" dirty="0">
                <a:hlinkClick r:id="rId2" action="ppaction://hlinksldjump"/>
              </a:rPr>
              <a:t>ici</a:t>
            </a:r>
            <a:endParaRPr lang="fr-FR" sz="1000" dirty="0"/>
          </a:p>
        </p:txBody>
      </p:sp>
      <p:sp>
        <p:nvSpPr>
          <p:cNvPr id="11" name="ZoneTexte 10">
            <a:extLst>
              <a:ext uri="{FF2B5EF4-FFF2-40B4-BE49-F238E27FC236}">
                <a16:creationId xmlns:a16="http://schemas.microsoft.com/office/drawing/2014/main" id="{E14C8EF7-F2C3-250A-8C94-937A76E5524C}"/>
              </a:ext>
            </a:extLst>
          </p:cNvPr>
          <p:cNvSpPr txBox="1"/>
          <p:nvPr/>
        </p:nvSpPr>
        <p:spPr>
          <a:xfrm>
            <a:off x="4967690" y="5245780"/>
            <a:ext cx="1701108" cy="246221"/>
          </a:xfrm>
          <a:prstGeom prst="rect">
            <a:avLst/>
          </a:prstGeom>
          <a:noFill/>
        </p:spPr>
        <p:txBody>
          <a:bodyPr wrap="none" rtlCol="0">
            <a:spAutoFit/>
          </a:bodyPr>
          <a:lstStyle/>
          <a:p>
            <a:pPr algn="ctr"/>
            <a:r>
              <a:rPr lang="fr-FR" sz="1000" dirty="0"/>
              <a:t>Voir pages 12 à 17 : clic </a:t>
            </a:r>
            <a:r>
              <a:rPr lang="fr-FR" sz="1000" dirty="0">
                <a:hlinkClick r:id="rId3" action="ppaction://hlinksldjump"/>
              </a:rPr>
              <a:t>ici</a:t>
            </a:r>
            <a:endParaRPr lang="fr-FR" sz="1000" dirty="0"/>
          </a:p>
        </p:txBody>
      </p:sp>
      <p:sp>
        <p:nvSpPr>
          <p:cNvPr id="12" name="ZoneTexte 11">
            <a:extLst>
              <a:ext uri="{FF2B5EF4-FFF2-40B4-BE49-F238E27FC236}">
                <a16:creationId xmlns:a16="http://schemas.microsoft.com/office/drawing/2014/main" id="{251F236A-FD09-04E9-D177-5E802F444934}"/>
              </a:ext>
            </a:extLst>
          </p:cNvPr>
          <p:cNvSpPr txBox="1"/>
          <p:nvPr/>
        </p:nvSpPr>
        <p:spPr>
          <a:xfrm>
            <a:off x="8107543" y="5245779"/>
            <a:ext cx="1701108" cy="246221"/>
          </a:xfrm>
          <a:prstGeom prst="rect">
            <a:avLst/>
          </a:prstGeom>
          <a:noFill/>
        </p:spPr>
        <p:txBody>
          <a:bodyPr wrap="none" rtlCol="0">
            <a:spAutoFit/>
          </a:bodyPr>
          <a:lstStyle/>
          <a:p>
            <a:pPr algn="ctr"/>
            <a:r>
              <a:rPr lang="fr-FR" sz="1000" dirty="0"/>
              <a:t>Voir pages 20 à 22 : clic </a:t>
            </a:r>
            <a:r>
              <a:rPr lang="fr-FR" sz="1000" dirty="0">
                <a:hlinkClick r:id="rId4" action="ppaction://hlinksldjump"/>
              </a:rPr>
              <a:t>ici</a:t>
            </a:r>
            <a:endParaRPr lang="fr-FR" sz="1000" dirty="0"/>
          </a:p>
        </p:txBody>
      </p:sp>
    </p:spTree>
    <p:extLst>
      <p:ext uri="{BB962C8B-B14F-4D97-AF65-F5344CB8AC3E}">
        <p14:creationId xmlns:p14="http://schemas.microsoft.com/office/powerpoint/2010/main" val="3557480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a:xfrm>
            <a:off x="695325" y="1388669"/>
            <a:ext cx="11103952" cy="4860000"/>
          </a:xfrm>
        </p:spPr>
        <p:txBody>
          <a:bodyPr/>
          <a:lstStyle/>
          <a:p>
            <a:r>
              <a:rPr lang="fr-FR" dirty="0"/>
              <a:t>Durant la période de blocage, il reste possible de modifier les droits de l’utilisateur bloqué</a:t>
            </a:r>
          </a:p>
          <a:p>
            <a:r>
              <a:rPr lang="fr-FR" sz="1600" b="1" dirty="0">
                <a:latin typeface="Tahoma" panose="020B0604030504040204" pitchFamily="34" charset="0"/>
                <a:ea typeface="Tahoma" panose="020B0604030504040204" pitchFamily="34" charset="0"/>
                <a:cs typeface="Tahoma" panose="020B0604030504040204" pitchFamily="34" charset="0"/>
              </a:rPr>
              <a:t>A l’issue du blocage de l’utilisateur, s’il est décidé de le supprimer de la liste des utilisateurs actifs, il est important de savoir que s’il reste dans la liste des « utilisateurs éligibles » et qu’il est remonté dans les  « utilisateurs actifs », il aura un nouveau n° d’utilisateur et perdra le blocage effectué</a:t>
            </a:r>
            <a:r>
              <a:rPr lang="fr-FR" sz="1000" b="1" dirty="0">
                <a:latin typeface="Tahoma" panose="020B0604030504040204" pitchFamily="34" charset="0"/>
                <a:ea typeface="Tahoma" panose="020B0604030504040204" pitchFamily="34" charset="0"/>
                <a:cs typeface="Tahoma" panose="020B0604030504040204" pitchFamily="34" charset="0"/>
              </a:rPr>
              <a:t>……. </a:t>
            </a:r>
            <a:r>
              <a:rPr lang="fr-FR" b="1" dirty="0">
                <a:latin typeface="Tahoma" panose="020B0604030504040204" pitchFamily="34" charset="0"/>
                <a:ea typeface="Tahoma" panose="020B0604030504040204" pitchFamily="34" charset="0"/>
                <a:cs typeface="Tahoma" panose="020B0604030504040204" pitchFamily="34" charset="0"/>
              </a:rPr>
              <a:t>Pour autant, sans paramétrage de nouvelles habilitations l’abonnement sera une « coquille vide »</a:t>
            </a:r>
            <a:r>
              <a:rPr lang="fr-FR" sz="1000" b="1" dirty="0">
                <a:latin typeface="Tahoma" panose="020B0604030504040204" pitchFamily="34" charset="0"/>
                <a:ea typeface="Tahoma" panose="020B0604030504040204" pitchFamily="34" charset="0"/>
                <a:cs typeface="Tahoma" panose="020B0604030504040204" pitchFamily="34" charset="0"/>
              </a:rPr>
              <a:t>. </a:t>
            </a:r>
            <a:r>
              <a:rPr lang="fr-FR" sz="1800" b="1" dirty="0">
                <a:latin typeface="Tahoma" panose="020B0604030504040204" pitchFamily="34" charset="0"/>
                <a:ea typeface="Tahoma" panose="020B0604030504040204" pitchFamily="34" charset="0"/>
                <a:cs typeface="Tahoma" panose="020B0604030504040204" pitchFamily="34" charset="0"/>
              </a:rPr>
              <a:t>Il faut également générer un nouveau mot de passe.</a:t>
            </a:r>
            <a:r>
              <a:rPr lang="fr-FR" sz="100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(voir page 24 clic </a:t>
            </a:r>
            <a:r>
              <a:rPr lang="fr-FR" sz="1000" i="0" dirty="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2" action="ppaction://hlinksldjump"/>
              </a:rPr>
              <a:t>ici</a:t>
            </a:r>
            <a:r>
              <a:rPr lang="fr-FR" sz="100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a:t>
            </a:r>
          </a:p>
          <a:p>
            <a:endParaRPr lang="fr-FR" sz="1600" b="1" dirty="0">
              <a:latin typeface="Tahoma" panose="020B0604030504040204" pitchFamily="34" charset="0"/>
              <a:ea typeface="Tahoma" panose="020B0604030504040204" pitchFamily="34" charset="0"/>
              <a:cs typeface="Tahoma" panose="020B0604030504040204" pitchFamily="34" charset="0"/>
            </a:endParaRPr>
          </a:p>
          <a:p>
            <a:r>
              <a:rPr lang="fr-FR" sz="160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En cas de suspicion de fraude détectée, les moyens d'authentification de l’utilisateur sont bloqués et de fait il ne peut plus accéder à sa BAD.</a:t>
            </a:r>
            <a:br>
              <a:rPr lang="fr-FR" sz="1600" i="0" dirty="0">
                <a:solidFill>
                  <a:schemeClr val="tx1"/>
                </a:solidFill>
                <a:effectLst/>
                <a:latin typeface="Tahoma" panose="020B0604030504040204" pitchFamily="34" charset="0"/>
                <a:ea typeface="Tahoma" panose="020B0604030504040204" pitchFamily="34" charset="0"/>
                <a:cs typeface="Tahoma" panose="020B0604030504040204" pitchFamily="34" charset="0"/>
              </a:rPr>
            </a:br>
            <a:r>
              <a:rPr lang="fr-FR" sz="160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Si ce dernier tente de se connecter, une </a:t>
            </a:r>
            <a:r>
              <a:rPr lang="fr-FR" sz="1600" i="0"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pop'up</a:t>
            </a:r>
            <a:r>
              <a:rPr lang="fr-FR" sz="160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 lui indique "identifiant ou mot de passe erroné » </a:t>
            </a:r>
            <a:r>
              <a:rPr lang="fr-FR" sz="100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(voir page 18 clic </a:t>
            </a:r>
            <a:r>
              <a:rPr lang="fr-FR" sz="1000" i="0" dirty="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action="ppaction://hlinksldjump"/>
              </a:rPr>
              <a:t>ici</a:t>
            </a:r>
            <a:r>
              <a:rPr lang="fr-FR" sz="100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a:t>
            </a:r>
          </a:p>
          <a:p>
            <a:pPr algn="l" fontAlgn="base"/>
            <a:r>
              <a:rPr lang="fr-FR" sz="1600" i="0" u="sng" dirty="0">
                <a:solidFill>
                  <a:schemeClr val="tx1"/>
                </a:solidFill>
                <a:effectLst/>
                <a:latin typeface="Tahoma" panose="020B0604030504040204" pitchFamily="34" charset="0"/>
                <a:ea typeface="Tahoma" panose="020B0604030504040204" pitchFamily="34" charset="0"/>
                <a:cs typeface="Tahoma" panose="020B0604030504040204" pitchFamily="34" charset="0"/>
              </a:rPr>
              <a:t>Impact Mot de passe</a:t>
            </a:r>
            <a:r>
              <a:rPr lang="fr-FR" sz="160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p>
          <a:p>
            <a:pPr lvl="1" fontAlgn="base">
              <a:buFont typeface="Wingdings" panose="05000000000000000000" pitchFamily="2" charset="2"/>
              <a:buChar char="§"/>
            </a:pPr>
            <a:r>
              <a:rPr lang="fr-FR" i="0" dirty="0">
                <a:solidFill>
                  <a:schemeClr val="tx1"/>
                </a:solidFill>
                <a:effectLst/>
                <a:latin typeface="Tahoma" panose="020B0604030504040204" pitchFamily="34" charset="0"/>
                <a:ea typeface="Tahoma" panose="020B0604030504040204" pitchFamily="34" charset="0"/>
                <a:cs typeface="Tahoma" panose="020B0604030504040204" pitchFamily="34" charset="0"/>
              </a:rPr>
              <a:t>Le conseiller ne peut pas générer un mot de passe pour un utilisateur bloqué.</a:t>
            </a:r>
          </a:p>
          <a:p>
            <a:pPr lvl="1" fontAlgn="base">
              <a:buFont typeface="Wingdings" panose="05000000000000000000" pitchFamily="2" charset="2"/>
              <a:buChar char="§"/>
            </a:pPr>
            <a:r>
              <a:rPr lang="fr-FR" i="0" dirty="0">
                <a:solidFill>
                  <a:schemeClr val="tx1"/>
                </a:solidFill>
                <a:effectLst/>
                <a:latin typeface="Tahoma" panose="020B0604030504040204" pitchFamily="34" charset="0"/>
                <a:ea typeface="Tahoma" panose="020B0604030504040204" pitchFamily="34" charset="0"/>
                <a:cs typeface="Tahoma" panose="020B0604030504040204" pitchFamily="34" charset="0"/>
              </a:rPr>
              <a:t>La fonctionnalité du Mot de passe est de nouveau disponible après le déblocage de l’utilisateur CE net au préalable bloqué. Par conséquent le conseiller doit générer un nouveau mot de passe, et le transmettre à l'utilisateur CE net.  </a:t>
            </a:r>
          </a:p>
          <a:p>
            <a:endParaRPr lang="fr-FR" sz="160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fr-FR" sz="1600" b="1" dirty="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fr-FR" dirty="0"/>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Précisions importantes</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2</a:t>
            </a:r>
          </a:p>
        </p:txBody>
      </p:sp>
      <p:pic>
        <p:nvPicPr>
          <p:cNvPr id="11" name="Image 10" descr="Une image contenant Panneau de signalisation, signe&#10;&#10;Description générée automatiquement">
            <a:extLst>
              <a:ext uri="{FF2B5EF4-FFF2-40B4-BE49-F238E27FC236}">
                <a16:creationId xmlns:a16="http://schemas.microsoft.com/office/drawing/2014/main" id="{9DA97073-03E0-E196-48FB-BAA834AF7C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0444" y="1863236"/>
            <a:ext cx="550985" cy="482112"/>
          </a:xfrm>
          <a:prstGeom prst="rect">
            <a:avLst/>
          </a:prstGeom>
        </p:spPr>
      </p:pic>
      <p:sp>
        <p:nvSpPr>
          <p:cNvPr id="13" name="Espace réservé du texte 12">
            <a:extLst>
              <a:ext uri="{FF2B5EF4-FFF2-40B4-BE49-F238E27FC236}">
                <a16:creationId xmlns:a16="http://schemas.microsoft.com/office/drawing/2014/main" id="{86B64003-90E0-760B-504D-028403803A0A}"/>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2290019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dirty="0"/>
              <a:t>Contexte et Enjeux</a:t>
            </a:r>
          </a:p>
          <a:p>
            <a:r>
              <a:rPr lang="fr-FR" dirty="0"/>
              <a:t>Le fonctionnement</a:t>
            </a:r>
          </a:p>
          <a:p>
            <a:r>
              <a:rPr lang="fr-FR" b="1" dirty="0">
                <a:effectLst>
                  <a:outerShdw blurRad="38100" dist="38100" dir="2700000" algn="tl">
                    <a:srgbClr val="000000">
                      <a:alpha val="43137"/>
                    </a:srgbClr>
                  </a:outerShdw>
                </a:effectLst>
              </a:rPr>
              <a:t>Les diverses vues en fonction des parcours</a:t>
            </a:r>
          </a:p>
          <a:p>
            <a:pPr lvl="1"/>
            <a:r>
              <a:rPr lang="fr-FR" sz="1600" b="1" dirty="0">
                <a:effectLst>
                  <a:outerShdw blurRad="38100" dist="38100" dir="2700000" algn="tl">
                    <a:srgbClr val="000000">
                      <a:alpha val="43137"/>
                    </a:srgbClr>
                  </a:outerShdw>
                </a:effectLst>
              </a:rPr>
              <a:t>Le parcours de blocage réalisé par le SOC </a:t>
            </a:r>
          </a:p>
          <a:p>
            <a:pPr lvl="1"/>
            <a:r>
              <a:rPr lang="fr-FR" sz="1600" dirty="0"/>
              <a:t>Le parcours de blocage suite demande du client</a:t>
            </a:r>
          </a:p>
          <a:p>
            <a:pPr lvl="1"/>
            <a:r>
              <a:rPr lang="fr-FR" sz="1600" dirty="0"/>
              <a:t>Le parcours de déblocage</a:t>
            </a:r>
            <a:endParaRPr lang="fr-FR" sz="1400" dirty="0"/>
          </a:p>
          <a:p>
            <a:r>
              <a:rPr lang="fr-FR" dirty="0"/>
              <a:t>Le point de vigilance concernant les utilisateurs rendus inactifs</a:t>
            </a:r>
          </a:p>
        </p:txBody>
      </p:sp>
    </p:spTree>
    <p:extLst>
      <p:ext uri="{BB962C8B-B14F-4D97-AF65-F5344CB8AC3E}">
        <p14:creationId xmlns:p14="http://schemas.microsoft.com/office/powerpoint/2010/main" val="3330515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Parcours blocage par le SOC</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3</a:t>
            </a:r>
          </a:p>
        </p:txBody>
      </p:sp>
      <p:sp>
        <p:nvSpPr>
          <p:cNvPr id="7" name="Espace réservé du texte 10">
            <a:extLst>
              <a:ext uri="{FF2B5EF4-FFF2-40B4-BE49-F238E27FC236}">
                <a16:creationId xmlns:a16="http://schemas.microsoft.com/office/drawing/2014/main" id="{3E6A8DA6-7411-02DB-43F2-FC8BC3DE279D}"/>
              </a:ext>
            </a:extLst>
          </p:cNvPr>
          <p:cNvSpPr txBox="1">
            <a:spLocks/>
          </p:cNvSpPr>
          <p:nvPr/>
        </p:nvSpPr>
        <p:spPr>
          <a:xfrm>
            <a:off x="959934" y="1060964"/>
            <a:ext cx="10272131" cy="384043"/>
          </a:xfrm>
          <a:prstGeom prst="rect">
            <a:avLst/>
          </a:prstGeom>
        </p:spPr>
        <p:txBody>
          <a:bodyPr vert="horz" lIns="0" tIns="0" rIns="0" bIns="0" rtlCol="0">
            <a:normAutofit/>
          </a:bodyPr>
          <a:lstStyle>
            <a:lvl1pPr marL="0" indent="0" algn="ctr" defTabSz="1219170" rtl="0" eaLnBrk="1" latinLnBrk="0" hangingPunct="1">
              <a:lnSpc>
                <a:spcPct val="90000"/>
              </a:lnSpc>
              <a:spcBef>
                <a:spcPts val="1333"/>
              </a:spcBef>
              <a:buClr>
                <a:schemeClr val="tx2"/>
              </a:buClr>
              <a:buFont typeface="Cambria Math" panose="02040503050406030204" pitchFamily="18" charset="0"/>
              <a:buNone/>
              <a:tabLst/>
              <a:defRPr sz="1867" b="0" i="0" kern="1200" baseline="0">
                <a:solidFill>
                  <a:srgbClr val="B24388"/>
                </a:solidFill>
                <a:latin typeface="Montserrat" pitchFamily="2" charset="77"/>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nSpc>
                <a:spcPct val="107000"/>
              </a:lnSpc>
              <a:spcAft>
                <a:spcPts val="1067"/>
              </a:spcAft>
            </a:pPr>
            <a:r>
              <a:rPr lang="fr-FR" sz="2400" kern="100" dirty="0">
                <a:solidFill>
                  <a:srgbClr val="C00000"/>
                </a:solidFill>
                <a:latin typeface="Calibri" panose="020F0502020204030204" pitchFamily="34" charset="0"/>
                <a:ea typeface="Calibri" panose="020F0502020204030204" pitchFamily="34" charset="0"/>
                <a:cs typeface="Times New Roman" panose="02020603050405020304" pitchFamily="18" charset="0"/>
              </a:rPr>
              <a:t>Ecran Saisie </a:t>
            </a:r>
          </a:p>
        </p:txBody>
      </p:sp>
      <p:pic>
        <p:nvPicPr>
          <p:cNvPr id="8" name="Picture 2">
            <a:extLst>
              <a:ext uri="{FF2B5EF4-FFF2-40B4-BE49-F238E27FC236}">
                <a16:creationId xmlns:a16="http://schemas.microsoft.com/office/drawing/2014/main" id="{C4AEC45B-597F-6049-D388-18450C9ACC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7488" y="1501345"/>
            <a:ext cx="9503043" cy="462448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B32ABF76-0C91-0149-0433-8C900632172C}"/>
              </a:ext>
            </a:extLst>
          </p:cNvPr>
          <p:cNvSpPr/>
          <p:nvPr/>
        </p:nvSpPr>
        <p:spPr>
          <a:xfrm>
            <a:off x="3215680" y="3044958"/>
            <a:ext cx="1248139" cy="192021"/>
          </a:xfrm>
          <a:prstGeom prst="rect">
            <a:avLst/>
          </a:prstGeom>
          <a:solidFill>
            <a:srgbClr val="C00000">
              <a:alpha val="34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0" name="Rectangle 9">
            <a:extLst>
              <a:ext uri="{FF2B5EF4-FFF2-40B4-BE49-F238E27FC236}">
                <a16:creationId xmlns:a16="http://schemas.microsoft.com/office/drawing/2014/main" id="{92F3500D-8D20-BC83-3B26-549DD8DB17B1}"/>
              </a:ext>
            </a:extLst>
          </p:cNvPr>
          <p:cNvSpPr/>
          <p:nvPr/>
        </p:nvSpPr>
        <p:spPr>
          <a:xfrm>
            <a:off x="9143442" y="3044958"/>
            <a:ext cx="1344149" cy="192021"/>
          </a:xfrm>
          <a:prstGeom prst="rect">
            <a:avLst/>
          </a:prstGeom>
          <a:solidFill>
            <a:srgbClr val="C00000">
              <a:alpha val="34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1" name="ZoneTexte 10">
            <a:extLst>
              <a:ext uri="{FF2B5EF4-FFF2-40B4-BE49-F238E27FC236}">
                <a16:creationId xmlns:a16="http://schemas.microsoft.com/office/drawing/2014/main" id="{AA83A4B9-4E79-D909-40E7-950050B779EE}"/>
              </a:ext>
            </a:extLst>
          </p:cNvPr>
          <p:cNvSpPr txBox="1"/>
          <p:nvPr/>
        </p:nvSpPr>
        <p:spPr>
          <a:xfrm rot="223734">
            <a:off x="9639555" y="1051127"/>
            <a:ext cx="2432036" cy="1077218"/>
          </a:xfrm>
          <a:prstGeom prst="rect">
            <a:avLst/>
          </a:prstGeom>
          <a:noFill/>
        </p:spPr>
        <p:txBody>
          <a:bodyPr wrap="square">
            <a:spAutoFit/>
          </a:bodyPr>
          <a:lstStyle/>
          <a:p>
            <a:pPr algn="ctr" defTabSz="1219170"/>
            <a:r>
              <a:rPr lang="fr-FR" sz="1600" kern="0" dirty="0">
                <a:solidFill>
                  <a:srgbClr val="FFFFFF"/>
                </a:solidFill>
                <a:cs typeface="Arial"/>
                <a:sym typeface="Arial"/>
              </a:rPr>
              <a:t>L’action automatique est générée par le SOC.</a:t>
            </a:r>
          </a:p>
          <a:p>
            <a:pPr algn="ctr" defTabSz="1219170"/>
            <a:r>
              <a:rPr lang="fr-FR" sz="1600" kern="0" dirty="0">
                <a:solidFill>
                  <a:srgbClr val="FFFFFF"/>
                </a:solidFill>
                <a:cs typeface="Arial"/>
                <a:sym typeface="Arial"/>
              </a:rPr>
              <a:t>Le conseiller visualise l’information</a:t>
            </a:r>
          </a:p>
        </p:txBody>
      </p:sp>
      <p:sp>
        <p:nvSpPr>
          <p:cNvPr id="15" name="Espace réservé du texte 14">
            <a:extLst>
              <a:ext uri="{FF2B5EF4-FFF2-40B4-BE49-F238E27FC236}">
                <a16:creationId xmlns:a16="http://schemas.microsoft.com/office/drawing/2014/main" id="{DC1D9E97-F649-40A7-BF5C-CB571F36CE3B}"/>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2585600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Parcours blocage par le SOC</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3</a:t>
            </a:r>
          </a:p>
        </p:txBody>
      </p:sp>
      <p:sp>
        <p:nvSpPr>
          <p:cNvPr id="6" name="Espace réservé du texte 10">
            <a:extLst>
              <a:ext uri="{FF2B5EF4-FFF2-40B4-BE49-F238E27FC236}">
                <a16:creationId xmlns:a16="http://schemas.microsoft.com/office/drawing/2014/main" id="{4FBED594-1F90-51EE-AD9F-5C1B7BA604BC}"/>
              </a:ext>
            </a:extLst>
          </p:cNvPr>
          <p:cNvSpPr txBox="1">
            <a:spLocks/>
          </p:cNvSpPr>
          <p:nvPr/>
        </p:nvSpPr>
        <p:spPr>
          <a:xfrm>
            <a:off x="959935" y="974256"/>
            <a:ext cx="10272131" cy="384043"/>
          </a:xfrm>
          <a:prstGeom prst="rect">
            <a:avLst/>
          </a:prstGeom>
        </p:spPr>
        <p:txBody>
          <a:bodyPr vert="horz" lIns="0" tIns="0" rIns="0" bIns="0" rtlCol="0">
            <a:normAutofit/>
          </a:bodyPr>
          <a:lstStyle>
            <a:lvl1pPr marL="0" indent="0" algn="ctr" defTabSz="1219170" rtl="0" eaLnBrk="1" latinLnBrk="0" hangingPunct="1">
              <a:lnSpc>
                <a:spcPct val="90000"/>
              </a:lnSpc>
              <a:spcBef>
                <a:spcPts val="1333"/>
              </a:spcBef>
              <a:buClr>
                <a:schemeClr val="tx2"/>
              </a:buClr>
              <a:buFont typeface="Cambria Math" panose="02040503050406030204" pitchFamily="18" charset="0"/>
              <a:buNone/>
              <a:tabLst/>
              <a:defRPr sz="1867" b="0" i="0" kern="1200" baseline="0">
                <a:solidFill>
                  <a:srgbClr val="B24388"/>
                </a:solidFill>
                <a:latin typeface="Montserrat" pitchFamily="2" charset="77"/>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nSpc>
                <a:spcPct val="107000"/>
              </a:lnSpc>
              <a:spcAft>
                <a:spcPts val="1067"/>
              </a:spcAft>
            </a:pPr>
            <a:r>
              <a:rPr lang="fr-FR" sz="2400" kern="100" dirty="0">
                <a:solidFill>
                  <a:srgbClr val="C00000"/>
                </a:solidFill>
                <a:latin typeface="Calibri" panose="020F0502020204030204" pitchFamily="34" charset="0"/>
                <a:ea typeface="Calibri" panose="020F0502020204030204" pitchFamily="34" charset="0"/>
                <a:cs typeface="Times New Roman" panose="02020603050405020304" pitchFamily="18" charset="0"/>
              </a:rPr>
              <a:t>Ecran Synthèse des Utilisateurs</a:t>
            </a:r>
          </a:p>
        </p:txBody>
      </p:sp>
      <p:pic>
        <p:nvPicPr>
          <p:cNvPr id="7" name="Picture 2">
            <a:extLst>
              <a:ext uri="{FF2B5EF4-FFF2-40B4-BE49-F238E27FC236}">
                <a16:creationId xmlns:a16="http://schemas.microsoft.com/office/drawing/2014/main" id="{5521687D-204D-2271-FB18-353BE81F92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3446" y="1465283"/>
            <a:ext cx="10251399" cy="494876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BB4B9BFD-BB44-7B54-CC08-A1A29EC81C8F}"/>
              </a:ext>
            </a:extLst>
          </p:cNvPr>
          <p:cNvSpPr/>
          <p:nvPr/>
        </p:nvSpPr>
        <p:spPr>
          <a:xfrm>
            <a:off x="3119670" y="3203214"/>
            <a:ext cx="1344149" cy="192021"/>
          </a:xfrm>
          <a:prstGeom prst="rect">
            <a:avLst/>
          </a:prstGeom>
          <a:solidFill>
            <a:srgbClr val="C00000">
              <a:alpha val="34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9" name="Rectangle 8">
            <a:extLst>
              <a:ext uri="{FF2B5EF4-FFF2-40B4-BE49-F238E27FC236}">
                <a16:creationId xmlns:a16="http://schemas.microsoft.com/office/drawing/2014/main" id="{A659F5B6-2B8A-E8E7-DCF1-40B23BB98F9A}"/>
              </a:ext>
            </a:extLst>
          </p:cNvPr>
          <p:cNvSpPr/>
          <p:nvPr/>
        </p:nvSpPr>
        <p:spPr>
          <a:xfrm>
            <a:off x="10175948" y="3203214"/>
            <a:ext cx="1056117" cy="235524"/>
          </a:xfrm>
          <a:prstGeom prst="rect">
            <a:avLst/>
          </a:prstGeom>
          <a:solidFill>
            <a:srgbClr val="C00000">
              <a:alpha val="34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3" name="Espace réservé du texte 12">
            <a:extLst>
              <a:ext uri="{FF2B5EF4-FFF2-40B4-BE49-F238E27FC236}">
                <a16:creationId xmlns:a16="http://schemas.microsoft.com/office/drawing/2014/main" id="{72707555-3C71-9429-3A62-06A5BDDF81FE}"/>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332413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Parcours blocage par le SOC</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3</a:t>
            </a:r>
          </a:p>
        </p:txBody>
      </p:sp>
      <p:sp>
        <p:nvSpPr>
          <p:cNvPr id="6" name="Espace réservé du texte 10">
            <a:extLst>
              <a:ext uri="{FF2B5EF4-FFF2-40B4-BE49-F238E27FC236}">
                <a16:creationId xmlns:a16="http://schemas.microsoft.com/office/drawing/2014/main" id="{6B57FD6B-7B06-84C0-72FB-371FC052BD31}"/>
              </a:ext>
            </a:extLst>
          </p:cNvPr>
          <p:cNvSpPr txBox="1">
            <a:spLocks/>
          </p:cNvSpPr>
          <p:nvPr/>
        </p:nvSpPr>
        <p:spPr>
          <a:xfrm>
            <a:off x="959935" y="1044599"/>
            <a:ext cx="10272131" cy="384043"/>
          </a:xfrm>
          <a:prstGeom prst="rect">
            <a:avLst/>
          </a:prstGeom>
        </p:spPr>
        <p:txBody>
          <a:bodyPr vert="horz" lIns="0" tIns="0" rIns="0" bIns="0" rtlCol="0">
            <a:normAutofit/>
          </a:bodyPr>
          <a:lstStyle>
            <a:lvl1pPr marL="0" indent="0" algn="ctr" defTabSz="1219170" rtl="0" eaLnBrk="1" latinLnBrk="0" hangingPunct="1">
              <a:lnSpc>
                <a:spcPct val="90000"/>
              </a:lnSpc>
              <a:spcBef>
                <a:spcPts val="1333"/>
              </a:spcBef>
              <a:buClr>
                <a:schemeClr val="tx2"/>
              </a:buClr>
              <a:buFont typeface="Cambria Math" panose="02040503050406030204" pitchFamily="18" charset="0"/>
              <a:buNone/>
              <a:tabLst/>
              <a:defRPr sz="1867" b="0" i="0" kern="1200" baseline="0">
                <a:solidFill>
                  <a:srgbClr val="B24388"/>
                </a:solidFill>
                <a:latin typeface="Montserrat" pitchFamily="2" charset="77"/>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nSpc>
                <a:spcPct val="107000"/>
              </a:lnSpc>
              <a:spcAft>
                <a:spcPts val="1067"/>
              </a:spcAft>
            </a:pPr>
            <a:r>
              <a:rPr lang="fr-FR" sz="2400" kern="100" dirty="0">
                <a:solidFill>
                  <a:srgbClr val="C00000"/>
                </a:solidFill>
                <a:latin typeface="Calibri" panose="020F0502020204030204" pitchFamily="34" charset="0"/>
                <a:ea typeface="Calibri" panose="020F0502020204030204" pitchFamily="34" charset="0"/>
                <a:cs typeface="Times New Roman" panose="02020603050405020304" pitchFamily="18" charset="0"/>
              </a:rPr>
              <a:t>Ecran Synthèse Utilisateur</a:t>
            </a:r>
          </a:p>
        </p:txBody>
      </p:sp>
      <p:pic>
        <p:nvPicPr>
          <p:cNvPr id="7" name="Picture 2">
            <a:extLst>
              <a:ext uri="{FF2B5EF4-FFF2-40B4-BE49-F238E27FC236}">
                <a16:creationId xmlns:a16="http://schemas.microsoft.com/office/drawing/2014/main" id="{42BD86B1-5700-2FAE-0203-11BCE262EF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1230" y="1412777"/>
            <a:ext cx="9709540" cy="494876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948CB786-95A5-32FD-B05B-27D2C7BB84AD}"/>
              </a:ext>
            </a:extLst>
          </p:cNvPr>
          <p:cNvSpPr/>
          <p:nvPr/>
        </p:nvSpPr>
        <p:spPr>
          <a:xfrm>
            <a:off x="7440150" y="2853100"/>
            <a:ext cx="1344149" cy="576064"/>
          </a:xfrm>
          <a:prstGeom prst="rect">
            <a:avLst/>
          </a:prstGeom>
          <a:solidFill>
            <a:srgbClr val="C00000">
              <a:alpha val="34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2" name="Espace réservé du texte 11">
            <a:extLst>
              <a:ext uri="{FF2B5EF4-FFF2-40B4-BE49-F238E27FC236}">
                <a16:creationId xmlns:a16="http://schemas.microsoft.com/office/drawing/2014/main" id="{000470D1-6204-4C8F-0615-B0F7C3FBC905}"/>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2014191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dirty="0"/>
              <a:t>Contexte et Enjeux</a:t>
            </a:r>
          </a:p>
          <a:p>
            <a:r>
              <a:rPr lang="fr-FR" dirty="0"/>
              <a:t>Le fonctionnement</a:t>
            </a:r>
          </a:p>
          <a:p>
            <a:r>
              <a:rPr lang="fr-FR" b="1" dirty="0">
                <a:effectLst>
                  <a:outerShdw blurRad="38100" dist="38100" dir="2700000" algn="tl">
                    <a:srgbClr val="000000">
                      <a:alpha val="43137"/>
                    </a:srgbClr>
                  </a:outerShdw>
                </a:effectLst>
              </a:rPr>
              <a:t>Les diverses vues en fonction des parcours</a:t>
            </a:r>
          </a:p>
          <a:p>
            <a:pPr lvl="1"/>
            <a:r>
              <a:rPr lang="fr-FR" sz="1600" dirty="0"/>
              <a:t>Le parcours de blocage réalisé par le SOC </a:t>
            </a:r>
          </a:p>
          <a:p>
            <a:pPr lvl="1"/>
            <a:r>
              <a:rPr lang="fr-FR" sz="1600" b="1" dirty="0">
                <a:effectLst>
                  <a:outerShdw blurRad="38100" dist="38100" dir="2700000" algn="tl">
                    <a:srgbClr val="000000">
                      <a:alpha val="43137"/>
                    </a:srgbClr>
                  </a:outerShdw>
                </a:effectLst>
              </a:rPr>
              <a:t>Le parcours de blocage suite demande du client</a:t>
            </a:r>
          </a:p>
          <a:p>
            <a:pPr lvl="1"/>
            <a:r>
              <a:rPr lang="fr-FR" sz="1600" dirty="0"/>
              <a:t>Le parcours de déblocage</a:t>
            </a:r>
          </a:p>
          <a:p>
            <a:r>
              <a:rPr lang="fr-FR" dirty="0"/>
              <a:t>Le point de vigilance concernant les utilisateurs rendus inactifs</a:t>
            </a:r>
          </a:p>
          <a:p>
            <a:endParaRPr lang="fr-FR" sz="1400" dirty="0"/>
          </a:p>
        </p:txBody>
      </p:sp>
    </p:spTree>
    <p:extLst>
      <p:ext uri="{BB962C8B-B14F-4D97-AF65-F5344CB8AC3E}">
        <p14:creationId xmlns:p14="http://schemas.microsoft.com/office/powerpoint/2010/main" val="1356366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contenu 19">
            <a:extLst>
              <a:ext uri="{FF2B5EF4-FFF2-40B4-BE49-F238E27FC236}">
                <a16:creationId xmlns:a16="http://schemas.microsoft.com/office/drawing/2014/main" id="{91ECAD1D-3928-078C-D48C-1B841C6858BE}"/>
              </a:ext>
            </a:extLst>
          </p:cNvPr>
          <p:cNvSpPr>
            <a:spLocks noGrp="1"/>
          </p:cNvSpPr>
          <p:nvPr>
            <p:ph idx="17"/>
          </p:nvPr>
        </p:nvSpPr>
        <p:spPr/>
        <p:txBody>
          <a:bodyPr/>
          <a:lstStyle/>
          <a:p>
            <a:endParaRPr lang="fr-FR" dirty="0"/>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Parcours blocage par suite d’une demande client (représentant légal)</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3</a:t>
            </a:r>
          </a:p>
        </p:txBody>
      </p:sp>
      <p:pic>
        <p:nvPicPr>
          <p:cNvPr id="12" name="Image 11">
            <a:extLst>
              <a:ext uri="{FF2B5EF4-FFF2-40B4-BE49-F238E27FC236}">
                <a16:creationId xmlns:a16="http://schemas.microsoft.com/office/drawing/2014/main" id="{4E26EBA6-90A7-BBC8-2712-7A60BA8F781B}"/>
              </a:ext>
            </a:extLst>
          </p:cNvPr>
          <p:cNvPicPr>
            <a:picLocks noChangeAspect="1"/>
          </p:cNvPicPr>
          <p:nvPr/>
        </p:nvPicPr>
        <p:blipFill>
          <a:blip r:embed="rId2"/>
          <a:stretch>
            <a:fillRect/>
          </a:stretch>
        </p:blipFill>
        <p:spPr>
          <a:xfrm>
            <a:off x="884202" y="1279994"/>
            <a:ext cx="10645437" cy="5136143"/>
          </a:xfrm>
          <a:prstGeom prst="rect">
            <a:avLst/>
          </a:prstGeom>
          <a:ln>
            <a:noFill/>
          </a:ln>
          <a:effectLst>
            <a:outerShdw blurRad="190500" algn="tl" rotWithShape="0">
              <a:srgbClr val="000000">
                <a:alpha val="70000"/>
              </a:srgbClr>
            </a:outerShdw>
          </a:effectLst>
        </p:spPr>
      </p:pic>
      <p:sp>
        <p:nvSpPr>
          <p:cNvPr id="13" name="Rectangle 12">
            <a:extLst>
              <a:ext uri="{FF2B5EF4-FFF2-40B4-BE49-F238E27FC236}">
                <a16:creationId xmlns:a16="http://schemas.microsoft.com/office/drawing/2014/main" id="{D76EFE82-B583-250C-432A-91C738DEE2F4}"/>
              </a:ext>
            </a:extLst>
          </p:cNvPr>
          <p:cNvSpPr/>
          <p:nvPr/>
        </p:nvSpPr>
        <p:spPr>
          <a:xfrm>
            <a:off x="9717183" y="3316930"/>
            <a:ext cx="1536172" cy="288032"/>
          </a:xfrm>
          <a:prstGeom prst="rect">
            <a:avLst/>
          </a:prstGeom>
          <a:solidFill>
            <a:srgbClr val="C0000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sp>
        <p:nvSpPr>
          <p:cNvPr id="14" name="Rectangle 13">
            <a:extLst>
              <a:ext uri="{FF2B5EF4-FFF2-40B4-BE49-F238E27FC236}">
                <a16:creationId xmlns:a16="http://schemas.microsoft.com/office/drawing/2014/main" id="{EC90C07D-7DC8-1636-9CFD-754D3F234D37}"/>
              </a:ext>
            </a:extLst>
          </p:cNvPr>
          <p:cNvSpPr/>
          <p:nvPr/>
        </p:nvSpPr>
        <p:spPr>
          <a:xfrm>
            <a:off x="3092447" y="3220920"/>
            <a:ext cx="1440160" cy="96011"/>
          </a:xfrm>
          <a:prstGeom prst="rect">
            <a:avLst/>
          </a:prstGeom>
          <a:solidFill>
            <a:srgbClr val="C0000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a:sym typeface="Arial"/>
            </a:endParaRPr>
          </a:p>
        </p:txBody>
      </p:sp>
      <p:pic>
        <p:nvPicPr>
          <p:cNvPr id="17" name="Image 16" descr="Une image contenant texte, signe&#10;&#10;Description générée automatiquement">
            <a:extLst>
              <a:ext uri="{FF2B5EF4-FFF2-40B4-BE49-F238E27FC236}">
                <a16:creationId xmlns:a16="http://schemas.microsoft.com/office/drawing/2014/main" id="{94DB601D-D1B4-D383-2BF8-2AE2EF7681AB}"/>
              </a:ext>
            </a:extLst>
          </p:cNvPr>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200000"/>
                    </a14:imgEffect>
                  </a14:imgLayer>
                </a14:imgProps>
              </a:ext>
              <a:ext uri="{837473B0-CC2E-450A-ABE3-18F120FF3D39}">
                <a1611:picAttrSrcUrl xmlns:a1611="http://schemas.microsoft.com/office/drawing/2016/11/main" r:id="rId5"/>
              </a:ext>
            </a:extLst>
          </a:blip>
          <a:stretch>
            <a:fillRect/>
          </a:stretch>
        </p:blipFill>
        <p:spPr>
          <a:xfrm rot="767476">
            <a:off x="10066750" y="-146217"/>
            <a:ext cx="2427653" cy="2191359"/>
          </a:xfrm>
          <a:prstGeom prst="rect">
            <a:avLst/>
          </a:prstGeom>
        </p:spPr>
      </p:pic>
      <p:sp>
        <p:nvSpPr>
          <p:cNvPr id="18" name="ZoneTexte 17">
            <a:extLst>
              <a:ext uri="{FF2B5EF4-FFF2-40B4-BE49-F238E27FC236}">
                <a16:creationId xmlns:a16="http://schemas.microsoft.com/office/drawing/2014/main" id="{8594DE67-A8CD-23AC-F58D-5EA1445DF497}"/>
              </a:ext>
            </a:extLst>
          </p:cNvPr>
          <p:cNvSpPr txBox="1"/>
          <p:nvPr/>
        </p:nvSpPr>
        <p:spPr>
          <a:xfrm rot="223734">
            <a:off x="10250425" y="776567"/>
            <a:ext cx="1943832" cy="830997"/>
          </a:xfrm>
          <a:prstGeom prst="rect">
            <a:avLst/>
          </a:prstGeom>
          <a:noFill/>
        </p:spPr>
        <p:txBody>
          <a:bodyPr wrap="square">
            <a:spAutoFit/>
          </a:bodyPr>
          <a:lstStyle/>
          <a:p>
            <a:pPr algn="ctr" defTabSz="1219170"/>
            <a:r>
              <a:rPr lang="fr-FR" sz="1600" kern="0" dirty="0">
                <a:solidFill>
                  <a:srgbClr val="FFFFFF"/>
                </a:solidFill>
                <a:latin typeface="Arial"/>
                <a:cs typeface="Arial"/>
                <a:sym typeface="Arial"/>
              </a:rPr>
              <a:t>L’action manuelle est réalisée par le conseiller</a:t>
            </a:r>
          </a:p>
        </p:txBody>
      </p:sp>
      <p:sp>
        <p:nvSpPr>
          <p:cNvPr id="21" name="Espace réservé du texte 10">
            <a:extLst>
              <a:ext uri="{FF2B5EF4-FFF2-40B4-BE49-F238E27FC236}">
                <a16:creationId xmlns:a16="http://schemas.microsoft.com/office/drawing/2014/main" id="{BD191CF0-0EA8-B461-7F2C-90BF80E29DE2}"/>
              </a:ext>
            </a:extLst>
          </p:cNvPr>
          <p:cNvSpPr txBox="1">
            <a:spLocks/>
          </p:cNvSpPr>
          <p:nvPr/>
        </p:nvSpPr>
        <p:spPr>
          <a:xfrm>
            <a:off x="959935" y="1027014"/>
            <a:ext cx="10272131" cy="384043"/>
          </a:xfrm>
          <a:prstGeom prst="rect">
            <a:avLst/>
          </a:prstGeom>
        </p:spPr>
        <p:txBody>
          <a:bodyPr vert="horz" lIns="0" tIns="0" rIns="0" bIns="0" rtlCol="0">
            <a:normAutofit/>
          </a:bodyPr>
          <a:lstStyle>
            <a:lvl1pPr marL="0" indent="0" algn="ctr" defTabSz="1219170" rtl="0" eaLnBrk="1" latinLnBrk="0" hangingPunct="1">
              <a:lnSpc>
                <a:spcPct val="90000"/>
              </a:lnSpc>
              <a:spcBef>
                <a:spcPts val="1333"/>
              </a:spcBef>
              <a:buClr>
                <a:schemeClr val="tx2"/>
              </a:buClr>
              <a:buFont typeface="Cambria Math" panose="02040503050406030204" pitchFamily="18" charset="0"/>
              <a:buNone/>
              <a:tabLst/>
              <a:defRPr sz="1867" b="0" i="0" kern="1200" baseline="0">
                <a:solidFill>
                  <a:srgbClr val="B24388"/>
                </a:solidFill>
                <a:latin typeface="Montserrat" pitchFamily="2" charset="77"/>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ctr"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r>
              <a:rPr kumimoji="0" lang="fr-FR" sz="1867" b="0" i="0" u="none" strike="noStrike" kern="1200" cap="none" spc="0" normalizeH="0" baseline="0" noProof="0" dirty="0">
                <a:ln>
                  <a:noFill/>
                </a:ln>
                <a:solidFill>
                  <a:srgbClr val="C00000"/>
                </a:solidFill>
                <a:effectLst/>
                <a:uLnTx/>
                <a:uFillTx/>
                <a:latin typeface="Montserrat" pitchFamily="2" charset="77"/>
                <a:ea typeface="+mn-ea"/>
                <a:cs typeface="Arial" panose="020B0604020202020204" pitchFamily="34" charset="0"/>
              </a:rPr>
              <a:t>Ecran Saisie</a:t>
            </a:r>
          </a:p>
        </p:txBody>
      </p:sp>
      <p:sp>
        <p:nvSpPr>
          <p:cNvPr id="23" name="Espace réservé du texte 22">
            <a:extLst>
              <a:ext uri="{FF2B5EF4-FFF2-40B4-BE49-F238E27FC236}">
                <a16:creationId xmlns:a16="http://schemas.microsoft.com/office/drawing/2014/main" id="{5F0BA788-FD1E-BE3C-845F-99B63D3DB3D6}"/>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1936189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a:xfrm>
            <a:off x="695325" y="1502968"/>
            <a:ext cx="10980738" cy="4860000"/>
          </a:xfrm>
        </p:spPr>
        <p:txBody>
          <a:bodyPr/>
          <a:lstStyle/>
          <a:p>
            <a:r>
              <a:rPr lang="fr-FR" dirty="0"/>
              <a:t>Modifier le texte</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Parcours blocage par suite d’une demande client (représentant légal)</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3</a:t>
            </a:r>
          </a:p>
        </p:txBody>
      </p:sp>
      <p:sp>
        <p:nvSpPr>
          <p:cNvPr id="6" name="Espace réservé du texte 10">
            <a:extLst>
              <a:ext uri="{FF2B5EF4-FFF2-40B4-BE49-F238E27FC236}">
                <a16:creationId xmlns:a16="http://schemas.microsoft.com/office/drawing/2014/main" id="{3C0A3976-A2C6-EB9B-030C-AB55F4525FDC}"/>
              </a:ext>
            </a:extLst>
          </p:cNvPr>
          <p:cNvSpPr txBox="1">
            <a:spLocks/>
          </p:cNvSpPr>
          <p:nvPr/>
        </p:nvSpPr>
        <p:spPr>
          <a:xfrm>
            <a:off x="959935" y="1027014"/>
            <a:ext cx="10272131" cy="384043"/>
          </a:xfrm>
          <a:prstGeom prst="rect">
            <a:avLst/>
          </a:prstGeom>
        </p:spPr>
        <p:txBody>
          <a:bodyPr vert="horz" lIns="0" tIns="0" rIns="0" bIns="0" rtlCol="0">
            <a:normAutofit/>
          </a:bodyPr>
          <a:lstStyle>
            <a:lvl1pPr marL="0" indent="0" algn="ctr" defTabSz="1219170" rtl="0" eaLnBrk="1" latinLnBrk="0" hangingPunct="1">
              <a:lnSpc>
                <a:spcPct val="90000"/>
              </a:lnSpc>
              <a:spcBef>
                <a:spcPts val="1333"/>
              </a:spcBef>
              <a:buClr>
                <a:schemeClr val="tx2"/>
              </a:buClr>
              <a:buFont typeface="Cambria Math" panose="02040503050406030204" pitchFamily="18" charset="0"/>
              <a:buNone/>
              <a:tabLst/>
              <a:defRPr sz="1867" b="0" i="0" kern="1200" baseline="0">
                <a:solidFill>
                  <a:srgbClr val="B24388"/>
                </a:solidFill>
                <a:latin typeface="Montserrat" pitchFamily="2" charset="77"/>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ctr"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r>
              <a:rPr kumimoji="0" lang="fr-FR" sz="1867" b="0" i="0" u="none" strike="noStrike" kern="1200" cap="none" spc="0" normalizeH="0" baseline="0" noProof="0" dirty="0">
                <a:ln>
                  <a:noFill/>
                </a:ln>
                <a:solidFill>
                  <a:srgbClr val="C00000"/>
                </a:solidFill>
                <a:effectLst/>
                <a:uLnTx/>
                <a:uFillTx/>
                <a:latin typeface="Montserrat" pitchFamily="2" charset="77"/>
                <a:ea typeface="+mn-ea"/>
                <a:cs typeface="Arial" panose="020B0604020202020204" pitchFamily="34" charset="0"/>
              </a:rPr>
              <a:t>Ecran Saisie</a:t>
            </a:r>
          </a:p>
        </p:txBody>
      </p:sp>
      <p:pic>
        <p:nvPicPr>
          <p:cNvPr id="7" name="Image 6">
            <a:extLst>
              <a:ext uri="{FF2B5EF4-FFF2-40B4-BE49-F238E27FC236}">
                <a16:creationId xmlns:a16="http://schemas.microsoft.com/office/drawing/2014/main" id="{DEF71E85-23D4-1A37-9AEB-042194B88573}"/>
              </a:ext>
            </a:extLst>
          </p:cNvPr>
          <p:cNvPicPr>
            <a:picLocks noChangeAspect="1"/>
          </p:cNvPicPr>
          <p:nvPr/>
        </p:nvPicPr>
        <p:blipFill>
          <a:blip r:embed="rId2"/>
          <a:stretch>
            <a:fillRect/>
          </a:stretch>
        </p:blipFill>
        <p:spPr>
          <a:xfrm>
            <a:off x="800646" y="1310235"/>
            <a:ext cx="10590708" cy="5150595"/>
          </a:xfrm>
          <a:prstGeom prst="rect">
            <a:avLst/>
          </a:prstGeom>
          <a:ln>
            <a:noFill/>
          </a:ln>
          <a:effectLst>
            <a:outerShdw blurRad="190500" algn="tl" rotWithShape="0">
              <a:srgbClr val="000000">
                <a:alpha val="70000"/>
              </a:srgbClr>
            </a:outerShdw>
          </a:effectLst>
        </p:spPr>
      </p:pic>
      <p:sp>
        <p:nvSpPr>
          <p:cNvPr id="8" name="Rectangle 7">
            <a:extLst>
              <a:ext uri="{FF2B5EF4-FFF2-40B4-BE49-F238E27FC236}">
                <a16:creationId xmlns:a16="http://schemas.microsoft.com/office/drawing/2014/main" id="{4AA047F5-DFCA-4952-C099-E998D1BFE081}"/>
              </a:ext>
            </a:extLst>
          </p:cNvPr>
          <p:cNvSpPr/>
          <p:nvPr/>
        </p:nvSpPr>
        <p:spPr>
          <a:xfrm>
            <a:off x="5519936" y="3554784"/>
            <a:ext cx="2304341" cy="1332665"/>
          </a:xfrm>
          <a:prstGeom prst="rect">
            <a:avLst/>
          </a:prstGeom>
          <a:solidFill>
            <a:srgbClr val="C00000">
              <a:alpha val="34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9" name="Rectangle : coins arrondis 8">
            <a:extLst>
              <a:ext uri="{FF2B5EF4-FFF2-40B4-BE49-F238E27FC236}">
                <a16:creationId xmlns:a16="http://schemas.microsoft.com/office/drawing/2014/main" id="{8B2F44A7-F08F-8457-D8CD-47A7D45FE589}"/>
              </a:ext>
            </a:extLst>
          </p:cNvPr>
          <p:cNvSpPr/>
          <p:nvPr/>
        </p:nvSpPr>
        <p:spPr>
          <a:xfrm>
            <a:off x="3119670" y="4998494"/>
            <a:ext cx="2784309" cy="1047371"/>
          </a:xfrm>
          <a:prstGeom prst="roundRect">
            <a:avLst/>
          </a:prstGeom>
          <a:solidFill>
            <a:srgbClr val="FFFFFF"/>
          </a:solidFill>
          <a:ln w="22225" cap="flat" cmpd="sng" algn="ctr">
            <a:solidFill>
              <a:srgbClr val="C00000"/>
            </a:solidFill>
            <a:prstDash val="lgDash"/>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C00000"/>
                </a:solidFill>
                <a:effectLst/>
                <a:uLnTx/>
                <a:uFillTx/>
                <a:latin typeface="Arial"/>
                <a:ea typeface="+mn-ea"/>
                <a:cs typeface="+mn-cs"/>
                <a:sym typeface="Arial"/>
              </a:rPr>
              <a:t>Confirmation </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C00000"/>
                </a:solidFill>
                <a:effectLst/>
                <a:uLnTx/>
                <a:uFillTx/>
                <a:latin typeface="Arial"/>
                <a:ea typeface="+mn-ea"/>
                <a:cs typeface="+mn-cs"/>
                <a:sym typeface="Arial"/>
              </a:rPr>
              <a:t>de l’origine de la demande du blocage</a:t>
            </a:r>
          </a:p>
        </p:txBody>
      </p:sp>
      <p:cxnSp>
        <p:nvCxnSpPr>
          <p:cNvPr id="10" name="Connecteur droit 9">
            <a:extLst>
              <a:ext uri="{FF2B5EF4-FFF2-40B4-BE49-F238E27FC236}">
                <a16:creationId xmlns:a16="http://schemas.microsoft.com/office/drawing/2014/main" id="{625F6757-AE09-7550-D25D-6D4D20CDEDE8}"/>
              </a:ext>
            </a:extLst>
          </p:cNvPr>
          <p:cNvCxnSpPr>
            <a:cxnSpLocks/>
          </p:cNvCxnSpPr>
          <p:nvPr/>
        </p:nvCxnSpPr>
        <p:spPr>
          <a:xfrm flipV="1">
            <a:off x="4655840" y="4536287"/>
            <a:ext cx="960107" cy="462205"/>
          </a:xfrm>
          <a:prstGeom prst="line">
            <a:avLst/>
          </a:prstGeom>
          <a:noFill/>
          <a:ln w="22225" cap="flat" cmpd="sng" algn="ctr">
            <a:solidFill>
              <a:srgbClr val="C00000"/>
            </a:solidFill>
            <a:prstDash val="lgDash"/>
            <a:miter lim="800000"/>
          </a:ln>
          <a:effectLst/>
        </p:spPr>
      </p:cxnSp>
      <p:sp>
        <p:nvSpPr>
          <p:cNvPr id="11" name="Rectangle : coins arrondis 10">
            <a:extLst>
              <a:ext uri="{FF2B5EF4-FFF2-40B4-BE49-F238E27FC236}">
                <a16:creationId xmlns:a16="http://schemas.microsoft.com/office/drawing/2014/main" id="{97DC766F-348B-7D7E-F842-B4E0C860E86D}"/>
              </a:ext>
            </a:extLst>
          </p:cNvPr>
          <p:cNvSpPr/>
          <p:nvPr/>
        </p:nvSpPr>
        <p:spPr>
          <a:xfrm>
            <a:off x="8833857" y="4084149"/>
            <a:ext cx="2383225" cy="2228957"/>
          </a:xfrm>
          <a:prstGeom prst="roundRect">
            <a:avLst/>
          </a:prstGeom>
          <a:gradFill>
            <a:gsLst>
              <a:gs pos="0">
                <a:schemeClr val="accent1">
                  <a:lumMod val="5000"/>
                  <a:lumOff val="95000"/>
                </a:schemeClr>
              </a:gs>
              <a:gs pos="6000">
                <a:schemeClr val="accent1">
                  <a:lumMod val="45000"/>
                  <a:lumOff val="55000"/>
                </a:schemeClr>
              </a:gs>
              <a:gs pos="45000">
                <a:schemeClr val="accent1">
                  <a:lumMod val="45000"/>
                  <a:lumOff val="55000"/>
                </a:schemeClr>
              </a:gs>
              <a:gs pos="76000">
                <a:schemeClr val="accent1">
                  <a:lumMod val="30000"/>
                  <a:lumOff val="70000"/>
                </a:schemeClr>
              </a:gs>
            </a:gsLst>
            <a:lin ang="5400000" scaled="1"/>
          </a:gradFill>
          <a:ln>
            <a:solidFill>
              <a:srgbClr val="C00000"/>
            </a:solidFill>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333" b="1" i="0" u="none" strike="noStrike" kern="0" cap="none" spc="0" normalizeH="0" baseline="0" noProof="0" dirty="0">
                <a:ln>
                  <a:noFill/>
                </a:ln>
                <a:solidFill>
                  <a:srgbClr val="FFFFFF"/>
                </a:solidFill>
                <a:effectLst/>
                <a:uLnTx/>
                <a:uFillTx/>
                <a:latin typeface="Arial"/>
                <a:ea typeface="+mn-ea"/>
                <a:cs typeface="+mn-cs"/>
                <a:sym typeface="Arial"/>
              </a:rPr>
              <a:t>Le conseiller peut bloquer un utilisateur CE net suite à la demande du client </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333" b="1" i="0" u="none" strike="noStrike" kern="0" cap="none" spc="0" normalizeH="0" baseline="0" noProof="0" dirty="0">
                <a:ln>
                  <a:noFill/>
                </a:ln>
                <a:solidFill>
                  <a:srgbClr val="FFFFFF"/>
                </a:solidFill>
                <a:effectLst/>
                <a:uLnTx/>
                <a:uFillTx/>
                <a:latin typeface="Arial"/>
                <a:ea typeface="+mn-ea"/>
                <a:cs typeface="+mn-cs"/>
                <a:sym typeface="Arial"/>
              </a:rPr>
              <a:t>dès lors que la demande est transmise par MSI ou par mail (A archiver par l'établissement). </a:t>
            </a:r>
          </a:p>
        </p:txBody>
      </p:sp>
      <p:pic>
        <p:nvPicPr>
          <p:cNvPr id="12" name="Image 11" descr="Une image contenant Police, triangle&#10;&#10;Description générée automatiquement">
            <a:extLst>
              <a:ext uri="{FF2B5EF4-FFF2-40B4-BE49-F238E27FC236}">
                <a16:creationId xmlns:a16="http://schemas.microsoft.com/office/drawing/2014/main" id="{9CBCC942-F300-C31E-F57E-1FAC017C69D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705" b="89451" l="5189" r="94811">
                        <a14:foregroundMark x1="51415" y1="29958" x2="51415" y2="29958"/>
                        <a14:foregroundMark x1="5189" y1="78481" x2="5189" y2="78481"/>
                        <a14:foregroundMark x1="94811" y1="76371" x2="94811" y2="76371"/>
                        <a14:foregroundMark x1="82075" y1="79325" x2="82075" y2="79325"/>
                        <a14:foregroundMark x1="50472" y1="78481" x2="50472" y2="78481"/>
                        <a14:foregroundMark x1="52358" y1="54852" x2="52358" y2="54852"/>
                        <a14:foregroundMark x1="50472" y1="39662" x2="50472" y2="39662"/>
                        <a14:foregroundMark x1="49528" y1="32068" x2="49528" y2="32068"/>
                      </a14:backgroundRemoval>
                    </a14:imgEffect>
                  </a14:imgLayer>
                </a14:imgProps>
              </a:ext>
            </a:extLst>
          </a:blip>
          <a:stretch>
            <a:fillRect/>
          </a:stretch>
        </p:blipFill>
        <p:spPr>
          <a:xfrm>
            <a:off x="8098987" y="5268094"/>
            <a:ext cx="1121195" cy="1253411"/>
          </a:xfrm>
          <a:prstGeom prst="rect">
            <a:avLst/>
          </a:prstGeom>
        </p:spPr>
      </p:pic>
      <p:sp>
        <p:nvSpPr>
          <p:cNvPr id="14" name="Espace réservé du texte 13">
            <a:extLst>
              <a:ext uri="{FF2B5EF4-FFF2-40B4-BE49-F238E27FC236}">
                <a16:creationId xmlns:a16="http://schemas.microsoft.com/office/drawing/2014/main" id="{1AFE25C7-A85B-5714-8BB9-1C318DC4990F}"/>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2944203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Parcours blocage par suite d’une demande client (représentant légal)</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3</a:t>
            </a:r>
          </a:p>
        </p:txBody>
      </p:sp>
      <p:sp>
        <p:nvSpPr>
          <p:cNvPr id="6" name="Espace réservé du texte 10">
            <a:extLst>
              <a:ext uri="{FF2B5EF4-FFF2-40B4-BE49-F238E27FC236}">
                <a16:creationId xmlns:a16="http://schemas.microsoft.com/office/drawing/2014/main" id="{7EFB713F-FAC5-F96F-F151-B0DD0F3B8683}"/>
              </a:ext>
            </a:extLst>
          </p:cNvPr>
          <p:cNvSpPr txBox="1">
            <a:spLocks/>
          </p:cNvSpPr>
          <p:nvPr/>
        </p:nvSpPr>
        <p:spPr>
          <a:xfrm>
            <a:off x="959934" y="1061435"/>
            <a:ext cx="10272131" cy="384043"/>
          </a:xfrm>
          <a:prstGeom prst="rect">
            <a:avLst/>
          </a:prstGeom>
        </p:spPr>
        <p:txBody>
          <a:bodyPr vert="horz" lIns="0" tIns="0" rIns="0" bIns="0" rtlCol="0">
            <a:normAutofit/>
          </a:bodyPr>
          <a:lstStyle>
            <a:lvl1pPr marL="0" indent="0" algn="ctr" defTabSz="1219170" rtl="0" eaLnBrk="1" latinLnBrk="0" hangingPunct="1">
              <a:lnSpc>
                <a:spcPct val="90000"/>
              </a:lnSpc>
              <a:spcBef>
                <a:spcPts val="1333"/>
              </a:spcBef>
              <a:buClr>
                <a:schemeClr val="tx2"/>
              </a:buClr>
              <a:buFont typeface="Cambria Math" panose="02040503050406030204" pitchFamily="18" charset="0"/>
              <a:buNone/>
              <a:tabLst/>
              <a:defRPr sz="1867" b="0" i="0" kern="1200" baseline="0">
                <a:solidFill>
                  <a:srgbClr val="B24388"/>
                </a:solidFill>
                <a:latin typeface="Montserrat" pitchFamily="2" charset="77"/>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ctr"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r>
              <a:rPr kumimoji="0" lang="fr-FR" sz="1867" b="0" i="0" u="none" strike="noStrike" kern="1200" cap="none" spc="0" normalizeH="0" baseline="0" noProof="0" dirty="0">
                <a:ln>
                  <a:noFill/>
                </a:ln>
                <a:solidFill>
                  <a:srgbClr val="C00000"/>
                </a:solidFill>
                <a:effectLst/>
                <a:uLnTx/>
                <a:uFillTx/>
                <a:latin typeface="Montserrat" pitchFamily="2" charset="77"/>
                <a:ea typeface="+mn-ea"/>
                <a:cs typeface="Arial" panose="020B0604020202020204" pitchFamily="34" charset="0"/>
              </a:rPr>
              <a:t>Ecran Saisie</a:t>
            </a:r>
          </a:p>
        </p:txBody>
      </p:sp>
      <p:pic>
        <p:nvPicPr>
          <p:cNvPr id="7" name="Espace réservé du contenu 11">
            <a:extLst>
              <a:ext uri="{FF2B5EF4-FFF2-40B4-BE49-F238E27FC236}">
                <a16:creationId xmlns:a16="http://schemas.microsoft.com/office/drawing/2014/main" id="{B6DB64D4-350D-A61B-F166-F2F5DFA4A380}"/>
              </a:ext>
            </a:extLst>
          </p:cNvPr>
          <p:cNvPicPr>
            <a:picLocks noChangeAspect="1"/>
          </p:cNvPicPr>
          <p:nvPr/>
        </p:nvPicPr>
        <p:blipFill>
          <a:blip r:embed="rId2"/>
          <a:stretch>
            <a:fillRect/>
          </a:stretch>
        </p:blipFill>
        <p:spPr>
          <a:xfrm>
            <a:off x="835200" y="1325986"/>
            <a:ext cx="10563933" cy="5099640"/>
          </a:xfrm>
          <a:prstGeom prst="rect">
            <a:avLst/>
          </a:prstGeom>
          <a:ln>
            <a:noFill/>
          </a:ln>
          <a:effectLst>
            <a:outerShdw blurRad="190500" algn="tl" rotWithShape="0">
              <a:srgbClr val="000000">
                <a:alpha val="70000"/>
              </a:srgbClr>
            </a:outerShdw>
          </a:effectLst>
        </p:spPr>
      </p:pic>
      <p:sp>
        <p:nvSpPr>
          <p:cNvPr id="8" name="Rectangle 7">
            <a:extLst>
              <a:ext uri="{FF2B5EF4-FFF2-40B4-BE49-F238E27FC236}">
                <a16:creationId xmlns:a16="http://schemas.microsoft.com/office/drawing/2014/main" id="{C369A040-73EE-3108-0B35-D06F9195B9CB}"/>
              </a:ext>
            </a:extLst>
          </p:cNvPr>
          <p:cNvSpPr/>
          <p:nvPr/>
        </p:nvSpPr>
        <p:spPr>
          <a:xfrm>
            <a:off x="4943872" y="3865588"/>
            <a:ext cx="3360373" cy="789724"/>
          </a:xfrm>
          <a:prstGeom prst="rect">
            <a:avLst/>
          </a:prstGeom>
          <a:solidFill>
            <a:srgbClr val="C00000">
              <a:alpha val="34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9" name="Rectangle 8">
            <a:extLst>
              <a:ext uri="{FF2B5EF4-FFF2-40B4-BE49-F238E27FC236}">
                <a16:creationId xmlns:a16="http://schemas.microsoft.com/office/drawing/2014/main" id="{E02C616F-D83C-E78C-749D-71E94D7BB976}"/>
              </a:ext>
            </a:extLst>
          </p:cNvPr>
          <p:cNvSpPr/>
          <p:nvPr/>
        </p:nvSpPr>
        <p:spPr>
          <a:xfrm>
            <a:off x="2918011" y="3264057"/>
            <a:ext cx="1929851" cy="100368"/>
          </a:xfrm>
          <a:prstGeom prst="rect">
            <a:avLst/>
          </a:prstGeom>
          <a:solidFill>
            <a:srgbClr val="C00000">
              <a:alpha val="34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0" name="Rectangle : coins arrondis 9">
            <a:extLst>
              <a:ext uri="{FF2B5EF4-FFF2-40B4-BE49-F238E27FC236}">
                <a16:creationId xmlns:a16="http://schemas.microsoft.com/office/drawing/2014/main" id="{939259D6-61B3-C5E6-8575-AA1E83B53893}"/>
              </a:ext>
            </a:extLst>
          </p:cNvPr>
          <p:cNvSpPr/>
          <p:nvPr/>
        </p:nvSpPr>
        <p:spPr>
          <a:xfrm>
            <a:off x="5327915" y="4857044"/>
            <a:ext cx="2592288" cy="518695"/>
          </a:xfrm>
          <a:prstGeom prst="roundRect">
            <a:avLst/>
          </a:prstGeom>
          <a:solidFill>
            <a:srgbClr val="FFFFFF"/>
          </a:solidFill>
          <a:ln w="22225" cap="flat" cmpd="sng" algn="ctr">
            <a:solidFill>
              <a:srgbClr val="C00000"/>
            </a:solidFill>
            <a:prstDash val="lgDash"/>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C00000"/>
                </a:solidFill>
                <a:effectLst/>
                <a:uLnTx/>
                <a:uFillTx/>
                <a:latin typeface="Arial"/>
                <a:ea typeface="+mn-ea"/>
                <a:cs typeface="+mn-cs"/>
                <a:sym typeface="Arial"/>
              </a:rPr>
              <a:t>Mise en place du blocage</a:t>
            </a:r>
          </a:p>
        </p:txBody>
      </p:sp>
      <p:pic>
        <p:nvPicPr>
          <p:cNvPr id="11" name="Image 10" descr="Une image contenant rouge, Carmin&#10;&#10;Description générée automatiquement">
            <a:extLst>
              <a:ext uri="{FF2B5EF4-FFF2-40B4-BE49-F238E27FC236}">
                <a16:creationId xmlns:a16="http://schemas.microsoft.com/office/drawing/2014/main" id="{62E19017-32BE-D4AE-ED5E-8C1DABC435F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4271798" y="2914875"/>
            <a:ext cx="748981" cy="748981"/>
          </a:xfrm>
          <a:prstGeom prst="rect">
            <a:avLst/>
          </a:prstGeom>
        </p:spPr>
      </p:pic>
      <p:sp>
        <p:nvSpPr>
          <p:cNvPr id="15" name="Espace réservé du texte 14">
            <a:extLst>
              <a:ext uri="{FF2B5EF4-FFF2-40B4-BE49-F238E27FC236}">
                <a16:creationId xmlns:a16="http://schemas.microsoft.com/office/drawing/2014/main" id="{075E37D8-527C-D2B3-43BD-E7FE32DED6AA}"/>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2512794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Parcours blocage par suite d’une demande client (représentant légal)</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3</a:t>
            </a:r>
          </a:p>
        </p:txBody>
      </p:sp>
      <p:sp>
        <p:nvSpPr>
          <p:cNvPr id="6" name="Espace réservé du texte 17">
            <a:extLst>
              <a:ext uri="{FF2B5EF4-FFF2-40B4-BE49-F238E27FC236}">
                <a16:creationId xmlns:a16="http://schemas.microsoft.com/office/drawing/2014/main" id="{6AEFA791-C0FB-B9C8-F1EA-898B54C7EA17}"/>
              </a:ext>
            </a:extLst>
          </p:cNvPr>
          <p:cNvSpPr txBox="1">
            <a:spLocks/>
          </p:cNvSpPr>
          <p:nvPr/>
        </p:nvSpPr>
        <p:spPr>
          <a:xfrm>
            <a:off x="959935" y="1422667"/>
            <a:ext cx="10272131" cy="384043"/>
          </a:xfrm>
          <a:prstGeom prst="rect">
            <a:avLst/>
          </a:prstGeom>
        </p:spPr>
        <p:txBody>
          <a:bodyPr vert="horz" lIns="0" tIns="0" rIns="0" bIns="0" rtlCol="0">
            <a:normAutofit/>
          </a:bodyPr>
          <a:lstStyle>
            <a:lvl1pPr marL="0" indent="0" algn="ctr" defTabSz="1219170" rtl="0" eaLnBrk="1" latinLnBrk="0" hangingPunct="1">
              <a:lnSpc>
                <a:spcPct val="90000"/>
              </a:lnSpc>
              <a:spcBef>
                <a:spcPts val="1333"/>
              </a:spcBef>
              <a:buClr>
                <a:schemeClr val="tx2"/>
              </a:buClr>
              <a:buFont typeface="Cambria Math" panose="02040503050406030204" pitchFamily="18" charset="0"/>
              <a:buNone/>
              <a:tabLst/>
              <a:defRPr sz="1867" b="0" i="0" kern="1200" baseline="0">
                <a:solidFill>
                  <a:srgbClr val="B24388"/>
                </a:solidFill>
                <a:latin typeface="Montserrat" pitchFamily="2" charset="77"/>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ctr"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r>
              <a:rPr kumimoji="0" lang="fr-FR" sz="1867" b="0" i="0" u="none" strike="noStrike" kern="1200" cap="none" spc="0" normalizeH="0" baseline="0" noProof="0" dirty="0">
                <a:ln>
                  <a:noFill/>
                </a:ln>
                <a:solidFill>
                  <a:srgbClr val="C00000"/>
                </a:solidFill>
                <a:effectLst/>
                <a:uLnTx/>
                <a:uFillTx/>
                <a:latin typeface="Montserrat" pitchFamily="2" charset="77"/>
                <a:ea typeface="+mn-ea"/>
                <a:cs typeface="Arial" panose="020B0604020202020204" pitchFamily="34" charset="0"/>
              </a:rPr>
              <a:t>Ecran Saisie</a:t>
            </a:r>
          </a:p>
          <a:p>
            <a:pPr marL="0" marR="0" lvl="0" indent="0" algn="ctr"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endParaRPr kumimoji="0" lang="fr-FR" sz="1867" b="0" i="0" u="none" strike="noStrike" kern="1200" cap="none" spc="0" normalizeH="0" baseline="0" noProof="0" dirty="0">
              <a:ln>
                <a:noFill/>
              </a:ln>
              <a:solidFill>
                <a:srgbClr val="B24388"/>
              </a:solidFill>
              <a:effectLst/>
              <a:uLnTx/>
              <a:uFillTx/>
              <a:latin typeface="Montserrat" pitchFamily="2" charset="77"/>
              <a:ea typeface="+mn-ea"/>
              <a:cs typeface="Arial" panose="020B0604020202020204" pitchFamily="34" charset="0"/>
            </a:endParaRPr>
          </a:p>
        </p:txBody>
      </p:sp>
      <p:pic>
        <p:nvPicPr>
          <p:cNvPr id="7" name="Image 6">
            <a:extLst>
              <a:ext uri="{FF2B5EF4-FFF2-40B4-BE49-F238E27FC236}">
                <a16:creationId xmlns:a16="http://schemas.microsoft.com/office/drawing/2014/main" id="{678709E1-0334-4BE9-485A-BB233892B961}"/>
              </a:ext>
            </a:extLst>
          </p:cNvPr>
          <p:cNvPicPr>
            <a:picLocks noChangeAspect="1"/>
          </p:cNvPicPr>
          <p:nvPr/>
        </p:nvPicPr>
        <p:blipFill>
          <a:blip r:embed="rId2"/>
          <a:stretch>
            <a:fillRect/>
          </a:stretch>
        </p:blipFill>
        <p:spPr>
          <a:xfrm>
            <a:off x="1391478" y="1772610"/>
            <a:ext cx="8641013" cy="4173823"/>
          </a:xfrm>
          <a:prstGeom prst="rect">
            <a:avLst/>
          </a:prstGeom>
          <a:ln>
            <a:noFill/>
          </a:ln>
          <a:effectLst>
            <a:outerShdw blurRad="190500" algn="tl" rotWithShape="0">
              <a:srgbClr val="000000">
                <a:alpha val="70000"/>
              </a:srgbClr>
            </a:outerShdw>
          </a:effectLst>
        </p:spPr>
      </p:pic>
      <p:sp>
        <p:nvSpPr>
          <p:cNvPr id="8" name="Rectangle 7">
            <a:extLst>
              <a:ext uri="{FF2B5EF4-FFF2-40B4-BE49-F238E27FC236}">
                <a16:creationId xmlns:a16="http://schemas.microsoft.com/office/drawing/2014/main" id="{4DC82994-F1E8-B091-B4F9-82ADF0D9D934}"/>
              </a:ext>
            </a:extLst>
          </p:cNvPr>
          <p:cNvSpPr/>
          <p:nvPr/>
        </p:nvSpPr>
        <p:spPr>
          <a:xfrm>
            <a:off x="3215680" y="3403751"/>
            <a:ext cx="1465149" cy="144016"/>
          </a:xfrm>
          <a:prstGeom prst="rect">
            <a:avLst/>
          </a:prstGeom>
          <a:solidFill>
            <a:srgbClr val="C00000">
              <a:alpha val="34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9" name="Image 8" descr="Une image contenant rouge, Carmin&#10;&#10;Description générée automatiquement">
            <a:extLst>
              <a:ext uri="{FF2B5EF4-FFF2-40B4-BE49-F238E27FC236}">
                <a16:creationId xmlns:a16="http://schemas.microsoft.com/office/drawing/2014/main" id="{16FE298F-3847-D2D3-C87F-626E6F1CC195}"/>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32444" y1="35111" x2="32444" y2="35111"/>
                        <a14:foregroundMark x1="81778" y1="64000" x2="81778" y2="64000"/>
                      </a14:backgroundRemoval>
                    </a14:imgEffect>
                  </a14:imgLayer>
                </a14:imgProps>
              </a:ext>
            </a:extLst>
          </a:blip>
          <a:stretch>
            <a:fillRect/>
          </a:stretch>
        </p:blipFill>
        <p:spPr>
          <a:xfrm>
            <a:off x="3987431" y="3111420"/>
            <a:ext cx="693399" cy="703401"/>
          </a:xfrm>
          <a:prstGeom prst="rect">
            <a:avLst/>
          </a:prstGeom>
        </p:spPr>
      </p:pic>
      <p:sp>
        <p:nvSpPr>
          <p:cNvPr id="10" name="Rectangle : coins arrondis 9">
            <a:extLst>
              <a:ext uri="{FF2B5EF4-FFF2-40B4-BE49-F238E27FC236}">
                <a16:creationId xmlns:a16="http://schemas.microsoft.com/office/drawing/2014/main" id="{A6DF0BE6-A1CD-16AF-2976-CB4F47B53F2C}"/>
              </a:ext>
            </a:extLst>
          </p:cNvPr>
          <p:cNvSpPr/>
          <p:nvPr/>
        </p:nvSpPr>
        <p:spPr>
          <a:xfrm>
            <a:off x="5296835" y="4731301"/>
            <a:ext cx="1901013" cy="536240"/>
          </a:xfrm>
          <a:prstGeom prst="roundRect">
            <a:avLst>
              <a:gd name="adj" fmla="val 16667"/>
            </a:avLst>
          </a:prstGeom>
          <a:solidFill>
            <a:srgbClr val="FFFFFF"/>
          </a:solidFill>
          <a:ln w="22225" cap="flat" cmpd="sng" algn="ctr">
            <a:solidFill>
              <a:srgbClr val="C00000"/>
            </a:solidFill>
            <a:prstDash val="lgDash"/>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467" b="0" i="0" u="none" strike="noStrike" kern="0" cap="none" spc="0" normalizeH="0" baseline="0" noProof="0" dirty="0">
                <a:ln>
                  <a:noFill/>
                </a:ln>
                <a:solidFill>
                  <a:srgbClr val="C00000"/>
                </a:solidFill>
                <a:effectLst/>
                <a:uLnTx/>
                <a:uFillTx/>
                <a:latin typeface="Arial"/>
                <a:ea typeface="+mn-ea"/>
                <a:cs typeface="+mn-cs"/>
                <a:sym typeface="Arial"/>
              </a:rPr>
              <a:t>Visualisation du blocage</a:t>
            </a:r>
          </a:p>
        </p:txBody>
      </p:sp>
      <p:cxnSp>
        <p:nvCxnSpPr>
          <p:cNvPr id="11" name="Connecteur droit 10">
            <a:extLst>
              <a:ext uri="{FF2B5EF4-FFF2-40B4-BE49-F238E27FC236}">
                <a16:creationId xmlns:a16="http://schemas.microsoft.com/office/drawing/2014/main" id="{1E6AC81A-2CD5-24B4-93D9-096609DCA93F}"/>
              </a:ext>
            </a:extLst>
          </p:cNvPr>
          <p:cNvCxnSpPr>
            <a:cxnSpLocks/>
          </p:cNvCxnSpPr>
          <p:nvPr/>
        </p:nvCxnSpPr>
        <p:spPr>
          <a:xfrm>
            <a:off x="4348912" y="4935227"/>
            <a:ext cx="947923" cy="0"/>
          </a:xfrm>
          <a:prstGeom prst="line">
            <a:avLst/>
          </a:prstGeom>
          <a:noFill/>
          <a:ln w="22225" cap="flat" cmpd="sng" algn="ctr">
            <a:solidFill>
              <a:srgbClr val="C00000"/>
            </a:solidFill>
            <a:prstDash val="lgDash"/>
            <a:miter lim="800000"/>
          </a:ln>
          <a:effectLst/>
        </p:spPr>
      </p:cxnSp>
      <p:cxnSp>
        <p:nvCxnSpPr>
          <p:cNvPr id="12" name="Connecteur droit 11">
            <a:extLst>
              <a:ext uri="{FF2B5EF4-FFF2-40B4-BE49-F238E27FC236}">
                <a16:creationId xmlns:a16="http://schemas.microsoft.com/office/drawing/2014/main" id="{48DC554F-C65E-42AF-FF7B-54ACCB88E85F}"/>
              </a:ext>
            </a:extLst>
          </p:cNvPr>
          <p:cNvCxnSpPr>
            <a:cxnSpLocks/>
          </p:cNvCxnSpPr>
          <p:nvPr/>
        </p:nvCxnSpPr>
        <p:spPr>
          <a:xfrm>
            <a:off x="7197849" y="4923323"/>
            <a:ext cx="1459903" cy="0"/>
          </a:xfrm>
          <a:prstGeom prst="line">
            <a:avLst/>
          </a:prstGeom>
          <a:noFill/>
          <a:ln w="22225" cap="flat" cmpd="sng" algn="ctr">
            <a:solidFill>
              <a:srgbClr val="C00000"/>
            </a:solidFill>
            <a:prstDash val="lgDash"/>
            <a:miter lim="800000"/>
          </a:ln>
          <a:effectLst/>
        </p:spPr>
      </p:cxnSp>
      <p:sp>
        <p:nvSpPr>
          <p:cNvPr id="13" name="Rectangle 12">
            <a:extLst>
              <a:ext uri="{FF2B5EF4-FFF2-40B4-BE49-F238E27FC236}">
                <a16:creationId xmlns:a16="http://schemas.microsoft.com/office/drawing/2014/main" id="{545910CE-16A1-2DAD-7544-750B098F7837}"/>
              </a:ext>
            </a:extLst>
          </p:cNvPr>
          <p:cNvSpPr/>
          <p:nvPr/>
        </p:nvSpPr>
        <p:spPr>
          <a:xfrm>
            <a:off x="8976320" y="3403751"/>
            <a:ext cx="864096" cy="144016"/>
          </a:xfrm>
          <a:prstGeom prst="rect">
            <a:avLst/>
          </a:prstGeom>
          <a:solidFill>
            <a:srgbClr val="C00000">
              <a:alpha val="34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cxnSp>
        <p:nvCxnSpPr>
          <p:cNvPr id="14" name="Connecteur droit 13">
            <a:extLst>
              <a:ext uri="{FF2B5EF4-FFF2-40B4-BE49-F238E27FC236}">
                <a16:creationId xmlns:a16="http://schemas.microsoft.com/office/drawing/2014/main" id="{858B09C9-4D0E-6E18-1052-33E7A93830EC}"/>
              </a:ext>
            </a:extLst>
          </p:cNvPr>
          <p:cNvCxnSpPr>
            <a:cxnSpLocks/>
          </p:cNvCxnSpPr>
          <p:nvPr/>
        </p:nvCxnSpPr>
        <p:spPr>
          <a:xfrm flipV="1">
            <a:off x="8657752" y="3547767"/>
            <a:ext cx="318569" cy="1375556"/>
          </a:xfrm>
          <a:prstGeom prst="line">
            <a:avLst/>
          </a:prstGeom>
          <a:noFill/>
          <a:ln w="22225" cap="flat" cmpd="sng" algn="ctr">
            <a:solidFill>
              <a:srgbClr val="C00000"/>
            </a:solidFill>
            <a:prstDash val="lgDash"/>
            <a:miter lim="800000"/>
          </a:ln>
          <a:effectLst/>
        </p:spPr>
      </p:cxnSp>
      <p:cxnSp>
        <p:nvCxnSpPr>
          <p:cNvPr id="15" name="Connecteur droit 14">
            <a:extLst>
              <a:ext uri="{FF2B5EF4-FFF2-40B4-BE49-F238E27FC236}">
                <a16:creationId xmlns:a16="http://schemas.microsoft.com/office/drawing/2014/main" id="{896B61E4-279E-0C80-7424-4EB1AA6BF459}"/>
              </a:ext>
            </a:extLst>
          </p:cNvPr>
          <p:cNvCxnSpPr>
            <a:cxnSpLocks/>
          </p:cNvCxnSpPr>
          <p:nvPr/>
        </p:nvCxnSpPr>
        <p:spPr>
          <a:xfrm>
            <a:off x="4079776" y="3675184"/>
            <a:ext cx="269136" cy="1248139"/>
          </a:xfrm>
          <a:prstGeom prst="line">
            <a:avLst/>
          </a:prstGeom>
          <a:noFill/>
          <a:ln w="22225" cap="flat" cmpd="sng" algn="ctr">
            <a:solidFill>
              <a:srgbClr val="C00000"/>
            </a:solidFill>
            <a:prstDash val="lgDash"/>
            <a:miter lim="800000"/>
          </a:ln>
          <a:effectLst/>
        </p:spPr>
      </p:cxnSp>
      <p:sp>
        <p:nvSpPr>
          <p:cNvPr id="19" name="Espace réservé du texte 18">
            <a:extLst>
              <a:ext uri="{FF2B5EF4-FFF2-40B4-BE49-F238E27FC236}">
                <a16:creationId xmlns:a16="http://schemas.microsoft.com/office/drawing/2014/main" id="{7DC96336-8283-5E30-AE55-7A0A2A093681}"/>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347589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Parcours blocage par suite d’une demande client (représentant légal)</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3</a:t>
            </a:r>
          </a:p>
        </p:txBody>
      </p:sp>
      <p:sp>
        <p:nvSpPr>
          <p:cNvPr id="6" name="Espace réservé du texte 10">
            <a:extLst>
              <a:ext uri="{FF2B5EF4-FFF2-40B4-BE49-F238E27FC236}">
                <a16:creationId xmlns:a16="http://schemas.microsoft.com/office/drawing/2014/main" id="{3CF8E3FF-22B9-3821-9B2B-578D83C65610}"/>
              </a:ext>
            </a:extLst>
          </p:cNvPr>
          <p:cNvSpPr txBox="1">
            <a:spLocks/>
          </p:cNvSpPr>
          <p:nvPr/>
        </p:nvSpPr>
        <p:spPr>
          <a:xfrm>
            <a:off x="959935" y="1176485"/>
            <a:ext cx="10272131" cy="384043"/>
          </a:xfrm>
          <a:prstGeom prst="rect">
            <a:avLst/>
          </a:prstGeom>
        </p:spPr>
        <p:txBody>
          <a:bodyPr vert="horz" lIns="0" tIns="0" rIns="0" bIns="0" rtlCol="0">
            <a:normAutofit/>
          </a:bodyPr>
          <a:lstStyle>
            <a:lvl1pPr marL="0" indent="0" algn="ctr" defTabSz="1219170" rtl="0" eaLnBrk="1" latinLnBrk="0" hangingPunct="1">
              <a:lnSpc>
                <a:spcPct val="90000"/>
              </a:lnSpc>
              <a:spcBef>
                <a:spcPts val="1333"/>
              </a:spcBef>
              <a:buClr>
                <a:schemeClr val="tx2"/>
              </a:buClr>
              <a:buFont typeface="Cambria Math" panose="02040503050406030204" pitchFamily="18" charset="0"/>
              <a:buNone/>
              <a:tabLst/>
              <a:defRPr sz="1867" b="0" i="0" kern="1200" baseline="0">
                <a:solidFill>
                  <a:srgbClr val="B24388"/>
                </a:solidFill>
                <a:latin typeface="Montserrat" pitchFamily="2" charset="77"/>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ctr"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r>
              <a:rPr kumimoji="0" lang="fr-FR" sz="1867" b="0" i="0" u="none" strike="noStrike" kern="1200" cap="none" spc="0" normalizeH="0" baseline="0" noProof="0" dirty="0">
                <a:ln>
                  <a:noFill/>
                </a:ln>
                <a:solidFill>
                  <a:srgbClr val="C00000"/>
                </a:solidFill>
                <a:effectLst/>
                <a:uLnTx/>
                <a:uFillTx/>
                <a:latin typeface="Montserrat" pitchFamily="2" charset="77"/>
                <a:ea typeface="+mn-ea"/>
                <a:cs typeface="Arial" panose="020B0604020202020204" pitchFamily="34" charset="0"/>
              </a:rPr>
              <a:t>Ecran Synthèse des utilisateurs</a:t>
            </a:r>
          </a:p>
        </p:txBody>
      </p:sp>
      <p:pic>
        <p:nvPicPr>
          <p:cNvPr id="7" name="Espace réservé du contenu 4">
            <a:extLst>
              <a:ext uri="{FF2B5EF4-FFF2-40B4-BE49-F238E27FC236}">
                <a16:creationId xmlns:a16="http://schemas.microsoft.com/office/drawing/2014/main" id="{2D30B7C2-D7CD-7025-56E6-68927B1FFD58}"/>
              </a:ext>
            </a:extLst>
          </p:cNvPr>
          <p:cNvPicPr>
            <a:picLocks noChangeAspect="1"/>
          </p:cNvPicPr>
          <p:nvPr/>
        </p:nvPicPr>
        <p:blipFill>
          <a:blip r:embed="rId2"/>
          <a:stretch>
            <a:fillRect/>
          </a:stretch>
        </p:blipFill>
        <p:spPr>
          <a:xfrm>
            <a:off x="1150699" y="1508787"/>
            <a:ext cx="10274300" cy="4859924"/>
          </a:xfrm>
          <a:prstGeom prst="rect">
            <a:avLst/>
          </a:prstGeom>
          <a:ln>
            <a:noFill/>
          </a:ln>
          <a:effectLst>
            <a:outerShdw blurRad="190500" algn="tl" rotWithShape="0">
              <a:srgbClr val="000000">
                <a:alpha val="70000"/>
              </a:srgbClr>
            </a:outerShdw>
          </a:effectLst>
        </p:spPr>
      </p:pic>
      <p:sp>
        <p:nvSpPr>
          <p:cNvPr id="8" name="Rectangle 7">
            <a:extLst>
              <a:ext uri="{FF2B5EF4-FFF2-40B4-BE49-F238E27FC236}">
                <a16:creationId xmlns:a16="http://schemas.microsoft.com/office/drawing/2014/main" id="{8CA7B254-6822-F7EC-DC0D-5A51CE59CEBC}"/>
              </a:ext>
            </a:extLst>
          </p:cNvPr>
          <p:cNvSpPr/>
          <p:nvPr/>
        </p:nvSpPr>
        <p:spPr>
          <a:xfrm>
            <a:off x="2159562" y="2948947"/>
            <a:ext cx="9072503" cy="192021"/>
          </a:xfrm>
          <a:prstGeom prst="rect">
            <a:avLst/>
          </a:prstGeom>
          <a:solidFill>
            <a:srgbClr val="C00000">
              <a:alpha val="34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2" name="Espace réservé du texte 11">
            <a:extLst>
              <a:ext uri="{FF2B5EF4-FFF2-40B4-BE49-F238E27FC236}">
                <a16:creationId xmlns:a16="http://schemas.microsoft.com/office/drawing/2014/main" id="{5E28F301-E763-B31F-E92D-8E26B8FF3BF5}"/>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31176104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Parcours blocage par suite d’une demande client (représentant légal)</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3</a:t>
            </a:r>
          </a:p>
        </p:txBody>
      </p:sp>
      <p:sp>
        <p:nvSpPr>
          <p:cNvPr id="6" name="Espace réservé du texte 10">
            <a:extLst>
              <a:ext uri="{FF2B5EF4-FFF2-40B4-BE49-F238E27FC236}">
                <a16:creationId xmlns:a16="http://schemas.microsoft.com/office/drawing/2014/main" id="{E7D1D5CC-50F8-CD06-C260-C083DE9651B0}"/>
              </a:ext>
            </a:extLst>
          </p:cNvPr>
          <p:cNvSpPr txBox="1">
            <a:spLocks/>
          </p:cNvSpPr>
          <p:nvPr/>
        </p:nvSpPr>
        <p:spPr>
          <a:xfrm>
            <a:off x="930461" y="1160623"/>
            <a:ext cx="10272131" cy="384043"/>
          </a:xfrm>
          <a:prstGeom prst="rect">
            <a:avLst/>
          </a:prstGeom>
        </p:spPr>
        <p:txBody>
          <a:bodyPr vert="horz" lIns="0" tIns="0" rIns="0" bIns="0" rtlCol="0">
            <a:normAutofit/>
          </a:bodyPr>
          <a:lstStyle>
            <a:lvl1pPr marL="0" indent="0" algn="ctr" defTabSz="1219170" rtl="0" eaLnBrk="1" latinLnBrk="0" hangingPunct="1">
              <a:lnSpc>
                <a:spcPct val="90000"/>
              </a:lnSpc>
              <a:spcBef>
                <a:spcPts val="1333"/>
              </a:spcBef>
              <a:buClr>
                <a:schemeClr val="tx2"/>
              </a:buClr>
              <a:buFont typeface="Cambria Math" panose="02040503050406030204" pitchFamily="18" charset="0"/>
              <a:buNone/>
              <a:tabLst/>
              <a:defRPr sz="1867" b="0" i="0" kern="1200" baseline="0">
                <a:solidFill>
                  <a:srgbClr val="B24388"/>
                </a:solidFill>
                <a:latin typeface="Montserrat" pitchFamily="2" charset="77"/>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ctr"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r>
              <a:rPr kumimoji="0" lang="fr-FR" sz="1867" b="0" i="0" u="none" strike="noStrike" kern="1200" cap="none" spc="0" normalizeH="0" baseline="0" noProof="0" dirty="0">
                <a:ln>
                  <a:noFill/>
                </a:ln>
                <a:solidFill>
                  <a:srgbClr val="C00000"/>
                </a:solidFill>
                <a:effectLst/>
                <a:uLnTx/>
                <a:uFillTx/>
                <a:latin typeface="Montserrat" pitchFamily="2" charset="77"/>
                <a:ea typeface="+mn-ea"/>
                <a:cs typeface="Arial" panose="020B0604020202020204" pitchFamily="34" charset="0"/>
              </a:rPr>
              <a:t>Ecran Synthèse Utilisateur : détail</a:t>
            </a:r>
          </a:p>
        </p:txBody>
      </p:sp>
      <p:pic>
        <p:nvPicPr>
          <p:cNvPr id="7" name="Espace réservé du contenu 1">
            <a:extLst>
              <a:ext uri="{FF2B5EF4-FFF2-40B4-BE49-F238E27FC236}">
                <a16:creationId xmlns:a16="http://schemas.microsoft.com/office/drawing/2014/main" id="{72E40BD0-3D47-639F-9B10-49361AC6D802}"/>
              </a:ext>
            </a:extLst>
          </p:cNvPr>
          <p:cNvPicPr>
            <a:picLocks noChangeAspect="1"/>
          </p:cNvPicPr>
          <p:nvPr/>
        </p:nvPicPr>
        <p:blipFill>
          <a:blip r:embed="rId2"/>
          <a:stretch>
            <a:fillRect/>
          </a:stretch>
        </p:blipFill>
        <p:spPr>
          <a:xfrm>
            <a:off x="989408" y="1509185"/>
            <a:ext cx="10213184" cy="4948767"/>
          </a:xfrm>
          <a:prstGeom prst="rect">
            <a:avLst/>
          </a:prstGeom>
          <a:ln>
            <a:noFill/>
          </a:ln>
          <a:effectLst>
            <a:outerShdw blurRad="190500" algn="tl" rotWithShape="0">
              <a:srgbClr val="000000">
                <a:alpha val="70000"/>
              </a:srgbClr>
            </a:outerShdw>
          </a:effectLst>
        </p:spPr>
      </p:pic>
      <p:pic>
        <p:nvPicPr>
          <p:cNvPr id="8" name="Image 7">
            <a:extLst>
              <a:ext uri="{FF2B5EF4-FFF2-40B4-BE49-F238E27FC236}">
                <a16:creationId xmlns:a16="http://schemas.microsoft.com/office/drawing/2014/main" id="{0BBD3862-88FC-07DC-7B7D-AA9B3447B42F}"/>
              </a:ext>
            </a:extLst>
          </p:cNvPr>
          <p:cNvPicPr>
            <a:picLocks noChangeAspect="1"/>
          </p:cNvPicPr>
          <p:nvPr/>
        </p:nvPicPr>
        <p:blipFill rotWithShape="1">
          <a:blip r:embed="rId3"/>
          <a:srcRect t="-67922" r="16667" b="99999"/>
          <a:stretch/>
        </p:blipFill>
        <p:spPr>
          <a:xfrm>
            <a:off x="3983766" y="2852937"/>
            <a:ext cx="480053" cy="96011"/>
          </a:xfrm>
          <a:prstGeom prst="rect">
            <a:avLst/>
          </a:prstGeom>
        </p:spPr>
      </p:pic>
      <p:sp>
        <p:nvSpPr>
          <p:cNvPr id="9" name="Rectangle 8">
            <a:extLst>
              <a:ext uri="{FF2B5EF4-FFF2-40B4-BE49-F238E27FC236}">
                <a16:creationId xmlns:a16="http://schemas.microsoft.com/office/drawing/2014/main" id="{B972282E-5F59-B5DE-D1E2-4987AD725B9D}"/>
              </a:ext>
            </a:extLst>
          </p:cNvPr>
          <p:cNvSpPr/>
          <p:nvPr/>
        </p:nvSpPr>
        <p:spPr>
          <a:xfrm>
            <a:off x="7465728" y="2948949"/>
            <a:ext cx="1606603" cy="687196"/>
          </a:xfrm>
          <a:prstGeom prst="rect">
            <a:avLst/>
          </a:prstGeom>
          <a:solidFill>
            <a:srgbClr val="C00000">
              <a:alpha val="34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0" name="Rectangle 9">
            <a:extLst>
              <a:ext uri="{FF2B5EF4-FFF2-40B4-BE49-F238E27FC236}">
                <a16:creationId xmlns:a16="http://schemas.microsoft.com/office/drawing/2014/main" id="{E846371D-43D0-FF4B-5B04-B531CA8B25B3}"/>
              </a:ext>
            </a:extLst>
          </p:cNvPr>
          <p:cNvSpPr/>
          <p:nvPr/>
        </p:nvSpPr>
        <p:spPr>
          <a:xfrm>
            <a:off x="3215681" y="2948949"/>
            <a:ext cx="1510593" cy="384041"/>
          </a:xfrm>
          <a:prstGeom prst="rect">
            <a:avLst/>
          </a:prstGeom>
          <a:solidFill>
            <a:srgbClr val="C00000">
              <a:alpha val="34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4" name="Espace réservé du texte 13">
            <a:extLst>
              <a:ext uri="{FF2B5EF4-FFF2-40B4-BE49-F238E27FC236}">
                <a16:creationId xmlns:a16="http://schemas.microsoft.com/office/drawing/2014/main" id="{6AD9B6F9-B838-8F9B-960B-1AC47B8F38F9}"/>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3221662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Parcours blocage par suite d’une demande client (représentant légal)</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3</a:t>
            </a:r>
          </a:p>
        </p:txBody>
      </p:sp>
      <p:sp>
        <p:nvSpPr>
          <p:cNvPr id="13" name="Espace réservé du texte 10">
            <a:extLst>
              <a:ext uri="{FF2B5EF4-FFF2-40B4-BE49-F238E27FC236}">
                <a16:creationId xmlns:a16="http://schemas.microsoft.com/office/drawing/2014/main" id="{1C67EDC7-1E58-23C5-4ACE-B5DB31EA4179}"/>
              </a:ext>
            </a:extLst>
          </p:cNvPr>
          <p:cNvSpPr txBox="1">
            <a:spLocks/>
          </p:cNvSpPr>
          <p:nvPr/>
        </p:nvSpPr>
        <p:spPr>
          <a:xfrm>
            <a:off x="959935" y="1088560"/>
            <a:ext cx="10272131" cy="384043"/>
          </a:xfrm>
          <a:prstGeom prst="rect">
            <a:avLst/>
          </a:prstGeom>
        </p:spPr>
        <p:txBody>
          <a:bodyPr vert="horz" lIns="0" tIns="0" rIns="0" bIns="0" rtlCol="0">
            <a:normAutofit/>
          </a:bodyPr>
          <a:lstStyle>
            <a:lvl1pPr marL="0" indent="0" algn="ctr" defTabSz="1219170" rtl="0" eaLnBrk="1" latinLnBrk="0" hangingPunct="1">
              <a:lnSpc>
                <a:spcPct val="90000"/>
              </a:lnSpc>
              <a:spcBef>
                <a:spcPts val="1333"/>
              </a:spcBef>
              <a:buClr>
                <a:schemeClr val="tx2"/>
              </a:buClr>
              <a:buFont typeface="Cambria Math" panose="02040503050406030204" pitchFamily="18" charset="0"/>
              <a:buNone/>
              <a:tabLst/>
              <a:defRPr sz="1867" b="0" i="0" kern="1200" baseline="0">
                <a:solidFill>
                  <a:srgbClr val="B24388"/>
                </a:solidFill>
                <a:latin typeface="Montserrat" pitchFamily="2" charset="77"/>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ctr"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r>
              <a:rPr kumimoji="0" lang="fr-FR" sz="1867" b="0" i="0" u="none" strike="noStrike" kern="1200" cap="none" spc="0" normalizeH="0" baseline="0" noProof="0" dirty="0">
                <a:ln>
                  <a:noFill/>
                </a:ln>
                <a:solidFill>
                  <a:srgbClr val="C00000"/>
                </a:solidFill>
                <a:effectLst/>
                <a:uLnTx/>
                <a:uFillTx/>
                <a:latin typeface="Montserrat" pitchFamily="2" charset="77"/>
                <a:ea typeface="+mn-ea"/>
                <a:cs typeface="Arial" panose="020B0604020202020204" pitchFamily="34" charset="0"/>
              </a:rPr>
              <a:t>Ecran internet utilisateur bloqué</a:t>
            </a:r>
          </a:p>
        </p:txBody>
      </p:sp>
      <p:pic>
        <p:nvPicPr>
          <p:cNvPr id="14" name="Espace réservé du contenu 1">
            <a:extLst>
              <a:ext uri="{FF2B5EF4-FFF2-40B4-BE49-F238E27FC236}">
                <a16:creationId xmlns:a16="http://schemas.microsoft.com/office/drawing/2014/main" id="{3AA29F1D-002B-9329-97E3-485CA51CA5B7}"/>
              </a:ext>
            </a:extLst>
          </p:cNvPr>
          <p:cNvPicPr>
            <a:picLocks noChangeAspect="1"/>
          </p:cNvPicPr>
          <p:nvPr/>
        </p:nvPicPr>
        <p:blipFill>
          <a:blip r:embed="rId2"/>
          <a:stretch>
            <a:fillRect/>
          </a:stretch>
        </p:blipFill>
        <p:spPr>
          <a:xfrm>
            <a:off x="1205454" y="1508787"/>
            <a:ext cx="9781092" cy="4948767"/>
          </a:xfrm>
          <a:prstGeom prst="rect">
            <a:avLst/>
          </a:prstGeom>
          <a:ln>
            <a:noFill/>
          </a:ln>
          <a:effectLst>
            <a:outerShdw blurRad="190500" algn="tl" rotWithShape="0">
              <a:srgbClr val="000000">
                <a:alpha val="70000"/>
              </a:srgbClr>
            </a:outerShdw>
          </a:effectLst>
        </p:spPr>
      </p:pic>
      <p:sp>
        <p:nvSpPr>
          <p:cNvPr id="15" name="Rectangle 14">
            <a:extLst>
              <a:ext uri="{FF2B5EF4-FFF2-40B4-BE49-F238E27FC236}">
                <a16:creationId xmlns:a16="http://schemas.microsoft.com/office/drawing/2014/main" id="{BE4D5D50-AA3C-A3B8-7CBD-981536BD2A60}"/>
              </a:ext>
            </a:extLst>
          </p:cNvPr>
          <p:cNvSpPr/>
          <p:nvPr/>
        </p:nvSpPr>
        <p:spPr>
          <a:xfrm>
            <a:off x="5039883" y="3525011"/>
            <a:ext cx="2112235" cy="288032"/>
          </a:xfrm>
          <a:prstGeom prst="rect">
            <a:avLst/>
          </a:prstGeom>
          <a:solidFill>
            <a:srgbClr val="C00000">
              <a:alpha val="34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6" name="Rectangle : coins arrondis 15">
            <a:extLst>
              <a:ext uri="{FF2B5EF4-FFF2-40B4-BE49-F238E27FC236}">
                <a16:creationId xmlns:a16="http://schemas.microsoft.com/office/drawing/2014/main" id="{C7CC3C70-F9CF-ECA3-27A5-51512D4A97E0}"/>
              </a:ext>
            </a:extLst>
          </p:cNvPr>
          <p:cNvSpPr/>
          <p:nvPr/>
        </p:nvSpPr>
        <p:spPr>
          <a:xfrm>
            <a:off x="8016213" y="2900942"/>
            <a:ext cx="2736304" cy="768085"/>
          </a:xfrm>
          <a:prstGeom prst="roundRect">
            <a:avLst/>
          </a:prstGeom>
          <a:solidFill>
            <a:srgbClr val="FFFFFF"/>
          </a:solidFill>
          <a:ln w="22225" cap="flat" cmpd="sng" algn="ctr">
            <a:solidFill>
              <a:srgbClr val="C00000"/>
            </a:solidFill>
            <a:prstDash val="lgDash"/>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C00000"/>
                </a:solidFill>
                <a:effectLst/>
                <a:uLnTx/>
                <a:uFillTx/>
                <a:latin typeface="Arial"/>
                <a:ea typeface="+mn-ea"/>
                <a:cs typeface="+mn-cs"/>
                <a:sym typeface="Arial"/>
              </a:rPr>
              <a:t>Message apparaissant </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C00000"/>
                </a:solidFill>
                <a:effectLst/>
                <a:uLnTx/>
                <a:uFillTx/>
                <a:latin typeface="Arial"/>
                <a:ea typeface="+mn-ea"/>
                <a:cs typeface="+mn-cs"/>
                <a:sym typeface="Arial"/>
              </a:rPr>
              <a:t>pour le client </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C00000"/>
                </a:solidFill>
                <a:effectLst/>
                <a:uLnTx/>
                <a:uFillTx/>
                <a:latin typeface="Arial"/>
                <a:ea typeface="+mn-ea"/>
                <a:cs typeface="+mn-cs"/>
                <a:sym typeface="Arial"/>
              </a:rPr>
              <a:t>à la suite d'un blocage</a:t>
            </a:r>
          </a:p>
        </p:txBody>
      </p:sp>
      <p:cxnSp>
        <p:nvCxnSpPr>
          <p:cNvPr id="17" name="Connecteur droit 16">
            <a:extLst>
              <a:ext uri="{FF2B5EF4-FFF2-40B4-BE49-F238E27FC236}">
                <a16:creationId xmlns:a16="http://schemas.microsoft.com/office/drawing/2014/main" id="{AE48AEC4-DD28-9B60-6F73-13630A576E55}"/>
              </a:ext>
            </a:extLst>
          </p:cNvPr>
          <p:cNvCxnSpPr>
            <a:cxnSpLocks/>
            <a:endCxn id="16" idx="1"/>
          </p:cNvCxnSpPr>
          <p:nvPr/>
        </p:nvCxnSpPr>
        <p:spPr>
          <a:xfrm flipV="1">
            <a:off x="7152117" y="3284984"/>
            <a:ext cx="864096" cy="240027"/>
          </a:xfrm>
          <a:prstGeom prst="line">
            <a:avLst/>
          </a:prstGeom>
          <a:noFill/>
          <a:ln w="22225" cap="flat" cmpd="sng" algn="ctr">
            <a:solidFill>
              <a:srgbClr val="C00000"/>
            </a:solidFill>
            <a:prstDash val="lgDash"/>
            <a:miter lim="800000"/>
          </a:ln>
          <a:effectLst/>
        </p:spPr>
      </p:cxnSp>
      <p:sp>
        <p:nvSpPr>
          <p:cNvPr id="21" name="Espace réservé du texte 20">
            <a:extLst>
              <a:ext uri="{FF2B5EF4-FFF2-40B4-BE49-F238E27FC236}">
                <a16:creationId xmlns:a16="http://schemas.microsoft.com/office/drawing/2014/main" id="{33BE198C-574F-4699-696B-823D158269FA}"/>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14745974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dirty="0"/>
              <a:t>Contexte et Enjeux</a:t>
            </a:r>
          </a:p>
          <a:p>
            <a:r>
              <a:rPr lang="fr-FR" dirty="0"/>
              <a:t>Le fonctionnement</a:t>
            </a:r>
          </a:p>
          <a:p>
            <a:r>
              <a:rPr lang="fr-FR" b="1" dirty="0"/>
              <a:t>Les diverses vues en fonction des parcours</a:t>
            </a:r>
          </a:p>
          <a:p>
            <a:pPr lvl="1"/>
            <a:r>
              <a:rPr lang="fr-FR" sz="1600" dirty="0"/>
              <a:t>Le parcours de blocage réalisé par le SOC </a:t>
            </a:r>
          </a:p>
          <a:p>
            <a:pPr lvl="1"/>
            <a:r>
              <a:rPr lang="fr-FR" sz="1600" dirty="0"/>
              <a:t>Le parcours de blocage suite demande du client</a:t>
            </a:r>
          </a:p>
          <a:p>
            <a:pPr lvl="1"/>
            <a:r>
              <a:rPr lang="fr-FR" sz="1600" b="1" dirty="0"/>
              <a:t>Le parcours de déblocage</a:t>
            </a:r>
          </a:p>
          <a:p>
            <a:r>
              <a:rPr lang="fr-FR" sz="1400" dirty="0"/>
              <a:t>L</a:t>
            </a:r>
            <a:r>
              <a:rPr lang="fr-FR" dirty="0"/>
              <a:t>e point de vigilance concernant les utilisateurs rendus inactifs</a:t>
            </a:r>
          </a:p>
          <a:p>
            <a:endParaRPr lang="fr-FR" sz="1400" b="1" dirty="0"/>
          </a:p>
        </p:txBody>
      </p:sp>
    </p:spTree>
    <p:extLst>
      <p:ext uri="{BB962C8B-B14F-4D97-AF65-F5344CB8AC3E}">
        <p14:creationId xmlns:p14="http://schemas.microsoft.com/office/powerpoint/2010/main" val="3656094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Les parcours de déblocage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3</a:t>
            </a:r>
          </a:p>
        </p:txBody>
      </p:sp>
      <p:sp>
        <p:nvSpPr>
          <p:cNvPr id="6" name="Espace réservé du texte 10">
            <a:extLst>
              <a:ext uri="{FF2B5EF4-FFF2-40B4-BE49-F238E27FC236}">
                <a16:creationId xmlns:a16="http://schemas.microsoft.com/office/drawing/2014/main" id="{644A64DA-572F-05B5-4408-506256CCC4EE}"/>
              </a:ext>
            </a:extLst>
          </p:cNvPr>
          <p:cNvSpPr txBox="1">
            <a:spLocks/>
          </p:cNvSpPr>
          <p:nvPr/>
        </p:nvSpPr>
        <p:spPr>
          <a:xfrm>
            <a:off x="971468" y="1121383"/>
            <a:ext cx="10272131" cy="384043"/>
          </a:xfrm>
          <a:prstGeom prst="rect">
            <a:avLst/>
          </a:prstGeom>
        </p:spPr>
        <p:txBody>
          <a:bodyPr vert="horz" lIns="0" tIns="0" rIns="0" bIns="0" rtlCol="0">
            <a:normAutofit/>
          </a:bodyPr>
          <a:lstStyle>
            <a:lvl1pPr marL="0" indent="0" algn="ctr" defTabSz="1219170" rtl="0" eaLnBrk="1" latinLnBrk="0" hangingPunct="1">
              <a:lnSpc>
                <a:spcPct val="90000"/>
              </a:lnSpc>
              <a:spcBef>
                <a:spcPts val="1333"/>
              </a:spcBef>
              <a:buClr>
                <a:schemeClr val="tx2"/>
              </a:buClr>
              <a:buFont typeface="Cambria Math" panose="02040503050406030204" pitchFamily="18" charset="0"/>
              <a:buNone/>
              <a:tabLst/>
              <a:defRPr sz="1867" b="0" i="0" kern="1200" baseline="0">
                <a:solidFill>
                  <a:srgbClr val="B24388"/>
                </a:solidFill>
                <a:latin typeface="Montserrat" pitchFamily="2" charset="77"/>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ctr"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r>
              <a:rPr kumimoji="0" lang="fr-FR" sz="1867" b="0" i="0" u="none" strike="noStrike" kern="1200" cap="none" spc="0" normalizeH="0" baseline="0" noProof="0" dirty="0">
                <a:ln>
                  <a:noFill/>
                </a:ln>
                <a:solidFill>
                  <a:srgbClr val="C00000"/>
                </a:solidFill>
                <a:effectLst/>
                <a:uLnTx/>
                <a:uFillTx/>
                <a:latin typeface="Montserrat" pitchFamily="2" charset="77"/>
                <a:ea typeface="+mn-ea"/>
                <a:cs typeface="Arial" panose="020B0604020202020204" pitchFamily="34" charset="0"/>
              </a:rPr>
              <a:t>Ecrans de déblocage personnes habilitées</a:t>
            </a:r>
          </a:p>
        </p:txBody>
      </p:sp>
      <p:pic>
        <p:nvPicPr>
          <p:cNvPr id="7" name="Espace réservé du contenu 1">
            <a:extLst>
              <a:ext uri="{FF2B5EF4-FFF2-40B4-BE49-F238E27FC236}">
                <a16:creationId xmlns:a16="http://schemas.microsoft.com/office/drawing/2014/main" id="{9F31C08A-ADE5-693F-9ABC-49D9BC9A3459}"/>
              </a:ext>
            </a:extLst>
          </p:cNvPr>
          <p:cNvPicPr>
            <a:picLocks noChangeAspect="1"/>
          </p:cNvPicPr>
          <p:nvPr/>
        </p:nvPicPr>
        <p:blipFill>
          <a:blip r:embed="rId2"/>
          <a:stretch>
            <a:fillRect/>
          </a:stretch>
        </p:blipFill>
        <p:spPr>
          <a:xfrm>
            <a:off x="143549" y="1576808"/>
            <a:ext cx="5963985" cy="2804561"/>
          </a:xfrm>
          <a:prstGeom prst="rect">
            <a:avLst/>
          </a:prstGeom>
          <a:ln>
            <a:noFill/>
          </a:ln>
          <a:effectLst>
            <a:outerShdw blurRad="292100" dist="139700" dir="2700000" algn="tl" rotWithShape="0">
              <a:srgbClr val="333333">
                <a:alpha val="65000"/>
              </a:srgbClr>
            </a:outerShdw>
          </a:effectLst>
        </p:spPr>
      </p:pic>
      <p:pic>
        <p:nvPicPr>
          <p:cNvPr id="8" name="Espace réservé du contenu 1">
            <a:extLst>
              <a:ext uri="{FF2B5EF4-FFF2-40B4-BE49-F238E27FC236}">
                <a16:creationId xmlns:a16="http://schemas.microsoft.com/office/drawing/2014/main" id="{CA68DAD5-4B61-95F0-1A20-7970CB0C3BC7}"/>
              </a:ext>
            </a:extLst>
          </p:cNvPr>
          <p:cNvPicPr>
            <a:picLocks noChangeAspect="1"/>
          </p:cNvPicPr>
          <p:nvPr/>
        </p:nvPicPr>
        <p:blipFill>
          <a:blip r:embed="rId3"/>
          <a:stretch>
            <a:fillRect/>
          </a:stretch>
        </p:blipFill>
        <p:spPr>
          <a:xfrm>
            <a:off x="6272873" y="1572543"/>
            <a:ext cx="5775580" cy="2552423"/>
          </a:xfrm>
          <a:prstGeom prst="rect">
            <a:avLst/>
          </a:prstGeom>
          <a:ln>
            <a:noFill/>
          </a:ln>
          <a:effectLst>
            <a:outerShdw blurRad="292100" dist="139700" dir="2700000" algn="tl" rotWithShape="0">
              <a:srgbClr val="333333">
                <a:alpha val="65000"/>
              </a:srgbClr>
            </a:outerShdw>
          </a:effectLst>
        </p:spPr>
      </p:pic>
      <p:pic>
        <p:nvPicPr>
          <p:cNvPr id="9" name="Espace réservé du contenu 1">
            <a:extLst>
              <a:ext uri="{FF2B5EF4-FFF2-40B4-BE49-F238E27FC236}">
                <a16:creationId xmlns:a16="http://schemas.microsoft.com/office/drawing/2014/main" id="{244C8428-CD17-5B13-2F53-329C1980823A}"/>
              </a:ext>
            </a:extLst>
          </p:cNvPr>
          <p:cNvPicPr>
            <a:picLocks noChangeAspect="1"/>
          </p:cNvPicPr>
          <p:nvPr/>
        </p:nvPicPr>
        <p:blipFill>
          <a:blip r:embed="rId4"/>
          <a:stretch>
            <a:fillRect/>
          </a:stretch>
        </p:blipFill>
        <p:spPr>
          <a:xfrm>
            <a:off x="2639616" y="3258352"/>
            <a:ext cx="6492912" cy="2987299"/>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C056719E-3E7E-227D-3F44-96AC9CE6A622}"/>
              </a:ext>
            </a:extLst>
          </p:cNvPr>
          <p:cNvSpPr/>
          <p:nvPr/>
        </p:nvSpPr>
        <p:spPr>
          <a:xfrm>
            <a:off x="5135893" y="2408136"/>
            <a:ext cx="960107" cy="196659"/>
          </a:xfrm>
          <a:prstGeom prst="rect">
            <a:avLst/>
          </a:prstGeom>
          <a:solidFill>
            <a:srgbClr val="C00000">
              <a:alpha val="34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1" name="Rectangle 10">
            <a:extLst>
              <a:ext uri="{FF2B5EF4-FFF2-40B4-BE49-F238E27FC236}">
                <a16:creationId xmlns:a16="http://schemas.microsoft.com/office/drawing/2014/main" id="{6BBE430B-6EB4-3704-7607-093CE5B7FFD0}"/>
              </a:ext>
            </a:extLst>
          </p:cNvPr>
          <p:cNvSpPr/>
          <p:nvPr/>
        </p:nvSpPr>
        <p:spPr>
          <a:xfrm>
            <a:off x="4885719" y="4598352"/>
            <a:ext cx="1913191" cy="416077"/>
          </a:xfrm>
          <a:prstGeom prst="rect">
            <a:avLst/>
          </a:prstGeom>
          <a:solidFill>
            <a:srgbClr val="C00000">
              <a:alpha val="34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2" name="Rectangle : coins arrondis 11">
            <a:extLst>
              <a:ext uri="{FF2B5EF4-FFF2-40B4-BE49-F238E27FC236}">
                <a16:creationId xmlns:a16="http://schemas.microsoft.com/office/drawing/2014/main" id="{3FAF4FF4-5229-ECDE-EDBF-C7F885BC9C35}"/>
              </a:ext>
            </a:extLst>
          </p:cNvPr>
          <p:cNvSpPr/>
          <p:nvPr/>
        </p:nvSpPr>
        <p:spPr>
          <a:xfrm>
            <a:off x="5270649" y="5326581"/>
            <a:ext cx="2870272" cy="787759"/>
          </a:xfrm>
          <a:prstGeom prst="roundRect">
            <a:avLst/>
          </a:prstGeom>
          <a:solidFill>
            <a:srgbClr val="FFFFFF"/>
          </a:solidFill>
          <a:ln w="22225" cap="flat" cmpd="sng" algn="ctr">
            <a:solidFill>
              <a:srgbClr val="C00000"/>
            </a:solidFill>
            <a:prstDash val="lgDash"/>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467" b="0" i="0" u="none" strike="noStrike" kern="0" cap="none" spc="0" normalizeH="0" baseline="0" noProof="0" dirty="0">
                <a:ln>
                  <a:noFill/>
                </a:ln>
                <a:solidFill>
                  <a:srgbClr val="C00000"/>
                </a:solidFill>
                <a:effectLst/>
                <a:uLnTx/>
                <a:uFillTx/>
                <a:latin typeface="Arial"/>
                <a:ea typeface="+mn-ea"/>
                <a:cs typeface="+mn-cs"/>
                <a:sym typeface="Arial"/>
              </a:rPr>
              <a:t>Le collaborateur doit générer 	 </a:t>
            </a:r>
            <a:r>
              <a:rPr kumimoji="0" lang="fr-FR" sz="1467" b="1" i="0" u="none" strike="noStrike" kern="0" cap="none" spc="0" normalizeH="0" baseline="0" noProof="0" dirty="0">
                <a:ln>
                  <a:noFill/>
                </a:ln>
                <a:solidFill>
                  <a:srgbClr val="C00000"/>
                </a:solidFill>
                <a:effectLst/>
                <a:uLnTx/>
                <a:uFillTx/>
                <a:latin typeface="Arial"/>
                <a:ea typeface="+mn-ea"/>
                <a:cs typeface="+mn-cs"/>
                <a:sym typeface="Arial"/>
              </a:rPr>
              <a:t>manuellement</a:t>
            </a:r>
            <a:r>
              <a:rPr kumimoji="0" lang="fr-FR" sz="1467" b="0" i="0" u="none" strike="noStrike" kern="0" cap="none" spc="0" normalizeH="0" baseline="0" noProof="0" dirty="0">
                <a:ln>
                  <a:noFill/>
                </a:ln>
                <a:solidFill>
                  <a:srgbClr val="C00000"/>
                </a:solidFill>
                <a:effectLst/>
                <a:uLnTx/>
                <a:uFillTx/>
                <a:latin typeface="Arial"/>
                <a:ea typeface="+mn-ea"/>
                <a:cs typeface="+mn-cs"/>
                <a:sym typeface="Arial"/>
              </a:rPr>
              <a:t> un nouveau mot de passe</a:t>
            </a:r>
          </a:p>
        </p:txBody>
      </p:sp>
      <p:pic>
        <p:nvPicPr>
          <p:cNvPr id="13" name="Image 12" descr="Une image contenant logo&#10;&#10;Description générée automatiquement">
            <a:extLst>
              <a:ext uri="{FF2B5EF4-FFF2-40B4-BE49-F238E27FC236}">
                <a16:creationId xmlns:a16="http://schemas.microsoft.com/office/drawing/2014/main" id="{83C14AAB-86F5-6E9C-5CF9-B438AACD6965}"/>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rot="8885868">
            <a:off x="5865586" y="1237654"/>
            <a:ext cx="795540" cy="748828"/>
          </a:xfrm>
          <a:prstGeom prst="rect">
            <a:avLst/>
          </a:prstGeom>
        </p:spPr>
      </p:pic>
      <p:pic>
        <p:nvPicPr>
          <p:cNvPr id="14" name="Image 13" descr="Une image contenant logo&#10;&#10;Description générée automatiquement">
            <a:extLst>
              <a:ext uri="{FF2B5EF4-FFF2-40B4-BE49-F238E27FC236}">
                <a16:creationId xmlns:a16="http://schemas.microsoft.com/office/drawing/2014/main" id="{D16305F0-9193-9C22-E918-90CB13D1E40C}"/>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rot="15161101">
            <a:off x="9151186" y="3892539"/>
            <a:ext cx="795540" cy="748828"/>
          </a:xfrm>
          <a:prstGeom prst="rect">
            <a:avLst/>
          </a:prstGeom>
        </p:spPr>
      </p:pic>
      <p:sp>
        <p:nvSpPr>
          <p:cNvPr id="15" name="Rectangle 14">
            <a:extLst>
              <a:ext uri="{FF2B5EF4-FFF2-40B4-BE49-F238E27FC236}">
                <a16:creationId xmlns:a16="http://schemas.microsoft.com/office/drawing/2014/main" id="{5F889C7F-5AC7-31A5-496D-B78971551755}"/>
              </a:ext>
            </a:extLst>
          </p:cNvPr>
          <p:cNvSpPr/>
          <p:nvPr/>
        </p:nvSpPr>
        <p:spPr>
          <a:xfrm>
            <a:off x="815413" y="2358972"/>
            <a:ext cx="960107" cy="98329"/>
          </a:xfrm>
          <a:prstGeom prst="rect">
            <a:avLst/>
          </a:prstGeom>
          <a:solidFill>
            <a:srgbClr val="C00000">
              <a:alpha val="34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16" name="Image 15" descr="Une image contenant Panneau de signalisation, texte, Police, signalisation&#10;&#10;Description générée automatiquement">
            <a:extLst>
              <a:ext uri="{FF2B5EF4-FFF2-40B4-BE49-F238E27FC236}">
                <a16:creationId xmlns:a16="http://schemas.microsoft.com/office/drawing/2014/main" id="{6A05212F-6440-E6EC-26A9-BFEB85A95C68}"/>
              </a:ext>
            </a:extLst>
          </p:cNvPr>
          <p:cNvPicPr>
            <a:picLocks noChangeAspect="1"/>
          </p:cNvPicPr>
          <p:nvPr/>
        </p:nvPicPr>
        <p:blipFill>
          <a:blip r:embed="rId7"/>
          <a:stretch>
            <a:fillRect/>
          </a:stretch>
        </p:blipFill>
        <p:spPr>
          <a:xfrm>
            <a:off x="4279043" y="5157192"/>
            <a:ext cx="1227845" cy="1074093"/>
          </a:xfrm>
          <a:prstGeom prst="rect">
            <a:avLst/>
          </a:prstGeom>
        </p:spPr>
      </p:pic>
      <p:sp>
        <p:nvSpPr>
          <p:cNvPr id="17" name="Rectangle 16">
            <a:extLst>
              <a:ext uri="{FF2B5EF4-FFF2-40B4-BE49-F238E27FC236}">
                <a16:creationId xmlns:a16="http://schemas.microsoft.com/office/drawing/2014/main" id="{D438AEC8-D588-1C5A-E62D-4C77366FBCDD}"/>
              </a:ext>
            </a:extLst>
          </p:cNvPr>
          <p:cNvSpPr/>
          <p:nvPr/>
        </p:nvSpPr>
        <p:spPr>
          <a:xfrm>
            <a:off x="8507800" y="2588307"/>
            <a:ext cx="1283900" cy="714080"/>
          </a:xfrm>
          <a:prstGeom prst="rect">
            <a:avLst/>
          </a:prstGeom>
          <a:solidFill>
            <a:srgbClr val="C00000">
              <a:alpha val="34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21" name="Espace réservé du texte 20">
            <a:extLst>
              <a:ext uri="{FF2B5EF4-FFF2-40B4-BE49-F238E27FC236}">
                <a16:creationId xmlns:a16="http://schemas.microsoft.com/office/drawing/2014/main" id="{9972A59F-30E3-D957-C626-F575006403B1}"/>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2361788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Les parcours de déblocage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3</a:t>
            </a:r>
          </a:p>
        </p:txBody>
      </p:sp>
      <p:sp>
        <p:nvSpPr>
          <p:cNvPr id="6" name="Espace réservé du texte 10">
            <a:extLst>
              <a:ext uri="{FF2B5EF4-FFF2-40B4-BE49-F238E27FC236}">
                <a16:creationId xmlns:a16="http://schemas.microsoft.com/office/drawing/2014/main" id="{A471C50C-7112-BF61-2582-A0BCAF5D5CAE}"/>
              </a:ext>
            </a:extLst>
          </p:cNvPr>
          <p:cNvSpPr txBox="1">
            <a:spLocks/>
          </p:cNvSpPr>
          <p:nvPr/>
        </p:nvSpPr>
        <p:spPr>
          <a:xfrm>
            <a:off x="960439" y="1264257"/>
            <a:ext cx="10272131" cy="384043"/>
          </a:xfrm>
          <a:prstGeom prst="rect">
            <a:avLst/>
          </a:prstGeom>
        </p:spPr>
        <p:txBody>
          <a:bodyPr vert="horz" lIns="0" tIns="0" rIns="0" bIns="0" rtlCol="0">
            <a:normAutofit/>
          </a:bodyPr>
          <a:lstStyle>
            <a:lvl1pPr marL="0" indent="0" algn="ctr" defTabSz="1219170" rtl="0" eaLnBrk="1" latinLnBrk="0" hangingPunct="1">
              <a:lnSpc>
                <a:spcPct val="90000"/>
              </a:lnSpc>
              <a:spcBef>
                <a:spcPts val="1333"/>
              </a:spcBef>
              <a:buClr>
                <a:schemeClr val="tx2"/>
              </a:buClr>
              <a:buFont typeface="Cambria Math" panose="02040503050406030204" pitchFamily="18" charset="0"/>
              <a:buNone/>
              <a:tabLst/>
              <a:defRPr sz="1867" b="0" i="0" kern="1200" baseline="0">
                <a:solidFill>
                  <a:srgbClr val="B24388"/>
                </a:solidFill>
                <a:latin typeface="Montserrat" pitchFamily="2" charset="77"/>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ctr"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r>
              <a:rPr kumimoji="0" lang="fr-FR" sz="1867" b="0" i="0" u="none" strike="noStrike" kern="1200" cap="none" spc="0" normalizeH="0" baseline="0" noProof="0" dirty="0">
                <a:ln>
                  <a:noFill/>
                </a:ln>
                <a:solidFill>
                  <a:srgbClr val="C00000"/>
                </a:solidFill>
                <a:effectLst/>
                <a:uLnTx/>
                <a:uFillTx/>
                <a:latin typeface="Montserrat" pitchFamily="2" charset="77"/>
                <a:ea typeface="+mn-ea"/>
                <a:cs typeface="Arial" panose="020B0604020202020204" pitchFamily="34" charset="0"/>
              </a:rPr>
              <a:t>Ecran Synthèse des utilisateurs </a:t>
            </a:r>
          </a:p>
        </p:txBody>
      </p:sp>
      <p:pic>
        <p:nvPicPr>
          <p:cNvPr id="7" name="Espace réservé du contenu 1">
            <a:extLst>
              <a:ext uri="{FF2B5EF4-FFF2-40B4-BE49-F238E27FC236}">
                <a16:creationId xmlns:a16="http://schemas.microsoft.com/office/drawing/2014/main" id="{D16E1AF1-6D61-9410-1526-F19BAFB84F47}"/>
              </a:ext>
            </a:extLst>
          </p:cNvPr>
          <p:cNvPicPr>
            <a:picLocks noChangeAspect="1"/>
          </p:cNvPicPr>
          <p:nvPr/>
        </p:nvPicPr>
        <p:blipFill>
          <a:blip r:embed="rId2"/>
          <a:stretch>
            <a:fillRect/>
          </a:stretch>
        </p:blipFill>
        <p:spPr>
          <a:xfrm>
            <a:off x="959430" y="1604797"/>
            <a:ext cx="10274300" cy="4709955"/>
          </a:xfrm>
          <a:prstGeom prst="rect">
            <a:avLst/>
          </a:prstGeom>
          <a:ln>
            <a:noFill/>
          </a:ln>
          <a:effectLst>
            <a:outerShdw blurRad="190500" algn="tl" rotWithShape="0">
              <a:srgbClr val="000000">
                <a:alpha val="70000"/>
              </a:srgbClr>
            </a:outerShdw>
          </a:effectLst>
        </p:spPr>
      </p:pic>
      <p:pic>
        <p:nvPicPr>
          <p:cNvPr id="8" name="Image 7">
            <a:extLst>
              <a:ext uri="{FF2B5EF4-FFF2-40B4-BE49-F238E27FC236}">
                <a16:creationId xmlns:a16="http://schemas.microsoft.com/office/drawing/2014/main" id="{1A1A5DDB-76C0-C0BC-9878-75E7715980E1}"/>
              </a:ext>
            </a:extLst>
          </p:cNvPr>
          <p:cNvPicPr>
            <a:picLocks noChangeAspect="1"/>
          </p:cNvPicPr>
          <p:nvPr/>
        </p:nvPicPr>
        <p:blipFill>
          <a:blip r:embed="rId3"/>
          <a:stretch>
            <a:fillRect/>
          </a:stretch>
        </p:blipFill>
        <p:spPr>
          <a:xfrm>
            <a:off x="9744405" y="2724922"/>
            <a:ext cx="384043" cy="128015"/>
          </a:xfrm>
          <a:prstGeom prst="rect">
            <a:avLst/>
          </a:prstGeom>
        </p:spPr>
      </p:pic>
      <p:pic>
        <p:nvPicPr>
          <p:cNvPr id="9" name="Image 8">
            <a:extLst>
              <a:ext uri="{FF2B5EF4-FFF2-40B4-BE49-F238E27FC236}">
                <a16:creationId xmlns:a16="http://schemas.microsoft.com/office/drawing/2014/main" id="{B7A85AB4-7BA7-E1C7-E0CC-AF031F3EE2E8}"/>
              </a:ext>
            </a:extLst>
          </p:cNvPr>
          <p:cNvPicPr>
            <a:picLocks noChangeAspect="1"/>
          </p:cNvPicPr>
          <p:nvPr/>
        </p:nvPicPr>
        <p:blipFill>
          <a:blip r:embed="rId3"/>
          <a:stretch>
            <a:fillRect/>
          </a:stretch>
        </p:blipFill>
        <p:spPr>
          <a:xfrm>
            <a:off x="9725867" y="3125069"/>
            <a:ext cx="384043" cy="128015"/>
          </a:xfrm>
          <a:prstGeom prst="rect">
            <a:avLst/>
          </a:prstGeom>
        </p:spPr>
      </p:pic>
      <p:sp>
        <p:nvSpPr>
          <p:cNvPr id="10" name="Rectangle 9">
            <a:extLst>
              <a:ext uri="{FF2B5EF4-FFF2-40B4-BE49-F238E27FC236}">
                <a16:creationId xmlns:a16="http://schemas.microsoft.com/office/drawing/2014/main" id="{564A897B-D867-4812-9B0B-5A10C76B403B}"/>
              </a:ext>
            </a:extLst>
          </p:cNvPr>
          <p:cNvSpPr/>
          <p:nvPr/>
        </p:nvSpPr>
        <p:spPr>
          <a:xfrm>
            <a:off x="2063552" y="2703821"/>
            <a:ext cx="1344149" cy="149115"/>
          </a:xfrm>
          <a:prstGeom prst="rect">
            <a:avLst/>
          </a:prstGeom>
          <a:solidFill>
            <a:srgbClr val="C00000">
              <a:alpha val="34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1" name="Rectangle 10">
            <a:extLst>
              <a:ext uri="{FF2B5EF4-FFF2-40B4-BE49-F238E27FC236}">
                <a16:creationId xmlns:a16="http://schemas.microsoft.com/office/drawing/2014/main" id="{C5ED3CD3-BB53-667E-BDC4-987BEB29DC00}"/>
              </a:ext>
            </a:extLst>
          </p:cNvPr>
          <p:cNvSpPr/>
          <p:nvPr/>
        </p:nvSpPr>
        <p:spPr>
          <a:xfrm>
            <a:off x="9648394" y="2703824"/>
            <a:ext cx="864097" cy="149113"/>
          </a:xfrm>
          <a:prstGeom prst="rect">
            <a:avLst/>
          </a:prstGeom>
          <a:solidFill>
            <a:srgbClr val="C00000">
              <a:alpha val="34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5" name="Espace réservé du texte 14">
            <a:extLst>
              <a:ext uri="{FF2B5EF4-FFF2-40B4-BE49-F238E27FC236}">
                <a16:creationId xmlns:a16="http://schemas.microsoft.com/office/drawing/2014/main" id="{358583D1-4BA1-BD8F-DCDC-0131AD241D0A}"/>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3747925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Les parcours de déblocage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3</a:t>
            </a:r>
          </a:p>
        </p:txBody>
      </p:sp>
      <p:sp>
        <p:nvSpPr>
          <p:cNvPr id="6" name="Espace réservé du texte 10">
            <a:extLst>
              <a:ext uri="{FF2B5EF4-FFF2-40B4-BE49-F238E27FC236}">
                <a16:creationId xmlns:a16="http://schemas.microsoft.com/office/drawing/2014/main" id="{0F3CBC4E-A821-D61D-E5B3-15AF3F5C8D67}"/>
              </a:ext>
            </a:extLst>
          </p:cNvPr>
          <p:cNvSpPr txBox="1">
            <a:spLocks/>
          </p:cNvSpPr>
          <p:nvPr/>
        </p:nvSpPr>
        <p:spPr>
          <a:xfrm>
            <a:off x="958851" y="1290686"/>
            <a:ext cx="10272131" cy="384043"/>
          </a:xfrm>
          <a:prstGeom prst="rect">
            <a:avLst/>
          </a:prstGeom>
        </p:spPr>
        <p:txBody>
          <a:bodyPr vert="horz" lIns="0" tIns="0" rIns="0" bIns="0" rtlCol="0">
            <a:normAutofit/>
          </a:bodyPr>
          <a:lstStyle>
            <a:lvl1pPr marL="0" indent="0" algn="ctr" defTabSz="1219170" rtl="0" eaLnBrk="1" latinLnBrk="0" hangingPunct="1">
              <a:lnSpc>
                <a:spcPct val="90000"/>
              </a:lnSpc>
              <a:spcBef>
                <a:spcPts val="1333"/>
              </a:spcBef>
              <a:buClr>
                <a:schemeClr val="tx2"/>
              </a:buClr>
              <a:buFont typeface="Cambria Math" panose="02040503050406030204" pitchFamily="18" charset="0"/>
              <a:buNone/>
              <a:tabLst/>
              <a:defRPr sz="1867" b="0" i="0" kern="1200" baseline="0">
                <a:solidFill>
                  <a:srgbClr val="B24388"/>
                </a:solidFill>
                <a:latin typeface="Montserrat" pitchFamily="2" charset="77"/>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nSpc>
                <a:spcPct val="107000"/>
              </a:lnSpc>
              <a:spcAft>
                <a:spcPts val="1067"/>
              </a:spcAft>
            </a:pPr>
            <a:r>
              <a:rPr lang="fr-FR" sz="2400" kern="100" dirty="0">
                <a:solidFill>
                  <a:srgbClr val="C00000"/>
                </a:solidFill>
                <a:latin typeface="Calibri" panose="020F0502020204030204" pitchFamily="34" charset="0"/>
                <a:ea typeface="Calibri" panose="020F0502020204030204" pitchFamily="34" charset="0"/>
                <a:cs typeface="Times New Roman" panose="02020603050405020304" pitchFamily="18" charset="0"/>
              </a:rPr>
              <a:t>Ecran Synthèse Utilisateur</a:t>
            </a:r>
          </a:p>
        </p:txBody>
      </p:sp>
      <p:pic>
        <p:nvPicPr>
          <p:cNvPr id="7" name="Espace réservé du contenu 1">
            <a:extLst>
              <a:ext uri="{FF2B5EF4-FFF2-40B4-BE49-F238E27FC236}">
                <a16:creationId xmlns:a16="http://schemas.microsoft.com/office/drawing/2014/main" id="{516EB233-C3BE-3C9B-4769-8E5DBA28A587}"/>
              </a:ext>
            </a:extLst>
          </p:cNvPr>
          <p:cNvPicPr>
            <a:picLocks noChangeAspect="1"/>
          </p:cNvPicPr>
          <p:nvPr/>
        </p:nvPicPr>
        <p:blipFill>
          <a:blip r:embed="rId2"/>
          <a:stretch>
            <a:fillRect/>
          </a:stretch>
        </p:blipFill>
        <p:spPr>
          <a:xfrm>
            <a:off x="958851" y="1690732"/>
            <a:ext cx="10274300" cy="4585673"/>
          </a:xfrm>
          <a:prstGeom prst="rect">
            <a:avLst/>
          </a:prstGeom>
          <a:ln>
            <a:noFill/>
          </a:ln>
          <a:effectLst>
            <a:outerShdw blurRad="190500" algn="tl" rotWithShape="0">
              <a:srgbClr val="000000">
                <a:alpha val="70000"/>
              </a:srgbClr>
            </a:outerShdw>
          </a:effectLst>
        </p:spPr>
      </p:pic>
      <p:sp>
        <p:nvSpPr>
          <p:cNvPr id="8" name="Rectangle 7">
            <a:extLst>
              <a:ext uri="{FF2B5EF4-FFF2-40B4-BE49-F238E27FC236}">
                <a16:creationId xmlns:a16="http://schemas.microsoft.com/office/drawing/2014/main" id="{5F76289E-71AD-A5C8-E4CF-7520790A9232}"/>
              </a:ext>
            </a:extLst>
          </p:cNvPr>
          <p:cNvSpPr/>
          <p:nvPr/>
        </p:nvSpPr>
        <p:spPr>
          <a:xfrm>
            <a:off x="6480043" y="2468893"/>
            <a:ext cx="1344149" cy="672075"/>
          </a:xfrm>
          <a:prstGeom prst="rect">
            <a:avLst/>
          </a:prstGeom>
          <a:solidFill>
            <a:srgbClr val="C00000">
              <a:alpha val="34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2" name="Espace réservé du texte 11">
            <a:extLst>
              <a:ext uri="{FF2B5EF4-FFF2-40B4-BE49-F238E27FC236}">
                <a16:creationId xmlns:a16="http://schemas.microsoft.com/office/drawing/2014/main" id="{DD851E5E-95C8-F142-1A17-F1F8D4AFDED0}"/>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12675415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dirty="0"/>
              <a:t>Contexte et Enjeux</a:t>
            </a:r>
          </a:p>
          <a:p>
            <a:r>
              <a:rPr lang="fr-FR" dirty="0"/>
              <a:t>Le fonctionnement</a:t>
            </a:r>
          </a:p>
          <a:p>
            <a:r>
              <a:rPr lang="fr-FR" dirty="0"/>
              <a:t>Les diverses vues en fonction des parcours</a:t>
            </a:r>
          </a:p>
          <a:p>
            <a:pPr lvl="1"/>
            <a:r>
              <a:rPr lang="fr-FR" sz="1600" dirty="0"/>
              <a:t>Le parcours de blocage réalisé par le SOC </a:t>
            </a:r>
          </a:p>
          <a:p>
            <a:pPr lvl="1"/>
            <a:r>
              <a:rPr lang="fr-FR" sz="1600" dirty="0"/>
              <a:t>Le parcours de blocage suite demande du client</a:t>
            </a:r>
          </a:p>
          <a:p>
            <a:pPr lvl="1"/>
            <a:r>
              <a:rPr lang="fr-FR" sz="1600" dirty="0"/>
              <a:t>Le parcours de déblocage</a:t>
            </a:r>
          </a:p>
          <a:p>
            <a:r>
              <a:rPr lang="fr-FR" b="1" dirty="0">
                <a:effectLst>
                  <a:outerShdw blurRad="38100" dist="38100" dir="2700000" algn="tl">
                    <a:srgbClr val="000000">
                      <a:alpha val="43137"/>
                    </a:srgbClr>
                  </a:outerShdw>
                </a:effectLst>
              </a:rPr>
              <a:t>Le point de vigilance concernant les utilisateurs rendus inactifs</a:t>
            </a:r>
          </a:p>
          <a:p>
            <a:endParaRPr lang="fr-FR" sz="1400" b="1" dirty="0"/>
          </a:p>
        </p:txBody>
      </p:sp>
    </p:spTree>
    <p:extLst>
      <p:ext uri="{BB962C8B-B14F-4D97-AF65-F5344CB8AC3E}">
        <p14:creationId xmlns:p14="http://schemas.microsoft.com/office/powerpoint/2010/main" val="9394523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Suppression d’un utilisateur bloqué</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4</a:t>
            </a:r>
          </a:p>
        </p:txBody>
      </p:sp>
      <p:sp>
        <p:nvSpPr>
          <p:cNvPr id="6" name="Espace réservé du texte 10">
            <a:extLst>
              <a:ext uri="{FF2B5EF4-FFF2-40B4-BE49-F238E27FC236}">
                <a16:creationId xmlns:a16="http://schemas.microsoft.com/office/drawing/2014/main" id="{AFF72F72-3734-0505-739E-403531E07B75}"/>
              </a:ext>
            </a:extLst>
          </p:cNvPr>
          <p:cNvSpPr txBox="1">
            <a:spLocks/>
          </p:cNvSpPr>
          <p:nvPr/>
        </p:nvSpPr>
        <p:spPr>
          <a:xfrm>
            <a:off x="7685238" y="1867409"/>
            <a:ext cx="3665284" cy="384043"/>
          </a:xfrm>
          <a:prstGeom prst="rect">
            <a:avLst/>
          </a:prstGeom>
        </p:spPr>
        <p:txBody>
          <a:bodyPr vert="horz" lIns="0" tIns="0" rIns="0" bIns="0" rtlCol="0">
            <a:normAutofit/>
          </a:bodyPr>
          <a:lstStyle>
            <a:lvl1pPr marL="0" indent="0" algn="ctr" defTabSz="1219170" rtl="0" eaLnBrk="1" latinLnBrk="0" hangingPunct="1">
              <a:lnSpc>
                <a:spcPct val="90000"/>
              </a:lnSpc>
              <a:spcBef>
                <a:spcPts val="1333"/>
              </a:spcBef>
              <a:buClr>
                <a:schemeClr val="tx2"/>
              </a:buClr>
              <a:buFont typeface="Cambria Math" panose="02040503050406030204" pitchFamily="18" charset="0"/>
              <a:buNone/>
              <a:tabLst/>
              <a:defRPr sz="1867" b="0" i="0" kern="1200" baseline="0">
                <a:solidFill>
                  <a:srgbClr val="B24388"/>
                </a:solidFill>
                <a:latin typeface="Montserrat" pitchFamily="2" charset="77"/>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Wingdings" pitchFamily="2" charset="2"/>
              <a:buNone/>
              <a:tabLst/>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ctr"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r>
              <a:rPr kumimoji="0" lang="fr-FR" sz="1867" b="0" i="0" u="none" strike="noStrike" kern="1200" cap="none" spc="0" normalizeH="0" baseline="0" noProof="0" dirty="0">
                <a:ln>
                  <a:noFill/>
                </a:ln>
                <a:solidFill>
                  <a:srgbClr val="C00000"/>
                </a:solidFill>
                <a:effectLst/>
                <a:uLnTx/>
                <a:uFillTx/>
                <a:latin typeface="Montserrat" pitchFamily="2" charset="77"/>
                <a:ea typeface="+mn-ea"/>
                <a:cs typeface="Arial" panose="020B0604020202020204" pitchFamily="34" charset="0"/>
              </a:rPr>
              <a:t>Exemple</a:t>
            </a:r>
          </a:p>
        </p:txBody>
      </p:sp>
      <p:pic>
        <p:nvPicPr>
          <p:cNvPr id="7" name="Espace réservé du contenu 3">
            <a:extLst>
              <a:ext uri="{FF2B5EF4-FFF2-40B4-BE49-F238E27FC236}">
                <a16:creationId xmlns:a16="http://schemas.microsoft.com/office/drawing/2014/main" id="{7C4F4247-1512-F503-BF12-339A3B656338}"/>
              </a:ext>
            </a:extLst>
          </p:cNvPr>
          <p:cNvPicPr>
            <a:picLocks noChangeAspect="1"/>
          </p:cNvPicPr>
          <p:nvPr/>
        </p:nvPicPr>
        <p:blipFill>
          <a:blip r:embed="rId2"/>
          <a:stretch>
            <a:fillRect/>
          </a:stretch>
        </p:blipFill>
        <p:spPr>
          <a:xfrm>
            <a:off x="1103446" y="1200043"/>
            <a:ext cx="6812665" cy="3291075"/>
          </a:xfrm>
          <a:prstGeom prst="rect">
            <a:avLst/>
          </a:prstGeom>
          <a:ln>
            <a:noFill/>
          </a:ln>
          <a:effectLst>
            <a:outerShdw blurRad="190500" algn="tl" rotWithShape="0">
              <a:srgbClr val="000000">
                <a:alpha val="70000"/>
              </a:srgbClr>
            </a:outerShdw>
          </a:effectLst>
        </p:spPr>
      </p:pic>
      <p:sp>
        <p:nvSpPr>
          <p:cNvPr id="8" name="Rectangle 7">
            <a:extLst>
              <a:ext uri="{FF2B5EF4-FFF2-40B4-BE49-F238E27FC236}">
                <a16:creationId xmlns:a16="http://schemas.microsoft.com/office/drawing/2014/main" id="{C1F3801A-B985-DDDB-F246-1BE8CB7B2E4C}"/>
              </a:ext>
            </a:extLst>
          </p:cNvPr>
          <p:cNvSpPr/>
          <p:nvPr/>
        </p:nvSpPr>
        <p:spPr>
          <a:xfrm>
            <a:off x="2558372" y="2462029"/>
            <a:ext cx="5357739" cy="102875"/>
          </a:xfrm>
          <a:prstGeom prst="rect">
            <a:avLst/>
          </a:prstGeom>
          <a:solidFill>
            <a:srgbClr val="C00000">
              <a:alpha val="34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9" name="Image 8">
            <a:extLst>
              <a:ext uri="{FF2B5EF4-FFF2-40B4-BE49-F238E27FC236}">
                <a16:creationId xmlns:a16="http://schemas.microsoft.com/office/drawing/2014/main" id="{E60B4E49-1892-ECDD-5A48-833FB52AB87E}"/>
              </a:ext>
            </a:extLst>
          </p:cNvPr>
          <p:cNvPicPr>
            <a:picLocks noChangeAspect="1"/>
          </p:cNvPicPr>
          <p:nvPr/>
        </p:nvPicPr>
        <p:blipFill>
          <a:blip r:embed="rId3"/>
          <a:stretch>
            <a:fillRect/>
          </a:stretch>
        </p:blipFill>
        <p:spPr>
          <a:xfrm>
            <a:off x="5418012" y="3218034"/>
            <a:ext cx="6301593" cy="3081255"/>
          </a:xfrm>
          <a:prstGeom prst="rect">
            <a:avLst/>
          </a:prstGeom>
          <a:ln>
            <a:noFill/>
          </a:ln>
          <a:effectLst>
            <a:outerShdw blurRad="190500" algn="tl" rotWithShape="0">
              <a:srgbClr val="000000">
                <a:alpha val="70000"/>
              </a:srgbClr>
            </a:outerShdw>
          </a:effectLst>
        </p:spPr>
      </p:pic>
      <p:sp>
        <p:nvSpPr>
          <p:cNvPr id="10" name="Rectangle 9">
            <a:extLst>
              <a:ext uri="{FF2B5EF4-FFF2-40B4-BE49-F238E27FC236}">
                <a16:creationId xmlns:a16="http://schemas.microsoft.com/office/drawing/2014/main" id="{36C973A7-72F7-9AD9-3D55-4BA61B0BE58D}"/>
              </a:ext>
            </a:extLst>
          </p:cNvPr>
          <p:cNvSpPr/>
          <p:nvPr/>
        </p:nvSpPr>
        <p:spPr>
          <a:xfrm>
            <a:off x="6672063" y="5026204"/>
            <a:ext cx="1013175" cy="119264"/>
          </a:xfrm>
          <a:prstGeom prst="rect">
            <a:avLst/>
          </a:prstGeom>
          <a:solidFill>
            <a:srgbClr val="C00000">
              <a:alpha val="34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1" name="Rectangle : coins arrondis 10">
            <a:extLst>
              <a:ext uri="{FF2B5EF4-FFF2-40B4-BE49-F238E27FC236}">
                <a16:creationId xmlns:a16="http://schemas.microsoft.com/office/drawing/2014/main" id="{9F3181B1-5C78-CC22-E3BA-7E03C458E5B7}"/>
              </a:ext>
            </a:extLst>
          </p:cNvPr>
          <p:cNvSpPr/>
          <p:nvPr/>
        </p:nvSpPr>
        <p:spPr>
          <a:xfrm>
            <a:off x="7875222" y="5505093"/>
            <a:ext cx="1773172" cy="536908"/>
          </a:xfrm>
          <a:prstGeom prst="roundRect">
            <a:avLst/>
          </a:prstGeom>
          <a:solidFill>
            <a:srgbClr val="FFFFFF"/>
          </a:solidFill>
          <a:ln w="22225" cap="flat" cmpd="sng" algn="ctr">
            <a:solidFill>
              <a:srgbClr val="C00000"/>
            </a:solidFill>
            <a:prstDash val="lgDash"/>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467" b="0" i="0" u="none" strike="noStrike" kern="0" cap="none" spc="0" normalizeH="0" baseline="0" noProof="0" dirty="0">
                <a:ln>
                  <a:noFill/>
                </a:ln>
                <a:solidFill>
                  <a:srgbClr val="C00000"/>
                </a:solidFill>
                <a:effectLst/>
                <a:uLnTx/>
                <a:uFillTx/>
                <a:latin typeface="Arial"/>
                <a:ea typeface="+mn-ea"/>
                <a:cs typeface="+mn-cs"/>
                <a:sym typeface="Arial"/>
              </a:rPr>
              <a:t>Utilisateur rendu inactif</a:t>
            </a:r>
          </a:p>
        </p:txBody>
      </p:sp>
      <p:pic>
        <p:nvPicPr>
          <p:cNvPr id="12" name="Image 11" descr="Une image contenant logo&#10;&#10;Description générée automatiquement">
            <a:extLst>
              <a:ext uri="{FF2B5EF4-FFF2-40B4-BE49-F238E27FC236}">
                <a16:creationId xmlns:a16="http://schemas.microsoft.com/office/drawing/2014/main" id="{3315BC78-6AA4-B496-3581-7414ECD49E0C}"/>
              </a:ext>
            </a:extLst>
          </p:cNvPr>
          <p:cNvPicPr>
            <a:picLocks noChangeAspect="1"/>
          </p:cNvPicPr>
          <p:nvPr/>
        </p:nvPicPr>
        <p:blipFill>
          <a:blip r:embed="rId4">
            <a:duotone>
              <a:srgbClr val="581D74">
                <a:shade val="45000"/>
                <a:satMod val="135000"/>
              </a:srgbClr>
              <a:prstClr val="white"/>
            </a:duotone>
            <a:extLst>
              <a:ext uri="{837473B0-CC2E-450A-ABE3-18F120FF3D39}">
                <a1611:picAttrSrcUrl xmlns:a1611="http://schemas.microsoft.com/office/drawing/2016/11/main" r:id="rId5"/>
              </a:ext>
            </a:extLst>
          </a:blip>
          <a:stretch>
            <a:fillRect/>
          </a:stretch>
        </p:blipFill>
        <p:spPr>
          <a:xfrm rot="9716800">
            <a:off x="7971671" y="2565199"/>
            <a:ext cx="795540" cy="748828"/>
          </a:xfrm>
          <a:prstGeom prst="rect">
            <a:avLst/>
          </a:prstGeom>
        </p:spPr>
      </p:pic>
      <p:sp>
        <p:nvSpPr>
          <p:cNvPr id="13" name="Rectangle : coins arrondis 12">
            <a:extLst>
              <a:ext uri="{FF2B5EF4-FFF2-40B4-BE49-F238E27FC236}">
                <a16:creationId xmlns:a16="http://schemas.microsoft.com/office/drawing/2014/main" id="{2C9A8ECE-0096-36FE-8842-336B68A657A0}"/>
              </a:ext>
            </a:extLst>
          </p:cNvPr>
          <p:cNvSpPr/>
          <p:nvPr/>
        </p:nvSpPr>
        <p:spPr>
          <a:xfrm>
            <a:off x="1361040" y="4507015"/>
            <a:ext cx="3632991" cy="1994328"/>
          </a:xfrm>
          <a:prstGeom prst="roundRect">
            <a:avLst/>
          </a:prstGeom>
          <a:gradFill>
            <a:gsLst>
              <a:gs pos="0">
                <a:schemeClr val="accent1">
                  <a:lumMod val="5000"/>
                  <a:lumOff val="95000"/>
                </a:schemeClr>
              </a:gs>
              <a:gs pos="4000">
                <a:schemeClr val="accent1">
                  <a:lumMod val="45000"/>
                  <a:lumOff val="55000"/>
                </a:schemeClr>
              </a:gs>
              <a:gs pos="18000">
                <a:schemeClr val="accent1">
                  <a:lumMod val="45000"/>
                  <a:lumOff val="55000"/>
                </a:schemeClr>
              </a:gs>
              <a:gs pos="35000">
                <a:schemeClr val="accent1">
                  <a:lumMod val="30000"/>
                  <a:lumOff val="70000"/>
                </a:schemeClr>
              </a:gs>
            </a:gsLst>
            <a:lin ang="5400000" scaled="1"/>
          </a:gradFill>
          <a:ln>
            <a:noFill/>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FFFFFF"/>
                </a:solidFill>
                <a:effectLst/>
                <a:uLnTx/>
                <a:uFillTx/>
                <a:latin typeface="Arial"/>
                <a:ea typeface="+mn-ea"/>
                <a:cs typeface="+mn-cs"/>
                <a:sym typeface="Arial"/>
              </a:rPr>
              <a:t>Si l’utilisateur  qui reste dans la liste des « utilisateurs éligibles »      </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FFFFFF"/>
                </a:solidFill>
                <a:effectLst/>
                <a:uLnTx/>
                <a:uFillTx/>
                <a:latin typeface="Arial"/>
                <a:ea typeface="+mn-ea"/>
                <a:cs typeface="+mn-cs"/>
                <a:sym typeface="Arial"/>
              </a:rPr>
              <a:t>est « remonté » </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FFFFFF"/>
                </a:solidFill>
                <a:effectLst/>
                <a:uLnTx/>
                <a:uFillTx/>
                <a:latin typeface="Arial"/>
                <a:ea typeface="+mn-ea"/>
                <a:cs typeface="+mn-cs"/>
                <a:sym typeface="Arial"/>
              </a:rPr>
              <a:t>dans les  « utilisateurs actifs »     </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FFFFFF"/>
                </a:solidFill>
                <a:effectLst/>
                <a:uLnTx/>
                <a:uFillTx/>
                <a:latin typeface="Arial"/>
                <a:ea typeface="+mn-ea"/>
                <a:cs typeface="+mn-cs"/>
                <a:sym typeface="Arial"/>
              </a:rPr>
              <a:t>par le collaborateur, </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FFFFFF"/>
                </a:solidFill>
                <a:effectLst/>
                <a:uLnTx/>
                <a:uFillTx/>
                <a:latin typeface="Arial"/>
                <a:ea typeface="+mn-ea"/>
                <a:cs typeface="+mn-cs"/>
                <a:sym typeface="Arial"/>
              </a:rPr>
              <a:t>L’utilisateur aura un nouveau                    n°  d’utilisateur </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FFFFFF"/>
                </a:solidFill>
                <a:effectLst/>
                <a:uLnTx/>
                <a:uFillTx/>
                <a:latin typeface="Arial"/>
                <a:ea typeface="+mn-ea"/>
                <a:cs typeface="+mn-cs"/>
                <a:sym typeface="Arial"/>
              </a:rPr>
              <a:t>et ne sera plus bloqué !</a:t>
            </a:r>
          </a:p>
          <a:p>
            <a:pPr marL="0" marR="0" lvl="0" indent="0" algn="ctr" defTabSz="1219170" eaLnBrk="1" fontAlgn="auto" latinLnBrk="0" hangingPunct="1">
              <a:lnSpc>
                <a:spcPct val="100000"/>
              </a:lnSpc>
              <a:spcBef>
                <a:spcPts val="0"/>
              </a:spcBef>
              <a:spcAft>
                <a:spcPts val="0"/>
              </a:spcAft>
              <a:buClrTx/>
              <a:buSzTx/>
              <a:buFontTx/>
              <a:buNone/>
              <a:tabLst/>
              <a:defRPr/>
            </a:pPr>
            <a:r>
              <a:rPr lang="fr-FR" sz="1000" b="1" dirty="0">
                <a:latin typeface="Tahoma" panose="020B0604030504040204" pitchFamily="34" charset="0"/>
                <a:ea typeface="Tahoma" panose="020B0604030504040204" pitchFamily="34" charset="0"/>
                <a:cs typeface="Tahoma" panose="020B0604030504040204" pitchFamily="34" charset="0"/>
              </a:rPr>
              <a:t>Pour autant, sans paramétrage de nouvelles habilitations, l’abonnement sera une « coquille vide »</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sym typeface="Arial"/>
              </a:rPr>
              <a:t>Il faut également générer un nouveau Mot de Passe</a:t>
            </a:r>
            <a:endParaRPr kumimoji="0" lang="fr-FR" sz="1000" b="1"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14" name="Image 13" descr="Une image contenant Police, triangle&#10;&#10;Description générée automatiquement">
            <a:extLst>
              <a:ext uri="{FF2B5EF4-FFF2-40B4-BE49-F238E27FC236}">
                <a16:creationId xmlns:a16="http://schemas.microsoft.com/office/drawing/2014/main" id="{45089DC4-B792-8B77-5D79-78C31CEBB41D}"/>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705" b="89451" l="5189" r="94811">
                        <a14:foregroundMark x1="51415" y1="29958" x2="51415" y2="29958"/>
                        <a14:foregroundMark x1="5189" y1="78481" x2="5189" y2="78481"/>
                        <a14:foregroundMark x1="94811" y1="76371" x2="94811" y2="76371"/>
                        <a14:foregroundMark x1="82075" y1="79325" x2="82075" y2="79325"/>
                        <a14:foregroundMark x1="50472" y1="78481" x2="50472" y2="78481"/>
                        <a14:foregroundMark x1="52358" y1="54852" x2="52358" y2="54852"/>
                        <a14:foregroundMark x1="50472" y1="39662" x2="50472" y2="39662"/>
                        <a14:foregroundMark x1="49528" y1="32068" x2="49528" y2="32068"/>
                      </a14:backgroundRemoval>
                    </a14:imgEffect>
                  </a14:imgLayer>
                </a14:imgProps>
              </a:ext>
            </a:extLst>
          </a:blip>
          <a:stretch>
            <a:fillRect/>
          </a:stretch>
        </p:blipFill>
        <p:spPr>
          <a:xfrm>
            <a:off x="564112" y="4393653"/>
            <a:ext cx="1474472" cy="1648348"/>
          </a:xfrm>
          <a:prstGeom prst="rect">
            <a:avLst/>
          </a:prstGeom>
        </p:spPr>
      </p:pic>
      <p:sp>
        <p:nvSpPr>
          <p:cNvPr id="18" name="Espace réservé du texte 17">
            <a:extLst>
              <a:ext uri="{FF2B5EF4-FFF2-40B4-BE49-F238E27FC236}">
                <a16:creationId xmlns:a16="http://schemas.microsoft.com/office/drawing/2014/main" id="{D16694D7-5421-A6D0-E890-B46B8C685647}"/>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2398298045"/>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 01 06 - TEMPLATE BDD_16-9_V-JO.pptx  -  Lecture seule" id="{236E67B3-F0FD-4D04-BC84-BEF8CB2997ED}" vid="{A7B9A8D6-29C6-45ED-9945-E3020DBB42FA}"/>
    </a:ext>
  </a:extLst>
</a:theme>
</file>

<file path=ppt/theme/theme2.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dirty="0" err="1" smtClean="0">
            <a:solidFill>
              <a:schemeClr val="bg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12700" cap="rnd">
          <a:solidFill>
            <a:schemeClr val="bg1">
              <a:lumMod val="75000"/>
            </a:schemeClr>
          </a:solidFill>
          <a:prstDash val="sysDot"/>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lnSpc>
            <a:spcPct val="85000"/>
          </a:lnSpc>
          <a:spcAft>
            <a:spcPts val="600"/>
          </a:spcAft>
          <a:defRPr sz="1200" dirty="0" smtClean="0"/>
        </a:defPPr>
      </a:lstStyle>
    </a:txDef>
  </a:objectDefaults>
  <a:extraClrSchemeLst/>
  <a:extLst>
    <a:ext uri="{05A4C25C-085E-4340-85A3-A5531E510DB2}">
      <thm15:themeFamily xmlns:thm15="http://schemas.microsoft.com/office/thememl/2012/main" name="231129-Template_TO-BPCE SI" id="{AE0CF8AE-19C0-AE4B-86EF-016CD1BA7656}" vid="{C8ED5680-7D29-664F-B046-4A5C3329F5E7}"/>
    </a:ext>
  </a:extLst>
</a:theme>
</file>

<file path=ppt/theme/theme3.xml><?xml version="1.0" encoding="utf-8"?>
<a:theme xmlns:a="http://schemas.openxmlformats.org/drawingml/2006/main" name="1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dirty="0" err="1" smtClean="0">
            <a:solidFill>
              <a:schemeClr val="bg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12700" cap="rnd">
          <a:solidFill>
            <a:schemeClr val="bg1">
              <a:lumMod val="75000"/>
            </a:schemeClr>
          </a:solidFill>
          <a:prstDash val="sysDot"/>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lnSpc>
            <a:spcPct val="85000"/>
          </a:lnSpc>
          <a:spcAft>
            <a:spcPts val="600"/>
          </a:spcAft>
          <a:defRPr sz="1200" dirty="0" smtClean="0"/>
        </a:defPPr>
      </a:lstStyle>
    </a:txDef>
  </a:objectDefaults>
  <a:extraClrSchemeLst/>
  <a:extLst>
    <a:ext uri="{05A4C25C-085E-4340-85A3-A5531E510DB2}">
      <thm15:themeFamily xmlns:thm15="http://schemas.microsoft.com/office/thememl/2012/main" name="231129-Template_TO-BPCE SI" id="{AE0CF8AE-19C0-AE4B-86EF-016CD1BA7656}" vid="{C8ED5680-7D29-664F-B046-4A5C3329F5E7}"/>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c52eb4dc-0ef3-4aa8-8e03-025dbf6c8637"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4.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2023 01 06 - TEMPLATE BDD_16-9_V-JO</Template>
  <TotalTime>712</TotalTime>
  <Words>1361</Words>
  <Application>Microsoft Office PowerPoint</Application>
  <PresentationFormat>Grand écran</PresentationFormat>
  <Paragraphs>156</Paragraphs>
  <Slides>24</Slides>
  <Notes>0</Notes>
  <HiddenSlides>0</HiddenSlides>
  <MMClips>0</MMClips>
  <ScaleCrop>false</ScaleCrop>
  <HeadingPairs>
    <vt:vector size="6" baseType="variant">
      <vt:variant>
        <vt:lpstr>Polices utilisées</vt:lpstr>
      </vt:variant>
      <vt:variant>
        <vt:i4>12</vt:i4>
      </vt:variant>
      <vt:variant>
        <vt:lpstr>Thème</vt:lpstr>
      </vt:variant>
      <vt:variant>
        <vt:i4>3</vt:i4>
      </vt:variant>
      <vt:variant>
        <vt:lpstr>Titres des diapositives</vt:lpstr>
      </vt:variant>
      <vt:variant>
        <vt:i4>24</vt:i4>
      </vt:variant>
    </vt:vector>
  </HeadingPairs>
  <TitlesOfParts>
    <vt:vector size="39" baseType="lpstr">
      <vt:lpstr>Arial</vt:lpstr>
      <vt:lpstr>Arial Black</vt:lpstr>
      <vt:lpstr>Cabin Condensed</vt:lpstr>
      <vt:lpstr>Calibri</vt:lpstr>
      <vt:lpstr>Cambria Math</vt:lpstr>
      <vt:lpstr>Montserrat</vt:lpstr>
      <vt:lpstr>Montserrat Black</vt:lpstr>
      <vt:lpstr>Montserrat ExtraBold</vt:lpstr>
      <vt:lpstr>Montserrat SemiBold</vt:lpstr>
      <vt:lpstr>Public Sans</vt:lpstr>
      <vt:lpstr>Tahoma</vt:lpstr>
      <vt:lpstr>Wingdings</vt:lpstr>
      <vt:lpstr>Thème Office</vt:lpstr>
      <vt:lpstr>Conception personnalisée</vt:lpstr>
      <vt:lpstr>1_Conception personnalisée</vt:lpstr>
      <vt:lpstr>CENET :  BLOCAGE/DÉBLOCAGE  DE L’ ACCÈS D'UN UTILISATEUR  EN CAS DE SUSPICION FRAUDE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CENET :  BLOCAGE/DÉBLOCAGE  DE L’ ACCÈS D'UN UTILISATEUR  EN CAS DE SUSPICION FRAUDE</dc:title>
  <dc:creator>ZINCK Yves [CEGEE]</dc:creator>
  <cp:lastModifiedBy>ZINCK Yves [CEGEE]</cp:lastModifiedBy>
  <cp:revision>1</cp:revision>
  <dcterms:created xsi:type="dcterms:W3CDTF">2024-06-17T08:39:27Z</dcterms:created>
  <dcterms:modified xsi:type="dcterms:W3CDTF">2024-06-28T12:24:20Z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