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8" r:id="rId6"/>
    <p:sldId id="267" r:id="rId7"/>
    <p:sldId id="271" r:id="rId8"/>
    <p:sldId id="273" r:id="rId9"/>
    <p:sldId id="274" r:id="rId10"/>
    <p:sldId id="275" r:id="rId11"/>
    <p:sldId id="276" r:id="rId12"/>
    <p:sldId id="281" r:id="rId13"/>
    <p:sldId id="277" r:id="rId14"/>
    <p:sldId id="278" r:id="rId15"/>
    <p:sldId id="279" r:id="rId16"/>
    <p:sldId id="280" r:id="rId17"/>
    <p:sldId id="282" r:id="rId18"/>
    <p:sldId id="2147379560" r:id="rId19"/>
    <p:sldId id="2147379561" r:id="rId20"/>
    <p:sldId id="2147379562" r:id="rId21"/>
    <p:sldId id="283" r:id="rId22"/>
    <p:sldId id="2147379563" r:id="rId23"/>
    <p:sldId id="2147379564"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9DD9"/>
    <a:srgbClr val="FFD817"/>
    <a:srgbClr val="3EAB36"/>
    <a:srgbClr val="E60B15"/>
    <a:srgbClr val="1EA3E2"/>
    <a:srgbClr val="77BF32"/>
    <a:srgbClr val="3F6D03"/>
    <a:srgbClr val="558C0E"/>
    <a:srgbClr val="F9CAD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5E11E4-239E-4614-B966-57AE8A8BBBCC}" v="7" dt="2023-08-31T06:44:23.13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5" d="100"/>
          <a:sy n="105" d="100"/>
        </p:scale>
        <p:origin x="12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NCK Yves [CEGEE]" userId="58ab786b-eff3-4fb5-b8c5-161f6b44608b" providerId="ADAL" clId="{EE5E11E4-239E-4614-B966-57AE8A8BBBCC}"/>
    <pc:docChg chg="custSel addSld delSld modSld sldOrd">
      <pc:chgData name="ZINCK Yves [CEGEE]" userId="58ab786b-eff3-4fb5-b8c5-161f6b44608b" providerId="ADAL" clId="{EE5E11E4-239E-4614-B966-57AE8A8BBBCC}" dt="2023-08-31T06:48:51.024" v="293" actId="20577"/>
      <pc:docMkLst>
        <pc:docMk/>
      </pc:docMkLst>
      <pc:sldChg chg="modSp mod">
        <pc:chgData name="ZINCK Yves [CEGEE]" userId="58ab786b-eff3-4fb5-b8c5-161f6b44608b" providerId="ADAL" clId="{EE5E11E4-239E-4614-B966-57AE8A8BBBCC}" dt="2023-08-31T06:42:08.196" v="213" actId="20577"/>
        <pc:sldMkLst>
          <pc:docMk/>
          <pc:sldMk cId="3029223875" sldId="267"/>
        </pc:sldMkLst>
        <pc:spChg chg="mod">
          <ac:chgData name="ZINCK Yves [CEGEE]" userId="58ab786b-eff3-4fb5-b8c5-161f6b44608b" providerId="ADAL" clId="{EE5E11E4-239E-4614-B966-57AE8A8BBBCC}" dt="2023-08-31T06:42:08.196" v="213" actId="20577"/>
          <ac:spMkLst>
            <pc:docMk/>
            <pc:sldMk cId="3029223875" sldId="267"/>
            <ac:spMk id="2" creationId="{7184BBA0-D874-4088-9322-89D4D1A17B8F}"/>
          </ac:spMkLst>
        </pc:spChg>
      </pc:sldChg>
      <pc:sldChg chg="modSp mod">
        <pc:chgData name="ZINCK Yves [CEGEE]" userId="58ab786b-eff3-4fb5-b8c5-161f6b44608b" providerId="ADAL" clId="{EE5E11E4-239E-4614-B966-57AE8A8BBBCC}" dt="2023-08-31T06:48:51.024" v="293" actId="20577"/>
        <pc:sldMkLst>
          <pc:docMk/>
          <pc:sldMk cId="4018691443" sldId="268"/>
        </pc:sldMkLst>
        <pc:spChg chg="mod">
          <ac:chgData name="ZINCK Yves [CEGEE]" userId="58ab786b-eff3-4fb5-b8c5-161f6b44608b" providerId="ADAL" clId="{EE5E11E4-239E-4614-B966-57AE8A8BBBCC}" dt="2023-08-31T06:48:51.024" v="293" actId="20577"/>
          <ac:spMkLst>
            <pc:docMk/>
            <pc:sldMk cId="4018691443" sldId="268"/>
            <ac:spMk id="3" creationId="{A889D46D-81BD-4B0D-8959-EFD6B3C25377}"/>
          </ac:spMkLst>
        </pc:spChg>
      </pc:sldChg>
      <pc:sldChg chg="del">
        <pc:chgData name="ZINCK Yves [CEGEE]" userId="58ab786b-eff3-4fb5-b8c5-161f6b44608b" providerId="ADAL" clId="{EE5E11E4-239E-4614-B966-57AE8A8BBBCC}" dt="2023-08-31T06:41:35.314" v="168" actId="47"/>
        <pc:sldMkLst>
          <pc:docMk/>
          <pc:sldMk cId="2111532554" sldId="269"/>
        </pc:sldMkLst>
      </pc:sldChg>
      <pc:sldChg chg="del">
        <pc:chgData name="ZINCK Yves [CEGEE]" userId="58ab786b-eff3-4fb5-b8c5-161f6b44608b" providerId="ADAL" clId="{EE5E11E4-239E-4614-B966-57AE8A8BBBCC}" dt="2023-08-31T06:32:19.569" v="2" actId="47"/>
        <pc:sldMkLst>
          <pc:docMk/>
          <pc:sldMk cId="1606820611" sldId="270"/>
        </pc:sldMkLst>
      </pc:sldChg>
      <pc:sldChg chg="addSp delSp modSp mod">
        <pc:chgData name="ZINCK Yves [CEGEE]" userId="58ab786b-eff3-4fb5-b8c5-161f6b44608b" providerId="ADAL" clId="{EE5E11E4-239E-4614-B966-57AE8A8BBBCC}" dt="2023-08-31T06:32:24.284" v="5" actId="6549"/>
        <pc:sldMkLst>
          <pc:docMk/>
          <pc:sldMk cId="882670979" sldId="271"/>
        </pc:sldMkLst>
        <pc:spChg chg="add mod">
          <ac:chgData name="ZINCK Yves [CEGEE]" userId="58ab786b-eff3-4fb5-b8c5-161f6b44608b" providerId="ADAL" clId="{EE5E11E4-239E-4614-B966-57AE8A8BBBCC}" dt="2023-08-31T06:32:08.596" v="1"/>
          <ac:spMkLst>
            <pc:docMk/>
            <pc:sldMk cId="882670979" sldId="271"/>
            <ac:spMk id="2" creationId="{DD1AD7F5-6F54-9FB6-4A52-F3E94EDA10B9}"/>
          </ac:spMkLst>
        </pc:spChg>
        <pc:spChg chg="mod">
          <ac:chgData name="ZINCK Yves [CEGEE]" userId="58ab786b-eff3-4fb5-b8c5-161f6b44608b" providerId="ADAL" clId="{EE5E11E4-239E-4614-B966-57AE8A8BBBCC}" dt="2023-08-31T06:32:24.284" v="5" actId="6549"/>
          <ac:spMkLst>
            <pc:docMk/>
            <pc:sldMk cId="882670979" sldId="271"/>
            <ac:spMk id="3" creationId="{A09A95C6-3E41-D702-4959-B5D340E4BCD7}"/>
          </ac:spMkLst>
        </pc:spChg>
        <pc:spChg chg="del">
          <ac:chgData name="ZINCK Yves [CEGEE]" userId="58ab786b-eff3-4fb5-b8c5-161f6b44608b" providerId="ADAL" clId="{EE5E11E4-239E-4614-B966-57AE8A8BBBCC}" dt="2023-08-31T06:32:06.228" v="0" actId="478"/>
          <ac:spMkLst>
            <pc:docMk/>
            <pc:sldMk cId="882670979" sldId="271"/>
            <ac:spMk id="8" creationId="{D3D20E48-16B6-E050-7393-7E7D4AC5B374}"/>
          </ac:spMkLst>
        </pc:spChg>
      </pc:sldChg>
      <pc:sldChg chg="modSp del mod">
        <pc:chgData name="ZINCK Yves [CEGEE]" userId="58ab786b-eff3-4fb5-b8c5-161f6b44608b" providerId="ADAL" clId="{EE5E11E4-239E-4614-B966-57AE8A8BBBCC}" dt="2023-08-31T06:35:24.183" v="106" actId="47"/>
        <pc:sldMkLst>
          <pc:docMk/>
          <pc:sldMk cId="895418798" sldId="272"/>
        </pc:sldMkLst>
        <pc:spChg chg="mod">
          <ac:chgData name="ZINCK Yves [CEGEE]" userId="58ab786b-eff3-4fb5-b8c5-161f6b44608b" providerId="ADAL" clId="{EE5E11E4-239E-4614-B966-57AE8A8BBBCC}" dt="2023-08-31T06:32:51.026" v="6" actId="20577"/>
          <ac:spMkLst>
            <pc:docMk/>
            <pc:sldMk cId="895418798" sldId="272"/>
            <ac:spMk id="8" creationId="{D3D20E48-16B6-E050-7393-7E7D4AC5B374}"/>
          </ac:spMkLst>
        </pc:spChg>
      </pc:sldChg>
      <pc:sldChg chg="addSp delSp modSp mod">
        <pc:chgData name="ZINCK Yves [CEGEE]" userId="58ab786b-eff3-4fb5-b8c5-161f6b44608b" providerId="ADAL" clId="{EE5E11E4-239E-4614-B966-57AE8A8BBBCC}" dt="2023-08-31T06:37:14.293" v="157" actId="20577"/>
        <pc:sldMkLst>
          <pc:docMk/>
          <pc:sldMk cId="3560022768" sldId="273"/>
        </pc:sldMkLst>
        <pc:spChg chg="add mod">
          <ac:chgData name="ZINCK Yves [CEGEE]" userId="58ab786b-eff3-4fb5-b8c5-161f6b44608b" providerId="ADAL" clId="{EE5E11E4-239E-4614-B966-57AE8A8BBBCC}" dt="2023-08-31T06:36:18.427" v="144" actId="1076"/>
          <ac:spMkLst>
            <pc:docMk/>
            <pc:sldMk cId="3560022768" sldId="273"/>
            <ac:spMk id="2" creationId="{8E1217FB-1491-2934-CD41-CA1DD2AA1365}"/>
          </ac:spMkLst>
        </pc:spChg>
        <pc:spChg chg="mod">
          <ac:chgData name="ZINCK Yves [CEGEE]" userId="58ab786b-eff3-4fb5-b8c5-161f6b44608b" providerId="ADAL" clId="{EE5E11E4-239E-4614-B966-57AE8A8BBBCC}" dt="2023-08-31T06:37:14.293" v="157" actId="20577"/>
          <ac:spMkLst>
            <pc:docMk/>
            <pc:sldMk cId="3560022768" sldId="273"/>
            <ac:spMk id="3" creationId="{A09A95C6-3E41-D702-4959-B5D340E4BCD7}"/>
          </ac:spMkLst>
        </pc:spChg>
        <pc:spChg chg="del mod">
          <ac:chgData name="ZINCK Yves [CEGEE]" userId="58ab786b-eff3-4fb5-b8c5-161f6b44608b" providerId="ADAL" clId="{EE5E11E4-239E-4614-B966-57AE8A8BBBCC}" dt="2023-08-31T06:35:09.095" v="105" actId="478"/>
          <ac:spMkLst>
            <pc:docMk/>
            <pc:sldMk cId="3560022768" sldId="273"/>
            <ac:spMk id="8" creationId="{D3D20E48-16B6-E050-7393-7E7D4AC5B374}"/>
          </ac:spMkLst>
        </pc:spChg>
      </pc:sldChg>
      <pc:sldChg chg="modSp mod">
        <pc:chgData name="ZINCK Yves [CEGEE]" userId="58ab786b-eff3-4fb5-b8c5-161f6b44608b" providerId="ADAL" clId="{EE5E11E4-239E-4614-B966-57AE8A8BBBCC}" dt="2023-08-31T06:38:22.492" v="159" actId="20577"/>
        <pc:sldMkLst>
          <pc:docMk/>
          <pc:sldMk cId="3705328068" sldId="278"/>
        </pc:sldMkLst>
        <pc:spChg chg="mod">
          <ac:chgData name="ZINCK Yves [CEGEE]" userId="58ab786b-eff3-4fb5-b8c5-161f6b44608b" providerId="ADAL" clId="{EE5E11E4-239E-4614-B966-57AE8A8BBBCC}" dt="2023-08-31T06:38:22.492" v="159" actId="20577"/>
          <ac:spMkLst>
            <pc:docMk/>
            <pc:sldMk cId="3705328068" sldId="278"/>
            <ac:spMk id="7" creationId="{534B6B2D-BC06-7844-A97A-1E7735D6CABC}"/>
          </ac:spMkLst>
        </pc:spChg>
      </pc:sldChg>
      <pc:sldChg chg="modSp mod">
        <pc:chgData name="ZINCK Yves [CEGEE]" userId="58ab786b-eff3-4fb5-b8c5-161f6b44608b" providerId="ADAL" clId="{EE5E11E4-239E-4614-B966-57AE8A8BBBCC}" dt="2023-08-31T06:39:54.236" v="164" actId="20577"/>
        <pc:sldMkLst>
          <pc:docMk/>
          <pc:sldMk cId="2339079560" sldId="279"/>
        </pc:sldMkLst>
        <pc:spChg chg="mod">
          <ac:chgData name="ZINCK Yves [CEGEE]" userId="58ab786b-eff3-4fb5-b8c5-161f6b44608b" providerId="ADAL" clId="{EE5E11E4-239E-4614-B966-57AE8A8BBBCC}" dt="2023-08-31T06:39:54.236" v="164" actId="20577"/>
          <ac:spMkLst>
            <pc:docMk/>
            <pc:sldMk cId="2339079560" sldId="279"/>
            <ac:spMk id="11" creationId="{F690D1D6-591B-EE5F-A8AD-A2B6AD7C4E80}"/>
          </ac:spMkLst>
        </pc:spChg>
      </pc:sldChg>
      <pc:sldChg chg="modSp mod">
        <pc:chgData name="ZINCK Yves [CEGEE]" userId="58ab786b-eff3-4fb5-b8c5-161f6b44608b" providerId="ADAL" clId="{EE5E11E4-239E-4614-B966-57AE8A8BBBCC}" dt="2023-08-31T06:42:20.565" v="215"/>
        <pc:sldMkLst>
          <pc:docMk/>
          <pc:sldMk cId="1325860437" sldId="281"/>
        </pc:sldMkLst>
        <pc:spChg chg="mod">
          <ac:chgData name="ZINCK Yves [CEGEE]" userId="58ab786b-eff3-4fb5-b8c5-161f6b44608b" providerId="ADAL" clId="{EE5E11E4-239E-4614-B966-57AE8A8BBBCC}" dt="2023-08-31T06:42:20.565" v="215"/>
          <ac:spMkLst>
            <pc:docMk/>
            <pc:sldMk cId="1325860437" sldId="281"/>
            <ac:spMk id="2" creationId="{7184BBA0-D874-4088-9322-89D4D1A17B8F}"/>
          </ac:spMkLst>
        </pc:spChg>
      </pc:sldChg>
      <pc:sldChg chg="modSp mod">
        <pc:chgData name="ZINCK Yves [CEGEE]" userId="58ab786b-eff3-4fb5-b8c5-161f6b44608b" providerId="ADAL" clId="{EE5E11E4-239E-4614-B966-57AE8A8BBBCC}" dt="2023-08-31T06:42:25.538" v="217"/>
        <pc:sldMkLst>
          <pc:docMk/>
          <pc:sldMk cId="156673910" sldId="282"/>
        </pc:sldMkLst>
        <pc:spChg chg="mod">
          <ac:chgData name="ZINCK Yves [CEGEE]" userId="58ab786b-eff3-4fb5-b8c5-161f6b44608b" providerId="ADAL" clId="{EE5E11E4-239E-4614-B966-57AE8A8BBBCC}" dt="2023-08-31T06:42:25.538" v="217"/>
          <ac:spMkLst>
            <pc:docMk/>
            <pc:sldMk cId="156673910" sldId="282"/>
            <ac:spMk id="2" creationId="{7184BBA0-D874-4088-9322-89D4D1A17B8F}"/>
          </ac:spMkLst>
        </pc:spChg>
      </pc:sldChg>
      <pc:sldChg chg="modSp mod">
        <pc:chgData name="ZINCK Yves [CEGEE]" userId="58ab786b-eff3-4fb5-b8c5-161f6b44608b" providerId="ADAL" clId="{EE5E11E4-239E-4614-B966-57AE8A8BBBCC}" dt="2023-08-31T06:43:46.429" v="272" actId="20577"/>
        <pc:sldMkLst>
          <pc:docMk/>
          <pc:sldMk cId="1788208605" sldId="283"/>
        </pc:sldMkLst>
        <pc:spChg chg="mod">
          <ac:chgData name="ZINCK Yves [CEGEE]" userId="58ab786b-eff3-4fb5-b8c5-161f6b44608b" providerId="ADAL" clId="{EE5E11E4-239E-4614-B966-57AE8A8BBBCC}" dt="2023-08-31T06:41:18.517" v="167" actId="6549"/>
          <ac:spMkLst>
            <pc:docMk/>
            <pc:sldMk cId="1788208605" sldId="283"/>
            <ac:spMk id="3" creationId="{D481C87A-0FA3-7419-CEC3-D391401574F0}"/>
          </ac:spMkLst>
        </pc:spChg>
        <pc:spChg chg="mod">
          <ac:chgData name="ZINCK Yves [CEGEE]" userId="58ab786b-eff3-4fb5-b8c5-161f6b44608b" providerId="ADAL" clId="{EE5E11E4-239E-4614-B966-57AE8A8BBBCC}" dt="2023-08-31T06:43:46.429" v="272" actId="20577"/>
          <ac:spMkLst>
            <pc:docMk/>
            <pc:sldMk cId="1788208605" sldId="283"/>
            <ac:spMk id="5" creationId="{11252D53-689E-20BA-8A39-95BE1B65401D}"/>
          </ac:spMkLst>
        </pc:spChg>
      </pc:sldChg>
      <pc:sldChg chg="modSp mod">
        <pc:chgData name="ZINCK Yves [CEGEE]" userId="58ab786b-eff3-4fb5-b8c5-161f6b44608b" providerId="ADAL" clId="{EE5E11E4-239E-4614-B966-57AE8A8BBBCC}" dt="2023-08-31T06:43:36.803" v="269" actId="20577"/>
        <pc:sldMkLst>
          <pc:docMk/>
          <pc:sldMk cId="3164291429" sldId="2147379560"/>
        </pc:sldMkLst>
        <pc:spChg chg="mod">
          <ac:chgData name="ZINCK Yves [CEGEE]" userId="58ab786b-eff3-4fb5-b8c5-161f6b44608b" providerId="ADAL" clId="{EE5E11E4-239E-4614-B966-57AE8A8BBBCC}" dt="2023-08-31T06:43:36.803" v="269" actId="20577"/>
          <ac:spMkLst>
            <pc:docMk/>
            <pc:sldMk cId="3164291429" sldId="2147379560"/>
            <ac:spMk id="5" creationId="{FC1F515F-7A00-5727-7A89-025F1BC9A563}"/>
          </ac:spMkLst>
        </pc:spChg>
        <pc:spChg chg="mod">
          <ac:chgData name="ZINCK Yves [CEGEE]" userId="58ab786b-eff3-4fb5-b8c5-161f6b44608b" providerId="ADAL" clId="{EE5E11E4-239E-4614-B966-57AE8A8BBBCC}" dt="2023-08-31T06:41:00.935" v="165" actId="6549"/>
          <ac:spMkLst>
            <pc:docMk/>
            <pc:sldMk cId="3164291429" sldId="2147379560"/>
            <ac:spMk id="6" creationId="{5CF69568-99FF-2AA7-6A8E-9381AF30ECD7}"/>
          </ac:spMkLst>
        </pc:spChg>
      </pc:sldChg>
      <pc:sldChg chg="modSp mod">
        <pc:chgData name="ZINCK Yves [CEGEE]" userId="58ab786b-eff3-4fb5-b8c5-161f6b44608b" providerId="ADAL" clId="{EE5E11E4-239E-4614-B966-57AE8A8BBBCC}" dt="2023-08-31T06:43:40.633" v="270" actId="20577"/>
        <pc:sldMkLst>
          <pc:docMk/>
          <pc:sldMk cId="3886740050" sldId="2147379561"/>
        </pc:sldMkLst>
        <pc:spChg chg="mod">
          <ac:chgData name="ZINCK Yves [CEGEE]" userId="58ab786b-eff3-4fb5-b8c5-161f6b44608b" providerId="ADAL" clId="{EE5E11E4-239E-4614-B966-57AE8A8BBBCC}" dt="2023-08-31T06:43:40.633" v="270" actId="20577"/>
          <ac:spMkLst>
            <pc:docMk/>
            <pc:sldMk cId="3886740050" sldId="2147379561"/>
            <ac:spMk id="5" creationId="{FC1F515F-7A00-5727-7A89-025F1BC9A563}"/>
          </ac:spMkLst>
        </pc:spChg>
        <pc:spChg chg="mod">
          <ac:chgData name="ZINCK Yves [CEGEE]" userId="58ab786b-eff3-4fb5-b8c5-161f6b44608b" providerId="ADAL" clId="{EE5E11E4-239E-4614-B966-57AE8A8BBBCC}" dt="2023-08-31T06:41:05.226" v="166" actId="6549"/>
          <ac:spMkLst>
            <pc:docMk/>
            <pc:sldMk cId="3886740050" sldId="2147379561"/>
            <ac:spMk id="6" creationId="{5CF69568-99FF-2AA7-6A8E-9381AF30ECD7}"/>
          </ac:spMkLst>
        </pc:spChg>
      </pc:sldChg>
      <pc:sldChg chg="modSp mod">
        <pc:chgData name="ZINCK Yves [CEGEE]" userId="58ab786b-eff3-4fb5-b8c5-161f6b44608b" providerId="ADAL" clId="{EE5E11E4-239E-4614-B966-57AE8A8BBBCC}" dt="2023-08-31T06:42:32.318" v="220" actId="5793"/>
        <pc:sldMkLst>
          <pc:docMk/>
          <pc:sldMk cId="292997449" sldId="2147379562"/>
        </pc:sldMkLst>
        <pc:spChg chg="mod">
          <ac:chgData name="ZINCK Yves [CEGEE]" userId="58ab786b-eff3-4fb5-b8c5-161f6b44608b" providerId="ADAL" clId="{EE5E11E4-239E-4614-B966-57AE8A8BBBCC}" dt="2023-08-31T06:42:32.318" v="220" actId="5793"/>
          <ac:spMkLst>
            <pc:docMk/>
            <pc:sldMk cId="292997449" sldId="2147379562"/>
            <ac:spMk id="2" creationId="{7184BBA0-D874-4088-9322-89D4D1A17B8F}"/>
          </ac:spMkLst>
        </pc:spChg>
      </pc:sldChg>
      <pc:sldChg chg="modSp add mod ord">
        <pc:chgData name="ZINCK Yves [CEGEE]" userId="58ab786b-eff3-4fb5-b8c5-161f6b44608b" providerId="ADAL" clId="{EE5E11E4-239E-4614-B966-57AE8A8BBBCC}" dt="2023-08-31T06:42:59.732" v="227"/>
        <pc:sldMkLst>
          <pc:docMk/>
          <pc:sldMk cId="488856296" sldId="2147379563"/>
        </pc:sldMkLst>
        <pc:spChg chg="mod">
          <ac:chgData name="ZINCK Yves [CEGEE]" userId="58ab786b-eff3-4fb5-b8c5-161f6b44608b" providerId="ADAL" clId="{EE5E11E4-239E-4614-B966-57AE8A8BBBCC}" dt="2023-08-31T06:42:59.732" v="227"/>
          <ac:spMkLst>
            <pc:docMk/>
            <pc:sldMk cId="488856296" sldId="2147379563"/>
            <ac:spMk id="2" creationId="{7184BBA0-D874-4088-9322-89D4D1A17B8F}"/>
          </ac:spMkLst>
        </pc:spChg>
      </pc:sldChg>
      <pc:sldChg chg="addSp delSp modSp add mod ord">
        <pc:chgData name="ZINCK Yves [CEGEE]" userId="58ab786b-eff3-4fb5-b8c5-161f6b44608b" providerId="ADAL" clId="{EE5E11E4-239E-4614-B966-57AE8A8BBBCC}" dt="2023-08-31T06:44:26.821" v="278" actId="1076"/>
        <pc:sldMkLst>
          <pc:docMk/>
          <pc:sldMk cId="3455611565" sldId="2147379564"/>
        </pc:sldMkLst>
        <pc:spChg chg="mod">
          <ac:chgData name="ZINCK Yves [CEGEE]" userId="58ab786b-eff3-4fb5-b8c5-161f6b44608b" providerId="ADAL" clId="{EE5E11E4-239E-4614-B966-57AE8A8BBBCC}" dt="2023-08-31T06:43:18.694" v="267" actId="20577"/>
          <ac:spMkLst>
            <pc:docMk/>
            <pc:sldMk cId="3455611565" sldId="2147379564"/>
            <ac:spMk id="3" creationId="{D481C87A-0FA3-7419-CEC3-D391401574F0}"/>
          </ac:spMkLst>
        </pc:spChg>
        <pc:spChg chg="mod">
          <ac:chgData name="ZINCK Yves [CEGEE]" userId="58ab786b-eff3-4fb5-b8c5-161f6b44608b" providerId="ADAL" clId="{EE5E11E4-239E-4614-B966-57AE8A8BBBCC}" dt="2023-08-31T06:43:53.436" v="274" actId="20577"/>
          <ac:spMkLst>
            <pc:docMk/>
            <pc:sldMk cId="3455611565" sldId="2147379564"/>
            <ac:spMk id="5" creationId="{11252D53-689E-20BA-8A39-95BE1B65401D}"/>
          </ac:spMkLst>
        </pc:spChg>
        <pc:spChg chg="add mod">
          <ac:chgData name="ZINCK Yves [CEGEE]" userId="58ab786b-eff3-4fb5-b8c5-161f6b44608b" providerId="ADAL" clId="{EE5E11E4-239E-4614-B966-57AE8A8BBBCC}" dt="2023-08-31T06:44:15.962" v="276" actId="1076"/>
          <ac:spMkLst>
            <pc:docMk/>
            <pc:sldMk cId="3455611565" sldId="2147379564"/>
            <ac:spMk id="7" creationId="{CDE357A1-6ED4-A5CC-556F-2A282455B748}"/>
          </ac:spMkLst>
        </pc:spChg>
        <pc:spChg chg="del">
          <ac:chgData name="ZINCK Yves [CEGEE]" userId="58ab786b-eff3-4fb5-b8c5-161f6b44608b" providerId="ADAL" clId="{EE5E11E4-239E-4614-B966-57AE8A8BBBCC}" dt="2023-08-31T06:43:22.323" v="268" actId="478"/>
          <ac:spMkLst>
            <pc:docMk/>
            <pc:sldMk cId="3455611565" sldId="2147379564"/>
            <ac:spMk id="15" creationId="{A953BB07-FFF0-875F-E694-EE51B377B37D}"/>
          </ac:spMkLst>
        </pc:spChg>
        <pc:spChg chg="mod">
          <ac:chgData name="ZINCK Yves [CEGEE]" userId="58ab786b-eff3-4fb5-b8c5-161f6b44608b" providerId="ADAL" clId="{EE5E11E4-239E-4614-B966-57AE8A8BBBCC}" dt="2023-08-31T06:44:23.138" v="277"/>
          <ac:spMkLst>
            <pc:docMk/>
            <pc:sldMk cId="3455611565" sldId="2147379564"/>
            <ac:spMk id="16" creationId="{82925AAC-F691-0835-9653-9E9A7274F3B1}"/>
          </ac:spMkLst>
        </pc:spChg>
        <pc:spChg chg="mod">
          <ac:chgData name="ZINCK Yves [CEGEE]" userId="58ab786b-eff3-4fb5-b8c5-161f6b44608b" providerId="ADAL" clId="{EE5E11E4-239E-4614-B966-57AE8A8BBBCC}" dt="2023-08-31T06:44:23.138" v="277"/>
          <ac:spMkLst>
            <pc:docMk/>
            <pc:sldMk cId="3455611565" sldId="2147379564"/>
            <ac:spMk id="19" creationId="{9CF3B090-A9EA-B65D-6C75-DFE3815BA238}"/>
          </ac:spMkLst>
        </pc:spChg>
        <pc:grpChg chg="add mod">
          <ac:chgData name="ZINCK Yves [CEGEE]" userId="58ab786b-eff3-4fb5-b8c5-161f6b44608b" providerId="ADAL" clId="{EE5E11E4-239E-4614-B966-57AE8A8BBBCC}" dt="2023-08-31T06:44:26.821" v="278" actId="1076"/>
          <ac:grpSpMkLst>
            <pc:docMk/>
            <pc:sldMk cId="3455611565" sldId="2147379564"/>
            <ac:grpSpMk id="8" creationId="{A0B458CA-5AC9-04FD-CF52-267F2B076769}"/>
          </ac:grpSpMkLst>
        </pc:grpChg>
        <pc:grpChg chg="add mod">
          <ac:chgData name="ZINCK Yves [CEGEE]" userId="58ab786b-eff3-4fb5-b8c5-161f6b44608b" providerId="ADAL" clId="{EE5E11E4-239E-4614-B966-57AE8A8BBBCC}" dt="2023-08-31T06:44:26.821" v="278" actId="1076"/>
          <ac:grpSpMkLst>
            <pc:docMk/>
            <pc:sldMk cId="3455611565" sldId="2147379564"/>
            <ac:grpSpMk id="17" creationId="{E2762BC4-1B70-1F49-67A4-15B3C1F2AA7F}"/>
          </ac:grpSpMkLst>
        </pc:grpChg>
        <pc:picChg chg="del">
          <ac:chgData name="ZINCK Yves [CEGEE]" userId="58ab786b-eff3-4fb5-b8c5-161f6b44608b" providerId="ADAL" clId="{EE5E11E4-239E-4614-B966-57AE8A8BBBCC}" dt="2023-08-31T06:43:22.323" v="268" actId="478"/>
          <ac:picMkLst>
            <pc:docMk/>
            <pc:sldMk cId="3455611565" sldId="2147379564"/>
            <ac:picMk id="2" creationId="{4288636D-800B-2499-BFC8-20DB2FB95ECC}"/>
          </ac:picMkLst>
        </pc:picChg>
        <pc:picChg chg="del">
          <ac:chgData name="ZINCK Yves [CEGEE]" userId="58ab786b-eff3-4fb5-b8c5-161f6b44608b" providerId="ADAL" clId="{EE5E11E4-239E-4614-B966-57AE8A8BBBCC}" dt="2023-08-31T06:43:22.323" v="268" actId="478"/>
          <ac:picMkLst>
            <pc:docMk/>
            <pc:sldMk cId="3455611565" sldId="2147379564"/>
            <ac:picMk id="6" creationId="{2F44A985-87AA-B2ED-1A47-EAC1B8A7CB7B}"/>
          </ac:picMkLst>
        </pc:picChg>
        <pc:picChg chg="mod">
          <ac:chgData name="ZINCK Yves [CEGEE]" userId="58ab786b-eff3-4fb5-b8c5-161f6b44608b" providerId="ADAL" clId="{EE5E11E4-239E-4614-B966-57AE8A8BBBCC}" dt="2023-08-31T06:44:23.138" v="277"/>
          <ac:picMkLst>
            <pc:docMk/>
            <pc:sldMk cId="3455611565" sldId="2147379564"/>
            <ac:picMk id="9" creationId="{93B89518-DDD3-6C14-3741-37E7E91E1CC5}"/>
          </ac:picMkLst>
        </pc:picChg>
        <pc:picChg chg="del">
          <ac:chgData name="ZINCK Yves [CEGEE]" userId="58ab786b-eff3-4fb5-b8c5-161f6b44608b" providerId="ADAL" clId="{EE5E11E4-239E-4614-B966-57AE8A8BBBCC}" dt="2023-08-31T06:43:22.323" v="268" actId="478"/>
          <ac:picMkLst>
            <pc:docMk/>
            <pc:sldMk cId="3455611565" sldId="2147379564"/>
            <ac:picMk id="10" creationId="{4E4DA83B-068F-8591-CD0A-C8F1F7C32A00}"/>
          </ac:picMkLst>
        </pc:picChg>
        <pc:picChg chg="del">
          <ac:chgData name="ZINCK Yves [CEGEE]" userId="58ab786b-eff3-4fb5-b8c5-161f6b44608b" providerId="ADAL" clId="{EE5E11E4-239E-4614-B966-57AE8A8BBBCC}" dt="2023-08-31T06:43:22.323" v="268" actId="478"/>
          <ac:picMkLst>
            <pc:docMk/>
            <pc:sldMk cId="3455611565" sldId="2147379564"/>
            <ac:picMk id="11" creationId="{0A83E949-36CD-994F-34C7-CAAAE46673BB}"/>
          </ac:picMkLst>
        </pc:picChg>
        <pc:picChg chg="del">
          <ac:chgData name="ZINCK Yves [CEGEE]" userId="58ab786b-eff3-4fb5-b8c5-161f6b44608b" providerId="ADAL" clId="{EE5E11E4-239E-4614-B966-57AE8A8BBBCC}" dt="2023-08-31T06:43:22.323" v="268" actId="478"/>
          <ac:picMkLst>
            <pc:docMk/>
            <pc:sldMk cId="3455611565" sldId="2147379564"/>
            <ac:picMk id="12" creationId="{050B7991-8D9C-4D30-7D43-D74C298C0E90}"/>
          </ac:picMkLst>
        </pc:picChg>
        <pc:picChg chg="del">
          <ac:chgData name="ZINCK Yves [CEGEE]" userId="58ab786b-eff3-4fb5-b8c5-161f6b44608b" providerId="ADAL" clId="{EE5E11E4-239E-4614-B966-57AE8A8BBBCC}" dt="2023-08-31T06:43:22.323" v="268" actId="478"/>
          <ac:picMkLst>
            <pc:docMk/>
            <pc:sldMk cId="3455611565" sldId="2147379564"/>
            <ac:picMk id="13" creationId="{143C9FEC-16DD-2DEF-14F5-E0B02608165C}"/>
          </ac:picMkLst>
        </pc:picChg>
        <pc:picChg chg="del">
          <ac:chgData name="ZINCK Yves [CEGEE]" userId="58ab786b-eff3-4fb5-b8c5-161f6b44608b" providerId="ADAL" clId="{EE5E11E4-239E-4614-B966-57AE8A8BBBCC}" dt="2023-08-31T06:43:22.323" v="268" actId="478"/>
          <ac:picMkLst>
            <pc:docMk/>
            <pc:sldMk cId="3455611565" sldId="2147379564"/>
            <ac:picMk id="14" creationId="{EACD2687-DD64-75E7-A067-318017F0F49A}"/>
          </ac:picMkLst>
        </pc:picChg>
        <pc:picChg chg="mod">
          <ac:chgData name="ZINCK Yves [CEGEE]" userId="58ab786b-eff3-4fb5-b8c5-161f6b44608b" providerId="ADAL" clId="{EE5E11E4-239E-4614-B966-57AE8A8BBBCC}" dt="2023-08-31T06:44:23.138" v="277"/>
          <ac:picMkLst>
            <pc:docMk/>
            <pc:sldMk cId="3455611565" sldId="2147379564"/>
            <ac:picMk id="18" creationId="{733841F3-A1D9-E7F2-9DA0-064E1544A02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sp>
        <p:nvSpPr>
          <p:cNvPr id="24" name="Ellipse 23">
            <a:extLst>
              <a:ext uri="{FF2B5EF4-FFF2-40B4-BE49-F238E27FC236}">
                <a16:creationId xmlns:a16="http://schemas.microsoft.com/office/drawing/2014/main" id="{53EAD4A0-2180-412D-8C6B-8E4E90454959}"/>
              </a:ext>
            </a:extLst>
          </p:cNvPr>
          <p:cNvSpPr/>
          <p:nvPr userDrawn="1"/>
        </p:nvSpPr>
        <p:spPr>
          <a:xfrm>
            <a:off x="-1752463" y="4413104"/>
            <a:ext cx="3084114" cy="3097745"/>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Ellipse 29">
            <a:extLst>
              <a:ext uri="{FF2B5EF4-FFF2-40B4-BE49-F238E27FC236}">
                <a16:creationId xmlns:a16="http://schemas.microsoft.com/office/drawing/2014/main" id="{F5E98BA9-3B12-4FA4-83E2-85398C696A8A}"/>
              </a:ext>
            </a:extLst>
          </p:cNvPr>
          <p:cNvSpPr/>
          <p:nvPr userDrawn="1"/>
        </p:nvSpPr>
        <p:spPr>
          <a:xfrm>
            <a:off x="-249645" y="6322538"/>
            <a:ext cx="3084114" cy="3097745"/>
          </a:xfrm>
          <a:prstGeom prst="ellipse">
            <a:avLst/>
          </a:prstGeom>
          <a:noFill/>
          <a:ln w="47625">
            <a:solidFill>
              <a:srgbClr val="FFD8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 name="Groupe 3">
            <a:extLst>
              <a:ext uri="{FF2B5EF4-FFF2-40B4-BE49-F238E27FC236}">
                <a16:creationId xmlns:a16="http://schemas.microsoft.com/office/drawing/2014/main" id="{3B1457B1-221F-4B20-852F-EB947BE37890}"/>
              </a:ext>
            </a:extLst>
          </p:cNvPr>
          <p:cNvGrpSpPr/>
          <p:nvPr userDrawn="1"/>
        </p:nvGrpSpPr>
        <p:grpSpPr>
          <a:xfrm>
            <a:off x="9626600" y="4661677"/>
            <a:ext cx="3534904" cy="3269163"/>
            <a:chOff x="10157374" y="5152550"/>
            <a:chExt cx="3004130" cy="2778291"/>
          </a:xfrm>
        </p:grpSpPr>
        <p:sp>
          <p:nvSpPr>
            <p:cNvPr id="18" name="Ellipse 17">
              <a:extLst>
                <a:ext uri="{FF2B5EF4-FFF2-40B4-BE49-F238E27FC236}">
                  <a16:creationId xmlns:a16="http://schemas.microsoft.com/office/drawing/2014/main" id="{88F90B40-98C7-4F9E-A2DC-4AE011DC99C4}"/>
                </a:ext>
              </a:extLst>
            </p:cNvPr>
            <p:cNvSpPr/>
            <p:nvPr userDrawn="1"/>
          </p:nvSpPr>
          <p:spPr>
            <a:xfrm>
              <a:off x="11154167" y="5681881"/>
              <a:ext cx="2007337" cy="2007337"/>
            </a:xfrm>
            <a:prstGeom prst="ellipse">
              <a:avLst/>
            </a:prstGeom>
            <a:noFill/>
            <a:ln w="47625">
              <a:solidFill>
                <a:srgbClr val="E60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EA70908C-B223-4961-A559-8566463872BC}"/>
                </a:ext>
              </a:extLst>
            </p:cNvPr>
            <p:cNvCxnSpPr>
              <a:cxnSpLocks/>
            </p:cNvCxnSpPr>
            <p:nvPr userDrawn="1"/>
          </p:nvCxnSpPr>
          <p:spPr>
            <a:xfrm flipH="1">
              <a:off x="11033119" y="5152550"/>
              <a:ext cx="1304454" cy="2007337"/>
            </a:xfrm>
            <a:prstGeom prst="line">
              <a:avLst/>
            </a:prstGeom>
            <a:ln w="38100">
              <a:solidFill>
                <a:srgbClr val="1D9DD9"/>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630E49C8-F821-434A-842D-6D436699A006}"/>
                </a:ext>
              </a:extLst>
            </p:cNvPr>
            <p:cNvCxnSpPr>
              <a:cxnSpLocks/>
            </p:cNvCxnSpPr>
            <p:nvPr userDrawn="1"/>
          </p:nvCxnSpPr>
          <p:spPr>
            <a:xfrm flipH="1">
              <a:off x="11154168" y="5246329"/>
              <a:ext cx="1290358" cy="1990245"/>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8F699937-0E72-4A09-A8FC-171DB0174F1C}"/>
                </a:ext>
              </a:extLst>
            </p:cNvPr>
            <p:cNvSpPr/>
            <p:nvPr userDrawn="1"/>
          </p:nvSpPr>
          <p:spPr>
            <a:xfrm>
              <a:off x="10157374" y="6542308"/>
              <a:ext cx="1388533" cy="1388533"/>
            </a:xfrm>
            <a:prstGeom prst="ellipse">
              <a:avLst/>
            </a:prstGeom>
            <a:noFill/>
            <a:ln w="47625">
              <a:solidFill>
                <a:srgbClr val="3EAB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Rectangle 15">
            <a:extLst>
              <a:ext uri="{FF2B5EF4-FFF2-40B4-BE49-F238E27FC236}">
                <a16:creationId xmlns:a16="http://schemas.microsoft.com/office/drawing/2014/main" id="{DB2D0B12-22C2-4B6F-A21B-3AB89B5561B7}"/>
              </a:ext>
            </a:extLst>
          </p:cNvPr>
          <p:cNvSpPr/>
          <p:nvPr userDrawn="1"/>
        </p:nvSpPr>
        <p:spPr>
          <a:xfrm>
            <a:off x="449943" y="0"/>
            <a:ext cx="881708" cy="1712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pic>
        <p:nvPicPr>
          <p:cNvPr id="40" name="Image 39">
            <a:extLst>
              <a:ext uri="{FF2B5EF4-FFF2-40B4-BE49-F238E27FC236}">
                <a16:creationId xmlns:a16="http://schemas.microsoft.com/office/drawing/2014/main" id="{E74869F0-E1A0-4B70-8416-041E5913341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 r="49832"/>
          <a:stretch/>
        </p:blipFill>
        <p:spPr>
          <a:xfrm>
            <a:off x="505912" y="0"/>
            <a:ext cx="2680189" cy="6858000"/>
          </a:xfrm>
          <a:prstGeom prst="rect">
            <a:avLst/>
          </a:prstGeom>
        </p:spPr>
      </p:pic>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noFill/>
          <a:ln>
            <a:noFill/>
          </a:ln>
        </p:spPr>
        <p:txBody>
          <a:bodyPr wrap="square" rtlCol="0">
            <a:spAutoFit/>
          </a:bodyPr>
          <a:lstStyle/>
          <a:p>
            <a:pPr algn="l"/>
            <a:r>
              <a:rPr lang="fr-FR" sz="4400" b="1" baseline="0" dirty="0">
                <a:solidFill>
                  <a:schemeClr val="bg1"/>
                </a:solidFill>
                <a:latin typeface="Arial Black" panose="020B0A04020102020204" pitchFamily="34" charset="0"/>
                <a:cs typeface="Arial" panose="020B0604020202020204" pitchFamily="34" charset="0"/>
              </a:rPr>
              <a:t>SOM MAI RE</a:t>
            </a:r>
          </a:p>
        </p:txBody>
      </p:sp>
      <p:sp>
        <p:nvSpPr>
          <p:cNvPr id="11" name="Rectangle 10"/>
          <p:cNvSpPr/>
          <p:nvPr userDrawn="1"/>
        </p:nvSpPr>
        <p:spPr>
          <a:xfrm>
            <a:off x="1157487" y="4163981"/>
            <a:ext cx="888206" cy="101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0849800" y="6526131"/>
            <a:ext cx="1123980" cy="261620"/>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7" name="Imag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1536" y="6470103"/>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xLGL0dJ65cM" TargetMode="External"/><Relationship Id="rId2" Type="http://schemas.openxmlformats.org/officeDocument/2006/relationships/hyperlink" Target="https://youtu.be/3nRz4Ob6jXg" TargetMode="Externa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youtu.be/ps0HnExX3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889D46D-81BD-4B0D-8959-EFD6B3C25377}"/>
              </a:ext>
            </a:extLst>
          </p:cNvPr>
          <p:cNvSpPr>
            <a:spLocks noGrp="1"/>
          </p:cNvSpPr>
          <p:nvPr>
            <p:ph type="body" sz="quarter" idx="10"/>
          </p:nvPr>
        </p:nvSpPr>
        <p:spPr/>
        <p:txBody>
          <a:bodyPr>
            <a:normAutofit fontScale="92500" lnSpcReduction="10000"/>
          </a:bodyPr>
          <a:lstStyle/>
          <a:p>
            <a:r>
              <a:rPr lang="fr-FR"/>
              <a:t>Août 2023</a:t>
            </a:r>
            <a:endParaRPr lang="fr-FR" dirty="0"/>
          </a:p>
        </p:txBody>
      </p:sp>
      <p:sp>
        <p:nvSpPr>
          <p:cNvPr id="4" name="Titre 3">
            <a:extLst>
              <a:ext uri="{FF2B5EF4-FFF2-40B4-BE49-F238E27FC236}">
                <a16:creationId xmlns:a16="http://schemas.microsoft.com/office/drawing/2014/main" id="{F3C8D92A-3695-4E4B-9C2F-E26E1F29E8FA}"/>
              </a:ext>
            </a:extLst>
          </p:cNvPr>
          <p:cNvSpPr>
            <a:spLocks noGrp="1"/>
          </p:cNvSpPr>
          <p:nvPr>
            <p:ph type="ctrTitle"/>
          </p:nvPr>
        </p:nvSpPr>
        <p:spPr/>
        <p:txBody>
          <a:bodyPr>
            <a:normAutofit fontScale="90000"/>
          </a:bodyPr>
          <a:lstStyle/>
          <a:p>
            <a:r>
              <a:rPr lang="fr-FR"/>
              <a:t>CE NET : PRESENTATION DES PARCOURS ID ET MOT DE PASSE OUBLIE</a:t>
            </a:r>
            <a:endParaRPr lang="fr-FR" dirty="0"/>
          </a:p>
        </p:txBody>
      </p:sp>
      <p:sp>
        <p:nvSpPr>
          <p:cNvPr id="5" name="Espace réservé du texte 4">
            <a:extLst>
              <a:ext uri="{FF2B5EF4-FFF2-40B4-BE49-F238E27FC236}">
                <a16:creationId xmlns:a16="http://schemas.microsoft.com/office/drawing/2014/main" id="{ECFE230B-79F5-4562-B6FA-303E1466E7C2}"/>
              </a:ext>
            </a:extLst>
          </p:cNvPr>
          <p:cNvSpPr>
            <a:spLocks noGrp="1"/>
          </p:cNvSpPr>
          <p:nvPr>
            <p:ph type="body" sz="quarter" idx="11"/>
          </p:nvPr>
        </p:nvSpPr>
        <p:spPr/>
        <p:txBody>
          <a:bodyPr/>
          <a:lstStyle/>
          <a:p>
            <a:r>
              <a:rPr lang="fr-FR"/>
              <a:t>Direction du marché des Professionnels, Agriculture, Viticulture et Associations de Proximité</a:t>
            </a:r>
          </a:p>
        </p:txBody>
      </p:sp>
      <p:pic>
        <p:nvPicPr>
          <p:cNvPr id="2" name="Image 1">
            <a:extLst>
              <a:ext uri="{FF2B5EF4-FFF2-40B4-BE49-F238E27FC236}">
                <a16:creationId xmlns:a16="http://schemas.microsoft.com/office/drawing/2014/main" id="{A5F94360-6EDB-0CAB-E459-3D1FF83932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6459" y="4987266"/>
            <a:ext cx="1114512" cy="1116000"/>
          </a:xfrm>
          <a:prstGeom prst="rect">
            <a:avLst/>
          </a:prstGeom>
        </p:spPr>
      </p:pic>
    </p:spTree>
    <p:extLst>
      <p:ext uri="{BB962C8B-B14F-4D97-AF65-F5344CB8AC3E}">
        <p14:creationId xmlns:p14="http://schemas.microsoft.com/office/powerpoint/2010/main" val="40186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b="1" dirty="0">
                <a:effectLst>
                  <a:outerShdw blurRad="38100" dist="38100" dir="2700000" algn="tl">
                    <a:srgbClr val="000000">
                      <a:alpha val="43137"/>
                    </a:srgbClr>
                  </a:outerShdw>
                </a:effectLst>
              </a:rPr>
              <a:t>Ce Net Web : parcours ID oublié</a:t>
            </a:r>
          </a:p>
          <a:p>
            <a:r>
              <a:rPr lang="fr-FR" dirty="0"/>
              <a:t>Ce Net Web : parcours Mot de Passe oublié </a:t>
            </a:r>
          </a:p>
          <a:p>
            <a:r>
              <a:rPr lang="fr-FR" dirty="0"/>
              <a:t>Ce Net mobile : parcours Mot de Passe oublié </a:t>
            </a:r>
          </a:p>
          <a:p>
            <a:r>
              <a:rPr lang="fr-FR" dirty="0"/>
              <a:t>Ce Net mobile : parcours ID oublié</a:t>
            </a:r>
          </a:p>
          <a:p>
            <a:r>
              <a:rPr lang="fr-FR" dirty="0"/>
              <a:t>L’ensemble des parcours en vidéo </a:t>
            </a:r>
          </a:p>
          <a:p>
            <a:endParaRPr lang="fr-FR" dirty="0"/>
          </a:p>
        </p:txBody>
      </p:sp>
    </p:spTree>
    <p:extLst>
      <p:ext uri="{BB962C8B-B14F-4D97-AF65-F5344CB8AC3E}">
        <p14:creationId xmlns:p14="http://schemas.microsoft.com/office/powerpoint/2010/main" val="30292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9A95C6-3E41-D702-4959-B5D340E4BCD7}"/>
              </a:ext>
            </a:extLst>
          </p:cNvPr>
          <p:cNvSpPr>
            <a:spLocks noGrp="1"/>
          </p:cNvSpPr>
          <p:nvPr>
            <p:ph type="body" sz="quarter" idx="12"/>
          </p:nvPr>
        </p:nvSpPr>
        <p:spPr/>
        <p:txBody>
          <a:bodyPr/>
          <a:lstStyle/>
          <a:p>
            <a:r>
              <a:rPr lang="fr-FR" dirty="0"/>
              <a:t>Parcours ID oublié – Etape 1 </a:t>
            </a:r>
          </a:p>
        </p:txBody>
      </p:sp>
      <p:sp>
        <p:nvSpPr>
          <p:cNvPr id="4" name="Espace réservé du texte 3">
            <a:extLst>
              <a:ext uri="{FF2B5EF4-FFF2-40B4-BE49-F238E27FC236}">
                <a16:creationId xmlns:a16="http://schemas.microsoft.com/office/drawing/2014/main" id="{FD174C39-426A-5016-7759-1130F5C25FC6}"/>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5C6F7EEF-58F6-AB3B-4FB8-28454DCEBACF}"/>
              </a:ext>
            </a:extLst>
          </p:cNvPr>
          <p:cNvSpPr>
            <a:spLocks noGrp="1"/>
          </p:cNvSpPr>
          <p:nvPr>
            <p:ph type="body" sz="quarter" idx="16"/>
          </p:nvPr>
        </p:nvSpPr>
        <p:spPr/>
        <p:txBody>
          <a:bodyPr/>
          <a:lstStyle/>
          <a:p>
            <a:r>
              <a:rPr lang="fr-FR"/>
              <a:t>1</a:t>
            </a:r>
          </a:p>
        </p:txBody>
      </p:sp>
      <p:pic>
        <p:nvPicPr>
          <p:cNvPr id="9" name="Image 8" descr="Une image contenant texte, capture d’écran, Page web, Site web&#10;&#10;Description générée automatiquement">
            <a:extLst>
              <a:ext uri="{FF2B5EF4-FFF2-40B4-BE49-F238E27FC236}">
                <a16:creationId xmlns:a16="http://schemas.microsoft.com/office/drawing/2014/main" id="{35C8D507-D942-024D-FECD-60581A1325FE}"/>
              </a:ext>
            </a:extLst>
          </p:cNvPr>
          <p:cNvPicPr>
            <a:picLocks noChangeAspect="1"/>
          </p:cNvPicPr>
          <p:nvPr/>
        </p:nvPicPr>
        <p:blipFill>
          <a:blip r:embed="rId2"/>
          <a:stretch>
            <a:fillRect/>
          </a:stretch>
        </p:blipFill>
        <p:spPr>
          <a:xfrm>
            <a:off x="2411053" y="1184147"/>
            <a:ext cx="9409423" cy="5290218"/>
          </a:xfrm>
          <a:prstGeom prst="rect">
            <a:avLst/>
          </a:prstGeom>
        </p:spPr>
      </p:pic>
      <p:sp>
        <p:nvSpPr>
          <p:cNvPr id="2" name="ZoneTexte 1">
            <a:extLst>
              <a:ext uri="{FF2B5EF4-FFF2-40B4-BE49-F238E27FC236}">
                <a16:creationId xmlns:a16="http://schemas.microsoft.com/office/drawing/2014/main" id="{DD1AD7F5-6F54-9FB6-4A52-F3E94EDA10B9}"/>
              </a:ext>
            </a:extLst>
          </p:cNvPr>
          <p:cNvSpPr txBox="1"/>
          <p:nvPr/>
        </p:nvSpPr>
        <p:spPr>
          <a:xfrm>
            <a:off x="156424" y="2282538"/>
            <a:ext cx="1967797" cy="2800767"/>
          </a:xfrm>
          <a:prstGeom prst="rect">
            <a:avLst/>
          </a:prstGeom>
          <a:noFill/>
        </p:spPr>
        <p:txBody>
          <a:bodyPr wrap="square" rtlCol="0">
            <a:spAutoFit/>
          </a:bodyPr>
          <a:lstStyle/>
          <a:p>
            <a:r>
              <a:rPr lang="fr-FR" sz="1600" dirty="0"/>
              <a:t>Lorsque le client clique sur Identifiant oublié il arrive sur cet écran. </a:t>
            </a:r>
          </a:p>
          <a:p>
            <a:r>
              <a:rPr lang="fr-FR" sz="1600" dirty="0"/>
              <a:t>Un « Le saviez vous ? » lui  rappelle ici qu’il peut récupérer son identifiant sur son relevé de compte. </a:t>
            </a:r>
          </a:p>
        </p:txBody>
      </p:sp>
    </p:spTree>
    <p:extLst>
      <p:ext uri="{BB962C8B-B14F-4D97-AF65-F5344CB8AC3E}">
        <p14:creationId xmlns:p14="http://schemas.microsoft.com/office/powerpoint/2010/main" val="88267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9A95C6-3E41-D702-4959-B5D340E4BCD7}"/>
              </a:ext>
            </a:extLst>
          </p:cNvPr>
          <p:cNvSpPr>
            <a:spLocks noGrp="1"/>
          </p:cNvSpPr>
          <p:nvPr>
            <p:ph type="body" sz="quarter" idx="12"/>
          </p:nvPr>
        </p:nvSpPr>
        <p:spPr/>
        <p:txBody>
          <a:bodyPr/>
          <a:lstStyle/>
          <a:p>
            <a:r>
              <a:rPr lang="fr-FR" dirty="0"/>
              <a:t>Parcours ID oublié – Etape 2</a:t>
            </a:r>
          </a:p>
        </p:txBody>
      </p:sp>
      <p:sp>
        <p:nvSpPr>
          <p:cNvPr id="4" name="Espace réservé du texte 3">
            <a:extLst>
              <a:ext uri="{FF2B5EF4-FFF2-40B4-BE49-F238E27FC236}">
                <a16:creationId xmlns:a16="http://schemas.microsoft.com/office/drawing/2014/main" id="{FD174C39-426A-5016-7759-1130F5C25FC6}"/>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5C6F7EEF-58F6-AB3B-4FB8-28454DCEBACF}"/>
              </a:ext>
            </a:extLst>
          </p:cNvPr>
          <p:cNvSpPr>
            <a:spLocks noGrp="1"/>
          </p:cNvSpPr>
          <p:nvPr>
            <p:ph type="body" sz="quarter" idx="16"/>
          </p:nvPr>
        </p:nvSpPr>
        <p:spPr/>
        <p:txBody>
          <a:bodyPr/>
          <a:lstStyle/>
          <a:p>
            <a:r>
              <a:rPr lang="fr-FR"/>
              <a:t>1</a:t>
            </a:r>
          </a:p>
        </p:txBody>
      </p:sp>
      <p:pic>
        <p:nvPicPr>
          <p:cNvPr id="10" name="Image 9">
            <a:extLst>
              <a:ext uri="{FF2B5EF4-FFF2-40B4-BE49-F238E27FC236}">
                <a16:creationId xmlns:a16="http://schemas.microsoft.com/office/drawing/2014/main" id="{EA372F71-BA81-532A-2210-8E32BCD3E65D}"/>
              </a:ext>
            </a:extLst>
          </p:cNvPr>
          <p:cNvPicPr>
            <a:picLocks noChangeAspect="1"/>
          </p:cNvPicPr>
          <p:nvPr/>
        </p:nvPicPr>
        <p:blipFill>
          <a:blip r:embed="rId2"/>
          <a:stretch>
            <a:fillRect/>
          </a:stretch>
        </p:blipFill>
        <p:spPr>
          <a:xfrm>
            <a:off x="2277130" y="1343299"/>
            <a:ext cx="9025558" cy="5318619"/>
          </a:xfrm>
          <a:prstGeom prst="rect">
            <a:avLst/>
          </a:prstGeom>
          <a:effectLst>
            <a:outerShdw blurRad="63500" sx="102000" sy="102000" algn="ctr" rotWithShape="0">
              <a:prstClr val="black">
                <a:alpha val="40000"/>
              </a:prstClr>
            </a:outerShdw>
          </a:effectLst>
        </p:spPr>
      </p:pic>
      <p:pic>
        <p:nvPicPr>
          <p:cNvPr id="11" name="Image 10">
            <a:extLst>
              <a:ext uri="{FF2B5EF4-FFF2-40B4-BE49-F238E27FC236}">
                <a16:creationId xmlns:a16="http://schemas.microsoft.com/office/drawing/2014/main" id="{DCBB660C-3921-ACD1-408E-DF1F295B1D5D}"/>
              </a:ext>
            </a:extLst>
          </p:cNvPr>
          <p:cNvPicPr>
            <a:picLocks noChangeAspect="1"/>
          </p:cNvPicPr>
          <p:nvPr/>
        </p:nvPicPr>
        <p:blipFill>
          <a:blip r:embed="rId3"/>
          <a:stretch>
            <a:fillRect/>
          </a:stretch>
        </p:blipFill>
        <p:spPr>
          <a:xfrm>
            <a:off x="5362991" y="2491740"/>
            <a:ext cx="2157195" cy="226966"/>
          </a:xfrm>
          <a:prstGeom prst="rect">
            <a:avLst/>
          </a:prstGeom>
        </p:spPr>
      </p:pic>
      <p:sp>
        <p:nvSpPr>
          <p:cNvPr id="2" name="ZoneTexte 1">
            <a:extLst>
              <a:ext uri="{FF2B5EF4-FFF2-40B4-BE49-F238E27FC236}">
                <a16:creationId xmlns:a16="http://schemas.microsoft.com/office/drawing/2014/main" id="{8E1217FB-1491-2934-CD41-CA1DD2AA1365}"/>
              </a:ext>
            </a:extLst>
          </p:cNvPr>
          <p:cNvSpPr txBox="1"/>
          <p:nvPr/>
        </p:nvSpPr>
        <p:spPr>
          <a:xfrm>
            <a:off x="156424" y="1767006"/>
            <a:ext cx="1967797" cy="3323987"/>
          </a:xfrm>
          <a:prstGeom prst="rect">
            <a:avLst/>
          </a:prstGeom>
          <a:noFill/>
        </p:spPr>
        <p:txBody>
          <a:bodyPr wrap="square" rtlCol="0">
            <a:spAutoFit/>
          </a:bodyPr>
          <a:lstStyle/>
          <a:p>
            <a:r>
              <a:rPr lang="fr-FR" sz="1400" dirty="0"/>
              <a:t>Ici le client doit préciser va devoir préciser qu’il est client professionnel, sélectionner sa Caisse d’Epargne et saisir le numéro de portable enregistré dans notre Système d’Information comme numéro SOL. Il s’agit d’une étape destinée à vérifier que le client connait des informations que seul lui peut connaitre. </a:t>
            </a:r>
          </a:p>
        </p:txBody>
      </p:sp>
    </p:spTree>
    <p:extLst>
      <p:ext uri="{BB962C8B-B14F-4D97-AF65-F5344CB8AC3E}">
        <p14:creationId xmlns:p14="http://schemas.microsoft.com/office/powerpoint/2010/main" val="3560022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9A95C6-3E41-D702-4959-B5D340E4BCD7}"/>
              </a:ext>
            </a:extLst>
          </p:cNvPr>
          <p:cNvSpPr>
            <a:spLocks noGrp="1"/>
          </p:cNvSpPr>
          <p:nvPr>
            <p:ph type="body" sz="quarter" idx="12"/>
          </p:nvPr>
        </p:nvSpPr>
        <p:spPr/>
        <p:txBody>
          <a:bodyPr/>
          <a:lstStyle/>
          <a:p>
            <a:r>
              <a:rPr lang="fr-FR"/>
              <a:t>Parcours ID oublié – Etape 3</a:t>
            </a:r>
          </a:p>
        </p:txBody>
      </p:sp>
      <p:sp>
        <p:nvSpPr>
          <p:cNvPr id="4" name="Espace réservé du texte 3">
            <a:extLst>
              <a:ext uri="{FF2B5EF4-FFF2-40B4-BE49-F238E27FC236}">
                <a16:creationId xmlns:a16="http://schemas.microsoft.com/office/drawing/2014/main" id="{FD174C39-426A-5016-7759-1130F5C25FC6}"/>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5C6F7EEF-58F6-AB3B-4FB8-28454DCEBACF}"/>
              </a:ext>
            </a:extLst>
          </p:cNvPr>
          <p:cNvSpPr>
            <a:spLocks noGrp="1"/>
          </p:cNvSpPr>
          <p:nvPr>
            <p:ph type="body" sz="quarter" idx="16"/>
          </p:nvPr>
        </p:nvSpPr>
        <p:spPr/>
        <p:txBody>
          <a:bodyPr/>
          <a:lstStyle/>
          <a:p>
            <a:r>
              <a:rPr lang="fr-FR"/>
              <a:t>1</a:t>
            </a:r>
          </a:p>
        </p:txBody>
      </p:sp>
      <p:pic>
        <p:nvPicPr>
          <p:cNvPr id="11" name="Image 10">
            <a:extLst>
              <a:ext uri="{FF2B5EF4-FFF2-40B4-BE49-F238E27FC236}">
                <a16:creationId xmlns:a16="http://schemas.microsoft.com/office/drawing/2014/main" id="{DCBB660C-3921-ACD1-408E-DF1F295B1D5D}"/>
              </a:ext>
            </a:extLst>
          </p:cNvPr>
          <p:cNvPicPr>
            <a:picLocks noChangeAspect="1"/>
          </p:cNvPicPr>
          <p:nvPr/>
        </p:nvPicPr>
        <p:blipFill>
          <a:blip r:embed="rId2"/>
          <a:stretch>
            <a:fillRect/>
          </a:stretch>
        </p:blipFill>
        <p:spPr>
          <a:xfrm>
            <a:off x="5362991" y="2491740"/>
            <a:ext cx="2157195" cy="226966"/>
          </a:xfrm>
          <a:prstGeom prst="rect">
            <a:avLst/>
          </a:prstGeom>
        </p:spPr>
      </p:pic>
      <p:pic>
        <p:nvPicPr>
          <p:cNvPr id="2" name="Image 1">
            <a:extLst>
              <a:ext uri="{FF2B5EF4-FFF2-40B4-BE49-F238E27FC236}">
                <a16:creationId xmlns:a16="http://schemas.microsoft.com/office/drawing/2014/main" id="{15737A44-1973-B91B-C98E-BC007C911378}"/>
              </a:ext>
            </a:extLst>
          </p:cNvPr>
          <p:cNvPicPr>
            <a:picLocks noChangeAspect="1"/>
          </p:cNvPicPr>
          <p:nvPr/>
        </p:nvPicPr>
        <p:blipFill rotWithShape="1">
          <a:blip r:embed="rId3"/>
          <a:srcRect t="787" r="2" b="2"/>
          <a:stretch/>
        </p:blipFill>
        <p:spPr>
          <a:xfrm>
            <a:off x="1187146" y="1388669"/>
            <a:ext cx="9997095" cy="4860000"/>
          </a:xfrm>
          <a:prstGeom prst="rect">
            <a:avLst/>
          </a:prstGeom>
          <a:noFill/>
        </p:spPr>
      </p:pic>
    </p:spTree>
    <p:extLst>
      <p:ext uri="{BB962C8B-B14F-4D97-AF65-F5344CB8AC3E}">
        <p14:creationId xmlns:p14="http://schemas.microsoft.com/office/powerpoint/2010/main" val="256800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9A95C6-3E41-D702-4959-B5D340E4BCD7}"/>
              </a:ext>
            </a:extLst>
          </p:cNvPr>
          <p:cNvSpPr>
            <a:spLocks noGrp="1"/>
          </p:cNvSpPr>
          <p:nvPr>
            <p:ph type="body" sz="quarter" idx="12"/>
          </p:nvPr>
        </p:nvSpPr>
        <p:spPr/>
        <p:txBody>
          <a:bodyPr/>
          <a:lstStyle/>
          <a:p>
            <a:r>
              <a:rPr lang="fr-FR"/>
              <a:t>Parcours ID oublié – Etape 4</a:t>
            </a:r>
          </a:p>
        </p:txBody>
      </p:sp>
      <p:sp>
        <p:nvSpPr>
          <p:cNvPr id="4" name="Espace réservé du texte 3">
            <a:extLst>
              <a:ext uri="{FF2B5EF4-FFF2-40B4-BE49-F238E27FC236}">
                <a16:creationId xmlns:a16="http://schemas.microsoft.com/office/drawing/2014/main" id="{FD174C39-426A-5016-7759-1130F5C25FC6}"/>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5C6F7EEF-58F6-AB3B-4FB8-28454DCEBACF}"/>
              </a:ext>
            </a:extLst>
          </p:cNvPr>
          <p:cNvSpPr>
            <a:spLocks noGrp="1"/>
          </p:cNvSpPr>
          <p:nvPr>
            <p:ph type="body" sz="quarter" idx="16"/>
          </p:nvPr>
        </p:nvSpPr>
        <p:spPr/>
        <p:txBody>
          <a:bodyPr/>
          <a:lstStyle/>
          <a:p>
            <a:r>
              <a:rPr lang="fr-FR"/>
              <a:t>1</a:t>
            </a:r>
          </a:p>
        </p:txBody>
      </p:sp>
      <p:pic>
        <p:nvPicPr>
          <p:cNvPr id="11" name="Image 10">
            <a:extLst>
              <a:ext uri="{FF2B5EF4-FFF2-40B4-BE49-F238E27FC236}">
                <a16:creationId xmlns:a16="http://schemas.microsoft.com/office/drawing/2014/main" id="{DCBB660C-3921-ACD1-408E-DF1F295B1D5D}"/>
              </a:ext>
            </a:extLst>
          </p:cNvPr>
          <p:cNvPicPr>
            <a:picLocks noChangeAspect="1"/>
          </p:cNvPicPr>
          <p:nvPr/>
        </p:nvPicPr>
        <p:blipFill>
          <a:blip r:embed="rId2"/>
          <a:stretch>
            <a:fillRect/>
          </a:stretch>
        </p:blipFill>
        <p:spPr>
          <a:xfrm>
            <a:off x="5362991" y="2491740"/>
            <a:ext cx="2157195" cy="226966"/>
          </a:xfrm>
          <a:prstGeom prst="rect">
            <a:avLst/>
          </a:prstGeom>
        </p:spPr>
      </p:pic>
      <p:pic>
        <p:nvPicPr>
          <p:cNvPr id="6" name="Espace réservé du contenu 5">
            <a:extLst>
              <a:ext uri="{FF2B5EF4-FFF2-40B4-BE49-F238E27FC236}">
                <a16:creationId xmlns:a16="http://schemas.microsoft.com/office/drawing/2014/main" id="{08A51F4E-181F-98BC-C4E0-B1615685BA4C}"/>
              </a:ext>
            </a:extLst>
          </p:cNvPr>
          <p:cNvPicPr>
            <a:picLocks noGrp="1" noChangeAspect="1"/>
          </p:cNvPicPr>
          <p:nvPr>
            <p:ph idx="17"/>
          </p:nvPr>
        </p:nvPicPr>
        <p:blipFill>
          <a:blip r:embed="rId3"/>
          <a:stretch>
            <a:fillRect/>
          </a:stretch>
        </p:blipFill>
        <p:spPr>
          <a:xfrm>
            <a:off x="2056538" y="1534516"/>
            <a:ext cx="9918300" cy="4859337"/>
          </a:xfrm>
          <a:prstGeom prst="rect">
            <a:avLst/>
          </a:prstGeom>
          <a:effectLst>
            <a:outerShdw blurRad="63500" sx="102000" sy="102000" algn="ctr" rotWithShape="0">
              <a:prstClr val="black">
                <a:alpha val="40000"/>
              </a:prstClr>
            </a:outerShdw>
          </a:effectLst>
        </p:spPr>
      </p:pic>
      <p:sp>
        <p:nvSpPr>
          <p:cNvPr id="8" name="ZoneTexte 7">
            <a:extLst>
              <a:ext uri="{FF2B5EF4-FFF2-40B4-BE49-F238E27FC236}">
                <a16:creationId xmlns:a16="http://schemas.microsoft.com/office/drawing/2014/main" id="{A63DB898-606C-B91B-5E61-1F1B67D1D057}"/>
              </a:ext>
            </a:extLst>
          </p:cNvPr>
          <p:cNvSpPr txBox="1"/>
          <p:nvPr/>
        </p:nvSpPr>
        <p:spPr>
          <a:xfrm>
            <a:off x="217162" y="1768024"/>
            <a:ext cx="1597570" cy="2862322"/>
          </a:xfrm>
          <a:prstGeom prst="rect">
            <a:avLst/>
          </a:prstGeom>
          <a:noFill/>
        </p:spPr>
        <p:txBody>
          <a:bodyPr wrap="square" rtlCol="0">
            <a:spAutoFit/>
          </a:bodyPr>
          <a:lstStyle/>
          <a:p>
            <a:r>
              <a:rPr lang="fr-FR"/>
              <a:t>Le client précisera le </a:t>
            </a:r>
            <a:r>
              <a:rPr lang="fr-FR" dirty="0"/>
              <a:t>numéro de SIREN porteur de l’abonnement pour </a:t>
            </a:r>
            <a:r>
              <a:rPr lang="fr-FR"/>
              <a:t>lequel il souhaite récupérer son identifiant</a:t>
            </a:r>
            <a:endParaRPr lang="fr-FR" dirty="0"/>
          </a:p>
        </p:txBody>
      </p:sp>
    </p:spTree>
    <p:extLst>
      <p:ext uri="{BB962C8B-B14F-4D97-AF65-F5344CB8AC3E}">
        <p14:creationId xmlns:p14="http://schemas.microsoft.com/office/powerpoint/2010/main" val="1925960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09A95C6-3E41-D702-4959-B5D340E4BCD7}"/>
              </a:ext>
            </a:extLst>
          </p:cNvPr>
          <p:cNvSpPr>
            <a:spLocks noGrp="1"/>
          </p:cNvSpPr>
          <p:nvPr>
            <p:ph type="body" sz="quarter" idx="12"/>
          </p:nvPr>
        </p:nvSpPr>
        <p:spPr/>
        <p:txBody>
          <a:bodyPr/>
          <a:lstStyle/>
          <a:p>
            <a:r>
              <a:rPr lang="fr-FR"/>
              <a:t>Parcours ID oublié – Etape 5</a:t>
            </a:r>
          </a:p>
        </p:txBody>
      </p:sp>
      <p:sp>
        <p:nvSpPr>
          <p:cNvPr id="4" name="Espace réservé du texte 3">
            <a:extLst>
              <a:ext uri="{FF2B5EF4-FFF2-40B4-BE49-F238E27FC236}">
                <a16:creationId xmlns:a16="http://schemas.microsoft.com/office/drawing/2014/main" id="{FD174C39-426A-5016-7759-1130F5C25FC6}"/>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5C6F7EEF-58F6-AB3B-4FB8-28454DCEBACF}"/>
              </a:ext>
            </a:extLst>
          </p:cNvPr>
          <p:cNvSpPr>
            <a:spLocks noGrp="1"/>
          </p:cNvSpPr>
          <p:nvPr>
            <p:ph type="body" sz="quarter" idx="16"/>
          </p:nvPr>
        </p:nvSpPr>
        <p:spPr/>
        <p:txBody>
          <a:bodyPr/>
          <a:lstStyle/>
          <a:p>
            <a:r>
              <a:rPr lang="fr-FR"/>
              <a:t>1</a:t>
            </a:r>
          </a:p>
        </p:txBody>
      </p:sp>
      <p:pic>
        <p:nvPicPr>
          <p:cNvPr id="11" name="Image 10">
            <a:extLst>
              <a:ext uri="{FF2B5EF4-FFF2-40B4-BE49-F238E27FC236}">
                <a16:creationId xmlns:a16="http://schemas.microsoft.com/office/drawing/2014/main" id="{DCBB660C-3921-ACD1-408E-DF1F295B1D5D}"/>
              </a:ext>
            </a:extLst>
          </p:cNvPr>
          <p:cNvPicPr>
            <a:picLocks noChangeAspect="1"/>
          </p:cNvPicPr>
          <p:nvPr/>
        </p:nvPicPr>
        <p:blipFill>
          <a:blip r:embed="rId2"/>
          <a:stretch>
            <a:fillRect/>
          </a:stretch>
        </p:blipFill>
        <p:spPr>
          <a:xfrm>
            <a:off x="5362991" y="2491740"/>
            <a:ext cx="2157195" cy="226966"/>
          </a:xfrm>
          <a:prstGeom prst="rect">
            <a:avLst/>
          </a:prstGeom>
        </p:spPr>
      </p:pic>
      <p:pic>
        <p:nvPicPr>
          <p:cNvPr id="9" name="Espace réservé du contenu 8">
            <a:extLst>
              <a:ext uri="{FF2B5EF4-FFF2-40B4-BE49-F238E27FC236}">
                <a16:creationId xmlns:a16="http://schemas.microsoft.com/office/drawing/2014/main" id="{082552C7-073B-5CB7-F2B8-56B9F434018E}"/>
              </a:ext>
            </a:extLst>
          </p:cNvPr>
          <p:cNvPicPr>
            <a:picLocks noGrp="1" noChangeAspect="1"/>
          </p:cNvPicPr>
          <p:nvPr>
            <p:ph idx="17"/>
          </p:nvPr>
        </p:nvPicPr>
        <p:blipFill>
          <a:blip r:embed="rId3"/>
          <a:stretch>
            <a:fillRect/>
          </a:stretch>
        </p:blipFill>
        <p:spPr>
          <a:xfrm>
            <a:off x="1474906" y="1346816"/>
            <a:ext cx="9933364" cy="48593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38545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Ce Net Web : parcours ID oublié</a:t>
            </a:r>
          </a:p>
          <a:p>
            <a:r>
              <a:rPr lang="fr-FR" b="1" dirty="0">
                <a:effectLst>
                  <a:outerShdw blurRad="38100" dist="38100" dir="2700000" algn="tl">
                    <a:srgbClr val="000000">
                      <a:alpha val="43137"/>
                    </a:srgbClr>
                  </a:outerShdw>
                </a:effectLst>
              </a:rPr>
              <a:t>Ce Net Web : parcours Mot de Passe oublié </a:t>
            </a:r>
          </a:p>
          <a:p>
            <a:r>
              <a:rPr lang="fr-FR" dirty="0"/>
              <a:t>Ce Net mobile : parcours Mot de Passe oublié </a:t>
            </a:r>
          </a:p>
          <a:p>
            <a:r>
              <a:rPr lang="fr-FR" dirty="0"/>
              <a:t>Ce Net mobile : parcours ID oublié</a:t>
            </a:r>
          </a:p>
          <a:p>
            <a:r>
              <a:rPr lang="fr-FR" dirty="0"/>
              <a:t>L’ensemble des parcours en vidéo </a:t>
            </a:r>
          </a:p>
          <a:p>
            <a:endParaRPr lang="fr-FR" dirty="0"/>
          </a:p>
          <a:p>
            <a:endParaRPr lang="fr-FR" dirty="0"/>
          </a:p>
        </p:txBody>
      </p:sp>
    </p:spTree>
    <p:extLst>
      <p:ext uri="{BB962C8B-B14F-4D97-AF65-F5344CB8AC3E}">
        <p14:creationId xmlns:p14="http://schemas.microsoft.com/office/powerpoint/2010/main" val="132586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8A621F2-26F1-78F0-AD21-131F4F1BD973}"/>
              </a:ext>
            </a:extLst>
          </p:cNvPr>
          <p:cNvSpPr>
            <a:spLocks noGrp="1"/>
          </p:cNvSpPr>
          <p:nvPr>
            <p:ph type="body" sz="quarter" idx="12"/>
          </p:nvPr>
        </p:nvSpPr>
        <p:spPr/>
        <p:txBody>
          <a:bodyPr/>
          <a:lstStyle/>
          <a:p>
            <a:r>
              <a:rPr lang="fr-FR"/>
              <a:t>Parcours mot de passe oublié – Etape 1</a:t>
            </a:r>
          </a:p>
        </p:txBody>
      </p:sp>
      <p:sp>
        <p:nvSpPr>
          <p:cNvPr id="4" name="Espace réservé du texte 3">
            <a:extLst>
              <a:ext uri="{FF2B5EF4-FFF2-40B4-BE49-F238E27FC236}">
                <a16:creationId xmlns:a16="http://schemas.microsoft.com/office/drawing/2014/main" id="{B5FFF24A-1B8D-7B0B-AEE8-6C40F627E431}"/>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20391D61-520F-4B03-F2FC-6AC5ABB150C4}"/>
              </a:ext>
            </a:extLst>
          </p:cNvPr>
          <p:cNvSpPr>
            <a:spLocks noGrp="1"/>
          </p:cNvSpPr>
          <p:nvPr>
            <p:ph type="body" sz="quarter" idx="16"/>
          </p:nvPr>
        </p:nvSpPr>
        <p:spPr/>
        <p:txBody>
          <a:bodyPr/>
          <a:lstStyle/>
          <a:p>
            <a:r>
              <a:rPr lang="fr-FR"/>
              <a:t>2</a:t>
            </a:r>
          </a:p>
        </p:txBody>
      </p:sp>
      <p:grpSp>
        <p:nvGrpSpPr>
          <p:cNvPr id="11" name="Groupe 10">
            <a:extLst>
              <a:ext uri="{FF2B5EF4-FFF2-40B4-BE49-F238E27FC236}">
                <a16:creationId xmlns:a16="http://schemas.microsoft.com/office/drawing/2014/main" id="{991BEBA5-0121-4F45-8519-B2993B4CF70F}"/>
              </a:ext>
            </a:extLst>
          </p:cNvPr>
          <p:cNvGrpSpPr/>
          <p:nvPr/>
        </p:nvGrpSpPr>
        <p:grpSpPr>
          <a:xfrm>
            <a:off x="3006593" y="1415155"/>
            <a:ext cx="8819647" cy="5099810"/>
            <a:chOff x="1829712" y="604782"/>
            <a:chExt cx="9251449" cy="6478487"/>
          </a:xfrm>
        </p:grpSpPr>
        <p:pic>
          <p:nvPicPr>
            <p:cNvPr id="12" name="Image 11">
              <a:extLst>
                <a:ext uri="{FF2B5EF4-FFF2-40B4-BE49-F238E27FC236}">
                  <a16:creationId xmlns:a16="http://schemas.microsoft.com/office/drawing/2014/main" id="{57D19253-8BE0-F729-D430-140180EE5810}"/>
                </a:ext>
              </a:extLst>
            </p:cNvPr>
            <p:cNvPicPr>
              <a:picLocks noChangeAspect="1"/>
            </p:cNvPicPr>
            <p:nvPr/>
          </p:nvPicPr>
          <p:blipFill>
            <a:blip r:embed="rId2"/>
            <a:stretch>
              <a:fillRect/>
            </a:stretch>
          </p:blipFill>
          <p:spPr>
            <a:xfrm>
              <a:off x="1829712" y="604782"/>
              <a:ext cx="9251449" cy="6478487"/>
            </a:xfrm>
            <a:prstGeom prst="rect">
              <a:avLst/>
            </a:prstGeom>
          </p:spPr>
        </p:pic>
        <p:pic>
          <p:nvPicPr>
            <p:cNvPr id="13" name="Image 12">
              <a:extLst>
                <a:ext uri="{FF2B5EF4-FFF2-40B4-BE49-F238E27FC236}">
                  <a16:creationId xmlns:a16="http://schemas.microsoft.com/office/drawing/2014/main" id="{5E2409B2-5AFC-E3A6-13C4-04529AAAE145}"/>
                </a:ext>
              </a:extLst>
            </p:cNvPr>
            <p:cNvPicPr>
              <a:picLocks noChangeAspect="1"/>
            </p:cNvPicPr>
            <p:nvPr/>
          </p:nvPicPr>
          <p:blipFill>
            <a:blip r:embed="rId3"/>
            <a:stretch>
              <a:fillRect/>
            </a:stretch>
          </p:blipFill>
          <p:spPr>
            <a:xfrm>
              <a:off x="5277261" y="2311249"/>
              <a:ext cx="2888456" cy="715426"/>
            </a:xfrm>
            <a:prstGeom prst="rect">
              <a:avLst/>
            </a:prstGeom>
          </p:spPr>
        </p:pic>
        <p:sp>
          <p:nvSpPr>
            <p:cNvPr id="14" name="Rectangle 13">
              <a:extLst>
                <a:ext uri="{FF2B5EF4-FFF2-40B4-BE49-F238E27FC236}">
                  <a16:creationId xmlns:a16="http://schemas.microsoft.com/office/drawing/2014/main" id="{F28C8888-9291-480A-CCD3-1C95CFAC4B63}"/>
                </a:ext>
              </a:extLst>
            </p:cNvPr>
            <p:cNvSpPr/>
            <p:nvPr/>
          </p:nvSpPr>
          <p:spPr>
            <a:xfrm>
              <a:off x="5872480" y="2056693"/>
              <a:ext cx="469900" cy="2097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b="1" dirty="0">
                  <a:solidFill>
                    <a:schemeClr val="tx1"/>
                  </a:solidFill>
                  <a:latin typeface="Ubuntu" panose="020B0504030602030204" pitchFamily="34" charset="0"/>
                </a:rPr>
                <a:t>:</a:t>
              </a:r>
            </a:p>
          </p:txBody>
        </p:sp>
        <p:sp>
          <p:nvSpPr>
            <p:cNvPr id="15" name="Rectangle 14">
              <a:extLst>
                <a:ext uri="{FF2B5EF4-FFF2-40B4-BE49-F238E27FC236}">
                  <a16:creationId xmlns:a16="http://schemas.microsoft.com/office/drawing/2014/main" id="{2E8F47B4-FCB8-1DAE-0527-A6ED82E537E9}"/>
                </a:ext>
              </a:extLst>
            </p:cNvPr>
            <p:cNvSpPr/>
            <p:nvPr/>
          </p:nvSpPr>
          <p:spPr>
            <a:xfrm>
              <a:off x="5046395" y="3101964"/>
              <a:ext cx="2888456" cy="4736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00" b="1" dirty="0">
                <a:solidFill>
                  <a:schemeClr val="tx1"/>
                </a:solidFill>
                <a:latin typeface="Ubuntu" panose="020B0504030602030204" pitchFamily="34" charset="0"/>
              </a:endParaRPr>
            </a:p>
          </p:txBody>
        </p:sp>
      </p:grpSp>
      <p:sp>
        <p:nvSpPr>
          <p:cNvPr id="16" name="ZoneTexte 15">
            <a:extLst>
              <a:ext uri="{FF2B5EF4-FFF2-40B4-BE49-F238E27FC236}">
                <a16:creationId xmlns:a16="http://schemas.microsoft.com/office/drawing/2014/main" id="{CD079455-34FA-2460-C4C6-177E50E5F06C}"/>
              </a:ext>
            </a:extLst>
          </p:cNvPr>
          <p:cNvSpPr txBox="1"/>
          <p:nvPr/>
        </p:nvSpPr>
        <p:spPr>
          <a:xfrm>
            <a:off x="166641" y="2118163"/>
            <a:ext cx="283281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a:t>Comme sur le parcours ID oublié, le numéro de téléphone utilisé est celui enregistré dans notre Système d’Information comme numéro SOL. </a:t>
            </a:r>
            <a:endParaRPr kumimoji="0" lang="fr-FR" sz="1600" i="1"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02096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8A621F2-26F1-78F0-AD21-131F4F1BD973}"/>
              </a:ext>
            </a:extLst>
          </p:cNvPr>
          <p:cNvSpPr>
            <a:spLocks noGrp="1"/>
          </p:cNvSpPr>
          <p:nvPr>
            <p:ph type="body" sz="quarter" idx="12"/>
          </p:nvPr>
        </p:nvSpPr>
        <p:spPr/>
        <p:txBody>
          <a:bodyPr/>
          <a:lstStyle/>
          <a:p>
            <a:r>
              <a:rPr lang="fr-FR"/>
              <a:t>Parcours mot de passe oublié – Etape 2</a:t>
            </a:r>
          </a:p>
        </p:txBody>
      </p:sp>
      <p:sp>
        <p:nvSpPr>
          <p:cNvPr id="4" name="Espace réservé du texte 3">
            <a:extLst>
              <a:ext uri="{FF2B5EF4-FFF2-40B4-BE49-F238E27FC236}">
                <a16:creationId xmlns:a16="http://schemas.microsoft.com/office/drawing/2014/main" id="{B5FFF24A-1B8D-7B0B-AEE8-6C40F627E431}"/>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20391D61-520F-4B03-F2FC-6AC5ABB150C4}"/>
              </a:ext>
            </a:extLst>
          </p:cNvPr>
          <p:cNvSpPr>
            <a:spLocks noGrp="1"/>
          </p:cNvSpPr>
          <p:nvPr>
            <p:ph type="body" sz="quarter" idx="16"/>
          </p:nvPr>
        </p:nvSpPr>
        <p:spPr/>
        <p:txBody>
          <a:bodyPr/>
          <a:lstStyle/>
          <a:p>
            <a:r>
              <a:rPr lang="fr-FR"/>
              <a:t>2</a:t>
            </a:r>
          </a:p>
        </p:txBody>
      </p:sp>
      <p:pic>
        <p:nvPicPr>
          <p:cNvPr id="2" name="Image 1">
            <a:extLst>
              <a:ext uri="{FF2B5EF4-FFF2-40B4-BE49-F238E27FC236}">
                <a16:creationId xmlns:a16="http://schemas.microsoft.com/office/drawing/2014/main" id="{9ABDB450-83A5-4859-18EF-E41009A18C0C}"/>
              </a:ext>
            </a:extLst>
          </p:cNvPr>
          <p:cNvPicPr>
            <a:picLocks noChangeAspect="1"/>
          </p:cNvPicPr>
          <p:nvPr/>
        </p:nvPicPr>
        <p:blipFill>
          <a:blip r:embed="rId2"/>
          <a:stretch>
            <a:fillRect/>
          </a:stretch>
        </p:blipFill>
        <p:spPr>
          <a:xfrm>
            <a:off x="6240758" y="1729861"/>
            <a:ext cx="5576032" cy="3085165"/>
          </a:xfrm>
          <a:prstGeom prst="rect">
            <a:avLst/>
          </a:prstGeom>
        </p:spPr>
      </p:pic>
      <p:pic>
        <p:nvPicPr>
          <p:cNvPr id="6" name="Image 5">
            <a:extLst>
              <a:ext uri="{FF2B5EF4-FFF2-40B4-BE49-F238E27FC236}">
                <a16:creationId xmlns:a16="http://schemas.microsoft.com/office/drawing/2014/main" id="{87CEC24F-1D5E-EA79-AC0A-471DF87EA016}"/>
              </a:ext>
            </a:extLst>
          </p:cNvPr>
          <p:cNvPicPr>
            <a:picLocks noChangeAspect="1"/>
          </p:cNvPicPr>
          <p:nvPr/>
        </p:nvPicPr>
        <p:blipFill>
          <a:blip r:embed="rId3"/>
          <a:stretch>
            <a:fillRect/>
          </a:stretch>
        </p:blipFill>
        <p:spPr>
          <a:xfrm>
            <a:off x="156609" y="1728047"/>
            <a:ext cx="5597077" cy="3086979"/>
          </a:xfrm>
          <a:prstGeom prst="rect">
            <a:avLst/>
          </a:prstGeom>
        </p:spPr>
      </p:pic>
      <p:sp>
        <p:nvSpPr>
          <p:cNvPr id="7" name="ZoneTexte 6">
            <a:extLst>
              <a:ext uri="{FF2B5EF4-FFF2-40B4-BE49-F238E27FC236}">
                <a16:creationId xmlns:a16="http://schemas.microsoft.com/office/drawing/2014/main" id="{534B6B2D-BC06-7844-A97A-1E7735D6CABC}"/>
              </a:ext>
            </a:extLst>
          </p:cNvPr>
          <p:cNvSpPr txBox="1"/>
          <p:nvPr/>
        </p:nvSpPr>
        <p:spPr>
          <a:xfrm>
            <a:off x="4718126" y="5504417"/>
            <a:ext cx="2641167" cy="630301"/>
          </a:xfrm>
          <a:prstGeom prst="rect">
            <a:avLst/>
          </a:prstGeom>
          <a:noFill/>
        </p:spPr>
        <p:txBody>
          <a:bodyPr wrap="square" rtlCol="0">
            <a:spAutoFit/>
          </a:bodyPr>
          <a:lstStyle/>
          <a:p>
            <a:pPr algn="ctr"/>
            <a:r>
              <a:rPr lang="fr-FR" sz="1748" dirty="0"/>
              <a:t>Saisie les informations</a:t>
            </a:r>
            <a:br>
              <a:rPr lang="fr-FR" sz="1748" dirty="0"/>
            </a:br>
            <a:r>
              <a:rPr lang="fr-FR" sz="1748" dirty="0"/>
              <a:t>Le bouton devient actif</a:t>
            </a:r>
          </a:p>
        </p:txBody>
      </p:sp>
      <p:sp>
        <p:nvSpPr>
          <p:cNvPr id="8" name="Flèche : droite 7">
            <a:extLst>
              <a:ext uri="{FF2B5EF4-FFF2-40B4-BE49-F238E27FC236}">
                <a16:creationId xmlns:a16="http://schemas.microsoft.com/office/drawing/2014/main" id="{9B2BD5BC-4D21-6601-3875-14B91A555F9C}"/>
              </a:ext>
            </a:extLst>
          </p:cNvPr>
          <p:cNvSpPr/>
          <p:nvPr/>
        </p:nvSpPr>
        <p:spPr>
          <a:xfrm>
            <a:off x="5649914" y="5037708"/>
            <a:ext cx="738839" cy="3765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ln>
                <a:solidFill>
                  <a:srgbClr val="FF0000"/>
                </a:solidFill>
              </a:ln>
              <a:solidFill>
                <a:srgbClr val="FF0000"/>
              </a:solidFill>
            </a:endParaRPr>
          </a:p>
        </p:txBody>
      </p:sp>
      <p:sp>
        <p:nvSpPr>
          <p:cNvPr id="9" name="Rectangle 8">
            <a:extLst>
              <a:ext uri="{FF2B5EF4-FFF2-40B4-BE49-F238E27FC236}">
                <a16:creationId xmlns:a16="http://schemas.microsoft.com/office/drawing/2014/main" id="{E422870A-E78F-BD15-721A-4CB952373BF7}"/>
              </a:ext>
            </a:extLst>
          </p:cNvPr>
          <p:cNvSpPr/>
          <p:nvPr/>
        </p:nvSpPr>
        <p:spPr>
          <a:xfrm>
            <a:off x="576206" y="2200110"/>
            <a:ext cx="1015904" cy="157331"/>
          </a:xfrm>
          <a:prstGeom prst="rect">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p>
        </p:txBody>
      </p:sp>
      <p:sp>
        <p:nvSpPr>
          <p:cNvPr id="10" name="Rectangle 9">
            <a:extLst>
              <a:ext uri="{FF2B5EF4-FFF2-40B4-BE49-F238E27FC236}">
                <a16:creationId xmlns:a16="http://schemas.microsoft.com/office/drawing/2014/main" id="{7C944416-18D9-54B6-CFF1-B0F1AE6D7E8D}"/>
              </a:ext>
            </a:extLst>
          </p:cNvPr>
          <p:cNvSpPr/>
          <p:nvPr/>
        </p:nvSpPr>
        <p:spPr>
          <a:xfrm>
            <a:off x="6441866" y="2201923"/>
            <a:ext cx="1015904" cy="157331"/>
          </a:xfrm>
          <a:prstGeom prst="rect">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p>
        </p:txBody>
      </p:sp>
    </p:spTree>
    <p:extLst>
      <p:ext uri="{BB962C8B-B14F-4D97-AF65-F5344CB8AC3E}">
        <p14:creationId xmlns:p14="http://schemas.microsoft.com/office/powerpoint/2010/main" val="3705328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8A621F2-26F1-78F0-AD21-131F4F1BD973}"/>
              </a:ext>
            </a:extLst>
          </p:cNvPr>
          <p:cNvSpPr>
            <a:spLocks noGrp="1"/>
          </p:cNvSpPr>
          <p:nvPr>
            <p:ph type="body" sz="quarter" idx="12"/>
          </p:nvPr>
        </p:nvSpPr>
        <p:spPr/>
        <p:txBody>
          <a:bodyPr/>
          <a:lstStyle/>
          <a:p>
            <a:r>
              <a:rPr lang="fr-FR"/>
              <a:t>Parcours mot de passe oublié – Etape 3</a:t>
            </a:r>
          </a:p>
        </p:txBody>
      </p:sp>
      <p:sp>
        <p:nvSpPr>
          <p:cNvPr id="4" name="Espace réservé du texte 3">
            <a:extLst>
              <a:ext uri="{FF2B5EF4-FFF2-40B4-BE49-F238E27FC236}">
                <a16:creationId xmlns:a16="http://schemas.microsoft.com/office/drawing/2014/main" id="{B5FFF24A-1B8D-7B0B-AEE8-6C40F627E431}"/>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20391D61-520F-4B03-F2FC-6AC5ABB150C4}"/>
              </a:ext>
            </a:extLst>
          </p:cNvPr>
          <p:cNvSpPr>
            <a:spLocks noGrp="1"/>
          </p:cNvSpPr>
          <p:nvPr>
            <p:ph type="body" sz="quarter" idx="16"/>
          </p:nvPr>
        </p:nvSpPr>
        <p:spPr/>
        <p:txBody>
          <a:bodyPr/>
          <a:lstStyle/>
          <a:p>
            <a:r>
              <a:rPr lang="fr-FR"/>
              <a:t>2</a:t>
            </a:r>
          </a:p>
        </p:txBody>
      </p:sp>
      <p:pic>
        <p:nvPicPr>
          <p:cNvPr id="2" name="Image 1">
            <a:extLst>
              <a:ext uri="{FF2B5EF4-FFF2-40B4-BE49-F238E27FC236}">
                <a16:creationId xmlns:a16="http://schemas.microsoft.com/office/drawing/2014/main" id="{3BB1F627-A905-6261-2FA2-BD2B1C3B2254}"/>
              </a:ext>
            </a:extLst>
          </p:cNvPr>
          <p:cNvPicPr>
            <a:picLocks noChangeAspect="1"/>
          </p:cNvPicPr>
          <p:nvPr/>
        </p:nvPicPr>
        <p:blipFill>
          <a:blip r:embed="rId2"/>
          <a:stretch>
            <a:fillRect/>
          </a:stretch>
        </p:blipFill>
        <p:spPr>
          <a:xfrm>
            <a:off x="6250870" y="1545720"/>
            <a:ext cx="5692598" cy="3084613"/>
          </a:xfrm>
          <a:prstGeom prst="rect">
            <a:avLst/>
          </a:prstGeom>
        </p:spPr>
      </p:pic>
      <p:pic>
        <p:nvPicPr>
          <p:cNvPr id="6" name="Image 5">
            <a:extLst>
              <a:ext uri="{FF2B5EF4-FFF2-40B4-BE49-F238E27FC236}">
                <a16:creationId xmlns:a16="http://schemas.microsoft.com/office/drawing/2014/main" id="{C6904087-8F65-7354-9596-88C2240C2141}"/>
              </a:ext>
            </a:extLst>
          </p:cNvPr>
          <p:cNvPicPr>
            <a:picLocks noChangeAspect="1"/>
          </p:cNvPicPr>
          <p:nvPr/>
        </p:nvPicPr>
        <p:blipFill>
          <a:blip r:embed="rId3"/>
          <a:stretch>
            <a:fillRect/>
          </a:stretch>
        </p:blipFill>
        <p:spPr>
          <a:xfrm>
            <a:off x="156609" y="1545168"/>
            <a:ext cx="5716713" cy="3086029"/>
          </a:xfrm>
          <a:prstGeom prst="rect">
            <a:avLst/>
          </a:prstGeom>
        </p:spPr>
      </p:pic>
      <p:sp>
        <p:nvSpPr>
          <p:cNvPr id="7" name="ZoneTexte 6">
            <a:extLst>
              <a:ext uri="{FF2B5EF4-FFF2-40B4-BE49-F238E27FC236}">
                <a16:creationId xmlns:a16="http://schemas.microsoft.com/office/drawing/2014/main" id="{DAAE7324-8B46-4655-6615-5899DDA7833A}"/>
              </a:ext>
            </a:extLst>
          </p:cNvPr>
          <p:cNvSpPr txBox="1"/>
          <p:nvPr/>
        </p:nvSpPr>
        <p:spPr>
          <a:xfrm>
            <a:off x="4963958" y="5312280"/>
            <a:ext cx="2264084" cy="361317"/>
          </a:xfrm>
          <a:prstGeom prst="rect">
            <a:avLst/>
          </a:prstGeom>
          <a:noFill/>
        </p:spPr>
        <p:txBody>
          <a:bodyPr wrap="square" rtlCol="0">
            <a:spAutoFit/>
          </a:bodyPr>
          <a:lstStyle/>
          <a:p>
            <a:pPr algn="ctr"/>
            <a:r>
              <a:rPr lang="fr-FR" sz="1748" dirty="0"/>
              <a:t>Saisie de la PAN</a:t>
            </a:r>
          </a:p>
        </p:txBody>
      </p:sp>
      <p:sp>
        <p:nvSpPr>
          <p:cNvPr id="8" name="Flèche : droite 7">
            <a:extLst>
              <a:ext uri="{FF2B5EF4-FFF2-40B4-BE49-F238E27FC236}">
                <a16:creationId xmlns:a16="http://schemas.microsoft.com/office/drawing/2014/main" id="{1067CFB2-4439-92AF-7AE1-AA4F40EF2CB4}"/>
              </a:ext>
            </a:extLst>
          </p:cNvPr>
          <p:cNvSpPr/>
          <p:nvPr/>
        </p:nvSpPr>
        <p:spPr>
          <a:xfrm>
            <a:off x="5734320" y="4854828"/>
            <a:ext cx="750450" cy="3765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ln>
                <a:solidFill>
                  <a:srgbClr val="FF0000"/>
                </a:solidFill>
              </a:ln>
              <a:solidFill>
                <a:srgbClr val="FF0000"/>
              </a:solidFill>
            </a:endParaRPr>
          </a:p>
        </p:txBody>
      </p:sp>
      <p:sp>
        <p:nvSpPr>
          <p:cNvPr id="9" name="Rectangle 8">
            <a:extLst>
              <a:ext uri="{FF2B5EF4-FFF2-40B4-BE49-F238E27FC236}">
                <a16:creationId xmlns:a16="http://schemas.microsoft.com/office/drawing/2014/main" id="{35E5ACE5-EE2F-1878-750D-C1174EA90908}"/>
              </a:ext>
            </a:extLst>
          </p:cNvPr>
          <p:cNvSpPr/>
          <p:nvPr/>
        </p:nvSpPr>
        <p:spPr>
          <a:xfrm>
            <a:off x="6493063" y="2017219"/>
            <a:ext cx="1031870" cy="157331"/>
          </a:xfrm>
          <a:prstGeom prst="rect">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p>
        </p:txBody>
      </p:sp>
      <p:sp>
        <p:nvSpPr>
          <p:cNvPr id="10" name="Rectangle 9">
            <a:extLst>
              <a:ext uri="{FF2B5EF4-FFF2-40B4-BE49-F238E27FC236}">
                <a16:creationId xmlns:a16="http://schemas.microsoft.com/office/drawing/2014/main" id="{D34432B2-3613-51E5-11F5-05E772DD72E2}"/>
              </a:ext>
            </a:extLst>
          </p:cNvPr>
          <p:cNvSpPr/>
          <p:nvPr/>
        </p:nvSpPr>
        <p:spPr>
          <a:xfrm>
            <a:off x="366408" y="2017230"/>
            <a:ext cx="1031870" cy="157331"/>
          </a:xfrm>
          <a:prstGeom prst="rect">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p>
        </p:txBody>
      </p:sp>
      <p:sp>
        <p:nvSpPr>
          <p:cNvPr id="11" name="ZoneTexte 10">
            <a:extLst>
              <a:ext uri="{FF2B5EF4-FFF2-40B4-BE49-F238E27FC236}">
                <a16:creationId xmlns:a16="http://schemas.microsoft.com/office/drawing/2014/main" id="{F690D1D6-591B-EE5F-A8AD-A2B6AD7C4E80}"/>
              </a:ext>
            </a:extLst>
          </p:cNvPr>
          <p:cNvSpPr txBox="1"/>
          <p:nvPr/>
        </p:nvSpPr>
        <p:spPr>
          <a:xfrm>
            <a:off x="550912" y="5671059"/>
            <a:ext cx="11125151" cy="646331"/>
          </a:xfrm>
          <a:prstGeom prst="rect">
            <a:avLst/>
          </a:prstGeom>
          <a:noFill/>
        </p:spPr>
        <p:txBody>
          <a:bodyPr wrap="square" rtlCol="0">
            <a:spAutoFit/>
          </a:bodyPr>
          <a:lstStyle/>
          <a:p>
            <a:r>
              <a:rPr lang="fr-FR" dirty="0"/>
              <a:t>Le client est invité à saisir les 8 chiffres centraux d’une des cartes bancaires dont il est nommément porteur. Cela peut être une carte professionnelle ou une carte </a:t>
            </a:r>
            <a:r>
              <a:rPr lang="fr-FR" dirty="0" err="1"/>
              <a:t>securaccess</a:t>
            </a:r>
            <a:r>
              <a:rPr lang="fr-FR" dirty="0"/>
              <a:t> mais pas une carte privée.</a:t>
            </a:r>
          </a:p>
        </p:txBody>
      </p:sp>
    </p:spTree>
    <p:extLst>
      <p:ext uri="{BB962C8B-B14F-4D97-AF65-F5344CB8AC3E}">
        <p14:creationId xmlns:p14="http://schemas.microsoft.com/office/powerpoint/2010/main" val="2339079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8A621F2-26F1-78F0-AD21-131F4F1BD973}"/>
              </a:ext>
            </a:extLst>
          </p:cNvPr>
          <p:cNvSpPr>
            <a:spLocks noGrp="1"/>
          </p:cNvSpPr>
          <p:nvPr>
            <p:ph type="body" sz="quarter" idx="12"/>
          </p:nvPr>
        </p:nvSpPr>
        <p:spPr/>
        <p:txBody>
          <a:bodyPr/>
          <a:lstStyle/>
          <a:p>
            <a:r>
              <a:rPr lang="fr-FR"/>
              <a:t>Parcours mot de passe oublié – Etape 4</a:t>
            </a:r>
          </a:p>
        </p:txBody>
      </p:sp>
      <p:sp>
        <p:nvSpPr>
          <p:cNvPr id="4" name="Espace réservé du texte 3">
            <a:extLst>
              <a:ext uri="{FF2B5EF4-FFF2-40B4-BE49-F238E27FC236}">
                <a16:creationId xmlns:a16="http://schemas.microsoft.com/office/drawing/2014/main" id="{B5FFF24A-1B8D-7B0B-AEE8-6C40F627E431}"/>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20391D61-520F-4B03-F2FC-6AC5ABB150C4}"/>
              </a:ext>
            </a:extLst>
          </p:cNvPr>
          <p:cNvSpPr>
            <a:spLocks noGrp="1"/>
          </p:cNvSpPr>
          <p:nvPr>
            <p:ph type="body" sz="quarter" idx="16"/>
          </p:nvPr>
        </p:nvSpPr>
        <p:spPr/>
        <p:txBody>
          <a:bodyPr/>
          <a:lstStyle/>
          <a:p>
            <a:r>
              <a:rPr lang="fr-FR"/>
              <a:t>2</a:t>
            </a:r>
          </a:p>
        </p:txBody>
      </p:sp>
      <p:pic>
        <p:nvPicPr>
          <p:cNvPr id="12" name="Image 11">
            <a:extLst>
              <a:ext uri="{FF2B5EF4-FFF2-40B4-BE49-F238E27FC236}">
                <a16:creationId xmlns:a16="http://schemas.microsoft.com/office/drawing/2014/main" id="{78C00080-058B-2215-981E-00597EF9B104}"/>
              </a:ext>
            </a:extLst>
          </p:cNvPr>
          <p:cNvPicPr>
            <a:picLocks noChangeAspect="1"/>
          </p:cNvPicPr>
          <p:nvPr/>
        </p:nvPicPr>
        <p:blipFill>
          <a:blip r:embed="rId2"/>
          <a:stretch>
            <a:fillRect/>
          </a:stretch>
        </p:blipFill>
        <p:spPr>
          <a:xfrm>
            <a:off x="1793503" y="1184147"/>
            <a:ext cx="9703172" cy="4428862"/>
          </a:xfrm>
          <a:prstGeom prst="rect">
            <a:avLst/>
          </a:prstGeom>
        </p:spPr>
      </p:pic>
      <p:sp>
        <p:nvSpPr>
          <p:cNvPr id="13" name="ZoneTexte 12">
            <a:extLst>
              <a:ext uri="{FF2B5EF4-FFF2-40B4-BE49-F238E27FC236}">
                <a16:creationId xmlns:a16="http://schemas.microsoft.com/office/drawing/2014/main" id="{C7297D40-9822-5F47-91BC-1CEADA16D470}"/>
              </a:ext>
            </a:extLst>
          </p:cNvPr>
          <p:cNvSpPr txBox="1"/>
          <p:nvPr/>
        </p:nvSpPr>
        <p:spPr>
          <a:xfrm>
            <a:off x="1662224" y="5763552"/>
            <a:ext cx="9571851" cy="630301"/>
          </a:xfrm>
          <a:prstGeom prst="rect">
            <a:avLst/>
          </a:prstGeom>
          <a:noFill/>
        </p:spPr>
        <p:txBody>
          <a:bodyPr wrap="none" rtlCol="0">
            <a:spAutoFit/>
          </a:bodyPr>
          <a:lstStyle/>
          <a:p>
            <a:pPr algn="ctr"/>
            <a:r>
              <a:rPr lang="fr-FR" sz="1748" dirty="0"/>
              <a:t>Le client bascule ensuite sur l’écran de saisie du MDP temporaire.</a:t>
            </a:r>
          </a:p>
          <a:p>
            <a:pPr algn="ctr"/>
            <a:r>
              <a:rPr lang="fr-FR" sz="1748" dirty="0"/>
              <a:t>Il devra ensuite automatiquement renouveler son MDP et saisir puis confirmer un </a:t>
            </a:r>
            <a:r>
              <a:rPr lang="fr-FR" sz="1748"/>
              <a:t>MDP définitif.</a:t>
            </a:r>
            <a:endParaRPr lang="fr-FR" sz="1748" dirty="0"/>
          </a:p>
        </p:txBody>
      </p:sp>
      <p:sp>
        <p:nvSpPr>
          <p:cNvPr id="14" name="Rectangle 13">
            <a:extLst>
              <a:ext uri="{FF2B5EF4-FFF2-40B4-BE49-F238E27FC236}">
                <a16:creationId xmlns:a16="http://schemas.microsoft.com/office/drawing/2014/main" id="{F940570A-5FF3-EE4B-96AD-799D46D06338}"/>
              </a:ext>
            </a:extLst>
          </p:cNvPr>
          <p:cNvSpPr/>
          <p:nvPr/>
        </p:nvSpPr>
        <p:spPr>
          <a:xfrm>
            <a:off x="2449123" y="1929082"/>
            <a:ext cx="1153891" cy="157331"/>
          </a:xfrm>
          <a:prstGeom prst="rect">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981"/>
          </a:p>
        </p:txBody>
      </p:sp>
    </p:spTree>
    <p:extLst>
      <p:ext uri="{BB962C8B-B14F-4D97-AF65-F5344CB8AC3E}">
        <p14:creationId xmlns:p14="http://schemas.microsoft.com/office/powerpoint/2010/main" val="2540550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Ce Net Web : parcours ID oublié</a:t>
            </a:r>
          </a:p>
          <a:p>
            <a:r>
              <a:rPr lang="fr-FR" dirty="0"/>
              <a:t>Ce Net Web : parcours Mot de Passe oublié </a:t>
            </a:r>
          </a:p>
          <a:p>
            <a:r>
              <a:rPr lang="fr-FR" b="1" dirty="0">
                <a:effectLst>
                  <a:outerShdw blurRad="38100" dist="38100" dir="2700000" algn="tl">
                    <a:srgbClr val="000000">
                      <a:alpha val="43137"/>
                    </a:srgbClr>
                  </a:outerShdw>
                </a:effectLst>
              </a:rPr>
              <a:t>Ce Net mobile : parcours Mot de Passe oublié</a:t>
            </a:r>
          </a:p>
          <a:p>
            <a:r>
              <a:rPr lang="fr-FR" dirty="0"/>
              <a:t>Ce Net mobile : parcours ID oublié</a:t>
            </a:r>
          </a:p>
          <a:p>
            <a:r>
              <a:rPr lang="fr-FR" dirty="0"/>
              <a:t>L’ensemble des parcours en vidéo </a:t>
            </a:r>
          </a:p>
          <a:p>
            <a:endParaRPr lang="fr-FR" dirty="0"/>
          </a:p>
          <a:p>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667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CAC0A0E9-AA86-64B9-EF98-4A917E276F4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C1F515F-7A00-5727-7A89-025F1BC9A563}"/>
              </a:ext>
            </a:extLst>
          </p:cNvPr>
          <p:cNvSpPr>
            <a:spLocks noGrp="1"/>
          </p:cNvSpPr>
          <p:nvPr>
            <p:ph type="body" sz="quarter" idx="16"/>
          </p:nvPr>
        </p:nvSpPr>
        <p:spPr/>
        <p:txBody>
          <a:bodyPr/>
          <a:lstStyle/>
          <a:p>
            <a:r>
              <a:rPr lang="fr-FR" dirty="0"/>
              <a:t>3</a:t>
            </a:r>
          </a:p>
        </p:txBody>
      </p:sp>
      <p:sp>
        <p:nvSpPr>
          <p:cNvPr id="6" name="Espace réservé du texte 2">
            <a:extLst>
              <a:ext uri="{FF2B5EF4-FFF2-40B4-BE49-F238E27FC236}">
                <a16:creationId xmlns:a16="http://schemas.microsoft.com/office/drawing/2014/main" id="{5CF69568-99FF-2AA7-6A8E-9381AF30ECD7}"/>
              </a:ext>
            </a:extLst>
          </p:cNvPr>
          <p:cNvSpPr>
            <a:spLocks noGrp="1"/>
          </p:cNvSpPr>
          <p:nvPr>
            <p:ph type="body" sz="quarter" idx="12"/>
          </p:nvPr>
        </p:nvSpPr>
        <p:spPr>
          <a:xfrm>
            <a:off x="695325" y="463550"/>
            <a:ext cx="10980738" cy="720725"/>
          </a:xfrm>
        </p:spPr>
        <p:txBody>
          <a:bodyPr/>
          <a:lstStyle/>
          <a:p>
            <a:r>
              <a:rPr lang="fr-FR" dirty="0"/>
              <a:t>Mot de passe oublié sur mobile</a:t>
            </a:r>
          </a:p>
        </p:txBody>
      </p:sp>
      <p:sp>
        <p:nvSpPr>
          <p:cNvPr id="7" name="Espace réservé du texte 10">
            <a:extLst>
              <a:ext uri="{FF2B5EF4-FFF2-40B4-BE49-F238E27FC236}">
                <a16:creationId xmlns:a16="http://schemas.microsoft.com/office/drawing/2014/main" id="{DC722F6B-459E-61BB-E684-5744CEF7DFD7}"/>
              </a:ext>
            </a:extLst>
          </p:cNvPr>
          <p:cNvSpPr txBox="1">
            <a:spLocks/>
          </p:cNvSpPr>
          <p:nvPr/>
        </p:nvSpPr>
        <p:spPr>
          <a:xfrm>
            <a:off x="550912" y="1391258"/>
            <a:ext cx="10658212" cy="380651"/>
          </a:xfrm>
          <a:prstGeom prst="rect">
            <a:avLst/>
          </a:prstGeom>
        </p:spPr>
        <p:txBody>
          <a:bodyPr anchor="ctr">
            <a:no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Récupérer son mot de passe </a:t>
            </a:r>
            <a:r>
              <a:rPr lang="fr-FR" u="sng"/>
              <a:t>avec Sécur’Pass </a:t>
            </a:r>
            <a:r>
              <a:rPr lang="fr-FR"/>
              <a:t>sans saisie du pan de la CB </a:t>
            </a:r>
            <a:r>
              <a:rPr lang="fr-FR" u="sng"/>
              <a:t>sur le mobile enrôlé à Sécur’Pass uniquement</a:t>
            </a:r>
            <a:endParaRPr lang="fr-FR" u="sng" dirty="0"/>
          </a:p>
        </p:txBody>
      </p:sp>
      <p:pic>
        <p:nvPicPr>
          <p:cNvPr id="8" name="Image 7" descr="Une image contenant texte&#10;&#10;Description générée automatiquement">
            <a:extLst>
              <a:ext uri="{FF2B5EF4-FFF2-40B4-BE49-F238E27FC236}">
                <a16:creationId xmlns:a16="http://schemas.microsoft.com/office/drawing/2014/main" id="{BA29EE2B-9AA2-7FD3-B375-DDFEDC8E8D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6384" y="2093436"/>
            <a:ext cx="1600432" cy="3463741"/>
          </a:xfrm>
          <a:prstGeom prst="rect">
            <a:avLst/>
          </a:prstGeom>
          <a:ln>
            <a:noFill/>
          </a:ln>
          <a:effectLst>
            <a:outerShdw blurRad="63500" sx="102000" sy="102000" algn="ctr" rotWithShape="0">
              <a:prstClr val="black">
                <a:alpha val="40000"/>
              </a:prstClr>
            </a:outerShdw>
          </a:effectLst>
        </p:spPr>
      </p:pic>
      <p:pic>
        <p:nvPicPr>
          <p:cNvPr id="9" name="Image 8" descr="Une image contenant texte&#10;&#10;Description générée automatiquement">
            <a:extLst>
              <a:ext uri="{FF2B5EF4-FFF2-40B4-BE49-F238E27FC236}">
                <a16:creationId xmlns:a16="http://schemas.microsoft.com/office/drawing/2014/main" id="{BF07336B-D447-CE17-F129-61779BB68A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4733" y="2141315"/>
            <a:ext cx="1761893" cy="3413717"/>
          </a:xfrm>
          <a:prstGeom prst="rect">
            <a:avLst/>
          </a:prstGeom>
          <a:ln>
            <a:noFill/>
          </a:ln>
          <a:effectLst>
            <a:outerShdw blurRad="63500" sx="102000" sy="102000" algn="ctr" rotWithShape="0">
              <a:prstClr val="black">
                <a:alpha val="40000"/>
              </a:prstClr>
            </a:outerShdw>
          </a:effectLst>
        </p:spPr>
      </p:pic>
      <p:pic>
        <p:nvPicPr>
          <p:cNvPr id="10" name="Image 9" descr="Une image contenant texte&#10;&#10;Description générée automatiquement">
            <a:extLst>
              <a:ext uri="{FF2B5EF4-FFF2-40B4-BE49-F238E27FC236}">
                <a16:creationId xmlns:a16="http://schemas.microsoft.com/office/drawing/2014/main" id="{2E13E238-AE1A-0668-A219-44D1EB4D72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6346" y="2122314"/>
            <a:ext cx="1664568" cy="3444394"/>
          </a:xfrm>
          <a:prstGeom prst="rect">
            <a:avLst/>
          </a:prstGeom>
          <a:ln>
            <a:noFill/>
          </a:ln>
          <a:effectLst>
            <a:outerShdw blurRad="63500" sx="102000" sy="102000" algn="ctr" rotWithShape="0">
              <a:prstClr val="black">
                <a:alpha val="40000"/>
              </a:prstClr>
            </a:outerShdw>
          </a:effectLst>
        </p:spPr>
      </p:pic>
      <p:pic>
        <p:nvPicPr>
          <p:cNvPr id="11" name="Image 10" descr="Une image contenant texte&#10;&#10;Description générée automatiquement">
            <a:extLst>
              <a:ext uri="{FF2B5EF4-FFF2-40B4-BE49-F238E27FC236}">
                <a16:creationId xmlns:a16="http://schemas.microsoft.com/office/drawing/2014/main" id="{62B73077-7381-A8B5-45D7-BBDFB15BEB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3142" y="2102968"/>
            <a:ext cx="1600432" cy="3463741"/>
          </a:xfrm>
          <a:prstGeom prst="rect">
            <a:avLst/>
          </a:prstGeom>
          <a:ln>
            <a:noFill/>
          </a:ln>
          <a:effectLst>
            <a:outerShdw blurRad="63500" sx="102000" sy="102000" algn="ctr" rotWithShape="0">
              <a:prstClr val="black">
                <a:alpha val="40000"/>
              </a:prstClr>
            </a:outerShdw>
          </a:effectLst>
        </p:spPr>
      </p:pic>
      <p:pic>
        <p:nvPicPr>
          <p:cNvPr id="12" name="Image 11" descr="Une image contenant texte, carte de visite&#10;&#10;Description générée automatiquement">
            <a:extLst>
              <a:ext uri="{FF2B5EF4-FFF2-40B4-BE49-F238E27FC236}">
                <a16:creationId xmlns:a16="http://schemas.microsoft.com/office/drawing/2014/main" id="{752DD972-A799-F1C8-F96A-85D15AA3E0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9139" y="2093435"/>
            <a:ext cx="1600432" cy="3463739"/>
          </a:xfrm>
          <a:prstGeom prst="rect">
            <a:avLst/>
          </a:prstGeom>
          <a:ln>
            <a:noFill/>
          </a:ln>
          <a:effectLst>
            <a:outerShdw blurRad="63500" sx="102000" sy="102000" algn="ctr" rotWithShape="0">
              <a:prstClr val="black">
                <a:alpha val="40000"/>
              </a:prstClr>
            </a:outerShdw>
          </a:effectLst>
        </p:spPr>
      </p:pic>
      <p:pic>
        <p:nvPicPr>
          <p:cNvPr id="13" name="Image 12">
            <a:extLst>
              <a:ext uri="{FF2B5EF4-FFF2-40B4-BE49-F238E27FC236}">
                <a16:creationId xmlns:a16="http://schemas.microsoft.com/office/drawing/2014/main" id="{4057FFB3-BD3C-ED23-4D28-6BA46F32F37E}"/>
              </a:ext>
            </a:extLst>
          </p:cNvPr>
          <p:cNvPicPr preferRelativeResize="0">
            <a:picLocks/>
          </p:cNvPicPr>
          <p:nvPr/>
        </p:nvPicPr>
        <p:blipFill>
          <a:blip r:embed="rId7"/>
          <a:stretch>
            <a:fillRect/>
          </a:stretch>
        </p:blipFill>
        <p:spPr>
          <a:xfrm>
            <a:off x="1916028" y="2141315"/>
            <a:ext cx="1761893" cy="3432717"/>
          </a:xfrm>
          <a:prstGeom prst="rect">
            <a:avLst/>
          </a:prstGeom>
          <a:ln>
            <a:noFill/>
          </a:ln>
          <a:effectLst>
            <a:outerShdw blurRad="63500" sx="102000" sy="102000" algn="ctr" rotWithShape="0">
              <a:prstClr val="black">
                <a:alpha val="40000"/>
              </a:prstClr>
            </a:outerShdw>
          </a:effectLst>
        </p:spPr>
      </p:pic>
      <p:pic>
        <p:nvPicPr>
          <p:cNvPr id="14" name="Image 13" descr="Une image contenant texte, capture d’écran, Police, conception&#10;&#10;Description générée automatiquement">
            <a:extLst>
              <a:ext uri="{FF2B5EF4-FFF2-40B4-BE49-F238E27FC236}">
                <a16:creationId xmlns:a16="http://schemas.microsoft.com/office/drawing/2014/main" id="{614E21A2-D019-372A-4FCA-04572236FC09}"/>
              </a:ext>
            </a:extLst>
          </p:cNvPr>
          <p:cNvPicPr preferRelativeResize="0">
            <a:picLocks/>
          </p:cNvPicPr>
          <p:nvPr/>
        </p:nvPicPr>
        <p:blipFill>
          <a:blip r:embed="rId8"/>
          <a:stretch>
            <a:fillRect/>
          </a:stretch>
        </p:blipFill>
        <p:spPr>
          <a:xfrm>
            <a:off x="102900" y="2141315"/>
            <a:ext cx="1761892" cy="3432717"/>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64291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CAC0A0E9-AA86-64B9-EF98-4A917E276F48}"/>
              </a:ext>
            </a:extLst>
          </p:cNvPr>
          <p:cNvSpPr>
            <a:spLocks noGrp="1"/>
          </p:cNvSpPr>
          <p:nvPr>
            <p:ph type="body" sz="quarter" idx="14"/>
          </p:nvPr>
        </p:nvSpPr>
        <p:spPr/>
        <p:txBody>
          <a:bodyPr/>
          <a:lstStyle/>
          <a:p>
            <a:endParaRPr lang="fr-FR"/>
          </a:p>
        </p:txBody>
      </p:sp>
      <p:sp>
        <p:nvSpPr>
          <p:cNvPr id="5" name="Espace réservé du texte 4">
            <a:extLst>
              <a:ext uri="{FF2B5EF4-FFF2-40B4-BE49-F238E27FC236}">
                <a16:creationId xmlns:a16="http://schemas.microsoft.com/office/drawing/2014/main" id="{FC1F515F-7A00-5727-7A89-025F1BC9A563}"/>
              </a:ext>
            </a:extLst>
          </p:cNvPr>
          <p:cNvSpPr>
            <a:spLocks noGrp="1"/>
          </p:cNvSpPr>
          <p:nvPr>
            <p:ph type="body" sz="quarter" idx="16"/>
          </p:nvPr>
        </p:nvSpPr>
        <p:spPr/>
        <p:txBody>
          <a:bodyPr/>
          <a:lstStyle/>
          <a:p>
            <a:r>
              <a:rPr lang="fr-FR" dirty="0"/>
              <a:t>3</a:t>
            </a:r>
          </a:p>
        </p:txBody>
      </p:sp>
      <p:sp>
        <p:nvSpPr>
          <p:cNvPr id="6" name="Espace réservé du texte 2">
            <a:extLst>
              <a:ext uri="{FF2B5EF4-FFF2-40B4-BE49-F238E27FC236}">
                <a16:creationId xmlns:a16="http://schemas.microsoft.com/office/drawing/2014/main" id="{5CF69568-99FF-2AA7-6A8E-9381AF30ECD7}"/>
              </a:ext>
            </a:extLst>
          </p:cNvPr>
          <p:cNvSpPr>
            <a:spLocks noGrp="1"/>
          </p:cNvSpPr>
          <p:nvPr>
            <p:ph type="body" sz="quarter" idx="12"/>
          </p:nvPr>
        </p:nvSpPr>
        <p:spPr>
          <a:xfrm>
            <a:off x="695325" y="463550"/>
            <a:ext cx="10980738" cy="720725"/>
          </a:xfrm>
        </p:spPr>
        <p:txBody>
          <a:bodyPr/>
          <a:lstStyle/>
          <a:p>
            <a:r>
              <a:rPr lang="fr-FR" dirty="0"/>
              <a:t>Mot de passe oublié sur mobile</a:t>
            </a:r>
          </a:p>
        </p:txBody>
      </p:sp>
      <p:sp>
        <p:nvSpPr>
          <p:cNvPr id="2" name="Espace réservé du texte 10">
            <a:extLst>
              <a:ext uri="{FF2B5EF4-FFF2-40B4-BE49-F238E27FC236}">
                <a16:creationId xmlns:a16="http://schemas.microsoft.com/office/drawing/2014/main" id="{79499A6F-B440-0229-CE89-81DE6F6D9392}"/>
              </a:ext>
            </a:extLst>
          </p:cNvPr>
          <p:cNvSpPr txBox="1">
            <a:spLocks/>
          </p:cNvSpPr>
          <p:nvPr/>
        </p:nvSpPr>
        <p:spPr>
          <a:xfrm>
            <a:off x="442912" y="1388256"/>
            <a:ext cx="10658212" cy="380651"/>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Récupérer son mot de passe avec saisie des chiffres manquants de la carte</a:t>
            </a:r>
            <a:endParaRPr lang="fr-FR" u="sng" dirty="0"/>
          </a:p>
        </p:txBody>
      </p:sp>
      <p:pic>
        <p:nvPicPr>
          <p:cNvPr id="30" name="Image 29">
            <a:extLst>
              <a:ext uri="{FF2B5EF4-FFF2-40B4-BE49-F238E27FC236}">
                <a16:creationId xmlns:a16="http://schemas.microsoft.com/office/drawing/2014/main" id="{37C5B113-490B-FA73-0003-92D33343FE4D}"/>
              </a:ext>
            </a:extLst>
          </p:cNvPr>
          <p:cNvPicPr>
            <a:picLocks noChangeAspect="1"/>
          </p:cNvPicPr>
          <p:nvPr/>
        </p:nvPicPr>
        <p:blipFill>
          <a:blip r:embed="rId2"/>
          <a:stretch>
            <a:fillRect/>
          </a:stretch>
        </p:blipFill>
        <p:spPr>
          <a:xfrm>
            <a:off x="0" y="1965911"/>
            <a:ext cx="12192000" cy="3601431"/>
          </a:xfrm>
          <a:prstGeom prst="rect">
            <a:avLst/>
          </a:prstGeom>
        </p:spPr>
      </p:pic>
    </p:spTree>
    <p:extLst>
      <p:ext uri="{BB962C8B-B14F-4D97-AF65-F5344CB8AC3E}">
        <p14:creationId xmlns:p14="http://schemas.microsoft.com/office/powerpoint/2010/main" val="388674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Ce Net Web : parcours ID oublié</a:t>
            </a:r>
          </a:p>
          <a:p>
            <a:r>
              <a:rPr lang="fr-FR" dirty="0"/>
              <a:t>Ce Net Web : parcours Mot de Passe oublié </a:t>
            </a:r>
          </a:p>
          <a:p>
            <a:r>
              <a:rPr lang="fr-FR" dirty="0"/>
              <a:t>Ce Net mobile : parcours Mot de Passe oublié</a:t>
            </a:r>
          </a:p>
          <a:p>
            <a:r>
              <a:rPr lang="fr-FR" b="1" dirty="0">
                <a:effectLst>
                  <a:outerShdw blurRad="38100" dist="38100" dir="2700000" algn="tl">
                    <a:srgbClr val="000000">
                      <a:alpha val="43137"/>
                    </a:srgbClr>
                  </a:outerShdw>
                </a:effectLst>
              </a:rPr>
              <a:t>Ce Net mobile : parcours ID oublié</a:t>
            </a:r>
          </a:p>
          <a:p>
            <a:r>
              <a:rPr lang="fr-FR" dirty="0"/>
              <a:t>L’ensemble des parcours en vidéo </a:t>
            </a:r>
          </a:p>
          <a:p>
            <a:pPr marL="0" indent="0">
              <a:buNone/>
            </a:pPr>
            <a:endParaRPr lang="fr-FR" b="1" dirty="0">
              <a:effectLst>
                <a:outerShdw blurRad="38100" dist="38100" dir="2700000" algn="tl">
                  <a:srgbClr val="000000">
                    <a:alpha val="43137"/>
                  </a:srgbClr>
                </a:outerShdw>
              </a:effectLst>
            </a:endParaRPr>
          </a:p>
          <a:p>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997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81C87A-0FA3-7419-CEC3-D391401574F0}"/>
              </a:ext>
            </a:extLst>
          </p:cNvPr>
          <p:cNvSpPr>
            <a:spLocks noGrp="1"/>
          </p:cNvSpPr>
          <p:nvPr>
            <p:ph type="body" sz="quarter" idx="12"/>
          </p:nvPr>
        </p:nvSpPr>
        <p:spPr/>
        <p:txBody>
          <a:bodyPr/>
          <a:lstStyle/>
          <a:p>
            <a:r>
              <a:rPr lang="fr-FR" dirty="0"/>
              <a:t>Parcours ID oublié sur app CE net</a:t>
            </a:r>
          </a:p>
        </p:txBody>
      </p:sp>
      <p:sp>
        <p:nvSpPr>
          <p:cNvPr id="4" name="Espace réservé du texte 3">
            <a:extLst>
              <a:ext uri="{FF2B5EF4-FFF2-40B4-BE49-F238E27FC236}">
                <a16:creationId xmlns:a16="http://schemas.microsoft.com/office/drawing/2014/main" id="{D441360D-F89E-8B01-F82B-08BAAA8AEB4D}"/>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11252D53-689E-20BA-8A39-95BE1B65401D}"/>
              </a:ext>
            </a:extLst>
          </p:cNvPr>
          <p:cNvSpPr>
            <a:spLocks noGrp="1"/>
          </p:cNvSpPr>
          <p:nvPr>
            <p:ph type="body" sz="quarter" idx="16"/>
          </p:nvPr>
        </p:nvSpPr>
        <p:spPr/>
        <p:txBody>
          <a:bodyPr/>
          <a:lstStyle/>
          <a:p>
            <a:r>
              <a:rPr lang="fr-FR" dirty="0"/>
              <a:t>4</a:t>
            </a:r>
          </a:p>
        </p:txBody>
      </p:sp>
      <p:pic>
        <p:nvPicPr>
          <p:cNvPr id="2" name="Image 1" descr="Une image contenant texte, capture d’écran, Police, nombre&#10;&#10;Description générée automatiquement">
            <a:extLst>
              <a:ext uri="{FF2B5EF4-FFF2-40B4-BE49-F238E27FC236}">
                <a16:creationId xmlns:a16="http://schemas.microsoft.com/office/drawing/2014/main" id="{4288636D-800B-2499-BFC8-20DB2FB95ECC}"/>
              </a:ext>
            </a:extLst>
          </p:cNvPr>
          <p:cNvPicPr preferRelativeResize="0">
            <a:picLocks/>
          </p:cNvPicPr>
          <p:nvPr/>
        </p:nvPicPr>
        <p:blipFill>
          <a:blip r:embed="rId2"/>
          <a:stretch>
            <a:fillRect/>
          </a:stretch>
        </p:blipFill>
        <p:spPr>
          <a:xfrm>
            <a:off x="3522629" y="1897591"/>
            <a:ext cx="1691713" cy="3412818"/>
          </a:xfrm>
          <a:prstGeom prst="rect">
            <a:avLst/>
          </a:prstGeom>
          <a:ln>
            <a:noFill/>
          </a:ln>
          <a:effectLst>
            <a:outerShdw blurRad="63500" sx="102000" sy="102000" algn="ctr" rotWithShape="0">
              <a:prstClr val="black">
                <a:alpha val="40000"/>
              </a:prstClr>
            </a:outerShdw>
          </a:effectLst>
        </p:spPr>
      </p:pic>
      <p:pic>
        <p:nvPicPr>
          <p:cNvPr id="6" name="Image 5" descr="Une image contenant texte, capture d’écran, Police&#10;&#10;Description générée automatiquement">
            <a:extLst>
              <a:ext uri="{FF2B5EF4-FFF2-40B4-BE49-F238E27FC236}">
                <a16:creationId xmlns:a16="http://schemas.microsoft.com/office/drawing/2014/main" id="{2F44A985-87AA-B2ED-1A47-EAC1B8A7CB7B}"/>
              </a:ext>
            </a:extLst>
          </p:cNvPr>
          <p:cNvPicPr preferRelativeResize="0">
            <a:picLocks/>
          </p:cNvPicPr>
          <p:nvPr/>
        </p:nvPicPr>
        <p:blipFill>
          <a:blip r:embed="rId3"/>
          <a:stretch>
            <a:fillRect/>
          </a:stretch>
        </p:blipFill>
        <p:spPr>
          <a:xfrm>
            <a:off x="5254092" y="1897591"/>
            <a:ext cx="1691713" cy="3413717"/>
          </a:xfrm>
          <a:prstGeom prst="rect">
            <a:avLst/>
          </a:prstGeom>
          <a:ln>
            <a:noFill/>
          </a:ln>
          <a:effectLst>
            <a:outerShdw blurRad="63500" sx="102000" sy="102000" algn="ctr" rotWithShape="0">
              <a:prstClr val="black">
                <a:alpha val="40000"/>
              </a:prstClr>
            </a:outerShdw>
          </a:effectLst>
        </p:spPr>
      </p:pic>
      <p:pic>
        <p:nvPicPr>
          <p:cNvPr id="10" name="Image 9">
            <a:extLst>
              <a:ext uri="{FF2B5EF4-FFF2-40B4-BE49-F238E27FC236}">
                <a16:creationId xmlns:a16="http://schemas.microsoft.com/office/drawing/2014/main" id="{4E4DA83B-068F-8591-CD0A-C8F1F7C32A00}"/>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7001676" y="1897591"/>
            <a:ext cx="1691713" cy="3412818"/>
          </a:xfrm>
          <a:prstGeom prst="rect">
            <a:avLst/>
          </a:prstGeom>
          <a:ln>
            <a:noFill/>
          </a:ln>
          <a:effectLst>
            <a:outerShdw blurRad="63500" sx="102000" sy="102000" algn="ctr" rotWithShape="0">
              <a:prstClr val="black">
                <a:alpha val="40000"/>
              </a:prstClr>
            </a:outerShdw>
          </a:effectLst>
        </p:spPr>
      </p:pic>
      <p:pic>
        <p:nvPicPr>
          <p:cNvPr id="11" name="Image 10" descr="Une image contenant texte, capture d’écran, Police&#10;&#10;Description générée automatiquement">
            <a:extLst>
              <a:ext uri="{FF2B5EF4-FFF2-40B4-BE49-F238E27FC236}">
                <a16:creationId xmlns:a16="http://schemas.microsoft.com/office/drawing/2014/main" id="{0A83E949-36CD-994F-34C7-CAAAE46673BB}"/>
              </a:ext>
            </a:extLst>
          </p:cNvPr>
          <p:cNvPicPr preferRelativeResize="0">
            <a:picLocks/>
          </p:cNvPicPr>
          <p:nvPr/>
        </p:nvPicPr>
        <p:blipFill>
          <a:blip r:embed="rId5"/>
          <a:stretch>
            <a:fillRect/>
          </a:stretch>
        </p:blipFill>
        <p:spPr>
          <a:xfrm>
            <a:off x="8753665" y="1897591"/>
            <a:ext cx="1691713" cy="3412818"/>
          </a:xfrm>
          <a:prstGeom prst="rect">
            <a:avLst/>
          </a:prstGeom>
          <a:ln>
            <a:noFill/>
          </a:ln>
          <a:effectLst>
            <a:outerShdw blurRad="63500" sx="102000" sy="102000" algn="ctr" rotWithShape="0">
              <a:prstClr val="black">
                <a:alpha val="40000"/>
              </a:prstClr>
            </a:outerShdw>
          </a:effectLst>
        </p:spPr>
      </p:pic>
      <p:pic>
        <p:nvPicPr>
          <p:cNvPr id="12" name="Image 11" descr="Une image contenant texte, capture d’écran, Police, conception&#10;&#10;Description générée automatiquement">
            <a:extLst>
              <a:ext uri="{FF2B5EF4-FFF2-40B4-BE49-F238E27FC236}">
                <a16:creationId xmlns:a16="http://schemas.microsoft.com/office/drawing/2014/main" id="{050B7991-8D9C-4D30-7D43-D74C298C0E90}"/>
              </a:ext>
            </a:extLst>
          </p:cNvPr>
          <p:cNvPicPr>
            <a:picLocks noChangeAspect="1"/>
          </p:cNvPicPr>
          <p:nvPr/>
        </p:nvPicPr>
        <p:blipFill>
          <a:blip r:embed="rId6"/>
          <a:stretch>
            <a:fillRect/>
          </a:stretch>
        </p:blipFill>
        <p:spPr>
          <a:xfrm>
            <a:off x="10496736" y="1897591"/>
            <a:ext cx="1576117" cy="3412818"/>
          </a:xfrm>
          <a:prstGeom prst="rect">
            <a:avLst/>
          </a:prstGeom>
          <a:ln>
            <a:noFill/>
          </a:ln>
          <a:effectLst>
            <a:outerShdw blurRad="63500" sx="102000" sy="102000" algn="ctr" rotWithShape="0">
              <a:prstClr val="black">
                <a:alpha val="40000"/>
              </a:prstClr>
            </a:outerShdw>
          </a:effectLst>
        </p:spPr>
      </p:pic>
      <p:pic>
        <p:nvPicPr>
          <p:cNvPr id="13" name="Image 12" descr="Une image contenant texte, capture d’écran, diagramme, Police&#10;&#10;Description générée automatiquement">
            <a:extLst>
              <a:ext uri="{FF2B5EF4-FFF2-40B4-BE49-F238E27FC236}">
                <a16:creationId xmlns:a16="http://schemas.microsoft.com/office/drawing/2014/main" id="{143C9FEC-16DD-2DEF-14F5-E0B02608165C}"/>
              </a:ext>
            </a:extLst>
          </p:cNvPr>
          <p:cNvPicPr>
            <a:picLocks noChangeAspect="1"/>
          </p:cNvPicPr>
          <p:nvPr/>
        </p:nvPicPr>
        <p:blipFill>
          <a:blip r:embed="rId7"/>
          <a:stretch>
            <a:fillRect/>
          </a:stretch>
        </p:blipFill>
        <p:spPr>
          <a:xfrm>
            <a:off x="1900684" y="1897591"/>
            <a:ext cx="1577415" cy="3412818"/>
          </a:xfrm>
          <a:prstGeom prst="rect">
            <a:avLst/>
          </a:prstGeom>
          <a:ln>
            <a:noFill/>
          </a:ln>
          <a:effectLst>
            <a:outerShdw blurRad="63500" sx="102000" sy="102000" algn="ctr" rotWithShape="0">
              <a:prstClr val="black">
                <a:alpha val="40000"/>
              </a:prstClr>
            </a:outerShdw>
          </a:effectLst>
        </p:spPr>
      </p:pic>
      <p:pic>
        <p:nvPicPr>
          <p:cNvPr id="14" name="Image 13" descr="Une image contenant texte, capture d’écran, Police, conception&#10;&#10;Description générée automatiquement">
            <a:extLst>
              <a:ext uri="{FF2B5EF4-FFF2-40B4-BE49-F238E27FC236}">
                <a16:creationId xmlns:a16="http://schemas.microsoft.com/office/drawing/2014/main" id="{EACD2687-DD64-75E7-A067-318017F0F49A}"/>
              </a:ext>
            </a:extLst>
          </p:cNvPr>
          <p:cNvPicPr preferRelativeResize="0">
            <a:picLocks/>
          </p:cNvPicPr>
          <p:nvPr/>
        </p:nvPicPr>
        <p:blipFill>
          <a:blip r:embed="rId8"/>
          <a:stretch>
            <a:fillRect/>
          </a:stretch>
        </p:blipFill>
        <p:spPr>
          <a:xfrm>
            <a:off x="223980" y="1897591"/>
            <a:ext cx="1577415" cy="3412818"/>
          </a:xfrm>
          <a:prstGeom prst="rect">
            <a:avLst/>
          </a:prstGeom>
          <a:ln>
            <a:noFill/>
          </a:ln>
        </p:spPr>
      </p:pic>
      <p:sp>
        <p:nvSpPr>
          <p:cNvPr id="15" name="Espace réservé du texte 2">
            <a:extLst>
              <a:ext uri="{FF2B5EF4-FFF2-40B4-BE49-F238E27FC236}">
                <a16:creationId xmlns:a16="http://schemas.microsoft.com/office/drawing/2014/main" id="{A953BB07-FFF0-875F-E694-EE51B377B37D}"/>
              </a:ext>
            </a:extLst>
          </p:cNvPr>
          <p:cNvSpPr txBox="1">
            <a:spLocks/>
          </p:cNvSpPr>
          <p:nvPr/>
        </p:nvSpPr>
        <p:spPr>
          <a:xfrm>
            <a:off x="334912" y="1453569"/>
            <a:ext cx="10272131" cy="384043"/>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Récupérer son identifiant </a:t>
            </a:r>
            <a:endParaRPr lang="fr-FR" u="sng"/>
          </a:p>
          <a:p>
            <a:endParaRPr lang="fr-FR" dirty="0"/>
          </a:p>
        </p:txBody>
      </p:sp>
    </p:spTree>
    <p:extLst>
      <p:ext uri="{BB962C8B-B14F-4D97-AF65-F5344CB8AC3E}">
        <p14:creationId xmlns:p14="http://schemas.microsoft.com/office/powerpoint/2010/main" val="1788208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184BBA0-D874-4088-9322-89D4D1A17B8F}"/>
              </a:ext>
            </a:extLst>
          </p:cNvPr>
          <p:cNvSpPr>
            <a:spLocks noGrp="1"/>
          </p:cNvSpPr>
          <p:nvPr>
            <p:ph type="body" sz="quarter" idx="13"/>
          </p:nvPr>
        </p:nvSpPr>
        <p:spPr/>
        <p:txBody>
          <a:bodyPr/>
          <a:lstStyle/>
          <a:p>
            <a:r>
              <a:rPr lang="fr-FR" dirty="0"/>
              <a:t>Ce Net Web : parcours ID oublié</a:t>
            </a:r>
          </a:p>
          <a:p>
            <a:r>
              <a:rPr lang="fr-FR" dirty="0"/>
              <a:t>Ce Net Web : parcours Mot de Passe oublié </a:t>
            </a:r>
          </a:p>
          <a:p>
            <a:r>
              <a:rPr lang="fr-FR" dirty="0"/>
              <a:t>Ce Net mobile : parcours Mot de Passe oublié</a:t>
            </a:r>
          </a:p>
          <a:p>
            <a:r>
              <a:rPr lang="fr-FR" dirty="0"/>
              <a:t>Ce Net mobile : parcours ID oublié</a:t>
            </a:r>
          </a:p>
          <a:p>
            <a:r>
              <a:rPr lang="fr-FR" b="1" dirty="0">
                <a:effectLst>
                  <a:outerShdw blurRad="38100" dist="38100" dir="2700000" algn="tl">
                    <a:srgbClr val="000000">
                      <a:alpha val="43137"/>
                    </a:srgbClr>
                  </a:outerShdw>
                </a:effectLst>
              </a:rPr>
              <a:t>L’ensemble des parcours en vidéo </a:t>
            </a:r>
          </a:p>
          <a:p>
            <a:pPr marL="0" indent="0">
              <a:buNone/>
            </a:pPr>
            <a:endParaRPr lang="fr-FR" b="1" dirty="0">
              <a:effectLst>
                <a:outerShdw blurRad="38100" dist="38100" dir="2700000" algn="tl">
                  <a:srgbClr val="000000">
                    <a:alpha val="43137"/>
                  </a:srgbClr>
                </a:outerShdw>
              </a:effectLst>
            </a:endParaRPr>
          </a:p>
          <a:p>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8856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81C87A-0FA3-7419-CEC3-D391401574F0}"/>
              </a:ext>
            </a:extLst>
          </p:cNvPr>
          <p:cNvSpPr>
            <a:spLocks noGrp="1"/>
          </p:cNvSpPr>
          <p:nvPr>
            <p:ph type="body" sz="quarter" idx="12"/>
          </p:nvPr>
        </p:nvSpPr>
        <p:spPr/>
        <p:txBody>
          <a:bodyPr/>
          <a:lstStyle/>
          <a:p>
            <a:r>
              <a:rPr lang="fr-FR" dirty="0"/>
              <a:t>L’ensemble des parcours en vidéo </a:t>
            </a:r>
          </a:p>
        </p:txBody>
      </p:sp>
      <p:sp>
        <p:nvSpPr>
          <p:cNvPr id="4" name="Espace réservé du texte 3">
            <a:extLst>
              <a:ext uri="{FF2B5EF4-FFF2-40B4-BE49-F238E27FC236}">
                <a16:creationId xmlns:a16="http://schemas.microsoft.com/office/drawing/2014/main" id="{D441360D-F89E-8B01-F82B-08BAAA8AEB4D}"/>
              </a:ext>
            </a:extLst>
          </p:cNvPr>
          <p:cNvSpPr>
            <a:spLocks noGrp="1"/>
          </p:cNvSpPr>
          <p:nvPr>
            <p:ph type="body" sz="quarter" idx="14"/>
          </p:nvPr>
        </p:nvSpPr>
        <p:spPr/>
        <p:txBody>
          <a:bodyPr/>
          <a:lstStyle/>
          <a:p>
            <a:r>
              <a:rPr lang="fr-FR"/>
              <a:t>Parcours ID et mot de passe oublié</a:t>
            </a:r>
          </a:p>
        </p:txBody>
      </p:sp>
      <p:sp>
        <p:nvSpPr>
          <p:cNvPr id="5" name="Espace réservé du texte 4">
            <a:extLst>
              <a:ext uri="{FF2B5EF4-FFF2-40B4-BE49-F238E27FC236}">
                <a16:creationId xmlns:a16="http://schemas.microsoft.com/office/drawing/2014/main" id="{11252D53-689E-20BA-8A39-95BE1B65401D}"/>
              </a:ext>
            </a:extLst>
          </p:cNvPr>
          <p:cNvSpPr>
            <a:spLocks noGrp="1"/>
          </p:cNvSpPr>
          <p:nvPr>
            <p:ph type="body" sz="quarter" idx="16"/>
          </p:nvPr>
        </p:nvSpPr>
        <p:spPr/>
        <p:txBody>
          <a:bodyPr/>
          <a:lstStyle/>
          <a:p>
            <a:r>
              <a:rPr lang="fr-FR" dirty="0"/>
              <a:t>5</a:t>
            </a:r>
          </a:p>
        </p:txBody>
      </p:sp>
      <p:sp>
        <p:nvSpPr>
          <p:cNvPr id="7" name="Espace réservé du contenu 2">
            <a:extLst>
              <a:ext uri="{FF2B5EF4-FFF2-40B4-BE49-F238E27FC236}">
                <a16:creationId xmlns:a16="http://schemas.microsoft.com/office/drawing/2014/main" id="{CDE357A1-6ED4-A5CC-556F-2A282455B748}"/>
              </a:ext>
            </a:extLst>
          </p:cNvPr>
          <p:cNvSpPr txBox="1">
            <a:spLocks/>
          </p:cNvSpPr>
          <p:nvPr/>
        </p:nvSpPr>
        <p:spPr bwMode="auto">
          <a:xfrm>
            <a:off x="1546091" y="1556336"/>
            <a:ext cx="11472577" cy="6460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52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500" kern="1200" baseline="0">
                <a:solidFill>
                  <a:schemeClr val="tx1">
                    <a:lumMod val="75000"/>
                    <a:lumOff val="25000"/>
                  </a:schemeClr>
                </a:solidFill>
                <a:latin typeface="+mn-lt"/>
                <a:ea typeface="+mn-ea"/>
                <a:cs typeface="+mn-cs"/>
              </a:defRPr>
            </a:lvl1pPr>
            <a:lvl2pPr marL="6840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16000" algn="l" rtl="0" eaLnBrk="0" fontAlgn="base" hangingPunct="0">
              <a:lnSpc>
                <a:spcPct val="100000"/>
              </a:lnSpc>
              <a:spcBef>
                <a:spcPts val="600"/>
              </a:spcBef>
              <a:spcAft>
                <a:spcPct val="0"/>
              </a:spcAft>
              <a:buClr>
                <a:schemeClr val="accent4">
                  <a:lumMod val="75000"/>
                </a:schemeClr>
              </a:buClr>
              <a:buFont typeface="Wingdings" panose="05000000000000000000" pitchFamily="2" charset="2"/>
              <a:buChar char="§"/>
              <a:defRPr sz="1200" kern="1200">
                <a:solidFill>
                  <a:schemeClr val="tx1">
                    <a:lumMod val="75000"/>
                    <a:lumOff val="25000"/>
                  </a:schemeClr>
                </a:solidFill>
                <a:latin typeface="+mn-lt"/>
                <a:ea typeface="+mn-ea"/>
                <a:cs typeface="+mn-cs"/>
              </a:defRPr>
            </a:lvl3pPr>
            <a:lvl4pPr marL="165735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100" kern="1200" baseline="0">
                <a:solidFill>
                  <a:schemeClr val="tx1">
                    <a:lumMod val="75000"/>
                    <a:lumOff val="25000"/>
                  </a:schemeClr>
                </a:solidFill>
                <a:latin typeface="+mn-lt"/>
                <a:ea typeface="+mn-ea"/>
                <a:cs typeface="+mn-cs"/>
              </a:defRPr>
            </a:lvl4pPr>
            <a:lvl5pPr marL="2057400" indent="-216000" algn="l" rtl="0" eaLnBrk="0" fontAlgn="base" hangingPunct="0">
              <a:lnSpc>
                <a:spcPct val="100000"/>
              </a:lnSpc>
              <a:spcBef>
                <a:spcPts val="600"/>
              </a:spcBef>
              <a:spcAft>
                <a:spcPct val="0"/>
              </a:spcAft>
              <a:buClr>
                <a:schemeClr val="accent4">
                  <a:lumMod val="75000"/>
                </a:schemeClr>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Identifiant oublié WEB et mobile : </a:t>
            </a:r>
            <a:r>
              <a:rPr lang="fr-FR" sz="1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2" tooltip="https://youtu.be/3nrz4ob6jxg"/>
              </a:rPr>
              <a:t>https://youtu.be/3nRz4Ob6jXg</a:t>
            </a:r>
            <a:endParaRPr lang="fr-FR" sz="1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endParaRPr>
          </a:p>
          <a:p>
            <a:r>
              <a:rPr lang="fr-FR" sz="180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Mot de passe oublié mobile avec </a:t>
            </a:r>
            <a:r>
              <a:rPr lang="fr-FR" sz="1800" dirty="0" err="1">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Sécur'Pass</a:t>
            </a:r>
            <a:r>
              <a:rPr lang="fr-FR" sz="180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 </a:t>
            </a:r>
            <a:r>
              <a:rPr lang="fr-FR" sz="1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3" tooltip="https://youtu.be/xlgl0dj65cm"/>
              </a:rPr>
              <a:t>https://youtu.be/xLGL0dJ65cM</a:t>
            </a:r>
            <a:endParaRPr lang="fr-FR" sz="1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endParaRPr>
          </a:p>
          <a:p>
            <a:r>
              <a:rPr lang="fr-FR" sz="180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Mot de passe oublié WEB et mobile : </a:t>
            </a:r>
            <a:r>
              <a:rPr lang="fr-FR" sz="18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4"/>
              </a:rPr>
              <a:t>https://youtu.be/ps0HnExX3AI</a:t>
            </a:r>
            <a:endParaRPr lang="fr-FR" sz="2000" dirty="0">
              <a:latin typeface="Calibri" panose="020F0502020204030204" pitchFamily="34" charset="0"/>
              <a:cs typeface="Calibri" panose="020F0502020204030204" pitchFamily="34" charset="0"/>
            </a:endParaRPr>
          </a:p>
          <a:p>
            <a:endParaRPr lang="fr-FR" sz="1800" dirty="0">
              <a:effectLst/>
              <a:latin typeface="Calibri" panose="020F0502020204030204" pitchFamily="34" charset="0"/>
              <a:ea typeface="Calibri" panose="020F0502020204030204" pitchFamily="34" charset="0"/>
              <a:cs typeface="Calibri" panose="020F0502020204030204" pitchFamily="34" charset="0"/>
            </a:endParaRPr>
          </a:p>
          <a:p>
            <a:endParaRPr lang="fr-FR" sz="1800" dirty="0">
              <a:effectLst/>
              <a:latin typeface="Calibri" panose="020F0502020204030204" pitchFamily="34" charset="0"/>
              <a:ea typeface="Calibri" panose="020F0502020204030204" pitchFamily="34" charset="0"/>
            </a:endParaRPr>
          </a:p>
          <a:p>
            <a:pPr marL="36000" indent="0">
              <a:buNone/>
            </a:pPr>
            <a:endParaRPr lang="fr-FR" sz="1800" b="1" dirty="0">
              <a:effectLst/>
              <a:latin typeface="Calibri" panose="020F0502020204030204" pitchFamily="34" charset="0"/>
              <a:ea typeface="Calibri" panose="020F0502020204030204" pitchFamily="34" charset="0"/>
            </a:endParaRPr>
          </a:p>
        </p:txBody>
      </p:sp>
      <p:grpSp>
        <p:nvGrpSpPr>
          <p:cNvPr id="8" name="Groupe 7">
            <a:extLst>
              <a:ext uri="{FF2B5EF4-FFF2-40B4-BE49-F238E27FC236}">
                <a16:creationId xmlns:a16="http://schemas.microsoft.com/office/drawing/2014/main" id="{A0B458CA-5AC9-04FD-CF52-267F2B076769}"/>
              </a:ext>
            </a:extLst>
          </p:cNvPr>
          <p:cNvGrpSpPr/>
          <p:nvPr/>
        </p:nvGrpSpPr>
        <p:grpSpPr>
          <a:xfrm>
            <a:off x="2095040" y="3326384"/>
            <a:ext cx="3073504" cy="1734386"/>
            <a:chOff x="1765856" y="2997200"/>
            <a:chExt cx="3073504" cy="1734386"/>
          </a:xfrm>
        </p:grpSpPr>
        <p:pic>
          <p:nvPicPr>
            <p:cNvPr id="9" name="Image 8">
              <a:extLst>
                <a:ext uri="{FF2B5EF4-FFF2-40B4-BE49-F238E27FC236}">
                  <a16:creationId xmlns:a16="http://schemas.microsoft.com/office/drawing/2014/main" id="{93B89518-DDD3-6C14-3741-37E7E91E1CC5}"/>
                </a:ext>
              </a:extLst>
            </p:cNvPr>
            <p:cNvPicPr>
              <a:picLocks noChangeAspect="1"/>
            </p:cNvPicPr>
            <p:nvPr/>
          </p:nvPicPr>
          <p:blipFill>
            <a:blip r:embed="rId5"/>
            <a:stretch>
              <a:fillRect/>
            </a:stretch>
          </p:blipFill>
          <p:spPr>
            <a:xfrm>
              <a:off x="1765856" y="2997200"/>
              <a:ext cx="3073504" cy="1734386"/>
            </a:xfrm>
            <a:prstGeom prst="rect">
              <a:avLst/>
            </a:prstGeom>
          </p:spPr>
        </p:pic>
        <p:sp>
          <p:nvSpPr>
            <p:cNvPr id="16" name="Rectangle 15">
              <a:extLst>
                <a:ext uri="{FF2B5EF4-FFF2-40B4-BE49-F238E27FC236}">
                  <a16:creationId xmlns:a16="http://schemas.microsoft.com/office/drawing/2014/main" id="{82925AAC-F691-0835-9653-9E9A7274F3B1}"/>
                </a:ext>
              </a:extLst>
            </p:cNvPr>
            <p:cNvSpPr/>
            <p:nvPr/>
          </p:nvSpPr>
          <p:spPr>
            <a:xfrm>
              <a:off x="1792224" y="4498848"/>
              <a:ext cx="3047136" cy="232738"/>
            </a:xfrm>
            <a:prstGeom prst="rect">
              <a:avLst/>
            </a:prstGeom>
            <a:solidFill>
              <a:srgbClr val="8C1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7" name="Groupe 16">
            <a:extLst>
              <a:ext uri="{FF2B5EF4-FFF2-40B4-BE49-F238E27FC236}">
                <a16:creationId xmlns:a16="http://schemas.microsoft.com/office/drawing/2014/main" id="{E2762BC4-1B70-1F49-67A4-15B3C1F2AA7F}"/>
              </a:ext>
            </a:extLst>
          </p:cNvPr>
          <p:cNvGrpSpPr/>
          <p:nvPr/>
        </p:nvGrpSpPr>
        <p:grpSpPr>
          <a:xfrm>
            <a:off x="6436255" y="3326385"/>
            <a:ext cx="3079077" cy="1734386"/>
            <a:chOff x="6445399" y="2997201"/>
            <a:chExt cx="3079077" cy="1734386"/>
          </a:xfrm>
        </p:grpSpPr>
        <p:pic>
          <p:nvPicPr>
            <p:cNvPr id="18" name="Image 17">
              <a:extLst>
                <a:ext uri="{FF2B5EF4-FFF2-40B4-BE49-F238E27FC236}">
                  <a16:creationId xmlns:a16="http://schemas.microsoft.com/office/drawing/2014/main" id="{733841F3-A1D9-E7F2-9DA0-064E1544A02C}"/>
                </a:ext>
              </a:extLst>
            </p:cNvPr>
            <p:cNvPicPr>
              <a:picLocks noChangeAspect="1"/>
            </p:cNvPicPr>
            <p:nvPr/>
          </p:nvPicPr>
          <p:blipFill>
            <a:blip r:embed="rId6"/>
            <a:stretch>
              <a:fillRect/>
            </a:stretch>
          </p:blipFill>
          <p:spPr>
            <a:xfrm>
              <a:off x="6445399" y="2997201"/>
              <a:ext cx="3079077" cy="1734386"/>
            </a:xfrm>
            <a:prstGeom prst="rect">
              <a:avLst/>
            </a:prstGeom>
          </p:spPr>
        </p:pic>
        <p:sp>
          <p:nvSpPr>
            <p:cNvPr id="19" name="Rectangle 18">
              <a:extLst>
                <a:ext uri="{FF2B5EF4-FFF2-40B4-BE49-F238E27FC236}">
                  <a16:creationId xmlns:a16="http://schemas.microsoft.com/office/drawing/2014/main" id="{9CF3B090-A9EA-B65D-6C75-DFE3815BA238}"/>
                </a:ext>
              </a:extLst>
            </p:cNvPr>
            <p:cNvSpPr/>
            <p:nvPr/>
          </p:nvSpPr>
          <p:spPr>
            <a:xfrm>
              <a:off x="6445400" y="4498848"/>
              <a:ext cx="3079076" cy="232738"/>
            </a:xfrm>
            <a:prstGeom prst="rect">
              <a:avLst/>
            </a:prstGeom>
            <a:solidFill>
              <a:srgbClr val="8C1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455611565"/>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2.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3.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4366</TotalTime>
  <Words>669</Words>
  <Application>Microsoft Office PowerPoint</Application>
  <PresentationFormat>Grand écran</PresentationFormat>
  <Paragraphs>83</Paragraphs>
  <Slides>19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Arial Black</vt:lpstr>
      <vt:lpstr>Calibri</vt:lpstr>
      <vt:lpstr>Montserrat Black</vt:lpstr>
      <vt:lpstr>Ubuntu</vt:lpstr>
      <vt:lpstr>Wingdings</vt:lpstr>
      <vt:lpstr>Thème Office</vt:lpstr>
      <vt:lpstr>CE NET : PRESENTATION DES PARCOURS ID ET MOT DE PASSE OUBLIE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ZINCK Yves [CEGEE]</cp:lastModifiedBy>
  <cp:revision>288</cp:revision>
  <dcterms:created xsi:type="dcterms:W3CDTF">2020-06-24T09:20:11Z</dcterms:created>
  <dcterms:modified xsi:type="dcterms:W3CDTF">2023-08-31T06:48:53Z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0x0101008B0DE9E3EEC639499EC5C362D51B0CB3</vt:lpwstr>
  </property>
  <property fmtid="{D5CDD505-2E9C-101B-9397-08002B2CF9AE}" pid="3" name="MSIP_Label_48a19f0c-bea1-442e-a475-ed109d9ec508_Enabled">
    <vt:lpwstr>true</vt:lpwstr>
  </property>
  <property fmtid="{D5CDD505-2E9C-101B-9397-08002B2CF9AE}" pid="4" name="MSIP_Label_48a19f0c-bea1-442e-a475-ed109d9ec508_SetDate">
    <vt:lpwstr>2023-01-02T11:06:39Z</vt:lpwstr>
  </property>
  <property fmtid="{D5CDD505-2E9C-101B-9397-08002B2CF9AE}" pid="5" name="MSIP_Label_48a19f0c-bea1-442e-a475-ed109d9ec508_Method">
    <vt:lpwstr>Standard</vt:lpwstr>
  </property>
  <property fmtid="{D5CDD505-2E9C-101B-9397-08002B2CF9AE}" pid="6" name="MSIP_Label_48a19f0c-bea1-442e-a475-ed109d9ec508_Name">
    <vt:lpwstr>48a19f0c-bea1-442e-a475-ed109d9ec508</vt:lpwstr>
  </property>
  <property fmtid="{D5CDD505-2E9C-101B-9397-08002B2CF9AE}" pid="7" name="MSIP_Label_48a19f0c-bea1-442e-a475-ed109d9ec508_SiteId">
    <vt:lpwstr>d5bb6d35-8a82-4329-b49a-5030bd6497ab</vt:lpwstr>
  </property>
  <property fmtid="{D5CDD505-2E9C-101B-9397-08002B2CF9AE}" pid="8" name="MSIP_Label_48a19f0c-bea1-442e-a475-ed109d9ec508_ContentBits">
    <vt:lpwstr>0</vt:lpwstr>
  </property>
</Properties>
</file>