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88" r:id="rId4"/>
    <p:sldMasterId id="2147483810" r:id="rId5"/>
  </p:sldMasterIdLst>
  <p:notesMasterIdLst>
    <p:notesMasterId r:id="rId60"/>
  </p:notesMasterIdLst>
  <p:handoutMasterIdLst>
    <p:handoutMasterId r:id="rId61"/>
  </p:handoutMasterIdLst>
  <p:sldIdLst>
    <p:sldId id="308" r:id="rId6"/>
    <p:sldId id="310" r:id="rId7"/>
    <p:sldId id="263" r:id="rId8"/>
    <p:sldId id="2134805925" r:id="rId9"/>
    <p:sldId id="2134805941" r:id="rId10"/>
    <p:sldId id="2134805939" r:id="rId11"/>
    <p:sldId id="2134805940" r:id="rId12"/>
    <p:sldId id="2134806032" r:id="rId13"/>
    <p:sldId id="2134806041" r:id="rId14"/>
    <p:sldId id="9694" r:id="rId15"/>
    <p:sldId id="2134806033" r:id="rId16"/>
    <p:sldId id="2134806025" r:id="rId17"/>
    <p:sldId id="2134805946" r:id="rId18"/>
    <p:sldId id="2134805918" r:id="rId19"/>
    <p:sldId id="2134806020" r:id="rId20"/>
    <p:sldId id="2134806031" r:id="rId21"/>
    <p:sldId id="2134806035" r:id="rId22"/>
    <p:sldId id="2134806036" r:id="rId23"/>
    <p:sldId id="2134806037" r:id="rId24"/>
    <p:sldId id="2134806043" r:id="rId25"/>
    <p:sldId id="2134806044" r:id="rId26"/>
    <p:sldId id="2134806045" r:id="rId27"/>
    <p:sldId id="2134806047" r:id="rId28"/>
    <p:sldId id="2134806048" r:id="rId29"/>
    <p:sldId id="2134806051" r:id="rId30"/>
    <p:sldId id="2134806049" r:id="rId31"/>
    <p:sldId id="2134806050" r:id="rId32"/>
    <p:sldId id="2134806052" r:id="rId33"/>
    <p:sldId id="2134806053" r:id="rId34"/>
    <p:sldId id="2134806054" r:id="rId35"/>
    <p:sldId id="5441" r:id="rId36"/>
    <p:sldId id="5442" r:id="rId37"/>
    <p:sldId id="5443" r:id="rId38"/>
    <p:sldId id="2134806055" r:id="rId39"/>
    <p:sldId id="2134806022" r:id="rId40"/>
    <p:sldId id="2134806039" r:id="rId41"/>
    <p:sldId id="2134805934" r:id="rId42"/>
    <p:sldId id="2134805933" r:id="rId43"/>
    <p:sldId id="2134805930" r:id="rId44"/>
    <p:sldId id="2134805947" r:id="rId45"/>
    <p:sldId id="2134805915" r:id="rId46"/>
    <p:sldId id="2134805916" r:id="rId47"/>
    <p:sldId id="2134805929" r:id="rId48"/>
    <p:sldId id="2134806029" r:id="rId49"/>
    <p:sldId id="2134806027" r:id="rId50"/>
    <p:sldId id="2134806028" r:id="rId51"/>
    <p:sldId id="2134805913" r:id="rId52"/>
    <p:sldId id="5409" r:id="rId53"/>
    <p:sldId id="2134806042" r:id="rId54"/>
    <p:sldId id="9691" r:id="rId55"/>
    <p:sldId id="2134805937" r:id="rId56"/>
    <p:sldId id="2134805935" r:id="rId57"/>
    <p:sldId id="271" r:id="rId58"/>
    <p:sldId id="272" r:id="rId59"/>
  </p:sldIdLst>
  <p:sldSz cx="9144000" cy="5143500" type="screen16x9"/>
  <p:notesSz cx="6858000" cy="9144000"/>
  <p:embeddedFontLst>
    <p:embeddedFont>
      <p:font typeface="Arial Black" panose="020B0A04020102020204" pitchFamily="34" charset="0"/>
      <p:bold r:id="rId62"/>
    </p:embeddedFont>
    <p:embeddedFont>
      <p:font typeface="Calibri" panose="020F0502020204030204" pitchFamily="34" charset="0"/>
      <p:regular r:id="rId63"/>
      <p:bold r:id="rId64"/>
      <p:italic r:id="rId65"/>
      <p:boldItalic r:id="rId66"/>
    </p:embeddedFont>
    <p:embeddedFont>
      <p:font typeface="Cambria Math" panose="02040503050406030204" pitchFamily="18" charset="0"/>
      <p:regular r:id="rId67"/>
    </p:embeddedFont>
    <p:embeddedFont>
      <p:font typeface="Cavolini" panose="03000502040302020204" pitchFamily="66" charset="0"/>
      <p:regular r:id="rId68"/>
      <p:bold r:id="rId69"/>
      <p:italic r:id="rId70"/>
      <p:boldItalic r:id="rId71"/>
    </p:embeddedFont>
    <p:embeddedFont>
      <p:font typeface="Montserrat" panose="00000500000000000000" pitchFamily="2" charset="0"/>
      <p:regular r:id="rId72"/>
      <p:bold r:id="rId73"/>
      <p:italic r:id="rId74"/>
      <p:boldItalic r:id="rId75"/>
    </p:embeddedFont>
    <p:embeddedFont>
      <p:font typeface="Montserrat ExtraBold" panose="00000900000000000000" pitchFamily="2" charset="0"/>
      <p:bold r:id="rId76"/>
      <p:boldItalic r:id="rId77"/>
    </p:embeddedFont>
    <p:embeddedFont>
      <p:font typeface="MT Extra" panose="05050102010205020202" pitchFamily="18" charset="2"/>
      <p:regular r:id="rId78"/>
    </p:embeddedFont>
    <p:embeddedFont>
      <p:font typeface="Stencil" panose="040409050D0802020404" pitchFamily="82" charset="0"/>
      <p:regular r:id="rId79"/>
    </p:embeddedFont>
    <p:embeddedFont>
      <p:font typeface="Ubuntu" panose="020B0504030602030204" pitchFamily="34" charset="0"/>
      <p:regular r:id="rId80"/>
      <p:bold r:id="rId81"/>
      <p:italic r:id="rId82"/>
      <p:boldItalic r:id="rId83"/>
    </p:embeddedFont>
    <p:embeddedFont>
      <p:font typeface="Wingdings 2" panose="05020102010507070707" pitchFamily="18" charset="2"/>
      <p:regular r:id="rId8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ction par défaut" id="{5D8426E2-AE65-479E-B284-AE7B3C204A26}">
          <p14:sldIdLst>
            <p14:sldId id="308"/>
            <p14:sldId id="310"/>
            <p14:sldId id="263"/>
          </p14:sldIdLst>
        </p14:section>
        <p14:section name="Parcours CONNEXION" id="{46DB5A14-AB86-4FBC-BBCF-C8850A635772}">
          <p14:sldIdLst>
            <p14:sldId id="2134805925"/>
            <p14:sldId id="2134805941"/>
            <p14:sldId id="2134805939"/>
            <p14:sldId id="2134805940"/>
            <p14:sldId id="2134806032"/>
            <p14:sldId id="2134806041"/>
          </p14:sldIdLst>
        </p14:section>
        <p14:section name="Fonctionnalités" id="{09B83A01-BAD2-4BFB-93B2-7FCAE9A5E4D9}">
          <p14:sldIdLst>
            <p14:sldId id="9694"/>
          </p14:sldIdLst>
        </p14:section>
        <p14:section name="COMPTES" id="{1C4C6F58-85B1-4C74-BB11-566BF120689B}">
          <p14:sldIdLst>
            <p14:sldId id="2134806033"/>
            <p14:sldId id="2134806025"/>
            <p14:sldId id="2134805946"/>
            <p14:sldId id="2134805918"/>
            <p14:sldId id="2134806020"/>
            <p14:sldId id="2134806031"/>
            <p14:sldId id="2134806035"/>
            <p14:sldId id="2134806036"/>
            <p14:sldId id="2134806037"/>
          </p14:sldIdLst>
        </p14:section>
        <p14:section name="Virements" id="{15B53494-85E4-45EF-A462-1C7623140EB5}">
          <p14:sldIdLst>
            <p14:sldId id="2134806043"/>
            <p14:sldId id="2134806044"/>
            <p14:sldId id="2134806045"/>
            <p14:sldId id="2134806047"/>
            <p14:sldId id="2134806048"/>
            <p14:sldId id="2134806051"/>
            <p14:sldId id="2134806049"/>
            <p14:sldId id="2134806050"/>
          </p14:sldIdLst>
        </p14:section>
        <p14:section name="Moyens de Paiement" id="{070EF69C-B08A-499F-ABB3-B39A96955FF8}">
          <p14:sldIdLst>
            <p14:sldId id="2134806052"/>
            <p14:sldId id="2134806053"/>
            <p14:sldId id="2134806054"/>
          </p14:sldIdLst>
        </p14:section>
        <p14:section name="Assurances" id="{8B969E14-5A59-43EC-8348-C9CE2FB060FE}">
          <p14:sldIdLst>
            <p14:sldId id="5441"/>
            <p14:sldId id="5442"/>
            <p14:sldId id="5443"/>
            <p14:sldId id="2134806055"/>
          </p14:sldIdLst>
        </p14:section>
        <p14:section name="Moyens de paiement" id="{4735F194-D841-4919-88CD-312AA8453C98}">
          <p14:sldIdLst/>
        </p14:section>
        <p14:section name="Assurances" id="{2BBE9BEE-E4C9-4647-B549-6C7D7DBFDB70}">
          <p14:sldIdLst/>
        </p14:section>
        <p14:section name="Documents" id="{A4597AAD-4A0D-4B0E-AD12-E414A8E271D2}">
          <p14:sldIdLst>
            <p14:sldId id="2134806022"/>
            <p14:sldId id="2134806039"/>
            <p14:sldId id="2134805934"/>
            <p14:sldId id="2134805933"/>
            <p14:sldId id="2134805930"/>
          </p14:sldIdLst>
        </p14:section>
        <p14:section name="Souscrire" id="{2C3EFDDD-D6F2-4F03-9010-ED170EB19BC8}">
          <p14:sldIdLst>
            <p14:sldId id="2134805947"/>
            <p14:sldId id="2134805915"/>
            <p14:sldId id="2134805916"/>
          </p14:sldIdLst>
        </p14:section>
        <p14:section name="Contact" id="{3F8BE3B5-6795-4312-BB3D-00DFE4220C5E}">
          <p14:sldIdLst>
            <p14:sldId id="2134805929"/>
            <p14:sldId id="2134806029"/>
          </p14:sldIdLst>
        </p14:section>
        <p14:section name="Profils &amp; Réglages" id="{0019C1F7-8ED4-42CA-B5A1-7304E3C07894}">
          <p14:sldIdLst>
            <p14:sldId id="2134806027"/>
            <p14:sldId id="2134806028"/>
            <p14:sldId id="2134805913"/>
            <p14:sldId id="5409"/>
          </p14:sldIdLst>
        </p14:section>
        <p14:section name="bannières/pilote NEW" id="{0912BD67-14B0-4584-81DC-2BD6168D73FF}">
          <p14:sldIdLst>
            <p14:sldId id="2134806042"/>
            <p14:sldId id="9691"/>
            <p14:sldId id="2134805937"/>
            <p14:sldId id="2134805935"/>
            <p14:sldId id="271"/>
            <p14:sldId id="272"/>
          </p14:sldIdLst>
        </p14:section>
      </p14:sectionLst>
    </p:ext>
    <p:ext uri="{EFAFB233-063F-42B5-8137-9DF3F51BA10A}">
      <p15:sldGuideLst xmlns:p15="http://schemas.microsoft.com/office/powerpoint/2012/main">
        <p15:guide id="1" orient="horz" pos="1439" userDrawn="1">
          <p15:clr>
            <a:srgbClr val="A4A3A4"/>
          </p15:clr>
        </p15:guide>
        <p15:guide id="2" orient="horz" pos="169">
          <p15:clr>
            <a:srgbClr val="A4A3A4"/>
          </p15:clr>
        </p15:guide>
        <p15:guide id="3" pos="1383">
          <p15:clr>
            <a:srgbClr val="A4A3A4"/>
          </p15:clr>
        </p15:guide>
        <p15:guide id="4" pos="4468" userDrawn="1">
          <p15:clr>
            <a:srgbClr val="A4A3A4"/>
          </p15:clr>
        </p15:guide>
      </p15:sldGuideLst>
    </p:ext>
    <p:ext uri="{2D200454-40CA-4A62-9FC3-DE9A4176ACB9}">
      <p15:notesGuideLst xmlns:p15="http://schemas.microsoft.com/office/powerpoint/2012/main">
        <p15:guide id="1" orient="horz" pos="3109">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1831"/>
    <a:srgbClr val="B34A8C"/>
    <a:srgbClr val="F8DBDB"/>
    <a:srgbClr val="F1B7B7"/>
    <a:srgbClr val="7030A0"/>
    <a:srgbClr val="DB4B4B"/>
    <a:srgbClr val="00A193"/>
    <a:srgbClr val="EAEAEA"/>
    <a:srgbClr val="FFFFFF"/>
    <a:srgbClr val="59CC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8806A9-00CD-4508-8862-24D4C960B172}" v="68" dt="2022-12-08T07:27:19.929"/>
  </p1510:revLst>
</p1510:revInfo>
</file>

<file path=ppt/tableStyles.xml><?xml version="1.0" encoding="utf-8"?>
<a:tblStyleLst xmlns:a="http://schemas.openxmlformats.org/drawingml/2006/main" def="{F66A9B51-AE3E-4324-8CB2-79743BB350C3}">
  <a:tblStyle styleId="{F66A9B51-AE3E-4324-8CB2-79743BB350C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B9631B5-78F2-41C9-869B-9F39066F8104}" styleName="Style moyen 3 - Accentuation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4660"/>
  </p:normalViewPr>
  <p:slideViewPr>
    <p:cSldViewPr snapToGrid="0">
      <p:cViewPr varScale="1">
        <p:scale>
          <a:sx n="137" d="100"/>
          <a:sy n="137" d="100"/>
        </p:scale>
        <p:origin x="882" y="120"/>
      </p:cViewPr>
      <p:guideLst>
        <p:guide orient="horz" pos="1439"/>
        <p:guide orient="horz" pos="169"/>
        <p:guide pos="1383"/>
        <p:guide pos="4468"/>
      </p:guideLst>
    </p:cSldViewPr>
  </p:slideViewPr>
  <p:notesTextViewPr>
    <p:cViewPr>
      <p:scale>
        <a:sx n="1" d="1"/>
        <a:sy n="1" d="1"/>
      </p:scale>
      <p:origin x="0" y="0"/>
    </p:cViewPr>
  </p:notesTextViewPr>
  <p:notesViewPr>
    <p:cSldViewPr snapToGrid="0">
      <p:cViewPr>
        <p:scale>
          <a:sx n="1" d="2"/>
          <a:sy n="1" d="2"/>
        </p:scale>
        <p:origin x="0" y="0"/>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font" Target="fonts/font2.fntdata"/><Relationship Id="rId68" Type="http://schemas.openxmlformats.org/officeDocument/2006/relationships/font" Target="fonts/font7.fntdata"/><Relationship Id="rId76" Type="http://schemas.openxmlformats.org/officeDocument/2006/relationships/font" Target="fonts/font15.fntdata"/><Relationship Id="rId84" Type="http://schemas.openxmlformats.org/officeDocument/2006/relationships/font" Target="fonts/font23.fntdata"/><Relationship Id="rId89" Type="http://schemas.microsoft.com/office/2016/11/relationships/changesInfo" Target="changesInfos/changesInfo1.xml"/><Relationship Id="rId7" Type="http://schemas.openxmlformats.org/officeDocument/2006/relationships/slide" Target="slides/slide2.xml"/><Relationship Id="rId71" Type="http://schemas.openxmlformats.org/officeDocument/2006/relationships/font" Target="fonts/font10.fntdata"/><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font" Target="fonts/font5.fntdata"/><Relationship Id="rId74" Type="http://schemas.openxmlformats.org/officeDocument/2006/relationships/font" Target="fonts/font13.fntdata"/><Relationship Id="rId79" Type="http://schemas.openxmlformats.org/officeDocument/2006/relationships/font" Target="fonts/font18.fntdata"/><Relationship Id="rId87"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handoutMaster" Target="handoutMasters/handoutMaster1.xml"/><Relationship Id="rId82" Type="http://schemas.openxmlformats.org/officeDocument/2006/relationships/font" Target="fonts/font21.fntdata"/><Relationship Id="rId90" Type="http://schemas.microsoft.com/office/2015/10/relationships/revisionInfo" Target="revisionInfo.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font" Target="fonts/font16.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11.fntdata"/><Relationship Id="rId80" Type="http://schemas.openxmlformats.org/officeDocument/2006/relationships/font" Target="fonts/font19.fntdata"/><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6.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83" Type="http://schemas.openxmlformats.org/officeDocument/2006/relationships/font" Target="fonts/font22.fntdata"/><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font" Target="fonts/font17.fntdata"/><Relationship Id="rId81" Type="http://schemas.openxmlformats.org/officeDocument/2006/relationships/font" Target="fonts/font20.fntdata"/><Relationship Id="rId86"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BD8806A9-00CD-4508-8862-24D4C960B172}"/>
    <pc:docChg chg="undo custSel addSld delSld modSld sldOrd addSection delSection modSection">
      <pc:chgData name="ZINCK Yves [CEGEE]" userId="58ab786b-eff3-4fb5-b8c5-161f6b44608b" providerId="ADAL" clId="{BD8806A9-00CD-4508-8862-24D4C960B172}" dt="2022-12-08T07:44:10.013" v="1139" actId="20577"/>
      <pc:docMkLst>
        <pc:docMk/>
      </pc:docMkLst>
      <pc:sldChg chg="addSp delSp modSp mod">
        <pc:chgData name="ZINCK Yves [CEGEE]" userId="58ab786b-eff3-4fb5-b8c5-161f6b44608b" providerId="ADAL" clId="{BD8806A9-00CD-4508-8862-24D4C960B172}" dt="2022-12-08T07:44:10.013" v="1139" actId="20577"/>
        <pc:sldMkLst>
          <pc:docMk/>
          <pc:sldMk cId="453845878" sldId="308"/>
        </pc:sldMkLst>
        <pc:spChg chg="add mod">
          <ac:chgData name="ZINCK Yves [CEGEE]" userId="58ab786b-eff3-4fb5-b8c5-161f6b44608b" providerId="ADAL" clId="{BD8806A9-00CD-4508-8862-24D4C960B172}" dt="2022-11-24T08:08:53.212" v="1119" actId="1076"/>
          <ac:spMkLst>
            <pc:docMk/>
            <pc:sldMk cId="453845878" sldId="308"/>
            <ac:spMk id="2" creationId="{5AB7707D-1AB4-42FB-A868-8AFB535EE1EB}"/>
          </ac:spMkLst>
        </pc:spChg>
        <pc:spChg chg="mod">
          <ac:chgData name="ZINCK Yves [CEGEE]" userId="58ab786b-eff3-4fb5-b8c5-161f6b44608b" providerId="ADAL" clId="{BD8806A9-00CD-4508-8862-24D4C960B172}" dt="2022-12-08T07:44:10.013" v="1139" actId="20577"/>
          <ac:spMkLst>
            <pc:docMk/>
            <pc:sldMk cId="453845878" sldId="308"/>
            <ac:spMk id="3" creationId="{AC9E5945-562A-4F86-8939-9137C0B5A1D2}"/>
          </ac:spMkLst>
        </pc:spChg>
        <pc:picChg chg="add del mod">
          <ac:chgData name="ZINCK Yves [CEGEE]" userId="58ab786b-eff3-4fb5-b8c5-161f6b44608b" providerId="ADAL" clId="{BD8806A9-00CD-4508-8862-24D4C960B172}" dt="2022-12-08T07:27:30.383" v="1131" actId="478"/>
          <ac:picMkLst>
            <pc:docMk/>
            <pc:sldMk cId="453845878" sldId="308"/>
            <ac:picMk id="6" creationId="{EAF37423-F8A7-4D4D-AB86-DD35A9562BD1}"/>
          </ac:picMkLst>
        </pc:picChg>
        <pc:picChg chg="add mod">
          <ac:chgData name="ZINCK Yves [CEGEE]" userId="58ab786b-eff3-4fb5-b8c5-161f6b44608b" providerId="ADAL" clId="{BD8806A9-00CD-4508-8862-24D4C960B172}" dt="2022-12-08T07:28:10.072" v="1138" actId="1076"/>
          <ac:picMkLst>
            <pc:docMk/>
            <pc:sldMk cId="453845878" sldId="308"/>
            <ac:picMk id="8" creationId="{BFDE9F1A-549C-46EC-AED0-F07CF383ABAA}"/>
          </ac:picMkLst>
        </pc:picChg>
      </pc:sldChg>
      <pc:sldChg chg="modSp mod">
        <pc:chgData name="ZINCK Yves [CEGEE]" userId="58ab786b-eff3-4fb5-b8c5-161f6b44608b" providerId="ADAL" clId="{BD8806A9-00CD-4508-8862-24D4C960B172}" dt="2022-11-22T15:21:32.059" v="2" actId="14100"/>
        <pc:sldMkLst>
          <pc:docMk/>
          <pc:sldMk cId="233739478" sldId="310"/>
        </pc:sldMkLst>
        <pc:spChg chg="mod">
          <ac:chgData name="ZINCK Yves [CEGEE]" userId="58ab786b-eff3-4fb5-b8c5-161f6b44608b" providerId="ADAL" clId="{BD8806A9-00CD-4508-8862-24D4C960B172}" dt="2022-11-22T15:21:32.059" v="2" actId="14100"/>
          <ac:spMkLst>
            <pc:docMk/>
            <pc:sldMk cId="233739478" sldId="310"/>
            <ac:spMk id="7" creationId="{8B884F33-15FE-4EA1-B09E-3D5115C5FEA7}"/>
          </ac:spMkLst>
        </pc:spChg>
      </pc:sldChg>
      <pc:sldChg chg="del">
        <pc:chgData name="ZINCK Yves [CEGEE]" userId="58ab786b-eff3-4fb5-b8c5-161f6b44608b" providerId="ADAL" clId="{BD8806A9-00CD-4508-8862-24D4C960B172}" dt="2022-11-22T15:53:24.490" v="880" actId="47"/>
        <pc:sldMkLst>
          <pc:docMk/>
          <pc:sldMk cId="2009991460" sldId="5400"/>
        </pc:sldMkLst>
      </pc:sldChg>
      <pc:sldChg chg="addSp delSp modSp add mod">
        <pc:chgData name="ZINCK Yves [CEGEE]" userId="58ab786b-eff3-4fb5-b8c5-161f6b44608b" providerId="ADAL" clId="{BD8806A9-00CD-4508-8862-24D4C960B172}" dt="2022-11-22T15:50:33.037" v="674" actId="20577"/>
        <pc:sldMkLst>
          <pc:docMk/>
          <pc:sldMk cId="1638540868" sldId="5441"/>
        </pc:sldMkLst>
        <pc:spChg chg="mod">
          <ac:chgData name="ZINCK Yves [CEGEE]" userId="58ab786b-eff3-4fb5-b8c5-161f6b44608b" providerId="ADAL" clId="{BD8806A9-00CD-4508-8862-24D4C960B172}" dt="2022-11-22T15:50:33.037" v="674" actId="20577"/>
          <ac:spMkLst>
            <pc:docMk/>
            <pc:sldMk cId="1638540868" sldId="5441"/>
            <ac:spMk id="24" creationId="{91FF04AD-6DEE-418C-9BC2-CDEAB524FBDB}"/>
          </ac:spMkLst>
        </pc:spChg>
        <pc:spChg chg="add mod">
          <ac:chgData name="ZINCK Yves [CEGEE]" userId="58ab786b-eff3-4fb5-b8c5-161f6b44608b" providerId="ADAL" clId="{BD8806A9-00CD-4508-8862-24D4C960B172}" dt="2022-11-22T15:50:17.757" v="667" actId="120"/>
          <ac:spMkLst>
            <pc:docMk/>
            <pc:sldMk cId="1638540868" sldId="5441"/>
            <ac:spMk id="25" creationId="{F6A16750-959B-4F5D-8EFF-B0575D423F2B}"/>
          </ac:spMkLst>
        </pc:spChg>
        <pc:spChg chg="del">
          <ac:chgData name="ZINCK Yves [CEGEE]" userId="58ab786b-eff3-4fb5-b8c5-161f6b44608b" providerId="ADAL" clId="{BD8806A9-00CD-4508-8862-24D4C960B172}" dt="2022-11-22T15:50:27.038" v="668" actId="478"/>
          <ac:spMkLst>
            <pc:docMk/>
            <pc:sldMk cId="1638540868" sldId="5441"/>
            <ac:spMk id="34" creationId="{DF120535-A60C-4D57-8231-E25B26FA5C93}"/>
          </ac:spMkLst>
        </pc:spChg>
      </pc:sldChg>
      <pc:sldChg chg="addSp delSp modSp add mod">
        <pc:chgData name="ZINCK Yves [CEGEE]" userId="58ab786b-eff3-4fb5-b8c5-161f6b44608b" providerId="ADAL" clId="{BD8806A9-00CD-4508-8862-24D4C960B172}" dt="2022-11-22T15:51:55.240" v="810" actId="6549"/>
        <pc:sldMkLst>
          <pc:docMk/>
          <pc:sldMk cId="1022970803" sldId="5442"/>
        </pc:sldMkLst>
        <pc:spChg chg="mod">
          <ac:chgData name="ZINCK Yves [CEGEE]" userId="58ab786b-eff3-4fb5-b8c5-161f6b44608b" providerId="ADAL" clId="{BD8806A9-00CD-4508-8862-24D4C960B172}" dt="2022-11-22T15:51:55.240" v="810" actId="6549"/>
          <ac:spMkLst>
            <pc:docMk/>
            <pc:sldMk cId="1022970803" sldId="5442"/>
            <ac:spMk id="14" creationId="{61BEA415-67BC-4FE8-B0BA-7A59555EE947}"/>
          </ac:spMkLst>
        </pc:spChg>
        <pc:spChg chg="del">
          <ac:chgData name="ZINCK Yves [CEGEE]" userId="58ab786b-eff3-4fb5-b8c5-161f6b44608b" providerId="ADAL" clId="{BD8806A9-00CD-4508-8862-24D4C960B172}" dt="2022-11-22T15:51:02.827" v="676" actId="478"/>
          <ac:spMkLst>
            <pc:docMk/>
            <pc:sldMk cId="1022970803" sldId="5442"/>
            <ac:spMk id="17" creationId="{80E6A115-CC4F-4AF7-B290-4C187283F6E7}"/>
          </ac:spMkLst>
        </pc:spChg>
        <pc:spChg chg="add mod">
          <ac:chgData name="ZINCK Yves [CEGEE]" userId="58ab786b-eff3-4fb5-b8c5-161f6b44608b" providerId="ADAL" clId="{BD8806A9-00CD-4508-8862-24D4C960B172}" dt="2022-11-22T15:51:17.698" v="706" actId="20577"/>
          <ac:spMkLst>
            <pc:docMk/>
            <pc:sldMk cId="1022970803" sldId="5442"/>
            <ac:spMk id="21" creationId="{AB3C2989-B5A7-4FCF-8124-D04BF9A7AA41}"/>
          </ac:spMkLst>
        </pc:spChg>
        <pc:spChg chg="add mod">
          <ac:chgData name="ZINCK Yves [CEGEE]" userId="58ab786b-eff3-4fb5-b8c5-161f6b44608b" providerId="ADAL" clId="{BD8806A9-00CD-4508-8862-24D4C960B172}" dt="2022-11-22T15:51:49.402" v="805" actId="1035"/>
          <ac:spMkLst>
            <pc:docMk/>
            <pc:sldMk cId="1022970803" sldId="5442"/>
            <ac:spMk id="22" creationId="{5F3EC379-40F2-450D-8906-E31190993592}"/>
          </ac:spMkLst>
        </pc:spChg>
        <pc:spChg chg="del">
          <ac:chgData name="ZINCK Yves [CEGEE]" userId="58ab786b-eff3-4fb5-b8c5-161f6b44608b" providerId="ADAL" clId="{BD8806A9-00CD-4508-8862-24D4C960B172}" dt="2022-11-22T15:51:01.470" v="675" actId="478"/>
          <ac:spMkLst>
            <pc:docMk/>
            <pc:sldMk cId="1022970803" sldId="5442"/>
            <ac:spMk id="34" creationId="{DF120535-A60C-4D57-8231-E25B26FA5C93}"/>
          </ac:spMkLst>
        </pc:spChg>
      </pc:sldChg>
      <pc:sldChg chg="addSp delSp modSp add mod">
        <pc:chgData name="ZINCK Yves [CEGEE]" userId="58ab786b-eff3-4fb5-b8c5-161f6b44608b" providerId="ADAL" clId="{BD8806A9-00CD-4508-8862-24D4C960B172}" dt="2022-11-22T15:52:48.728" v="874" actId="478"/>
        <pc:sldMkLst>
          <pc:docMk/>
          <pc:sldMk cId="930713328" sldId="5443"/>
        </pc:sldMkLst>
        <pc:spChg chg="del topLvl">
          <ac:chgData name="ZINCK Yves [CEGEE]" userId="58ab786b-eff3-4fb5-b8c5-161f6b44608b" providerId="ADAL" clId="{BD8806A9-00CD-4508-8862-24D4C960B172}" dt="2022-11-22T15:52:48.728" v="874" actId="478"/>
          <ac:spMkLst>
            <pc:docMk/>
            <pc:sldMk cId="930713328" sldId="5443"/>
            <ac:spMk id="16" creationId="{01329195-5E22-40D8-A0F2-420F6B09EF08}"/>
          </ac:spMkLst>
        </pc:spChg>
        <pc:spChg chg="topLvl">
          <ac:chgData name="ZINCK Yves [CEGEE]" userId="58ab786b-eff3-4fb5-b8c5-161f6b44608b" providerId="ADAL" clId="{BD8806A9-00CD-4508-8862-24D4C960B172}" dt="2022-11-22T15:52:48.728" v="874" actId="478"/>
          <ac:spMkLst>
            <pc:docMk/>
            <pc:sldMk cId="930713328" sldId="5443"/>
            <ac:spMk id="18" creationId="{ED5376D9-8BFC-4557-B39F-8B5107005FAC}"/>
          </ac:spMkLst>
        </pc:spChg>
        <pc:spChg chg="mod">
          <ac:chgData name="ZINCK Yves [CEGEE]" userId="58ab786b-eff3-4fb5-b8c5-161f6b44608b" providerId="ADAL" clId="{BD8806A9-00CD-4508-8862-24D4C960B172}" dt="2022-11-22T15:52:38.489" v="873" actId="20577"/>
          <ac:spMkLst>
            <pc:docMk/>
            <pc:sldMk cId="930713328" sldId="5443"/>
            <ac:spMk id="23" creationId="{7F16C70F-B628-4EE6-8B70-DFE7E72B1B34}"/>
          </ac:spMkLst>
        </pc:spChg>
        <pc:spChg chg="add mod">
          <ac:chgData name="ZINCK Yves [CEGEE]" userId="58ab786b-eff3-4fb5-b8c5-161f6b44608b" providerId="ADAL" clId="{BD8806A9-00CD-4508-8862-24D4C960B172}" dt="2022-11-22T15:52:33.269" v="867" actId="20577"/>
          <ac:spMkLst>
            <pc:docMk/>
            <pc:sldMk cId="930713328" sldId="5443"/>
            <ac:spMk id="24" creationId="{0B6F7F67-CC16-45C4-A9AF-3C907290BE97}"/>
          </ac:spMkLst>
        </pc:spChg>
        <pc:spChg chg="del">
          <ac:chgData name="ZINCK Yves [CEGEE]" userId="58ab786b-eff3-4fb5-b8c5-161f6b44608b" providerId="ADAL" clId="{BD8806A9-00CD-4508-8862-24D4C960B172}" dt="2022-11-22T15:52:10.086" v="811" actId="478"/>
          <ac:spMkLst>
            <pc:docMk/>
            <pc:sldMk cId="930713328" sldId="5443"/>
            <ac:spMk id="34" creationId="{DF120535-A60C-4D57-8231-E25B26FA5C93}"/>
          </ac:spMkLst>
        </pc:spChg>
        <pc:grpChg chg="del">
          <ac:chgData name="ZINCK Yves [CEGEE]" userId="58ab786b-eff3-4fb5-b8c5-161f6b44608b" providerId="ADAL" clId="{BD8806A9-00CD-4508-8862-24D4C960B172}" dt="2022-11-22T15:52:48.728" v="874" actId="478"/>
          <ac:grpSpMkLst>
            <pc:docMk/>
            <pc:sldMk cId="930713328" sldId="5443"/>
            <ac:grpSpMk id="15" creationId="{719EBECF-89AF-47D1-B88F-0AE203701B55}"/>
          </ac:grpSpMkLst>
        </pc:grpChg>
      </pc:sldChg>
      <pc:sldChg chg="addSp delSp modSp mod">
        <pc:chgData name="ZINCK Yves [CEGEE]" userId="58ab786b-eff3-4fb5-b8c5-161f6b44608b" providerId="ADAL" clId="{BD8806A9-00CD-4508-8862-24D4C960B172}" dt="2022-11-22T15:26:48.507" v="48" actId="20577"/>
        <pc:sldMkLst>
          <pc:docMk/>
          <pc:sldMk cId="1509817781" sldId="9694"/>
        </pc:sldMkLst>
        <pc:spChg chg="del">
          <ac:chgData name="ZINCK Yves [CEGEE]" userId="58ab786b-eff3-4fb5-b8c5-161f6b44608b" providerId="ADAL" clId="{BD8806A9-00CD-4508-8862-24D4C960B172}" dt="2022-11-22T15:24:58.217" v="26" actId="478"/>
          <ac:spMkLst>
            <pc:docMk/>
            <pc:sldMk cId="1509817781" sldId="9694"/>
            <ac:spMk id="18" creationId="{C25C8AFB-9991-4DD7-A3C0-C1A3A1C71A57}"/>
          </ac:spMkLst>
        </pc:spChg>
        <pc:spChg chg="add del mod">
          <ac:chgData name="ZINCK Yves [CEGEE]" userId="58ab786b-eff3-4fb5-b8c5-161f6b44608b" providerId="ADAL" clId="{BD8806A9-00CD-4508-8862-24D4C960B172}" dt="2022-11-22T15:25:03.571" v="28"/>
          <ac:spMkLst>
            <pc:docMk/>
            <pc:sldMk cId="1509817781" sldId="9694"/>
            <ac:spMk id="30" creationId="{8028B5FB-8B94-441B-802E-7C15ACD29FBF}"/>
          </ac:spMkLst>
        </pc:spChg>
        <pc:spChg chg="add del mod">
          <ac:chgData name="ZINCK Yves [CEGEE]" userId="58ab786b-eff3-4fb5-b8c5-161f6b44608b" providerId="ADAL" clId="{BD8806A9-00CD-4508-8862-24D4C960B172}" dt="2022-11-22T15:25:03.571" v="28"/>
          <ac:spMkLst>
            <pc:docMk/>
            <pc:sldMk cId="1509817781" sldId="9694"/>
            <ac:spMk id="34" creationId="{E2E19ACE-C17F-49A1-8720-0E63664F783C}"/>
          </ac:spMkLst>
        </pc:spChg>
        <pc:spChg chg="del">
          <ac:chgData name="ZINCK Yves [CEGEE]" userId="58ab786b-eff3-4fb5-b8c5-161f6b44608b" providerId="ADAL" clId="{BD8806A9-00CD-4508-8862-24D4C960B172}" dt="2022-11-22T15:24:58.217" v="26" actId="478"/>
          <ac:spMkLst>
            <pc:docMk/>
            <pc:sldMk cId="1509817781" sldId="9694"/>
            <ac:spMk id="37" creationId="{391C45E9-3066-49F5-955A-30485DAF04E5}"/>
          </ac:spMkLst>
        </pc:spChg>
        <pc:spChg chg="add del mod">
          <ac:chgData name="ZINCK Yves [CEGEE]" userId="58ab786b-eff3-4fb5-b8c5-161f6b44608b" providerId="ADAL" clId="{BD8806A9-00CD-4508-8862-24D4C960B172}" dt="2022-11-22T15:25:03.571" v="28"/>
          <ac:spMkLst>
            <pc:docMk/>
            <pc:sldMk cId="1509817781" sldId="9694"/>
            <ac:spMk id="38" creationId="{9ADC4BA5-5A26-4DA3-B422-C8683A45EAFE}"/>
          </ac:spMkLst>
        </pc:spChg>
        <pc:spChg chg="del">
          <ac:chgData name="ZINCK Yves [CEGEE]" userId="58ab786b-eff3-4fb5-b8c5-161f6b44608b" providerId="ADAL" clId="{BD8806A9-00CD-4508-8862-24D4C960B172}" dt="2022-11-22T15:24:58.217" v="26" actId="478"/>
          <ac:spMkLst>
            <pc:docMk/>
            <pc:sldMk cId="1509817781" sldId="9694"/>
            <ac:spMk id="43" creationId="{8370CB8B-EB21-46D2-A338-53A730C97C40}"/>
          </ac:spMkLst>
        </pc:spChg>
        <pc:spChg chg="add del mod">
          <ac:chgData name="ZINCK Yves [CEGEE]" userId="58ab786b-eff3-4fb5-b8c5-161f6b44608b" providerId="ADAL" clId="{BD8806A9-00CD-4508-8862-24D4C960B172}" dt="2022-11-22T15:25:03.571" v="28"/>
          <ac:spMkLst>
            <pc:docMk/>
            <pc:sldMk cId="1509817781" sldId="9694"/>
            <ac:spMk id="44" creationId="{CD1B154A-742C-4E45-921B-DC8EAC84C6F6}"/>
          </ac:spMkLst>
        </pc:spChg>
        <pc:spChg chg="del">
          <ac:chgData name="ZINCK Yves [CEGEE]" userId="58ab786b-eff3-4fb5-b8c5-161f6b44608b" providerId="ADAL" clId="{BD8806A9-00CD-4508-8862-24D4C960B172}" dt="2022-11-22T15:24:58.217" v="26" actId="478"/>
          <ac:spMkLst>
            <pc:docMk/>
            <pc:sldMk cId="1509817781" sldId="9694"/>
            <ac:spMk id="46" creationId="{2BE94888-423E-49B9-AF6D-ECBA0570FB3E}"/>
          </ac:spMkLst>
        </pc:spChg>
        <pc:spChg chg="add del mod">
          <ac:chgData name="ZINCK Yves [CEGEE]" userId="58ab786b-eff3-4fb5-b8c5-161f6b44608b" providerId="ADAL" clId="{BD8806A9-00CD-4508-8862-24D4C960B172}" dt="2022-11-22T15:25:03.571" v="28"/>
          <ac:spMkLst>
            <pc:docMk/>
            <pc:sldMk cId="1509817781" sldId="9694"/>
            <ac:spMk id="48" creationId="{1ED26447-DBA2-4730-BBB1-0951FE37CB86}"/>
          </ac:spMkLst>
        </pc:spChg>
        <pc:spChg chg="del">
          <ac:chgData name="ZINCK Yves [CEGEE]" userId="58ab786b-eff3-4fb5-b8c5-161f6b44608b" providerId="ADAL" clId="{BD8806A9-00CD-4508-8862-24D4C960B172}" dt="2022-11-22T15:24:58.217" v="26" actId="478"/>
          <ac:spMkLst>
            <pc:docMk/>
            <pc:sldMk cId="1509817781" sldId="9694"/>
            <ac:spMk id="53" creationId="{2D668F25-E375-4525-8C78-753C8BE2449C}"/>
          </ac:spMkLst>
        </pc:spChg>
        <pc:spChg chg="del">
          <ac:chgData name="ZINCK Yves [CEGEE]" userId="58ab786b-eff3-4fb5-b8c5-161f6b44608b" providerId="ADAL" clId="{BD8806A9-00CD-4508-8862-24D4C960B172}" dt="2022-11-22T15:24:58.217" v="26" actId="478"/>
          <ac:spMkLst>
            <pc:docMk/>
            <pc:sldMk cId="1509817781" sldId="9694"/>
            <ac:spMk id="58" creationId="{0E49E0F9-EB1E-4723-AD10-CAC9ED1A7FF8}"/>
          </ac:spMkLst>
        </pc:spChg>
        <pc:spChg chg="add del mod">
          <ac:chgData name="ZINCK Yves [CEGEE]" userId="58ab786b-eff3-4fb5-b8c5-161f6b44608b" providerId="ADAL" clId="{BD8806A9-00CD-4508-8862-24D4C960B172}" dt="2022-11-22T15:25:03.571" v="28"/>
          <ac:spMkLst>
            <pc:docMk/>
            <pc:sldMk cId="1509817781" sldId="9694"/>
            <ac:spMk id="59" creationId="{7035495F-E156-47B1-ADD0-D96B9702F176}"/>
          </ac:spMkLst>
        </pc:spChg>
        <pc:spChg chg="add del mod">
          <ac:chgData name="ZINCK Yves [CEGEE]" userId="58ab786b-eff3-4fb5-b8c5-161f6b44608b" providerId="ADAL" clId="{BD8806A9-00CD-4508-8862-24D4C960B172}" dt="2022-11-22T15:25:03.571" v="28"/>
          <ac:spMkLst>
            <pc:docMk/>
            <pc:sldMk cId="1509817781" sldId="9694"/>
            <ac:spMk id="62" creationId="{1128B725-5A5D-4D7B-85E9-29821997555E}"/>
          </ac:spMkLst>
        </pc:spChg>
        <pc:spChg chg="add del mod">
          <ac:chgData name="ZINCK Yves [CEGEE]" userId="58ab786b-eff3-4fb5-b8c5-161f6b44608b" providerId="ADAL" clId="{BD8806A9-00CD-4508-8862-24D4C960B172}" dt="2022-11-22T15:25:03.571" v="28"/>
          <ac:spMkLst>
            <pc:docMk/>
            <pc:sldMk cId="1509817781" sldId="9694"/>
            <ac:spMk id="63" creationId="{B768E6D4-1B99-40FE-AC62-D7070F3C6994}"/>
          </ac:spMkLst>
        </pc:spChg>
        <pc:spChg chg="add del mod">
          <ac:chgData name="ZINCK Yves [CEGEE]" userId="58ab786b-eff3-4fb5-b8c5-161f6b44608b" providerId="ADAL" clId="{BD8806A9-00CD-4508-8862-24D4C960B172}" dt="2022-11-22T15:25:03.571" v="28"/>
          <ac:spMkLst>
            <pc:docMk/>
            <pc:sldMk cId="1509817781" sldId="9694"/>
            <ac:spMk id="64" creationId="{F7FE8F47-54B4-474B-8FC9-98310605C511}"/>
          </ac:spMkLst>
        </pc:spChg>
        <pc:spChg chg="add del mod">
          <ac:chgData name="ZINCK Yves [CEGEE]" userId="58ab786b-eff3-4fb5-b8c5-161f6b44608b" providerId="ADAL" clId="{BD8806A9-00CD-4508-8862-24D4C960B172}" dt="2022-11-22T15:25:03.571" v="28"/>
          <ac:spMkLst>
            <pc:docMk/>
            <pc:sldMk cId="1509817781" sldId="9694"/>
            <ac:spMk id="65" creationId="{6C77AAB4-26B2-40F1-8A65-DB9733D6BAA2}"/>
          </ac:spMkLst>
        </pc:spChg>
        <pc:spChg chg="add del mod">
          <ac:chgData name="ZINCK Yves [CEGEE]" userId="58ab786b-eff3-4fb5-b8c5-161f6b44608b" providerId="ADAL" clId="{BD8806A9-00CD-4508-8862-24D4C960B172}" dt="2022-11-22T15:25:03.571" v="28"/>
          <ac:spMkLst>
            <pc:docMk/>
            <pc:sldMk cId="1509817781" sldId="9694"/>
            <ac:spMk id="66" creationId="{E5F03234-4539-4DF1-BA3D-A0B41A87EB65}"/>
          </ac:spMkLst>
        </pc:spChg>
        <pc:spChg chg="del">
          <ac:chgData name="ZINCK Yves [CEGEE]" userId="58ab786b-eff3-4fb5-b8c5-161f6b44608b" providerId="ADAL" clId="{BD8806A9-00CD-4508-8862-24D4C960B172}" dt="2022-11-22T15:24:58.217" v="26" actId="478"/>
          <ac:spMkLst>
            <pc:docMk/>
            <pc:sldMk cId="1509817781" sldId="9694"/>
            <ac:spMk id="71" creationId="{B29B3984-C399-48ED-9320-6E2B6C64C874}"/>
          </ac:spMkLst>
        </pc:spChg>
        <pc:spChg chg="add mod">
          <ac:chgData name="ZINCK Yves [CEGEE]" userId="58ab786b-eff3-4fb5-b8c5-161f6b44608b" providerId="ADAL" clId="{BD8806A9-00CD-4508-8862-24D4C960B172}" dt="2022-11-22T15:25:20.815" v="29"/>
          <ac:spMkLst>
            <pc:docMk/>
            <pc:sldMk cId="1509817781" sldId="9694"/>
            <ac:spMk id="73" creationId="{77E24976-C794-46AC-B8DF-66EC4541B9D6}"/>
          </ac:spMkLst>
        </pc:spChg>
        <pc:spChg chg="add mod">
          <ac:chgData name="ZINCK Yves [CEGEE]" userId="58ab786b-eff3-4fb5-b8c5-161f6b44608b" providerId="ADAL" clId="{BD8806A9-00CD-4508-8862-24D4C960B172}" dt="2022-11-22T15:25:20.815" v="29"/>
          <ac:spMkLst>
            <pc:docMk/>
            <pc:sldMk cId="1509817781" sldId="9694"/>
            <ac:spMk id="76" creationId="{C9F71492-BBC1-4994-A662-0380085578DB}"/>
          </ac:spMkLst>
        </pc:spChg>
        <pc:spChg chg="del">
          <ac:chgData name="ZINCK Yves [CEGEE]" userId="58ab786b-eff3-4fb5-b8c5-161f6b44608b" providerId="ADAL" clId="{BD8806A9-00CD-4508-8862-24D4C960B172}" dt="2022-11-22T15:24:58.217" v="26" actId="478"/>
          <ac:spMkLst>
            <pc:docMk/>
            <pc:sldMk cId="1509817781" sldId="9694"/>
            <ac:spMk id="77" creationId="{A3FB1B44-D8A4-40FB-87A5-CB196D5551BC}"/>
          </ac:spMkLst>
        </pc:spChg>
        <pc:spChg chg="add mod">
          <ac:chgData name="ZINCK Yves [CEGEE]" userId="58ab786b-eff3-4fb5-b8c5-161f6b44608b" providerId="ADAL" clId="{BD8806A9-00CD-4508-8862-24D4C960B172}" dt="2022-11-22T15:26:27.431" v="41" actId="1076"/>
          <ac:spMkLst>
            <pc:docMk/>
            <pc:sldMk cId="1509817781" sldId="9694"/>
            <ac:spMk id="80" creationId="{5424DBD0-95FB-4670-A8DF-93AFA2D39B5B}"/>
          </ac:spMkLst>
        </pc:spChg>
        <pc:spChg chg="add mod">
          <ac:chgData name="ZINCK Yves [CEGEE]" userId="58ab786b-eff3-4fb5-b8c5-161f6b44608b" providerId="ADAL" clId="{BD8806A9-00CD-4508-8862-24D4C960B172}" dt="2022-11-22T15:26:40.401" v="44" actId="1076"/>
          <ac:spMkLst>
            <pc:docMk/>
            <pc:sldMk cId="1509817781" sldId="9694"/>
            <ac:spMk id="83" creationId="{DA9C57B1-72B7-4089-8689-F15DB60FCAC7}"/>
          </ac:spMkLst>
        </pc:spChg>
        <pc:spChg chg="add mod">
          <ac:chgData name="ZINCK Yves [CEGEE]" userId="58ab786b-eff3-4fb5-b8c5-161f6b44608b" providerId="ADAL" clId="{BD8806A9-00CD-4508-8862-24D4C960B172}" dt="2022-11-22T15:25:20.815" v="29"/>
          <ac:spMkLst>
            <pc:docMk/>
            <pc:sldMk cId="1509817781" sldId="9694"/>
            <ac:spMk id="85" creationId="{6E790C37-D9E5-469A-92C8-5F09B8DEAD60}"/>
          </ac:spMkLst>
        </pc:spChg>
        <pc:spChg chg="add mod">
          <ac:chgData name="ZINCK Yves [CEGEE]" userId="58ab786b-eff3-4fb5-b8c5-161f6b44608b" providerId="ADAL" clId="{BD8806A9-00CD-4508-8862-24D4C960B172}" dt="2022-11-22T15:26:19.191" v="38" actId="1076"/>
          <ac:spMkLst>
            <pc:docMk/>
            <pc:sldMk cId="1509817781" sldId="9694"/>
            <ac:spMk id="89" creationId="{82F2D901-3F25-4DC7-8A55-B652CCEA6DDB}"/>
          </ac:spMkLst>
        </pc:spChg>
        <pc:spChg chg="add mod">
          <ac:chgData name="ZINCK Yves [CEGEE]" userId="58ab786b-eff3-4fb5-b8c5-161f6b44608b" providerId="ADAL" clId="{BD8806A9-00CD-4508-8862-24D4C960B172}" dt="2022-11-22T15:25:20.815" v="29"/>
          <ac:spMkLst>
            <pc:docMk/>
            <pc:sldMk cId="1509817781" sldId="9694"/>
            <ac:spMk id="91" creationId="{B840B026-ECAB-4271-AD8B-F9DDC6B51C3F}"/>
          </ac:spMkLst>
        </pc:spChg>
        <pc:spChg chg="add mod">
          <ac:chgData name="ZINCK Yves [CEGEE]" userId="58ab786b-eff3-4fb5-b8c5-161f6b44608b" providerId="ADAL" clId="{BD8806A9-00CD-4508-8862-24D4C960B172}" dt="2022-11-22T15:25:20.815" v="29"/>
          <ac:spMkLst>
            <pc:docMk/>
            <pc:sldMk cId="1509817781" sldId="9694"/>
            <ac:spMk id="92" creationId="{582F43FE-4C9F-4AFF-A741-F34CF032054A}"/>
          </ac:spMkLst>
        </pc:spChg>
        <pc:spChg chg="add mod">
          <ac:chgData name="ZINCK Yves [CEGEE]" userId="58ab786b-eff3-4fb5-b8c5-161f6b44608b" providerId="ADAL" clId="{BD8806A9-00CD-4508-8862-24D4C960B172}" dt="2022-11-22T15:26:48.507" v="48" actId="20577"/>
          <ac:spMkLst>
            <pc:docMk/>
            <pc:sldMk cId="1509817781" sldId="9694"/>
            <ac:spMk id="93" creationId="{AA10A084-2757-434C-AF08-47CBDE6E7DA0}"/>
          </ac:spMkLst>
        </pc:spChg>
        <pc:spChg chg="add mod">
          <ac:chgData name="ZINCK Yves [CEGEE]" userId="58ab786b-eff3-4fb5-b8c5-161f6b44608b" providerId="ADAL" clId="{BD8806A9-00CD-4508-8862-24D4C960B172}" dt="2022-11-22T15:25:20.815" v="29"/>
          <ac:spMkLst>
            <pc:docMk/>
            <pc:sldMk cId="1509817781" sldId="9694"/>
            <ac:spMk id="94" creationId="{B3257031-8880-41C8-A2F7-7765694D4B8F}"/>
          </ac:spMkLst>
        </pc:spChg>
        <pc:spChg chg="add mod">
          <ac:chgData name="ZINCK Yves [CEGEE]" userId="58ab786b-eff3-4fb5-b8c5-161f6b44608b" providerId="ADAL" clId="{BD8806A9-00CD-4508-8862-24D4C960B172}" dt="2022-11-22T15:25:20.815" v="29"/>
          <ac:spMkLst>
            <pc:docMk/>
            <pc:sldMk cId="1509817781" sldId="9694"/>
            <ac:spMk id="95" creationId="{54C5D650-919F-4AF4-BECD-2D62C8E4AD84}"/>
          </ac:spMkLst>
        </pc:spChg>
        <pc:picChg chg="del">
          <ac:chgData name="ZINCK Yves [CEGEE]" userId="58ab786b-eff3-4fb5-b8c5-161f6b44608b" providerId="ADAL" clId="{BD8806A9-00CD-4508-8862-24D4C960B172}" dt="2022-11-22T15:24:58.217" v="26" actId="478"/>
          <ac:picMkLst>
            <pc:docMk/>
            <pc:sldMk cId="1509817781" sldId="9694"/>
            <ac:picMk id="8" creationId="{15B3DAA4-0D7F-4831-905F-65A3467726BB}"/>
          </ac:picMkLst>
        </pc:picChg>
        <pc:picChg chg="del">
          <ac:chgData name="ZINCK Yves [CEGEE]" userId="58ab786b-eff3-4fb5-b8c5-161f6b44608b" providerId="ADAL" clId="{BD8806A9-00CD-4508-8862-24D4C960B172}" dt="2022-11-22T15:24:58.217" v="26" actId="478"/>
          <ac:picMkLst>
            <pc:docMk/>
            <pc:sldMk cId="1509817781" sldId="9694"/>
            <ac:picMk id="27" creationId="{B9FD2A56-D21F-4926-B3BE-954AD6B02FFE}"/>
          </ac:picMkLst>
        </pc:picChg>
        <pc:picChg chg="add del mod">
          <ac:chgData name="ZINCK Yves [CEGEE]" userId="58ab786b-eff3-4fb5-b8c5-161f6b44608b" providerId="ADAL" clId="{BD8806A9-00CD-4508-8862-24D4C960B172}" dt="2022-11-22T15:25:03.571" v="28"/>
          <ac:picMkLst>
            <pc:docMk/>
            <pc:sldMk cId="1509817781" sldId="9694"/>
            <ac:picMk id="28" creationId="{7CBE0089-B6DB-4523-B4FE-49ABB4E89D58}"/>
          </ac:picMkLst>
        </pc:picChg>
        <pc:picChg chg="add mod">
          <ac:chgData name="ZINCK Yves [CEGEE]" userId="58ab786b-eff3-4fb5-b8c5-161f6b44608b" providerId="ADAL" clId="{BD8806A9-00CD-4508-8862-24D4C960B172}" dt="2022-11-22T15:25:20.815" v="29"/>
          <ac:picMkLst>
            <pc:docMk/>
            <pc:sldMk cId="1509817781" sldId="9694"/>
            <ac:picMk id="67" creationId="{9968DC50-C707-4C0E-B194-FFBFADBA3F09}"/>
          </ac:picMkLst>
        </pc:picChg>
        <pc:cxnChg chg="del">
          <ac:chgData name="ZINCK Yves [CEGEE]" userId="58ab786b-eff3-4fb5-b8c5-161f6b44608b" providerId="ADAL" clId="{BD8806A9-00CD-4508-8862-24D4C960B172}" dt="2022-11-22T15:24:58.217" v="26" actId="478"/>
          <ac:cxnSpMkLst>
            <pc:docMk/>
            <pc:sldMk cId="1509817781" sldId="9694"/>
            <ac:cxnSpMk id="17" creationId="{7E5CA15D-E7C6-4A83-9E4C-F78524ECA0E6}"/>
          </ac:cxnSpMkLst>
        </pc:cxnChg>
        <pc:cxnChg chg="del">
          <ac:chgData name="ZINCK Yves [CEGEE]" userId="58ab786b-eff3-4fb5-b8c5-161f6b44608b" providerId="ADAL" clId="{BD8806A9-00CD-4508-8862-24D4C960B172}" dt="2022-11-22T15:24:58.217" v="26" actId="478"/>
          <ac:cxnSpMkLst>
            <pc:docMk/>
            <pc:sldMk cId="1509817781" sldId="9694"/>
            <ac:cxnSpMk id="24" creationId="{922FE7D1-08B0-4B8C-B864-015BE77931DA}"/>
          </ac:cxnSpMkLst>
        </pc:cxnChg>
        <pc:cxnChg chg="add del mod">
          <ac:chgData name="ZINCK Yves [CEGEE]" userId="58ab786b-eff3-4fb5-b8c5-161f6b44608b" providerId="ADAL" clId="{BD8806A9-00CD-4508-8862-24D4C960B172}" dt="2022-11-22T15:25:03.571" v="28"/>
          <ac:cxnSpMkLst>
            <pc:docMk/>
            <pc:sldMk cId="1509817781" sldId="9694"/>
            <ac:cxnSpMk id="29" creationId="{F18FC7DD-1D1B-4AA8-844E-2F8B6591648C}"/>
          </ac:cxnSpMkLst>
        </pc:cxnChg>
        <pc:cxnChg chg="add del mod">
          <ac:chgData name="ZINCK Yves [CEGEE]" userId="58ab786b-eff3-4fb5-b8c5-161f6b44608b" providerId="ADAL" clId="{BD8806A9-00CD-4508-8862-24D4C960B172}" dt="2022-11-22T15:25:03.571" v="28"/>
          <ac:cxnSpMkLst>
            <pc:docMk/>
            <pc:sldMk cId="1509817781" sldId="9694"/>
            <ac:cxnSpMk id="31" creationId="{A19B6B75-3607-43ED-9270-70D4398F1844}"/>
          </ac:cxnSpMkLst>
        </pc:cxnChg>
        <pc:cxnChg chg="add del mod">
          <ac:chgData name="ZINCK Yves [CEGEE]" userId="58ab786b-eff3-4fb5-b8c5-161f6b44608b" providerId="ADAL" clId="{BD8806A9-00CD-4508-8862-24D4C960B172}" dt="2022-11-22T15:25:03.571" v="28"/>
          <ac:cxnSpMkLst>
            <pc:docMk/>
            <pc:sldMk cId="1509817781" sldId="9694"/>
            <ac:cxnSpMk id="32" creationId="{3F7F2804-E4F2-495C-BB05-E48B5B763C6F}"/>
          </ac:cxnSpMkLst>
        </pc:cxnChg>
        <pc:cxnChg chg="del">
          <ac:chgData name="ZINCK Yves [CEGEE]" userId="58ab786b-eff3-4fb5-b8c5-161f6b44608b" providerId="ADAL" clId="{BD8806A9-00CD-4508-8862-24D4C960B172}" dt="2022-11-22T15:24:58.217" v="26" actId="478"/>
          <ac:cxnSpMkLst>
            <pc:docMk/>
            <pc:sldMk cId="1509817781" sldId="9694"/>
            <ac:cxnSpMk id="33" creationId="{15252865-DD43-4706-842C-6CF512F97D73}"/>
          </ac:cxnSpMkLst>
        </pc:cxnChg>
        <pc:cxnChg chg="add del mod">
          <ac:chgData name="ZINCK Yves [CEGEE]" userId="58ab786b-eff3-4fb5-b8c5-161f6b44608b" providerId="ADAL" clId="{BD8806A9-00CD-4508-8862-24D4C960B172}" dt="2022-11-22T15:25:03.571" v="28"/>
          <ac:cxnSpMkLst>
            <pc:docMk/>
            <pc:sldMk cId="1509817781" sldId="9694"/>
            <ac:cxnSpMk id="35" creationId="{991DF3EB-58C6-4161-AFDC-65EF3867906B}"/>
          </ac:cxnSpMkLst>
        </pc:cxnChg>
        <pc:cxnChg chg="add del mod">
          <ac:chgData name="ZINCK Yves [CEGEE]" userId="58ab786b-eff3-4fb5-b8c5-161f6b44608b" providerId="ADAL" clId="{BD8806A9-00CD-4508-8862-24D4C960B172}" dt="2022-11-22T15:25:03.571" v="28"/>
          <ac:cxnSpMkLst>
            <pc:docMk/>
            <pc:sldMk cId="1509817781" sldId="9694"/>
            <ac:cxnSpMk id="36" creationId="{B9119B0B-4D05-4D51-9CFB-AE0E457A2AEE}"/>
          </ac:cxnSpMkLst>
        </pc:cxnChg>
        <pc:cxnChg chg="add del mod">
          <ac:chgData name="ZINCK Yves [CEGEE]" userId="58ab786b-eff3-4fb5-b8c5-161f6b44608b" providerId="ADAL" clId="{BD8806A9-00CD-4508-8862-24D4C960B172}" dt="2022-11-22T15:25:03.571" v="28"/>
          <ac:cxnSpMkLst>
            <pc:docMk/>
            <pc:sldMk cId="1509817781" sldId="9694"/>
            <ac:cxnSpMk id="39" creationId="{2FE9428C-6C28-4695-BE1A-362ED93012C8}"/>
          </ac:cxnSpMkLst>
        </pc:cxnChg>
        <pc:cxnChg chg="del">
          <ac:chgData name="ZINCK Yves [CEGEE]" userId="58ab786b-eff3-4fb5-b8c5-161f6b44608b" providerId="ADAL" clId="{BD8806A9-00CD-4508-8862-24D4C960B172}" dt="2022-11-22T15:24:58.217" v="26" actId="478"/>
          <ac:cxnSpMkLst>
            <pc:docMk/>
            <pc:sldMk cId="1509817781" sldId="9694"/>
            <ac:cxnSpMk id="40" creationId="{EC48D69B-FF93-444D-B9FA-E2452B99A11D}"/>
          </ac:cxnSpMkLst>
        </pc:cxnChg>
        <pc:cxnChg chg="del">
          <ac:chgData name="ZINCK Yves [CEGEE]" userId="58ab786b-eff3-4fb5-b8c5-161f6b44608b" providerId="ADAL" clId="{BD8806A9-00CD-4508-8862-24D4C960B172}" dt="2022-11-22T15:24:58.217" v="26" actId="478"/>
          <ac:cxnSpMkLst>
            <pc:docMk/>
            <pc:sldMk cId="1509817781" sldId="9694"/>
            <ac:cxnSpMk id="41" creationId="{508140EA-330F-4615-8EB7-43F583842837}"/>
          </ac:cxnSpMkLst>
        </pc:cxnChg>
        <pc:cxnChg chg="add del mod">
          <ac:chgData name="ZINCK Yves [CEGEE]" userId="58ab786b-eff3-4fb5-b8c5-161f6b44608b" providerId="ADAL" clId="{BD8806A9-00CD-4508-8862-24D4C960B172}" dt="2022-11-22T15:25:03.571" v="28"/>
          <ac:cxnSpMkLst>
            <pc:docMk/>
            <pc:sldMk cId="1509817781" sldId="9694"/>
            <ac:cxnSpMk id="42" creationId="{B07E272F-98B6-4B81-833A-6E0F575F9B28}"/>
          </ac:cxnSpMkLst>
        </pc:cxnChg>
        <pc:cxnChg chg="del">
          <ac:chgData name="ZINCK Yves [CEGEE]" userId="58ab786b-eff3-4fb5-b8c5-161f6b44608b" providerId="ADAL" clId="{BD8806A9-00CD-4508-8862-24D4C960B172}" dt="2022-11-22T15:24:58.217" v="26" actId="478"/>
          <ac:cxnSpMkLst>
            <pc:docMk/>
            <pc:sldMk cId="1509817781" sldId="9694"/>
            <ac:cxnSpMk id="45" creationId="{B762B877-75D5-481B-B5C8-CEFE61CC7605}"/>
          </ac:cxnSpMkLst>
        </pc:cxnChg>
        <pc:cxnChg chg="add del mod">
          <ac:chgData name="ZINCK Yves [CEGEE]" userId="58ab786b-eff3-4fb5-b8c5-161f6b44608b" providerId="ADAL" clId="{BD8806A9-00CD-4508-8862-24D4C960B172}" dt="2022-11-22T15:25:03.571" v="28"/>
          <ac:cxnSpMkLst>
            <pc:docMk/>
            <pc:sldMk cId="1509817781" sldId="9694"/>
            <ac:cxnSpMk id="47" creationId="{0185A67B-F3F0-417B-AFD6-C3EF784A26BC}"/>
          </ac:cxnSpMkLst>
        </pc:cxnChg>
        <pc:cxnChg chg="add del mod">
          <ac:chgData name="ZINCK Yves [CEGEE]" userId="58ab786b-eff3-4fb5-b8c5-161f6b44608b" providerId="ADAL" clId="{BD8806A9-00CD-4508-8862-24D4C960B172}" dt="2022-11-22T15:25:03.571" v="28"/>
          <ac:cxnSpMkLst>
            <pc:docMk/>
            <pc:sldMk cId="1509817781" sldId="9694"/>
            <ac:cxnSpMk id="49" creationId="{08F97249-7C9F-424B-8777-D1E494B42C54}"/>
          </ac:cxnSpMkLst>
        </pc:cxnChg>
        <pc:cxnChg chg="del">
          <ac:chgData name="ZINCK Yves [CEGEE]" userId="58ab786b-eff3-4fb5-b8c5-161f6b44608b" providerId="ADAL" clId="{BD8806A9-00CD-4508-8862-24D4C960B172}" dt="2022-11-22T15:24:58.217" v="26" actId="478"/>
          <ac:cxnSpMkLst>
            <pc:docMk/>
            <pc:sldMk cId="1509817781" sldId="9694"/>
            <ac:cxnSpMk id="50" creationId="{88BFA930-C22D-4E4E-9F14-A94DF8ADF85D}"/>
          </ac:cxnSpMkLst>
        </pc:cxnChg>
        <pc:cxnChg chg="add del mod">
          <ac:chgData name="ZINCK Yves [CEGEE]" userId="58ab786b-eff3-4fb5-b8c5-161f6b44608b" providerId="ADAL" clId="{BD8806A9-00CD-4508-8862-24D4C960B172}" dt="2022-11-22T15:25:03.571" v="28"/>
          <ac:cxnSpMkLst>
            <pc:docMk/>
            <pc:sldMk cId="1509817781" sldId="9694"/>
            <ac:cxnSpMk id="51" creationId="{3B5C27D6-2F05-44D0-BBA8-2409589B4619}"/>
          </ac:cxnSpMkLst>
        </pc:cxnChg>
        <pc:cxnChg chg="add del mod">
          <ac:chgData name="ZINCK Yves [CEGEE]" userId="58ab786b-eff3-4fb5-b8c5-161f6b44608b" providerId="ADAL" clId="{BD8806A9-00CD-4508-8862-24D4C960B172}" dt="2022-11-22T15:25:03.571" v="28"/>
          <ac:cxnSpMkLst>
            <pc:docMk/>
            <pc:sldMk cId="1509817781" sldId="9694"/>
            <ac:cxnSpMk id="52" creationId="{D4D29B57-A60A-485E-8C4F-44828F63EE24}"/>
          </ac:cxnSpMkLst>
        </pc:cxnChg>
        <pc:cxnChg chg="del">
          <ac:chgData name="ZINCK Yves [CEGEE]" userId="58ab786b-eff3-4fb5-b8c5-161f6b44608b" providerId="ADAL" clId="{BD8806A9-00CD-4508-8862-24D4C960B172}" dt="2022-11-22T15:24:58.217" v="26" actId="478"/>
          <ac:cxnSpMkLst>
            <pc:docMk/>
            <pc:sldMk cId="1509817781" sldId="9694"/>
            <ac:cxnSpMk id="54" creationId="{65603E9B-2BBD-48E1-B878-45540D6E8290}"/>
          </ac:cxnSpMkLst>
        </pc:cxnChg>
        <pc:cxnChg chg="add del mod">
          <ac:chgData name="ZINCK Yves [CEGEE]" userId="58ab786b-eff3-4fb5-b8c5-161f6b44608b" providerId="ADAL" clId="{BD8806A9-00CD-4508-8862-24D4C960B172}" dt="2022-11-22T15:25:03.571" v="28"/>
          <ac:cxnSpMkLst>
            <pc:docMk/>
            <pc:sldMk cId="1509817781" sldId="9694"/>
            <ac:cxnSpMk id="60" creationId="{145A3E55-D622-4876-BA3F-B5BF951B76E4}"/>
          </ac:cxnSpMkLst>
        </pc:cxnChg>
        <pc:cxnChg chg="del">
          <ac:chgData name="ZINCK Yves [CEGEE]" userId="58ab786b-eff3-4fb5-b8c5-161f6b44608b" providerId="ADAL" clId="{BD8806A9-00CD-4508-8862-24D4C960B172}" dt="2022-11-22T15:24:58.217" v="26" actId="478"/>
          <ac:cxnSpMkLst>
            <pc:docMk/>
            <pc:sldMk cId="1509817781" sldId="9694"/>
            <ac:cxnSpMk id="61" creationId="{1B3CD51C-B376-40A9-925F-EB8BDEDFC8CB}"/>
          </ac:cxnSpMkLst>
        </pc:cxnChg>
        <pc:cxnChg chg="del">
          <ac:chgData name="ZINCK Yves [CEGEE]" userId="58ab786b-eff3-4fb5-b8c5-161f6b44608b" providerId="ADAL" clId="{BD8806A9-00CD-4508-8862-24D4C960B172}" dt="2022-11-22T15:24:58.217" v="26" actId="478"/>
          <ac:cxnSpMkLst>
            <pc:docMk/>
            <pc:sldMk cId="1509817781" sldId="9694"/>
            <ac:cxnSpMk id="68" creationId="{DFDEC04A-1AFC-4B54-8804-F675709F775C}"/>
          </ac:cxnSpMkLst>
        </pc:cxnChg>
        <pc:cxnChg chg="del">
          <ac:chgData name="ZINCK Yves [CEGEE]" userId="58ab786b-eff3-4fb5-b8c5-161f6b44608b" providerId="ADAL" clId="{BD8806A9-00CD-4508-8862-24D4C960B172}" dt="2022-11-22T15:24:58.217" v="26" actId="478"/>
          <ac:cxnSpMkLst>
            <pc:docMk/>
            <pc:sldMk cId="1509817781" sldId="9694"/>
            <ac:cxnSpMk id="69" creationId="{AB1364E8-616E-466A-97BF-EE6E012A197B}"/>
          </ac:cxnSpMkLst>
        </pc:cxnChg>
        <pc:cxnChg chg="add mod">
          <ac:chgData name="ZINCK Yves [CEGEE]" userId="58ab786b-eff3-4fb5-b8c5-161f6b44608b" providerId="ADAL" clId="{BD8806A9-00CD-4508-8862-24D4C960B172}" dt="2022-11-22T15:25:29.400" v="30" actId="208"/>
          <ac:cxnSpMkLst>
            <pc:docMk/>
            <pc:sldMk cId="1509817781" sldId="9694"/>
            <ac:cxnSpMk id="70" creationId="{E2B920FA-FE84-43C1-9550-3F678871A932}"/>
          </ac:cxnSpMkLst>
        </pc:cxnChg>
        <pc:cxnChg chg="del">
          <ac:chgData name="ZINCK Yves [CEGEE]" userId="58ab786b-eff3-4fb5-b8c5-161f6b44608b" providerId="ADAL" clId="{BD8806A9-00CD-4508-8862-24D4C960B172}" dt="2022-11-22T15:24:58.217" v="26" actId="478"/>
          <ac:cxnSpMkLst>
            <pc:docMk/>
            <pc:sldMk cId="1509817781" sldId="9694"/>
            <ac:cxnSpMk id="72" creationId="{EE6F555D-11EF-4828-B1BF-A7E3FD77B90D}"/>
          </ac:cxnSpMkLst>
        </pc:cxnChg>
        <pc:cxnChg chg="add mod">
          <ac:chgData name="ZINCK Yves [CEGEE]" userId="58ab786b-eff3-4fb5-b8c5-161f6b44608b" providerId="ADAL" clId="{BD8806A9-00CD-4508-8862-24D4C960B172}" dt="2022-11-22T15:25:29.400" v="30" actId="208"/>
          <ac:cxnSpMkLst>
            <pc:docMk/>
            <pc:sldMk cId="1509817781" sldId="9694"/>
            <ac:cxnSpMk id="74" creationId="{90C0C841-D2DB-4B4B-BD24-633064AD1527}"/>
          </ac:cxnSpMkLst>
        </pc:cxnChg>
        <pc:cxnChg chg="add mod">
          <ac:chgData name="ZINCK Yves [CEGEE]" userId="58ab786b-eff3-4fb5-b8c5-161f6b44608b" providerId="ADAL" clId="{BD8806A9-00CD-4508-8862-24D4C960B172}" dt="2022-11-22T15:25:29.400" v="30" actId="208"/>
          <ac:cxnSpMkLst>
            <pc:docMk/>
            <pc:sldMk cId="1509817781" sldId="9694"/>
            <ac:cxnSpMk id="75" creationId="{011F5E24-A349-4AE1-BBD3-6F69D4BC422D}"/>
          </ac:cxnSpMkLst>
        </pc:cxnChg>
        <pc:cxnChg chg="add mod">
          <ac:chgData name="ZINCK Yves [CEGEE]" userId="58ab786b-eff3-4fb5-b8c5-161f6b44608b" providerId="ADAL" clId="{BD8806A9-00CD-4508-8862-24D4C960B172}" dt="2022-11-22T15:25:56.632" v="31" actId="208"/>
          <ac:cxnSpMkLst>
            <pc:docMk/>
            <pc:sldMk cId="1509817781" sldId="9694"/>
            <ac:cxnSpMk id="78" creationId="{191CA608-7EAA-4D61-ABF0-7CDAB3925968}"/>
          </ac:cxnSpMkLst>
        </pc:cxnChg>
        <pc:cxnChg chg="add mod">
          <ac:chgData name="ZINCK Yves [CEGEE]" userId="58ab786b-eff3-4fb5-b8c5-161f6b44608b" providerId="ADAL" clId="{BD8806A9-00CD-4508-8862-24D4C960B172}" dt="2022-11-22T15:26:24.458" v="40" actId="208"/>
          <ac:cxnSpMkLst>
            <pc:docMk/>
            <pc:sldMk cId="1509817781" sldId="9694"/>
            <ac:cxnSpMk id="79" creationId="{70F76BD7-E345-4702-9AD5-358D88BC3158}"/>
          </ac:cxnSpMkLst>
        </pc:cxnChg>
        <pc:cxnChg chg="add mod">
          <ac:chgData name="ZINCK Yves [CEGEE]" userId="58ab786b-eff3-4fb5-b8c5-161f6b44608b" providerId="ADAL" clId="{BD8806A9-00CD-4508-8862-24D4C960B172}" dt="2022-11-22T15:25:56.632" v="31" actId="208"/>
          <ac:cxnSpMkLst>
            <pc:docMk/>
            <pc:sldMk cId="1509817781" sldId="9694"/>
            <ac:cxnSpMk id="81" creationId="{B8809BBC-F2EC-42BD-8F68-4ACA9D901A92}"/>
          </ac:cxnSpMkLst>
        </pc:cxnChg>
        <pc:cxnChg chg="add mod">
          <ac:chgData name="ZINCK Yves [CEGEE]" userId="58ab786b-eff3-4fb5-b8c5-161f6b44608b" providerId="ADAL" clId="{BD8806A9-00CD-4508-8862-24D4C960B172}" dt="2022-11-22T15:26:36.507" v="43" actId="208"/>
          <ac:cxnSpMkLst>
            <pc:docMk/>
            <pc:sldMk cId="1509817781" sldId="9694"/>
            <ac:cxnSpMk id="82" creationId="{7A3FD886-6F63-4B9A-B9C1-82E9C2EE8157}"/>
          </ac:cxnSpMkLst>
        </pc:cxnChg>
        <pc:cxnChg chg="add mod">
          <ac:chgData name="ZINCK Yves [CEGEE]" userId="58ab786b-eff3-4fb5-b8c5-161f6b44608b" providerId="ADAL" clId="{BD8806A9-00CD-4508-8862-24D4C960B172}" dt="2022-11-22T15:25:56.632" v="31" actId="208"/>
          <ac:cxnSpMkLst>
            <pc:docMk/>
            <pc:sldMk cId="1509817781" sldId="9694"/>
            <ac:cxnSpMk id="84" creationId="{7D5F9FE6-F66A-413D-AE5F-F24BEB0E0067}"/>
          </ac:cxnSpMkLst>
        </pc:cxnChg>
        <pc:cxnChg chg="add mod">
          <ac:chgData name="ZINCK Yves [CEGEE]" userId="58ab786b-eff3-4fb5-b8c5-161f6b44608b" providerId="ADAL" clId="{BD8806A9-00CD-4508-8862-24D4C960B172}" dt="2022-11-22T15:25:56.632" v="31" actId="208"/>
          <ac:cxnSpMkLst>
            <pc:docMk/>
            <pc:sldMk cId="1509817781" sldId="9694"/>
            <ac:cxnSpMk id="86" creationId="{624B93BA-D844-4A88-BACC-479695D1B139}"/>
          </ac:cxnSpMkLst>
        </pc:cxnChg>
        <pc:cxnChg chg="add mod">
          <ac:chgData name="ZINCK Yves [CEGEE]" userId="58ab786b-eff3-4fb5-b8c5-161f6b44608b" providerId="ADAL" clId="{BD8806A9-00CD-4508-8862-24D4C960B172}" dt="2022-11-22T15:25:56.632" v="31" actId="208"/>
          <ac:cxnSpMkLst>
            <pc:docMk/>
            <pc:sldMk cId="1509817781" sldId="9694"/>
            <ac:cxnSpMk id="87" creationId="{74AF555F-541E-4CF3-9CC4-66560C886392}"/>
          </ac:cxnSpMkLst>
        </pc:cxnChg>
        <pc:cxnChg chg="add mod">
          <ac:chgData name="ZINCK Yves [CEGEE]" userId="58ab786b-eff3-4fb5-b8c5-161f6b44608b" providerId="ADAL" clId="{BD8806A9-00CD-4508-8862-24D4C960B172}" dt="2022-11-22T15:26:15.536" v="37" actId="208"/>
          <ac:cxnSpMkLst>
            <pc:docMk/>
            <pc:sldMk cId="1509817781" sldId="9694"/>
            <ac:cxnSpMk id="88" creationId="{0C97FBD4-DF8E-4ADC-873F-2B4A33F61A75}"/>
          </ac:cxnSpMkLst>
        </pc:cxnChg>
        <pc:cxnChg chg="add mod">
          <ac:chgData name="ZINCK Yves [CEGEE]" userId="58ab786b-eff3-4fb5-b8c5-161f6b44608b" providerId="ADAL" clId="{BD8806A9-00CD-4508-8862-24D4C960B172}" dt="2022-11-22T15:25:56.632" v="31" actId="208"/>
          <ac:cxnSpMkLst>
            <pc:docMk/>
            <pc:sldMk cId="1509817781" sldId="9694"/>
            <ac:cxnSpMk id="90" creationId="{E813FD16-AAF1-4E87-B003-563092C746D8}"/>
          </ac:cxnSpMkLst>
        </pc:cxnChg>
      </pc:sldChg>
      <pc:sldChg chg="del">
        <pc:chgData name="ZINCK Yves [CEGEE]" userId="58ab786b-eff3-4fb5-b8c5-161f6b44608b" providerId="ADAL" clId="{BD8806A9-00CD-4508-8862-24D4C960B172}" dt="2022-11-22T15:53:47.869" v="882" actId="47"/>
        <pc:sldMkLst>
          <pc:docMk/>
          <pc:sldMk cId="2260433529" sldId="9709"/>
        </pc:sldMkLst>
      </pc:sldChg>
      <pc:sldChg chg="del">
        <pc:chgData name="ZINCK Yves [CEGEE]" userId="58ab786b-eff3-4fb5-b8c5-161f6b44608b" providerId="ADAL" clId="{BD8806A9-00CD-4508-8862-24D4C960B172}" dt="2022-11-22T15:54:19.700" v="884" actId="47"/>
        <pc:sldMkLst>
          <pc:docMk/>
          <pc:sldMk cId="1837846540" sldId="2134805903"/>
        </pc:sldMkLst>
      </pc:sldChg>
      <pc:sldChg chg="addSp delSp modSp mod">
        <pc:chgData name="ZINCK Yves [CEGEE]" userId="58ab786b-eff3-4fb5-b8c5-161f6b44608b" providerId="ADAL" clId="{BD8806A9-00CD-4508-8862-24D4C960B172}" dt="2022-11-22T16:13:45.522" v="1004" actId="208"/>
        <pc:sldMkLst>
          <pc:docMk/>
          <pc:sldMk cId="3200584858" sldId="2134805913"/>
        </pc:sldMkLst>
        <pc:spChg chg="del">
          <ac:chgData name="ZINCK Yves [CEGEE]" userId="58ab786b-eff3-4fb5-b8c5-161f6b44608b" providerId="ADAL" clId="{BD8806A9-00CD-4508-8862-24D4C960B172}" dt="2022-11-22T16:13:20.057" v="1001" actId="478"/>
          <ac:spMkLst>
            <pc:docMk/>
            <pc:sldMk cId="3200584858" sldId="2134805913"/>
            <ac:spMk id="7" creationId="{2EDEA14D-E966-4455-94A3-E88847F79CE5}"/>
          </ac:spMkLst>
        </pc:spChg>
        <pc:spChg chg="del">
          <ac:chgData name="ZINCK Yves [CEGEE]" userId="58ab786b-eff3-4fb5-b8c5-161f6b44608b" providerId="ADAL" clId="{BD8806A9-00CD-4508-8862-24D4C960B172}" dt="2022-11-22T16:13:20.057" v="1001" actId="478"/>
          <ac:spMkLst>
            <pc:docMk/>
            <pc:sldMk cId="3200584858" sldId="2134805913"/>
            <ac:spMk id="20" creationId="{557450C9-4374-49A4-AFCE-2BAEED74D93C}"/>
          </ac:spMkLst>
        </pc:spChg>
        <pc:spChg chg="add mod">
          <ac:chgData name="ZINCK Yves [CEGEE]" userId="58ab786b-eff3-4fb5-b8c5-161f6b44608b" providerId="ADAL" clId="{BD8806A9-00CD-4508-8862-24D4C960B172}" dt="2022-11-22T16:13:32.179" v="1003"/>
          <ac:spMkLst>
            <pc:docMk/>
            <pc:sldMk cId="3200584858" sldId="2134805913"/>
            <ac:spMk id="48" creationId="{B0AD339C-2A50-4127-B79B-55D79C84D999}"/>
          </ac:spMkLst>
        </pc:spChg>
        <pc:spChg chg="del">
          <ac:chgData name="ZINCK Yves [CEGEE]" userId="58ab786b-eff3-4fb5-b8c5-161f6b44608b" providerId="ADAL" clId="{BD8806A9-00CD-4508-8862-24D4C960B172}" dt="2022-11-22T16:13:20.057" v="1001" actId="478"/>
          <ac:spMkLst>
            <pc:docMk/>
            <pc:sldMk cId="3200584858" sldId="2134805913"/>
            <ac:spMk id="49" creationId="{B2463160-2D10-4DDD-AA74-E699412F6869}"/>
          </ac:spMkLst>
        </pc:spChg>
        <pc:spChg chg="add mod">
          <ac:chgData name="ZINCK Yves [CEGEE]" userId="58ab786b-eff3-4fb5-b8c5-161f6b44608b" providerId="ADAL" clId="{BD8806A9-00CD-4508-8862-24D4C960B172}" dt="2022-11-22T16:13:45.522" v="1004" actId="208"/>
          <ac:spMkLst>
            <pc:docMk/>
            <pc:sldMk cId="3200584858" sldId="2134805913"/>
            <ac:spMk id="52" creationId="{41C14704-514E-4023-8D56-F83BDB60CD61}"/>
          </ac:spMkLst>
        </pc:spChg>
        <pc:spChg chg="add mod">
          <ac:chgData name="ZINCK Yves [CEGEE]" userId="58ab786b-eff3-4fb5-b8c5-161f6b44608b" providerId="ADAL" clId="{BD8806A9-00CD-4508-8862-24D4C960B172}" dt="2022-11-22T16:13:32.179" v="1003"/>
          <ac:spMkLst>
            <pc:docMk/>
            <pc:sldMk cId="3200584858" sldId="2134805913"/>
            <ac:spMk id="54" creationId="{6E23323E-D5B0-43D7-BF72-6AB728D1BC17}"/>
          </ac:spMkLst>
        </pc:spChg>
        <pc:spChg chg="add mod">
          <ac:chgData name="ZINCK Yves [CEGEE]" userId="58ab786b-eff3-4fb5-b8c5-161f6b44608b" providerId="ADAL" clId="{BD8806A9-00CD-4508-8862-24D4C960B172}" dt="2022-11-22T16:13:32.179" v="1003"/>
          <ac:spMkLst>
            <pc:docMk/>
            <pc:sldMk cId="3200584858" sldId="2134805913"/>
            <ac:spMk id="56" creationId="{A4F30EB1-6BB4-4534-95AA-D9D7C42A99F4}"/>
          </ac:spMkLst>
        </pc:spChg>
        <pc:spChg chg="mod">
          <ac:chgData name="ZINCK Yves [CEGEE]" userId="58ab786b-eff3-4fb5-b8c5-161f6b44608b" providerId="ADAL" clId="{BD8806A9-00CD-4508-8862-24D4C960B172}" dt="2022-11-22T16:13:32.179" v="1003"/>
          <ac:spMkLst>
            <pc:docMk/>
            <pc:sldMk cId="3200584858" sldId="2134805913"/>
            <ac:spMk id="58" creationId="{B7E711C7-CE30-4E4F-A77D-B81D7DD7EB39}"/>
          </ac:spMkLst>
        </pc:spChg>
        <pc:spChg chg="mod">
          <ac:chgData name="ZINCK Yves [CEGEE]" userId="58ab786b-eff3-4fb5-b8c5-161f6b44608b" providerId="ADAL" clId="{BD8806A9-00CD-4508-8862-24D4C960B172}" dt="2022-11-22T16:13:32.179" v="1003"/>
          <ac:spMkLst>
            <pc:docMk/>
            <pc:sldMk cId="3200584858" sldId="2134805913"/>
            <ac:spMk id="61" creationId="{8F9F197B-6277-4214-8746-68CEB56BEB85}"/>
          </ac:spMkLst>
        </pc:spChg>
        <pc:spChg chg="mod">
          <ac:chgData name="ZINCK Yves [CEGEE]" userId="58ab786b-eff3-4fb5-b8c5-161f6b44608b" providerId="ADAL" clId="{BD8806A9-00CD-4508-8862-24D4C960B172}" dt="2022-11-22T16:13:32.179" v="1003"/>
          <ac:spMkLst>
            <pc:docMk/>
            <pc:sldMk cId="3200584858" sldId="2134805913"/>
            <ac:spMk id="63" creationId="{B4826DE2-839B-4DC1-ABDA-D90D45904240}"/>
          </ac:spMkLst>
        </pc:spChg>
        <pc:spChg chg="mod">
          <ac:chgData name="ZINCK Yves [CEGEE]" userId="58ab786b-eff3-4fb5-b8c5-161f6b44608b" providerId="ADAL" clId="{BD8806A9-00CD-4508-8862-24D4C960B172}" dt="2022-11-22T16:13:32.179" v="1003"/>
          <ac:spMkLst>
            <pc:docMk/>
            <pc:sldMk cId="3200584858" sldId="2134805913"/>
            <ac:spMk id="64" creationId="{19564C3A-6983-4B0C-97D0-C7568A57C2B7}"/>
          </ac:spMkLst>
        </pc:spChg>
        <pc:spChg chg="mod">
          <ac:chgData name="ZINCK Yves [CEGEE]" userId="58ab786b-eff3-4fb5-b8c5-161f6b44608b" providerId="ADAL" clId="{BD8806A9-00CD-4508-8862-24D4C960B172}" dt="2022-11-22T16:13:32.179" v="1003"/>
          <ac:spMkLst>
            <pc:docMk/>
            <pc:sldMk cId="3200584858" sldId="2134805913"/>
            <ac:spMk id="67" creationId="{DC6B594E-0497-444F-A2AA-13D793310E5D}"/>
          </ac:spMkLst>
        </pc:spChg>
        <pc:spChg chg="mod">
          <ac:chgData name="ZINCK Yves [CEGEE]" userId="58ab786b-eff3-4fb5-b8c5-161f6b44608b" providerId="ADAL" clId="{BD8806A9-00CD-4508-8862-24D4C960B172}" dt="2022-11-22T16:13:32.179" v="1003"/>
          <ac:spMkLst>
            <pc:docMk/>
            <pc:sldMk cId="3200584858" sldId="2134805913"/>
            <ac:spMk id="68" creationId="{7A8E679C-8A44-458C-9246-EB40852F94A8}"/>
          </ac:spMkLst>
        </pc:spChg>
        <pc:spChg chg="mod">
          <ac:chgData name="ZINCK Yves [CEGEE]" userId="58ab786b-eff3-4fb5-b8c5-161f6b44608b" providerId="ADAL" clId="{BD8806A9-00CD-4508-8862-24D4C960B172}" dt="2022-11-22T16:13:32.179" v="1003"/>
          <ac:spMkLst>
            <pc:docMk/>
            <pc:sldMk cId="3200584858" sldId="2134805913"/>
            <ac:spMk id="69" creationId="{B3C1FBE7-77F3-441A-BE10-30F651D7FA0C}"/>
          </ac:spMkLst>
        </pc:spChg>
        <pc:spChg chg="mod">
          <ac:chgData name="ZINCK Yves [CEGEE]" userId="58ab786b-eff3-4fb5-b8c5-161f6b44608b" providerId="ADAL" clId="{BD8806A9-00CD-4508-8862-24D4C960B172}" dt="2022-11-22T16:13:32.179" v="1003"/>
          <ac:spMkLst>
            <pc:docMk/>
            <pc:sldMk cId="3200584858" sldId="2134805913"/>
            <ac:spMk id="70" creationId="{D5287BCC-01C4-4E16-98FB-813A368B438F}"/>
          </ac:spMkLst>
        </pc:spChg>
        <pc:spChg chg="mod">
          <ac:chgData name="ZINCK Yves [CEGEE]" userId="58ab786b-eff3-4fb5-b8c5-161f6b44608b" providerId="ADAL" clId="{BD8806A9-00CD-4508-8862-24D4C960B172}" dt="2022-11-22T16:13:32.179" v="1003"/>
          <ac:spMkLst>
            <pc:docMk/>
            <pc:sldMk cId="3200584858" sldId="2134805913"/>
            <ac:spMk id="71" creationId="{30346F40-8F14-46CD-A2D9-EE94B695E931}"/>
          </ac:spMkLst>
        </pc:spChg>
        <pc:spChg chg="mod">
          <ac:chgData name="ZINCK Yves [CEGEE]" userId="58ab786b-eff3-4fb5-b8c5-161f6b44608b" providerId="ADAL" clId="{BD8806A9-00CD-4508-8862-24D4C960B172}" dt="2022-11-22T16:13:32.179" v="1003"/>
          <ac:spMkLst>
            <pc:docMk/>
            <pc:sldMk cId="3200584858" sldId="2134805913"/>
            <ac:spMk id="72" creationId="{E0D3324B-5B9F-4006-ADE1-F4086A01D255}"/>
          </ac:spMkLst>
        </pc:spChg>
        <pc:spChg chg="mod">
          <ac:chgData name="ZINCK Yves [CEGEE]" userId="58ab786b-eff3-4fb5-b8c5-161f6b44608b" providerId="ADAL" clId="{BD8806A9-00CD-4508-8862-24D4C960B172}" dt="2022-11-22T16:13:32.179" v="1003"/>
          <ac:spMkLst>
            <pc:docMk/>
            <pc:sldMk cId="3200584858" sldId="2134805913"/>
            <ac:spMk id="76" creationId="{B774ADF1-2E91-4D49-AE63-E0AA8BF06315}"/>
          </ac:spMkLst>
        </pc:spChg>
        <pc:spChg chg="mod">
          <ac:chgData name="ZINCK Yves [CEGEE]" userId="58ab786b-eff3-4fb5-b8c5-161f6b44608b" providerId="ADAL" clId="{BD8806A9-00CD-4508-8862-24D4C960B172}" dt="2022-11-22T16:13:32.179" v="1003"/>
          <ac:spMkLst>
            <pc:docMk/>
            <pc:sldMk cId="3200584858" sldId="2134805913"/>
            <ac:spMk id="77" creationId="{B37351A2-7BDF-4259-B049-7A733693267D}"/>
          </ac:spMkLst>
        </pc:spChg>
        <pc:spChg chg="mod">
          <ac:chgData name="ZINCK Yves [CEGEE]" userId="58ab786b-eff3-4fb5-b8c5-161f6b44608b" providerId="ADAL" clId="{BD8806A9-00CD-4508-8862-24D4C960B172}" dt="2022-11-22T16:13:32.179" v="1003"/>
          <ac:spMkLst>
            <pc:docMk/>
            <pc:sldMk cId="3200584858" sldId="2134805913"/>
            <ac:spMk id="78" creationId="{5C9B272C-8D78-4D7F-81E4-DF2FA3532C3B}"/>
          </ac:spMkLst>
        </pc:spChg>
        <pc:spChg chg="mod">
          <ac:chgData name="ZINCK Yves [CEGEE]" userId="58ab786b-eff3-4fb5-b8c5-161f6b44608b" providerId="ADAL" clId="{BD8806A9-00CD-4508-8862-24D4C960B172}" dt="2022-11-22T16:13:32.179" v="1003"/>
          <ac:spMkLst>
            <pc:docMk/>
            <pc:sldMk cId="3200584858" sldId="2134805913"/>
            <ac:spMk id="79" creationId="{CD6B0415-5DA1-42BB-A48B-D024E6D059BC}"/>
          </ac:spMkLst>
        </pc:spChg>
        <pc:spChg chg="mod">
          <ac:chgData name="ZINCK Yves [CEGEE]" userId="58ab786b-eff3-4fb5-b8c5-161f6b44608b" providerId="ADAL" clId="{BD8806A9-00CD-4508-8862-24D4C960B172}" dt="2022-11-22T16:13:32.179" v="1003"/>
          <ac:spMkLst>
            <pc:docMk/>
            <pc:sldMk cId="3200584858" sldId="2134805913"/>
            <ac:spMk id="80" creationId="{9AEEB132-ACB9-469B-816D-27C8C75168E7}"/>
          </ac:spMkLst>
        </pc:spChg>
        <pc:spChg chg="mod">
          <ac:chgData name="ZINCK Yves [CEGEE]" userId="58ab786b-eff3-4fb5-b8c5-161f6b44608b" providerId="ADAL" clId="{BD8806A9-00CD-4508-8862-24D4C960B172}" dt="2022-11-22T16:13:32.179" v="1003"/>
          <ac:spMkLst>
            <pc:docMk/>
            <pc:sldMk cId="3200584858" sldId="2134805913"/>
            <ac:spMk id="81" creationId="{8166EC7D-8A6D-4CCC-93F3-42CAF70AAF2C}"/>
          </ac:spMkLst>
        </pc:spChg>
        <pc:spChg chg="mod">
          <ac:chgData name="ZINCK Yves [CEGEE]" userId="58ab786b-eff3-4fb5-b8c5-161f6b44608b" providerId="ADAL" clId="{BD8806A9-00CD-4508-8862-24D4C960B172}" dt="2022-11-22T16:13:32.179" v="1003"/>
          <ac:spMkLst>
            <pc:docMk/>
            <pc:sldMk cId="3200584858" sldId="2134805913"/>
            <ac:spMk id="82" creationId="{CE0F4487-4E12-4B79-9E95-E684A868983F}"/>
          </ac:spMkLst>
        </pc:spChg>
        <pc:spChg chg="del">
          <ac:chgData name="ZINCK Yves [CEGEE]" userId="58ab786b-eff3-4fb5-b8c5-161f6b44608b" providerId="ADAL" clId="{BD8806A9-00CD-4508-8862-24D4C960B172}" dt="2022-11-22T16:13:20.057" v="1001" actId="478"/>
          <ac:spMkLst>
            <pc:docMk/>
            <pc:sldMk cId="3200584858" sldId="2134805913"/>
            <ac:spMk id="83" creationId="{6E2E2928-9046-4654-A73E-F3A241648EAB}"/>
          </ac:spMkLst>
        </pc:spChg>
        <pc:spChg chg="del">
          <ac:chgData name="ZINCK Yves [CEGEE]" userId="58ab786b-eff3-4fb5-b8c5-161f6b44608b" providerId="ADAL" clId="{BD8806A9-00CD-4508-8862-24D4C960B172}" dt="2022-11-22T16:13:20.057" v="1001" actId="478"/>
          <ac:spMkLst>
            <pc:docMk/>
            <pc:sldMk cId="3200584858" sldId="2134805913"/>
            <ac:spMk id="86" creationId="{68933265-4D4E-4E52-8367-72D90435F37E}"/>
          </ac:spMkLst>
        </pc:spChg>
        <pc:spChg chg="mod">
          <ac:chgData name="ZINCK Yves [CEGEE]" userId="58ab786b-eff3-4fb5-b8c5-161f6b44608b" providerId="ADAL" clId="{BD8806A9-00CD-4508-8862-24D4C960B172}" dt="2022-11-22T16:13:32.179" v="1003"/>
          <ac:spMkLst>
            <pc:docMk/>
            <pc:sldMk cId="3200584858" sldId="2134805913"/>
            <ac:spMk id="87" creationId="{21E9AACC-3212-40C4-A331-2F8936F82DAC}"/>
          </ac:spMkLst>
        </pc:spChg>
        <pc:spChg chg="mod">
          <ac:chgData name="ZINCK Yves [CEGEE]" userId="58ab786b-eff3-4fb5-b8c5-161f6b44608b" providerId="ADAL" clId="{BD8806A9-00CD-4508-8862-24D4C960B172}" dt="2022-11-22T16:13:32.179" v="1003"/>
          <ac:spMkLst>
            <pc:docMk/>
            <pc:sldMk cId="3200584858" sldId="2134805913"/>
            <ac:spMk id="88" creationId="{BCE699ED-4F32-4184-B9FE-D0079781B260}"/>
          </ac:spMkLst>
        </pc:spChg>
        <pc:spChg chg="mod">
          <ac:chgData name="ZINCK Yves [CEGEE]" userId="58ab786b-eff3-4fb5-b8c5-161f6b44608b" providerId="ADAL" clId="{BD8806A9-00CD-4508-8862-24D4C960B172}" dt="2022-11-22T16:13:32.179" v="1003"/>
          <ac:spMkLst>
            <pc:docMk/>
            <pc:sldMk cId="3200584858" sldId="2134805913"/>
            <ac:spMk id="89" creationId="{39F281F3-95E6-429F-80A9-F14B9A7AB5CD}"/>
          </ac:spMkLst>
        </pc:spChg>
        <pc:spChg chg="add mod">
          <ac:chgData name="ZINCK Yves [CEGEE]" userId="58ab786b-eff3-4fb5-b8c5-161f6b44608b" providerId="ADAL" clId="{BD8806A9-00CD-4508-8862-24D4C960B172}" dt="2022-11-22T16:13:32.179" v="1003"/>
          <ac:spMkLst>
            <pc:docMk/>
            <pc:sldMk cId="3200584858" sldId="2134805913"/>
            <ac:spMk id="90" creationId="{11BC9E6D-655F-40FB-A778-555F9932B2E9}"/>
          </ac:spMkLst>
        </pc:spChg>
        <pc:spChg chg="add mod">
          <ac:chgData name="ZINCK Yves [CEGEE]" userId="58ab786b-eff3-4fb5-b8c5-161f6b44608b" providerId="ADAL" clId="{BD8806A9-00CD-4508-8862-24D4C960B172}" dt="2022-11-22T16:13:32.179" v="1003"/>
          <ac:spMkLst>
            <pc:docMk/>
            <pc:sldMk cId="3200584858" sldId="2134805913"/>
            <ac:spMk id="91" creationId="{1A3FA8A3-AB0D-4F1A-8CEF-6A5FED1EAFA9}"/>
          </ac:spMkLst>
        </pc:spChg>
        <pc:spChg chg="add mod">
          <ac:chgData name="ZINCK Yves [CEGEE]" userId="58ab786b-eff3-4fb5-b8c5-161f6b44608b" providerId="ADAL" clId="{BD8806A9-00CD-4508-8862-24D4C960B172}" dt="2022-11-22T16:13:32.179" v="1003"/>
          <ac:spMkLst>
            <pc:docMk/>
            <pc:sldMk cId="3200584858" sldId="2134805913"/>
            <ac:spMk id="94" creationId="{54ED2E76-8215-44CF-B3D5-5780918F29E4}"/>
          </ac:spMkLst>
        </pc:spChg>
        <pc:grpChg chg="del">
          <ac:chgData name="ZINCK Yves [CEGEE]" userId="58ab786b-eff3-4fb5-b8c5-161f6b44608b" providerId="ADAL" clId="{BD8806A9-00CD-4508-8862-24D4C960B172}" dt="2022-11-22T16:13:20.057" v="1001" actId="478"/>
          <ac:grpSpMkLst>
            <pc:docMk/>
            <pc:sldMk cId="3200584858" sldId="2134805913"/>
            <ac:grpSpMk id="17" creationId="{C42D9EA3-AD5C-4772-9BD8-BDE9447ADD01}"/>
          </ac:grpSpMkLst>
        </pc:grpChg>
        <pc:grpChg chg="add mod">
          <ac:chgData name="ZINCK Yves [CEGEE]" userId="58ab786b-eff3-4fb5-b8c5-161f6b44608b" providerId="ADAL" clId="{BD8806A9-00CD-4508-8862-24D4C960B172}" dt="2022-11-22T16:13:32.179" v="1003"/>
          <ac:grpSpMkLst>
            <pc:docMk/>
            <pc:sldMk cId="3200584858" sldId="2134805913"/>
            <ac:grpSpMk id="57" creationId="{5760D2F2-B07B-4F94-BB17-559BD8EEA67F}"/>
          </ac:grpSpMkLst>
        </pc:grpChg>
        <pc:grpChg chg="mod">
          <ac:chgData name="ZINCK Yves [CEGEE]" userId="58ab786b-eff3-4fb5-b8c5-161f6b44608b" providerId="ADAL" clId="{BD8806A9-00CD-4508-8862-24D4C960B172}" dt="2022-11-22T16:13:32.179" v="1003"/>
          <ac:grpSpMkLst>
            <pc:docMk/>
            <pc:sldMk cId="3200584858" sldId="2134805913"/>
            <ac:grpSpMk id="59" creationId="{735BCB58-6F44-473E-A4D1-A755F976141D}"/>
          </ac:grpSpMkLst>
        </pc:grpChg>
        <pc:grpChg chg="mod">
          <ac:chgData name="ZINCK Yves [CEGEE]" userId="58ab786b-eff3-4fb5-b8c5-161f6b44608b" providerId="ADAL" clId="{BD8806A9-00CD-4508-8862-24D4C960B172}" dt="2022-11-22T16:13:32.179" v="1003"/>
          <ac:grpSpMkLst>
            <pc:docMk/>
            <pc:sldMk cId="3200584858" sldId="2134805913"/>
            <ac:grpSpMk id="60" creationId="{A51DF8BD-9FFB-484F-AC83-E2018F5D1B12}"/>
          </ac:grpSpMkLst>
        </pc:grpChg>
        <pc:grpChg chg="mod">
          <ac:chgData name="ZINCK Yves [CEGEE]" userId="58ab786b-eff3-4fb5-b8c5-161f6b44608b" providerId="ADAL" clId="{BD8806A9-00CD-4508-8862-24D4C960B172}" dt="2022-11-22T16:13:32.179" v="1003"/>
          <ac:grpSpMkLst>
            <pc:docMk/>
            <pc:sldMk cId="3200584858" sldId="2134805913"/>
            <ac:grpSpMk id="62" creationId="{7986ACBB-137D-4179-87ED-5AB6421DDFFF}"/>
          </ac:grpSpMkLst>
        </pc:grpChg>
        <pc:grpChg chg="mod">
          <ac:chgData name="ZINCK Yves [CEGEE]" userId="58ab786b-eff3-4fb5-b8c5-161f6b44608b" providerId="ADAL" clId="{BD8806A9-00CD-4508-8862-24D4C960B172}" dt="2022-11-22T16:13:32.179" v="1003"/>
          <ac:grpSpMkLst>
            <pc:docMk/>
            <pc:sldMk cId="3200584858" sldId="2134805913"/>
            <ac:grpSpMk id="65" creationId="{D1E8E71E-4ED0-478D-ABE9-B82C79BEEB20}"/>
          </ac:grpSpMkLst>
        </pc:grpChg>
        <pc:grpChg chg="mod">
          <ac:chgData name="ZINCK Yves [CEGEE]" userId="58ab786b-eff3-4fb5-b8c5-161f6b44608b" providerId="ADAL" clId="{BD8806A9-00CD-4508-8862-24D4C960B172}" dt="2022-11-22T16:13:32.179" v="1003"/>
          <ac:grpSpMkLst>
            <pc:docMk/>
            <pc:sldMk cId="3200584858" sldId="2134805913"/>
            <ac:grpSpMk id="66" creationId="{E64B59C7-2BE1-4DD6-BE98-CE447ABC9094}"/>
          </ac:grpSpMkLst>
        </pc:grpChg>
        <pc:picChg chg="del">
          <ac:chgData name="ZINCK Yves [CEGEE]" userId="58ab786b-eff3-4fb5-b8c5-161f6b44608b" providerId="ADAL" clId="{BD8806A9-00CD-4508-8862-24D4C960B172}" dt="2022-11-22T16:13:20.057" v="1001" actId="478"/>
          <ac:picMkLst>
            <pc:docMk/>
            <pc:sldMk cId="3200584858" sldId="2134805913"/>
            <ac:picMk id="8" creationId="{715C400B-0475-4B48-817B-7D429C54ACB8}"/>
          </ac:picMkLst>
        </pc:picChg>
        <pc:picChg chg="del">
          <ac:chgData name="ZINCK Yves [CEGEE]" userId="58ab786b-eff3-4fb5-b8c5-161f6b44608b" providerId="ADAL" clId="{BD8806A9-00CD-4508-8862-24D4C960B172}" dt="2022-11-22T16:13:20.057" v="1001" actId="478"/>
          <ac:picMkLst>
            <pc:docMk/>
            <pc:sldMk cId="3200584858" sldId="2134805913"/>
            <ac:picMk id="11" creationId="{E9E5AE7B-A4CB-4C79-8BAA-57669DD5ED2F}"/>
          </ac:picMkLst>
        </pc:picChg>
        <pc:picChg chg="del">
          <ac:chgData name="ZINCK Yves [CEGEE]" userId="58ab786b-eff3-4fb5-b8c5-161f6b44608b" providerId="ADAL" clId="{BD8806A9-00CD-4508-8862-24D4C960B172}" dt="2022-11-22T16:13:20.057" v="1001" actId="478"/>
          <ac:picMkLst>
            <pc:docMk/>
            <pc:sldMk cId="3200584858" sldId="2134805913"/>
            <ac:picMk id="14" creationId="{67F39586-7E2D-4B1D-B735-1FE00F326E3E}"/>
          </ac:picMkLst>
        </pc:picChg>
        <pc:picChg chg="add mod">
          <ac:chgData name="ZINCK Yves [CEGEE]" userId="58ab786b-eff3-4fb5-b8c5-161f6b44608b" providerId="ADAL" clId="{BD8806A9-00CD-4508-8862-24D4C960B172}" dt="2022-11-22T16:13:32.179" v="1003"/>
          <ac:picMkLst>
            <pc:docMk/>
            <pc:sldMk cId="3200584858" sldId="2134805913"/>
            <ac:picMk id="47" creationId="{DBEF5801-81A4-494E-A124-4B504B76DFD6}"/>
          </ac:picMkLst>
        </pc:picChg>
        <pc:picChg chg="add mod">
          <ac:chgData name="ZINCK Yves [CEGEE]" userId="58ab786b-eff3-4fb5-b8c5-161f6b44608b" providerId="ADAL" clId="{BD8806A9-00CD-4508-8862-24D4C960B172}" dt="2022-11-22T16:13:32.179" v="1003"/>
          <ac:picMkLst>
            <pc:docMk/>
            <pc:sldMk cId="3200584858" sldId="2134805913"/>
            <ac:picMk id="50" creationId="{A391C237-A89C-4857-BC2D-73E4477DF228}"/>
          </ac:picMkLst>
        </pc:picChg>
        <pc:picChg chg="add mod">
          <ac:chgData name="ZINCK Yves [CEGEE]" userId="58ab786b-eff3-4fb5-b8c5-161f6b44608b" providerId="ADAL" clId="{BD8806A9-00CD-4508-8862-24D4C960B172}" dt="2022-11-22T16:13:32.179" v="1003"/>
          <ac:picMkLst>
            <pc:docMk/>
            <pc:sldMk cId="3200584858" sldId="2134805913"/>
            <ac:picMk id="55" creationId="{193BD83C-E6BF-416F-8CB7-9B36C9F74F0B}"/>
          </ac:picMkLst>
        </pc:picChg>
        <pc:picChg chg="del">
          <ac:chgData name="ZINCK Yves [CEGEE]" userId="58ab786b-eff3-4fb5-b8c5-161f6b44608b" providerId="ADAL" clId="{BD8806A9-00CD-4508-8862-24D4C960B172}" dt="2022-11-22T16:13:21.012" v="1002" actId="478"/>
          <ac:picMkLst>
            <pc:docMk/>
            <pc:sldMk cId="3200584858" sldId="2134805913"/>
            <ac:picMk id="84" creationId="{095D637D-DDC2-4730-9B3B-38D2D2D360A0}"/>
          </ac:picMkLst>
        </pc:picChg>
        <pc:picChg chg="add mod">
          <ac:chgData name="ZINCK Yves [CEGEE]" userId="58ab786b-eff3-4fb5-b8c5-161f6b44608b" providerId="ADAL" clId="{BD8806A9-00CD-4508-8862-24D4C960B172}" dt="2022-11-22T16:13:32.179" v="1003"/>
          <ac:picMkLst>
            <pc:docMk/>
            <pc:sldMk cId="3200584858" sldId="2134805913"/>
            <ac:picMk id="92" creationId="{D1E0CE03-4A88-4E84-935C-EF604987F454}"/>
          </ac:picMkLst>
        </pc:picChg>
        <pc:cxnChg chg="del">
          <ac:chgData name="ZINCK Yves [CEGEE]" userId="58ab786b-eff3-4fb5-b8c5-161f6b44608b" providerId="ADAL" clId="{BD8806A9-00CD-4508-8862-24D4C960B172}" dt="2022-11-22T16:13:20.057" v="1001" actId="478"/>
          <ac:cxnSpMkLst>
            <pc:docMk/>
            <pc:sldMk cId="3200584858" sldId="2134805913"/>
            <ac:cxnSpMk id="13" creationId="{91703C0D-4A08-4DBA-A17C-51D59EA75E66}"/>
          </ac:cxnSpMkLst>
        </pc:cxnChg>
        <pc:cxnChg chg="add mod">
          <ac:chgData name="ZINCK Yves [CEGEE]" userId="58ab786b-eff3-4fb5-b8c5-161f6b44608b" providerId="ADAL" clId="{BD8806A9-00CD-4508-8862-24D4C960B172}" dt="2022-11-22T16:13:45.522" v="1004" actId="208"/>
          <ac:cxnSpMkLst>
            <pc:docMk/>
            <pc:sldMk cId="3200584858" sldId="2134805913"/>
            <ac:cxnSpMk id="51" creationId="{6C7690DF-D1C4-4B40-84A0-D93A22CC4815}"/>
          </ac:cxnSpMkLst>
        </pc:cxnChg>
        <pc:cxnChg chg="add mod">
          <ac:chgData name="ZINCK Yves [CEGEE]" userId="58ab786b-eff3-4fb5-b8c5-161f6b44608b" providerId="ADAL" clId="{BD8806A9-00CD-4508-8862-24D4C960B172}" dt="2022-11-22T16:13:45.522" v="1004" actId="208"/>
          <ac:cxnSpMkLst>
            <pc:docMk/>
            <pc:sldMk cId="3200584858" sldId="2134805913"/>
            <ac:cxnSpMk id="53" creationId="{8C16043C-2694-48B4-BB39-3A2E20375E4C}"/>
          </ac:cxnSpMkLst>
        </pc:cxnChg>
        <pc:cxnChg chg="del mod">
          <ac:chgData name="ZINCK Yves [CEGEE]" userId="58ab786b-eff3-4fb5-b8c5-161f6b44608b" providerId="ADAL" clId="{BD8806A9-00CD-4508-8862-24D4C960B172}" dt="2022-11-22T16:13:20.057" v="1001" actId="478"/>
          <ac:cxnSpMkLst>
            <pc:docMk/>
            <pc:sldMk cId="3200584858" sldId="2134805913"/>
            <ac:cxnSpMk id="85" creationId="{5475BB3F-CC1B-48D0-A5A4-0E7731571332}"/>
          </ac:cxnSpMkLst>
        </pc:cxnChg>
        <pc:cxnChg chg="add mod">
          <ac:chgData name="ZINCK Yves [CEGEE]" userId="58ab786b-eff3-4fb5-b8c5-161f6b44608b" providerId="ADAL" clId="{BD8806A9-00CD-4508-8862-24D4C960B172}" dt="2022-11-22T16:13:45.522" v="1004" actId="208"/>
          <ac:cxnSpMkLst>
            <pc:docMk/>
            <pc:sldMk cId="3200584858" sldId="2134805913"/>
            <ac:cxnSpMk id="93" creationId="{E8CA5BF6-B8F2-4754-80D2-8DD2BA84E9F0}"/>
          </ac:cxnSpMkLst>
        </pc:cxnChg>
      </pc:sldChg>
      <pc:sldChg chg="del">
        <pc:chgData name="ZINCK Yves [CEGEE]" userId="58ab786b-eff3-4fb5-b8c5-161f6b44608b" providerId="ADAL" clId="{BD8806A9-00CD-4508-8862-24D4C960B172}" dt="2022-11-22T15:54:22.659" v="885" actId="47"/>
        <pc:sldMkLst>
          <pc:docMk/>
          <pc:sldMk cId="83908307" sldId="2134805914"/>
        </pc:sldMkLst>
      </pc:sldChg>
      <pc:sldChg chg="addSp delSp modSp mod">
        <pc:chgData name="ZINCK Yves [CEGEE]" userId="58ab786b-eff3-4fb5-b8c5-161f6b44608b" providerId="ADAL" clId="{BD8806A9-00CD-4508-8862-24D4C960B172}" dt="2022-11-22T16:03:59.244" v="976" actId="208"/>
        <pc:sldMkLst>
          <pc:docMk/>
          <pc:sldMk cId="1732813235" sldId="2134805915"/>
        </pc:sldMkLst>
        <pc:spChg chg="del">
          <ac:chgData name="ZINCK Yves [CEGEE]" userId="58ab786b-eff3-4fb5-b8c5-161f6b44608b" providerId="ADAL" clId="{BD8806A9-00CD-4508-8862-24D4C960B172}" dt="2022-11-22T16:03:22.589" v="972" actId="478"/>
          <ac:spMkLst>
            <pc:docMk/>
            <pc:sldMk cId="1732813235" sldId="2134805915"/>
            <ac:spMk id="10" creationId="{0F2D6F39-C140-46E0-A70C-9BFAD8748BA9}"/>
          </ac:spMkLst>
        </pc:spChg>
        <pc:spChg chg="add mod">
          <ac:chgData name="ZINCK Yves [CEGEE]" userId="58ab786b-eff3-4fb5-b8c5-161f6b44608b" providerId="ADAL" clId="{BD8806A9-00CD-4508-8862-24D4C960B172}" dt="2022-11-22T16:03:33.335" v="973"/>
          <ac:spMkLst>
            <pc:docMk/>
            <pc:sldMk cId="1732813235" sldId="2134805915"/>
            <ac:spMk id="14" creationId="{19D94C55-2AA2-4BF7-9FB6-3C9C38E1D0E4}"/>
          </ac:spMkLst>
        </pc:spChg>
        <pc:spChg chg="add mod">
          <ac:chgData name="ZINCK Yves [CEGEE]" userId="58ab786b-eff3-4fb5-b8c5-161f6b44608b" providerId="ADAL" clId="{BD8806A9-00CD-4508-8862-24D4C960B172}" dt="2022-11-22T16:03:47.211" v="974"/>
          <ac:spMkLst>
            <pc:docMk/>
            <pc:sldMk cId="1732813235" sldId="2134805915"/>
            <ac:spMk id="16" creationId="{7A4B2AAD-7AD8-4C8C-BDAD-5BD162934049}"/>
          </ac:spMkLst>
        </pc:spChg>
        <pc:spChg chg="add mod">
          <ac:chgData name="ZINCK Yves [CEGEE]" userId="58ab786b-eff3-4fb5-b8c5-161f6b44608b" providerId="ADAL" clId="{BD8806A9-00CD-4508-8862-24D4C960B172}" dt="2022-11-22T16:03:52.837" v="975" actId="6549"/>
          <ac:spMkLst>
            <pc:docMk/>
            <pc:sldMk cId="1732813235" sldId="2134805915"/>
            <ac:spMk id="17" creationId="{3D0733EB-5877-4119-AB86-010D05ADB698}"/>
          </ac:spMkLst>
        </pc:spChg>
        <pc:picChg chg="del">
          <ac:chgData name="ZINCK Yves [CEGEE]" userId="58ab786b-eff3-4fb5-b8c5-161f6b44608b" providerId="ADAL" clId="{BD8806A9-00CD-4508-8862-24D4C960B172}" dt="2022-11-22T16:03:22.589" v="972" actId="478"/>
          <ac:picMkLst>
            <pc:docMk/>
            <pc:sldMk cId="1732813235" sldId="2134805915"/>
            <ac:picMk id="4" creationId="{3F6827C0-15AF-45E6-AA5D-693E861BBA85}"/>
          </ac:picMkLst>
        </pc:picChg>
        <pc:picChg chg="del">
          <ac:chgData name="ZINCK Yves [CEGEE]" userId="58ab786b-eff3-4fb5-b8c5-161f6b44608b" providerId="ADAL" clId="{BD8806A9-00CD-4508-8862-24D4C960B172}" dt="2022-11-22T16:03:22.589" v="972" actId="478"/>
          <ac:picMkLst>
            <pc:docMk/>
            <pc:sldMk cId="1732813235" sldId="2134805915"/>
            <ac:picMk id="7" creationId="{EEFBA698-5B02-4B70-B4C2-06393FC25091}"/>
          </ac:picMkLst>
        </pc:picChg>
        <pc:picChg chg="add mod">
          <ac:chgData name="ZINCK Yves [CEGEE]" userId="58ab786b-eff3-4fb5-b8c5-161f6b44608b" providerId="ADAL" clId="{BD8806A9-00CD-4508-8862-24D4C960B172}" dt="2022-11-22T16:03:33.335" v="973"/>
          <ac:picMkLst>
            <pc:docMk/>
            <pc:sldMk cId="1732813235" sldId="2134805915"/>
            <ac:picMk id="12" creationId="{7CBC5C73-3EBD-4C89-9D09-5A533C78DE33}"/>
          </ac:picMkLst>
        </pc:picChg>
        <pc:picChg chg="add mod">
          <ac:chgData name="ZINCK Yves [CEGEE]" userId="58ab786b-eff3-4fb5-b8c5-161f6b44608b" providerId="ADAL" clId="{BD8806A9-00CD-4508-8862-24D4C960B172}" dt="2022-11-22T16:03:47.211" v="974"/>
          <ac:picMkLst>
            <pc:docMk/>
            <pc:sldMk cId="1732813235" sldId="2134805915"/>
            <ac:picMk id="15" creationId="{0E4B1933-8E01-4180-9DDF-C77CC5BBFCF6}"/>
          </ac:picMkLst>
        </pc:picChg>
        <pc:cxnChg chg="del mod">
          <ac:chgData name="ZINCK Yves [CEGEE]" userId="58ab786b-eff3-4fb5-b8c5-161f6b44608b" providerId="ADAL" clId="{BD8806A9-00CD-4508-8862-24D4C960B172}" dt="2022-11-22T16:03:22.589" v="972" actId="478"/>
          <ac:cxnSpMkLst>
            <pc:docMk/>
            <pc:sldMk cId="1732813235" sldId="2134805915"/>
            <ac:cxnSpMk id="8" creationId="{BB9CF27D-92BB-45E6-AB8B-F77A5908C70E}"/>
          </ac:cxnSpMkLst>
        </pc:cxnChg>
        <pc:cxnChg chg="add mod">
          <ac:chgData name="ZINCK Yves [CEGEE]" userId="58ab786b-eff3-4fb5-b8c5-161f6b44608b" providerId="ADAL" clId="{BD8806A9-00CD-4508-8862-24D4C960B172}" dt="2022-11-22T16:03:59.244" v="976" actId="208"/>
          <ac:cxnSpMkLst>
            <pc:docMk/>
            <pc:sldMk cId="1732813235" sldId="2134805915"/>
            <ac:cxnSpMk id="13" creationId="{4C41B679-C2AD-4120-AB72-FBB460B16034}"/>
          </ac:cxnSpMkLst>
        </pc:cxnChg>
      </pc:sldChg>
      <pc:sldChg chg="modSp add del mod">
        <pc:chgData name="ZINCK Yves [CEGEE]" userId="58ab786b-eff3-4fb5-b8c5-161f6b44608b" providerId="ADAL" clId="{BD8806A9-00CD-4508-8862-24D4C960B172}" dt="2022-11-22T16:05:59.896" v="987" actId="208"/>
        <pc:sldMkLst>
          <pc:docMk/>
          <pc:sldMk cId="2864248210" sldId="2134805916"/>
        </pc:sldMkLst>
        <pc:cxnChg chg="mod">
          <ac:chgData name="ZINCK Yves [CEGEE]" userId="58ab786b-eff3-4fb5-b8c5-161f6b44608b" providerId="ADAL" clId="{BD8806A9-00CD-4508-8862-24D4C960B172}" dt="2022-11-22T16:05:59.896" v="987" actId="208"/>
          <ac:cxnSpMkLst>
            <pc:docMk/>
            <pc:sldMk cId="2864248210" sldId="2134805916"/>
            <ac:cxnSpMk id="25" creationId="{0F3668EF-4036-456B-AF9C-188BBC3E6674}"/>
          </ac:cxnSpMkLst>
        </pc:cxnChg>
      </pc:sldChg>
      <pc:sldChg chg="addSp delSp modSp mod">
        <pc:chgData name="ZINCK Yves [CEGEE]" userId="58ab786b-eff3-4fb5-b8c5-161f6b44608b" providerId="ADAL" clId="{BD8806A9-00CD-4508-8862-24D4C960B172}" dt="2022-11-22T15:32:19.967" v="296" actId="6549"/>
        <pc:sldMkLst>
          <pc:docMk/>
          <pc:sldMk cId="3677041911" sldId="2134805918"/>
        </pc:sldMkLst>
        <pc:spChg chg="mod">
          <ac:chgData name="ZINCK Yves [CEGEE]" userId="58ab786b-eff3-4fb5-b8c5-161f6b44608b" providerId="ADAL" clId="{BD8806A9-00CD-4508-8862-24D4C960B172}" dt="2022-11-22T15:31:48.275" v="288" actId="1036"/>
          <ac:spMkLst>
            <pc:docMk/>
            <pc:sldMk cId="3677041911" sldId="2134805918"/>
            <ac:spMk id="2" creationId="{09C2B6F9-5784-47E1-8756-9033C32DA6EB}"/>
          </ac:spMkLst>
        </pc:spChg>
        <pc:spChg chg="del">
          <ac:chgData name="ZINCK Yves [CEGEE]" userId="58ab786b-eff3-4fb5-b8c5-161f6b44608b" providerId="ADAL" clId="{BD8806A9-00CD-4508-8862-24D4C960B172}" dt="2022-11-22T15:31:15.639" v="199" actId="478"/>
          <ac:spMkLst>
            <pc:docMk/>
            <pc:sldMk cId="3677041911" sldId="2134805918"/>
            <ac:spMk id="26" creationId="{F69AC043-12E5-4D71-A95F-4C1CD8620A5C}"/>
          </ac:spMkLst>
        </pc:spChg>
        <pc:spChg chg="del">
          <ac:chgData name="ZINCK Yves [CEGEE]" userId="58ab786b-eff3-4fb5-b8c5-161f6b44608b" providerId="ADAL" clId="{BD8806A9-00CD-4508-8862-24D4C960B172}" dt="2022-11-22T15:31:15.639" v="199" actId="478"/>
          <ac:spMkLst>
            <pc:docMk/>
            <pc:sldMk cId="3677041911" sldId="2134805918"/>
            <ac:spMk id="28" creationId="{C4F49FE6-D87A-49A2-A3E3-E323B899F5B6}"/>
          </ac:spMkLst>
        </pc:spChg>
        <pc:spChg chg="del">
          <ac:chgData name="ZINCK Yves [CEGEE]" userId="58ab786b-eff3-4fb5-b8c5-161f6b44608b" providerId="ADAL" clId="{BD8806A9-00CD-4508-8862-24D4C960B172}" dt="2022-11-22T15:31:15.639" v="199" actId="478"/>
          <ac:spMkLst>
            <pc:docMk/>
            <pc:sldMk cId="3677041911" sldId="2134805918"/>
            <ac:spMk id="55" creationId="{738D2AE3-FF80-4CF1-9960-66E672FA6433}"/>
          </ac:spMkLst>
        </pc:spChg>
        <pc:spChg chg="del mod">
          <ac:chgData name="ZINCK Yves [CEGEE]" userId="58ab786b-eff3-4fb5-b8c5-161f6b44608b" providerId="ADAL" clId="{BD8806A9-00CD-4508-8862-24D4C960B172}" dt="2022-11-22T15:31:11.644" v="197" actId="478"/>
          <ac:spMkLst>
            <pc:docMk/>
            <pc:sldMk cId="3677041911" sldId="2134805918"/>
            <ac:spMk id="65" creationId="{A2E604F8-F091-4730-B2EB-D88B7046C55C}"/>
          </ac:spMkLst>
        </pc:spChg>
        <pc:spChg chg="del">
          <ac:chgData name="ZINCK Yves [CEGEE]" userId="58ab786b-eff3-4fb5-b8c5-161f6b44608b" providerId="ADAL" clId="{BD8806A9-00CD-4508-8862-24D4C960B172}" dt="2022-11-22T15:31:15.639" v="199" actId="478"/>
          <ac:spMkLst>
            <pc:docMk/>
            <pc:sldMk cId="3677041911" sldId="2134805918"/>
            <ac:spMk id="66" creationId="{4A69C539-71C3-4A1E-A669-C0587E9FA674}"/>
          </ac:spMkLst>
        </pc:spChg>
        <pc:spChg chg="del">
          <ac:chgData name="ZINCK Yves [CEGEE]" userId="58ab786b-eff3-4fb5-b8c5-161f6b44608b" providerId="ADAL" clId="{BD8806A9-00CD-4508-8862-24D4C960B172}" dt="2022-11-22T15:31:15.639" v="199" actId="478"/>
          <ac:spMkLst>
            <pc:docMk/>
            <pc:sldMk cId="3677041911" sldId="2134805918"/>
            <ac:spMk id="71" creationId="{16ED22C4-7DDA-42F8-A34C-7637BD3C26D4}"/>
          </ac:spMkLst>
        </pc:spChg>
        <pc:spChg chg="add mod">
          <ac:chgData name="ZINCK Yves [CEGEE]" userId="58ab786b-eff3-4fb5-b8c5-161f6b44608b" providerId="ADAL" clId="{BD8806A9-00CD-4508-8862-24D4C960B172}" dt="2022-11-22T15:31:55.360" v="289"/>
          <ac:spMkLst>
            <pc:docMk/>
            <pc:sldMk cId="3677041911" sldId="2134805918"/>
            <ac:spMk id="72" creationId="{8343F3BF-031E-4FD5-8B2B-F95936DDD7BD}"/>
          </ac:spMkLst>
        </pc:spChg>
        <pc:spChg chg="add mod">
          <ac:chgData name="ZINCK Yves [CEGEE]" userId="58ab786b-eff3-4fb5-b8c5-161f6b44608b" providerId="ADAL" clId="{BD8806A9-00CD-4508-8862-24D4C960B172}" dt="2022-11-22T15:31:55.360" v="289"/>
          <ac:spMkLst>
            <pc:docMk/>
            <pc:sldMk cId="3677041911" sldId="2134805918"/>
            <ac:spMk id="74" creationId="{0C416183-9D7A-4E1B-BD04-BD088551FA26}"/>
          </ac:spMkLst>
        </pc:spChg>
        <pc:spChg chg="add mod">
          <ac:chgData name="ZINCK Yves [CEGEE]" userId="58ab786b-eff3-4fb5-b8c5-161f6b44608b" providerId="ADAL" clId="{BD8806A9-00CD-4508-8862-24D4C960B172}" dt="2022-11-22T15:32:19.967" v="296" actId="6549"/>
          <ac:spMkLst>
            <pc:docMk/>
            <pc:sldMk cId="3677041911" sldId="2134805918"/>
            <ac:spMk id="76" creationId="{332B8B00-18F5-4B60-BB3C-5BDBFC1D23F9}"/>
          </ac:spMkLst>
        </pc:spChg>
        <pc:grpChg chg="del">
          <ac:chgData name="ZINCK Yves [CEGEE]" userId="58ab786b-eff3-4fb5-b8c5-161f6b44608b" providerId="ADAL" clId="{BD8806A9-00CD-4508-8862-24D4C960B172}" dt="2022-11-22T15:31:06.629" v="192" actId="478"/>
          <ac:grpSpMkLst>
            <pc:docMk/>
            <pc:sldMk cId="3677041911" sldId="2134805918"/>
            <ac:grpSpMk id="13" creationId="{7AE7FA34-18D0-49F5-9DE9-51309D1C7CAA}"/>
          </ac:grpSpMkLst>
        </pc:grpChg>
        <pc:grpChg chg="del">
          <ac:chgData name="ZINCK Yves [CEGEE]" userId="58ab786b-eff3-4fb5-b8c5-161f6b44608b" providerId="ADAL" clId="{BD8806A9-00CD-4508-8862-24D4C960B172}" dt="2022-11-22T15:31:15.639" v="199" actId="478"/>
          <ac:grpSpMkLst>
            <pc:docMk/>
            <pc:sldMk cId="3677041911" sldId="2134805918"/>
            <ac:grpSpMk id="32" creationId="{52B49A15-85E2-44F9-8584-DCF632E034DA}"/>
          </ac:grpSpMkLst>
        </pc:grpChg>
        <pc:grpChg chg="del">
          <ac:chgData name="ZINCK Yves [CEGEE]" userId="58ab786b-eff3-4fb5-b8c5-161f6b44608b" providerId="ADAL" clId="{BD8806A9-00CD-4508-8862-24D4C960B172}" dt="2022-11-22T15:31:15.639" v="199" actId="478"/>
          <ac:grpSpMkLst>
            <pc:docMk/>
            <pc:sldMk cId="3677041911" sldId="2134805918"/>
            <ac:grpSpMk id="44" creationId="{6D2C475E-07AA-4ED6-863C-57E23B0120AB}"/>
          </ac:grpSpMkLst>
        </pc:grpChg>
        <pc:picChg chg="del">
          <ac:chgData name="ZINCK Yves [CEGEE]" userId="58ab786b-eff3-4fb5-b8c5-161f6b44608b" providerId="ADAL" clId="{BD8806A9-00CD-4508-8862-24D4C960B172}" dt="2022-11-22T15:31:15.639" v="199" actId="478"/>
          <ac:picMkLst>
            <pc:docMk/>
            <pc:sldMk cId="3677041911" sldId="2134805918"/>
            <ac:picMk id="5" creationId="{1AB091D5-0104-40DD-9E44-2B51F526571D}"/>
          </ac:picMkLst>
        </pc:picChg>
        <pc:picChg chg="del">
          <ac:chgData name="ZINCK Yves [CEGEE]" userId="58ab786b-eff3-4fb5-b8c5-161f6b44608b" providerId="ADAL" clId="{BD8806A9-00CD-4508-8862-24D4C960B172}" dt="2022-11-22T15:31:10.237" v="195" actId="478"/>
          <ac:picMkLst>
            <pc:docMk/>
            <pc:sldMk cId="3677041911" sldId="2134805918"/>
            <ac:picMk id="6" creationId="{1ED5FCCD-AE98-4F42-B03D-70B923FDEDFB}"/>
          </ac:picMkLst>
        </pc:picChg>
        <pc:picChg chg="del">
          <ac:chgData name="ZINCK Yves [CEGEE]" userId="58ab786b-eff3-4fb5-b8c5-161f6b44608b" providerId="ADAL" clId="{BD8806A9-00CD-4508-8862-24D4C960B172}" dt="2022-11-22T15:31:07.587" v="193" actId="478"/>
          <ac:picMkLst>
            <pc:docMk/>
            <pc:sldMk cId="3677041911" sldId="2134805918"/>
            <ac:picMk id="11" creationId="{5FA8D8F4-0BB8-460B-9C28-DC4E9CC71E25}"/>
          </ac:picMkLst>
        </pc:picChg>
        <pc:picChg chg="add mod">
          <ac:chgData name="ZINCK Yves [CEGEE]" userId="58ab786b-eff3-4fb5-b8c5-161f6b44608b" providerId="ADAL" clId="{BD8806A9-00CD-4508-8862-24D4C960B172}" dt="2022-11-22T15:31:55.360" v="289"/>
          <ac:picMkLst>
            <pc:docMk/>
            <pc:sldMk cId="3677041911" sldId="2134805918"/>
            <ac:picMk id="73" creationId="{5185F161-44A7-4391-BD1D-453B6CFFD896}"/>
          </ac:picMkLst>
        </pc:picChg>
        <pc:picChg chg="add mod">
          <ac:chgData name="ZINCK Yves [CEGEE]" userId="58ab786b-eff3-4fb5-b8c5-161f6b44608b" providerId="ADAL" clId="{BD8806A9-00CD-4508-8862-24D4C960B172}" dt="2022-11-22T15:31:55.360" v="289"/>
          <ac:picMkLst>
            <pc:docMk/>
            <pc:sldMk cId="3677041911" sldId="2134805918"/>
            <ac:picMk id="75" creationId="{F1FF3183-596C-43CA-8556-90E697D27FF2}"/>
          </ac:picMkLst>
        </pc:picChg>
        <pc:cxnChg chg="del">
          <ac:chgData name="ZINCK Yves [CEGEE]" userId="58ab786b-eff3-4fb5-b8c5-161f6b44608b" providerId="ADAL" clId="{BD8806A9-00CD-4508-8862-24D4C960B172}" dt="2022-11-22T15:31:08.659" v="194" actId="478"/>
          <ac:cxnSpMkLst>
            <pc:docMk/>
            <pc:sldMk cId="3677041911" sldId="2134805918"/>
            <ac:cxnSpMk id="7" creationId="{27FF777C-EC87-498C-BF99-8C425EF87FE7}"/>
          </ac:cxnSpMkLst>
        </pc:cxnChg>
        <pc:cxnChg chg="del">
          <ac:chgData name="ZINCK Yves [CEGEE]" userId="58ab786b-eff3-4fb5-b8c5-161f6b44608b" providerId="ADAL" clId="{BD8806A9-00CD-4508-8862-24D4C960B172}" dt="2022-11-22T15:31:15.639" v="199" actId="478"/>
          <ac:cxnSpMkLst>
            <pc:docMk/>
            <pc:sldMk cId="3677041911" sldId="2134805918"/>
            <ac:cxnSpMk id="23" creationId="{37F1B86A-76E3-45A9-A7A6-FC32859BC37C}"/>
          </ac:cxnSpMkLst>
        </pc:cxnChg>
        <pc:cxnChg chg="del">
          <ac:chgData name="ZINCK Yves [CEGEE]" userId="58ab786b-eff3-4fb5-b8c5-161f6b44608b" providerId="ADAL" clId="{BD8806A9-00CD-4508-8862-24D4C960B172}" dt="2022-11-22T15:31:15.639" v="199" actId="478"/>
          <ac:cxnSpMkLst>
            <pc:docMk/>
            <pc:sldMk cId="3677041911" sldId="2134805918"/>
            <ac:cxnSpMk id="27" creationId="{73F35E4E-6220-4ABE-9DB7-1645D31059C6}"/>
          </ac:cxnSpMkLst>
        </pc:cxnChg>
        <pc:cxnChg chg="del">
          <ac:chgData name="ZINCK Yves [CEGEE]" userId="58ab786b-eff3-4fb5-b8c5-161f6b44608b" providerId="ADAL" clId="{BD8806A9-00CD-4508-8862-24D4C960B172}" dt="2022-11-22T15:31:15.639" v="199" actId="478"/>
          <ac:cxnSpMkLst>
            <pc:docMk/>
            <pc:sldMk cId="3677041911" sldId="2134805918"/>
            <ac:cxnSpMk id="38" creationId="{2AEA8820-73D5-43D9-A627-F1D6B63B010D}"/>
          </ac:cxnSpMkLst>
        </pc:cxnChg>
        <pc:cxnChg chg="del">
          <ac:chgData name="ZINCK Yves [CEGEE]" userId="58ab786b-eff3-4fb5-b8c5-161f6b44608b" providerId="ADAL" clId="{BD8806A9-00CD-4508-8862-24D4C960B172}" dt="2022-11-22T15:31:12.241" v="198" actId="478"/>
          <ac:cxnSpMkLst>
            <pc:docMk/>
            <pc:sldMk cId="3677041911" sldId="2134805918"/>
            <ac:cxnSpMk id="64" creationId="{8181A091-2916-4AE7-B819-1CA8799E3B89}"/>
          </ac:cxnSpMkLst>
        </pc:cxnChg>
        <pc:cxnChg chg="del">
          <ac:chgData name="ZINCK Yves [CEGEE]" userId="58ab786b-eff3-4fb5-b8c5-161f6b44608b" providerId="ADAL" clId="{BD8806A9-00CD-4508-8862-24D4C960B172}" dt="2022-11-22T15:31:15.639" v="199" actId="478"/>
          <ac:cxnSpMkLst>
            <pc:docMk/>
            <pc:sldMk cId="3677041911" sldId="2134805918"/>
            <ac:cxnSpMk id="67" creationId="{65AE9A53-4666-420B-9FA8-A46534D74635}"/>
          </ac:cxnSpMkLst>
        </pc:cxnChg>
      </pc:sldChg>
      <pc:sldChg chg="ord">
        <pc:chgData name="ZINCK Yves [CEGEE]" userId="58ab786b-eff3-4fb5-b8c5-161f6b44608b" providerId="ADAL" clId="{BD8806A9-00CD-4508-8862-24D4C960B172}" dt="2022-11-22T16:06:07.948" v="989"/>
        <pc:sldMkLst>
          <pc:docMk/>
          <pc:sldMk cId="2776507303" sldId="2134805929"/>
        </pc:sldMkLst>
      </pc:sldChg>
      <pc:sldChg chg="addSp delSp modSp mod">
        <pc:chgData name="ZINCK Yves [CEGEE]" userId="58ab786b-eff3-4fb5-b8c5-161f6b44608b" providerId="ADAL" clId="{BD8806A9-00CD-4508-8862-24D4C960B172}" dt="2022-11-22T16:01:15.286" v="968" actId="1036"/>
        <pc:sldMkLst>
          <pc:docMk/>
          <pc:sldMk cId="4240400867" sldId="2134805930"/>
        </pc:sldMkLst>
        <pc:spChg chg="del">
          <ac:chgData name="ZINCK Yves [CEGEE]" userId="58ab786b-eff3-4fb5-b8c5-161f6b44608b" providerId="ADAL" clId="{BD8806A9-00CD-4508-8862-24D4C960B172}" dt="2022-11-22T16:00:59.427" v="934" actId="478"/>
          <ac:spMkLst>
            <pc:docMk/>
            <pc:sldMk cId="4240400867" sldId="2134805930"/>
            <ac:spMk id="6" creationId="{C9478F43-2EAA-4BD4-BD5F-A487DE334317}"/>
          </ac:spMkLst>
        </pc:spChg>
        <pc:spChg chg="del">
          <ac:chgData name="ZINCK Yves [CEGEE]" userId="58ab786b-eff3-4fb5-b8c5-161f6b44608b" providerId="ADAL" clId="{BD8806A9-00CD-4508-8862-24D4C960B172}" dt="2022-11-22T16:00:59.427" v="934" actId="478"/>
          <ac:spMkLst>
            <pc:docMk/>
            <pc:sldMk cId="4240400867" sldId="2134805930"/>
            <ac:spMk id="14" creationId="{5FBC2980-2E42-4BF4-98BB-68C8549A6F98}"/>
          </ac:spMkLst>
        </pc:spChg>
        <pc:spChg chg="del">
          <ac:chgData name="ZINCK Yves [CEGEE]" userId="58ab786b-eff3-4fb5-b8c5-161f6b44608b" providerId="ADAL" clId="{BD8806A9-00CD-4508-8862-24D4C960B172}" dt="2022-11-22T16:00:59.427" v="934" actId="478"/>
          <ac:spMkLst>
            <pc:docMk/>
            <pc:sldMk cId="4240400867" sldId="2134805930"/>
            <ac:spMk id="15" creationId="{EA06ED15-1136-43CF-A8F1-CC622E91B589}"/>
          </ac:spMkLst>
        </pc:spChg>
        <pc:spChg chg="add mod">
          <ac:chgData name="ZINCK Yves [CEGEE]" userId="58ab786b-eff3-4fb5-b8c5-161f6b44608b" providerId="ADAL" clId="{BD8806A9-00CD-4508-8862-24D4C960B172}" dt="2022-11-22T16:00:49.717" v="933" actId="20577"/>
          <ac:spMkLst>
            <pc:docMk/>
            <pc:sldMk cId="4240400867" sldId="2134805930"/>
            <ac:spMk id="18" creationId="{7DB9C6C3-09C6-408F-8781-A82CE9BFCA60}"/>
          </ac:spMkLst>
        </pc:spChg>
        <pc:spChg chg="add mod">
          <ac:chgData name="ZINCK Yves [CEGEE]" userId="58ab786b-eff3-4fb5-b8c5-161f6b44608b" providerId="ADAL" clId="{BD8806A9-00CD-4508-8862-24D4C960B172}" dt="2022-11-22T16:01:15.286" v="968" actId="1036"/>
          <ac:spMkLst>
            <pc:docMk/>
            <pc:sldMk cId="4240400867" sldId="2134805930"/>
            <ac:spMk id="19" creationId="{611423B8-3E4F-44EE-B6DA-B2CC6C259604}"/>
          </ac:spMkLst>
        </pc:spChg>
        <pc:spChg chg="del">
          <ac:chgData name="ZINCK Yves [CEGEE]" userId="58ab786b-eff3-4fb5-b8c5-161f6b44608b" providerId="ADAL" clId="{BD8806A9-00CD-4508-8862-24D4C960B172}" dt="2022-11-22T16:00:59.427" v="934" actId="478"/>
          <ac:spMkLst>
            <pc:docMk/>
            <pc:sldMk cId="4240400867" sldId="2134805930"/>
            <ac:spMk id="21" creationId="{1E689562-8D6B-4EE0-9192-484096797426}"/>
          </ac:spMkLst>
        </pc:spChg>
        <pc:spChg chg="add mod">
          <ac:chgData name="ZINCK Yves [CEGEE]" userId="58ab786b-eff3-4fb5-b8c5-161f6b44608b" providerId="ADAL" clId="{BD8806A9-00CD-4508-8862-24D4C960B172}" dt="2022-11-22T16:01:15.286" v="968" actId="1036"/>
          <ac:spMkLst>
            <pc:docMk/>
            <pc:sldMk cId="4240400867" sldId="2134805930"/>
            <ac:spMk id="22" creationId="{6FFCC954-70B7-48A5-B0D7-8A5B14B1B6FF}"/>
          </ac:spMkLst>
        </pc:spChg>
        <pc:spChg chg="add mod">
          <ac:chgData name="ZINCK Yves [CEGEE]" userId="58ab786b-eff3-4fb5-b8c5-161f6b44608b" providerId="ADAL" clId="{BD8806A9-00CD-4508-8862-24D4C960B172}" dt="2022-11-22T16:01:15.286" v="968" actId="1036"/>
          <ac:spMkLst>
            <pc:docMk/>
            <pc:sldMk cId="4240400867" sldId="2134805930"/>
            <ac:spMk id="29" creationId="{F7339BF2-391F-4484-A220-947B3F851187}"/>
          </ac:spMkLst>
        </pc:spChg>
        <pc:spChg chg="add mod">
          <ac:chgData name="ZINCK Yves [CEGEE]" userId="58ab786b-eff3-4fb5-b8c5-161f6b44608b" providerId="ADAL" clId="{BD8806A9-00CD-4508-8862-24D4C960B172}" dt="2022-11-22T16:01:15.286" v="968" actId="1036"/>
          <ac:spMkLst>
            <pc:docMk/>
            <pc:sldMk cId="4240400867" sldId="2134805930"/>
            <ac:spMk id="30" creationId="{76CC6C0B-D421-4A4C-BD6C-2BCEB8F5253B}"/>
          </ac:spMkLst>
        </pc:spChg>
        <pc:picChg chg="del">
          <ac:chgData name="ZINCK Yves [CEGEE]" userId="58ab786b-eff3-4fb5-b8c5-161f6b44608b" providerId="ADAL" clId="{BD8806A9-00CD-4508-8862-24D4C960B172}" dt="2022-11-22T16:00:59.427" v="934" actId="478"/>
          <ac:picMkLst>
            <pc:docMk/>
            <pc:sldMk cId="4240400867" sldId="2134805930"/>
            <ac:picMk id="3" creationId="{17397EE0-6799-4D9E-A1B6-6B14E839C9CE}"/>
          </ac:picMkLst>
        </pc:picChg>
        <pc:picChg chg="del">
          <ac:chgData name="ZINCK Yves [CEGEE]" userId="58ab786b-eff3-4fb5-b8c5-161f6b44608b" providerId="ADAL" clId="{BD8806A9-00CD-4508-8862-24D4C960B172}" dt="2022-11-22T16:00:59.427" v="934" actId="478"/>
          <ac:picMkLst>
            <pc:docMk/>
            <pc:sldMk cId="4240400867" sldId="2134805930"/>
            <ac:picMk id="4" creationId="{A3F5406B-E251-4FDA-891D-5699BA45EC79}"/>
          </ac:picMkLst>
        </pc:picChg>
        <pc:picChg chg="add mod">
          <ac:chgData name="ZINCK Yves [CEGEE]" userId="58ab786b-eff3-4fb5-b8c5-161f6b44608b" providerId="ADAL" clId="{BD8806A9-00CD-4508-8862-24D4C960B172}" dt="2022-11-22T16:01:15.286" v="968" actId="1036"/>
          <ac:picMkLst>
            <pc:docMk/>
            <pc:sldMk cId="4240400867" sldId="2134805930"/>
            <ac:picMk id="25" creationId="{BC3C014E-3FB6-4424-91C8-DEE128F3AF90}"/>
          </ac:picMkLst>
        </pc:picChg>
        <pc:picChg chg="del">
          <ac:chgData name="ZINCK Yves [CEGEE]" userId="58ab786b-eff3-4fb5-b8c5-161f6b44608b" providerId="ADAL" clId="{BD8806A9-00CD-4508-8862-24D4C960B172}" dt="2022-11-22T16:00:59.427" v="934" actId="478"/>
          <ac:picMkLst>
            <pc:docMk/>
            <pc:sldMk cId="4240400867" sldId="2134805930"/>
            <ac:picMk id="26" creationId="{FCEECE02-CB32-45C2-A558-57DFCCF3692F}"/>
          </ac:picMkLst>
        </pc:picChg>
        <pc:picChg chg="del">
          <ac:chgData name="ZINCK Yves [CEGEE]" userId="58ab786b-eff3-4fb5-b8c5-161f6b44608b" providerId="ADAL" clId="{BD8806A9-00CD-4508-8862-24D4C960B172}" dt="2022-11-22T16:00:59.427" v="934" actId="478"/>
          <ac:picMkLst>
            <pc:docMk/>
            <pc:sldMk cId="4240400867" sldId="2134805930"/>
            <ac:picMk id="27" creationId="{AD8089AF-6872-44C4-8C06-BC41F440BF8F}"/>
          </ac:picMkLst>
        </pc:picChg>
        <pc:picChg chg="add mod">
          <ac:chgData name="ZINCK Yves [CEGEE]" userId="58ab786b-eff3-4fb5-b8c5-161f6b44608b" providerId="ADAL" clId="{BD8806A9-00CD-4508-8862-24D4C960B172}" dt="2022-11-22T16:01:15.286" v="968" actId="1036"/>
          <ac:picMkLst>
            <pc:docMk/>
            <pc:sldMk cId="4240400867" sldId="2134805930"/>
            <ac:picMk id="28" creationId="{88E6D01A-10E7-416C-A1EF-B4D44AD94E13}"/>
          </ac:picMkLst>
        </pc:picChg>
        <pc:picChg chg="add mod">
          <ac:chgData name="ZINCK Yves [CEGEE]" userId="58ab786b-eff3-4fb5-b8c5-161f6b44608b" providerId="ADAL" clId="{BD8806A9-00CD-4508-8862-24D4C960B172}" dt="2022-11-22T16:01:15.286" v="968" actId="1036"/>
          <ac:picMkLst>
            <pc:docMk/>
            <pc:sldMk cId="4240400867" sldId="2134805930"/>
            <ac:picMk id="33" creationId="{0E66A53B-A518-43F7-A77A-EF9EE2206F7A}"/>
          </ac:picMkLst>
        </pc:picChg>
        <pc:picChg chg="add mod">
          <ac:chgData name="ZINCK Yves [CEGEE]" userId="58ab786b-eff3-4fb5-b8c5-161f6b44608b" providerId="ADAL" clId="{BD8806A9-00CD-4508-8862-24D4C960B172}" dt="2022-11-22T16:01:15.286" v="968" actId="1036"/>
          <ac:picMkLst>
            <pc:docMk/>
            <pc:sldMk cId="4240400867" sldId="2134805930"/>
            <ac:picMk id="34" creationId="{E0887FB6-A4CA-40DD-95DE-CF12F465C906}"/>
          </ac:picMkLst>
        </pc:picChg>
        <pc:cxnChg chg="del">
          <ac:chgData name="ZINCK Yves [CEGEE]" userId="58ab786b-eff3-4fb5-b8c5-161f6b44608b" providerId="ADAL" clId="{BD8806A9-00CD-4508-8862-24D4C960B172}" dt="2022-11-22T16:00:59.427" v="934" actId="478"/>
          <ac:cxnSpMkLst>
            <pc:docMk/>
            <pc:sldMk cId="4240400867" sldId="2134805930"/>
            <ac:cxnSpMk id="23" creationId="{137C176E-0AB5-4B6D-8D9B-4FC5DD05872F}"/>
          </ac:cxnSpMkLst>
        </pc:cxnChg>
        <pc:cxnChg chg="del">
          <ac:chgData name="ZINCK Yves [CEGEE]" userId="58ab786b-eff3-4fb5-b8c5-161f6b44608b" providerId="ADAL" clId="{BD8806A9-00CD-4508-8862-24D4C960B172}" dt="2022-11-22T16:00:59.427" v="934" actId="478"/>
          <ac:cxnSpMkLst>
            <pc:docMk/>
            <pc:sldMk cId="4240400867" sldId="2134805930"/>
            <ac:cxnSpMk id="24" creationId="{7A26A970-665B-41B2-BA11-6E42072D973C}"/>
          </ac:cxnSpMkLst>
        </pc:cxnChg>
        <pc:cxnChg chg="add mod">
          <ac:chgData name="ZINCK Yves [CEGEE]" userId="58ab786b-eff3-4fb5-b8c5-161f6b44608b" providerId="ADAL" clId="{BD8806A9-00CD-4508-8862-24D4C960B172}" dt="2022-11-22T16:01:15.286" v="968" actId="1036"/>
          <ac:cxnSpMkLst>
            <pc:docMk/>
            <pc:sldMk cId="4240400867" sldId="2134805930"/>
            <ac:cxnSpMk id="31" creationId="{C25A894F-926A-4D3C-80E6-4299124698DF}"/>
          </ac:cxnSpMkLst>
        </pc:cxnChg>
        <pc:cxnChg chg="add mod">
          <ac:chgData name="ZINCK Yves [CEGEE]" userId="58ab786b-eff3-4fb5-b8c5-161f6b44608b" providerId="ADAL" clId="{BD8806A9-00CD-4508-8862-24D4C960B172}" dt="2022-11-22T16:01:15.286" v="968" actId="1036"/>
          <ac:cxnSpMkLst>
            <pc:docMk/>
            <pc:sldMk cId="4240400867" sldId="2134805930"/>
            <ac:cxnSpMk id="32" creationId="{297F4268-FA13-4F71-9FB7-1BEAB7126F84}"/>
          </ac:cxnSpMkLst>
        </pc:cxnChg>
      </pc:sldChg>
      <pc:sldChg chg="addSp delSp modSp mod">
        <pc:chgData name="ZINCK Yves [CEGEE]" userId="58ab786b-eff3-4fb5-b8c5-161f6b44608b" providerId="ADAL" clId="{BD8806A9-00CD-4508-8862-24D4C960B172}" dt="2022-11-22T15:59:46.898" v="901" actId="208"/>
        <pc:sldMkLst>
          <pc:docMk/>
          <pc:sldMk cId="1418894327" sldId="2134805933"/>
        </pc:sldMkLst>
        <pc:spChg chg="del">
          <ac:chgData name="ZINCK Yves [CEGEE]" userId="58ab786b-eff3-4fb5-b8c5-161f6b44608b" providerId="ADAL" clId="{BD8806A9-00CD-4508-8862-24D4C960B172}" dt="2022-11-22T15:59:24.277" v="896" actId="478"/>
          <ac:spMkLst>
            <pc:docMk/>
            <pc:sldMk cId="1418894327" sldId="2134805933"/>
            <ac:spMk id="14" creationId="{F95DB93F-078F-4673-9E08-63781672D02A}"/>
          </ac:spMkLst>
        </pc:spChg>
        <pc:spChg chg="del">
          <ac:chgData name="ZINCK Yves [CEGEE]" userId="58ab786b-eff3-4fb5-b8c5-161f6b44608b" providerId="ADAL" clId="{BD8806A9-00CD-4508-8862-24D4C960B172}" dt="2022-11-22T15:59:24.277" v="896" actId="478"/>
          <ac:spMkLst>
            <pc:docMk/>
            <pc:sldMk cId="1418894327" sldId="2134805933"/>
            <ac:spMk id="15" creationId="{417F8B2C-D1B4-47BB-BC61-00E6558757DD}"/>
          </ac:spMkLst>
        </pc:spChg>
        <pc:spChg chg="del">
          <ac:chgData name="ZINCK Yves [CEGEE]" userId="58ab786b-eff3-4fb5-b8c5-161f6b44608b" providerId="ADAL" clId="{BD8806A9-00CD-4508-8862-24D4C960B172}" dt="2022-11-22T15:59:24.277" v="896" actId="478"/>
          <ac:spMkLst>
            <pc:docMk/>
            <pc:sldMk cId="1418894327" sldId="2134805933"/>
            <ac:spMk id="17" creationId="{6A4EE824-37E9-4FD3-B227-AF849C723B35}"/>
          </ac:spMkLst>
        </pc:spChg>
        <pc:spChg chg="add mod">
          <ac:chgData name="ZINCK Yves [CEGEE]" userId="58ab786b-eff3-4fb5-b8c5-161f6b44608b" providerId="ADAL" clId="{BD8806A9-00CD-4508-8862-24D4C960B172}" dt="2022-11-22T15:59:31.881" v="899"/>
          <ac:spMkLst>
            <pc:docMk/>
            <pc:sldMk cId="1418894327" sldId="2134805933"/>
            <ac:spMk id="24" creationId="{045D995A-54D5-4913-A655-BC4F54575230}"/>
          </ac:spMkLst>
        </pc:spChg>
        <pc:spChg chg="del">
          <ac:chgData name="ZINCK Yves [CEGEE]" userId="58ab786b-eff3-4fb5-b8c5-161f6b44608b" providerId="ADAL" clId="{BD8806A9-00CD-4508-8862-24D4C960B172}" dt="2022-11-22T15:59:24.277" v="896" actId="478"/>
          <ac:spMkLst>
            <pc:docMk/>
            <pc:sldMk cId="1418894327" sldId="2134805933"/>
            <ac:spMk id="25" creationId="{163AC6D4-B3A1-487C-8ECC-FD24F12F30FD}"/>
          </ac:spMkLst>
        </pc:spChg>
        <pc:spChg chg="add mod">
          <ac:chgData name="ZINCK Yves [CEGEE]" userId="58ab786b-eff3-4fb5-b8c5-161f6b44608b" providerId="ADAL" clId="{BD8806A9-00CD-4508-8862-24D4C960B172}" dt="2022-11-22T15:59:31.881" v="899"/>
          <ac:spMkLst>
            <pc:docMk/>
            <pc:sldMk cId="1418894327" sldId="2134805933"/>
            <ac:spMk id="26" creationId="{7CA35912-86BD-41FF-BFC0-B289C2E0F869}"/>
          </ac:spMkLst>
        </pc:spChg>
        <pc:spChg chg="del">
          <ac:chgData name="ZINCK Yves [CEGEE]" userId="58ab786b-eff3-4fb5-b8c5-161f6b44608b" providerId="ADAL" clId="{BD8806A9-00CD-4508-8862-24D4C960B172}" dt="2022-11-22T15:59:24.277" v="896" actId="478"/>
          <ac:spMkLst>
            <pc:docMk/>
            <pc:sldMk cId="1418894327" sldId="2134805933"/>
            <ac:spMk id="27" creationId="{4857704A-1C71-4BF8-8F59-001B711F7BA9}"/>
          </ac:spMkLst>
        </pc:spChg>
        <pc:spChg chg="add mod">
          <ac:chgData name="ZINCK Yves [CEGEE]" userId="58ab786b-eff3-4fb5-b8c5-161f6b44608b" providerId="ADAL" clId="{BD8806A9-00CD-4508-8862-24D4C960B172}" dt="2022-11-22T15:59:31.881" v="899"/>
          <ac:spMkLst>
            <pc:docMk/>
            <pc:sldMk cId="1418894327" sldId="2134805933"/>
            <ac:spMk id="28" creationId="{C9BB95B8-1C5C-4B62-84A6-A58CB9C3C67F}"/>
          </ac:spMkLst>
        </pc:spChg>
        <pc:spChg chg="del">
          <ac:chgData name="ZINCK Yves [CEGEE]" userId="58ab786b-eff3-4fb5-b8c5-161f6b44608b" providerId="ADAL" clId="{BD8806A9-00CD-4508-8862-24D4C960B172}" dt="2022-11-22T15:59:24.277" v="896" actId="478"/>
          <ac:spMkLst>
            <pc:docMk/>
            <pc:sldMk cId="1418894327" sldId="2134805933"/>
            <ac:spMk id="31" creationId="{F99CD1C6-3FE7-4044-991E-19BC4F8A9C75}"/>
          </ac:spMkLst>
        </pc:spChg>
        <pc:spChg chg="add mod">
          <ac:chgData name="ZINCK Yves [CEGEE]" userId="58ab786b-eff3-4fb5-b8c5-161f6b44608b" providerId="ADAL" clId="{BD8806A9-00CD-4508-8862-24D4C960B172}" dt="2022-11-22T15:59:31.881" v="899"/>
          <ac:spMkLst>
            <pc:docMk/>
            <pc:sldMk cId="1418894327" sldId="2134805933"/>
            <ac:spMk id="36" creationId="{F67C50F3-8098-44B7-9001-AC8DFAF2BF06}"/>
          </ac:spMkLst>
        </pc:spChg>
        <pc:spChg chg="add mod">
          <ac:chgData name="ZINCK Yves [CEGEE]" userId="58ab786b-eff3-4fb5-b8c5-161f6b44608b" providerId="ADAL" clId="{BD8806A9-00CD-4508-8862-24D4C960B172}" dt="2022-11-22T15:59:31.881" v="899"/>
          <ac:spMkLst>
            <pc:docMk/>
            <pc:sldMk cId="1418894327" sldId="2134805933"/>
            <ac:spMk id="37" creationId="{D2CC2306-31F3-41A1-BFB5-52DDDCA99862}"/>
          </ac:spMkLst>
        </pc:spChg>
        <pc:picChg chg="del">
          <ac:chgData name="ZINCK Yves [CEGEE]" userId="58ab786b-eff3-4fb5-b8c5-161f6b44608b" providerId="ADAL" clId="{BD8806A9-00CD-4508-8862-24D4C960B172}" dt="2022-11-22T15:59:24.277" v="896" actId="478"/>
          <ac:picMkLst>
            <pc:docMk/>
            <pc:sldMk cId="1418894327" sldId="2134805933"/>
            <ac:picMk id="4" creationId="{CF4EA13E-AD79-457B-8F5F-989D532B8625}"/>
          </ac:picMkLst>
        </pc:picChg>
        <pc:picChg chg="del">
          <ac:chgData name="ZINCK Yves [CEGEE]" userId="58ab786b-eff3-4fb5-b8c5-161f6b44608b" providerId="ADAL" clId="{BD8806A9-00CD-4508-8862-24D4C960B172}" dt="2022-11-22T15:59:24.277" v="896" actId="478"/>
          <ac:picMkLst>
            <pc:docMk/>
            <pc:sldMk cId="1418894327" sldId="2134805933"/>
            <ac:picMk id="6" creationId="{796E0A8B-33D8-4796-8284-A7D3C93E259F}"/>
          </ac:picMkLst>
        </pc:picChg>
        <pc:picChg chg="del mod">
          <ac:chgData name="ZINCK Yves [CEGEE]" userId="58ab786b-eff3-4fb5-b8c5-161f6b44608b" providerId="ADAL" clId="{BD8806A9-00CD-4508-8862-24D4C960B172}" dt="2022-11-22T15:59:26.001" v="898" actId="478"/>
          <ac:picMkLst>
            <pc:docMk/>
            <pc:sldMk cId="1418894327" sldId="2134805933"/>
            <ac:picMk id="7" creationId="{BDCB9DEB-F54F-4209-BF31-F2FE3DADC954}"/>
          </ac:picMkLst>
        </pc:picChg>
        <pc:picChg chg="del">
          <ac:chgData name="ZINCK Yves [CEGEE]" userId="58ab786b-eff3-4fb5-b8c5-161f6b44608b" providerId="ADAL" clId="{BD8806A9-00CD-4508-8862-24D4C960B172}" dt="2022-11-22T15:59:24.277" v="896" actId="478"/>
          <ac:picMkLst>
            <pc:docMk/>
            <pc:sldMk cId="1418894327" sldId="2134805933"/>
            <ac:picMk id="16" creationId="{485602E6-DBD4-4626-BB01-127DAC1D98FD}"/>
          </ac:picMkLst>
        </pc:picChg>
        <pc:picChg chg="del">
          <ac:chgData name="ZINCK Yves [CEGEE]" userId="58ab786b-eff3-4fb5-b8c5-161f6b44608b" providerId="ADAL" clId="{BD8806A9-00CD-4508-8862-24D4C960B172}" dt="2022-11-22T15:59:24.277" v="896" actId="478"/>
          <ac:picMkLst>
            <pc:docMk/>
            <pc:sldMk cId="1418894327" sldId="2134805933"/>
            <ac:picMk id="18" creationId="{D020AEAB-8793-4539-A67B-5B0173A7A902}"/>
          </ac:picMkLst>
        </pc:picChg>
        <pc:picChg chg="del">
          <ac:chgData name="ZINCK Yves [CEGEE]" userId="58ab786b-eff3-4fb5-b8c5-161f6b44608b" providerId="ADAL" clId="{BD8806A9-00CD-4508-8862-24D4C960B172}" dt="2022-11-22T15:59:33.870" v="900" actId="478"/>
          <ac:picMkLst>
            <pc:docMk/>
            <pc:sldMk cId="1418894327" sldId="2134805933"/>
            <ac:picMk id="19" creationId="{29152027-FBBE-4A87-98B3-21B07C798333}"/>
          </ac:picMkLst>
        </pc:picChg>
        <pc:picChg chg="add mod">
          <ac:chgData name="ZINCK Yves [CEGEE]" userId="58ab786b-eff3-4fb5-b8c5-161f6b44608b" providerId="ADAL" clId="{BD8806A9-00CD-4508-8862-24D4C960B172}" dt="2022-11-22T15:59:31.881" v="899"/>
          <ac:picMkLst>
            <pc:docMk/>
            <pc:sldMk cId="1418894327" sldId="2134805933"/>
            <ac:picMk id="20" creationId="{D964D19B-8B75-4849-B807-2C8E0EB2CB2B}"/>
          </ac:picMkLst>
        </pc:picChg>
        <pc:picChg chg="add mod">
          <ac:chgData name="ZINCK Yves [CEGEE]" userId="58ab786b-eff3-4fb5-b8c5-161f6b44608b" providerId="ADAL" clId="{BD8806A9-00CD-4508-8862-24D4C960B172}" dt="2022-11-22T15:59:31.881" v="899"/>
          <ac:picMkLst>
            <pc:docMk/>
            <pc:sldMk cId="1418894327" sldId="2134805933"/>
            <ac:picMk id="21" creationId="{E6DE3DEC-F2B4-48DF-B8D2-09EB4FF13BB9}"/>
          </ac:picMkLst>
        </pc:picChg>
        <pc:picChg chg="add mod">
          <ac:chgData name="ZINCK Yves [CEGEE]" userId="58ab786b-eff3-4fb5-b8c5-161f6b44608b" providerId="ADAL" clId="{BD8806A9-00CD-4508-8862-24D4C960B172}" dt="2022-11-22T15:59:31.881" v="899"/>
          <ac:picMkLst>
            <pc:docMk/>
            <pc:sldMk cId="1418894327" sldId="2134805933"/>
            <ac:picMk id="23" creationId="{BE3C04F5-5B23-4274-9CE5-35905F3CD25C}"/>
          </ac:picMkLst>
        </pc:picChg>
        <pc:picChg chg="add mod">
          <ac:chgData name="ZINCK Yves [CEGEE]" userId="58ab786b-eff3-4fb5-b8c5-161f6b44608b" providerId="ADAL" clId="{BD8806A9-00CD-4508-8862-24D4C960B172}" dt="2022-11-22T15:59:31.881" v="899"/>
          <ac:picMkLst>
            <pc:docMk/>
            <pc:sldMk cId="1418894327" sldId="2134805933"/>
            <ac:picMk id="32" creationId="{C34E1AE1-0608-480C-8919-CCDF43B53664}"/>
          </ac:picMkLst>
        </pc:picChg>
        <pc:cxnChg chg="del">
          <ac:chgData name="ZINCK Yves [CEGEE]" userId="58ab786b-eff3-4fb5-b8c5-161f6b44608b" providerId="ADAL" clId="{BD8806A9-00CD-4508-8862-24D4C960B172}" dt="2022-11-22T15:59:24.277" v="896" actId="478"/>
          <ac:cxnSpMkLst>
            <pc:docMk/>
            <pc:sldMk cId="1418894327" sldId="2134805933"/>
            <ac:cxnSpMk id="8" creationId="{FA8E4491-F777-42E6-81B8-85A70AFF5FCC}"/>
          </ac:cxnSpMkLst>
        </pc:cxnChg>
        <pc:cxnChg chg="del">
          <ac:chgData name="ZINCK Yves [CEGEE]" userId="58ab786b-eff3-4fb5-b8c5-161f6b44608b" providerId="ADAL" clId="{BD8806A9-00CD-4508-8862-24D4C960B172}" dt="2022-11-22T15:59:24.277" v="896" actId="478"/>
          <ac:cxnSpMkLst>
            <pc:docMk/>
            <pc:sldMk cId="1418894327" sldId="2134805933"/>
            <ac:cxnSpMk id="10" creationId="{95FC2FA3-3131-4CEF-9BC7-83C01CA11A66}"/>
          </ac:cxnSpMkLst>
        </pc:cxnChg>
        <pc:cxnChg chg="del">
          <ac:chgData name="ZINCK Yves [CEGEE]" userId="58ab786b-eff3-4fb5-b8c5-161f6b44608b" providerId="ADAL" clId="{BD8806A9-00CD-4508-8862-24D4C960B172}" dt="2022-11-22T15:59:24.277" v="896" actId="478"/>
          <ac:cxnSpMkLst>
            <pc:docMk/>
            <pc:sldMk cId="1418894327" sldId="2134805933"/>
            <ac:cxnSpMk id="29" creationId="{EE3DAA7E-5917-4C19-9B65-7F637AEA617E}"/>
          </ac:cxnSpMkLst>
        </pc:cxnChg>
        <pc:cxnChg chg="add mod">
          <ac:chgData name="ZINCK Yves [CEGEE]" userId="58ab786b-eff3-4fb5-b8c5-161f6b44608b" providerId="ADAL" clId="{BD8806A9-00CD-4508-8862-24D4C960B172}" dt="2022-11-22T15:59:46.898" v="901" actId="208"/>
          <ac:cxnSpMkLst>
            <pc:docMk/>
            <pc:sldMk cId="1418894327" sldId="2134805933"/>
            <ac:cxnSpMk id="30" creationId="{A3081497-B3FD-4E07-A048-4A32C8EC25D4}"/>
          </ac:cxnSpMkLst>
        </pc:cxnChg>
        <pc:cxnChg chg="del">
          <ac:chgData name="ZINCK Yves [CEGEE]" userId="58ab786b-eff3-4fb5-b8c5-161f6b44608b" providerId="ADAL" clId="{BD8806A9-00CD-4508-8862-24D4C960B172}" dt="2022-11-22T15:59:24.277" v="896" actId="478"/>
          <ac:cxnSpMkLst>
            <pc:docMk/>
            <pc:sldMk cId="1418894327" sldId="2134805933"/>
            <ac:cxnSpMk id="33" creationId="{7EE72D80-4090-4DC9-B599-80B4E1C44FDA}"/>
          </ac:cxnSpMkLst>
        </pc:cxnChg>
        <pc:cxnChg chg="add mod">
          <ac:chgData name="ZINCK Yves [CEGEE]" userId="58ab786b-eff3-4fb5-b8c5-161f6b44608b" providerId="ADAL" clId="{BD8806A9-00CD-4508-8862-24D4C960B172}" dt="2022-11-22T15:59:46.898" v="901" actId="208"/>
          <ac:cxnSpMkLst>
            <pc:docMk/>
            <pc:sldMk cId="1418894327" sldId="2134805933"/>
            <ac:cxnSpMk id="34" creationId="{DE3D6C2B-7176-4D80-A6A9-B53C8CD2C8F9}"/>
          </ac:cxnSpMkLst>
        </pc:cxnChg>
        <pc:cxnChg chg="add mod">
          <ac:chgData name="ZINCK Yves [CEGEE]" userId="58ab786b-eff3-4fb5-b8c5-161f6b44608b" providerId="ADAL" clId="{BD8806A9-00CD-4508-8862-24D4C960B172}" dt="2022-11-22T15:59:46.898" v="901" actId="208"/>
          <ac:cxnSpMkLst>
            <pc:docMk/>
            <pc:sldMk cId="1418894327" sldId="2134805933"/>
            <ac:cxnSpMk id="35" creationId="{8F9D907F-DFFE-4960-B6A7-EC35679293FF}"/>
          </ac:cxnSpMkLst>
        </pc:cxnChg>
        <pc:cxnChg chg="add mod">
          <ac:chgData name="ZINCK Yves [CEGEE]" userId="58ab786b-eff3-4fb5-b8c5-161f6b44608b" providerId="ADAL" clId="{BD8806A9-00CD-4508-8862-24D4C960B172}" dt="2022-11-22T15:59:46.898" v="901" actId="208"/>
          <ac:cxnSpMkLst>
            <pc:docMk/>
            <pc:sldMk cId="1418894327" sldId="2134805933"/>
            <ac:cxnSpMk id="38" creationId="{8717E1DD-F3F8-4AE4-B153-A39916EC7EB4}"/>
          </ac:cxnSpMkLst>
        </pc:cxnChg>
        <pc:cxnChg chg="add mod">
          <ac:chgData name="ZINCK Yves [CEGEE]" userId="58ab786b-eff3-4fb5-b8c5-161f6b44608b" providerId="ADAL" clId="{BD8806A9-00CD-4508-8862-24D4C960B172}" dt="2022-11-22T15:59:46.898" v="901" actId="208"/>
          <ac:cxnSpMkLst>
            <pc:docMk/>
            <pc:sldMk cId="1418894327" sldId="2134805933"/>
            <ac:cxnSpMk id="39" creationId="{07C5C1A5-1C65-4A9B-96CF-0833901FF0CE}"/>
          </ac:cxnSpMkLst>
        </pc:cxnChg>
      </pc:sldChg>
      <pc:sldChg chg="addSp delSp modSp mod">
        <pc:chgData name="ZINCK Yves [CEGEE]" userId="58ab786b-eff3-4fb5-b8c5-161f6b44608b" providerId="ADAL" clId="{BD8806A9-00CD-4508-8862-24D4C960B172}" dt="2022-11-22T15:58:50.357" v="895" actId="208"/>
        <pc:sldMkLst>
          <pc:docMk/>
          <pc:sldMk cId="2895551090" sldId="2134805934"/>
        </pc:sldMkLst>
        <pc:spChg chg="del">
          <ac:chgData name="ZINCK Yves [CEGEE]" userId="58ab786b-eff3-4fb5-b8c5-161f6b44608b" providerId="ADAL" clId="{BD8806A9-00CD-4508-8862-24D4C960B172}" dt="2022-11-22T15:58:36.360" v="893" actId="478"/>
          <ac:spMkLst>
            <pc:docMk/>
            <pc:sldMk cId="2895551090" sldId="2134805934"/>
            <ac:spMk id="15" creationId="{417F8B2C-D1B4-47BB-BC61-00E6558757DD}"/>
          </ac:spMkLst>
        </pc:spChg>
        <pc:spChg chg="del">
          <ac:chgData name="ZINCK Yves [CEGEE]" userId="58ab786b-eff3-4fb5-b8c5-161f6b44608b" providerId="ADAL" clId="{BD8806A9-00CD-4508-8862-24D4C960B172}" dt="2022-11-22T15:58:36.360" v="893" actId="478"/>
          <ac:spMkLst>
            <pc:docMk/>
            <pc:sldMk cId="2895551090" sldId="2134805934"/>
            <ac:spMk id="17" creationId="{6A4EE824-37E9-4FD3-B227-AF849C723B35}"/>
          </ac:spMkLst>
        </pc:spChg>
        <pc:spChg chg="del">
          <ac:chgData name="ZINCK Yves [CEGEE]" userId="58ab786b-eff3-4fb5-b8c5-161f6b44608b" providerId="ADAL" clId="{BD8806A9-00CD-4508-8862-24D4C960B172}" dt="2022-11-22T15:58:36.360" v="893" actId="478"/>
          <ac:spMkLst>
            <pc:docMk/>
            <pc:sldMk cId="2895551090" sldId="2134805934"/>
            <ac:spMk id="22" creationId="{0D506591-A2CA-4B43-8F19-8D7C2FDE9C0A}"/>
          </ac:spMkLst>
        </pc:spChg>
        <pc:spChg chg="add mod">
          <ac:chgData name="ZINCK Yves [CEGEE]" userId="58ab786b-eff3-4fb5-b8c5-161f6b44608b" providerId="ADAL" clId="{BD8806A9-00CD-4508-8862-24D4C960B172}" dt="2022-11-22T15:58:37.869" v="894"/>
          <ac:spMkLst>
            <pc:docMk/>
            <pc:sldMk cId="2895551090" sldId="2134805934"/>
            <ac:spMk id="24" creationId="{6B9C6DF4-E66F-4C4F-A639-A45D6C26BF91}"/>
          </ac:spMkLst>
        </pc:spChg>
        <pc:spChg chg="add mod">
          <ac:chgData name="ZINCK Yves [CEGEE]" userId="58ab786b-eff3-4fb5-b8c5-161f6b44608b" providerId="ADAL" clId="{BD8806A9-00CD-4508-8862-24D4C960B172}" dt="2022-11-22T15:58:37.869" v="894"/>
          <ac:spMkLst>
            <pc:docMk/>
            <pc:sldMk cId="2895551090" sldId="2134805934"/>
            <ac:spMk id="25" creationId="{08D19DBD-C668-4D89-81A1-1466BD0C013C}"/>
          </ac:spMkLst>
        </pc:spChg>
        <pc:spChg chg="add mod">
          <ac:chgData name="ZINCK Yves [CEGEE]" userId="58ab786b-eff3-4fb5-b8c5-161f6b44608b" providerId="ADAL" clId="{BD8806A9-00CD-4508-8862-24D4C960B172}" dt="2022-11-22T15:58:37.869" v="894"/>
          <ac:spMkLst>
            <pc:docMk/>
            <pc:sldMk cId="2895551090" sldId="2134805934"/>
            <ac:spMk id="26" creationId="{B5D6E9D6-AD95-4C0C-A28E-B87D3D68D049}"/>
          </ac:spMkLst>
        </pc:spChg>
        <pc:spChg chg="add mod">
          <ac:chgData name="ZINCK Yves [CEGEE]" userId="58ab786b-eff3-4fb5-b8c5-161f6b44608b" providerId="ADAL" clId="{BD8806A9-00CD-4508-8862-24D4C960B172}" dt="2022-11-22T15:58:37.869" v="894"/>
          <ac:spMkLst>
            <pc:docMk/>
            <pc:sldMk cId="2895551090" sldId="2134805934"/>
            <ac:spMk id="27" creationId="{F747C332-9D78-44E5-8416-9B9D85FAD438}"/>
          </ac:spMkLst>
        </pc:spChg>
        <pc:picChg chg="del">
          <ac:chgData name="ZINCK Yves [CEGEE]" userId="58ab786b-eff3-4fb5-b8c5-161f6b44608b" providerId="ADAL" clId="{BD8806A9-00CD-4508-8862-24D4C960B172}" dt="2022-11-22T15:58:36.360" v="893" actId="478"/>
          <ac:picMkLst>
            <pc:docMk/>
            <pc:sldMk cId="2895551090" sldId="2134805934"/>
            <ac:picMk id="4" creationId="{CF4EA13E-AD79-457B-8F5F-989D532B8625}"/>
          </ac:picMkLst>
        </pc:picChg>
        <pc:picChg chg="del">
          <ac:chgData name="ZINCK Yves [CEGEE]" userId="58ab786b-eff3-4fb5-b8c5-161f6b44608b" providerId="ADAL" clId="{BD8806A9-00CD-4508-8862-24D4C960B172}" dt="2022-11-22T15:58:36.360" v="893" actId="478"/>
          <ac:picMkLst>
            <pc:docMk/>
            <pc:sldMk cId="2895551090" sldId="2134805934"/>
            <ac:picMk id="6" creationId="{796E0A8B-33D8-4796-8284-A7D3C93E259F}"/>
          </ac:picMkLst>
        </pc:picChg>
        <pc:picChg chg="del">
          <ac:chgData name="ZINCK Yves [CEGEE]" userId="58ab786b-eff3-4fb5-b8c5-161f6b44608b" providerId="ADAL" clId="{BD8806A9-00CD-4508-8862-24D4C960B172}" dt="2022-11-22T15:58:36.360" v="893" actId="478"/>
          <ac:picMkLst>
            <pc:docMk/>
            <pc:sldMk cId="2895551090" sldId="2134805934"/>
            <ac:picMk id="7" creationId="{BDCB9DEB-F54F-4209-BF31-F2FE3DADC954}"/>
          </ac:picMkLst>
        </pc:picChg>
        <pc:picChg chg="del">
          <ac:chgData name="ZINCK Yves [CEGEE]" userId="58ab786b-eff3-4fb5-b8c5-161f6b44608b" providerId="ADAL" clId="{BD8806A9-00CD-4508-8862-24D4C960B172}" dt="2022-11-22T15:58:36.360" v="893" actId="478"/>
          <ac:picMkLst>
            <pc:docMk/>
            <pc:sldMk cId="2895551090" sldId="2134805934"/>
            <ac:picMk id="16" creationId="{2BBCE41B-95C5-471D-8A40-102184C7D201}"/>
          </ac:picMkLst>
        </pc:picChg>
        <pc:picChg chg="del">
          <ac:chgData name="ZINCK Yves [CEGEE]" userId="58ab786b-eff3-4fb5-b8c5-161f6b44608b" providerId="ADAL" clId="{BD8806A9-00CD-4508-8862-24D4C960B172}" dt="2022-11-22T15:58:36.360" v="893" actId="478"/>
          <ac:picMkLst>
            <pc:docMk/>
            <pc:sldMk cId="2895551090" sldId="2134805934"/>
            <ac:picMk id="20" creationId="{E9A58118-50D1-427D-9FB7-3657B73D2A52}"/>
          </ac:picMkLst>
        </pc:picChg>
        <pc:picChg chg="del">
          <ac:chgData name="ZINCK Yves [CEGEE]" userId="58ab786b-eff3-4fb5-b8c5-161f6b44608b" providerId="ADAL" clId="{BD8806A9-00CD-4508-8862-24D4C960B172}" dt="2022-11-22T15:58:36.360" v="893" actId="478"/>
          <ac:picMkLst>
            <pc:docMk/>
            <pc:sldMk cId="2895551090" sldId="2134805934"/>
            <ac:picMk id="21" creationId="{A5D7FEAD-7CF1-43AF-BEFA-3225B487E758}"/>
          </ac:picMkLst>
        </pc:picChg>
        <pc:picChg chg="add mod">
          <ac:chgData name="ZINCK Yves [CEGEE]" userId="58ab786b-eff3-4fb5-b8c5-161f6b44608b" providerId="ADAL" clId="{BD8806A9-00CD-4508-8862-24D4C960B172}" dt="2022-11-22T15:58:37.869" v="894"/>
          <ac:picMkLst>
            <pc:docMk/>
            <pc:sldMk cId="2895551090" sldId="2134805934"/>
            <ac:picMk id="23" creationId="{E44FDFFB-D180-416A-91F4-816071C62CE6}"/>
          </ac:picMkLst>
        </pc:picChg>
        <pc:picChg chg="add mod">
          <ac:chgData name="ZINCK Yves [CEGEE]" userId="58ab786b-eff3-4fb5-b8c5-161f6b44608b" providerId="ADAL" clId="{BD8806A9-00CD-4508-8862-24D4C960B172}" dt="2022-11-22T15:58:37.869" v="894"/>
          <ac:picMkLst>
            <pc:docMk/>
            <pc:sldMk cId="2895551090" sldId="2134805934"/>
            <ac:picMk id="28" creationId="{22663BE9-69FD-4680-B1DA-46A73A64A55F}"/>
          </ac:picMkLst>
        </pc:picChg>
        <pc:picChg chg="add mod">
          <ac:chgData name="ZINCK Yves [CEGEE]" userId="58ab786b-eff3-4fb5-b8c5-161f6b44608b" providerId="ADAL" clId="{BD8806A9-00CD-4508-8862-24D4C960B172}" dt="2022-11-22T15:58:37.869" v="894"/>
          <ac:picMkLst>
            <pc:docMk/>
            <pc:sldMk cId="2895551090" sldId="2134805934"/>
            <ac:picMk id="29" creationId="{9AF0BCA8-825C-4356-A522-6E54E3910E50}"/>
          </ac:picMkLst>
        </pc:picChg>
        <pc:picChg chg="add mod">
          <ac:chgData name="ZINCK Yves [CEGEE]" userId="58ab786b-eff3-4fb5-b8c5-161f6b44608b" providerId="ADAL" clId="{BD8806A9-00CD-4508-8862-24D4C960B172}" dt="2022-11-22T15:58:37.869" v="894"/>
          <ac:picMkLst>
            <pc:docMk/>
            <pc:sldMk cId="2895551090" sldId="2134805934"/>
            <ac:picMk id="34" creationId="{F7B7B878-5989-404B-A202-72C3A5037C50}"/>
          </ac:picMkLst>
        </pc:picChg>
        <pc:cxnChg chg="del">
          <ac:chgData name="ZINCK Yves [CEGEE]" userId="58ab786b-eff3-4fb5-b8c5-161f6b44608b" providerId="ADAL" clId="{BD8806A9-00CD-4508-8862-24D4C960B172}" dt="2022-11-22T15:58:36.360" v="893" actId="478"/>
          <ac:cxnSpMkLst>
            <pc:docMk/>
            <pc:sldMk cId="2895551090" sldId="2134805934"/>
            <ac:cxnSpMk id="8" creationId="{FA8E4491-F777-42E6-81B8-85A70AFF5FCC}"/>
          </ac:cxnSpMkLst>
        </pc:cxnChg>
        <pc:cxnChg chg="del">
          <ac:chgData name="ZINCK Yves [CEGEE]" userId="58ab786b-eff3-4fb5-b8c5-161f6b44608b" providerId="ADAL" clId="{BD8806A9-00CD-4508-8862-24D4C960B172}" dt="2022-11-22T15:58:36.360" v="893" actId="478"/>
          <ac:cxnSpMkLst>
            <pc:docMk/>
            <pc:sldMk cId="2895551090" sldId="2134805934"/>
            <ac:cxnSpMk id="10" creationId="{95FC2FA3-3131-4CEF-9BC7-83C01CA11A66}"/>
          </ac:cxnSpMkLst>
        </pc:cxnChg>
        <pc:cxnChg chg="del">
          <ac:chgData name="ZINCK Yves [CEGEE]" userId="58ab786b-eff3-4fb5-b8c5-161f6b44608b" providerId="ADAL" clId="{BD8806A9-00CD-4508-8862-24D4C960B172}" dt="2022-11-22T15:58:36.360" v="893" actId="478"/>
          <ac:cxnSpMkLst>
            <pc:docMk/>
            <pc:sldMk cId="2895551090" sldId="2134805934"/>
            <ac:cxnSpMk id="14" creationId="{218FF459-1F27-47BD-9423-464B80B2FC0A}"/>
          </ac:cxnSpMkLst>
        </pc:cxnChg>
        <pc:cxnChg chg="del">
          <ac:chgData name="ZINCK Yves [CEGEE]" userId="58ab786b-eff3-4fb5-b8c5-161f6b44608b" providerId="ADAL" clId="{BD8806A9-00CD-4508-8862-24D4C960B172}" dt="2022-11-22T15:58:36.360" v="893" actId="478"/>
          <ac:cxnSpMkLst>
            <pc:docMk/>
            <pc:sldMk cId="2895551090" sldId="2134805934"/>
            <ac:cxnSpMk id="18" creationId="{D0809056-A892-45C1-B367-C244D3A9F7AE}"/>
          </ac:cxnSpMkLst>
        </pc:cxnChg>
        <pc:cxnChg chg="add mod">
          <ac:chgData name="ZINCK Yves [CEGEE]" userId="58ab786b-eff3-4fb5-b8c5-161f6b44608b" providerId="ADAL" clId="{BD8806A9-00CD-4508-8862-24D4C960B172}" dt="2022-11-22T15:58:50.357" v="895" actId="208"/>
          <ac:cxnSpMkLst>
            <pc:docMk/>
            <pc:sldMk cId="2895551090" sldId="2134805934"/>
            <ac:cxnSpMk id="30" creationId="{CE08A787-D988-4386-B68C-E67D251D09F4}"/>
          </ac:cxnSpMkLst>
        </pc:cxnChg>
        <pc:cxnChg chg="add mod">
          <ac:chgData name="ZINCK Yves [CEGEE]" userId="58ab786b-eff3-4fb5-b8c5-161f6b44608b" providerId="ADAL" clId="{BD8806A9-00CD-4508-8862-24D4C960B172}" dt="2022-11-22T15:58:50.357" v="895" actId="208"/>
          <ac:cxnSpMkLst>
            <pc:docMk/>
            <pc:sldMk cId="2895551090" sldId="2134805934"/>
            <ac:cxnSpMk id="31" creationId="{3A0B8B48-9B6F-4F4A-ABF6-DACB1BA94DF9}"/>
          </ac:cxnSpMkLst>
        </pc:cxnChg>
        <pc:cxnChg chg="add mod">
          <ac:chgData name="ZINCK Yves [CEGEE]" userId="58ab786b-eff3-4fb5-b8c5-161f6b44608b" providerId="ADAL" clId="{BD8806A9-00CD-4508-8862-24D4C960B172}" dt="2022-11-22T15:58:50.357" v="895" actId="208"/>
          <ac:cxnSpMkLst>
            <pc:docMk/>
            <pc:sldMk cId="2895551090" sldId="2134805934"/>
            <ac:cxnSpMk id="32" creationId="{E6DB38BE-18F9-4CFF-B722-94FF9277A119}"/>
          </ac:cxnSpMkLst>
        </pc:cxnChg>
        <pc:cxnChg chg="add mod">
          <ac:chgData name="ZINCK Yves [CEGEE]" userId="58ab786b-eff3-4fb5-b8c5-161f6b44608b" providerId="ADAL" clId="{BD8806A9-00CD-4508-8862-24D4C960B172}" dt="2022-11-22T15:58:50.357" v="895" actId="208"/>
          <ac:cxnSpMkLst>
            <pc:docMk/>
            <pc:sldMk cId="2895551090" sldId="2134805934"/>
            <ac:cxnSpMk id="33" creationId="{03F81AE8-580A-4A21-9B0D-1A853F213023}"/>
          </ac:cxnSpMkLst>
        </pc:cxnChg>
      </pc:sldChg>
      <pc:sldChg chg="addSp delSp modSp mod">
        <pc:chgData name="ZINCK Yves [CEGEE]" userId="58ab786b-eff3-4fb5-b8c5-161f6b44608b" providerId="ADAL" clId="{BD8806A9-00CD-4508-8862-24D4C960B172}" dt="2022-11-22T15:30:22.678" v="191"/>
        <pc:sldMkLst>
          <pc:docMk/>
          <pc:sldMk cId="508207803" sldId="2134805946"/>
        </pc:sldMkLst>
        <pc:spChg chg="mod">
          <ac:chgData name="ZINCK Yves [CEGEE]" userId="58ab786b-eff3-4fb5-b8c5-161f6b44608b" providerId="ADAL" clId="{BD8806A9-00CD-4508-8862-24D4C960B172}" dt="2022-11-22T15:30:04.137" v="189" actId="1076"/>
          <ac:spMkLst>
            <pc:docMk/>
            <pc:sldMk cId="508207803" sldId="2134805946"/>
            <ac:spMk id="2" creationId="{0F9C0FE9-8505-404F-A906-5F2F4FF07628}"/>
          </ac:spMkLst>
        </pc:spChg>
        <pc:spChg chg="add mod">
          <ac:chgData name="ZINCK Yves [CEGEE]" userId="58ab786b-eff3-4fb5-b8c5-161f6b44608b" providerId="ADAL" clId="{BD8806A9-00CD-4508-8862-24D4C960B172}" dt="2022-11-22T15:30:22.678" v="191"/>
          <ac:spMkLst>
            <pc:docMk/>
            <pc:sldMk cId="508207803" sldId="2134805946"/>
            <ac:spMk id="26" creationId="{36286F07-7224-4B79-A764-A32D720D99EB}"/>
          </ac:spMkLst>
        </pc:spChg>
        <pc:spChg chg="del">
          <ac:chgData name="ZINCK Yves [CEGEE]" userId="58ab786b-eff3-4fb5-b8c5-161f6b44608b" providerId="ADAL" clId="{BD8806A9-00CD-4508-8862-24D4C960B172}" dt="2022-11-22T15:29:59.594" v="187" actId="478"/>
          <ac:spMkLst>
            <pc:docMk/>
            <pc:sldMk cId="508207803" sldId="2134805946"/>
            <ac:spMk id="29" creationId="{E2CD4AFA-3053-45D9-973D-2FEF986F73B8}"/>
          </ac:spMkLst>
        </pc:spChg>
        <pc:spChg chg="del">
          <ac:chgData name="ZINCK Yves [CEGEE]" userId="58ab786b-eff3-4fb5-b8c5-161f6b44608b" providerId="ADAL" clId="{BD8806A9-00CD-4508-8862-24D4C960B172}" dt="2022-11-22T15:29:59.594" v="187" actId="478"/>
          <ac:spMkLst>
            <pc:docMk/>
            <pc:sldMk cId="508207803" sldId="2134805946"/>
            <ac:spMk id="30" creationId="{07A7141A-957A-40B7-A79D-106F7E6ECD4B}"/>
          </ac:spMkLst>
        </pc:spChg>
        <pc:spChg chg="del">
          <ac:chgData name="ZINCK Yves [CEGEE]" userId="58ab786b-eff3-4fb5-b8c5-161f6b44608b" providerId="ADAL" clId="{BD8806A9-00CD-4508-8862-24D4C960B172}" dt="2022-11-22T15:29:59.594" v="187" actId="478"/>
          <ac:spMkLst>
            <pc:docMk/>
            <pc:sldMk cId="508207803" sldId="2134805946"/>
            <ac:spMk id="32" creationId="{AF916FF6-F331-4685-A07A-252393C444EA}"/>
          </ac:spMkLst>
        </pc:spChg>
        <pc:spChg chg="add mod">
          <ac:chgData name="ZINCK Yves [CEGEE]" userId="58ab786b-eff3-4fb5-b8c5-161f6b44608b" providerId="ADAL" clId="{BD8806A9-00CD-4508-8862-24D4C960B172}" dt="2022-11-22T15:30:22.678" v="191"/>
          <ac:spMkLst>
            <pc:docMk/>
            <pc:sldMk cId="508207803" sldId="2134805946"/>
            <ac:spMk id="41" creationId="{062BF963-76A1-441B-91E6-CAE5FADD1F7C}"/>
          </ac:spMkLst>
        </pc:spChg>
        <pc:spChg chg="add mod">
          <ac:chgData name="ZINCK Yves [CEGEE]" userId="58ab786b-eff3-4fb5-b8c5-161f6b44608b" providerId="ADAL" clId="{BD8806A9-00CD-4508-8862-24D4C960B172}" dt="2022-11-22T15:30:22.678" v="191"/>
          <ac:spMkLst>
            <pc:docMk/>
            <pc:sldMk cId="508207803" sldId="2134805946"/>
            <ac:spMk id="43" creationId="{657E4008-A192-48B2-8A06-7BB6CF17D6C8}"/>
          </ac:spMkLst>
        </pc:spChg>
        <pc:spChg chg="add mod">
          <ac:chgData name="ZINCK Yves [CEGEE]" userId="58ab786b-eff3-4fb5-b8c5-161f6b44608b" providerId="ADAL" clId="{BD8806A9-00CD-4508-8862-24D4C960B172}" dt="2022-11-22T15:30:22.678" v="191"/>
          <ac:spMkLst>
            <pc:docMk/>
            <pc:sldMk cId="508207803" sldId="2134805946"/>
            <ac:spMk id="46" creationId="{B23A4008-261F-4043-996B-8B3FDDD81B22}"/>
          </ac:spMkLst>
        </pc:spChg>
        <pc:spChg chg="add mod">
          <ac:chgData name="ZINCK Yves [CEGEE]" userId="58ab786b-eff3-4fb5-b8c5-161f6b44608b" providerId="ADAL" clId="{BD8806A9-00CD-4508-8862-24D4C960B172}" dt="2022-11-22T15:30:22.678" v="191"/>
          <ac:spMkLst>
            <pc:docMk/>
            <pc:sldMk cId="508207803" sldId="2134805946"/>
            <ac:spMk id="47" creationId="{BAFB46D2-D29B-410E-AEBF-385868DE41ED}"/>
          </ac:spMkLst>
        </pc:spChg>
        <pc:spChg chg="add mod">
          <ac:chgData name="ZINCK Yves [CEGEE]" userId="58ab786b-eff3-4fb5-b8c5-161f6b44608b" providerId="ADAL" clId="{BD8806A9-00CD-4508-8862-24D4C960B172}" dt="2022-11-22T15:30:22.678" v="191"/>
          <ac:spMkLst>
            <pc:docMk/>
            <pc:sldMk cId="508207803" sldId="2134805946"/>
            <ac:spMk id="48" creationId="{C850F99D-EE9D-465F-ABAF-92F3A52CCA46}"/>
          </ac:spMkLst>
        </pc:spChg>
        <pc:spChg chg="add mod">
          <ac:chgData name="ZINCK Yves [CEGEE]" userId="58ab786b-eff3-4fb5-b8c5-161f6b44608b" providerId="ADAL" clId="{BD8806A9-00CD-4508-8862-24D4C960B172}" dt="2022-11-22T15:30:22.678" v="191"/>
          <ac:spMkLst>
            <pc:docMk/>
            <pc:sldMk cId="508207803" sldId="2134805946"/>
            <ac:spMk id="49" creationId="{8F3D0A27-F470-4667-BF4B-AF708C9AD1B2}"/>
          </ac:spMkLst>
        </pc:spChg>
        <pc:grpChg chg="del">
          <ac:chgData name="ZINCK Yves [CEGEE]" userId="58ab786b-eff3-4fb5-b8c5-161f6b44608b" providerId="ADAL" clId="{BD8806A9-00CD-4508-8862-24D4C960B172}" dt="2022-11-22T15:29:59.594" v="187" actId="478"/>
          <ac:grpSpMkLst>
            <pc:docMk/>
            <pc:sldMk cId="508207803" sldId="2134805946"/>
            <ac:grpSpMk id="3" creationId="{5DB7EC90-2D76-4953-BBEB-2CA2E14B2F6D}"/>
          </ac:grpSpMkLst>
        </pc:grpChg>
        <pc:grpChg chg="del">
          <ac:chgData name="ZINCK Yves [CEGEE]" userId="58ab786b-eff3-4fb5-b8c5-161f6b44608b" providerId="ADAL" clId="{BD8806A9-00CD-4508-8862-24D4C960B172}" dt="2022-11-22T15:29:59.594" v="187" actId="478"/>
          <ac:grpSpMkLst>
            <pc:docMk/>
            <pc:sldMk cId="508207803" sldId="2134805946"/>
            <ac:grpSpMk id="5" creationId="{E496C638-6156-41A0-9512-3030F12C847C}"/>
          </ac:grpSpMkLst>
        </pc:grpChg>
        <pc:grpChg chg="del">
          <ac:chgData name="ZINCK Yves [CEGEE]" userId="58ab786b-eff3-4fb5-b8c5-161f6b44608b" providerId="ADAL" clId="{BD8806A9-00CD-4508-8862-24D4C960B172}" dt="2022-11-22T15:29:59.594" v="187" actId="478"/>
          <ac:grpSpMkLst>
            <pc:docMk/>
            <pc:sldMk cId="508207803" sldId="2134805946"/>
            <ac:grpSpMk id="10" creationId="{4B91D730-14D3-422A-8263-20608B1144D8}"/>
          </ac:grpSpMkLst>
        </pc:grpChg>
        <pc:grpChg chg="del">
          <ac:chgData name="ZINCK Yves [CEGEE]" userId="58ab786b-eff3-4fb5-b8c5-161f6b44608b" providerId="ADAL" clId="{BD8806A9-00CD-4508-8862-24D4C960B172}" dt="2022-11-22T15:30:07.163" v="190" actId="478"/>
          <ac:grpSpMkLst>
            <pc:docMk/>
            <pc:sldMk cId="508207803" sldId="2134805946"/>
            <ac:grpSpMk id="18" creationId="{500C58C6-C6DA-4E7D-B362-C0372829D96F}"/>
          </ac:grpSpMkLst>
        </pc:grpChg>
        <pc:grpChg chg="add mod">
          <ac:chgData name="ZINCK Yves [CEGEE]" userId="58ab786b-eff3-4fb5-b8c5-161f6b44608b" providerId="ADAL" clId="{BD8806A9-00CD-4508-8862-24D4C960B172}" dt="2022-11-22T15:30:22.678" v="191"/>
          <ac:grpSpMkLst>
            <pc:docMk/>
            <pc:sldMk cId="508207803" sldId="2134805946"/>
            <ac:grpSpMk id="28" creationId="{BDD339B3-12F1-4CD3-9261-EBCDC13DC1D2}"/>
          </ac:grpSpMkLst>
        </pc:grpChg>
        <pc:picChg chg="del">
          <ac:chgData name="ZINCK Yves [CEGEE]" userId="58ab786b-eff3-4fb5-b8c5-161f6b44608b" providerId="ADAL" clId="{BD8806A9-00CD-4508-8862-24D4C960B172}" dt="2022-11-22T15:29:59.594" v="187" actId="478"/>
          <ac:picMkLst>
            <pc:docMk/>
            <pc:sldMk cId="508207803" sldId="2134805946"/>
            <ac:picMk id="8" creationId="{FA55C779-8E98-42B8-9770-83C38F31DEA8}"/>
          </ac:picMkLst>
        </pc:picChg>
        <pc:picChg chg="del">
          <ac:chgData name="ZINCK Yves [CEGEE]" userId="58ab786b-eff3-4fb5-b8c5-161f6b44608b" providerId="ADAL" clId="{BD8806A9-00CD-4508-8862-24D4C960B172}" dt="2022-11-22T15:29:59.594" v="187" actId="478"/>
          <ac:picMkLst>
            <pc:docMk/>
            <pc:sldMk cId="508207803" sldId="2134805946"/>
            <ac:picMk id="31" creationId="{637DF52C-8B37-45D4-8CFE-93E27EABBBE9}"/>
          </ac:picMkLst>
        </pc:picChg>
        <pc:picChg chg="del">
          <ac:chgData name="ZINCK Yves [CEGEE]" userId="58ab786b-eff3-4fb5-b8c5-161f6b44608b" providerId="ADAL" clId="{BD8806A9-00CD-4508-8862-24D4C960B172}" dt="2022-11-22T15:29:59.594" v="187" actId="478"/>
          <ac:picMkLst>
            <pc:docMk/>
            <pc:sldMk cId="508207803" sldId="2134805946"/>
            <ac:picMk id="33" creationId="{4EAF3588-B5BC-419F-B552-ADFFF1959FC8}"/>
          </ac:picMkLst>
        </pc:picChg>
        <pc:picChg chg="mod">
          <ac:chgData name="ZINCK Yves [CEGEE]" userId="58ab786b-eff3-4fb5-b8c5-161f6b44608b" providerId="ADAL" clId="{BD8806A9-00CD-4508-8862-24D4C960B172}" dt="2022-11-22T15:30:22.678" v="191"/>
          <ac:picMkLst>
            <pc:docMk/>
            <pc:sldMk cId="508207803" sldId="2134805946"/>
            <ac:picMk id="34" creationId="{97242E2D-0D83-4CC5-8FD4-1D5598CFC895}"/>
          </ac:picMkLst>
        </pc:picChg>
        <pc:picChg chg="mod">
          <ac:chgData name="ZINCK Yves [CEGEE]" userId="58ab786b-eff3-4fb5-b8c5-161f6b44608b" providerId="ADAL" clId="{BD8806A9-00CD-4508-8862-24D4C960B172}" dt="2022-11-22T15:30:22.678" v="191"/>
          <ac:picMkLst>
            <pc:docMk/>
            <pc:sldMk cId="508207803" sldId="2134805946"/>
            <ac:picMk id="35" creationId="{09981386-7565-43C3-AC24-9DF6D1FE05C0}"/>
          </ac:picMkLst>
        </pc:picChg>
        <pc:picChg chg="add mod">
          <ac:chgData name="ZINCK Yves [CEGEE]" userId="58ab786b-eff3-4fb5-b8c5-161f6b44608b" providerId="ADAL" clId="{BD8806A9-00CD-4508-8862-24D4C960B172}" dt="2022-11-22T15:30:22.678" v="191"/>
          <ac:picMkLst>
            <pc:docMk/>
            <pc:sldMk cId="508207803" sldId="2134805946"/>
            <ac:picMk id="36" creationId="{0914BCDE-D8F5-4813-809E-7AC035C6055F}"/>
          </ac:picMkLst>
        </pc:picChg>
        <pc:picChg chg="add mod">
          <ac:chgData name="ZINCK Yves [CEGEE]" userId="58ab786b-eff3-4fb5-b8c5-161f6b44608b" providerId="ADAL" clId="{BD8806A9-00CD-4508-8862-24D4C960B172}" dt="2022-11-22T15:30:22.678" v="191"/>
          <ac:picMkLst>
            <pc:docMk/>
            <pc:sldMk cId="508207803" sldId="2134805946"/>
            <ac:picMk id="37" creationId="{2BD45962-F258-470D-9CB8-D81C6DC08959}"/>
          </ac:picMkLst>
        </pc:picChg>
        <pc:picChg chg="add mod">
          <ac:chgData name="ZINCK Yves [CEGEE]" userId="58ab786b-eff3-4fb5-b8c5-161f6b44608b" providerId="ADAL" clId="{BD8806A9-00CD-4508-8862-24D4C960B172}" dt="2022-11-22T15:30:22.678" v="191"/>
          <ac:picMkLst>
            <pc:docMk/>
            <pc:sldMk cId="508207803" sldId="2134805946"/>
            <ac:picMk id="50" creationId="{0C9FDF76-0AC5-4921-8A44-B19F0C224DFC}"/>
          </ac:picMkLst>
        </pc:picChg>
        <pc:picChg chg="add mod">
          <ac:chgData name="ZINCK Yves [CEGEE]" userId="58ab786b-eff3-4fb5-b8c5-161f6b44608b" providerId="ADAL" clId="{BD8806A9-00CD-4508-8862-24D4C960B172}" dt="2022-11-22T15:30:22.678" v="191"/>
          <ac:picMkLst>
            <pc:docMk/>
            <pc:sldMk cId="508207803" sldId="2134805946"/>
            <ac:picMk id="52" creationId="{23FABE19-931A-40C6-B13D-010B6960E4C6}"/>
          </ac:picMkLst>
        </pc:picChg>
        <pc:picChg chg="add mod">
          <ac:chgData name="ZINCK Yves [CEGEE]" userId="58ab786b-eff3-4fb5-b8c5-161f6b44608b" providerId="ADAL" clId="{BD8806A9-00CD-4508-8862-24D4C960B172}" dt="2022-11-22T15:30:22.678" v="191"/>
          <ac:picMkLst>
            <pc:docMk/>
            <pc:sldMk cId="508207803" sldId="2134805946"/>
            <ac:picMk id="53" creationId="{FAB83A3F-F2FE-4DAE-9AD2-886A56455071}"/>
          </ac:picMkLst>
        </pc:picChg>
        <pc:cxnChg chg="add mod">
          <ac:chgData name="ZINCK Yves [CEGEE]" userId="58ab786b-eff3-4fb5-b8c5-161f6b44608b" providerId="ADAL" clId="{BD8806A9-00CD-4508-8862-24D4C960B172}" dt="2022-11-22T15:30:22.678" v="191"/>
          <ac:cxnSpMkLst>
            <pc:docMk/>
            <pc:sldMk cId="508207803" sldId="2134805946"/>
            <ac:cxnSpMk id="38" creationId="{DBE2B361-C2FB-4052-A06A-5E55FC358ED3}"/>
          </ac:cxnSpMkLst>
        </pc:cxnChg>
        <pc:cxnChg chg="add mod">
          <ac:chgData name="ZINCK Yves [CEGEE]" userId="58ab786b-eff3-4fb5-b8c5-161f6b44608b" providerId="ADAL" clId="{BD8806A9-00CD-4508-8862-24D4C960B172}" dt="2022-11-22T15:30:22.678" v="191"/>
          <ac:cxnSpMkLst>
            <pc:docMk/>
            <pc:sldMk cId="508207803" sldId="2134805946"/>
            <ac:cxnSpMk id="39" creationId="{9E496845-8DFF-4CF3-814D-91D593F5A4B5}"/>
          </ac:cxnSpMkLst>
        </pc:cxnChg>
        <pc:cxnChg chg="add mod">
          <ac:chgData name="ZINCK Yves [CEGEE]" userId="58ab786b-eff3-4fb5-b8c5-161f6b44608b" providerId="ADAL" clId="{BD8806A9-00CD-4508-8862-24D4C960B172}" dt="2022-11-22T15:30:22.678" v="191"/>
          <ac:cxnSpMkLst>
            <pc:docMk/>
            <pc:sldMk cId="508207803" sldId="2134805946"/>
            <ac:cxnSpMk id="40" creationId="{6B620001-FFBD-4D65-BE59-F59224284FD2}"/>
          </ac:cxnSpMkLst>
        </pc:cxnChg>
        <pc:cxnChg chg="add mod">
          <ac:chgData name="ZINCK Yves [CEGEE]" userId="58ab786b-eff3-4fb5-b8c5-161f6b44608b" providerId="ADAL" clId="{BD8806A9-00CD-4508-8862-24D4C960B172}" dt="2022-11-22T15:30:22.678" v="191"/>
          <ac:cxnSpMkLst>
            <pc:docMk/>
            <pc:sldMk cId="508207803" sldId="2134805946"/>
            <ac:cxnSpMk id="42" creationId="{EF90F3CC-E99F-42DC-85C2-0471F63C0BD1}"/>
          </ac:cxnSpMkLst>
        </pc:cxnChg>
        <pc:cxnChg chg="add mod">
          <ac:chgData name="ZINCK Yves [CEGEE]" userId="58ab786b-eff3-4fb5-b8c5-161f6b44608b" providerId="ADAL" clId="{BD8806A9-00CD-4508-8862-24D4C960B172}" dt="2022-11-22T15:30:22.678" v="191"/>
          <ac:cxnSpMkLst>
            <pc:docMk/>
            <pc:sldMk cId="508207803" sldId="2134805946"/>
            <ac:cxnSpMk id="44" creationId="{59CCAA6D-967B-4BC9-AF64-4A85A0357B42}"/>
          </ac:cxnSpMkLst>
        </pc:cxnChg>
        <pc:cxnChg chg="add mod">
          <ac:chgData name="ZINCK Yves [CEGEE]" userId="58ab786b-eff3-4fb5-b8c5-161f6b44608b" providerId="ADAL" clId="{BD8806A9-00CD-4508-8862-24D4C960B172}" dt="2022-11-22T15:30:22.678" v="191"/>
          <ac:cxnSpMkLst>
            <pc:docMk/>
            <pc:sldMk cId="508207803" sldId="2134805946"/>
            <ac:cxnSpMk id="45" creationId="{A02FE829-22B8-4A3F-BDA1-8C70E59CD44C}"/>
          </ac:cxnSpMkLst>
        </pc:cxnChg>
        <pc:cxnChg chg="add mod">
          <ac:chgData name="ZINCK Yves [CEGEE]" userId="58ab786b-eff3-4fb5-b8c5-161f6b44608b" providerId="ADAL" clId="{BD8806A9-00CD-4508-8862-24D4C960B172}" dt="2022-11-22T15:30:22.678" v="191"/>
          <ac:cxnSpMkLst>
            <pc:docMk/>
            <pc:sldMk cId="508207803" sldId="2134805946"/>
            <ac:cxnSpMk id="51" creationId="{479B1C1C-7232-45D1-B972-CBC9175B245D}"/>
          </ac:cxnSpMkLst>
        </pc:cxnChg>
        <pc:cxnChg chg="add mod">
          <ac:chgData name="ZINCK Yves [CEGEE]" userId="58ab786b-eff3-4fb5-b8c5-161f6b44608b" providerId="ADAL" clId="{BD8806A9-00CD-4508-8862-24D4C960B172}" dt="2022-11-22T15:30:22.678" v="191"/>
          <ac:cxnSpMkLst>
            <pc:docMk/>
            <pc:sldMk cId="508207803" sldId="2134805946"/>
            <ac:cxnSpMk id="54" creationId="{F470A1C2-AC01-415C-98F1-DF0AB4A45287}"/>
          </ac:cxnSpMkLst>
        </pc:cxnChg>
        <pc:cxnChg chg="add mod">
          <ac:chgData name="ZINCK Yves [CEGEE]" userId="58ab786b-eff3-4fb5-b8c5-161f6b44608b" providerId="ADAL" clId="{BD8806A9-00CD-4508-8862-24D4C960B172}" dt="2022-11-22T15:30:22.678" v="191"/>
          <ac:cxnSpMkLst>
            <pc:docMk/>
            <pc:sldMk cId="508207803" sldId="2134805946"/>
            <ac:cxnSpMk id="55" creationId="{DE9ADC06-B5E8-4E95-B7CF-DF4C1205F1C3}"/>
          </ac:cxnSpMkLst>
        </pc:cxnChg>
      </pc:sldChg>
      <pc:sldChg chg="addSp delSp modSp mod">
        <pc:chgData name="ZINCK Yves [CEGEE]" userId="58ab786b-eff3-4fb5-b8c5-161f6b44608b" providerId="ADAL" clId="{BD8806A9-00CD-4508-8862-24D4C960B172}" dt="2022-11-22T16:04:24.075" v="981" actId="208"/>
        <pc:sldMkLst>
          <pc:docMk/>
          <pc:sldMk cId="1401565457" sldId="2134805947"/>
        </pc:sldMkLst>
        <pc:spChg chg="del">
          <ac:chgData name="ZINCK Yves [CEGEE]" userId="58ab786b-eff3-4fb5-b8c5-161f6b44608b" providerId="ADAL" clId="{BD8806A9-00CD-4508-8862-24D4C960B172}" dt="2022-11-22T16:01:31.588" v="969" actId="478"/>
          <ac:spMkLst>
            <pc:docMk/>
            <pc:sldMk cId="1401565457" sldId="2134805947"/>
            <ac:spMk id="12" creationId="{E75C9FC0-1F67-416E-AEA2-6638218AB151}"/>
          </ac:spMkLst>
        </pc:spChg>
        <pc:spChg chg="del">
          <ac:chgData name="ZINCK Yves [CEGEE]" userId="58ab786b-eff3-4fb5-b8c5-161f6b44608b" providerId="ADAL" clId="{BD8806A9-00CD-4508-8862-24D4C960B172}" dt="2022-11-22T16:01:31.588" v="969" actId="478"/>
          <ac:spMkLst>
            <pc:docMk/>
            <pc:sldMk cId="1401565457" sldId="2134805947"/>
            <ac:spMk id="14" creationId="{4134CA38-820D-4009-933D-86F4A21725D1}"/>
          </ac:spMkLst>
        </pc:spChg>
        <pc:spChg chg="del">
          <ac:chgData name="ZINCK Yves [CEGEE]" userId="58ab786b-eff3-4fb5-b8c5-161f6b44608b" providerId="ADAL" clId="{BD8806A9-00CD-4508-8862-24D4C960B172}" dt="2022-11-22T16:01:31.588" v="969" actId="478"/>
          <ac:spMkLst>
            <pc:docMk/>
            <pc:sldMk cId="1401565457" sldId="2134805947"/>
            <ac:spMk id="15" creationId="{C471FBD7-1664-4BBF-BC3E-C8A719B1AB7F}"/>
          </ac:spMkLst>
        </pc:spChg>
        <pc:spChg chg="del">
          <ac:chgData name="ZINCK Yves [CEGEE]" userId="58ab786b-eff3-4fb5-b8c5-161f6b44608b" providerId="ADAL" clId="{BD8806A9-00CD-4508-8862-24D4C960B172}" dt="2022-11-22T16:01:31.588" v="969" actId="478"/>
          <ac:spMkLst>
            <pc:docMk/>
            <pc:sldMk cId="1401565457" sldId="2134805947"/>
            <ac:spMk id="16" creationId="{BFB0A8F8-0BDB-479C-B318-305704644159}"/>
          </ac:spMkLst>
        </pc:spChg>
        <pc:spChg chg="del">
          <ac:chgData name="ZINCK Yves [CEGEE]" userId="58ab786b-eff3-4fb5-b8c5-161f6b44608b" providerId="ADAL" clId="{BD8806A9-00CD-4508-8862-24D4C960B172}" dt="2022-11-22T16:01:31.588" v="969" actId="478"/>
          <ac:spMkLst>
            <pc:docMk/>
            <pc:sldMk cId="1401565457" sldId="2134805947"/>
            <ac:spMk id="17" creationId="{E8C53896-CB56-4BFA-B4FA-E00F13C95AFF}"/>
          </ac:spMkLst>
        </pc:spChg>
        <pc:spChg chg="add mod">
          <ac:chgData name="ZINCK Yves [CEGEE]" userId="58ab786b-eff3-4fb5-b8c5-161f6b44608b" providerId="ADAL" clId="{BD8806A9-00CD-4508-8862-24D4C960B172}" dt="2022-11-22T16:01:38.791" v="970"/>
          <ac:spMkLst>
            <pc:docMk/>
            <pc:sldMk cId="1401565457" sldId="2134805947"/>
            <ac:spMk id="22" creationId="{73D5DA66-6EB8-4759-96A7-A4568968771F}"/>
          </ac:spMkLst>
        </pc:spChg>
        <pc:spChg chg="add mod">
          <ac:chgData name="ZINCK Yves [CEGEE]" userId="58ab786b-eff3-4fb5-b8c5-161f6b44608b" providerId="ADAL" clId="{BD8806A9-00CD-4508-8862-24D4C960B172}" dt="2022-11-22T16:01:38.791" v="970"/>
          <ac:spMkLst>
            <pc:docMk/>
            <pc:sldMk cId="1401565457" sldId="2134805947"/>
            <ac:spMk id="23" creationId="{57E6AEFC-FC10-426C-AB8C-435979029D91}"/>
          </ac:spMkLst>
        </pc:spChg>
        <pc:spChg chg="add mod">
          <ac:chgData name="ZINCK Yves [CEGEE]" userId="58ab786b-eff3-4fb5-b8c5-161f6b44608b" providerId="ADAL" clId="{BD8806A9-00CD-4508-8862-24D4C960B172}" dt="2022-11-22T16:01:38.791" v="970"/>
          <ac:spMkLst>
            <pc:docMk/>
            <pc:sldMk cId="1401565457" sldId="2134805947"/>
            <ac:spMk id="24" creationId="{9CB3368B-4F03-47C0-AD9C-7A6CB87A632B}"/>
          </ac:spMkLst>
        </pc:spChg>
        <pc:spChg chg="add mod">
          <ac:chgData name="ZINCK Yves [CEGEE]" userId="58ab786b-eff3-4fb5-b8c5-161f6b44608b" providerId="ADAL" clId="{BD8806A9-00CD-4508-8862-24D4C960B172}" dt="2022-11-22T16:01:38.791" v="970"/>
          <ac:spMkLst>
            <pc:docMk/>
            <pc:sldMk cId="1401565457" sldId="2134805947"/>
            <ac:spMk id="26" creationId="{51006405-039F-4DA8-8E10-5036C22E19F9}"/>
          </ac:spMkLst>
        </pc:spChg>
        <pc:spChg chg="add mod">
          <ac:chgData name="ZINCK Yves [CEGEE]" userId="58ab786b-eff3-4fb5-b8c5-161f6b44608b" providerId="ADAL" clId="{BD8806A9-00CD-4508-8862-24D4C960B172}" dt="2022-11-22T16:01:38.791" v="970"/>
          <ac:spMkLst>
            <pc:docMk/>
            <pc:sldMk cId="1401565457" sldId="2134805947"/>
            <ac:spMk id="27" creationId="{BA7DD767-4259-40D1-AEA8-BFBA2EF8A14E}"/>
          </ac:spMkLst>
        </pc:spChg>
        <pc:spChg chg="add mod">
          <ac:chgData name="ZINCK Yves [CEGEE]" userId="58ab786b-eff3-4fb5-b8c5-161f6b44608b" providerId="ADAL" clId="{BD8806A9-00CD-4508-8862-24D4C960B172}" dt="2022-11-22T16:03:00.863" v="971" actId="6549"/>
          <ac:spMkLst>
            <pc:docMk/>
            <pc:sldMk cId="1401565457" sldId="2134805947"/>
            <ac:spMk id="29" creationId="{E026657A-92C1-4612-A457-E455D7673DAD}"/>
          </ac:spMkLst>
        </pc:spChg>
        <pc:picChg chg="del">
          <ac:chgData name="ZINCK Yves [CEGEE]" userId="58ab786b-eff3-4fb5-b8c5-161f6b44608b" providerId="ADAL" clId="{BD8806A9-00CD-4508-8862-24D4C960B172}" dt="2022-11-22T16:01:31.588" v="969" actId="478"/>
          <ac:picMkLst>
            <pc:docMk/>
            <pc:sldMk cId="1401565457" sldId="2134805947"/>
            <ac:picMk id="5" creationId="{322C725C-FA1B-41AD-903A-5AF40F211FA4}"/>
          </ac:picMkLst>
        </pc:picChg>
        <pc:picChg chg="del">
          <ac:chgData name="ZINCK Yves [CEGEE]" userId="58ab786b-eff3-4fb5-b8c5-161f6b44608b" providerId="ADAL" clId="{BD8806A9-00CD-4508-8862-24D4C960B172}" dt="2022-11-22T16:01:31.588" v="969" actId="478"/>
          <ac:picMkLst>
            <pc:docMk/>
            <pc:sldMk cId="1401565457" sldId="2134805947"/>
            <ac:picMk id="6" creationId="{90997809-2A01-430F-AFC8-808FC25C8E7B}"/>
          </ac:picMkLst>
        </pc:picChg>
        <pc:picChg chg="add del mod">
          <ac:chgData name="ZINCK Yves [CEGEE]" userId="58ab786b-eff3-4fb5-b8c5-161f6b44608b" providerId="ADAL" clId="{BD8806A9-00CD-4508-8862-24D4C960B172}" dt="2022-11-22T16:04:05.805" v="977" actId="478"/>
          <ac:picMkLst>
            <pc:docMk/>
            <pc:sldMk cId="1401565457" sldId="2134805947"/>
            <ac:picMk id="19" creationId="{598D8CD2-4BA3-41D3-9FA5-DA90301C9E38}"/>
          </ac:picMkLst>
        </pc:picChg>
        <pc:picChg chg="del">
          <ac:chgData name="ZINCK Yves [CEGEE]" userId="58ab786b-eff3-4fb5-b8c5-161f6b44608b" providerId="ADAL" clId="{BD8806A9-00CD-4508-8862-24D4C960B172}" dt="2022-11-22T16:01:31.588" v="969" actId="478"/>
          <ac:picMkLst>
            <pc:docMk/>
            <pc:sldMk cId="1401565457" sldId="2134805947"/>
            <ac:picMk id="20" creationId="{949DA443-C0BC-454B-8B7B-3CC61B846D13}"/>
          </ac:picMkLst>
        </pc:picChg>
        <pc:picChg chg="add mod">
          <ac:chgData name="ZINCK Yves [CEGEE]" userId="58ab786b-eff3-4fb5-b8c5-161f6b44608b" providerId="ADAL" clId="{BD8806A9-00CD-4508-8862-24D4C960B172}" dt="2022-11-22T16:01:38.791" v="970"/>
          <ac:picMkLst>
            <pc:docMk/>
            <pc:sldMk cId="1401565457" sldId="2134805947"/>
            <ac:picMk id="25" creationId="{8069DDFC-8E6B-4BB7-9EDB-5264540F6147}"/>
          </ac:picMkLst>
        </pc:picChg>
        <pc:picChg chg="add mod">
          <ac:chgData name="ZINCK Yves [CEGEE]" userId="58ab786b-eff3-4fb5-b8c5-161f6b44608b" providerId="ADAL" clId="{BD8806A9-00CD-4508-8862-24D4C960B172}" dt="2022-11-22T16:01:38.791" v="970"/>
          <ac:picMkLst>
            <pc:docMk/>
            <pc:sldMk cId="1401565457" sldId="2134805947"/>
            <ac:picMk id="28" creationId="{4B94C44A-4BBF-4963-8999-2F5C77F50BA4}"/>
          </ac:picMkLst>
        </pc:picChg>
        <pc:picChg chg="add mod ord">
          <ac:chgData name="ZINCK Yves [CEGEE]" userId="58ab786b-eff3-4fb5-b8c5-161f6b44608b" providerId="ADAL" clId="{BD8806A9-00CD-4508-8862-24D4C960B172}" dt="2022-11-22T16:04:17.198" v="980" actId="167"/>
          <ac:picMkLst>
            <pc:docMk/>
            <pc:sldMk cId="1401565457" sldId="2134805947"/>
            <ac:picMk id="30" creationId="{800BE425-2B17-4612-B027-F889EE5A4BC1}"/>
          </ac:picMkLst>
        </pc:picChg>
        <pc:cxnChg chg="del">
          <ac:chgData name="ZINCK Yves [CEGEE]" userId="58ab786b-eff3-4fb5-b8c5-161f6b44608b" providerId="ADAL" clId="{BD8806A9-00CD-4508-8862-24D4C960B172}" dt="2022-11-22T16:01:31.588" v="969" actId="478"/>
          <ac:cxnSpMkLst>
            <pc:docMk/>
            <pc:sldMk cId="1401565457" sldId="2134805947"/>
            <ac:cxnSpMk id="7" creationId="{39096F94-3386-4374-9993-664519B0F004}"/>
          </ac:cxnSpMkLst>
        </pc:cxnChg>
        <pc:cxnChg chg="add mod">
          <ac:chgData name="ZINCK Yves [CEGEE]" userId="58ab786b-eff3-4fb5-b8c5-161f6b44608b" providerId="ADAL" clId="{BD8806A9-00CD-4508-8862-24D4C960B172}" dt="2022-11-22T16:04:24.075" v="981" actId="208"/>
          <ac:cxnSpMkLst>
            <pc:docMk/>
            <pc:sldMk cId="1401565457" sldId="2134805947"/>
            <ac:cxnSpMk id="21" creationId="{31CD8B9C-8CCD-4C06-8897-684DF6B0EA05}"/>
          </ac:cxnSpMkLst>
        </pc:cxnChg>
      </pc:sldChg>
      <pc:sldChg chg="addSp delSp modSp mod">
        <pc:chgData name="ZINCK Yves [CEGEE]" userId="58ab786b-eff3-4fb5-b8c5-161f6b44608b" providerId="ADAL" clId="{BD8806A9-00CD-4508-8862-24D4C960B172}" dt="2022-11-22T15:34:02.657" v="353" actId="20577"/>
        <pc:sldMkLst>
          <pc:docMk/>
          <pc:sldMk cId="215681268" sldId="2134806020"/>
        </pc:sldMkLst>
        <pc:spChg chg="mod">
          <ac:chgData name="ZINCK Yves [CEGEE]" userId="58ab786b-eff3-4fb5-b8c5-161f6b44608b" providerId="ADAL" clId="{BD8806A9-00CD-4508-8862-24D4C960B172}" dt="2022-11-22T15:33:24.259" v="336" actId="20577"/>
          <ac:spMkLst>
            <pc:docMk/>
            <pc:sldMk cId="215681268" sldId="2134806020"/>
            <ac:spMk id="5" creationId="{4583DD8B-18BF-44B3-B913-18CD0766C6E4}"/>
          </ac:spMkLst>
        </pc:spChg>
        <pc:spChg chg="del">
          <ac:chgData name="ZINCK Yves [CEGEE]" userId="58ab786b-eff3-4fb5-b8c5-161f6b44608b" providerId="ADAL" clId="{BD8806A9-00CD-4508-8862-24D4C960B172}" dt="2022-11-22T15:33:28.889" v="337" actId="478"/>
          <ac:spMkLst>
            <pc:docMk/>
            <pc:sldMk cId="215681268" sldId="2134806020"/>
            <ac:spMk id="12" creationId="{C480CEC7-AB67-4FE4-AABD-66DA8FE9041F}"/>
          </ac:spMkLst>
        </pc:spChg>
        <pc:spChg chg="del">
          <ac:chgData name="ZINCK Yves [CEGEE]" userId="58ab786b-eff3-4fb5-b8c5-161f6b44608b" providerId="ADAL" clId="{BD8806A9-00CD-4508-8862-24D4C960B172}" dt="2022-11-22T15:33:28.889" v="337" actId="478"/>
          <ac:spMkLst>
            <pc:docMk/>
            <pc:sldMk cId="215681268" sldId="2134806020"/>
            <ac:spMk id="13" creationId="{CCA5CA1E-141C-4E83-AE85-60FC8E0886A2}"/>
          </ac:spMkLst>
        </pc:spChg>
        <pc:spChg chg="add mod">
          <ac:chgData name="ZINCK Yves [CEGEE]" userId="58ab786b-eff3-4fb5-b8c5-161f6b44608b" providerId="ADAL" clId="{BD8806A9-00CD-4508-8862-24D4C960B172}" dt="2022-11-22T15:33:40.929" v="340"/>
          <ac:spMkLst>
            <pc:docMk/>
            <pc:sldMk cId="215681268" sldId="2134806020"/>
            <ac:spMk id="51" creationId="{69D32FA5-970E-451C-A678-FC7BC2193C65}"/>
          </ac:spMkLst>
        </pc:spChg>
        <pc:spChg chg="add mod">
          <ac:chgData name="ZINCK Yves [CEGEE]" userId="58ab786b-eff3-4fb5-b8c5-161f6b44608b" providerId="ADAL" clId="{BD8806A9-00CD-4508-8862-24D4C960B172}" dt="2022-11-22T15:33:40.929" v="340"/>
          <ac:spMkLst>
            <pc:docMk/>
            <pc:sldMk cId="215681268" sldId="2134806020"/>
            <ac:spMk id="55" creationId="{98F0D48E-5C93-445A-984A-3D9D1DC1B0D3}"/>
          </ac:spMkLst>
        </pc:spChg>
        <pc:spChg chg="add mod">
          <ac:chgData name="ZINCK Yves [CEGEE]" userId="58ab786b-eff3-4fb5-b8c5-161f6b44608b" providerId="ADAL" clId="{BD8806A9-00CD-4508-8862-24D4C960B172}" dt="2022-11-22T15:33:40.929" v="340"/>
          <ac:spMkLst>
            <pc:docMk/>
            <pc:sldMk cId="215681268" sldId="2134806020"/>
            <ac:spMk id="56" creationId="{FEC0A1D9-2F60-4AE4-9EB5-D2C6D078DFC8}"/>
          </ac:spMkLst>
        </pc:spChg>
        <pc:spChg chg="add mod">
          <ac:chgData name="ZINCK Yves [CEGEE]" userId="58ab786b-eff3-4fb5-b8c5-161f6b44608b" providerId="ADAL" clId="{BD8806A9-00CD-4508-8862-24D4C960B172}" dt="2022-11-22T15:33:40.929" v="340"/>
          <ac:spMkLst>
            <pc:docMk/>
            <pc:sldMk cId="215681268" sldId="2134806020"/>
            <ac:spMk id="62" creationId="{D37E4B63-87C7-432A-956A-C43AC3F9F0F7}"/>
          </ac:spMkLst>
        </pc:spChg>
        <pc:spChg chg="add mod">
          <ac:chgData name="ZINCK Yves [CEGEE]" userId="58ab786b-eff3-4fb5-b8c5-161f6b44608b" providerId="ADAL" clId="{BD8806A9-00CD-4508-8862-24D4C960B172}" dt="2022-11-22T15:33:40.929" v="340"/>
          <ac:spMkLst>
            <pc:docMk/>
            <pc:sldMk cId="215681268" sldId="2134806020"/>
            <ac:spMk id="63" creationId="{6A6608E1-F82E-482B-B4CF-5DE1741F0A62}"/>
          </ac:spMkLst>
        </pc:spChg>
        <pc:spChg chg="mod topLvl">
          <ac:chgData name="ZINCK Yves [CEGEE]" userId="58ab786b-eff3-4fb5-b8c5-161f6b44608b" providerId="ADAL" clId="{BD8806A9-00CD-4508-8862-24D4C960B172}" dt="2022-11-22T15:34:02.657" v="353" actId="20577"/>
          <ac:spMkLst>
            <pc:docMk/>
            <pc:sldMk cId="215681268" sldId="2134806020"/>
            <ac:spMk id="66" creationId="{3B44CC62-A6E0-4E3E-BDB8-759308633224}"/>
          </ac:spMkLst>
        </pc:spChg>
        <pc:spChg chg="del mod">
          <ac:chgData name="ZINCK Yves [CEGEE]" userId="58ab786b-eff3-4fb5-b8c5-161f6b44608b" providerId="ADAL" clId="{BD8806A9-00CD-4508-8862-24D4C960B172}" dt="2022-11-22T15:33:53.724" v="343" actId="478"/>
          <ac:spMkLst>
            <pc:docMk/>
            <pc:sldMk cId="215681268" sldId="2134806020"/>
            <ac:spMk id="67" creationId="{001C1BC3-DEFA-4099-8393-7913FF7B7BC0}"/>
          </ac:spMkLst>
        </pc:spChg>
        <pc:spChg chg="del mod topLvl">
          <ac:chgData name="ZINCK Yves [CEGEE]" userId="58ab786b-eff3-4fb5-b8c5-161f6b44608b" providerId="ADAL" clId="{BD8806A9-00CD-4508-8862-24D4C960B172}" dt="2022-11-22T15:33:57.459" v="345" actId="478"/>
          <ac:spMkLst>
            <pc:docMk/>
            <pc:sldMk cId="215681268" sldId="2134806020"/>
            <ac:spMk id="68" creationId="{15BC770D-83DC-420A-952D-4291243515DF}"/>
          </ac:spMkLst>
        </pc:spChg>
        <pc:grpChg chg="del">
          <ac:chgData name="ZINCK Yves [CEGEE]" userId="58ab786b-eff3-4fb5-b8c5-161f6b44608b" providerId="ADAL" clId="{BD8806A9-00CD-4508-8862-24D4C960B172}" dt="2022-11-22T15:33:28.889" v="337" actId="478"/>
          <ac:grpSpMkLst>
            <pc:docMk/>
            <pc:sldMk cId="215681268" sldId="2134806020"/>
            <ac:grpSpMk id="6" creationId="{EBEBDA93-D143-41EC-B3B2-DFA0656C2EE7}"/>
          </ac:grpSpMkLst>
        </pc:grpChg>
        <pc:grpChg chg="del">
          <ac:chgData name="ZINCK Yves [CEGEE]" userId="58ab786b-eff3-4fb5-b8c5-161f6b44608b" providerId="ADAL" clId="{BD8806A9-00CD-4508-8862-24D4C960B172}" dt="2022-11-22T15:33:28.889" v="337" actId="478"/>
          <ac:grpSpMkLst>
            <pc:docMk/>
            <pc:sldMk cId="215681268" sldId="2134806020"/>
            <ac:grpSpMk id="7" creationId="{BC8E6F35-C27C-4AF0-8757-7C5F178359D6}"/>
          </ac:grpSpMkLst>
        </pc:grpChg>
        <pc:grpChg chg="del mod">
          <ac:chgData name="ZINCK Yves [CEGEE]" userId="58ab786b-eff3-4fb5-b8c5-161f6b44608b" providerId="ADAL" clId="{BD8806A9-00CD-4508-8862-24D4C960B172}" dt="2022-11-22T15:33:32.514" v="339" actId="478"/>
          <ac:grpSpMkLst>
            <pc:docMk/>
            <pc:sldMk cId="215681268" sldId="2134806020"/>
            <ac:grpSpMk id="11" creationId="{6894D058-45A5-4013-8041-7AD73F12F3B6}"/>
          </ac:grpSpMkLst>
        </pc:grpChg>
        <pc:grpChg chg="add mod">
          <ac:chgData name="ZINCK Yves [CEGEE]" userId="58ab786b-eff3-4fb5-b8c5-161f6b44608b" providerId="ADAL" clId="{BD8806A9-00CD-4508-8862-24D4C960B172}" dt="2022-11-22T15:33:40.929" v="340"/>
          <ac:grpSpMkLst>
            <pc:docMk/>
            <pc:sldMk cId="215681268" sldId="2134806020"/>
            <ac:grpSpMk id="52" creationId="{B613669B-DFF4-4C4F-A420-1956DC80125A}"/>
          </ac:grpSpMkLst>
        </pc:grpChg>
        <pc:grpChg chg="add del mod">
          <ac:chgData name="ZINCK Yves [CEGEE]" userId="58ab786b-eff3-4fb5-b8c5-161f6b44608b" providerId="ADAL" clId="{BD8806A9-00CD-4508-8862-24D4C960B172}" dt="2022-11-22T15:33:57.459" v="345" actId="478"/>
          <ac:grpSpMkLst>
            <pc:docMk/>
            <pc:sldMk cId="215681268" sldId="2134806020"/>
            <ac:grpSpMk id="64" creationId="{2AA1CBAC-43D2-4E9D-A779-E4C251988622}"/>
          </ac:grpSpMkLst>
        </pc:grpChg>
        <pc:grpChg chg="del mod">
          <ac:chgData name="ZINCK Yves [CEGEE]" userId="58ab786b-eff3-4fb5-b8c5-161f6b44608b" providerId="ADAL" clId="{BD8806A9-00CD-4508-8862-24D4C960B172}" dt="2022-11-22T15:33:53.724" v="343" actId="478"/>
          <ac:grpSpMkLst>
            <pc:docMk/>
            <pc:sldMk cId="215681268" sldId="2134806020"/>
            <ac:grpSpMk id="65" creationId="{198DD35E-8BD8-43AE-B3C3-FF16B6CA0820}"/>
          </ac:grpSpMkLst>
        </pc:grpChg>
        <pc:picChg chg="del">
          <ac:chgData name="ZINCK Yves [CEGEE]" userId="58ab786b-eff3-4fb5-b8c5-161f6b44608b" providerId="ADAL" clId="{BD8806A9-00CD-4508-8862-24D4C960B172}" dt="2022-11-22T15:33:28.889" v="337" actId="478"/>
          <ac:picMkLst>
            <pc:docMk/>
            <pc:sldMk cId="215681268" sldId="2134806020"/>
            <ac:picMk id="2" creationId="{398C5F75-41A0-4BE8-9897-FD53870D616F}"/>
          </ac:picMkLst>
        </pc:picChg>
        <pc:picChg chg="del">
          <ac:chgData name="ZINCK Yves [CEGEE]" userId="58ab786b-eff3-4fb5-b8c5-161f6b44608b" providerId="ADAL" clId="{BD8806A9-00CD-4508-8862-24D4C960B172}" dt="2022-11-22T15:33:28.889" v="337" actId="478"/>
          <ac:picMkLst>
            <pc:docMk/>
            <pc:sldMk cId="215681268" sldId="2134806020"/>
            <ac:picMk id="3" creationId="{421E419E-5553-4E29-837C-4D09C76D9BB5}"/>
          </ac:picMkLst>
        </pc:picChg>
        <pc:picChg chg="del">
          <ac:chgData name="ZINCK Yves [CEGEE]" userId="58ab786b-eff3-4fb5-b8c5-161f6b44608b" providerId="ADAL" clId="{BD8806A9-00CD-4508-8862-24D4C960B172}" dt="2022-11-22T15:33:28.889" v="337" actId="478"/>
          <ac:picMkLst>
            <pc:docMk/>
            <pc:sldMk cId="215681268" sldId="2134806020"/>
            <ac:picMk id="14" creationId="{8DDE7F5C-4F73-4A4F-92EB-B5A39C76A9AF}"/>
          </ac:picMkLst>
        </pc:picChg>
        <pc:picChg chg="del">
          <ac:chgData name="ZINCK Yves [CEGEE]" userId="58ab786b-eff3-4fb5-b8c5-161f6b44608b" providerId="ADAL" clId="{BD8806A9-00CD-4508-8862-24D4C960B172}" dt="2022-11-22T15:33:28.889" v="337" actId="478"/>
          <ac:picMkLst>
            <pc:docMk/>
            <pc:sldMk cId="215681268" sldId="2134806020"/>
            <ac:picMk id="15" creationId="{08C114FA-57C1-43A3-B95E-7005E07227DC}"/>
          </ac:picMkLst>
        </pc:picChg>
        <pc:picChg chg="del">
          <ac:chgData name="ZINCK Yves [CEGEE]" userId="58ab786b-eff3-4fb5-b8c5-161f6b44608b" providerId="ADAL" clId="{BD8806A9-00CD-4508-8862-24D4C960B172}" dt="2022-11-22T15:33:28.889" v="337" actId="478"/>
          <ac:picMkLst>
            <pc:docMk/>
            <pc:sldMk cId="215681268" sldId="2134806020"/>
            <ac:picMk id="19" creationId="{87CC5A24-9814-4098-A0A2-0B33BAB17AC5}"/>
          </ac:picMkLst>
        </pc:picChg>
        <pc:picChg chg="mod">
          <ac:chgData name="ZINCK Yves [CEGEE]" userId="58ab786b-eff3-4fb5-b8c5-161f6b44608b" providerId="ADAL" clId="{BD8806A9-00CD-4508-8862-24D4C960B172}" dt="2022-11-22T15:33:40.929" v="340"/>
          <ac:picMkLst>
            <pc:docMk/>
            <pc:sldMk cId="215681268" sldId="2134806020"/>
            <ac:picMk id="53" creationId="{B532D075-F4CE-4251-9E10-62A142AF3C21}"/>
          </ac:picMkLst>
        </pc:picChg>
        <pc:picChg chg="mod">
          <ac:chgData name="ZINCK Yves [CEGEE]" userId="58ab786b-eff3-4fb5-b8c5-161f6b44608b" providerId="ADAL" clId="{BD8806A9-00CD-4508-8862-24D4C960B172}" dt="2022-11-22T15:33:40.929" v="340"/>
          <ac:picMkLst>
            <pc:docMk/>
            <pc:sldMk cId="215681268" sldId="2134806020"/>
            <ac:picMk id="54" creationId="{FFC0EC1F-5791-4CE0-932A-F006F052FC97}"/>
          </ac:picMkLst>
        </pc:picChg>
        <pc:picChg chg="add mod">
          <ac:chgData name="ZINCK Yves [CEGEE]" userId="58ab786b-eff3-4fb5-b8c5-161f6b44608b" providerId="ADAL" clId="{BD8806A9-00CD-4508-8862-24D4C960B172}" dt="2022-11-22T15:33:40.929" v="340"/>
          <ac:picMkLst>
            <pc:docMk/>
            <pc:sldMk cId="215681268" sldId="2134806020"/>
            <ac:picMk id="57" creationId="{E4A00553-EC7C-411C-A179-AF69698CFA26}"/>
          </ac:picMkLst>
        </pc:picChg>
        <pc:picChg chg="add mod">
          <ac:chgData name="ZINCK Yves [CEGEE]" userId="58ab786b-eff3-4fb5-b8c5-161f6b44608b" providerId="ADAL" clId="{BD8806A9-00CD-4508-8862-24D4C960B172}" dt="2022-11-22T15:33:40.929" v="340"/>
          <ac:picMkLst>
            <pc:docMk/>
            <pc:sldMk cId="215681268" sldId="2134806020"/>
            <ac:picMk id="58" creationId="{1C2166D5-18B1-4234-A93D-C3E5C1ADB48D}"/>
          </ac:picMkLst>
        </pc:picChg>
        <pc:picChg chg="add mod">
          <ac:chgData name="ZINCK Yves [CEGEE]" userId="58ab786b-eff3-4fb5-b8c5-161f6b44608b" providerId="ADAL" clId="{BD8806A9-00CD-4508-8862-24D4C960B172}" dt="2022-11-22T15:33:40.929" v="340"/>
          <ac:picMkLst>
            <pc:docMk/>
            <pc:sldMk cId="215681268" sldId="2134806020"/>
            <ac:picMk id="59" creationId="{082FEB6A-4E51-4590-9731-C9A8451C4C81}"/>
          </ac:picMkLst>
        </pc:picChg>
        <pc:picChg chg="add mod">
          <ac:chgData name="ZINCK Yves [CEGEE]" userId="58ab786b-eff3-4fb5-b8c5-161f6b44608b" providerId="ADAL" clId="{BD8806A9-00CD-4508-8862-24D4C960B172}" dt="2022-11-22T15:33:40.929" v="340"/>
          <ac:picMkLst>
            <pc:docMk/>
            <pc:sldMk cId="215681268" sldId="2134806020"/>
            <ac:picMk id="60" creationId="{586A2B20-780E-4E1B-B3FD-3096D0B4CA26}"/>
          </ac:picMkLst>
        </pc:picChg>
        <pc:picChg chg="add mod">
          <ac:chgData name="ZINCK Yves [CEGEE]" userId="58ab786b-eff3-4fb5-b8c5-161f6b44608b" providerId="ADAL" clId="{BD8806A9-00CD-4508-8862-24D4C960B172}" dt="2022-11-22T15:33:40.929" v="340"/>
          <ac:picMkLst>
            <pc:docMk/>
            <pc:sldMk cId="215681268" sldId="2134806020"/>
            <ac:picMk id="61" creationId="{B42B66E3-B4DC-4EB4-95EF-A13C5C508D28}"/>
          </ac:picMkLst>
        </pc:picChg>
        <pc:cxnChg chg="del">
          <ac:chgData name="ZINCK Yves [CEGEE]" userId="58ab786b-eff3-4fb5-b8c5-161f6b44608b" providerId="ADAL" clId="{BD8806A9-00CD-4508-8862-24D4C960B172}" dt="2022-11-22T15:33:28.889" v="337" actId="478"/>
          <ac:cxnSpMkLst>
            <pc:docMk/>
            <pc:sldMk cId="215681268" sldId="2134806020"/>
            <ac:cxnSpMk id="16" creationId="{36D3580D-363F-4711-B794-5C3D08862330}"/>
          </ac:cxnSpMkLst>
        </pc:cxnChg>
        <pc:cxnChg chg="del">
          <ac:chgData name="ZINCK Yves [CEGEE]" userId="58ab786b-eff3-4fb5-b8c5-161f6b44608b" providerId="ADAL" clId="{BD8806A9-00CD-4508-8862-24D4C960B172}" dt="2022-11-22T15:33:28.889" v="337" actId="478"/>
          <ac:cxnSpMkLst>
            <pc:docMk/>
            <pc:sldMk cId="215681268" sldId="2134806020"/>
            <ac:cxnSpMk id="17" creationId="{533E9FA2-01AE-4BC6-8444-D07EA1005E4C}"/>
          </ac:cxnSpMkLst>
        </pc:cxnChg>
      </pc:sldChg>
      <pc:sldChg chg="ord">
        <pc:chgData name="ZINCK Yves [CEGEE]" userId="58ab786b-eff3-4fb5-b8c5-161f6b44608b" providerId="ADAL" clId="{BD8806A9-00CD-4508-8862-24D4C960B172}" dt="2022-11-22T15:57:39.286" v="892"/>
        <pc:sldMkLst>
          <pc:docMk/>
          <pc:sldMk cId="1415870859" sldId="2134806022"/>
        </pc:sldMkLst>
      </pc:sldChg>
      <pc:sldChg chg="addSp delSp modSp mod">
        <pc:chgData name="ZINCK Yves [CEGEE]" userId="58ab786b-eff3-4fb5-b8c5-161f6b44608b" providerId="ADAL" clId="{BD8806A9-00CD-4508-8862-24D4C960B172}" dt="2022-11-22T15:29:26.701" v="179" actId="20577"/>
        <pc:sldMkLst>
          <pc:docMk/>
          <pc:sldMk cId="2106510243" sldId="2134806025"/>
        </pc:sldMkLst>
        <pc:spChg chg="mod">
          <ac:chgData name="ZINCK Yves [CEGEE]" userId="58ab786b-eff3-4fb5-b8c5-161f6b44608b" providerId="ADAL" clId="{BD8806A9-00CD-4508-8862-24D4C960B172}" dt="2022-11-22T15:28:50.237" v="169" actId="1036"/>
          <ac:spMkLst>
            <pc:docMk/>
            <pc:sldMk cId="2106510243" sldId="2134806025"/>
            <ac:spMk id="2" creationId="{0F9C0FE9-8505-404F-A906-5F2F4FF07628}"/>
          </ac:spMkLst>
        </pc:spChg>
        <pc:spChg chg="del">
          <ac:chgData name="ZINCK Yves [CEGEE]" userId="58ab786b-eff3-4fb5-b8c5-161f6b44608b" providerId="ADAL" clId="{BD8806A9-00CD-4508-8862-24D4C960B172}" dt="2022-11-22T15:28:02.200" v="56" actId="478"/>
          <ac:spMkLst>
            <pc:docMk/>
            <pc:sldMk cId="2106510243" sldId="2134806025"/>
            <ac:spMk id="6" creationId="{3A845E84-17B4-42E5-9FB8-353A4544130B}"/>
          </ac:spMkLst>
        </pc:spChg>
        <pc:spChg chg="del mod">
          <ac:chgData name="ZINCK Yves [CEGEE]" userId="58ab786b-eff3-4fb5-b8c5-161f6b44608b" providerId="ADAL" clId="{BD8806A9-00CD-4508-8862-24D4C960B172}" dt="2022-11-22T15:27:59.209" v="55" actId="478"/>
          <ac:spMkLst>
            <pc:docMk/>
            <pc:sldMk cId="2106510243" sldId="2134806025"/>
            <ac:spMk id="13" creationId="{022C6459-B6C1-470B-B890-00D46D70C46D}"/>
          </ac:spMkLst>
        </pc:spChg>
        <pc:spChg chg="del">
          <ac:chgData name="ZINCK Yves [CEGEE]" userId="58ab786b-eff3-4fb5-b8c5-161f6b44608b" providerId="ADAL" clId="{BD8806A9-00CD-4508-8862-24D4C960B172}" dt="2022-11-22T15:27:55.788" v="52" actId="478"/>
          <ac:spMkLst>
            <pc:docMk/>
            <pc:sldMk cId="2106510243" sldId="2134806025"/>
            <ac:spMk id="17" creationId="{D28C940C-01F6-4D6B-993D-F5CF63A1420C}"/>
          </ac:spMkLst>
        </pc:spChg>
        <pc:spChg chg="del">
          <ac:chgData name="ZINCK Yves [CEGEE]" userId="58ab786b-eff3-4fb5-b8c5-161f6b44608b" providerId="ADAL" clId="{BD8806A9-00CD-4508-8862-24D4C960B172}" dt="2022-11-22T15:28:02.200" v="56" actId="478"/>
          <ac:spMkLst>
            <pc:docMk/>
            <pc:sldMk cId="2106510243" sldId="2134806025"/>
            <ac:spMk id="25" creationId="{377CE807-6ED9-4E60-9871-78B949DB6824}"/>
          </ac:spMkLst>
        </pc:spChg>
        <pc:spChg chg="del">
          <ac:chgData name="ZINCK Yves [CEGEE]" userId="58ab786b-eff3-4fb5-b8c5-161f6b44608b" providerId="ADAL" clId="{BD8806A9-00CD-4508-8862-24D4C960B172}" dt="2022-11-22T15:28:02.200" v="56" actId="478"/>
          <ac:spMkLst>
            <pc:docMk/>
            <pc:sldMk cId="2106510243" sldId="2134806025"/>
            <ac:spMk id="27" creationId="{D7AB4865-FAE1-4489-B634-DFFEE127BEEA}"/>
          </ac:spMkLst>
        </pc:spChg>
        <pc:spChg chg="del">
          <ac:chgData name="ZINCK Yves [CEGEE]" userId="58ab786b-eff3-4fb5-b8c5-161f6b44608b" providerId="ADAL" clId="{BD8806A9-00CD-4508-8862-24D4C960B172}" dt="2022-11-22T15:28:02.200" v="56" actId="478"/>
          <ac:spMkLst>
            <pc:docMk/>
            <pc:sldMk cId="2106510243" sldId="2134806025"/>
            <ac:spMk id="30" creationId="{2AEBC114-D450-496A-B906-6589B31D799E}"/>
          </ac:spMkLst>
        </pc:spChg>
        <pc:spChg chg="del">
          <ac:chgData name="ZINCK Yves [CEGEE]" userId="58ab786b-eff3-4fb5-b8c5-161f6b44608b" providerId="ADAL" clId="{BD8806A9-00CD-4508-8862-24D4C960B172}" dt="2022-11-22T15:28:02.200" v="56" actId="478"/>
          <ac:spMkLst>
            <pc:docMk/>
            <pc:sldMk cId="2106510243" sldId="2134806025"/>
            <ac:spMk id="32" creationId="{6270231C-8883-4172-B4AD-6FC4307F3CA3}"/>
          </ac:spMkLst>
        </pc:spChg>
        <pc:spChg chg="del">
          <ac:chgData name="ZINCK Yves [CEGEE]" userId="58ab786b-eff3-4fb5-b8c5-161f6b44608b" providerId="ADAL" clId="{BD8806A9-00CD-4508-8862-24D4C960B172}" dt="2022-11-22T15:28:02.200" v="56" actId="478"/>
          <ac:spMkLst>
            <pc:docMk/>
            <pc:sldMk cId="2106510243" sldId="2134806025"/>
            <ac:spMk id="33" creationId="{8BE91607-F94D-4791-9968-4B0A027507EF}"/>
          </ac:spMkLst>
        </pc:spChg>
        <pc:spChg chg="del">
          <ac:chgData name="ZINCK Yves [CEGEE]" userId="58ab786b-eff3-4fb5-b8c5-161f6b44608b" providerId="ADAL" clId="{BD8806A9-00CD-4508-8862-24D4C960B172}" dt="2022-11-22T15:28:02.200" v="56" actId="478"/>
          <ac:spMkLst>
            <pc:docMk/>
            <pc:sldMk cId="2106510243" sldId="2134806025"/>
            <ac:spMk id="35" creationId="{FDA3EC24-36A6-458F-8106-428F1989846E}"/>
          </ac:spMkLst>
        </pc:spChg>
        <pc:spChg chg="add mod">
          <ac:chgData name="ZINCK Yves [CEGEE]" userId="58ab786b-eff3-4fb5-b8c5-161f6b44608b" providerId="ADAL" clId="{BD8806A9-00CD-4508-8862-24D4C960B172}" dt="2022-11-22T15:28:58.016" v="170"/>
          <ac:spMkLst>
            <pc:docMk/>
            <pc:sldMk cId="2106510243" sldId="2134806025"/>
            <ac:spMk id="38" creationId="{D5B5E62B-3A5E-431B-BD38-06FE6F175C1F}"/>
          </ac:spMkLst>
        </pc:spChg>
        <pc:spChg chg="add mod">
          <ac:chgData name="ZINCK Yves [CEGEE]" userId="58ab786b-eff3-4fb5-b8c5-161f6b44608b" providerId="ADAL" clId="{BD8806A9-00CD-4508-8862-24D4C960B172}" dt="2022-11-22T15:28:58.016" v="170"/>
          <ac:spMkLst>
            <pc:docMk/>
            <pc:sldMk cId="2106510243" sldId="2134806025"/>
            <ac:spMk id="40" creationId="{47D961B8-F163-4105-9172-57B1120CA978}"/>
          </ac:spMkLst>
        </pc:spChg>
        <pc:spChg chg="add mod">
          <ac:chgData name="ZINCK Yves [CEGEE]" userId="58ab786b-eff3-4fb5-b8c5-161f6b44608b" providerId="ADAL" clId="{BD8806A9-00CD-4508-8862-24D4C960B172}" dt="2022-11-22T15:28:58.016" v="170"/>
          <ac:spMkLst>
            <pc:docMk/>
            <pc:sldMk cId="2106510243" sldId="2134806025"/>
            <ac:spMk id="42" creationId="{6607849C-8637-48D9-A41A-2C1F662408E2}"/>
          </ac:spMkLst>
        </pc:spChg>
        <pc:spChg chg="add del mod">
          <ac:chgData name="ZINCK Yves [CEGEE]" userId="58ab786b-eff3-4fb5-b8c5-161f6b44608b" providerId="ADAL" clId="{BD8806A9-00CD-4508-8862-24D4C960B172}" dt="2022-11-22T15:29:14.422" v="172"/>
          <ac:spMkLst>
            <pc:docMk/>
            <pc:sldMk cId="2106510243" sldId="2134806025"/>
            <ac:spMk id="43" creationId="{8600AC47-F4EC-4012-868A-B3E2F68D38E6}"/>
          </ac:spMkLst>
        </pc:spChg>
        <pc:spChg chg="add del mod">
          <ac:chgData name="ZINCK Yves [CEGEE]" userId="58ab786b-eff3-4fb5-b8c5-161f6b44608b" providerId="ADAL" clId="{BD8806A9-00CD-4508-8862-24D4C960B172}" dt="2022-11-22T15:29:14.422" v="172"/>
          <ac:spMkLst>
            <pc:docMk/>
            <pc:sldMk cId="2106510243" sldId="2134806025"/>
            <ac:spMk id="45" creationId="{D5597A6C-4FE9-44D6-901E-53001F25D9D1}"/>
          </ac:spMkLst>
        </pc:spChg>
        <pc:spChg chg="add del mod">
          <ac:chgData name="ZINCK Yves [CEGEE]" userId="58ab786b-eff3-4fb5-b8c5-161f6b44608b" providerId="ADAL" clId="{BD8806A9-00CD-4508-8862-24D4C960B172}" dt="2022-11-22T15:29:14.422" v="172"/>
          <ac:spMkLst>
            <pc:docMk/>
            <pc:sldMk cId="2106510243" sldId="2134806025"/>
            <ac:spMk id="47" creationId="{BDBDFC3F-3A94-4288-A096-8CBA6E40F400}"/>
          </ac:spMkLst>
        </pc:spChg>
        <pc:spChg chg="add mod">
          <ac:chgData name="ZINCK Yves [CEGEE]" userId="58ab786b-eff3-4fb5-b8c5-161f6b44608b" providerId="ADAL" clId="{BD8806A9-00CD-4508-8862-24D4C960B172}" dt="2022-11-22T15:29:26.701" v="179" actId="20577"/>
          <ac:spMkLst>
            <pc:docMk/>
            <pc:sldMk cId="2106510243" sldId="2134806025"/>
            <ac:spMk id="48" creationId="{FD6BD39B-BEDD-44CD-A607-B9478ACCF5AD}"/>
          </ac:spMkLst>
        </pc:spChg>
        <pc:picChg chg="del">
          <ac:chgData name="ZINCK Yves [CEGEE]" userId="58ab786b-eff3-4fb5-b8c5-161f6b44608b" providerId="ADAL" clId="{BD8806A9-00CD-4508-8862-24D4C960B172}" dt="2022-11-22T15:28:02.200" v="56" actId="478"/>
          <ac:picMkLst>
            <pc:docMk/>
            <pc:sldMk cId="2106510243" sldId="2134806025"/>
            <ac:picMk id="4" creationId="{A34F7CDC-2495-4387-B7AE-0BA79480B04F}"/>
          </ac:picMkLst>
        </pc:picChg>
        <pc:picChg chg="del">
          <ac:chgData name="ZINCK Yves [CEGEE]" userId="58ab786b-eff3-4fb5-b8c5-161f6b44608b" providerId="ADAL" clId="{BD8806A9-00CD-4508-8862-24D4C960B172}" dt="2022-11-22T15:27:55.788" v="52" actId="478"/>
          <ac:picMkLst>
            <pc:docMk/>
            <pc:sldMk cId="2106510243" sldId="2134806025"/>
            <ac:picMk id="5" creationId="{7D855807-DE78-45B3-8791-A4949506D621}"/>
          </ac:picMkLst>
        </pc:picChg>
        <pc:picChg chg="del">
          <ac:chgData name="ZINCK Yves [CEGEE]" userId="58ab786b-eff3-4fb5-b8c5-161f6b44608b" providerId="ADAL" clId="{BD8806A9-00CD-4508-8862-24D4C960B172}" dt="2022-11-22T15:27:56.878" v="53" actId="478"/>
          <ac:picMkLst>
            <pc:docMk/>
            <pc:sldMk cId="2106510243" sldId="2134806025"/>
            <ac:picMk id="7" creationId="{08CA7531-8D79-45F7-B63E-AD561D5EA3A4}"/>
          </ac:picMkLst>
        </pc:picChg>
        <pc:picChg chg="del">
          <ac:chgData name="ZINCK Yves [CEGEE]" userId="58ab786b-eff3-4fb5-b8c5-161f6b44608b" providerId="ADAL" clId="{BD8806A9-00CD-4508-8862-24D4C960B172}" dt="2022-11-22T15:28:02.200" v="56" actId="478"/>
          <ac:picMkLst>
            <pc:docMk/>
            <pc:sldMk cId="2106510243" sldId="2134806025"/>
            <ac:picMk id="20" creationId="{2B84157C-B901-4844-8535-800F70DC119B}"/>
          </ac:picMkLst>
        </pc:picChg>
        <pc:picChg chg="add mod">
          <ac:chgData name="ZINCK Yves [CEGEE]" userId="58ab786b-eff3-4fb5-b8c5-161f6b44608b" providerId="ADAL" clId="{BD8806A9-00CD-4508-8862-24D4C960B172}" dt="2022-11-22T15:28:58.016" v="170"/>
          <ac:picMkLst>
            <pc:docMk/>
            <pc:sldMk cId="2106510243" sldId="2134806025"/>
            <ac:picMk id="39" creationId="{AFE454BC-EAEB-4B80-BF09-F6EBC0245705}"/>
          </ac:picMkLst>
        </pc:picChg>
        <pc:picChg chg="add mod">
          <ac:chgData name="ZINCK Yves [CEGEE]" userId="58ab786b-eff3-4fb5-b8c5-161f6b44608b" providerId="ADAL" clId="{BD8806A9-00CD-4508-8862-24D4C960B172}" dt="2022-11-22T15:28:58.016" v="170"/>
          <ac:picMkLst>
            <pc:docMk/>
            <pc:sldMk cId="2106510243" sldId="2134806025"/>
            <ac:picMk id="41" creationId="{F366235B-8924-4358-8747-1239D733C01A}"/>
          </ac:picMkLst>
        </pc:picChg>
        <pc:picChg chg="add del mod">
          <ac:chgData name="ZINCK Yves [CEGEE]" userId="58ab786b-eff3-4fb5-b8c5-161f6b44608b" providerId="ADAL" clId="{BD8806A9-00CD-4508-8862-24D4C960B172}" dt="2022-11-22T15:29:14.422" v="172"/>
          <ac:picMkLst>
            <pc:docMk/>
            <pc:sldMk cId="2106510243" sldId="2134806025"/>
            <ac:picMk id="44" creationId="{9FB8F734-1893-4CA3-BFDB-0BCB43788A4F}"/>
          </ac:picMkLst>
        </pc:picChg>
        <pc:picChg chg="add del mod">
          <ac:chgData name="ZINCK Yves [CEGEE]" userId="58ab786b-eff3-4fb5-b8c5-161f6b44608b" providerId="ADAL" clId="{BD8806A9-00CD-4508-8862-24D4C960B172}" dt="2022-11-22T15:29:14.422" v="172"/>
          <ac:picMkLst>
            <pc:docMk/>
            <pc:sldMk cId="2106510243" sldId="2134806025"/>
            <ac:picMk id="46" creationId="{84103442-84D1-4B45-A419-BAFA7EDE2806}"/>
          </ac:picMkLst>
        </pc:picChg>
        <pc:cxnChg chg="del">
          <ac:chgData name="ZINCK Yves [CEGEE]" userId="58ab786b-eff3-4fb5-b8c5-161f6b44608b" providerId="ADAL" clId="{BD8806A9-00CD-4508-8862-24D4C960B172}" dt="2022-11-22T15:27:55.788" v="52" actId="478"/>
          <ac:cxnSpMkLst>
            <pc:docMk/>
            <pc:sldMk cId="2106510243" sldId="2134806025"/>
            <ac:cxnSpMk id="12" creationId="{9E0987F6-9BCB-45A5-AB47-1A57567F3A57}"/>
          </ac:cxnSpMkLst>
        </pc:cxnChg>
        <pc:cxnChg chg="del">
          <ac:chgData name="ZINCK Yves [CEGEE]" userId="58ab786b-eff3-4fb5-b8c5-161f6b44608b" providerId="ADAL" clId="{BD8806A9-00CD-4508-8862-24D4C960B172}" dt="2022-11-22T15:27:55.788" v="52" actId="478"/>
          <ac:cxnSpMkLst>
            <pc:docMk/>
            <pc:sldMk cId="2106510243" sldId="2134806025"/>
            <ac:cxnSpMk id="14" creationId="{526DBB05-AFEE-4278-98CE-455B94756DA1}"/>
          </ac:cxnSpMkLst>
        </pc:cxnChg>
        <pc:cxnChg chg="del">
          <ac:chgData name="ZINCK Yves [CEGEE]" userId="58ab786b-eff3-4fb5-b8c5-161f6b44608b" providerId="ADAL" clId="{BD8806A9-00CD-4508-8862-24D4C960B172}" dt="2022-11-22T15:27:55.788" v="52" actId="478"/>
          <ac:cxnSpMkLst>
            <pc:docMk/>
            <pc:sldMk cId="2106510243" sldId="2134806025"/>
            <ac:cxnSpMk id="16" creationId="{A42121B2-856D-40DB-8B9D-A4B6F0B431EB}"/>
          </ac:cxnSpMkLst>
        </pc:cxnChg>
        <pc:cxnChg chg="del">
          <ac:chgData name="ZINCK Yves [CEGEE]" userId="58ab786b-eff3-4fb5-b8c5-161f6b44608b" providerId="ADAL" clId="{BD8806A9-00CD-4508-8862-24D4C960B172}" dt="2022-11-22T15:27:55.788" v="52" actId="478"/>
          <ac:cxnSpMkLst>
            <pc:docMk/>
            <pc:sldMk cId="2106510243" sldId="2134806025"/>
            <ac:cxnSpMk id="18" creationId="{366457DA-4E15-494D-B7F8-2EACDBB343D9}"/>
          </ac:cxnSpMkLst>
        </pc:cxnChg>
        <pc:cxnChg chg="del">
          <ac:chgData name="ZINCK Yves [CEGEE]" userId="58ab786b-eff3-4fb5-b8c5-161f6b44608b" providerId="ADAL" clId="{BD8806A9-00CD-4508-8862-24D4C960B172}" dt="2022-11-22T15:28:02.200" v="56" actId="478"/>
          <ac:cxnSpMkLst>
            <pc:docMk/>
            <pc:sldMk cId="2106510243" sldId="2134806025"/>
            <ac:cxnSpMk id="26" creationId="{3443B6BB-59CF-4320-9177-69ED03F78D15}"/>
          </ac:cxnSpMkLst>
        </pc:cxnChg>
        <pc:cxnChg chg="del">
          <ac:chgData name="ZINCK Yves [CEGEE]" userId="58ab786b-eff3-4fb5-b8c5-161f6b44608b" providerId="ADAL" clId="{BD8806A9-00CD-4508-8862-24D4C960B172}" dt="2022-11-22T15:28:02.200" v="56" actId="478"/>
          <ac:cxnSpMkLst>
            <pc:docMk/>
            <pc:sldMk cId="2106510243" sldId="2134806025"/>
            <ac:cxnSpMk id="28" creationId="{D9F36CD1-0C5C-4ED7-B02E-A8C95472966A}"/>
          </ac:cxnSpMkLst>
        </pc:cxnChg>
        <pc:cxnChg chg="del">
          <ac:chgData name="ZINCK Yves [CEGEE]" userId="58ab786b-eff3-4fb5-b8c5-161f6b44608b" providerId="ADAL" clId="{BD8806A9-00CD-4508-8862-24D4C960B172}" dt="2022-11-22T15:28:02.200" v="56" actId="478"/>
          <ac:cxnSpMkLst>
            <pc:docMk/>
            <pc:sldMk cId="2106510243" sldId="2134806025"/>
            <ac:cxnSpMk id="29" creationId="{18DDD0DC-9D7B-4797-BBDF-5C023EF0C61C}"/>
          </ac:cxnSpMkLst>
        </pc:cxnChg>
        <pc:cxnChg chg="del">
          <ac:chgData name="ZINCK Yves [CEGEE]" userId="58ab786b-eff3-4fb5-b8c5-161f6b44608b" providerId="ADAL" clId="{BD8806A9-00CD-4508-8862-24D4C960B172}" dt="2022-11-22T15:28:02.200" v="56" actId="478"/>
          <ac:cxnSpMkLst>
            <pc:docMk/>
            <pc:sldMk cId="2106510243" sldId="2134806025"/>
            <ac:cxnSpMk id="31" creationId="{FC5C96E2-B2C2-4749-868D-4F34E912432B}"/>
          </ac:cxnSpMkLst>
        </pc:cxnChg>
        <pc:cxnChg chg="del">
          <ac:chgData name="ZINCK Yves [CEGEE]" userId="58ab786b-eff3-4fb5-b8c5-161f6b44608b" providerId="ADAL" clId="{BD8806A9-00CD-4508-8862-24D4C960B172}" dt="2022-11-22T15:28:02.200" v="56" actId="478"/>
          <ac:cxnSpMkLst>
            <pc:docMk/>
            <pc:sldMk cId="2106510243" sldId="2134806025"/>
            <ac:cxnSpMk id="36" creationId="{4EEF45F9-EA6B-4C5F-92B4-3DA6B33DD269}"/>
          </ac:cxnSpMkLst>
        </pc:cxnChg>
        <pc:cxnChg chg="del">
          <ac:chgData name="ZINCK Yves [CEGEE]" userId="58ab786b-eff3-4fb5-b8c5-161f6b44608b" providerId="ADAL" clId="{BD8806A9-00CD-4508-8862-24D4C960B172}" dt="2022-11-22T15:27:55.788" v="52" actId="478"/>
          <ac:cxnSpMkLst>
            <pc:docMk/>
            <pc:sldMk cId="2106510243" sldId="2134806025"/>
            <ac:cxnSpMk id="37" creationId="{E2122100-222C-470C-8156-9DD281975B64}"/>
          </ac:cxnSpMkLst>
        </pc:cxnChg>
      </pc:sldChg>
      <pc:sldChg chg="addSp delSp modSp mod">
        <pc:chgData name="ZINCK Yves [CEGEE]" userId="58ab786b-eff3-4fb5-b8c5-161f6b44608b" providerId="ADAL" clId="{BD8806A9-00CD-4508-8862-24D4C960B172}" dt="2022-11-22T16:08:33.291" v="996"/>
        <pc:sldMkLst>
          <pc:docMk/>
          <pc:sldMk cId="3208492348" sldId="2134806027"/>
        </pc:sldMkLst>
        <pc:spChg chg="add del">
          <ac:chgData name="ZINCK Yves [CEGEE]" userId="58ab786b-eff3-4fb5-b8c5-161f6b44608b" providerId="ADAL" clId="{BD8806A9-00CD-4508-8862-24D4C960B172}" dt="2022-11-22T16:08:13.151" v="994" actId="478"/>
          <ac:spMkLst>
            <pc:docMk/>
            <pc:sldMk cId="3208492348" sldId="2134806027"/>
            <ac:spMk id="4" creationId="{7CB8B616-F883-4C54-A44B-DDC716F5D700}"/>
          </ac:spMkLst>
        </pc:spChg>
        <pc:spChg chg="add mod">
          <ac:chgData name="ZINCK Yves [CEGEE]" userId="58ab786b-eff3-4fb5-b8c5-161f6b44608b" providerId="ADAL" clId="{BD8806A9-00CD-4508-8862-24D4C960B172}" dt="2022-11-22T16:08:33.291" v="996"/>
          <ac:spMkLst>
            <pc:docMk/>
            <pc:sldMk cId="3208492348" sldId="2134806027"/>
            <ac:spMk id="24" creationId="{66CDADC9-1B68-4E95-85B5-0F22B8828FBB}"/>
          </ac:spMkLst>
        </pc:spChg>
        <pc:spChg chg="add del">
          <ac:chgData name="ZINCK Yves [CEGEE]" userId="58ab786b-eff3-4fb5-b8c5-161f6b44608b" providerId="ADAL" clId="{BD8806A9-00CD-4508-8862-24D4C960B172}" dt="2022-11-22T16:08:13.151" v="994" actId="478"/>
          <ac:spMkLst>
            <pc:docMk/>
            <pc:sldMk cId="3208492348" sldId="2134806027"/>
            <ac:spMk id="25" creationId="{3B022F68-5479-47A5-AEC2-5AD7EEF8A6B9}"/>
          </ac:spMkLst>
        </pc:spChg>
        <pc:spChg chg="add mod">
          <ac:chgData name="ZINCK Yves [CEGEE]" userId="58ab786b-eff3-4fb5-b8c5-161f6b44608b" providerId="ADAL" clId="{BD8806A9-00CD-4508-8862-24D4C960B172}" dt="2022-11-22T16:08:33.291" v="996"/>
          <ac:spMkLst>
            <pc:docMk/>
            <pc:sldMk cId="3208492348" sldId="2134806027"/>
            <ac:spMk id="27" creationId="{3FDE6B2B-A66D-41C6-8C29-1820852AEF42}"/>
          </ac:spMkLst>
        </pc:spChg>
        <pc:spChg chg="add del">
          <ac:chgData name="ZINCK Yves [CEGEE]" userId="58ab786b-eff3-4fb5-b8c5-161f6b44608b" providerId="ADAL" clId="{BD8806A9-00CD-4508-8862-24D4C960B172}" dt="2022-11-22T16:08:13.151" v="994" actId="478"/>
          <ac:spMkLst>
            <pc:docMk/>
            <pc:sldMk cId="3208492348" sldId="2134806027"/>
            <ac:spMk id="29" creationId="{710E0C51-FC8B-4F01-BA96-77738472ACD6}"/>
          </ac:spMkLst>
        </pc:spChg>
        <pc:spChg chg="add mod">
          <ac:chgData name="ZINCK Yves [CEGEE]" userId="58ab786b-eff3-4fb5-b8c5-161f6b44608b" providerId="ADAL" clId="{BD8806A9-00CD-4508-8862-24D4C960B172}" dt="2022-11-22T16:08:33.291" v="996"/>
          <ac:spMkLst>
            <pc:docMk/>
            <pc:sldMk cId="3208492348" sldId="2134806027"/>
            <ac:spMk id="30" creationId="{A3BA8249-65EC-4C29-9CE1-510A21CC4115}"/>
          </ac:spMkLst>
        </pc:spChg>
        <pc:spChg chg="add mod">
          <ac:chgData name="ZINCK Yves [CEGEE]" userId="58ab786b-eff3-4fb5-b8c5-161f6b44608b" providerId="ADAL" clId="{BD8806A9-00CD-4508-8862-24D4C960B172}" dt="2022-11-22T16:08:33.291" v="996"/>
          <ac:spMkLst>
            <pc:docMk/>
            <pc:sldMk cId="3208492348" sldId="2134806027"/>
            <ac:spMk id="35" creationId="{B945D731-AE2A-43DC-9D61-A095A2B13A61}"/>
          </ac:spMkLst>
        </pc:spChg>
        <pc:spChg chg="add del">
          <ac:chgData name="ZINCK Yves [CEGEE]" userId="58ab786b-eff3-4fb5-b8c5-161f6b44608b" providerId="ADAL" clId="{BD8806A9-00CD-4508-8862-24D4C960B172}" dt="2022-11-22T16:08:13.151" v="994" actId="478"/>
          <ac:spMkLst>
            <pc:docMk/>
            <pc:sldMk cId="3208492348" sldId="2134806027"/>
            <ac:spMk id="37" creationId="{18A2D67B-79AA-48CA-9E2D-D657CED05E93}"/>
          </ac:spMkLst>
        </pc:spChg>
        <pc:spChg chg="add mod">
          <ac:chgData name="ZINCK Yves [CEGEE]" userId="58ab786b-eff3-4fb5-b8c5-161f6b44608b" providerId="ADAL" clId="{BD8806A9-00CD-4508-8862-24D4C960B172}" dt="2022-11-22T16:08:33.291" v="996"/>
          <ac:spMkLst>
            <pc:docMk/>
            <pc:sldMk cId="3208492348" sldId="2134806027"/>
            <ac:spMk id="38" creationId="{94C91B89-1F4D-4A17-8E5C-C67757848B38}"/>
          </ac:spMkLst>
        </pc:spChg>
        <pc:spChg chg="add del">
          <ac:chgData name="ZINCK Yves [CEGEE]" userId="58ab786b-eff3-4fb5-b8c5-161f6b44608b" providerId="ADAL" clId="{BD8806A9-00CD-4508-8862-24D4C960B172}" dt="2022-11-22T16:08:13.151" v="994" actId="478"/>
          <ac:spMkLst>
            <pc:docMk/>
            <pc:sldMk cId="3208492348" sldId="2134806027"/>
            <ac:spMk id="41" creationId="{4DB6A2CD-41C6-43DC-A9B2-7EBCB83FF9FF}"/>
          </ac:spMkLst>
        </pc:spChg>
        <pc:spChg chg="add del">
          <ac:chgData name="ZINCK Yves [CEGEE]" userId="58ab786b-eff3-4fb5-b8c5-161f6b44608b" providerId="ADAL" clId="{BD8806A9-00CD-4508-8862-24D4C960B172}" dt="2022-11-22T16:08:13.151" v="994" actId="478"/>
          <ac:spMkLst>
            <pc:docMk/>
            <pc:sldMk cId="3208492348" sldId="2134806027"/>
            <ac:spMk id="43" creationId="{C0A0D54C-C874-48D6-965B-92B8693B1167}"/>
          </ac:spMkLst>
        </pc:spChg>
        <pc:spChg chg="add mod">
          <ac:chgData name="ZINCK Yves [CEGEE]" userId="58ab786b-eff3-4fb5-b8c5-161f6b44608b" providerId="ADAL" clId="{BD8806A9-00CD-4508-8862-24D4C960B172}" dt="2022-11-22T16:08:33.291" v="996"/>
          <ac:spMkLst>
            <pc:docMk/>
            <pc:sldMk cId="3208492348" sldId="2134806027"/>
            <ac:spMk id="46" creationId="{64290B8B-F318-427E-8A08-E95795E5C096}"/>
          </ac:spMkLst>
        </pc:spChg>
        <pc:picChg chg="add del">
          <ac:chgData name="ZINCK Yves [CEGEE]" userId="58ab786b-eff3-4fb5-b8c5-161f6b44608b" providerId="ADAL" clId="{BD8806A9-00CD-4508-8862-24D4C960B172}" dt="2022-11-22T16:08:13.151" v="994" actId="478"/>
          <ac:picMkLst>
            <pc:docMk/>
            <pc:sldMk cId="3208492348" sldId="2134806027"/>
            <ac:picMk id="3" creationId="{51A62F16-0B9A-4736-A615-E5AD879CEF74}"/>
          </ac:picMkLst>
        </pc:picChg>
        <pc:picChg chg="add del">
          <ac:chgData name="ZINCK Yves [CEGEE]" userId="58ab786b-eff3-4fb5-b8c5-161f6b44608b" providerId="ADAL" clId="{BD8806A9-00CD-4508-8862-24D4C960B172}" dt="2022-11-22T16:08:13.151" v="994" actId="478"/>
          <ac:picMkLst>
            <pc:docMk/>
            <pc:sldMk cId="3208492348" sldId="2134806027"/>
            <ac:picMk id="5" creationId="{9B7DC5B2-5FFD-438E-B6E0-E408530AA00F}"/>
          </ac:picMkLst>
        </pc:picChg>
        <pc:picChg chg="add del">
          <ac:chgData name="ZINCK Yves [CEGEE]" userId="58ab786b-eff3-4fb5-b8c5-161f6b44608b" providerId="ADAL" clId="{BD8806A9-00CD-4508-8862-24D4C960B172}" dt="2022-11-22T16:08:15.009" v="995" actId="478"/>
          <ac:picMkLst>
            <pc:docMk/>
            <pc:sldMk cId="3208492348" sldId="2134806027"/>
            <ac:picMk id="8" creationId="{3AA5DDB2-A018-4E91-B586-908A28BD4B7B}"/>
          </ac:picMkLst>
        </pc:picChg>
        <pc:picChg chg="add del">
          <ac:chgData name="ZINCK Yves [CEGEE]" userId="58ab786b-eff3-4fb5-b8c5-161f6b44608b" providerId="ADAL" clId="{BD8806A9-00CD-4508-8862-24D4C960B172}" dt="2022-11-22T16:08:13.151" v="994" actId="478"/>
          <ac:picMkLst>
            <pc:docMk/>
            <pc:sldMk cId="3208492348" sldId="2134806027"/>
            <ac:picMk id="12" creationId="{9789B5B1-5F7E-4634-8279-910BC2FC196D}"/>
          </ac:picMkLst>
        </pc:picChg>
        <pc:picChg chg="add mod">
          <ac:chgData name="ZINCK Yves [CEGEE]" userId="58ab786b-eff3-4fb5-b8c5-161f6b44608b" providerId="ADAL" clId="{BD8806A9-00CD-4508-8862-24D4C960B172}" dt="2022-11-22T16:08:33.291" v="996"/>
          <ac:picMkLst>
            <pc:docMk/>
            <pc:sldMk cId="3208492348" sldId="2134806027"/>
            <ac:picMk id="23" creationId="{8AF20CBD-40E3-40B3-9A51-D79F7D43B85C}"/>
          </ac:picMkLst>
        </pc:picChg>
        <pc:picChg chg="add mod">
          <ac:chgData name="ZINCK Yves [CEGEE]" userId="58ab786b-eff3-4fb5-b8c5-161f6b44608b" providerId="ADAL" clId="{BD8806A9-00CD-4508-8862-24D4C960B172}" dt="2022-11-22T16:08:33.291" v="996"/>
          <ac:picMkLst>
            <pc:docMk/>
            <pc:sldMk cId="3208492348" sldId="2134806027"/>
            <ac:picMk id="33" creationId="{FA41B902-7267-48BE-9B2B-DAD57E98B3B9}"/>
          </ac:picMkLst>
        </pc:picChg>
        <pc:picChg chg="add del">
          <ac:chgData name="ZINCK Yves [CEGEE]" userId="58ab786b-eff3-4fb5-b8c5-161f6b44608b" providerId="ADAL" clId="{BD8806A9-00CD-4508-8862-24D4C960B172}" dt="2022-11-22T16:08:13.151" v="994" actId="478"/>
          <ac:picMkLst>
            <pc:docMk/>
            <pc:sldMk cId="3208492348" sldId="2134806027"/>
            <ac:picMk id="34" creationId="{0569F6F8-A262-4107-8DAB-C1DDBE43DC1A}"/>
          </ac:picMkLst>
        </pc:picChg>
        <pc:picChg chg="add del">
          <ac:chgData name="ZINCK Yves [CEGEE]" userId="58ab786b-eff3-4fb5-b8c5-161f6b44608b" providerId="ADAL" clId="{BD8806A9-00CD-4508-8862-24D4C960B172}" dt="2022-11-22T16:08:13.151" v="994" actId="478"/>
          <ac:picMkLst>
            <pc:docMk/>
            <pc:sldMk cId="3208492348" sldId="2134806027"/>
            <ac:picMk id="36" creationId="{BDF9C3B5-B76A-408C-BF1F-59616BC11B1C}"/>
          </ac:picMkLst>
        </pc:picChg>
        <pc:picChg chg="add mod">
          <ac:chgData name="ZINCK Yves [CEGEE]" userId="58ab786b-eff3-4fb5-b8c5-161f6b44608b" providerId="ADAL" clId="{BD8806A9-00CD-4508-8862-24D4C960B172}" dt="2022-11-22T16:08:33.291" v="996"/>
          <ac:picMkLst>
            <pc:docMk/>
            <pc:sldMk cId="3208492348" sldId="2134806027"/>
            <ac:picMk id="39" creationId="{60E26DD6-CA8D-46C3-A9E5-32DC54E48183}"/>
          </ac:picMkLst>
        </pc:picChg>
        <pc:picChg chg="add mod">
          <ac:chgData name="ZINCK Yves [CEGEE]" userId="58ab786b-eff3-4fb5-b8c5-161f6b44608b" providerId="ADAL" clId="{BD8806A9-00CD-4508-8862-24D4C960B172}" dt="2022-11-22T16:08:33.291" v="996"/>
          <ac:picMkLst>
            <pc:docMk/>
            <pc:sldMk cId="3208492348" sldId="2134806027"/>
            <ac:picMk id="45" creationId="{DA29137B-646A-4585-95C4-E34DFFD790BF}"/>
          </ac:picMkLst>
        </pc:picChg>
        <pc:cxnChg chg="add del">
          <ac:chgData name="ZINCK Yves [CEGEE]" userId="58ab786b-eff3-4fb5-b8c5-161f6b44608b" providerId="ADAL" clId="{BD8806A9-00CD-4508-8862-24D4C960B172}" dt="2022-11-22T16:08:13.151" v="994" actId="478"/>
          <ac:cxnSpMkLst>
            <pc:docMk/>
            <pc:sldMk cId="3208492348" sldId="2134806027"/>
            <ac:cxnSpMk id="6" creationId="{7B6A7427-6094-4381-8E03-CDD8F85BA231}"/>
          </ac:cxnSpMkLst>
        </pc:cxnChg>
        <pc:cxnChg chg="add del">
          <ac:chgData name="ZINCK Yves [CEGEE]" userId="58ab786b-eff3-4fb5-b8c5-161f6b44608b" providerId="ADAL" clId="{BD8806A9-00CD-4508-8862-24D4C960B172}" dt="2022-11-22T16:08:13.151" v="994" actId="478"/>
          <ac:cxnSpMkLst>
            <pc:docMk/>
            <pc:sldMk cId="3208492348" sldId="2134806027"/>
            <ac:cxnSpMk id="9" creationId="{0CA05C94-D532-4644-BFDA-201FB89A2B09}"/>
          </ac:cxnSpMkLst>
        </pc:cxnChg>
        <pc:cxnChg chg="add mod">
          <ac:chgData name="ZINCK Yves [CEGEE]" userId="58ab786b-eff3-4fb5-b8c5-161f6b44608b" providerId="ADAL" clId="{BD8806A9-00CD-4508-8862-24D4C960B172}" dt="2022-11-22T16:08:33.291" v="996"/>
          <ac:cxnSpMkLst>
            <pc:docMk/>
            <pc:sldMk cId="3208492348" sldId="2134806027"/>
            <ac:cxnSpMk id="26" creationId="{1F3D1664-00E6-41F5-903A-0C1D86FF4B7A}"/>
          </ac:cxnSpMkLst>
        </pc:cxnChg>
        <pc:cxnChg chg="add del">
          <ac:chgData name="ZINCK Yves [CEGEE]" userId="58ab786b-eff3-4fb5-b8c5-161f6b44608b" providerId="ADAL" clId="{BD8806A9-00CD-4508-8862-24D4C960B172}" dt="2022-11-22T16:08:13.151" v="994" actId="478"/>
          <ac:cxnSpMkLst>
            <pc:docMk/>
            <pc:sldMk cId="3208492348" sldId="2134806027"/>
            <ac:cxnSpMk id="28" creationId="{66180CF8-D44C-433E-973D-E83A2ED2386E}"/>
          </ac:cxnSpMkLst>
        </pc:cxnChg>
        <pc:cxnChg chg="add mod">
          <ac:chgData name="ZINCK Yves [CEGEE]" userId="58ab786b-eff3-4fb5-b8c5-161f6b44608b" providerId="ADAL" clId="{BD8806A9-00CD-4508-8862-24D4C960B172}" dt="2022-11-22T16:08:33.291" v="996"/>
          <ac:cxnSpMkLst>
            <pc:docMk/>
            <pc:sldMk cId="3208492348" sldId="2134806027"/>
            <ac:cxnSpMk id="31" creationId="{2EB9C3E6-D2D8-4D63-B095-47B684D56EEC}"/>
          </ac:cxnSpMkLst>
        </pc:cxnChg>
        <pc:cxnChg chg="add del">
          <ac:chgData name="ZINCK Yves [CEGEE]" userId="58ab786b-eff3-4fb5-b8c5-161f6b44608b" providerId="ADAL" clId="{BD8806A9-00CD-4508-8862-24D4C960B172}" dt="2022-11-22T16:08:13.151" v="994" actId="478"/>
          <ac:cxnSpMkLst>
            <pc:docMk/>
            <pc:sldMk cId="3208492348" sldId="2134806027"/>
            <ac:cxnSpMk id="32" creationId="{1C068804-E446-4777-8649-089BFD891904}"/>
          </ac:cxnSpMkLst>
        </pc:cxnChg>
        <pc:cxnChg chg="add mod">
          <ac:chgData name="ZINCK Yves [CEGEE]" userId="58ab786b-eff3-4fb5-b8c5-161f6b44608b" providerId="ADAL" clId="{BD8806A9-00CD-4508-8862-24D4C960B172}" dt="2022-11-22T16:08:33.291" v="996"/>
          <ac:cxnSpMkLst>
            <pc:docMk/>
            <pc:sldMk cId="3208492348" sldId="2134806027"/>
            <ac:cxnSpMk id="40" creationId="{4D399EE9-E7F4-4325-A53D-CC08EC68BE02}"/>
          </ac:cxnSpMkLst>
        </pc:cxnChg>
        <pc:cxnChg chg="add del">
          <ac:chgData name="ZINCK Yves [CEGEE]" userId="58ab786b-eff3-4fb5-b8c5-161f6b44608b" providerId="ADAL" clId="{BD8806A9-00CD-4508-8862-24D4C960B172}" dt="2022-11-22T16:08:13.151" v="994" actId="478"/>
          <ac:cxnSpMkLst>
            <pc:docMk/>
            <pc:sldMk cId="3208492348" sldId="2134806027"/>
            <ac:cxnSpMk id="42" creationId="{21D0B754-2D9F-4C05-9961-CF55A8E2E113}"/>
          </ac:cxnSpMkLst>
        </pc:cxnChg>
        <pc:cxnChg chg="add mod">
          <ac:chgData name="ZINCK Yves [CEGEE]" userId="58ab786b-eff3-4fb5-b8c5-161f6b44608b" providerId="ADAL" clId="{BD8806A9-00CD-4508-8862-24D4C960B172}" dt="2022-11-22T16:08:33.291" v="996"/>
          <ac:cxnSpMkLst>
            <pc:docMk/>
            <pc:sldMk cId="3208492348" sldId="2134806027"/>
            <ac:cxnSpMk id="44" creationId="{FEF88A9F-6729-4304-A130-AA4F1270BB11}"/>
          </ac:cxnSpMkLst>
        </pc:cxnChg>
      </pc:sldChg>
      <pc:sldChg chg="delSp mod">
        <pc:chgData name="ZINCK Yves [CEGEE]" userId="58ab786b-eff3-4fb5-b8c5-161f6b44608b" providerId="ADAL" clId="{BD8806A9-00CD-4508-8862-24D4C960B172}" dt="2022-11-22T16:13:06.824" v="1000" actId="478"/>
        <pc:sldMkLst>
          <pc:docMk/>
          <pc:sldMk cId="1973298888" sldId="2134806028"/>
        </pc:sldMkLst>
        <pc:spChg chg="del">
          <ac:chgData name="ZINCK Yves [CEGEE]" userId="58ab786b-eff3-4fb5-b8c5-161f6b44608b" providerId="ADAL" clId="{BD8806A9-00CD-4508-8862-24D4C960B172}" dt="2022-11-22T16:12:59.936" v="997" actId="478"/>
          <ac:spMkLst>
            <pc:docMk/>
            <pc:sldMk cId="1973298888" sldId="2134806028"/>
            <ac:spMk id="24" creationId="{529491A2-4324-41D2-A01F-99CC6BF4F444}"/>
          </ac:spMkLst>
        </pc:spChg>
        <pc:spChg chg="del">
          <ac:chgData name="ZINCK Yves [CEGEE]" userId="58ab786b-eff3-4fb5-b8c5-161f6b44608b" providerId="ADAL" clId="{BD8806A9-00CD-4508-8862-24D4C960B172}" dt="2022-11-22T16:12:59.936" v="997" actId="478"/>
          <ac:spMkLst>
            <pc:docMk/>
            <pc:sldMk cId="1973298888" sldId="2134806028"/>
            <ac:spMk id="29" creationId="{6FFD627E-365B-49CE-83B5-7ADEDDA54534}"/>
          </ac:spMkLst>
        </pc:spChg>
        <pc:picChg chg="del">
          <ac:chgData name="ZINCK Yves [CEGEE]" userId="58ab786b-eff3-4fb5-b8c5-161f6b44608b" providerId="ADAL" clId="{BD8806A9-00CD-4508-8862-24D4C960B172}" dt="2022-11-22T16:13:04.714" v="998" actId="478"/>
          <ac:picMkLst>
            <pc:docMk/>
            <pc:sldMk cId="1973298888" sldId="2134806028"/>
            <ac:picMk id="26" creationId="{E7D766E1-1C55-4A06-A954-95976EC928E6}"/>
          </ac:picMkLst>
        </pc:picChg>
        <pc:picChg chg="del">
          <ac:chgData name="ZINCK Yves [CEGEE]" userId="58ab786b-eff3-4fb5-b8c5-161f6b44608b" providerId="ADAL" clId="{BD8806A9-00CD-4508-8862-24D4C960B172}" dt="2022-11-22T16:13:06.824" v="1000" actId="478"/>
          <ac:picMkLst>
            <pc:docMk/>
            <pc:sldMk cId="1973298888" sldId="2134806028"/>
            <ac:picMk id="27" creationId="{A12B331D-C8F3-41A0-9F3E-94100C914482}"/>
          </ac:picMkLst>
        </pc:picChg>
        <pc:picChg chg="del">
          <ac:chgData name="ZINCK Yves [CEGEE]" userId="58ab786b-eff3-4fb5-b8c5-161f6b44608b" providerId="ADAL" clId="{BD8806A9-00CD-4508-8862-24D4C960B172}" dt="2022-11-22T16:13:05.594" v="999" actId="478"/>
          <ac:picMkLst>
            <pc:docMk/>
            <pc:sldMk cId="1973298888" sldId="2134806028"/>
            <ac:picMk id="28" creationId="{609F7F14-183F-4D7D-B5C6-73A9F2FB6D13}"/>
          </ac:picMkLst>
        </pc:picChg>
        <pc:picChg chg="del">
          <ac:chgData name="ZINCK Yves [CEGEE]" userId="58ab786b-eff3-4fb5-b8c5-161f6b44608b" providerId="ADAL" clId="{BD8806A9-00CD-4508-8862-24D4C960B172}" dt="2022-11-22T16:12:59.936" v="997" actId="478"/>
          <ac:picMkLst>
            <pc:docMk/>
            <pc:sldMk cId="1973298888" sldId="2134806028"/>
            <ac:picMk id="32" creationId="{AAE2BB65-88BD-4EB6-8D0B-828095F4E69C}"/>
          </ac:picMkLst>
        </pc:picChg>
      </pc:sldChg>
      <pc:sldChg chg="del">
        <pc:chgData name="ZINCK Yves [CEGEE]" userId="58ab786b-eff3-4fb5-b8c5-161f6b44608b" providerId="ADAL" clId="{BD8806A9-00CD-4508-8862-24D4C960B172}" dt="2022-11-22T15:54:15.467" v="883" actId="47"/>
        <pc:sldMkLst>
          <pc:docMk/>
          <pc:sldMk cId="612830159" sldId="2134806030"/>
        </pc:sldMkLst>
      </pc:sldChg>
      <pc:sldChg chg="addSp delSp modSp mod">
        <pc:chgData name="ZINCK Yves [CEGEE]" userId="58ab786b-eff3-4fb5-b8c5-161f6b44608b" providerId="ADAL" clId="{BD8806A9-00CD-4508-8862-24D4C960B172}" dt="2022-11-22T16:25:20.819" v="1008" actId="6549"/>
        <pc:sldMkLst>
          <pc:docMk/>
          <pc:sldMk cId="3242213319" sldId="2134806031"/>
        </pc:sldMkLst>
        <pc:spChg chg="mod">
          <ac:chgData name="ZINCK Yves [CEGEE]" userId="58ab786b-eff3-4fb5-b8c5-161f6b44608b" providerId="ADAL" clId="{BD8806A9-00CD-4508-8862-24D4C960B172}" dt="2022-11-22T15:34:28.740" v="401" actId="20577"/>
          <ac:spMkLst>
            <pc:docMk/>
            <pc:sldMk cId="3242213319" sldId="2134806031"/>
            <ac:spMk id="2" creationId="{62F563AE-34C6-4DE4-9827-1E6B7E088C22}"/>
          </ac:spMkLst>
        </pc:spChg>
        <pc:spChg chg="del">
          <ac:chgData name="ZINCK Yves [CEGEE]" userId="58ab786b-eff3-4fb5-b8c5-161f6b44608b" providerId="ADAL" clId="{BD8806A9-00CD-4508-8862-24D4C960B172}" dt="2022-11-22T15:34:32.009" v="402" actId="478"/>
          <ac:spMkLst>
            <pc:docMk/>
            <pc:sldMk cId="3242213319" sldId="2134806031"/>
            <ac:spMk id="3" creationId="{01B6D2DC-F273-4BAC-B9F5-18B395F4C487}"/>
          </ac:spMkLst>
        </pc:spChg>
        <pc:spChg chg="add del mod">
          <ac:chgData name="ZINCK Yves [CEGEE]" userId="58ab786b-eff3-4fb5-b8c5-161f6b44608b" providerId="ADAL" clId="{BD8806A9-00CD-4508-8862-24D4C960B172}" dt="2022-11-22T15:34:34.278" v="403" actId="478"/>
          <ac:spMkLst>
            <pc:docMk/>
            <pc:sldMk cId="3242213319" sldId="2134806031"/>
            <ac:spMk id="6" creationId="{E719B5AD-7E2A-43F2-AA1A-7027557323B7}"/>
          </ac:spMkLst>
        </pc:spChg>
        <pc:spChg chg="del">
          <ac:chgData name="ZINCK Yves [CEGEE]" userId="58ab786b-eff3-4fb5-b8c5-161f6b44608b" providerId="ADAL" clId="{BD8806A9-00CD-4508-8862-24D4C960B172}" dt="2022-11-22T15:34:37.500" v="404" actId="478"/>
          <ac:spMkLst>
            <pc:docMk/>
            <pc:sldMk cId="3242213319" sldId="2134806031"/>
            <ac:spMk id="13" creationId="{315F8146-8616-4E4C-8E14-4B1D23FD812F}"/>
          </ac:spMkLst>
        </pc:spChg>
        <pc:spChg chg="del">
          <ac:chgData name="ZINCK Yves [CEGEE]" userId="58ab786b-eff3-4fb5-b8c5-161f6b44608b" providerId="ADAL" clId="{BD8806A9-00CD-4508-8862-24D4C960B172}" dt="2022-11-22T15:34:37.500" v="404" actId="478"/>
          <ac:spMkLst>
            <pc:docMk/>
            <pc:sldMk cId="3242213319" sldId="2134806031"/>
            <ac:spMk id="16" creationId="{5D50BDFC-EF76-4F1B-BF93-D4927AACBB3D}"/>
          </ac:spMkLst>
        </pc:spChg>
        <pc:spChg chg="del">
          <ac:chgData name="ZINCK Yves [CEGEE]" userId="58ab786b-eff3-4fb5-b8c5-161f6b44608b" providerId="ADAL" clId="{BD8806A9-00CD-4508-8862-24D4C960B172}" dt="2022-11-22T15:34:37.500" v="404" actId="478"/>
          <ac:spMkLst>
            <pc:docMk/>
            <pc:sldMk cId="3242213319" sldId="2134806031"/>
            <ac:spMk id="19" creationId="{1F395994-76D7-44E0-9E98-8A774631343E}"/>
          </ac:spMkLst>
        </pc:spChg>
        <pc:spChg chg="del">
          <ac:chgData name="ZINCK Yves [CEGEE]" userId="58ab786b-eff3-4fb5-b8c5-161f6b44608b" providerId="ADAL" clId="{BD8806A9-00CD-4508-8862-24D4C960B172}" dt="2022-11-22T15:34:37.500" v="404" actId="478"/>
          <ac:spMkLst>
            <pc:docMk/>
            <pc:sldMk cId="3242213319" sldId="2134806031"/>
            <ac:spMk id="26" creationId="{F9CE1646-43CA-4FB9-9CA6-6F6D0366A46C}"/>
          </ac:spMkLst>
        </pc:spChg>
        <pc:spChg chg="del">
          <ac:chgData name="ZINCK Yves [CEGEE]" userId="58ab786b-eff3-4fb5-b8c5-161f6b44608b" providerId="ADAL" clId="{BD8806A9-00CD-4508-8862-24D4C960B172}" dt="2022-11-22T15:34:37.500" v="404" actId="478"/>
          <ac:spMkLst>
            <pc:docMk/>
            <pc:sldMk cId="3242213319" sldId="2134806031"/>
            <ac:spMk id="27" creationId="{EBC2B8AB-DB47-4C60-B2D5-739942296E90}"/>
          </ac:spMkLst>
        </pc:spChg>
        <pc:spChg chg="del">
          <ac:chgData name="ZINCK Yves [CEGEE]" userId="58ab786b-eff3-4fb5-b8c5-161f6b44608b" providerId="ADAL" clId="{BD8806A9-00CD-4508-8862-24D4C960B172}" dt="2022-11-22T15:34:37.500" v="404" actId="478"/>
          <ac:spMkLst>
            <pc:docMk/>
            <pc:sldMk cId="3242213319" sldId="2134806031"/>
            <ac:spMk id="29" creationId="{C2591AAB-181C-4AED-A8F9-19C3F798254F}"/>
          </ac:spMkLst>
        </pc:spChg>
        <pc:spChg chg="del">
          <ac:chgData name="ZINCK Yves [CEGEE]" userId="58ab786b-eff3-4fb5-b8c5-161f6b44608b" providerId="ADAL" clId="{BD8806A9-00CD-4508-8862-24D4C960B172}" dt="2022-11-22T15:34:37.500" v="404" actId="478"/>
          <ac:spMkLst>
            <pc:docMk/>
            <pc:sldMk cId="3242213319" sldId="2134806031"/>
            <ac:spMk id="30" creationId="{7B257181-0DA1-496C-8206-60CBF2588DBF}"/>
          </ac:spMkLst>
        </pc:spChg>
        <pc:spChg chg="del">
          <ac:chgData name="ZINCK Yves [CEGEE]" userId="58ab786b-eff3-4fb5-b8c5-161f6b44608b" providerId="ADAL" clId="{BD8806A9-00CD-4508-8862-24D4C960B172}" dt="2022-11-22T15:34:37.500" v="404" actId="478"/>
          <ac:spMkLst>
            <pc:docMk/>
            <pc:sldMk cId="3242213319" sldId="2134806031"/>
            <ac:spMk id="33" creationId="{16B8E536-D173-4573-962A-D5565AA43569}"/>
          </ac:spMkLst>
        </pc:spChg>
        <pc:spChg chg="del">
          <ac:chgData name="ZINCK Yves [CEGEE]" userId="58ab786b-eff3-4fb5-b8c5-161f6b44608b" providerId="ADAL" clId="{BD8806A9-00CD-4508-8862-24D4C960B172}" dt="2022-11-22T15:34:37.500" v="404" actId="478"/>
          <ac:spMkLst>
            <pc:docMk/>
            <pc:sldMk cId="3242213319" sldId="2134806031"/>
            <ac:spMk id="34" creationId="{67494806-53F7-4D99-90A4-C4AEFD83DF83}"/>
          </ac:spMkLst>
        </pc:spChg>
        <pc:spChg chg="del">
          <ac:chgData name="ZINCK Yves [CEGEE]" userId="58ab786b-eff3-4fb5-b8c5-161f6b44608b" providerId="ADAL" clId="{BD8806A9-00CD-4508-8862-24D4C960B172}" dt="2022-11-22T15:34:37.500" v="404" actId="478"/>
          <ac:spMkLst>
            <pc:docMk/>
            <pc:sldMk cId="3242213319" sldId="2134806031"/>
            <ac:spMk id="35" creationId="{2E5E6506-A76B-4729-988F-EBC903B555F7}"/>
          </ac:spMkLst>
        </pc:spChg>
        <pc:spChg chg="add mod">
          <ac:chgData name="ZINCK Yves [CEGEE]" userId="58ab786b-eff3-4fb5-b8c5-161f6b44608b" providerId="ADAL" clId="{BD8806A9-00CD-4508-8862-24D4C960B172}" dt="2022-11-22T15:34:48.976" v="405"/>
          <ac:spMkLst>
            <pc:docMk/>
            <pc:sldMk cId="3242213319" sldId="2134806031"/>
            <ac:spMk id="41" creationId="{3C09A285-3AAC-4A7A-AD7C-23BD01010072}"/>
          </ac:spMkLst>
        </pc:spChg>
        <pc:spChg chg="add mod">
          <ac:chgData name="ZINCK Yves [CEGEE]" userId="58ab786b-eff3-4fb5-b8c5-161f6b44608b" providerId="ADAL" clId="{BD8806A9-00CD-4508-8862-24D4C960B172}" dt="2022-11-22T15:34:48.976" v="405"/>
          <ac:spMkLst>
            <pc:docMk/>
            <pc:sldMk cId="3242213319" sldId="2134806031"/>
            <ac:spMk id="45" creationId="{317ED2D0-F1CD-4E65-B966-E0808F3975FC}"/>
          </ac:spMkLst>
        </pc:spChg>
        <pc:spChg chg="add mod">
          <ac:chgData name="ZINCK Yves [CEGEE]" userId="58ab786b-eff3-4fb5-b8c5-161f6b44608b" providerId="ADAL" clId="{BD8806A9-00CD-4508-8862-24D4C960B172}" dt="2022-11-22T15:34:48.976" v="405"/>
          <ac:spMkLst>
            <pc:docMk/>
            <pc:sldMk cId="3242213319" sldId="2134806031"/>
            <ac:spMk id="46" creationId="{69F826D8-D003-4EBA-931D-1A8A5F8F6ECE}"/>
          </ac:spMkLst>
        </pc:spChg>
        <pc:spChg chg="add mod">
          <ac:chgData name="ZINCK Yves [CEGEE]" userId="58ab786b-eff3-4fb5-b8c5-161f6b44608b" providerId="ADAL" clId="{BD8806A9-00CD-4508-8862-24D4C960B172}" dt="2022-11-22T15:34:55.457" v="406"/>
          <ac:spMkLst>
            <pc:docMk/>
            <pc:sldMk cId="3242213319" sldId="2134806031"/>
            <ac:spMk id="47" creationId="{770E08A7-D31A-407F-AA31-5232855B9B34}"/>
          </ac:spMkLst>
        </pc:spChg>
        <pc:spChg chg="add mod">
          <ac:chgData name="ZINCK Yves [CEGEE]" userId="58ab786b-eff3-4fb5-b8c5-161f6b44608b" providerId="ADAL" clId="{BD8806A9-00CD-4508-8862-24D4C960B172}" dt="2022-11-22T16:25:20.819" v="1008" actId="6549"/>
          <ac:spMkLst>
            <pc:docMk/>
            <pc:sldMk cId="3242213319" sldId="2134806031"/>
            <ac:spMk id="48" creationId="{75A681DB-A380-437B-8CA1-BD949516D379}"/>
          </ac:spMkLst>
        </pc:spChg>
        <pc:grpChg chg="del">
          <ac:chgData name="ZINCK Yves [CEGEE]" userId="58ab786b-eff3-4fb5-b8c5-161f6b44608b" providerId="ADAL" clId="{BD8806A9-00CD-4508-8862-24D4C960B172}" dt="2022-11-22T15:34:37.500" v="404" actId="478"/>
          <ac:grpSpMkLst>
            <pc:docMk/>
            <pc:sldMk cId="3242213319" sldId="2134806031"/>
            <ac:grpSpMk id="4" creationId="{E33F0085-53D0-44FA-90C6-366A11F25A04}"/>
          </ac:grpSpMkLst>
        </pc:grpChg>
        <pc:grpChg chg="del">
          <ac:chgData name="ZINCK Yves [CEGEE]" userId="58ab786b-eff3-4fb5-b8c5-161f6b44608b" providerId="ADAL" clId="{BD8806A9-00CD-4508-8862-24D4C960B172}" dt="2022-11-22T15:34:37.500" v="404" actId="478"/>
          <ac:grpSpMkLst>
            <pc:docMk/>
            <pc:sldMk cId="3242213319" sldId="2134806031"/>
            <ac:grpSpMk id="37" creationId="{A8EF3615-4800-435A-A354-0DB196E9EBA4}"/>
          </ac:grpSpMkLst>
        </pc:grpChg>
        <pc:picChg chg="del">
          <ac:chgData name="ZINCK Yves [CEGEE]" userId="58ab786b-eff3-4fb5-b8c5-161f6b44608b" providerId="ADAL" clId="{BD8806A9-00CD-4508-8862-24D4C960B172}" dt="2022-11-22T15:34:37.500" v="404" actId="478"/>
          <ac:picMkLst>
            <pc:docMk/>
            <pc:sldMk cId="3242213319" sldId="2134806031"/>
            <ac:picMk id="12" creationId="{B46442FD-8B4F-4EE9-B046-FAE1BB66BCB5}"/>
          </ac:picMkLst>
        </pc:picChg>
        <pc:picChg chg="del">
          <ac:chgData name="ZINCK Yves [CEGEE]" userId="58ab786b-eff3-4fb5-b8c5-161f6b44608b" providerId="ADAL" clId="{BD8806A9-00CD-4508-8862-24D4C960B172}" dt="2022-11-22T15:34:37.500" v="404" actId="478"/>
          <ac:picMkLst>
            <pc:docMk/>
            <pc:sldMk cId="3242213319" sldId="2134806031"/>
            <ac:picMk id="14" creationId="{042DD6EF-5CE6-48C4-B216-6A68EB1B1DFC}"/>
          </ac:picMkLst>
        </pc:picChg>
        <pc:picChg chg="del">
          <ac:chgData name="ZINCK Yves [CEGEE]" userId="58ab786b-eff3-4fb5-b8c5-161f6b44608b" providerId="ADAL" clId="{BD8806A9-00CD-4508-8862-24D4C960B172}" dt="2022-11-22T15:34:37.500" v="404" actId="478"/>
          <ac:picMkLst>
            <pc:docMk/>
            <pc:sldMk cId="3242213319" sldId="2134806031"/>
            <ac:picMk id="15" creationId="{91B61BAC-C6A3-41E3-99B2-24D7DBDD112F}"/>
          </ac:picMkLst>
        </pc:picChg>
        <pc:picChg chg="del">
          <ac:chgData name="ZINCK Yves [CEGEE]" userId="58ab786b-eff3-4fb5-b8c5-161f6b44608b" providerId="ADAL" clId="{BD8806A9-00CD-4508-8862-24D4C960B172}" dt="2022-11-22T15:34:37.500" v="404" actId="478"/>
          <ac:picMkLst>
            <pc:docMk/>
            <pc:sldMk cId="3242213319" sldId="2134806031"/>
            <ac:picMk id="18" creationId="{F4EAC2AE-60C2-4DD7-B6A3-C3ED52E24308}"/>
          </ac:picMkLst>
        </pc:picChg>
        <pc:picChg chg="del">
          <ac:chgData name="ZINCK Yves [CEGEE]" userId="58ab786b-eff3-4fb5-b8c5-161f6b44608b" providerId="ADAL" clId="{BD8806A9-00CD-4508-8862-24D4C960B172}" dt="2022-11-22T15:34:37.500" v="404" actId="478"/>
          <ac:picMkLst>
            <pc:docMk/>
            <pc:sldMk cId="3242213319" sldId="2134806031"/>
            <ac:picMk id="20" creationId="{E195E759-502D-4F16-8EE1-C2B4FA899FFA}"/>
          </ac:picMkLst>
        </pc:picChg>
        <pc:picChg chg="add mod">
          <ac:chgData name="ZINCK Yves [CEGEE]" userId="58ab786b-eff3-4fb5-b8c5-161f6b44608b" providerId="ADAL" clId="{BD8806A9-00CD-4508-8862-24D4C960B172}" dt="2022-11-22T15:34:48.976" v="405"/>
          <ac:picMkLst>
            <pc:docMk/>
            <pc:sldMk cId="3242213319" sldId="2134806031"/>
            <ac:picMk id="36" creationId="{D2BB2101-86ED-4F2C-9829-7A132C887999}"/>
          </ac:picMkLst>
        </pc:picChg>
        <pc:picChg chg="add mod">
          <ac:chgData name="ZINCK Yves [CEGEE]" userId="58ab786b-eff3-4fb5-b8c5-161f6b44608b" providerId="ADAL" clId="{BD8806A9-00CD-4508-8862-24D4C960B172}" dt="2022-11-22T15:34:48.976" v="405"/>
          <ac:picMkLst>
            <pc:docMk/>
            <pc:sldMk cId="3242213319" sldId="2134806031"/>
            <ac:picMk id="42" creationId="{05D54A5D-699C-466A-BE65-4443069FA83A}"/>
          </ac:picMkLst>
        </pc:picChg>
        <pc:picChg chg="add mod">
          <ac:chgData name="ZINCK Yves [CEGEE]" userId="58ab786b-eff3-4fb5-b8c5-161f6b44608b" providerId="ADAL" clId="{BD8806A9-00CD-4508-8862-24D4C960B172}" dt="2022-11-22T15:34:48.976" v="405"/>
          <ac:picMkLst>
            <pc:docMk/>
            <pc:sldMk cId="3242213319" sldId="2134806031"/>
            <ac:picMk id="44" creationId="{143D90D5-7B4D-4C6A-AB6D-D1B447B92CDE}"/>
          </ac:picMkLst>
        </pc:picChg>
        <pc:cxnChg chg="add mod">
          <ac:chgData name="ZINCK Yves [CEGEE]" userId="58ab786b-eff3-4fb5-b8c5-161f6b44608b" providerId="ADAL" clId="{BD8806A9-00CD-4508-8862-24D4C960B172}" dt="2022-11-22T15:34:48.976" v="405"/>
          <ac:cxnSpMkLst>
            <pc:docMk/>
            <pc:sldMk cId="3242213319" sldId="2134806031"/>
            <ac:cxnSpMk id="43" creationId="{1D4F239B-A8E4-4AEC-8043-78AEE4D40BC7}"/>
          </ac:cxnSpMkLst>
        </pc:cxnChg>
      </pc:sldChg>
      <pc:sldChg chg="addSp delSp modSp mod">
        <pc:chgData name="ZINCK Yves [CEGEE]" userId="58ab786b-eff3-4fb5-b8c5-161f6b44608b" providerId="ADAL" clId="{BD8806A9-00CD-4508-8862-24D4C960B172}" dt="2022-11-22T15:23:14.505" v="7" actId="208"/>
        <pc:sldMkLst>
          <pc:docMk/>
          <pc:sldMk cId="437200344" sldId="2134806032"/>
        </pc:sldMkLst>
        <pc:spChg chg="del">
          <ac:chgData name="ZINCK Yves [CEGEE]" userId="58ab786b-eff3-4fb5-b8c5-161f6b44608b" providerId="ADAL" clId="{BD8806A9-00CD-4508-8862-24D4C960B172}" dt="2022-11-22T15:22:59.381" v="5" actId="478"/>
          <ac:spMkLst>
            <pc:docMk/>
            <pc:sldMk cId="437200344" sldId="2134806032"/>
            <ac:spMk id="17" creationId="{96B68B64-A33C-4F6B-8477-A645D8C68245}"/>
          </ac:spMkLst>
        </pc:spChg>
        <pc:picChg chg="del">
          <ac:chgData name="ZINCK Yves [CEGEE]" userId="58ab786b-eff3-4fb5-b8c5-161f6b44608b" providerId="ADAL" clId="{BD8806A9-00CD-4508-8862-24D4C960B172}" dt="2022-11-22T15:22:54.516" v="3" actId="478"/>
          <ac:picMkLst>
            <pc:docMk/>
            <pc:sldMk cId="437200344" sldId="2134806032"/>
            <ac:picMk id="7" creationId="{9FE80FBF-3D4B-4689-80B5-7A497D3A3CD4}"/>
          </ac:picMkLst>
        </pc:picChg>
        <pc:picChg chg="del">
          <ac:chgData name="ZINCK Yves [CEGEE]" userId="58ab786b-eff3-4fb5-b8c5-161f6b44608b" providerId="ADAL" clId="{BD8806A9-00CD-4508-8862-24D4C960B172}" dt="2022-11-22T15:22:55.201" v="4" actId="478"/>
          <ac:picMkLst>
            <pc:docMk/>
            <pc:sldMk cId="437200344" sldId="2134806032"/>
            <ac:picMk id="8" creationId="{0E3AEDAE-0A4C-4334-9333-DE14C5CEF868}"/>
          </ac:picMkLst>
        </pc:picChg>
        <pc:picChg chg="add mod">
          <ac:chgData name="ZINCK Yves [CEGEE]" userId="58ab786b-eff3-4fb5-b8c5-161f6b44608b" providerId="ADAL" clId="{BD8806A9-00CD-4508-8862-24D4C960B172}" dt="2022-11-22T15:23:05.436" v="6"/>
          <ac:picMkLst>
            <pc:docMk/>
            <pc:sldMk cId="437200344" sldId="2134806032"/>
            <ac:picMk id="18" creationId="{00EDB860-EE94-44D7-ACD4-A4A01D58941E}"/>
          </ac:picMkLst>
        </pc:picChg>
        <pc:picChg chg="add mod">
          <ac:chgData name="ZINCK Yves [CEGEE]" userId="58ab786b-eff3-4fb5-b8c5-161f6b44608b" providerId="ADAL" clId="{BD8806A9-00CD-4508-8862-24D4C960B172}" dt="2022-11-22T15:23:05.436" v="6"/>
          <ac:picMkLst>
            <pc:docMk/>
            <pc:sldMk cId="437200344" sldId="2134806032"/>
            <ac:picMk id="19" creationId="{59EBFA42-F523-42BB-802B-847175A348AC}"/>
          </ac:picMkLst>
        </pc:picChg>
        <pc:cxnChg chg="mod">
          <ac:chgData name="ZINCK Yves [CEGEE]" userId="58ab786b-eff3-4fb5-b8c5-161f6b44608b" providerId="ADAL" clId="{BD8806A9-00CD-4508-8862-24D4C960B172}" dt="2022-11-22T15:23:14.505" v="7" actId="208"/>
          <ac:cxnSpMkLst>
            <pc:docMk/>
            <pc:sldMk cId="437200344" sldId="2134806032"/>
            <ac:cxnSpMk id="10" creationId="{171D6401-0BBC-4C9B-A8E0-1B7EE93717AE}"/>
          </ac:cxnSpMkLst>
        </pc:cxnChg>
      </pc:sldChg>
      <pc:sldChg chg="addSp delSp modSp mod">
        <pc:chgData name="ZINCK Yves [CEGEE]" userId="58ab786b-eff3-4fb5-b8c5-161f6b44608b" providerId="ADAL" clId="{BD8806A9-00CD-4508-8862-24D4C960B172}" dt="2022-11-22T15:27:31.431" v="51" actId="208"/>
        <pc:sldMkLst>
          <pc:docMk/>
          <pc:sldMk cId="1600521109" sldId="2134806033"/>
        </pc:sldMkLst>
        <pc:spChg chg="del">
          <ac:chgData name="ZINCK Yves [CEGEE]" userId="58ab786b-eff3-4fb5-b8c5-161f6b44608b" providerId="ADAL" clId="{BD8806A9-00CD-4508-8862-24D4C960B172}" dt="2022-11-22T15:27:22.663" v="49" actId="478"/>
          <ac:spMkLst>
            <pc:docMk/>
            <pc:sldMk cId="1600521109" sldId="2134806033"/>
            <ac:spMk id="12" creationId="{0205C2B6-CB5B-4DE6-B9AD-3023C108E1DB}"/>
          </ac:spMkLst>
        </pc:spChg>
        <pc:spChg chg="del">
          <ac:chgData name="ZINCK Yves [CEGEE]" userId="58ab786b-eff3-4fb5-b8c5-161f6b44608b" providerId="ADAL" clId="{BD8806A9-00CD-4508-8862-24D4C960B172}" dt="2022-11-22T15:27:22.663" v="49" actId="478"/>
          <ac:spMkLst>
            <pc:docMk/>
            <pc:sldMk cId="1600521109" sldId="2134806033"/>
            <ac:spMk id="14" creationId="{E4D989ED-336D-4DAF-93ED-F01E7E0C5CBD}"/>
          </ac:spMkLst>
        </pc:spChg>
        <pc:spChg chg="add mod">
          <ac:chgData name="ZINCK Yves [CEGEE]" userId="58ab786b-eff3-4fb5-b8c5-161f6b44608b" providerId="ADAL" clId="{BD8806A9-00CD-4508-8862-24D4C960B172}" dt="2022-11-22T15:27:28.789" v="50"/>
          <ac:spMkLst>
            <pc:docMk/>
            <pc:sldMk cId="1600521109" sldId="2134806033"/>
            <ac:spMk id="27" creationId="{612CE0DF-F0F5-4538-A8C6-2CFF244ACBBD}"/>
          </ac:spMkLst>
        </pc:spChg>
        <pc:spChg chg="add mod">
          <ac:chgData name="ZINCK Yves [CEGEE]" userId="58ab786b-eff3-4fb5-b8c5-161f6b44608b" providerId="ADAL" clId="{BD8806A9-00CD-4508-8862-24D4C960B172}" dt="2022-11-22T15:27:28.789" v="50"/>
          <ac:spMkLst>
            <pc:docMk/>
            <pc:sldMk cId="1600521109" sldId="2134806033"/>
            <ac:spMk id="29" creationId="{BAFC1E55-2B3E-40D9-8059-DA20256C25EA}"/>
          </ac:spMkLst>
        </pc:spChg>
        <pc:spChg chg="add mod">
          <ac:chgData name="ZINCK Yves [CEGEE]" userId="58ab786b-eff3-4fb5-b8c5-161f6b44608b" providerId="ADAL" clId="{BD8806A9-00CD-4508-8862-24D4C960B172}" dt="2022-11-22T15:27:28.789" v="50"/>
          <ac:spMkLst>
            <pc:docMk/>
            <pc:sldMk cId="1600521109" sldId="2134806033"/>
            <ac:spMk id="30" creationId="{2EA470F9-F2BC-4486-A29F-E802917D25EF}"/>
          </ac:spMkLst>
        </pc:spChg>
        <pc:spChg chg="add mod">
          <ac:chgData name="ZINCK Yves [CEGEE]" userId="58ab786b-eff3-4fb5-b8c5-161f6b44608b" providerId="ADAL" clId="{BD8806A9-00CD-4508-8862-24D4C960B172}" dt="2022-11-22T15:27:28.789" v="50"/>
          <ac:spMkLst>
            <pc:docMk/>
            <pc:sldMk cId="1600521109" sldId="2134806033"/>
            <ac:spMk id="31" creationId="{35108F77-E542-4D8B-ADB8-3018B6728D18}"/>
          </ac:spMkLst>
        </pc:spChg>
        <pc:spChg chg="add mod">
          <ac:chgData name="ZINCK Yves [CEGEE]" userId="58ab786b-eff3-4fb5-b8c5-161f6b44608b" providerId="ADAL" clId="{BD8806A9-00CD-4508-8862-24D4C960B172}" dt="2022-11-22T15:27:28.789" v="50"/>
          <ac:spMkLst>
            <pc:docMk/>
            <pc:sldMk cId="1600521109" sldId="2134806033"/>
            <ac:spMk id="32" creationId="{AEAD5D6E-DC6A-44FC-BEA8-61F535143B3F}"/>
          </ac:spMkLst>
        </pc:spChg>
        <pc:spChg chg="add mod">
          <ac:chgData name="ZINCK Yves [CEGEE]" userId="58ab786b-eff3-4fb5-b8c5-161f6b44608b" providerId="ADAL" clId="{BD8806A9-00CD-4508-8862-24D4C960B172}" dt="2022-11-22T15:27:28.789" v="50"/>
          <ac:spMkLst>
            <pc:docMk/>
            <pc:sldMk cId="1600521109" sldId="2134806033"/>
            <ac:spMk id="33" creationId="{428F5FE5-B428-4668-A640-8621E8FEA7D9}"/>
          </ac:spMkLst>
        </pc:spChg>
        <pc:grpChg chg="del">
          <ac:chgData name="ZINCK Yves [CEGEE]" userId="58ab786b-eff3-4fb5-b8c5-161f6b44608b" providerId="ADAL" clId="{BD8806A9-00CD-4508-8862-24D4C960B172}" dt="2022-11-22T15:27:22.663" v="49" actId="478"/>
          <ac:grpSpMkLst>
            <pc:docMk/>
            <pc:sldMk cId="1600521109" sldId="2134806033"/>
            <ac:grpSpMk id="2" creationId="{CF3173AE-169B-448F-AD82-DDE989BB966A}"/>
          </ac:grpSpMkLst>
        </pc:grpChg>
        <pc:grpChg chg="del">
          <ac:chgData name="ZINCK Yves [CEGEE]" userId="58ab786b-eff3-4fb5-b8c5-161f6b44608b" providerId="ADAL" clId="{BD8806A9-00CD-4508-8862-24D4C960B172}" dt="2022-11-22T15:27:22.663" v="49" actId="478"/>
          <ac:grpSpMkLst>
            <pc:docMk/>
            <pc:sldMk cId="1600521109" sldId="2134806033"/>
            <ac:grpSpMk id="23" creationId="{0145E5BA-F114-43B7-B3C1-A4A930639354}"/>
          </ac:grpSpMkLst>
        </pc:grpChg>
        <pc:picChg chg="del">
          <ac:chgData name="ZINCK Yves [CEGEE]" userId="58ab786b-eff3-4fb5-b8c5-161f6b44608b" providerId="ADAL" clId="{BD8806A9-00CD-4508-8862-24D4C960B172}" dt="2022-11-22T15:27:22.663" v="49" actId="478"/>
          <ac:picMkLst>
            <pc:docMk/>
            <pc:sldMk cId="1600521109" sldId="2134806033"/>
            <ac:picMk id="7" creationId="{9FE80FBF-3D4B-4689-80B5-7A497D3A3CD4}"/>
          </ac:picMkLst>
        </pc:picChg>
        <pc:picChg chg="del">
          <ac:chgData name="ZINCK Yves [CEGEE]" userId="58ab786b-eff3-4fb5-b8c5-161f6b44608b" providerId="ADAL" clId="{BD8806A9-00CD-4508-8862-24D4C960B172}" dt="2022-11-22T15:27:22.663" v="49" actId="478"/>
          <ac:picMkLst>
            <pc:docMk/>
            <pc:sldMk cId="1600521109" sldId="2134806033"/>
            <ac:picMk id="8" creationId="{0E3AEDAE-0A4C-4334-9333-DE14C5CEF868}"/>
          </ac:picMkLst>
        </pc:picChg>
        <pc:picChg chg="add mod">
          <ac:chgData name="ZINCK Yves [CEGEE]" userId="58ab786b-eff3-4fb5-b8c5-161f6b44608b" providerId="ADAL" clId="{BD8806A9-00CD-4508-8862-24D4C960B172}" dt="2022-11-22T15:27:28.789" v="50"/>
          <ac:picMkLst>
            <pc:docMk/>
            <pc:sldMk cId="1600521109" sldId="2134806033"/>
            <ac:picMk id="26" creationId="{71E7816B-5BFD-4BE3-ADD5-5EC60E646BF2}"/>
          </ac:picMkLst>
        </pc:picChg>
        <pc:picChg chg="add mod">
          <ac:chgData name="ZINCK Yves [CEGEE]" userId="58ab786b-eff3-4fb5-b8c5-161f6b44608b" providerId="ADAL" clId="{BD8806A9-00CD-4508-8862-24D4C960B172}" dt="2022-11-22T15:27:28.789" v="50"/>
          <ac:picMkLst>
            <pc:docMk/>
            <pc:sldMk cId="1600521109" sldId="2134806033"/>
            <ac:picMk id="28" creationId="{D71FA699-1E53-4017-8AA2-74DA0200E44D}"/>
          </ac:picMkLst>
        </pc:picChg>
        <pc:cxnChg chg="mod">
          <ac:chgData name="ZINCK Yves [CEGEE]" userId="58ab786b-eff3-4fb5-b8c5-161f6b44608b" providerId="ADAL" clId="{BD8806A9-00CD-4508-8862-24D4C960B172}" dt="2022-11-22T15:27:31.431" v="51" actId="208"/>
          <ac:cxnSpMkLst>
            <pc:docMk/>
            <pc:sldMk cId="1600521109" sldId="2134806033"/>
            <ac:cxnSpMk id="10" creationId="{171D6401-0BBC-4C9B-A8E0-1B7EE93717AE}"/>
          </ac:cxnSpMkLst>
        </pc:cxnChg>
      </pc:sldChg>
      <pc:sldChg chg="addSp delSp modSp mod">
        <pc:chgData name="ZINCK Yves [CEGEE]" userId="58ab786b-eff3-4fb5-b8c5-161f6b44608b" providerId="ADAL" clId="{BD8806A9-00CD-4508-8862-24D4C960B172}" dt="2022-11-22T15:36:06.540" v="448"/>
        <pc:sldMkLst>
          <pc:docMk/>
          <pc:sldMk cId="3270636776" sldId="2134806035"/>
        </pc:sldMkLst>
        <pc:spChg chg="mod">
          <ac:chgData name="ZINCK Yves [CEGEE]" userId="58ab786b-eff3-4fb5-b8c5-161f6b44608b" providerId="ADAL" clId="{BD8806A9-00CD-4508-8862-24D4C960B172}" dt="2022-11-22T15:35:35.118" v="443" actId="20577"/>
          <ac:spMkLst>
            <pc:docMk/>
            <pc:sldMk cId="3270636776" sldId="2134806035"/>
            <ac:spMk id="2" creationId="{62F563AE-34C6-4DE4-9827-1E6B7E088C22}"/>
          </ac:spMkLst>
        </pc:spChg>
        <pc:spChg chg="del">
          <ac:chgData name="ZINCK Yves [CEGEE]" userId="58ab786b-eff3-4fb5-b8c5-161f6b44608b" providerId="ADAL" clId="{BD8806A9-00CD-4508-8862-24D4C960B172}" dt="2022-11-22T15:35:38.779" v="444" actId="478"/>
          <ac:spMkLst>
            <pc:docMk/>
            <pc:sldMk cId="3270636776" sldId="2134806035"/>
            <ac:spMk id="3" creationId="{01B6D2DC-F273-4BAC-B9F5-18B395F4C487}"/>
          </ac:spMkLst>
        </pc:spChg>
        <pc:spChg chg="del">
          <ac:chgData name="ZINCK Yves [CEGEE]" userId="58ab786b-eff3-4fb5-b8c5-161f6b44608b" providerId="ADAL" clId="{BD8806A9-00CD-4508-8862-24D4C960B172}" dt="2022-11-22T15:35:43.931" v="446" actId="478"/>
          <ac:spMkLst>
            <pc:docMk/>
            <pc:sldMk cId="3270636776" sldId="2134806035"/>
            <ac:spMk id="4" creationId="{B578607C-926C-4411-8E04-016822006363}"/>
          </ac:spMkLst>
        </pc:spChg>
        <pc:spChg chg="add del mod">
          <ac:chgData name="ZINCK Yves [CEGEE]" userId="58ab786b-eff3-4fb5-b8c5-161f6b44608b" providerId="ADAL" clId="{BD8806A9-00CD-4508-8862-24D4C960B172}" dt="2022-11-22T15:35:41.368" v="445" actId="478"/>
          <ac:spMkLst>
            <pc:docMk/>
            <pc:sldMk cId="3270636776" sldId="2134806035"/>
            <ac:spMk id="6" creationId="{75ABB263-5215-475B-82E1-8723EDCDF2DC}"/>
          </ac:spMkLst>
        </pc:spChg>
        <pc:spChg chg="mod">
          <ac:chgData name="ZINCK Yves [CEGEE]" userId="58ab786b-eff3-4fb5-b8c5-161f6b44608b" providerId="ADAL" clId="{BD8806A9-00CD-4508-8862-24D4C960B172}" dt="2022-11-22T15:35:51.508" v="447"/>
          <ac:spMkLst>
            <pc:docMk/>
            <pc:sldMk cId="3270636776" sldId="2134806035"/>
            <ac:spMk id="25" creationId="{E5E1D002-362C-44F3-8F36-44AD63C644D2}"/>
          </ac:spMkLst>
        </pc:spChg>
        <pc:spChg chg="del">
          <ac:chgData name="ZINCK Yves [CEGEE]" userId="58ab786b-eff3-4fb5-b8c5-161f6b44608b" providerId="ADAL" clId="{BD8806A9-00CD-4508-8862-24D4C960B172}" dt="2022-11-22T15:35:43.931" v="446" actId="478"/>
          <ac:spMkLst>
            <pc:docMk/>
            <pc:sldMk cId="3270636776" sldId="2134806035"/>
            <ac:spMk id="26" creationId="{3B9A4C36-82CD-4997-8B19-514E6F006398}"/>
          </ac:spMkLst>
        </pc:spChg>
        <pc:spChg chg="mod">
          <ac:chgData name="ZINCK Yves [CEGEE]" userId="58ab786b-eff3-4fb5-b8c5-161f6b44608b" providerId="ADAL" clId="{BD8806A9-00CD-4508-8862-24D4C960B172}" dt="2022-11-22T15:35:51.508" v="447"/>
          <ac:spMkLst>
            <pc:docMk/>
            <pc:sldMk cId="3270636776" sldId="2134806035"/>
            <ac:spMk id="27" creationId="{A659E4D6-C6C3-438D-83CA-3FB2B8C3859A}"/>
          </ac:spMkLst>
        </pc:spChg>
        <pc:spChg chg="add mod">
          <ac:chgData name="ZINCK Yves [CEGEE]" userId="58ab786b-eff3-4fb5-b8c5-161f6b44608b" providerId="ADAL" clId="{BD8806A9-00CD-4508-8862-24D4C960B172}" dt="2022-11-22T15:35:51.508" v="447"/>
          <ac:spMkLst>
            <pc:docMk/>
            <pc:sldMk cId="3270636776" sldId="2134806035"/>
            <ac:spMk id="28" creationId="{87675B80-09A4-4D56-AEA2-81749E526DFE}"/>
          </ac:spMkLst>
        </pc:spChg>
        <pc:spChg chg="del">
          <ac:chgData name="ZINCK Yves [CEGEE]" userId="58ab786b-eff3-4fb5-b8c5-161f6b44608b" providerId="ADAL" clId="{BD8806A9-00CD-4508-8862-24D4C960B172}" dt="2022-11-22T15:35:43.931" v="446" actId="478"/>
          <ac:spMkLst>
            <pc:docMk/>
            <pc:sldMk cId="3270636776" sldId="2134806035"/>
            <ac:spMk id="31" creationId="{7599CB60-5414-4732-83D1-825CFA4AE9A4}"/>
          </ac:spMkLst>
        </pc:spChg>
        <pc:spChg chg="mod">
          <ac:chgData name="ZINCK Yves [CEGEE]" userId="58ab786b-eff3-4fb5-b8c5-161f6b44608b" providerId="ADAL" clId="{BD8806A9-00CD-4508-8862-24D4C960B172}" dt="2022-11-22T15:35:51.508" v="447"/>
          <ac:spMkLst>
            <pc:docMk/>
            <pc:sldMk cId="3270636776" sldId="2134806035"/>
            <ac:spMk id="35" creationId="{DF09B7AA-2EA0-48F5-8908-F77EFA675E89}"/>
          </ac:spMkLst>
        </pc:spChg>
        <pc:spChg chg="mod">
          <ac:chgData name="ZINCK Yves [CEGEE]" userId="58ab786b-eff3-4fb5-b8c5-161f6b44608b" providerId="ADAL" clId="{BD8806A9-00CD-4508-8862-24D4C960B172}" dt="2022-11-22T15:35:51.508" v="447"/>
          <ac:spMkLst>
            <pc:docMk/>
            <pc:sldMk cId="3270636776" sldId="2134806035"/>
            <ac:spMk id="36" creationId="{85EA0B1C-41B6-430C-B18C-49DE24C00F4F}"/>
          </ac:spMkLst>
        </pc:spChg>
        <pc:spChg chg="add mod">
          <ac:chgData name="ZINCK Yves [CEGEE]" userId="58ab786b-eff3-4fb5-b8c5-161f6b44608b" providerId="ADAL" clId="{BD8806A9-00CD-4508-8862-24D4C960B172}" dt="2022-11-22T15:35:51.508" v="447"/>
          <ac:spMkLst>
            <pc:docMk/>
            <pc:sldMk cId="3270636776" sldId="2134806035"/>
            <ac:spMk id="38" creationId="{7A402C57-16EB-463F-9D69-03E38D9EB3EE}"/>
          </ac:spMkLst>
        </pc:spChg>
        <pc:grpChg chg="add mod">
          <ac:chgData name="ZINCK Yves [CEGEE]" userId="58ab786b-eff3-4fb5-b8c5-161f6b44608b" providerId="ADAL" clId="{BD8806A9-00CD-4508-8862-24D4C960B172}" dt="2022-11-22T15:35:51.508" v="447"/>
          <ac:grpSpMkLst>
            <pc:docMk/>
            <pc:sldMk cId="3270636776" sldId="2134806035"/>
            <ac:grpSpMk id="21" creationId="{38C91638-4741-48BE-9C14-578B320F1B94}"/>
          </ac:grpSpMkLst>
        </pc:grpChg>
        <pc:grpChg chg="mod">
          <ac:chgData name="ZINCK Yves [CEGEE]" userId="58ab786b-eff3-4fb5-b8c5-161f6b44608b" providerId="ADAL" clId="{BD8806A9-00CD-4508-8862-24D4C960B172}" dt="2022-11-22T15:35:51.508" v="447"/>
          <ac:grpSpMkLst>
            <pc:docMk/>
            <pc:sldMk cId="3270636776" sldId="2134806035"/>
            <ac:grpSpMk id="22" creationId="{5B4AD742-6536-4882-849B-17653829BF7C}"/>
          </ac:grpSpMkLst>
        </pc:grpChg>
        <pc:grpChg chg="add mod">
          <ac:chgData name="ZINCK Yves [CEGEE]" userId="58ab786b-eff3-4fb5-b8c5-161f6b44608b" providerId="ADAL" clId="{BD8806A9-00CD-4508-8862-24D4C960B172}" dt="2022-11-22T15:35:51.508" v="447"/>
          <ac:grpSpMkLst>
            <pc:docMk/>
            <pc:sldMk cId="3270636776" sldId="2134806035"/>
            <ac:grpSpMk id="29" creationId="{7E72532F-DE93-4D7C-A70A-80E195EFA365}"/>
          </ac:grpSpMkLst>
        </pc:grpChg>
        <pc:picChg chg="del">
          <ac:chgData name="ZINCK Yves [CEGEE]" userId="58ab786b-eff3-4fb5-b8c5-161f6b44608b" providerId="ADAL" clId="{BD8806A9-00CD-4508-8862-24D4C960B172}" dt="2022-11-22T15:35:43.931" v="446" actId="478"/>
          <ac:picMkLst>
            <pc:docMk/>
            <pc:sldMk cId="3270636776" sldId="2134806035"/>
            <ac:picMk id="14" creationId="{5D798582-4CF4-4F44-AA16-5A2278CDE5DE}"/>
          </ac:picMkLst>
        </pc:picChg>
        <pc:picChg chg="del">
          <ac:chgData name="ZINCK Yves [CEGEE]" userId="58ab786b-eff3-4fb5-b8c5-161f6b44608b" providerId="ADAL" clId="{BD8806A9-00CD-4508-8862-24D4C960B172}" dt="2022-11-22T15:35:43.931" v="446" actId="478"/>
          <ac:picMkLst>
            <pc:docMk/>
            <pc:sldMk cId="3270636776" sldId="2134806035"/>
            <ac:picMk id="17" creationId="{CDBD2C83-0F90-49B6-BFA1-7CA4358CD10C}"/>
          </ac:picMkLst>
        </pc:picChg>
        <pc:picChg chg="del">
          <ac:chgData name="ZINCK Yves [CEGEE]" userId="58ab786b-eff3-4fb5-b8c5-161f6b44608b" providerId="ADAL" clId="{BD8806A9-00CD-4508-8862-24D4C960B172}" dt="2022-11-22T15:35:43.931" v="446" actId="478"/>
          <ac:picMkLst>
            <pc:docMk/>
            <pc:sldMk cId="3270636776" sldId="2134806035"/>
            <ac:picMk id="19" creationId="{44291E3A-4C89-400D-878F-7D895980D0FF}"/>
          </ac:picMkLst>
        </pc:picChg>
        <pc:picChg chg="add mod">
          <ac:chgData name="ZINCK Yves [CEGEE]" userId="58ab786b-eff3-4fb5-b8c5-161f6b44608b" providerId="ADAL" clId="{BD8806A9-00CD-4508-8862-24D4C960B172}" dt="2022-11-22T15:35:51.508" v="447"/>
          <ac:picMkLst>
            <pc:docMk/>
            <pc:sldMk cId="3270636776" sldId="2134806035"/>
            <ac:picMk id="20" creationId="{0B0ACDA7-4AD9-4768-A93E-340126EC7BA3}"/>
          </ac:picMkLst>
        </pc:picChg>
        <pc:picChg chg="mod">
          <ac:chgData name="ZINCK Yves [CEGEE]" userId="58ab786b-eff3-4fb5-b8c5-161f6b44608b" providerId="ADAL" clId="{BD8806A9-00CD-4508-8862-24D4C960B172}" dt="2022-11-22T15:35:51.508" v="447"/>
          <ac:picMkLst>
            <pc:docMk/>
            <pc:sldMk cId="3270636776" sldId="2134806035"/>
            <ac:picMk id="23" creationId="{4AB8276F-16E4-49AD-9382-0E0A1A076A96}"/>
          </ac:picMkLst>
        </pc:picChg>
        <pc:picChg chg="mod">
          <ac:chgData name="ZINCK Yves [CEGEE]" userId="58ab786b-eff3-4fb5-b8c5-161f6b44608b" providerId="ADAL" clId="{BD8806A9-00CD-4508-8862-24D4C960B172}" dt="2022-11-22T15:35:51.508" v="447"/>
          <ac:picMkLst>
            <pc:docMk/>
            <pc:sldMk cId="3270636776" sldId="2134806035"/>
            <ac:picMk id="24" creationId="{35A370B4-AE87-4DEB-8441-A24A517AECD3}"/>
          </ac:picMkLst>
        </pc:picChg>
        <pc:picChg chg="del">
          <ac:chgData name="ZINCK Yves [CEGEE]" userId="58ab786b-eff3-4fb5-b8c5-161f6b44608b" providerId="ADAL" clId="{BD8806A9-00CD-4508-8862-24D4C960B172}" dt="2022-11-22T15:35:43.931" v="446" actId="478"/>
          <ac:picMkLst>
            <pc:docMk/>
            <pc:sldMk cId="3270636776" sldId="2134806035"/>
            <ac:picMk id="30" creationId="{99C65A9F-A879-42A8-B98A-3E5D5C813391}"/>
          </ac:picMkLst>
        </pc:picChg>
        <pc:picChg chg="del">
          <ac:chgData name="ZINCK Yves [CEGEE]" userId="58ab786b-eff3-4fb5-b8c5-161f6b44608b" providerId="ADAL" clId="{BD8806A9-00CD-4508-8862-24D4C960B172}" dt="2022-11-22T15:35:43.931" v="446" actId="478"/>
          <ac:picMkLst>
            <pc:docMk/>
            <pc:sldMk cId="3270636776" sldId="2134806035"/>
            <ac:picMk id="32" creationId="{532ACCB4-FD85-476D-9EF1-BCC5CC97555B}"/>
          </ac:picMkLst>
        </pc:picChg>
        <pc:picChg chg="del">
          <ac:chgData name="ZINCK Yves [CEGEE]" userId="58ab786b-eff3-4fb5-b8c5-161f6b44608b" providerId="ADAL" clId="{BD8806A9-00CD-4508-8862-24D4C960B172}" dt="2022-11-22T15:35:43.931" v="446" actId="478"/>
          <ac:picMkLst>
            <pc:docMk/>
            <pc:sldMk cId="3270636776" sldId="2134806035"/>
            <ac:picMk id="33" creationId="{96EAA037-4EE7-47D2-B96C-A8C7EBE70D01}"/>
          </ac:picMkLst>
        </pc:picChg>
        <pc:picChg chg="del">
          <ac:chgData name="ZINCK Yves [CEGEE]" userId="58ab786b-eff3-4fb5-b8c5-161f6b44608b" providerId="ADAL" clId="{BD8806A9-00CD-4508-8862-24D4C960B172}" dt="2022-11-22T15:35:43.931" v="446" actId="478"/>
          <ac:picMkLst>
            <pc:docMk/>
            <pc:sldMk cId="3270636776" sldId="2134806035"/>
            <ac:picMk id="34" creationId="{83927683-DB0A-44C0-997A-8AFC1F8AF38F}"/>
          </ac:picMkLst>
        </pc:picChg>
        <pc:picChg chg="mod">
          <ac:chgData name="ZINCK Yves [CEGEE]" userId="58ab786b-eff3-4fb5-b8c5-161f6b44608b" providerId="ADAL" clId="{BD8806A9-00CD-4508-8862-24D4C960B172}" dt="2022-11-22T15:35:51.508" v="447"/>
          <ac:picMkLst>
            <pc:docMk/>
            <pc:sldMk cId="3270636776" sldId="2134806035"/>
            <ac:picMk id="37" creationId="{B96FACBA-48E0-434E-9F76-451C84EC0C63}"/>
          </ac:picMkLst>
        </pc:picChg>
        <pc:picChg chg="add mod">
          <ac:chgData name="ZINCK Yves [CEGEE]" userId="58ab786b-eff3-4fb5-b8c5-161f6b44608b" providerId="ADAL" clId="{BD8806A9-00CD-4508-8862-24D4C960B172}" dt="2022-11-22T15:36:06.540" v="448"/>
          <ac:picMkLst>
            <pc:docMk/>
            <pc:sldMk cId="3270636776" sldId="2134806035"/>
            <ac:picMk id="39" creationId="{C3A9B1AA-B25E-4C5C-ACD0-A8F11EFF9334}"/>
          </ac:picMkLst>
        </pc:picChg>
      </pc:sldChg>
      <pc:sldChg chg="addSp delSp modSp mod">
        <pc:chgData name="ZINCK Yves [CEGEE]" userId="58ab786b-eff3-4fb5-b8c5-161f6b44608b" providerId="ADAL" clId="{BD8806A9-00CD-4508-8862-24D4C960B172}" dt="2022-11-22T15:36:54.968" v="494"/>
        <pc:sldMkLst>
          <pc:docMk/>
          <pc:sldMk cId="1849089389" sldId="2134806036"/>
        </pc:sldMkLst>
        <pc:spChg chg="mod">
          <ac:chgData name="ZINCK Yves [CEGEE]" userId="58ab786b-eff3-4fb5-b8c5-161f6b44608b" providerId="ADAL" clId="{BD8806A9-00CD-4508-8862-24D4C960B172}" dt="2022-11-22T15:36:39.100" v="490" actId="20577"/>
          <ac:spMkLst>
            <pc:docMk/>
            <pc:sldMk cId="1849089389" sldId="2134806036"/>
            <ac:spMk id="2" creationId="{62F563AE-34C6-4DE4-9827-1E6B7E088C22}"/>
          </ac:spMkLst>
        </pc:spChg>
        <pc:spChg chg="del">
          <ac:chgData name="ZINCK Yves [CEGEE]" userId="58ab786b-eff3-4fb5-b8c5-161f6b44608b" providerId="ADAL" clId="{BD8806A9-00CD-4508-8862-24D4C960B172}" dt="2022-11-22T15:36:42.769" v="491" actId="478"/>
          <ac:spMkLst>
            <pc:docMk/>
            <pc:sldMk cId="1849089389" sldId="2134806036"/>
            <ac:spMk id="3" creationId="{01B6D2DC-F273-4BAC-B9F5-18B395F4C487}"/>
          </ac:spMkLst>
        </pc:spChg>
        <pc:spChg chg="del">
          <ac:chgData name="ZINCK Yves [CEGEE]" userId="58ab786b-eff3-4fb5-b8c5-161f6b44608b" providerId="ADAL" clId="{BD8806A9-00CD-4508-8862-24D4C960B172}" dt="2022-11-22T15:36:47.660" v="493" actId="478"/>
          <ac:spMkLst>
            <pc:docMk/>
            <pc:sldMk cId="1849089389" sldId="2134806036"/>
            <ac:spMk id="5" creationId="{37813430-A896-42B9-A08A-9942CD8BD1BB}"/>
          </ac:spMkLst>
        </pc:spChg>
        <pc:spChg chg="add del mod">
          <ac:chgData name="ZINCK Yves [CEGEE]" userId="58ab786b-eff3-4fb5-b8c5-161f6b44608b" providerId="ADAL" clId="{BD8806A9-00CD-4508-8862-24D4C960B172}" dt="2022-11-22T15:36:44.938" v="492" actId="478"/>
          <ac:spMkLst>
            <pc:docMk/>
            <pc:sldMk cId="1849089389" sldId="2134806036"/>
            <ac:spMk id="8" creationId="{8B1C924C-707A-4FC3-B81C-31127DB57916}"/>
          </ac:spMkLst>
        </pc:spChg>
        <pc:spChg chg="del">
          <ac:chgData name="ZINCK Yves [CEGEE]" userId="58ab786b-eff3-4fb5-b8c5-161f6b44608b" providerId="ADAL" clId="{BD8806A9-00CD-4508-8862-24D4C960B172}" dt="2022-11-22T15:36:47.660" v="493" actId="478"/>
          <ac:spMkLst>
            <pc:docMk/>
            <pc:sldMk cId="1849089389" sldId="2134806036"/>
            <ac:spMk id="10" creationId="{9F8A67BB-6792-45F1-BAC7-977D950A9972}"/>
          </ac:spMkLst>
        </pc:spChg>
        <pc:spChg chg="del">
          <ac:chgData name="ZINCK Yves [CEGEE]" userId="58ab786b-eff3-4fb5-b8c5-161f6b44608b" providerId="ADAL" clId="{BD8806A9-00CD-4508-8862-24D4C960B172}" dt="2022-11-22T15:36:47.660" v="493" actId="478"/>
          <ac:spMkLst>
            <pc:docMk/>
            <pc:sldMk cId="1849089389" sldId="2134806036"/>
            <ac:spMk id="15" creationId="{41291A0B-851F-4A92-B444-EACBA004E68A}"/>
          </ac:spMkLst>
        </pc:spChg>
        <pc:spChg chg="add mod">
          <ac:chgData name="ZINCK Yves [CEGEE]" userId="58ab786b-eff3-4fb5-b8c5-161f6b44608b" providerId="ADAL" clId="{BD8806A9-00CD-4508-8862-24D4C960B172}" dt="2022-11-22T15:36:54.968" v="494"/>
          <ac:spMkLst>
            <pc:docMk/>
            <pc:sldMk cId="1849089389" sldId="2134806036"/>
            <ac:spMk id="24" creationId="{AAC760F7-8CCC-4864-9628-8474750E8745}"/>
          </ac:spMkLst>
        </pc:spChg>
        <pc:spChg chg="add mod">
          <ac:chgData name="ZINCK Yves [CEGEE]" userId="58ab786b-eff3-4fb5-b8c5-161f6b44608b" providerId="ADAL" clId="{BD8806A9-00CD-4508-8862-24D4C960B172}" dt="2022-11-22T15:36:54.968" v="494"/>
          <ac:spMkLst>
            <pc:docMk/>
            <pc:sldMk cId="1849089389" sldId="2134806036"/>
            <ac:spMk id="26" creationId="{9F0A27DB-977B-4C83-B141-C8034E1B8ABC}"/>
          </ac:spMkLst>
        </pc:spChg>
        <pc:spChg chg="add mod">
          <ac:chgData name="ZINCK Yves [CEGEE]" userId="58ab786b-eff3-4fb5-b8c5-161f6b44608b" providerId="ADAL" clId="{BD8806A9-00CD-4508-8862-24D4C960B172}" dt="2022-11-22T15:36:54.968" v="494"/>
          <ac:spMkLst>
            <pc:docMk/>
            <pc:sldMk cId="1849089389" sldId="2134806036"/>
            <ac:spMk id="28" creationId="{AE946F14-8167-463F-9715-F4B513A4D669}"/>
          </ac:spMkLst>
        </pc:spChg>
        <pc:spChg chg="add mod">
          <ac:chgData name="ZINCK Yves [CEGEE]" userId="58ab786b-eff3-4fb5-b8c5-161f6b44608b" providerId="ADAL" clId="{BD8806A9-00CD-4508-8862-24D4C960B172}" dt="2022-11-22T15:36:54.968" v="494"/>
          <ac:spMkLst>
            <pc:docMk/>
            <pc:sldMk cId="1849089389" sldId="2134806036"/>
            <ac:spMk id="29" creationId="{7A2E9321-E85D-44C6-B6F5-1FD2F276FD81}"/>
          </ac:spMkLst>
        </pc:spChg>
        <pc:spChg chg="add mod">
          <ac:chgData name="ZINCK Yves [CEGEE]" userId="58ab786b-eff3-4fb5-b8c5-161f6b44608b" providerId="ADAL" clId="{BD8806A9-00CD-4508-8862-24D4C960B172}" dt="2022-11-22T15:36:54.968" v="494"/>
          <ac:spMkLst>
            <pc:docMk/>
            <pc:sldMk cId="1849089389" sldId="2134806036"/>
            <ac:spMk id="30" creationId="{D262770E-D484-42E6-83AD-197E1881E7F3}"/>
          </ac:spMkLst>
        </pc:spChg>
        <pc:spChg chg="add mod">
          <ac:chgData name="ZINCK Yves [CEGEE]" userId="58ab786b-eff3-4fb5-b8c5-161f6b44608b" providerId="ADAL" clId="{BD8806A9-00CD-4508-8862-24D4C960B172}" dt="2022-11-22T15:36:54.968" v="494"/>
          <ac:spMkLst>
            <pc:docMk/>
            <pc:sldMk cId="1849089389" sldId="2134806036"/>
            <ac:spMk id="31" creationId="{50CDB3D5-A2B9-41B3-80F8-DA5FA757F293}"/>
          </ac:spMkLst>
        </pc:spChg>
        <pc:spChg chg="add mod">
          <ac:chgData name="ZINCK Yves [CEGEE]" userId="58ab786b-eff3-4fb5-b8c5-161f6b44608b" providerId="ADAL" clId="{BD8806A9-00CD-4508-8862-24D4C960B172}" dt="2022-11-22T15:36:54.968" v="494"/>
          <ac:spMkLst>
            <pc:docMk/>
            <pc:sldMk cId="1849089389" sldId="2134806036"/>
            <ac:spMk id="32" creationId="{EC01A13F-0E71-4D9C-9BAB-D05F4A72AEE6}"/>
          </ac:spMkLst>
        </pc:spChg>
        <pc:picChg chg="del">
          <ac:chgData name="ZINCK Yves [CEGEE]" userId="58ab786b-eff3-4fb5-b8c5-161f6b44608b" providerId="ADAL" clId="{BD8806A9-00CD-4508-8862-24D4C960B172}" dt="2022-11-22T15:36:47.660" v="493" actId="478"/>
          <ac:picMkLst>
            <pc:docMk/>
            <pc:sldMk cId="1849089389" sldId="2134806036"/>
            <ac:picMk id="4" creationId="{CB87DC6A-EC5B-4684-94DA-48C3391DD6E7}"/>
          </ac:picMkLst>
        </pc:picChg>
        <pc:picChg chg="del">
          <ac:chgData name="ZINCK Yves [CEGEE]" userId="58ab786b-eff3-4fb5-b8c5-161f6b44608b" providerId="ADAL" clId="{BD8806A9-00CD-4508-8862-24D4C960B172}" dt="2022-11-22T15:36:47.660" v="493" actId="478"/>
          <ac:picMkLst>
            <pc:docMk/>
            <pc:sldMk cId="1849089389" sldId="2134806036"/>
            <ac:picMk id="9" creationId="{52322A63-6FA9-4B37-96C1-3C6D6C95CED4}"/>
          </ac:picMkLst>
        </pc:picChg>
        <pc:picChg chg="del">
          <ac:chgData name="ZINCK Yves [CEGEE]" userId="58ab786b-eff3-4fb5-b8c5-161f6b44608b" providerId="ADAL" clId="{BD8806A9-00CD-4508-8862-24D4C960B172}" dt="2022-11-22T15:36:47.660" v="493" actId="478"/>
          <ac:picMkLst>
            <pc:docMk/>
            <pc:sldMk cId="1849089389" sldId="2134806036"/>
            <ac:picMk id="11" creationId="{661CEE55-4AF5-459A-BDDC-16C9C868FFA6}"/>
          </ac:picMkLst>
        </pc:picChg>
        <pc:picChg chg="del">
          <ac:chgData name="ZINCK Yves [CEGEE]" userId="58ab786b-eff3-4fb5-b8c5-161f6b44608b" providerId="ADAL" clId="{BD8806A9-00CD-4508-8862-24D4C960B172}" dt="2022-11-22T15:36:47.660" v="493" actId="478"/>
          <ac:picMkLst>
            <pc:docMk/>
            <pc:sldMk cId="1849089389" sldId="2134806036"/>
            <ac:picMk id="12" creationId="{5C9E9833-D584-4EDA-A38B-A30A9AD36E4D}"/>
          </ac:picMkLst>
        </pc:picChg>
        <pc:picChg chg="del">
          <ac:chgData name="ZINCK Yves [CEGEE]" userId="58ab786b-eff3-4fb5-b8c5-161f6b44608b" providerId="ADAL" clId="{BD8806A9-00CD-4508-8862-24D4C960B172}" dt="2022-11-22T15:36:47.660" v="493" actId="478"/>
          <ac:picMkLst>
            <pc:docMk/>
            <pc:sldMk cId="1849089389" sldId="2134806036"/>
            <ac:picMk id="14" creationId="{671AB1C6-2599-494A-B05C-53105CBA15C0}"/>
          </ac:picMkLst>
        </pc:picChg>
        <pc:picChg chg="add mod">
          <ac:chgData name="ZINCK Yves [CEGEE]" userId="58ab786b-eff3-4fb5-b8c5-161f6b44608b" providerId="ADAL" clId="{BD8806A9-00CD-4508-8862-24D4C960B172}" dt="2022-11-22T15:36:54.968" v="494"/>
          <ac:picMkLst>
            <pc:docMk/>
            <pc:sldMk cId="1849089389" sldId="2134806036"/>
            <ac:picMk id="21" creationId="{560BE1EF-6178-446A-AF41-D30827103FD9}"/>
          </ac:picMkLst>
        </pc:picChg>
        <pc:picChg chg="add mod">
          <ac:chgData name="ZINCK Yves [CEGEE]" userId="58ab786b-eff3-4fb5-b8c5-161f6b44608b" providerId="ADAL" clId="{BD8806A9-00CD-4508-8862-24D4C960B172}" dt="2022-11-22T15:36:54.968" v="494"/>
          <ac:picMkLst>
            <pc:docMk/>
            <pc:sldMk cId="1849089389" sldId="2134806036"/>
            <ac:picMk id="22" creationId="{2F95E10E-7FCC-47F2-8CD1-D852471CBCA7}"/>
          </ac:picMkLst>
        </pc:picChg>
        <pc:picChg chg="add mod">
          <ac:chgData name="ZINCK Yves [CEGEE]" userId="58ab786b-eff3-4fb5-b8c5-161f6b44608b" providerId="ADAL" clId="{BD8806A9-00CD-4508-8862-24D4C960B172}" dt="2022-11-22T15:36:54.968" v="494"/>
          <ac:picMkLst>
            <pc:docMk/>
            <pc:sldMk cId="1849089389" sldId="2134806036"/>
            <ac:picMk id="33" creationId="{CFF12FB6-A291-423F-8E57-FDE64746BFB5}"/>
          </ac:picMkLst>
        </pc:picChg>
        <pc:cxnChg chg="del">
          <ac:chgData name="ZINCK Yves [CEGEE]" userId="58ab786b-eff3-4fb5-b8c5-161f6b44608b" providerId="ADAL" clId="{BD8806A9-00CD-4508-8862-24D4C960B172}" dt="2022-11-22T15:36:47.660" v="493" actId="478"/>
          <ac:cxnSpMkLst>
            <pc:docMk/>
            <pc:sldMk cId="1849089389" sldId="2134806036"/>
            <ac:cxnSpMk id="7" creationId="{B45B2D11-6D14-4C2C-A864-F66151E73B05}"/>
          </ac:cxnSpMkLst>
        </pc:cxnChg>
        <pc:cxnChg chg="add mod">
          <ac:chgData name="ZINCK Yves [CEGEE]" userId="58ab786b-eff3-4fb5-b8c5-161f6b44608b" providerId="ADAL" clId="{BD8806A9-00CD-4508-8862-24D4C960B172}" dt="2022-11-22T15:36:54.968" v="494"/>
          <ac:cxnSpMkLst>
            <pc:docMk/>
            <pc:sldMk cId="1849089389" sldId="2134806036"/>
            <ac:cxnSpMk id="23" creationId="{360F2200-61FA-4AB3-883F-C31827773E4E}"/>
          </ac:cxnSpMkLst>
        </pc:cxnChg>
        <pc:cxnChg chg="add mod">
          <ac:chgData name="ZINCK Yves [CEGEE]" userId="58ab786b-eff3-4fb5-b8c5-161f6b44608b" providerId="ADAL" clId="{BD8806A9-00CD-4508-8862-24D4C960B172}" dt="2022-11-22T15:36:54.968" v="494"/>
          <ac:cxnSpMkLst>
            <pc:docMk/>
            <pc:sldMk cId="1849089389" sldId="2134806036"/>
            <ac:cxnSpMk id="25" creationId="{476D6295-C110-4D17-9843-9ABC7CA1B8AD}"/>
          </ac:cxnSpMkLst>
        </pc:cxnChg>
        <pc:cxnChg chg="add mod">
          <ac:chgData name="ZINCK Yves [CEGEE]" userId="58ab786b-eff3-4fb5-b8c5-161f6b44608b" providerId="ADAL" clId="{BD8806A9-00CD-4508-8862-24D4C960B172}" dt="2022-11-22T15:36:54.968" v="494"/>
          <ac:cxnSpMkLst>
            <pc:docMk/>
            <pc:sldMk cId="1849089389" sldId="2134806036"/>
            <ac:cxnSpMk id="27" creationId="{10F60837-766B-4834-991C-72F58D1E0D23}"/>
          </ac:cxnSpMkLst>
        </pc:cxnChg>
      </pc:sldChg>
      <pc:sldChg chg="addSp delSp modSp mod">
        <pc:chgData name="ZINCK Yves [CEGEE]" userId="58ab786b-eff3-4fb5-b8c5-161f6b44608b" providerId="ADAL" clId="{BD8806A9-00CD-4508-8862-24D4C960B172}" dt="2022-11-22T15:37:28.799" v="532"/>
        <pc:sldMkLst>
          <pc:docMk/>
          <pc:sldMk cId="3439134622" sldId="2134806037"/>
        </pc:sldMkLst>
        <pc:spChg chg="mod">
          <ac:chgData name="ZINCK Yves [CEGEE]" userId="58ab786b-eff3-4fb5-b8c5-161f6b44608b" providerId="ADAL" clId="{BD8806A9-00CD-4508-8862-24D4C960B172}" dt="2022-11-22T15:37:14.316" v="528" actId="20577"/>
          <ac:spMkLst>
            <pc:docMk/>
            <pc:sldMk cId="3439134622" sldId="2134806037"/>
            <ac:spMk id="2" creationId="{62F563AE-34C6-4DE4-9827-1E6B7E088C22}"/>
          </ac:spMkLst>
        </pc:spChg>
        <pc:spChg chg="del">
          <ac:chgData name="ZINCK Yves [CEGEE]" userId="58ab786b-eff3-4fb5-b8c5-161f6b44608b" providerId="ADAL" clId="{BD8806A9-00CD-4508-8862-24D4C960B172}" dt="2022-11-22T15:37:18.213" v="529" actId="478"/>
          <ac:spMkLst>
            <pc:docMk/>
            <pc:sldMk cId="3439134622" sldId="2134806037"/>
            <ac:spMk id="3" creationId="{01B6D2DC-F273-4BAC-B9F5-18B395F4C487}"/>
          </ac:spMkLst>
        </pc:spChg>
        <pc:spChg chg="add del mod">
          <ac:chgData name="ZINCK Yves [CEGEE]" userId="58ab786b-eff3-4fb5-b8c5-161f6b44608b" providerId="ADAL" clId="{BD8806A9-00CD-4508-8862-24D4C960B172}" dt="2022-11-22T15:37:19.281" v="530" actId="478"/>
          <ac:spMkLst>
            <pc:docMk/>
            <pc:sldMk cId="3439134622" sldId="2134806037"/>
            <ac:spMk id="5" creationId="{4CEE77E8-E0F1-46E4-BC27-31EA36EEA07D}"/>
          </ac:spMkLst>
        </pc:spChg>
        <pc:spChg chg="del">
          <ac:chgData name="ZINCK Yves [CEGEE]" userId="58ab786b-eff3-4fb5-b8c5-161f6b44608b" providerId="ADAL" clId="{BD8806A9-00CD-4508-8862-24D4C960B172}" dt="2022-11-22T15:37:21.577" v="531" actId="478"/>
          <ac:spMkLst>
            <pc:docMk/>
            <pc:sldMk cId="3439134622" sldId="2134806037"/>
            <ac:spMk id="10" creationId="{37BB74EE-25E5-4FB4-AC5B-73B025555B1A}"/>
          </ac:spMkLst>
        </pc:spChg>
        <pc:spChg chg="del">
          <ac:chgData name="ZINCK Yves [CEGEE]" userId="58ab786b-eff3-4fb5-b8c5-161f6b44608b" providerId="ADAL" clId="{BD8806A9-00CD-4508-8862-24D4C960B172}" dt="2022-11-22T15:37:21.577" v="531" actId="478"/>
          <ac:spMkLst>
            <pc:docMk/>
            <pc:sldMk cId="3439134622" sldId="2134806037"/>
            <ac:spMk id="11" creationId="{4625E877-5F38-4C45-B8EC-6E65866AEC04}"/>
          </ac:spMkLst>
        </pc:spChg>
        <pc:spChg chg="del">
          <ac:chgData name="ZINCK Yves [CEGEE]" userId="58ab786b-eff3-4fb5-b8c5-161f6b44608b" providerId="ADAL" clId="{BD8806A9-00CD-4508-8862-24D4C960B172}" dt="2022-11-22T15:37:21.577" v="531" actId="478"/>
          <ac:spMkLst>
            <pc:docMk/>
            <pc:sldMk cId="3439134622" sldId="2134806037"/>
            <ac:spMk id="12" creationId="{D510E6B0-88A3-4104-A23F-035F5304BCBC}"/>
          </ac:spMkLst>
        </pc:spChg>
        <pc:spChg chg="mod">
          <ac:chgData name="ZINCK Yves [CEGEE]" userId="58ab786b-eff3-4fb5-b8c5-161f6b44608b" providerId="ADAL" clId="{BD8806A9-00CD-4508-8862-24D4C960B172}" dt="2022-11-22T15:37:28.799" v="532"/>
          <ac:spMkLst>
            <pc:docMk/>
            <pc:sldMk cId="3439134622" sldId="2134806037"/>
            <ac:spMk id="15" creationId="{16E40013-4243-46BD-B284-93B5A14CDEE5}"/>
          </ac:spMkLst>
        </pc:spChg>
        <pc:spChg chg="mod">
          <ac:chgData name="ZINCK Yves [CEGEE]" userId="58ab786b-eff3-4fb5-b8c5-161f6b44608b" providerId="ADAL" clId="{BD8806A9-00CD-4508-8862-24D4C960B172}" dt="2022-11-22T15:37:28.799" v="532"/>
          <ac:spMkLst>
            <pc:docMk/>
            <pc:sldMk cId="3439134622" sldId="2134806037"/>
            <ac:spMk id="25" creationId="{619E452A-4993-47C4-BA89-402650C060DF}"/>
          </ac:spMkLst>
        </pc:spChg>
        <pc:spChg chg="mod">
          <ac:chgData name="ZINCK Yves [CEGEE]" userId="58ab786b-eff3-4fb5-b8c5-161f6b44608b" providerId="ADAL" clId="{BD8806A9-00CD-4508-8862-24D4C960B172}" dt="2022-11-22T15:37:28.799" v="532"/>
          <ac:spMkLst>
            <pc:docMk/>
            <pc:sldMk cId="3439134622" sldId="2134806037"/>
            <ac:spMk id="26" creationId="{2F22DAC8-0854-44FD-9506-F2F566937B7E}"/>
          </ac:spMkLst>
        </pc:spChg>
        <pc:spChg chg="add mod">
          <ac:chgData name="ZINCK Yves [CEGEE]" userId="58ab786b-eff3-4fb5-b8c5-161f6b44608b" providerId="ADAL" clId="{BD8806A9-00CD-4508-8862-24D4C960B172}" dt="2022-11-22T15:37:28.799" v="532"/>
          <ac:spMkLst>
            <pc:docMk/>
            <pc:sldMk cId="3439134622" sldId="2134806037"/>
            <ac:spMk id="28" creationId="{AA9E1AD3-3763-41E5-B249-2CA16E6F85D9}"/>
          </ac:spMkLst>
        </pc:spChg>
        <pc:spChg chg="add mod">
          <ac:chgData name="ZINCK Yves [CEGEE]" userId="58ab786b-eff3-4fb5-b8c5-161f6b44608b" providerId="ADAL" clId="{BD8806A9-00CD-4508-8862-24D4C960B172}" dt="2022-11-22T15:37:28.799" v="532"/>
          <ac:spMkLst>
            <pc:docMk/>
            <pc:sldMk cId="3439134622" sldId="2134806037"/>
            <ac:spMk id="29" creationId="{74590447-FE72-4EC9-8917-FF82A0E624DD}"/>
          </ac:spMkLst>
        </pc:spChg>
        <pc:spChg chg="mod">
          <ac:chgData name="ZINCK Yves [CEGEE]" userId="58ab786b-eff3-4fb5-b8c5-161f6b44608b" providerId="ADAL" clId="{BD8806A9-00CD-4508-8862-24D4C960B172}" dt="2022-11-22T15:37:28.799" v="532"/>
          <ac:spMkLst>
            <pc:docMk/>
            <pc:sldMk cId="3439134622" sldId="2134806037"/>
            <ac:spMk id="32" creationId="{366B2EC6-8D4A-4EC4-A39B-9BFE32889467}"/>
          </ac:spMkLst>
        </pc:spChg>
        <pc:grpChg chg="add mod">
          <ac:chgData name="ZINCK Yves [CEGEE]" userId="58ab786b-eff3-4fb5-b8c5-161f6b44608b" providerId="ADAL" clId="{BD8806A9-00CD-4508-8862-24D4C960B172}" dt="2022-11-22T15:37:28.799" v="532"/>
          <ac:grpSpMkLst>
            <pc:docMk/>
            <pc:sldMk cId="3439134622" sldId="2134806037"/>
            <ac:grpSpMk id="13" creationId="{E267112D-FF1C-4637-88E8-6E3BAB42131E}"/>
          </ac:grpSpMkLst>
        </pc:grpChg>
        <pc:grpChg chg="add mod">
          <ac:chgData name="ZINCK Yves [CEGEE]" userId="58ab786b-eff3-4fb5-b8c5-161f6b44608b" providerId="ADAL" clId="{BD8806A9-00CD-4508-8862-24D4C960B172}" dt="2022-11-22T15:37:28.799" v="532"/>
          <ac:grpSpMkLst>
            <pc:docMk/>
            <pc:sldMk cId="3439134622" sldId="2134806037"/>
            <ac:grpSpMk id="17" creationId="{F94E7E04-4EC7-47B7-BDE0-D8925A94BF9A}"/>
          </ac:grpSpMkLst>
        </pc:grpChg>
        <pc:grpChg chg="add mod">
          <ac:chgData name="ZINCK Yves [CEGEE]" userId="58ab786b-eff3-4fb5-b8c5-161f6b44608b" providerId="ADAL" clId="{BD8806A9-00CD-4508-8862-24D4C960B172}" dt="2022-11-22T15:37:28.799" v="532"/>
          <ac:grpSpMkLst>
            <pc:docMk/>
            <pc:sldMk cId="3439134622" sldId="2134806037"/>
            <ac:grpSpMk id="24" creationId="{80657BB5-1794-4E33-B343-4721F4B783D9}"/>
          </ac:grpSpMkLst>
        </pc:grpChg>
        <pc:grpChg chg="add mod">
          <ac:chgData name="ZINCK Yves [CEGEE]" userId="58ab786b-eff3-4fb5-b8c5-161f6b44608b" providerId="ADAL" clId="{BD8806A9-00CD-4508-8862-24D4C960B172}" dt="2022-11-22T15:37:28.799" v="532"/>
          <ac:grpSpMkLst>
            <pc:docMk/>
            <pc:sldMk cId="3439134622" sldId="2134806037"/>
            <ac:grpSpMk id="30" creationId="{4A8868D6-E621-4978-8611-1290FB992734}"/>
          </ac:grpSpMkLst>
        </pc:grpChg>
        <pc:picChg chg="del">
          <ac:chgData name="ZINCK Yves [CEGEE]" userId="58ab786b-eff3-4fb5-b8c5-161f6b44608b" providerId="ADAL" clId="{BD8806A9-00CD-4508-8862-24D4C960B172}" dt="2022-11-22T15:37:21.577" v="531" actId="478"/>
          <ac:picMkLst>
            <pc:docMk/>
            <pc:sldMk cId="3439134622" sldId="2134806037"/>
            <ac:picMk id="7" creationId="{0C06F2DD-3B4B-4918-B21F-B0A7EFFF580A}"/>
          </ac:picMkLst>
        </pc:picChg>
        <pc:picChg chg="mod">
          <ac:chgData name="ZINCK Yves [CEGEE]" userId="58ab786b-eff3-4fb5-b8c5-161f6b44608b" providerId="ADAL" clId="{BD8806A9-00CD-4508-8862-24D4C960B172}" dt="2022-11-22T15:37:28.799" v="532"/>
          <ac:picMkLst>
            <pc:docMk/>
            <pc:sldMk cId="3439134622" sldId="2134806037"/>
            <ac:picMk id="14" creationId="{8CD21D97-CB18-4C7A-8604-66C1DF9B3B30}"/>
          </ac:picMkLst>
        </pc:picChg>
        <pc:picChg chg="mod">
          <ac:chgData name="ZINCK Yves [CEGEE]" userId="58ab786b-eff3-4fb5-b8c5-161f6b44608b" providerId="ADAL" clId="{BD8806A9-00CD-4508-8862-24D4C960B172}" dt="2022-11-22T15:37:28.799" v="532"/>
          <ac:picMkLst>
            <pc:docMk/>
            <pc:sldMk cId="3439134622" sldId="2134806037"/>
            <ac:picMk id="16" creationId="{F4809BFB-DBC7-4C8B-93C3-DBE9ADEDA00C}"/>
          </ac:picMkLst>
        </pc:picChg>
        <pc:picChg chg="mod">
          <ac:chgData name="ZINCK Yves [CEGEE]" userId="58ab786b-eff3-4fb5-b8c5-161f6b44608b" providerId="ADAL" clId="{BD8806A9-00CD-4508-8862-24D4C960B172}" dt="2022-11-22T15:37:28.799" v="532"/>
          <ac:picMkLst>
            <pc:docMk/>
            <pc:sldMk cId="3439134622" sldId="2134806037"/>
            <ac:picMk id="21" creationId="{5EF16F9F-C146-4E9B-9F65-4EA20874B39E}"/>
          </ac:picMkLst>
        </pc:picChg>
        <pc:picChg chg="mod">
          <ac:chgData name="ZINCK Yves [CEGEE]" userId="58ab786b-eff3-4fb5-b8c5-161f6b44608b" providerId="ADAL" clId="{BD8806A9-00CD-4508-8862-24D4C960B172}" dt="2022-11-22T15:37:28.799" v="532"/>
          <ac:picMkLst>
            <pc:docMk/>
            <pc:sldMk cId="3439134622" sldId="2134806037"/>
            <ac:picMk id="22" creationId="{5E16BD2C-CFDC-447E-A49E-E3EB9181AAFE}"/>
          </ac:picMkLst>
        </pc:picChg>
        <pc:picChg chg="add mod">
          <ac:chgData name="ZINCK Yves [CEGEE]" userId="58ab786b-eff3-4fb5-b8c5-161f6b44608b" providerId="ADAL" clId="{BD8806A9-00CD-4508-8862-24D4C960B172}" dt="2022-11-22T15:37:28.799" v="532"/>
          <ac:picMkLst>
            <pc:docMk/>
            <pc:sldMk cId="3439134622" sldId="2134806037"/>
            <ac:picMk id="23" creationId="{73E61B80-E4E6-47F4-A5AE-CCEAC75CE93B}"/>
          </ac:picMkLst>
        </pc:picChg>
        <pc:picChg chg="mod">
          <ac:chgData name="ZINCK Yves [CEGEE]" userId="58ab786b-eff3-4fb5-b8c5-161f6b44608b" providerId="ADAL" clId="{BD8806A9-00CD-4508-8862-24D4C960B172}" dt="2022-11-22T15:37:28.799" v="532"/>
          <ac:picMkLst>
            <pc:docMk/>
            <pc:sldMk cId="3439134622" sldId="2134806037"/>
            <ac:picMk id="27" creationId="{504597C8-3D2C-4558-939E-7CF2D3AFDFC6}"/>
          </ac:picMkLst>
        </pc:picChg>
        <pc:picChg chg="mod">
          <ac:chgData name="ZINCK Yves [CEGEE]" userId="58ab786b-eff3-4fb5-b8c5-161f6b44608b" providerId="ADAL" clId="{BD8806A9-00CD-4508-8862-24D4C960B172}" dt="2022-11-22T15:37:28.799" v="532"/>
          <ac:picMkLst>
            <pc:docMk/>
            <pc:sldMk cId="3439134622" sldId="2134806037"/>
            <ac:picMk id="31" creationId="{D0916DC5-1A2F-40EC-B29C-1F2A7EFFE3AC}"/>
          </ac:picMkLst>
        </pc:picChg>
        <pc:picChg chg="mod">
          <ac:chgData name="ZINCK Yves [CEGEE]" userId="58ab786b-eff3-4fb5-b8c5-161f6b44608b" providerId="ADAL" clId="{BD8806A9-00CD-4508-8862-24D4C960B172}" dt="2022-11-22T15:37:28.799" v="532"/>
          <ac:picMkLst>
            <pc:docMk/>
            <pc:sldMk cId="3439134622" sldId="2134806037"/>
            <ac:picMk id="33" creationId="{84846B3F-FF3D-4CF5-AA4E-5087DDCBB762}"/>
          </ac:picMkLst>
        </pc:picChg>
        <pc:picChg chg="mod">
          <ac:chgData name="ZINCK Yves [CEGEE]" userId="58ab786b-eff3-4fb5-b8c5-161f6b44608b" providerId="ADAL" clId="{BD8806A9-00CD-4508-8862-24D4C960B172}" dt="2022-11-22T15:37:28.799" v="532"/>
          <ac:picMkLst>
            <pc:docMk/>
            <pc:sldMk cId="3439134622" sldId="2134806037"/>
            <ac:picMk id="34" creationId="{77FEDADD-5342-4E06-91B3-BBF9D40C355D}"/>
          </ac:picMkLst>
        </pc:picChg>
      </pc:sldChg>
      <pc:sldChg chg="del">
        <pc:chgData name="ZINCK Yves [CEGEE]" userId="58ab786b-eff3-4fb5-b8c5-161f6b44608b" providerId="ADAL" clId="{BD8806A9-00CD-4508-8862-24D4C960B172}" dt="2022-11-22T15:53:27.306" v="881" actId="47"/>
        <pc:sldMkLst>
          <pc:docMk/>
          <pc:sldMk cId="3847094632" sldId="2134806038"/>
        </pc:sldMkLst>
      </pc:sldChg>
      <pc:sldChg chg="addSp delSp modSp">
        <pc:chgData name="ZINCK Yves [CEGEE]" userId="58ab786b-eff3-4fb5-b8c5-161f6b44608b" providerId="ADAL" clId="{BD8806A9-00CD-4508-8862-24D4C960B172}" dt="2022-11-22T15:56:22.498" v="889"/>
        <pc:sldMkLst>
          <pc:docMk/>
          <pc:sldMk cId="562976619" sldId="2134806039"/>
        </pc:sldMkLst>
        <pc:spChg chg="del">
          <ac:chgData name="ZINCK Yves [CEGEE]" userId="58ab786b-eff3-4fb5-b8c5-161f6b44608b" providerId="ADAL" clId="{BD8806A9-00CD-4508-8862-24D4C960B172}" dt="2022-11-22T15:56:20.099" v="888" actId="478"/>
          <ac:spMkLst>
            <pc:docMk/>
            <pc:sldMk cId="562976619" sldId="2134806039"/>
            <ac:spMk id="21" creationId="{08855C49-6615-4F86-AA15-3A89D5C4AABE}"/>
          </ac:spMkLst>
        </pc:spChg>
        <pc:spChg chg="mod">
          <ac:chgData name="ZINCK Yves [CEGEE]" userId="58ab786b-eff3-4fb5-b8c5-161f6b44608b" providerId="ADAL" clId="{BD8806A9-00CD-4508-8862-24D4C960B172}" dt="2022-11-22T15:56:22.498" v="889"/>
          <ac:spMkLst>
            <pc:docMk/>
            <pc:sldMk cId="562976619" sldId="2134806039"/>
            <ac:spMk id="24" creationId="{806644FA-8B74-4BEE-94D9-670282C97A96}"/>
          </ac:spMkLst>
        </pc:spChg>
        <pc:spChg chg="mod">
          <ac:chgData name="ZINCK Yves [CEGEE]" userId="58ab786b-eff3-4fb5-b8c5-161f6b44608b" providerId="ADAL" clId="{BD8806A9-00CD-4508-8862-24D4C960B172}" dt="2022-11-22T15:56:22.498" v="889"/>
          <ac:spMkLst>
            <pc:docMk/>
            <pc:sldMk cId="562976619" sldId="2134806039"/>
            <ac:spMk id="26" creationId="{92A268E9-7D68-4D7B-B09C-B7866446EFBB}"/>
          </ac:spMkLst>
        </pc:spChg>
        <pc:grpChg chg="del">
          <ac:chgData name="ZINCK Yves [CEGEE]" userId="58ab786b-eff3-4fb5-b8c5-161f6b44608b" providerId="ADAL" clId="{BD8806A9-00CD-4508-8862-24D4C960B172}" dt="2022-11-22T15:56:20.099" v="888" actId="478"/>
          <ac:grpSpMkLst>
            <pc:docMk/>
            <pc:sldMk cId="562976619" sldId="2134806039"/>
            <ac:grpSpMk id="15" creationId="{FE22CFC9-0A4A-45B3-B83D-97A01DA22003}"/>
          </ac:grpSpMkLst>
        </pc:grpChg>
        <pc:grpChg chg="add mod">
          <ac:chgData name="ZINCK Yves [CEGEE]" userId="58ab786b-eff3-4fb5-b8c5-161f6b44608b" providerId="ADAL" clId="{BD8806A9-00CD-4508-8862-24D4C960B172}" dt="2022-11-22T15:56:22.498" v="889"/>
          <ac:grpSpMkLst>
            <pc:docMk/>
            <pc:sldMk cId="562976619" sldId="2134806039"/>
            <ac:grpSpMk id="23" creationId="{E7434F24-3D8E-4874-B323-F43DB74EC1B0}"/>
          </ac:grpSpMkLst>
        </pc:grpChg>
        <pc:graphicFrameChg chg="add mod">
          <ac:chgData name="ZINCK Yves [CEGEE]" userId="58ab786b-eff3-4fb5-b8c5-161f6b44608b" providerId="ADAL" clId="{BD8806A9-00CD-4508-8862-24D4C960B172}" dt="2022-11-22T15:56:22.498" v="889"/>
          <ac:graphicFrameMkLst>
            <pc:docMk/>
            <pc:sldMk cId="562976619" sldId="2134806039"/>
            <ac:graphicFrameMk id="27" creationId="{6233D9CE-12CF-44A7-8186-E7556DEA1549}"/>
          </ac:graphicFrameMkLst>
        </pc:graphicFrameChg>
        <pc:graphicFrameChg chg="del">
          <ac:chgData name="ZINCK Yves [CEGEE]" userId="58ab786b-eff3-4fb5-b8c5-161f6b44608b" providerId="ADAL" clId="{BD8806A9-00CD-4508-8862-24D4C960B172}" dt="2022-11-22T15:56:20.099" v="888" actId="478"/>
          <ac:graphicFrameMkLst>
            <pc:docMk/>
            <pc:sldMk cId="562976619" sldId="2134806039"/>
            <ac:graphicFrameMk id="90" creationId="{7363EE06-BCA2-43CF-A0C5-4AAC855C9730}"/>
          </ac:graphicFrameMkLst>
        </pc:graphicFrameChg>
        <pc:picChg chg="del">
          <ac:chgData name="ZINCK Yves [CEGEE]" userId="58ab786b-eff3-4fb5-b8c5-161f6b44608b" providerId="ADAL" clId="{BD8806A9-00CD-4508-8862-24D4C960B172}" dt="2022-11-22T15:56:20.099" v="888" actId="478"/>
          <ac:picMkLst>
            <pc:docMk/>
            <pc:sldMk cId="562976619" sldId="2134806039"/>
            <ac:picMk id="18" creationId="{2CDDE2C1-D16D-4C48-BA14-98A9EBFE7FE9}"/>
          </ac:picMkLst>
        </pc:picChg>
        <pc:picChg chg="del">
          <ac:chgData name="ZINCK Yves [CEGEE]" userId="58ab786b-eff3-4fb5-b8c5-161f6b44608b" providerId="ADAL" clId="{BD8806A9-00CD-4508-8862-24D4C960B172}" dt="2022-11-22T15:56:20.099" v="888" actId="478"/>
          <ac:picMkLst>
            <pc:docMk/>
            <pc:sldMk cId="562976619" sldId="2134806039"/>
            <ac:picMk id="19" creationId="{62B05F70-575C-4F27-AE7E-D956F371C6B7}"/>
          </ac:picMkLst>
        </pc:picChg>
        <pc:picChg chg="del">
          <ac:chgData name="ZINCK Yves [CEGEE]" userId="58ab786b-eff3-4fb5-b8c5-161f6b44608b" providerId="ADAL" clId="{BD8806A9-00CD-4508-8862-24D4C960B172}" dt="2022-11-22T15:56:20.099" v="888" actId="478"/>
          <ac:picMkLst>
            <pc:docMk/>
            <pc:sldMk cId="562976619" sldId="2134806039"/>
            <ac:picMk id="22" creationId="{0FCECFB5-C269-41AA-A15B-597D2C1B2025}"/>
          </ac:picMkLst>
        </pc:picChg>
        <pc:picChg chg="del">
          <ac:chgData name="ZINCK Yves [CEGEE]" userId="58ab786b-eff3-4fb5-b8c5-161f6b44608b" providerId="ADAL" clId="{BD8806A9-00CD-4508-8862-24D4C960B172}" dt="2022-11-22T15:56:20.099" v="888" actId="478"/>
          <ac:picMkLst>
            <pc:docMk/>
            <pc:sldMk cId="562976619" sldId="2134806039"/>
            <ac:picMk id="25" creationId="{A8971301-11FA-46CE-BEBE-F352BABE4461}"/>
          </ac:picMkLst>
        </pc:picChg>
        <pc:picChg chg="del">
          <ac:chgData name="ZINCK Yves [CEGEE]" userId="58ab786b-eff3-4fb5-b8c5-161f6b44608b" providerId="ADAL" clId="{BD8806A9-00CD-4508-8862-24D4C960B172}" dt="2022-11-22T15:56:20.099" v="888" actId="478"/>
          <ac:picMkLst>
            <pc:docMk/>
            <pc:sldMk cId="562976619" sldId="2134806039"/>
            <ac:picMk id="92" creationId="{6FF2B2A0-0789-473D-ADA9-7967094AFD1F}"/>
          </ac:picMkLst>
        </pc:picChg>
        <pc:picChg chg="del">
          <ac:chgData name="ZINCK Yves [CEGEE]" userId="58ab786b-eff3-4fb5-b8c5-161f6b44608b" providerId="ADAL" clId="{BD8806A9-00CD-4508-8862-24D4C960B172}" dt="2022-11-22T15:56:20.099" v="888" actId="478"/>
          <ac:picMkLst>
            <pc:docMk/>
            <pc:sldMk cId="562976619" sldId="2134806039"/>
            <ac:picMk id="93" creationId="{297B8E2E-53D2-48CE-A373-E796884CCE42}"/>
          </ac:picMkLst>
        </pc:picChg>
        <pc:picChg chg="del">
          <ac:chgData name="ZINCK Yves [CEGEE]" userId="58ab786b-eff3-4fb5-b8c5-161f6b44608b" providerId="ADAL" clId="{BD8806A9-00CD-4508-8862-24D4C960B172}" dt="2022-11-22T15:56:20.099" v="888" actId="478"/>
          <ac:picMkLst>
            <pc:docMk/>
            <pc:sldMk cId="562976619" sldId="2134806039"/>
            <ac:picMk id="96" creationId="{88EB7CCA-6E93-486E-9ABB-6AAB633A23B4}"/>
          </ac:picMkLst>
        </pc:picChg>
        <pc:picChg chg="del">
          <ac:chgData name="ZINCK Yves [CEGEE]" userId="58ab786b-eff3-4fb5-b8c5-161f6b44608b" providerId="ADAL" clId="{BD8806A9-00CD-4508-8862-24D4C960B172}" dt="2022-11-22T15:56:20.099" v="888" actId="478"/>
          <ac:picMkLst>
            <pc:docMk/>
            <pc:sldMk cId="562976619" sldId="2134806039"/>
            <ac:picMk id="97" creationId="{4DA39B92-99AA-4F96-8412-228B9607B0C4}"/>
          </ac:picMkLst>
        </pc:picChg>
        <pc:picChg chg="del">
          <ac:chgData name="ZINCK Yves [CEGEE]" userId="58ab786b-eff3-4fb5-b8c5-161f6b44608b" providerId="ADAL" clId="{BD8806A9-00CD-4508-8862-24D4C960B172}" dt="2022-11-22T15:56:20.099" v="888" actId="478"/>
          <ac:picMkLst>
            <pc:docMk/>
            <pc:sldMk cId="562976619" sldId="2134806039"/>
            <ac:picMk id="98" creationId="{A4E5262C-0CA9-460D-8E57-7BBBF5D1AB00}"/>
          </ac:picMkLst>
        </pc:picChg>
        <pc:picChg chg="del">
          <ac:chgData name="ZINCK Yves [CEGEE]" userId="58ab786b-eff3-4fb5-b8c5-161f6b44608b" providerId="ADAL" clId="{BD8806A9-00CD-4508-8862-24D4C960B172}" dt="2022-11-22T15:56:20.099" v="888" actId="478"/>
          <ac:picMkLst>
            <pc:docMk/>
            <pc:sldMk cId="562976619" sldId="2134806039"/>
            <ac:picMk id="99" creationId="{C8BB4567-2529-44D5-B035-55124EF41BD6}"/>
          </ac:picMkLst>
        </pc:picChg>
        <pc:picChg chg="del">
          <ac:chgData name="ZINCK Yves [CEGEE]" userId="58ab786b-eff3-4fb5-b8c5-161f6b44608b" providerId="ADAL" clId="{BD8806A9-00CD-4508-8862-24D4C960B172}" dt="2022-11-22T15:56:20.099" v="888" actId="478"/>
          <ac:picMkLst>
            <pc:docMk/>
            <pc:sldMk cId="562976619" sldId="2134806039"/>
            <ac:picMk id="100" creationId="{3EEC026F-9AE3-4BFC-8E48-3E90B029E05B}"/>
          </ac:picMkLst>
        </pc:picChg>
        <pc:picChg chg="del">
          <ac:chgData name="ZINCK Yves [CEGEE]" userId="58ab786b-eff3-4fb5-b8c5-161f6b44608b" providerId="ADAL" clId="{BD8806A9-00CD-4508-8862-24D4C960B172}" dt="2022-11-22T15:56:20.099" v="888" actId="478"/>
          <ac:picMkLst>
            <pc:docMk/>
            <pc:sldMk cId="562976619" sldId="2134806039"/>
            <ac:picMk id="1111" creationId="{147D4BB8-AB71-49A8-B02D-7658DFE7A9E9}"/>
          </ac:picMkLst>
        </pc:picChg>
        <pc:picChg chg="del">
          <ac:chgData name="ZINCK Yves [CEGEE]" userId="58ab786b-eff3-4fb5-b8c5-161f6b44608b" providerId="ADAL" clId="{BD8806A9-00CD-4508-8862-24D4C960B172}" dt="2022-11-22T15:56:20.099" v="888" actId="478"/>
          <ac:picMkLst>
            <pc:docMk/>
            <pc:sldMk cId="562976619" sldId="2134806039"/>
            <ac:picMk id="1113" creationId="{9A92A82E-E2A7-4882-AAC9-C347D2FEDC83}"/>
          </ac:picMkLst>
        </pc:picChg>
      </pc:sldChg>
      <pc:sldChg chg="modSp mod">
        <pc:chgData name="ZINCK Yves [CEGEE]" userId="58ab786b-eff3-4fb5-b8c5-161f6b44608b" providerId="ADAL" clId="{BD8806A9-00CD-4508-8862-24D4C960B172}" dt="2022-11-22T16:25:58.598" v="1009" actId="20577"/>
        <pc:sldMkLst>
          <pc:docMk/>
          <pc:sldMk cId="1345200681" sldId="2134806041"/>
        </pc:sldMkLst>
        <pc:spChg chg="mod">
          <ac:chgData name="ZINCK Yves [CEGEE]" userId="58ab786b-eff3-4fb5-b8c5-161f6b44608b" providerId="ADAL" clId="{BD8806A9-00CD-4508-8862-24D4C960B172}" dt="2022-11-22T16:25:58.598" v="1009" actId="20577"/>
          <ac:spMkLst>
            <pc:docMk/>
            <pc:sldMk cId="1345200681" sldId="2134806041"/>
            <ac:spMk id="7" creationId="{005B89F6-F357-4E93-8DCF-420A6E920D10}"/>
          </ac:spMkLst>
        </pc:spChg>
      </pc:sldChg>
      <pc:sldChg chg="delSp mod">
        <pc:chgData name="ZINCK Yves [CEGEE]" userId="58ab786b-eff3-4fb5-b8c5-161f6b44608b" providerId="ADAL" clId="{BD8806A9-00CD-4508-8862-24D4C960B172}" dt="2022-11-22T15:40:25.479" v="533" actId="478"/>
        <pc:sldMkLst>
          <pc:docMk/>
          <pc:sldMk cId="3732643558" sldId="2134806045"/>
        </pc:sldMkLst>
        <pc:picChg chg="del">
          <ac:chgData name="ZINCK Yves [CEGEE]" userId="58ab786b-eff3-4fb5-b8c5-161f6b44608b" providerId="ADAL" clId="{BD8806A9-00CD-4508-8862-24D4C960B172}" dt="2022-11-22T15:40:25.479" v="533" actId="478"/>
          <ac:picMkLst>
            <pc:docMk/>
            <pc:sldMk cId="3732643558" sldId="2134806045"/>
            <ac:picMk id="14" creationId="{042DD6EF-5CE6-48C4-B216-6A68EB1B1DFC}"/>
          </ac:picMkLst>
        </pc:picChg>
      </pc:sldChg>
      <pc:sldChg chg="del modTransition">
        <pc:chgData name="ZINCK Yves [CEGEE]" userId="58ab786b-eff3-4fb5-b8c5-161f6b44608b" providerId="ADAL" clId="{BD8806A9-00CD-4508-8862-24D4C960B172}" dt="2022-11-22T16:16:09.007" v="1005" actId="47"/>
        <pc:sldMkLst>
          <pc:docMk/>
          <pc:sldMk cId="301169153" sldId="2134806046"/>
        </pc:sldMkLst>
      </pc:sldChg>
      <pc:sldChg chg="addSp delSp modSp mod ord">
        <pc:chgData name="ZINCK Yves [CEGEE]" userId="58ab786b-eff3-4fb5-b8c5-161f6b44608b" providerId="ADAL" clId="{BD8806A9-00CD-4508-8862-24D4C960B172}" dt="2022-11-23T13:18:20.401" v="1010" actId="478"/>
        <pc:sldMkLst>
          <pc:docMk/>
          <pc:sldMk cId="1933305158" sldId="2134806047"/>
        </pc:sldMkLst>
        <pc:spChg chg="del">
          <ac:chgData name="ZINCK Yves [CEGEE]" userId="58ab786b-eff3-4fb5-b8c5-161f6b44608b" providerId="ADAL" clId="{BD8806A9-00CD-4508-8862-24D4C960B172}" dt="2022-11-22T15:41:56.773" v="536" actId="478"/>
          <ac:spMkLst>
            <pc:docMk/>
            <pc:sldMk cId="1933305158" sldId="2134806047"/>
            <ac:spMk id="5" creationId="{37813430-A896-42B9-A08A-9942CD8BD1BB}"/>
          </ac:spMkLst>
        </pc:spChg>
        <pc:spChg chg="del">
          <ac:chgData name="ZINCK Yves [CEGEE]" userId="58ab786b-eff3-4fb5-b8c5-161f6b44608b" providerId="ADAL" clId="{BD8806A9-00CD-4508-8862-24D4C960B172}" dt="2022-11-22T15:41:56.773" v="536" actId="478"/>
          <ac:spMkLst>
            <pc:docMk/>
            <pc:sldMk cId="1933305158" sldId="2134806047"/>
            <ac:spMk id="15" creationId="{41291A0B-851F-4A92-B444-EACBA004E68A}"/>
          </ac:spMkLst>
        </pc:spChg>
        <pc:spChg chg="add mod">
          <ac:chgData name="ZINCK Yves [CEGEE]" userId="58ab786b-eff3-4fb5-b8c5-161f6b44608b" providerId="ADAL" clId="{BD8806A9-00CD-4508-8862-24D4C960B172}" dt="2022-11-22T15:41:58.014" v="537"/>
          <ac:spMkLst>
            <pc:docMk/>
            <pc:sldMk cId="1933305158" sldId="2134806047"/>
            <ac:spMk id="16" creationId="{72D33CF5-92EB-4D2D-92FE-C27AE1418E0D}"/>
          </ac:spMkLst>
        </pc:spChg>
        <pc:spChg chg="add del mod">
          <ac:chgData name="ZINCK Yves [CEGEE]" userId="58ab786b-eff3-4fb5-b8c5-161f6b44608b" providerId="ADAL" clId="{BD8806A9-00CD-4508-8862-24D4C960B172}" dt="2022-11-23T13:18:20.401" v="1010" actId="478"/>
          <ac:spMkLst>
            <pc:docMk/>
            <pc:sldMk cId="1933305158" sldId="2134806047"/>
            <ac:spMk id="17" creationId="{3A110D43-D8AB-4499-AFFA-662B034869FA}"/>
          </ac:spMkLst>
        </pc:spChg>
        <pc:spChg chg="add mod">
          <ac:chgData name="ZINCK Yves [CEGEE]" userId="58ab786b-eff3-4fb5-b8c5-161f6b44608b" providerId="ADAL" clId="{BD8806A9-00CD-4508-8862-24D4C960B172}" dt="2022-11-22T15:41:58.014" v="537"/>
          <ac:spMkLst>
            <pc:docMk/>
            <pc:sldMk cId="1933305158" sldId="2134806047"/>
            <ac:spMk id="24" creationId="{CC73DA1B-FEEC-4D45-87A1-7FF1098BF2D7}"/>
          </ac:spMkLst>
        </pc:spChg>
        <pc:picChg chg="del">
          <ac:chgData name="ZINCK Yves [CEGEE]" userId="58ab786b-eff3-4fb5-b8c5-161f6b44608b" providerId="ADAL" clId="{BD8806A9-00CD-4508-8862-24D4C960B172}" dt="2022-11-22T15:41:56.773" v="536" actId="478"/>
          <ac:picMkLst>
            <pc:docMk/>
            <pc:sldMk cId="1933305158" sldId="2134806047"/>
            <ac:picMk id="4" creationId="{CB87DC6A-EC5B-4684-94DA-48C3391DD6E7}"/>
          </ac:picMkLst>
        </pc:picChg>
        <pc:picChg chg="del">
          <ac:chgData name="ZINCK Yves [CEGEE]" userId="58ab786b-eff3-4fb5-b8c5-161f6b44608b" providerId="ADAL" clId="{BD8806A9-00CD-4508-8862-24D4C960B172}" dt="2022-11-22T15:41:56.773" v="536" actId="478"/>
          <ac:picMkLst>
            <pc:docMk/>
            <pc:sldMk cId="1933305158" sldId="2134806047"/>
            <ac:picMk id="9" creationId="{52322A63-6FA9-4B37-96C1-3C6D6C95CED4}"/>
          </ac:picMkLst>
        </pc:picChg>
        <pc:picChg chg="del">
          <ac:chgData name="ZINCK Yves [CEGEE]" userId="58ab786b-eff3-4fb5-b8c5-161f6b44608b" providerId="ADAL" clId="{BD8806A9-00CD-4508-8862-24D4C960B172}" dt="2022-11-22T15:41:56.773" v="536" actId="478"/>
          <ac:picMkLst>
            <pc:docMk/>
            <pc:sldMk cId="1933305158" sldId="2134806047"/>
            <ac:picMk id="11" creationId="{661CEE55-4AF5-459A-BDDC-16C9C868FFA6}"/>
          </ac:picMkLst>
        </pc:picChg>
        <pc:picChg chg="del">
          <ac:chgData name="ZINCK Yves [CEGEE]" userId="58ab786b-eff3-4fb5-b8c5-161f6b44608b" providerId="ADAL" clId="{BD8806A9-00CD-4508-8862-24D4C960B172}" dt="2022-11-22T15:41:56.773" v="536" actId="478"/>
          <ac:picMkLst>
            <pc:docMk/>
            <pc:sldMk cId="1933305158" sldId="2134806047"/>
            <ac:picMk id="12" creationId="{5C9E9833-D584-4EDA-A38B-A30A9AD36E4D}"/>
          </ac:picMkLst>
        </pc:picChg>
        <pc:picChg chg="del">
          <ac:chgData name="ZINCK Yves [CEGEE]" userId="58ab786b-eff3-4fb5-b8c5-161f6b44608b" providerId="ADAL" clId="{BD8806A9-00CD-4508-8862-24D4C960B172}" dt="2022-11-22T15:41:56.773" v="536" actId="478"/>
          <ac:picMkLst>
            <pc:docMk/>
            <pc:sldMk cId="1933305158" sldId="2134806047"/>
            <ac:picMk id="14" creationId="{671AB1C6-2599-494A-B05C-53105CBA15C0}"/>
          </ac:picMkLst>
        </pc:picChg>
        <pc:picChg chg="add mod">
          <ac:chgData name="ZINCK Yves [CEGEE]" userId="58ab786b-eff3-4fb5-b8c5-161f6b44608b" providerId="ADAL" clId="{BD8806A9-00CD-4508-8862-24D4C960B172}" dt="2022-11-22T15:41:58.014" v="537"/>
          <ac:picMkLst>
            <pc:docMk/>
            <pc:sldMk cId="1933305158" sldId="2134806047"/>
            <ac:picMk id="21" creationId="{289EF973-0157-499A-BD60-BB8B63976BEE}"/>
          </ac:picMkLst>
        </pc:picChg>
        <pc:picChg chg="add mod">
          <ac:chgData name="ZINCK Yves [CEGEE]" userId="58ab786b-eff3-4fb5-b8c5-161f6b44608b" providerId="ADAL" clId="{BD8806A9-00CD-4508-8862-24D4C960B172}" dt="2022-11-22T15:41:58.014" v="537"/>
          <ac:picMkLst>
            <pc:docMk/>
            <pc:sldMk cId="1933305158" sldId="2134806047"/>
            <ac:picMk id="22" creationId="{DEDD1E0C-E999-4966-BC43-42949F61C82F}"/>
          </ac:picMkLst>
        </pc:picChg>
        <pc:picChg chg="add mod">
          <ac:chgData name="ZINCK Yves [CEGEE]" userId="58ab786b-eff3-4fb5-b8c5-161f6b44608b" providerId="ADAL" clId="{BD8806A9-00CD-4508-8862-24D4C960B172}" dt="2022-11-22T15:41:58.014" v="537"/>
          <ac:picMkLst>
            <pc:docMk/>
            <pc:sldMk cId="1933305158" sldId="2134806047"/>
            <ac:picMk id="23" creationId="{B9623BBB-30D3-4A41-8552-CE89E5AA55F6}"/>
          </ac:picMkLst>
        </pc:picChg>
        <pc:picChg chg="add mod">
          <ac:chgData name="ZINCK Yves [CEGEE]" userId="58ab786b-eff3-4fb5-b8c5-161f6b44608b" providerId="ADAL" clId="{BD8806A9-00CD-4508-8862-24D4C960B172}" dt="2022-11-22T15:41:58.014" v="537"/>
          <ac:picMkLst>
            <pc:docMk/>
            <pc:sldMk cId="1933305158" sldId="2134806047"/>
            <ac:picMk id="26" creationId="{ABA64B3B-B40E-490F-95B9-BD226009A1FB}"/>
          </ac:picMkLst>
        </pc:picChg>
        <pc:picChg chg="add mod">
          <ac:chgData name="ZINCK Yves [CEGEE]" userId="58ab786b-eff3-4fb5-b8c5-161f6b44608b" providerId="ADAL" clId="{BD8806A9-00CD-4508-8862-24D4C960B172}" dt="2022-11-22T15:41:58.014" v="537"/>
          <ac:picMkLst>
            <pc:docMk/>
            <pc:sldMk cId="1933305158" sldId="2134806047"/>
            <ac:picMk id="27" creationId="{8D5A32C3-8143-492A-9AB5-7879768E6EE0}"/>
          </ac:picMkLst>
        </pc:picChg>
        <pc:cxnChg chg="del">
          <ac:chgData name="ZINCK Yves [CEGEE]" userId="58ab786b-eff3-4fb5-b8c5-161f6b44608b" providerId="ADAL" clId="{BD8806A9-00CD-4508-8862-24D4C960B172}" dt="2022-11-22T15:41:56.773" v="536" actId="478"/>
          <ac:cxnSpMkLst>
            <pc:docMk/>
            <pc:sldMk cId="1933305158" sldId="2134806047"/>
            <ac:cxnSpMk id="7" creationId="{B45B2D11-6D14-4C2C-A864-F66151E73B05}"/>
          </ac:cxnSpMkLst>
        </pc:cxnChg>
        <pc:cxnChg chg="add mod">
          <ac:chgData name="ZINCK Yves [CEGEE]" userId="58ab786b-eff3-4fb5-b8c5-161f6b44608b" providerId="ADAL" clId="{BD8806A9-00CD-4508-8862-24D4C960B172}" dt="2022-11-22T15:41:58.014" v="537"/>
          <ac:cxnSpMkLst>
            <pc:docMk/>
            <pc:sldMk cId="1933305158" sldId="2134806047"/>
            <ac:cxnSpMk id="25" creationId="{EDE04C20-B49F-4312-BA1C-409C5694BBC9}"/>
          </ac:cxnSpMkLst>
        </pc:cxnChg>
      </pc:sldChg>
      <pc:sldChg chg="addSp delSp modSp mod ord">
        <pc:chgData name="ZINCK Yves [CEGEE]" userId="58ab786b-eff3-4fb5-b8c5-161f6b44608b" providerId="ADAL" clId="{BD8806A9-00CD-4508-8862-24D4C960B172}" dt="2022-11-22T15:43:23.693" v="546" actId="13926"/>
        <pc:sldMkLst>
          <pc:docMk/>
          <pc:sldMk cId="3139286353" sldId="2134806048"/>
        </pc:sldMkLst>
        <pc:spChg chg="del">
          <ac:chgData name="ZINCK Yves [CEGEE]" userId="58ab786b-eff3-4fb5-b8c5-161f6b44608b" providerId="ADAL" clId="{BD8806A9-00CD-4508-8862-24D4C960B172}" dt="2022-11-22T15:42:31.540" v="540" actId="478"/>
          <ac:spMkLst>
            <pc:docMk/>
            <pc:sldMk cId="3139286353" sldId="2134806048"/>
            <ac:spMk id="10" creationId="{37BB74EE-25E5-4FB4-AC5B-73B025555B1A}"/>
          </ac:spMkLst>
        </pc:spChg>
        <pc:spChg chg="del">
          <ac:chgData name="ZINCK Yves [CEGEE]" userId="58ab786b-eff3-4fb5-b8c5-161f6b44608b" providerId="ADAL" clId="{BD8806A9-00CD-4508-8862-24D4C960B172}" dt="2022-11-22T15:42:31.540" v="540" actId="478"/>
          <ac:spMkLst>
            <pc:docMk/>
            <pc:sldMk cId="3139286353" sldId="2134806048"/>
            <ac:spMk id="11" creationId="{4625E877-5F38-4C45-B8EC-6E65866AEC04}"/>
          </ac:spMkLst>
        </pc:spChg>
        <pc:spChg chg="del">
          <ac:chgData name="ZINCK Yves [CEGEE]" userId="58ab786b-eff3-4fb5-b8c5-161f6b44608b" providerId="ADAL" clId="{BD8806A9-00CD-4508-8862-24D4C960B172}" dt="2022-11-22T15:42:31.540" v="540" actId="478"/>
          <ac:spMkLst>
            <pc:docMk/>
            <pc:sldMk cId="3139286353" sldId="2134806048"/>
            <ac:spMk id="12" creationId="{D510E6B0-88A3-4104-A23F-035F5304BCBC}"/>
          </ac:spMkLst>
        </pc:spChg>
        <pc:spChg chg="add mod">
          <ac:chgData name="ZINCK Yves [CEGEE]" userId="58ab786b-eff3-4fb5-b8c5-161f6b44608b" providerId="ADAL" clId="{BD8806A9-00CD-4508-8862-24D4C960B172}" dt="2022-11-22T15:43:23.693" v="546" actId="13926"/>
          <ac:spMkLst>
            <pc:docMk/>
            <pc:sldMk cId="3139286353" sldId="2134806048"/>
            <ac:spMk id="13" creationId="{81ADCB70-0DED-420D-A22B-6A2237EE3D68}"/>
          </ac:spMkLst>
        </pc:spChg>
        <pc:spChg chg="add mod">
          <ac:chgData name="ZINCK Yves [CEGEE]" userId="58ab786b-eff3-4fb5-b8c5-161f6b44608b" providerId="ADAL" clId="{BD8806A9-00CD-4508-8862-24D4C960B172}" dt="2022-11-22T15:42:33.359" v="541"/>
          <ac:spMkLst>
            <pc:docMk/>
            <pc:sldMk cId="3139286353" sldId="2134806048"/>
            <ac:spMk id="14" creationId="{AF69A1EC-2FA7-4969-AE3E-B31C7E9FAD93}"/>
          </ac:spMkLst>
        </pc:spChg>
        <pc:spChg chg="add mod">
          <ac:chgData name="ZINCK Yves [CEGEE]" userId="58ab786b-eff3-4fb5-b8c5-161f6b44608b" providerId="ADAL" clId="{BD8806A9-00CD-4508-8862-24D4C960B172}" dt="2022-11-22T15:42:33.359" v="541"/>
          <ac:spMkLst>
            <pc:docMk/>
            <pc:sldMk cId="3139286353" sldId="2134806048"/>
            <ac:spMk id="15" creationId="{CC8A3D5B-4743-4496-A4CA-F9D0871C5D91}"/>
          </ac:spMkLst>
        </pc:spChg>
        <pc:spChg chg="add mod">
          <ac:chgData name="ZINCK Yves [CEGEE]" userId="58ab786b-eff3-4fb5-b8c5-161f6b44608b" providerId="ADAL" clId="{BD8806A9-00CD-4508-8862-24D4C960B172}" dt="2022-11-22T15:42:33.359" v="541"/>
          <ac:spMkLst>
            <pc:docMk/>
            <pc:sldMk cId="3139286353" sldId="2134806048"/>
            <ac:spMk id="21" creationId="{C9EA780A-2D19-46D8-B5DD-AABA6498B4D0}"/>
          </ac:spMkLst>
        </pc:spChg>
        <pc:spChg chg="add mod">
          <ac:chgData name="ZINCK Yves [CEGEE]" userId="58ab786b-eff3-4fb5-b8c5-161f6b44608b" providerId="ADAL" clId="{BD8806A9-00CD-4508-8862-24D4C960B172}" dt="2022-11-22T15:42:33.359" v="541"/>
          <ac:spMkLst>
            <pc:docMk/>
            <pc:sldMk cId="3139286353" sldId="2134806048"/>
            <ac:spMk id="22" creationId="{21DB1051-886B-43C1-837A-AA8B0BE9293F}"/>
          </ac:spMkLst>
        </pc:spChg>
        <pc:spChg chg="add mod">
          <ac:chgData name="ZINCK Yves [CEGEE]" userId="58ab786b-eff3-4fb5-b8c5-161f6b44608b" providerId="ADAL" clId="{BD8806A9-00CD-4508-8862-24D4C960B172}" dt="2022-11-22T15:43:05.664" v="544" actId="6549"/>
          <ac:spMkLst>
            <pc:docMk/>
            <pc:sldMk cId="3139286353" sldId="2134806048"/>
            <ac:spMk id="23" creationId="{EDC067FD-0BF6-455A-9F28-66E786C38871}"/>
          </ac:spMkLst>
        </pc:spChg>
        <pc:picChg chg="del">
          <ac:chgData name="ZINCK Yves [CEGEE]" userId="58ab786b-eff3-4fb5-b8c5-161f6b44608b" providerId="ADAL" clId="{BD8806A9-00CD-4508-8862-24D4C960B172}" dt="2022-11-22T15:42:31.540" v="540" actId="478"/>
          <ac:picMkLst>
            <pc:docMk/>
            <pc:sldMk cId="3139286353" sldId="2134806048"/>
            <ac:picMk id="7" creationId="{0C06F2DD-3B4B-4918-B21F-B0A7EFFF580A}"/>
          </ac:picMkLst>
        </pc:picChg>
        <pc:picChg chg="add mod">
          <ac:chgData name="ZINCK Yves [CEGEE]" userId="58ab786b-eff3-4fb5-b8c5-161f6b44608b" providerId="ADAL" clId="{BD8806A9-00CD-4508-8862-24D4C960B172}" dt="2022-11-22T15:42:33.359" v="541"/>
          <ac:picMkLst>
            <pc:docMk/>
            <pc:sldMk cId="3139286353" sldId="2134806048"/>
            <ac:picMk id="16" creationId="{ECEFEF97-2881-43FE-A944-FC19A20BB62C}"/>
          </ac:picMkLst>
        </pc:picChg>
        <pc:picChg chg="add mod">
          <ac:chgData name="ZINCK Yves [CEGEE]" userId="58ab786b-eff3-4fb5-b8c5-161f6b44608b" providerId="ADAL" clId="{BD8806A9-00CD-4508-8862-24D4C960B172}" dt="2022-11-22T15:42:33.359" v="541"/>
          <ac:picMkLst>
            <pc:docMk/>
            <pc:sldMk cId="3139286353" sldId="2134806048"/>
            <ac:picMk id="17" creationId="{179A17DC-0224-48DB-A940-A2A1DEFFD5AF}"/>
          </ac:picMkLst>
        </pc:picChg>
      </pc:sldChg>
      <pc:sldChg chg="addSp delSp modSp mod ord">
        <pc:chgData name="ZINCK Yves [CEGEE]" userId="58ab786b-eff3-4fb5-b8c5-161f6b44608b" providerId="ADAL" clId="{BD8806A9-00CD-4508-8862-24D4C960B172}" dt="2022-11-22T15:45:41.740" v="613"/>
        <pc:sldMkLst>
          <pc:docMk/>
          <pc:sldMk cId="1190689716" sldId="2134806049"/>
        </pc:sldMkLst>
        <pc:spChg chg="add mod">
          <ac:chgData name="ZINCK Yves [CEGEE]" userId="58ab786b-eff3-4fb5-b8c5-161f6b44608b" providerId="ADAL" clId="{BD8806A9-00CD-4508-8862-24D4C960B172}" dt="2022-11-22T15:45:41.740" v="613"/>
          <ac:spMkLst>
            <pc:docMk/>
            <pc:sldMk cId="1190689716" sldId="2134806049"/>
            <ac:spMk id="8" creationId="{8C07BB76-2DE9-44B2-9AC8-2A107B5B2EAF}"/>
          </ac:spMkLst>
        </pc:spChg>
        <pc:spChg chg="del">
          <ac:chgData name="ZINCK Yves [CEGEE]" userId="58ab786b-eff3-4fb5-b8c5-161f6b44608b" providerId="ADAL" clId="{BD8806A9-00CD-4508-8862-24D4C960B172}" dt="2022-11-22T15:45:36.697" v="612" actId="478"/>
          <ac:spMkLst>
            <pc:docMk/>
            <pc:sldMk cId="1190689716" sldId="2134806049"/>
            <ac:spMk id="9" creationId="{C3C7D9CF-C1D6-4B80-A9E8-7B91D6F4B37C}"/>
          </ac:spMkLst>
        </pc:spChg>
      </pc:sldChg>
      <pc:sldChg chg="ord">
        <pc:chgData name="ZINCK Yves [CEGEE]" userId="58ab786b-eff3-4fb5-b8c5-161f6b44608b" providerId="ADAL" clId="{BD8806A9-00CD-4508-8862-24D4C960B172}" dt="2022-11-22T15:45:57.923" v="615"/>
        <pc:sldMkLst>
          <pc:docMk/>
          <pc:sldMk cId="3896525460" sldId="2134806050"/>
        </pc:sldMkLst>
      </pc:sldChg>
      <pc:sldChg chg="addSp delSp modSp add mod">
        <pc:chgData name="ZINCK Yves [CEGEE]" userId="58ab786b-eff3-4fb5-b8c5-161f6b44608b" providerId="ADAL" clId="{BD8806A9-00CD-4508-8862-24D4C960B172}" dt="2022-11-22T15:44:57.344" v="609"/>
        <pc:sldMkLst>
          <pc:docMk/>
          <pc:sldMk cId="4292966604" sldId="2134806051"/>
        </pc:sldMkLst>
        <pc:spChg chg="mod">
          <ac:chgData name="ZINCK Yves [CEGEE]" userId="58ab786b-eff3-4fb5-b8c5-161f6b44608b" providerId="ADAL" clId="{BD8806A9-00CD-4508-8862-24D4C960B172}" dt="2022-11-22T15:44:40.219" v="607" actId="6549"/>
          <ac:spMkLst>
            <pc:docMk/>
            <pc:sldMk cId="4292966604" sldId="2134806051"/>
            <ac:spMk id="3" creationId="{01B6D2DC-F273-4BAC-B9F5-18B395F4C487}"/>
          </ac:spMkLst>
        </pc:spChg>
        <pc:spChg chg="del">
          <ac:chgData name="ZINCK Yves [CEGEE]" userId="58ab786b-eff3-4fb5-b8c5-161f6b44608b" providerId="ADAL" clId="{BD8806A9-00CD-4508-8862-24D4C960B172}" dt="2022-11-22T15:44:48.368" v="608" actId="478"/>
          <ac:spMkLst>
            <pc:docMk/>
            <pc:sldMk cId="4292966604" sldId="2134806051"/>
            <ac:spMk id="13" creationId="{81ADCB70-0DED-420D-A22B-6A2237EE3D68}"/>
          </ac:spMkLst>
        </pc:spChg>
        <pc:spChg chg="del">
          <ac:chgData name="ZINCK Yves [CEGEE]" userId="58ab786b-eff3-4fb5-b8c5-161f6b44608b" providerId="ADAL" clId="{BD8806A9-00CD-4508-8862-24D4C960B172}" dt="2022-11-22T15:44:48.368" v="608" actId="478"/>
          <ac:spMkLst>
            <pc:docMk/>
            <pc:sldMk cId="4292966604" sldId="2134806051"/>
            <ac:spMk id="14" creationId="{AF69A1EC-2FA7-4969-AE3E-B31C7E9FAD93}"/>
          </ac:spMkLst>
        </pc:spChg>
        <pc:spChg chg="del">
          <ac:chgData name="ZINCK Yves [CEGEE]" userId="58ab786b-eff3-4fb5-b8c5-161f6b44608b" providerId="ADAL" clId="{BD8806A9-00CD-4508-8862-24D4C960B172}" dt="2022-11-22T15:44:48.368" v="608" actId="478"/>
          <ac:spMkLst>
            <pc:docMk/>
            <pc:sldMk cId="4292966604" sldId="2134806051"/>
            <ac:spMk id="15" creationId="{CC8A3D5B-4743-4496-A4CA-F9D0871C5D91}"/>
          </ac:spMkLst>
        </pc:spChg>
        <pc:spChg chg="del">
          <ac:chgData name="ZINCK Yves [CEGEE]" userId="58ab786b-eff3-4fb5-b8c5-161f6b44608b" providerId="ADAL" clId="{BD8806A9-00CD-4508-8862-24D4C960B172}" dt="2022-11-22T15:44:48.368" v="608" actId="478"/>
          <ac:spMkLst>
            <pc:docMk/>
            <pc:sldMk cId="4292966604" sldId="2134806051"/>
            <ac:spMk id="21" creationId="{C9EA780A-2D19-46D8-B5DD-AABA6498B4D0}"/>
          </ac:spMkLst>
        </pc:spChg>
        <pc:spChg chg="del">
          <ac:chgData name="ZINCK Yves [CEGEE]" userId="58ab786b-eff3-4fb5-b8c5-161f6b44608b" providerId="ADAL" clId="{BD8806A9-00CD-4508-8862-24D4C960B172}" dt="2022-11-22T15:44:48.368" v="608" actId="478"/>
          <ac:spMkLst>
            <pc:docMk/>
            <pc:sldMk cId="4292966604" sldId="2134806051"/>
            <ac:spMk id="22" creationId="{21DB1051-886B-43C1-837A-AA8B0BE9293F}"/>
          </ac:spMkLst>
        </pc:spChg>
        <pc:spChg chg="add mod">
          <ac:chgData name="ZINCK Yves [CEGEE]" userId="58ab786b-eff3-4fb5-b8c5-161f6b44608b" providerId="ADAL" clId="{BD8806A9-00CD-4508-8862-24D4C960B172}" dt="2022-11-22T15:44:57.344" v="609"/>
          <ac:spMkLst>
            <pc:docMk/>
            <pc:sldMk cId="4292966604" sldId="2134806051"/>
            <ac:spMk id="24" creationId="{3DE899A0-2979-4769-A445-0AD8C3E57318}"/>
          </ac:spMkLst>
        </pc:spChg>
        <pc:spChg chg="add mod">
          <ac:chgData name="ZINCK Yves [CEGEE]" userId="58ab786b-eff3-4fb5-b8c5-161f6b44608b" providerId="ADAL" clId="{BD8806A9-00CD-4508-8862-24D4C960B172}" dt="2022-11-22T15:44:57.344" v="609"/>
          <ac:spMkLst>
            <pc:docMk/>
            <pc:sldMk cId="4292966604" sldId="2134806051"/>
            <ac:spMk id="25" creationId="{63EAF6FE-E574-44A2-9DBD-8CB3D0877597}"/>
          </ac:spMkLst>
        </pc:spChg>
        <pc:spChg chg="add mod">
          <ac:chgData name="ZINCK Yves [CEGEE]" userId="58ab786b-eff3-4fb5-b8c5-161f6b44608b" providerId="ADAL" clId="{BD8806A9-00CD-4508-8862-24D4C960B172}" dt="2022-11-22T15:44:57.344" v="609"/>
          <ac:spMkLst>
            <pc:docMk/>
            <pc:sldMk cId="4292966604" sldId="2134806051"/>
            <ac:spMk id="29" creationId="{B3E83E33-20FA-48BE-AF9A-DB90267C21F9}"/>
          </ac:spMkLst>
        </pc:spChg>
        <pc:spChg chg="add mod">
          <ac:chgData name="ZINCK Yves [CEGEE]" userId="58ab786b-eff3-4fb5-b8c5-161f6b44608b" providerId="ADAL" clId="{BD8806A9-00CD-4508-8862-24D4C960B172}" dt="2022-11-22T15:44:57.344" v="609"/>
          <ac:spMkLst>
            <pc:docMk/>
            <pc:sldMk cId="4292966604" sldId="2134806051"/>
            <ac:spMk id="31" creationId="{4A08AF9E-B623-427D-8DC4-5DC5C7886AD4}"/>
          </ac:spMkLst>
        </pc:spChg>
        <pc:spChg chg="add mod">
          <ac:chgData name="ZINCK Yves [CEGEE]" userId="58ab786b-eff3-4fb5-b8c5-161f6b44608b" providerId="ADAL" clId="{BD8806A9-00CD-4508-8862-24D4C960B172}" dt="2022-11-22T15:44:57.344" v="609"/>
          <ac:spMkLst>
            <pc:docMk/>
            <pc:sldMk cId="4292966604" sldId="2134806051"/>
            <ac:spMk id="33" creationId="{4969449E-1698-41C6-B84F-8F1F2840DD61}"/>
          </ac:spMkLst>
        </pc:spChg>
        <pc:spChg chg="add mod">
          <ac:chgData name="ZINCK Yves [CEGEE]" userId="58ab786b-eff3-4fb5-b8c5-161f6b44608b" providerId="ADAL" clId="{BD8806A9-00CD-4508-8862-24D4C960B172}" dt="2022-11-22T15:44:57.344" v="609"/>
          <ac:spMkLst>
            <pc:docMk/>
            <pc:sldMk cId="4292966604" sldId="2134806051"/>
            <ac:spMk id="35" creationId="{AC03C66F-49F5-4F1A-8F7A-F7339D326A7C}"/>
          </ac:spMkLst>
        </pc:spChg>
        <pc:picChg chg="del">
          <ac:chgData name="ZINCK Yves [CEGEE]" userId="58ab786b-eff3-4fb5-b8c5-161f6b44608b" providerId="ADAL" clId="{BD8806A9-00CD-4508-8862-24D4C960B172}" dt="2022-11-22T15:44:48.368" v="608" actId="478"/>
          <ac:picMkLst>
            <pc:docMk/>
            <pc:sldMk cId="4292966604" sldId="2134806051"/>
            <ac:picMk id="16" creationId="{ECEFEF97-2881-43FE-A944-FC19A20BB62C}"/>
          </ac:picMkLst>
        </pc:picChg>
        <pc:picChg chg="del">
          <ac:chgData name="ZINCK Yves [CEGEE]" userId="58ab786b-eff3-4fb5-b8c5-161f6b44608b" providerId="ADAL" clId="{BD8806A9-00CD-4508-8862-24D4C960B172}" dt="2022-11-22T15:44:48.368" v="608" actId="478"/>
          <ac:picMkLst>
            <pc:docMk/>
            <pc:sldMk cId="4292966604" sldId="2134806051"/>
            <ac:picMk id="17" creationId="{179A17DC-0224-48DB-A940-A2A1DEFFD5AF}"/>
          </ac:picMkLst>
        </pc:picChg>
        <pc:picChg chg="add mod">
          <ac:chgData name="ZINCK Yves [CEGEE]" userId="58ab786b-eff3-4fb5-b8c5-161f6b44608b" providerId="ADAL" clId="{BD8806A9-00CD-4508-8862-24D4C960B172}" dt="2022-11-22T15:44:57.344" v="609"/>
          <ac:picMkLst>
            <pc:docMk/>
            <pc:sldMk cId="4292966604" sldId="2134806051"/>
            <ac:picMk id="26" creationId="{BE2F3393-6D13-4935-950E-F68D162EFFB4}"/>
          </ac:picMkLst>
        </pc:picChg>
        <pc:picChg chg="add mod">
          <ac:chgData name="ZINCK Yves [CEGEE]" userId="58ab786b-eff3-4fb5-b8c5-161f6b44608b" providerId="ADAL" clId="{BD8806A9-00CD-4508-8862-24D4C960B172}" dt="2022-11-22T15:44:57.344" v="609"/>
          <ac:picMkLst>
            <pc:docMk/>
            <pc:sldMk cId="4292966604" sldId="2134806051"/>
            <ac:picMk id="27" creationId="{E7C798C0-ECD5-43DE-9A48-86EFC1DE0CA2}"/>
          </ac:picMkLst>
        </pc:picChg>
        <pc:picChg chg="add mod">
          <ac:chgData name="ZINCK Yves [CEGEE]" userId="58ab786b-eff3-4fb5-b8c5-161f6b44608b" providerId="ADAL" clId="{BD8806A9-00CD-4508-8862-24D4C960B172}" dt="2022-11-22T15:44:57.344" v="609"/>
          <ac:picMkLst>
            <pc:docMk/>
            <pc:sldMk cId="4292966604" sldId="2134806051"/>
            <ac:picMk id="28" creationId="{D2486B5F-8141-42F0-A3DD-0DC5E0D584B1}"/>
          </ac:picMkLst>
        </pc:picChg>
        <pc:picChg chg="add mod">
          <ac:chgData name="ZINCK Yves [CEGEE]" userId="58ab786b-eff3-4fb5-b8c5-161f6b44608b" providerId="ADAL" clId="{BD8806A9-00CD-4508-8862-24D4C960B172}" dt="2022-11-22T15:44:57.344" v="609"/>
          <ac:picMkLst>
            <pc:docMk/>
            <pc:sldMk cId="4292966604" sldId="2134806051"/>
            <ac:picMk id="30" creationId="{457D66B2-357E-4DA7-A4F7-841AD34F216F}"/>
          </ac:picMkLst>
        </pc:picChg>
        <pc:picChg chg="add mod">
          <ac:chgData name="ZINCK Yves [CEGEE]" userId="58ab786b-eff3-4fb5-b8c5-161f6b44608b" providerId="ADAL" clId="{BD8806A9-00CD-4508-8862-24D4C960B172}" dt="2022-11-22T15:44:57.344" v="609"/>
          <ac:picMkLst>
            <pc:docMk/>
            <pc:sldMk cId="4292966604" sldId="2134806051"/>
            <ac:picMk id="32" creationId="{99A66B45-DB10-4FEC-904E-99F355AAD642}"/>
          </ac:picMkLst>
        </pc:picChg>
        <pc:picChg chg="add mod">
          <ac:chgData name="ZINCK Yves [CEGEE]" userId="58ab786b-eff3-4fb5-b8c5-161f6b44608b" providerId="ADAL" clId="{BD8806A9-00CD-4508-8862-24D4C960B172}" dt="2022-11-22T15:44:57.344" v="609"/>
          <ac:picMkLst>
            <pc:docMk/>
            <pc:sldMk cId="4292966604" sldId="2134806051"/>
            <ac:picMk id="34" creationId="{0FBA91F0-613D-4EDC-9084-8D88A18B59FA}"/>
          </ac:picMkLst>
        </pc:picChg>
      </pc:sldChg>
      <pc:sldChg chg="modSp add mod">
        <pc:chgData name="ZINCK Yves [CEGEE]" userId="58ab786b-eff3-4fb5-b8c5-161f6b44608b" providerId="ADAL" clId="{BD8806A9-00CD-4508-8862-24D4C960B172}" dt="2022-11-22T16:16:58.896" v="1007" actId="208"/>
        <pc:sldMkLst>
          <pc:docMk/>
          <pc:sldMk cId="2060872494" sldId="2134806052"/>
        </pc:sldMkLst>
        <pc:cxnChg chg="mod">
          <ac:chgData name="ZINCK Yves [CEGEE]" userId="58ab786b-eff3-4fb5-b8c5-161f6b44608b" providerId="ADAL" clId="{BD8806A9-00CD-4508-8862-24D4C960B172}" dt="2022-11-22T16:16:55.830" v="1006" actId="208"/>
          <ac:cxnSpMkLst>
            <pc:docMk/>
            <pc:sldMk cId="2060872494" sldId="2134806052"/>
            <ac:cxnSpMk id="4" creationId="{8B2A3771-A534-435C-A2B1-EEDE3FD794F8}"/>
          </ac:cxnSpMkLst>
        </pc:cxnChg>
        <pc:cxnChg chg="mod">
          <ac:chgData name="ZINCK Yves [CEGEE]" userId="58ab786b-eff3-4fb5-b8c5-161f6b44608b" providerId="ADAL" clId="{BD8806A9-00CD-4508-8862-24D4C960B172}" dt="2022-11-22T16:16:58.896" v="1007" actId="208"/>
          <ac:cxnSpMkLst>
            <pc:docMk/>
            <pc:sldMk cId="2060872494" sldId="2134806052"/>
            <ac:cxnSpMk id="16" creationId="{ED2DF714-7466-4693-9EA9-3611284903D5}"/>
          </ac:cxnSpMkLst>
        </pc:cxnChg>
      </pc:sldChg>
      <pc:sldChg chg="modSp add mod">
        <pc:chgData name="ZINCK Yves [CEGEE]" userId="58ab786b-eff3-4fb5-b8c5-161f6b44608b" providerId="ADAL" clId="{BD8806A9-00CD-4508-8862-24D4C960B172}" dt="2022-11-22T15:47:49.403" v="618" actId="207"/>
        <pc:sldMkLst>
          <pc:docMk/>
          <pc:sldMk cId="676009313" sldId="2134806053"/>
        </pc:sldMkLst>
        <pc:graphicFrameChg chg="modGraphic">
          <ac:chgData name="ZINCK Yves [CEGEE]" userId="58ab786b-eff3-4fb5-b8c5-161f6b44608b" providerId="ADAL" clId="{BD8806A9-00CD-4508-8862-24D4C960B172}" dt="2022-11-22T15:47:49.403" v="618" actId="207"/>
          <ac:graphicFrameMkLst>
            <pc:docMk/>
            <pc:sldMk cId="676009313" sldId="2134806053"/>
            <ac:graphicFrameMk id="33" creationId="{12EDCA0B-02D4-485D-9190-03056EBF2360}"/>
          </ac:graphicFrameMkLst>
        </pc:graphicFrameChg>
      </pc:sldChg>
      <pc:sldChg chg="delSp modSp add mod">
        <pc:chgData name="ZINCK Yves [CEGEE]" userId="58ab786b-eff3-4fb5-b8c5-161f6b44608b" providerId="ADAL" clId="{BD8806A9-00CD-4508-8862-24D4C960B172}" dt="2022-11-22T15:48:52.017" v="626" actId="208"/>
        <pc:sldMkLst>
          <pc:docMk/>
          <pc:sldMk cId="3746889548" sldId="2134806054"/>
        </pc:sldMkLst>
        <pc:spChg chg="mod topLvl">
          <ac:chgData name="ZINCK Yves [CEGEE]" userId="58ab786b-eff3-4fb5-b8c5-161f6b44608b" providerId="ADAL" clId="{BD8806A9-00CD-4508-8862-24D4C960B172}" dt="2022-11-22T15:48:48.668" v="625" actId="165"/>
          <ac:spMkLst>
            <pc:docMk/>
            <pc:sldMk cId="3746889548" sldId="2134806054"/>
            <ac:spMk id="6" creationId="{DDB98B26-B282-4F57-8F22-B6B6F545FDD7}"/>
          </ac:spMkLst>
        </pc:spChg>
        <pc:grpChg chg="del mod">
          <ac:chgData name="ZINCK Yves [CEGEE]" userId="58ab786b-eff3-4fb5-b8c5-161f6b44608b" providerId="ADAL" clId="{BD8806A9-00CD-4508-8862-24D4C960B172}" dt="2022-11-22T15:48:48.668" v="625" actId="165"/>
          <ac:grpSpMkLst>
            <pc:docMk/>
            <pc:sldMk cId="3746889548" sldId="2134806054"/>
            <ac:grpSpMk id="47" creationId="{78DEB912-9FE5-4FB1-BB80-CE8969918E74}"/>
          </ac:grpSpMkLst>
        </pc:grpChg>
        <pc:cxnChg chg="mod">
          <ac:chgData name="ZINCK Yves [CEGEE]" userId="58ab786b-eff3-4fb5-b8c5-161f6b44608b" providerId="ADAL" clId="{BD8806A9-00CD-4508-8862-24D4C960B172}" dt="2022-11-22T15:48:31.210" v="621" actId="208"/>
          <ac:cxnSpMkLst>
            <pc:docMk/>
            <pc:sldMk cId="3746889548" sldId="2134806054"/>
            <ac:cxnSpMk id="9" creationId="{B7FD7F6B-9125-437B-BA3C-6A878E318304}"/>
          </ac:cxnSpMkLst>
        </pc:cxnChg>
        <pc:cxnChg chg="mod">
          <ac:chgData name="ZINCK Yves [CEGEE]" userId="58ab786b-eff3-4fb5-b8c5-161f6b44608b" providerId="ADAL" clId="{BD8806A9-00CD-4508-8862-24D4C960B172}" dt="2022-11-22T15:48:34.162" v="622" actId="208"/>
          <ac:cxnSpMkLst>
            <pc:docMk/>
            <pc:sldMk cId="3746889548" sldId="2134806054"/>
            <ac:cxnSpMk id="15" creationId="{7E941DDA-EEBF-40B0-9F12-82D7074DCA50}"/>
          </ac:cxnSpMkLst>
        </pc:cxnChg>
        <pc:cxnChg chg="mod topLvl">
          <ac:chgData name="ZINCK Yves [CEGEE]" userId="58ab786b-eff3-4fb5-b8c5-161f6b44608b" providerId="ADAL" clId="{BD8806A9-00CD-4508-8862-24D4C960B172}" dt="2022-11-22T15:48:52.017" v="626" actId="208"/>
          <ac:cxnSpMkLst>
            <pc:docMk/>
            <pc:sldMk cId="3746889548" sldId="2134806054"/>
            <ac:cxnSpMk id="24" creationId="{93C75C6E-93CF-4E8D-B4BF-07F6E767658B}"/>
          </ac:cxnSpMkLst>
        </pc:cxnChg>
      </pc:sldChg>
      <pc:sldChg chg="modSp add mod">
        <pc:chgData name="ZINCK Yves [CEGEE]" userId="58ab786b-eff3-4fb5-b8c5-161f6b44608b" providerId="ADAL" clId="{BD8806A9-00CD-4508-8862-24D4C960B172}" dt="2022-11-22T15:53:11.653" v="879" actId="6549"/>
        <pc:sldMkLst>
          <pc:docMk/>
          <pc:sldMk cId="2317209272" sldId="2134806055"/>
        </pc:sldMkLst>
        <pc:spChg chg="mod">
          <ac:chgData name="ZINCK Yves [CEGEE]" userId="58ab786b-eff3-4fb5-b8c5-161f6b44608b" providerId="ADAL" clId="{BD8806A9-00CD-4508-8862-24D4C960B172}" dt="2022-11-22T15:53:11.653" v="879" actId="6549"/>
          <ac:spMkLst>
            <pc:docMk/>
            <pc:sldMk cId="2317209272" sldId="2134806055"/>
            <ac:spMk id="10" creationId="{1DBD0968-3781-49FA-A5D6-D152F94EB711}"/>
          </ac:spMkLst>
        </pc:spChg>
      </pc:sldChg>
      <pc:sldChg chg="modSp add del mod">
        <pc:chgData name="ZINCK Yves [CEGEE]" userId="58ab786b-eff3-4fb5-b8c5-161f6b44608b" providerId="ADAL" clId="{BD8806A9-00CD-4508-8862-24D4C960B172}" dt="2022-11-22T15:57:36.127" v="890" actId="47"/>
        <pc:sldMkLst>
          <pc:docMk/>
          <pc:sldMk cId="1293800009" sldId="2134806056"/>
        </pc:sldMkLst>
        <pc:cxnChg chg="mod">
          <ac:chgData name="ZINCK Yves [CEGEE]" userId="58ab786b-eff3-4fb5-b8c5-161f6b44608b" providerId="ADAL" clId="{BD8806A9-00CD-4508-8862-24D4C960B172}" dt="2022-11-22T15:55:13.411" v="887" actId="208"/>
          <ac:cxnSpMkLst>
            <pc:docMk/>
            <pc:sldMk cId="1293800009" sldId="2134806056"/>
            <ac:cxnSpMk id="13" creationId="{03F6287C-9189-471C-8B47-CB41151277FB}"/>
          </ac:cxnSpMkLst>
        </pc:cxnChg>
      </pc:sldChg>
      <pc:sldChg chg="add del">
        <pc:chgData name="ZINCK Yves [CEGEE]" userId="58ab786b-eff3-4fb5-b8c5-161f6b44608b" providerId="ADAL" clId="{BD8806A9-00CD-4508-8862-24D4C960B172}" dt="2022-11-22T16:05:19.283" v="983"/>
        <pc:sldMkLst>
          <pc:docMk/>
          <pc:sldMk cId="2714627825" sldId="2134806056"/>
        </pc:sldMkLst>
      </pc:sldChg>
      <pc:sldChg chg="add del">
        <pc:chgData name="ZINCK Yves [CEGEE]" userId="58ab786b-eff3-4fb5-b8c5-161f6b44608b" providerId="ADAL" clId="{BD8806A9-00CD-4508-8862-24D4C960B172}" dt="2022-11-22T16:05:44.334" v="985" actId="47"/>
        <pc:sldMkLst>
          <pc:docMk/>
          <pc:sldMk cId="2734046930" sldId="2134806056"/>
        </pc:sldMkLst>
      </pc:sldChg>
      <pc:sldChg chg="add del">
        <pc:chgData name="ZINCK Yves [CEGEE]" userId="58ab786b-eff3-4fb5-b8c5-161f6b44608b" providerId="ADAL" clId="{BD8806A9-00CD-4508-8862-24D4C960B172}" dt="2022-11-22T16:05:19.283" v="983"/>
        <pc:sldMkLst>
          <pc:docMk/>
          <pc:sldMk cId="388078845" sldId="213480605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46400" cy="49379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2"/>
            <a:ext cx="2946400" cy="493793"/>
          </a:xfrm>
          <a:prstGeom prst="rect">
            <a:avLst/>
          </a:prstGeom>
        </p:spPr>
        <p:txBody>
          <a:bodyPr vert="horz" lIns="91440" tIns="45720" rIns="91440" bIns="45720" rtlCol="0"/>
          <a:lstStyle>
            <a:lvl1pPr algn="r">
              <a:defRPr sz="1200"/>
            </a:lvl1pPr>
          </a:lstStyle>
          <a:p>
            <a:fld id="{3E09BF49-B416-42CB-A995-ACF7698E0F44}" type="datetimeFigureOut">
              <a:rPr lang="fr-FR" smtClean="0"/>
              <a:t>08/12/2022</a:t>
            </a:fld>
            <a:endParaRPr lang="fr-FR"/>
          </a:p>
        </p:txBody>
      </p:sp>
      <p:sp>
        <p:nvSpPr>
          <p:cNvPr id="4" name="Espace réservé du pied de page 3"/>
          <p:cNvSpPr>
            <a:spLocks noGrp="1"/>
          </p:cNvSpPr>
          <p:nvPr>
            <p:ph type="ftr" sz="quarter" idx="2"/>
          </p:nvPr>
        </p:nvSpPr>
        <p:spPr>
          <a:xfrm>
            <a:off x="3" y="9378870"/>
            <a:ext cx="2946400" cy="49379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378870"/>
            <a:ext cx="2946400" cy="493792"/>
          </a:xfrm>
          <a:prstGeom prst="rect">
            <a:avLst/>
          </a:prstGeom>
        </p:spPr>
        <p:txBody>
          <a:bodyPr vert="horz" lIns="91440" tIns="45720" rIns="91440" bIns="45720" rtlCol="0" anchor="b"/>
          <a:lstStyle>
            <a:lvl1pPr algn="r">
              <a:defRPr sz="1200"/>
            </a:lvl1pPr>
          </a:lstStyle>
          <a:p>
            <a:fld id="{F85DF07C-A234-44EB-A1F5-DC765AD2D6CB}" type="slidenum">
              <a:rPr lang="fr-FR" smtClean="0"/>
              <a:t>‹N°›</a:t>
            </a:fld>
            <a:endParaRPr lang="fr-FR"/>
          </a:p>
        </p:txBody>
      </p:sp>
    </p:spTree>
    <p:extLst>
      <p:ext uri="{BB962C8B-B14F-4D97-AF65-F5344CB8AC3E}">
        <p14:creationId xmlns:p14="http://schemas.microsoft.com/office/powerpoint/2010/main" val="687809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03188" y="738188"/>
            <a:ext cx="6591300" cy="37084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79779" y="4690270"/>
            <a:ext cx="5438139" cy="4443412"/>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971021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0078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9919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08219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36060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889656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cs typeface="Arial"/>
            </a:endParaRPr>
          </a:p>
        </p:txBody>
      </p:sp>
    </p:spTree>
    <p:extLst>
      <p:ext uri="{BB962C8B-B14F-4D97-AF65-F5344CB8AC3E}">
        <p14:creationId xmlns:p14="http://schemas.microsoft.com/office/powerpoint/2010/main" val="938648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685712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cs typeface="Arial"/>
            </a:endParaRPr>
          </a:p>
        </p:txBody>
      </p:sp>
    </p:spTree>
    <p:extLst>
      <p:ext uri="{BB962C8B-B14F-4D97-AF65-F5344CB8AC3E}">
        <p14:creationId xmlns:p14="http://schemas.microsoft.com/office/powerpoint/2010/main" val="1564682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868615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605212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0" dirty="0"/>
          </a:p>
        </p:txBody>
      </p:sp>
    </p:spTree>
    <p:extLst>
      <p:ext uri="{BB962C8B-B14F-4D97-AF65-F5344CB8AC3E}">
        <p14:creationId xmlns:p14="http://schemas.microsoft.com/office/powerpoint/2010/main" val="1716341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0" dirty="0"/>
          </a:p>
        </p:txBody>
      </p:sp>
    </p:spTree>
    <p:extLst>
      <p:ext uri="{BB962C8B-B14F-4D97-AF65-F5344CB8AC3E}">
        <p14:creationId xmlns:p14="http://schemas.microsoft.com/office/powerpoint/2010/main" val="1716341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713833-E145-46BA-9AAB-8A694C5AA6E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8006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713833-E145-46BA-9AAB-8A694C5AA6E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0436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713833-E145-46BA-9AAB-8A694C5AA6E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515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94078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08219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1954987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6351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542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 Id="rId6" Type="http://schemas.openxmlformats.org/officeDocument/2006/relationships/image" Target="../media/image2.jpg"/><Relationship Id="rId5" Type="http://schemas.openxmlformats.org/officeDocument/2006/relationships/image" Target="../media/image10.jpeg"/><Relationship Id="rId4" Type="http://schemas.openxmlformats.org/officeDocument/2006/relationships/image" Target="../media/image9.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2870" y="-22860"/>
            <a:ext cx="9326880" cy="5166360"/>
          </a:xfrm>
          <a:prstGeom prst="rect">
            <a:avLst/>
          </a:prstGeom>
        </p:spPr>
      </p:pic>
      <p:grpSp>
        <p:nvGrpSpPr>
          <p:cNvPr id="27" name="Groupe 26"/>
          <p:cNvGrpSpPr/>
          <p:nvPr userDrawn="1"/>
        </p:nvGrpSpPr>
        <p:grpSpPr>
          <a:xfrm>
            <a:off x="6684764" y="3730300"/>
            <a:ext cx="2103499" cy="870266"/>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3204650" y="824200"/>
            <a:ext cx="5583613" cy="29061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3462816" y="1130263"/>
            <a:ext cx="5130000" cy="1350000"/>
          </a:xfrm>
        </p:spPr>
        <p:txBody>
          <a:bodyPr anchor="b"/>
          <a:lstStyle>
            <a:lvl1pPr algn="l">
              <a:lnSpc>
                <a:spcPct val="72000"/>
              </a:lnSpc>
              <a:defRPr sz="3525"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3462816" y="2460663"/>
            <a:ext cx="5130000" cy="675000"/>
          </a:xfrm>
        </p:spPr>
        <p:txBody>
          <a:bodyPr anchor="t"/>
          <a:lstStyle>
            <a:lvl1pPr marL="0" indent="0" algn="l">
              <a:buNone/>
              <a:defRPr sz="1725"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3462816" y="3158729"/>
            <a:ext cx="1890000" cy="405000"/>
          </a:xfrm>
        </p:spPr>
        <p:txBody>
          <a:bodyPr/>
          <a:lstStyle>
            <a:lvl1pPr>
              <a:defRPr sz="1725" b="1">
                <a:solidFill>
                  <a:schemeClr val="tx1"/>
                </a:solidFill>
              </a:defRPr>
            </a:lvl1pPr>
          </a:lstStyle>
          <a:p>
            <a:pPr defTabSz="685800"/>
            <a:fld id="{C654DB56-DBBC-4EDA-88DE-E607C1AB3993}" type="datetime4">
              <a:rPr lang="fr-FR" kern="1200" smtClean="0">
                <a:solidFill>
                  <a:srgbClr val="3E454A"/>
                </a:solidFill>
                <a:ea typeface="+mn-ea"/>
                <a:cs typeface="+mn-cs"/>
              </a:rPr>
              <a:t>8 décembre 2022</a:t>
            </a:fld>
            <a:endParaRPr lang="fr-FR" kern="1200" dirty="0">
              <a:solidFill>
                <a:srgbClr val="3E454A"/>
              </a:solidFill>
              <a:ea typeface="+mn-ea"/>
              <a:cs typeface="+mn-cs"/>
            </a:endParaRPr>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3485506"/>
            <a:ext cx="1845057" cy="1657351"/>
          </a:xfrm>
          <a:prstGeom prst="rect">
            <a:avLst/>
          </a:prstGeom>
        </p:spPr>
      </p:pic>
    </p:spTree>
    <p:extLst>
      <p:ext uri="{BB962C8B-B14F-4D97-AF65-F5344CB8AC3E}">
        <p14:creationId xmlns:p14="http://schemas.microsoft.com/office/powerpoint/2010/main" val="1306106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402300" y="403085"/>
            <a:ext cx="8370000" cy="3196334"/>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832653" y="795977"/>
            <a:ext cx="7560000" cy="1350000"/>
          </a:xfrm>
        </p:spPr>
        <p:txBody>
          <a:bodyPr anchor="b"/>
          <a:lstStyle>
            <a:lvl1pPr algn="l">
              <a:lnSpc>
                <a:spcPct val="72000"/>
              </a:lnSpc>
              <a:defRPr sz="3525"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832653" y="2126378"/>
            <a:ext cx="7560000" cy="675000"/>
          </a:xfrm>
        </p:spPr>
        <p:txBody>
          <a:bodyPr anchor="t"/>
          <a:lstStyle>
            <a:lvl1pPr marL="0" indent="0" algn="l">
              <a:buNone/>
              <a:defRPr sz="1725"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832655" y="3045899"/>
            <a:ext cx="1890000" cy="405000"/>
          </a:xfrm>
        </p:spPr>
        <p:txBody>
          <a:bodyPr/>
          <a:lstStyle>
            <a:lvl1pPr>
              <a:defRPr sz="1725" b="1">
                <a:solidFill>
                  <a:schemeClr val="tx1"/>
                </a:solidFill>
              </a:defRPr>
            </a:lvl1pPr>
          </a:lstStyle>
          <a:p>
            <a:pPr defTabSz="685800"/>
            <a:fld id="{5AD32CC3-B60B-4274-AE1F-C26A65E2DF88}" type="datetime4">
              <a:rPr lang="fr-FR" kern="1200" smtClean="0">
                <a:solidFill>
                  <a:srgbClr val="3E454A"/>
                </a:solidFill>
                <a:ea typeface="+mn-ea"/>
                <a:cs typeface="+mn-cs"/>
              </a:rPr>
              <a:t>8 décembre 2022</a:t>
            </a:fld>
            <a:endParaRPr lang="fr-FR" kern="1200" dirty="0">
              <a:solidFill>
                <a:srgbClr val="3E454A"/>
              </a:solidFill>
              <a:ea typeface="+mn-ea"/>
              <a:cs typeface="+mn-cs"/>
            </a:endParaRPr>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3485506"/>
            <a:ext cx="1845057" cy="165735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95302" y="3566738"/>
            <a:ext cx="2311935" cy="956102"/>
          </a:xfrm>
          <a:prstGeom prst="rect">
            <a:avLst/>
          </a:prstGeom>
        </p:spPr>
      </p:pic>
    </p:spTree>
    <p:extLst>
      <p:ext uri="{BB962C8B-B14F-4D97-AF65-F5344CB8AC3E}">
        <p14:creationId xmlns:p14="http://schemas.microsoft.com/office/powerpoint/2010/main" val="1439799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1311" y="4723423"/>
            <a:ext cx="980480" cy="322232"/>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402257" y="402258"/>
            <a:ext cx="8370044" cy="4354006"/>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579835" y="526500"/>
            <a:ext cx="7965000" cy="378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111589" y="1271798"/>
            <a:ext cx="999000" cy="432000"/>
          </a:xfrm>
        </p:spPr>
        <p:txBody>
          <a:bodyPr anchor="ctr"/>
          <a:lstStyle>
            <a:lvl1pPr marL="0" indent="-216000">
              <a:buFont typeface="Wingdings" panose="05000000000000000000" pitchFamily="2" charset="2"/>
              <a:buChar char=""/>
              <a:defRPr sz="2625" b="0">
                <a:solidFill>
                  <a:schemeClr val="tx2"/>
                </a:solidFill>
                <a:latin typeface="Arial Black" panose="020B0A040201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882519" y="1070834"/>
            <a:ext cx="1620000" cy="810000"/>
          </a:xfrm>
        </p:spPr>
        <p:txBody>
          <a:bodyPr anchor="ctr"/>
          <a:lstStyle>
            <a:lvl1pPr marL="0" indent="0">
              <a:buFont typeface="Wingdings" panose="05000000000000000000" pitchFamily="2" charset="2"/>
              <a:buNone/>
              <a:defRPr sz="975" b="1">
                <a:solidFill>
                  <a:schemeClr val="tx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pPr defTabSz="685800"/>
            <a:fld id="{09B1EDFC-33DC-44EA-90FE-19AC58C6F80A}" type="datetime4">
              <a:rPr lang="fr-FR" kern="1200" smtClean="0">
                <a:solidFill>
                  <a:srgbClr val="3E454A"/>
                </a:solidFill>
                <a:ea typeface="+mn-ea"/>
                <a:cs typeface="+mn-cs"/>
              </a:rPr>
              <a:t>8 décembre 2022</a:t>
            </a:fld>
            <a:endParaRPr lang="fr-FR" kern="1200">
              <a:solidFill>
                <a:srgbClr val="3E454A"/>
              </a:solidFill>
              <a:ea typeface="+mn-ea"/>
              <a:cs typeface="+mn-cs"/>
            </a:endParaRP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pPr defTabSz="685800"/>
            <a:r>
              <a:rPr lang="fr-FR" kern="1200">
                <a:solidFill>
                  <a:srgbClr val="3E454A"/>
                </a:solidFill>
                <a:ea typeface="+mn-ea"/>
                <a:cs typeface="+mn-cs"/>
              </a:rPr>
              <a:t>Fonctionnalités DEI Pro EI</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pPr defTabSz="685800"/>
            <a:fld id="{975A587B-5814-4D9B-9598-FE9CB954CB01}" type="slidenum">
              <a:rPr lang="fr-FR" kern="1200" smtClean="0">
                <a:solidFill>
                  <a:srgbClr val="D7000F"/>
                </a:solidFill>
                <a:ea typeface="+mn-ea"/>
                <a:cs typeface="+mn-cs"/>
              </a:rPr>
              <a:pPr defTabSz="685800"/>
              <a:t>‹N°›</a:t>
            </a:fld>
            <a:endParaRPr lang="fr-FR" kern="1200">
              <a:solidFill>
                <a:srgbClr val="D7000F"/>
              </a:solidFill>
              <a:ea typeface="+mn-ea"/>
              <a:cs typeface="+mn-cs"/>
            </a:endParaRP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111589" y="2297819"/>
            <a:ext cx="999000" cy="432000"/>
          </a:xfrm>
        </p:spPr>
        <p:txBody>
          <a:bodyPr anchor="ctr"/>
          <a:lstStyle>
            <a:lvl1pPr marL="0" indent="-216000">
              <a:buClr>
                <a:schemeClr val="tx2"/>
              </a:buClr>
              <a:buFont typeface="Wingdings" panose="05000000000000000000" pitchFamily="2" charset="2"/>
              <a:buChar char=""/>
              <a:defRPr sz="2625"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1882519" y="2099627"/>
            <a:ext cx="1620000" cy="810000"/>
          </a:xfrm>
        </p:spPr>
        <p:txBody>
          <a:bodyPr anchor="ctr"/>
          <a:lstStyle>
            <a:lvl1pPr>
              <a:defRPr sz="975">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111589" y="3323840"/>
            <a:ext cx="999000" cy="432000"/>
          </a:xfrm>
        </p:spPr>
        <p:txBody>
          <a:bodyPr anchor="ctr"/>
          <a:lstStyle>
            <a:lvl1pPr marL="0" indent="-216000">
              <a:buFont typeface="Wingdings" panose="05000000000000000000" pitchFamily="2" charset="2"/>
              <a:buChar char=""/>
              <a:defRPr sz="2625" b="0">
                <a:solidFill>
                  <a:schemeClr val="tx2"/>
                </a:solidFill>
                <a:latin typeface="Arial Black" panose="020B0A040201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1882519" y="3125684"/>
            <a:ext cx="1620000" cy="810000"/>
          </a:xfrm>
        </p:spPr>
        <p:txBody>
          <a:bodyPr anchor="ctr"/>
          <a:lstStyle>
            <a:lvl1pPr>
              <a:defRPr sz="975">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4835864" y="1271798"/>
            <a:ext cx="999000" cy="432000"/>
          </a:xfrm>
        </p:spPr>
        <p:txBody>
          <a:bodyPr anchor="ctr"/>
          <a:lstStyle>
            <a:lvl1pPr marL="0" indent="-216000">
              <a:buFont typeface="Wingdings" panose="05000000000000000000" pitchFamily="2" charset="2"/>
              <a:buChar char=""/>
              <a:defRPr sz="2625" b="0">
                <a:solidFill>
                  <a:schemeClr val="tx2"/>
                </a:solidFill>
                <a:latin typeface="Arial Black" panose="020B0A040201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5606794" y="1070834"/>
            <a:ext cx="1620000" cy="810000"/>
          </a:xfrm>
        </p:spPr>
        <p:txBody>
          <a:bodyPr anchor="ctr"/>
          <a:lstStyle>
            <a:lvl1pPr marL="0" indent="0">
              <a:buFont typeface="Wingdings" panose="05000000000000000000" pitchFamily="2" charset="2"/>
              <a:buNone/>
              <a:defRPr sz="975" b="1">
                <a:solidFill>
                  <a:schemeClr val="tx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4835864" y="2297819"/>
            <a:ext cx="999000" cy="432000"/>
          </a:xfrm>
        </p:spPr>
        <p:txBody>
          <a:bodyPr anchor="ctr"/>
          <a:lstStyle>
            <a:lvl1pPr marL="0" indent="-216000">
              <a:buClr>
                <a:schemeClr val="tx2"/>
              </a:buClr>
              <a:buFont typeface="Wingdings" panose="05000000000000000000" pitchFamily="2" charset="2"/>
              <a:buChar char=""/>
              <a:defRPr sz="2625"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5606794" y="2099627"/>
            <a:ext cx="1620000" cy="810000"/>
          </a:xfrm>
        </p:spPr>
        <p:txBody>
          <a:bodyPr anchor="ctr"/>
          <a:lstStyle>
            <a:lvl1pPr>
              <a:defRPr sz="975">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4835864" y="3323840"/>
            <a:ext cx="999000" cy="432000"/>
          </a:xfrm>
        </p:spPr>
        <p:txBody>
          <a:bodyPr anchor="ctr"/>
          <a:lstStyle>
            <a:lvl1pPr marL="0" indent="-216000">
              <a:buFont typeface="Wingdings" panose="05000000000000000000" pitchFamily="2" charset="2"/>
              <a:buChar char=""/>
              <a:defRPr sz="2625" b="0">
                <a:solidFill>
                  <a:schemeClr val="tx2"/>
                </a:solidFill>
                <a:latin typeface="Arial Black" panose="020B0A040201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5606794" y="3125684"/>
            <a:ext cx="1620000" cy="810000"/>
          </a:xfrm>
        </p:spPr>
        <p:txBody>
          <a:bodyPr anchor="ctr"/>
          <a:lstStyle>
            <a:lvl1pPr>
              <a:defRPr sz="975">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2547205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24133" y="4633202"/>
            <a:ext cx="1318020" cy="433164"/>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402257" y="402259"/>
            <a:ext cx="8370002" cy="4275830"/>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812840" y="1705213"/>
            <a:ext cx="2160000" cy="810000"/>
          </a:xfrm>
        </p:spPr>
        <p:txBody>
          <a:bodyPr anchor="b"/>
          <a:lstStyle>
            <a:lvl1pPr algn="l">
              <a:defRPr sz="5175"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812840" y="2451972"/>
            <a:ext cx="5940000" cy="1620000"/>
          </a:xfrm>
        </p:spPr>
        <p:txBody>
          <a:bodyPr anchor="t"/>
          <a:lstStyle>
            <a:lvl1pPr marL="0" indent="0" algn="l">
              <a:buNone/>
              <a:defRPr sz="1725" b="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pPr defTabSz="685800"/>
            <a:fld id="{03D1E267-60CA-4D38-8AA6-D093D885332A}" type="datetime4">
              <a:rPr lang="fr-FR" kern="1200" smtClean="0">
                <a:solidFill>
                  <a:srgbClr val="3E454A"/>
                </a:solidFill>
                <a:ea typeface="+mn-ea"/>
                <a:cs typeface="+mn-cs"/>
              </a:rPr>
              <a:t>8 décembre 2022</a:t>
            </a:fld>
            <a:endParaRPr lang="fr-FR" kern="1200" dirty="0">
              <a:solidFill>
                <a:srgbClr val="3E454A"/>
              </a:solidFill>
              <a:ea typeface="+mn-ea"/>
              <a:cs typeface="+mn-cs"/>
            </a:endParaRP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pPr defTabSz="685800"/>
            <a:r>
              <a:rPr lang="fr-FR" kern="1200">
                <a:solidFill>
                  <a:srgbClr val="3E454A"/>
                </a:solidFill>
                <a:ea typeface="+mn-ea"/>
                <a:cs typeface="+mn-cs"/>
              </a:rPr>
              <a:t>Fonctionnalités DEI Pro EI</a:t>
            </a:r>
            <a:endParaRPr lang="fr-FR" kern="1200" dirty="0">
              <a:solidFill>
                <a:srgbClr val="3E454A"/>
              </a:solidFill>
              <a:ea typeface="+mn-ea"/>
              <a:cs typeface="+mn-cs"/>
            </a:endParaRP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pPr defTabSz="685800"/>
            <a:fld id="{975A587B-5814-4D9B-9598-FE9CB954CB01}" type="slidenum">
              <a:rPr lang="fr-FR" kern="1200" smtClean="0">
                <a:solidFill>
                  <a:srgbClr val="D7000F"/>
                </a:solidFill>
                <a:ea typeface="+mn-ea"/>
                <a:cs typeface="+mn-cs"/>
              </a:rPr>
              <a:pPr defTabSz="685800"/>
              <a:t>‹N°›</a:t>
            </a:fld>
            <a:endParaRPr lang="fr-FR" kern="1200" dirty="0">
              <a:solidFill>
                <a:srgbClr val="D7000F"/>
              </a:solidFill>
              <a:ea typeface="+mn-ea"/>
              <a:cs typeface="+mn-cs"/>
            </a:endParaRPr>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44480" y="4617681"/>
            <a:ext cx="1356097" cy="445678"/>
          </a:xfrm>
          <a:prstGeom prst="rect">
            <a:avLst/>
          </a:prstGeom>
        </p:spPr>
      </p:pic>
    </p:spTree>
    <p:extLst>
      <p:ext uri="{BB962C8B-B14F-4D97-AF65-F5344CB8AC3E}">
        <p14:creationId xmlns:p14="http://schemas.microsoft.com/office/powerpoint/2010/main" val="285864503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1311" y="4723423"/>
            <a:ext cx="980480" cy="322232"/>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387000" y="4670654"/>
            <a:ext cx="8370000" cy="93460"/>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52714" y="1406128"/>
            <a:ext cx="7560000" cy="994172"/>
          </a:xfrm>
        </p:spPr>
        <p:txBody>
          <a:bodyPr anchor="t"/>
          <a:lstStyle>
            <a:lvl1pPr>
              <a:defRPr sz="2925"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752714" y="969169"/>
            <a:ext cx="7560000" cy="513000"/>
          </a:xfrm>
        </p:spPr>
        <p:txBody>
          <a:bodyPr anchor="b"/>
          <a:lstStyle>
            <a:lvl1pPr marL="0" indent="0">
              <a:buNone/>
              <a:defRPr sz="29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3801428" y="3142296"/>
            <a:ext cx="4968130" cy="1080000"/>
          </a:xfrm>
        </p:spPr>
        <p:txBody>
          <a:bodyPr/>
          <a:lstStyle>
            <a:lvl1pPr>
              <a:lnSpc>
                <a:spcPct val="90000"/>
              </a:lnSpc>
              <a:defRPr sz="2250" b="0">
                <a:solidFill>
                  <a:schemeClr val="tx1"/>
                </a:solidFill>
              </a:defRPr>
            </a:lvl1pPr>
            <a:lvl2pPr marL="3645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402300" y="402300"/>
            <a:ext cx="8370000" cy="2473384"/>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pPr defTabSz="685800"/>
            <a:fld id="{F82D69D0-EC6E-46D9-93DE-A65A1FFAC27B}" type="datetime4">
              <a:rPr lang="fr-FR" kern="1200" smtClean="0">
                <a:solidFill>
                  <a:srgbClr val="3E454A"/>
                </a:solidFill>
                <a:ea typeface="+mn-ea"/>
                <a:cs typeface="+mn-cs"/>
              </a:rPr>
              <a:t>8 décembre 2022</a:t>
            </a:fld>
            <a:endParaRPr lang="fr-FR" kern="1200" dirty="0">
              <a:solidFill>
                <a:srgbClr val="3E454A"/>
              </a:solidFill>
              <a:ea typeface="+mn-ea"/>
              <a:cs typeface="+mn-cs"/>
            </a:endParaRP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pPr defTabSz="685800"/>
            <a:r>
              <a:rPr lang="fr-FR" kern="1200">
                <a:solidFill>
                  <a:srgbClr val="3E454A"/>
                </a:solidFill>
                <a:ea typeface="+mn-ea"/>
                <a:cs typeface="+mn-cs"/>
              </a:rPr>
              <a:t>Fonctionnalités DEI Pro EI</a:t>
            </a:r>
            <a:endParaRPr lang="fr-FR" kern="1200" dirty="0">
              <a:solidFill>
                <a:srgbClr val="3E454A"/>
              </a:solidFill>
              <a:ea typeface="+mn-ea"/>
              <a:cs typeface="+mn-cs"/>
            </a:endParaRP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pPr defTabSz="685800"/>
            <a:fld id="{975A587B-5814-4D9B-9598-FE9CB954CB01}" type="slidenum">
              <a:rPr lang="fr-FR" kern="1200" smtClean="0">
                <a:solidFill>
                  <a:srgbClr val="D7000F"/>
                </a:solidFill>
                <a:ea typeface="+mn-ea"/>
                <a:cs typeface="+mn-cs"/>
              </a:rPr>
              <a:pPr defTabSz="685800"/>
              <a:t>‹N°›</a:t>
            </a:fld>
            <a:endParaRPr lang="fr-FR" kern="1200" dirty="0">
              <a:solidFill>
                <a:srgbClr val="D7000F"/>
              </a:solidFill>
              <a:ea typeface="+mn-ea"/>
              <a:cs typeface="+mn-cs"/>
            </a:endParaRPr>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239345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pPr defTabSz="685800"/>
            <a:fld id="{A9D0135A-C822-4E4C-B355-53BC45E7F380}" type="datetime4">
              <a:rPr lang="fr-FR" kern="1200" smtClean="0">
                <a:solidFill>
                  <a:srgbClr val="3E454A"/>
                </a:solidFill>
                <a:ea typeface="+mn-ea"/>
                <a:cs typeface="+mn-cs"/>
              </a:rPr>
              <a:t>8 décembre 2022</a:t>
            </a:fld>
            <a:endParaRPr lang="fr-FR" kern="1200">
              <a:solidFill>
                <a:srgbClr val="3E454A"/>
              </a:solidFill>
              <a:ea typeface="+mn-ea"/>
              <a:cs typeface="+mn-cs"/>
            </a:endParaRP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pPr defTabSz="685800"/>
            <a:r>
              <a:rPr lang="fr-FR" kern="1200">
                <a:solidFill>
                  <a:srgbClr val="3E454A"/>
                </a:solidFill>
                <a:ea typeface="+mn-ea"/>
                <a:cs typeface="+mn-cs"/>
              </a:rP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pPr defTabSz="685800"/>
            <a:fld id="{975A587B-5814-4D9B-9598-FE9CB954CB01}" type="slidenum">
              <a:rPr lang="fr-FR" kern="1200" smtClean="0">
                <a:solidFill>
                  <a:srgbClr val="D7000F"/>
                </a:solidFill>
                <a:ea typeface="+mn-ea"/>
                <a:cs typeface="+mn-cs"/>
              </a:rPr>
              <a:pPr defTabSz="685800"/>
              <a:t>‹N°›</a:t>
            </a:fld>
            <a:endParaRPr lang="fr-FR" kern="1200">
              <a:solidFill>
                <a:srgbClr val="D7000F"/>
              </a:solidFill>
              <a:ea typeface="+mn-ea"/>
              <a:cs typeface="+mn-cs"/>
            </a:endParaRP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2498459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8" y="1135260"/>
            <a:ext cx="3871800"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pPr defTabSz="685800"/>
            <a:fld id="{35B2D1C4-B9F7-4D8F-AC93-7A34EFA0E0F3}" type="datetime4">
              <a:rPr lang="fr-FR" kern="1200" smtClean="0">
                <a:solidFill>
                  <a:srgbClr val="3E454A"/>
                </a:solidFill>
                <a:ea typeface="+mn-ea"/>
                <a:cs typeface="+mn-cs"/>
              </a:rPr>
              <a:t>8 décembre 2022</a:t>
            </a:fld>
            <a:endParaRPr lang="fr-FR" kern="1200">
              <a:solidFill>
                <a:srgbClr val="3E454A"/>
              </a:solidFill>
              <a:ea typeface="+mn-ea"/>
              <a:cs typeface="+mn-cs"/>
            </a:endParaRP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pPr defTabSz="685800"/>
            <a:r>
              <a:rPr lang="fr-FR" kern="1200">
                <a:solidFill>
                  <a:srgbClr val="3E454A"/>
                </a:solidFill>
                <a:ea typeface="+mn-ea"/>
                <a:cs typeface="+mn-cs"/>
              </a:rP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pPr defTabSz="685800"/>
            <a:fld id="{975A587B-5814-4D9B-9598-FE9CB954CB01}" type="slidenum">
              <a:rPr lang="fr-FR" kern="1200" smtClean="0">
                <a:solidFill>
                  <a:srgbClr val="D7000F"/>
                </a:solidFill>
                <a:ea typeface="+mn-ea"/>
                <a:cs typeface="+mn-cs"/>
              </a:rPr>
              <a:pPr defTabSz="685800"/>
              <a:t>‹N°›</a:t>
            </a:fld>
            <a:endParaRPr lang="fr-FR" kern="1200">
              <a:solidFill>
                <a:srgbClr val="D7000F"/>
              </a:solidFill>
              <a:ea typeface="+mn-ea"/>
              <a:cs typeface="+mn-cs"/>
            </a:endParaRP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4703388" y="1135260"/>
            <a:ext cx="3870899"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570597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8" y="1135260"/>
            <a:ext cx="5400000"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pPr defTabSz="685800"/>
            <a:fld id="{06074846-3628-443C-80BF-BECAFC481FD8}" type="datetime4">
              <a:rPr lang="fr-FR" kern="1200" smtClean="0">
                <a:solidFill>
                  <a:srgbClr val="3E454A"/>
                </a:solidFill>
                <a:ea typeface="+mn-ea"/>
                <a:cs typeface="+mn-cs"/>
              </a:rPr>
              <a:t>8 décembre 2022</a:t>
            </a:fld>
            <a:endParaRPr lang="fr-FR" kern="1200">
              <a:solidFill>
                <a:srgbClr val="3E454A"/>
              </a:solidFill>
              <a:ea typeface="+mn-ea"/>
              <a:cs typeface="+mn-cs"/>
            </a:endParaRP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pPr defTabSz="685800"/>
            <a:r>
              <a:rPr lang="fr-FR" kern="1200">
                <a:solidFill>
                  <a:srgbClr val="3E454A"/>
                </a:solidFill>
                <a:ea typeface="+mn-ea"/>
                <a:cs typeface="+mn-cs"/>
              </a:rP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pPr defTabSz="685800"/>
            <a:fld id="{975A587B-5814-4D9B-9598-FE9CB954CB01}" type="slidenum">
              <a:rPr lang="fr-FR" kern="1200" smtClean="0">
                <a:solidFill>
                  <a:srgbClr val="D7000F"/>
                </a:solidFill>
                <a:ea typeface="+mn-ea"/>
                <a:cs typeface="+mn-cs"/>
              </a:rPr>
              <a:pPr defTabSz="685800"/>
              <a:t>‹N°›</a:t>
            </a:fld>
            <a:endParaRPr lang="fr-FR" kern="1200">
              <a:solidFill>
                <a:srgbClr val="D7000F"/>
              </a:solidFill>
              <a:ea typeface="+mn-ea"/>
              <a:cs typeface="+mn-cs"/>
            </a:endParaRP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6104017" y="1130025"/>
            <a:ext cx="2622230" cy="314677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74528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03388" y="1135260"/>
            <a:ext cx="3870899"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pPr defTabSz="685800"/>
            <a:fld id="{596F4593-E10E-429B-B001-6041D4808768}" type="datetime4">
              <a:rPr lang="fr-FR" kern="1200" smtClean="0">
                <a:solidFill>
                  <a:srgbClr val="3E454A"/>
                </a:solidFill>
                <a:ea typeface="+mn-ea"/>
                <a:cs typeface="+mn-cs"/>
              </a:rPr>
              <a:t>8 décembre 2022</a:t>
            </a:fld>
            <a:endParaRPr lang="fr-FR" kern="1200">
              <a:solidFill>
                <a:srgbClr val="3E454A"/>
              </a:solidFill>
              <a:ea typeface="+mn-ea"/>
              <a:cs typeface="+mn-cs"/>
            </a:endParaRP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pPr defTabSz="685800"/>
            <a:r>
              <a:rPr lang="fr-FR" kern="1200">
                <a:solidFill>
                  <a:srgbClr val="3E454A"/>
                </a:solidFill>
                <a:ea typeface="+mn-ea"/>
                <a:cs typeface="+mn-cs"/>
              </a:rP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pPr defTabSz="685800"/>
            <a:fld id="{975A587B-5814-4D9B-9598-FE9CB954CB01}" type="slidenum">
              <a:rPr lang="fr-FR" kern="1200" smtClean="0">
                <a:solidFill>
                  <a:srgbClr val="D7000F"/>
                </a:solidFill>
                <a:ea typeface="+mn-ea"/>
                <a:cs typeface="+mn-cs"/>
              </a:rPr>
              <a:pPr defTabSz="685800"/>
              <a:t>‹N°›</a:t>
            </a:fld>
            <a:endParaRPr lang="fr-FR" kern="1200">
              <a:solidFill>
                <a:srgbClr val="D7000F"/>
              </a:solidFill>
              <a:ea typeface="+mn-ea"/>
              <a:cs typeface="+mn-cs"/>
            </a:endParaRP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556618" y="1135260"/>
            <a:ext cx="3906440" cy="3156348"/>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474287" y="4326729"/>
            <a:ext cx="3988771" cy="216000"/>
          </a:xfrm>
        </p:spPr>
        <p:txBody>
          <a:bodyPr/>
          <a:lstStyle>
            <a:lvl1pPr>
              <a:defRPr sz="825"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1719167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7" y="1135260"/>
            <a:ext cx="3949301"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pPr defTabSz="685800"/>
            <a:fld id="{0612EF89-D712-4819-B0FC-609C4319D5BB}" type="datetime4">
              <a:rPr lang="fr-FR" kern="1200" smtClean="0">
                <a:solidFill>
                  <a:srgbClr val="3E454A"/>
                </a:solidFill>
                <a:ea typeface="+mn-ea"/>
                <a:cs typeface="+mn-cs"/>
              </a:rPr>
              <a:t>8 décembre 2022</a:t>
            </a:fld>
            <a:endParaRPr lang="fr-FR" kern="1200">
              <a:solidFill>
                <a:srgbClr val="3E454A"/>
              </a:solidFill>
              <a:ea typeface="+mn-ea"/>
              <a:cs typeface="+mn-cs"/>
            </a:endParaRP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pPr defTabSz="685800"/>
            <a:r>
              <a:rPr lang="fr-FR" kern="1200">
                <a:solidFill>
                  <a:srgbClr val="3E454A"/>
                </a:solidFill>
                <a:ea typeface="+mn-ea"/>
                <a:cs typeface="+mn-cs"/>
              </a:rP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pPr defTabSz="685800"/>
            <a:fld id="{975A587B-5814-4D9B-9598-FE9CB954CB01}" type="slidenum">
              <a:rPr lang="fr-FR" kern="1200" smtClean="0">
                <a:solidFill>
                  <a:srgbClr val="D7000F"/>
                </a:solidFill>
                <a:ea typeface="+mn-ea"/>
                <a:cs typeface="+mn-cs"/>
              </a:rPr>
              <a:pPr defTabSz="685800"/>
              <a:t>‹N°›</a:t>
            </a:fld>
            <a:endParaRPr lang="fr-FR" kern="1200">
              <a:solidFill>
                <a:srgbClr val="D7000F"/>
              </a:solidFill>
              <a:ea typeface="+mn-ea"/>
              <a:cs typeface="+mn-cs"/>
            </a:endParaRP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4667847" y="1135260"/>
            <a:ext cx="3906440" cy="3156348"/>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4585516" y="4326729"/>
            <a:ext cx="3988771" cy="216000"/>
          </a:xfrm>
        </p:spPr>
        <p:txBody>
          <a:bodyPr/>
          <a:lstStyle>
            <a:lvl1pPr>
              <a:defRPr sz="825"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1928754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7" y="1135260"/>
            <a:ext cx="3949301"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pPr defTabSz="685800"/>
            <a:fld id="{B02E324B-500B-47E2-B922-21A5D4A75504}" type="datetime4">
              <a:rPr lang="fr-FR" kern="1200" smtClean="0">
                <a:solidFill>
                  <a:srgbClr val="3E454A"/>
                </a:solidFill>
                <a:ea typeface="+mn-ea"/>
                <a:cs typeface="+mn-cs"/>
              </a:rPr>
              <a:t>8 décembre 2022</a:t>
            </a:fld>
            <a:endParaRPr lang="fr-FR" kern="1200">
              <a:solidFill>
                <a:srgbClr val="3E454A"/>
              </a:solidFill>
              <a:ea typeface="+mn-ea"/>
              <a:cs typeface="+mn-cs"/>
            </a:endParaRP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pPr defTabSz="685800"/>
            <a:r>
              <a:rPr lang="fr-FR" kern="1200">
                <a:solidFill>
                  <a:srgbClr val="3E454A"/>
                </a:solidFill>
                <a:ea typeface="+mn-ea"/>
                <a:cs typeface="+mn-cs"/>
              </a:rP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pPr defTabSz="685800"/>
            <a:fld id="{975A587B-5814-4D9B-9598-FE9CB954CB01}" type="slidenum">
              <a:rPr lang="fr-FR" kern="1200" smtClean="0">
                <a:solidFill>
                  <a:srgbClr val="D7000F"/>
                </a:solidFill>
                <a:ea typeface="+mn-ea"/>
                <a:cs typeface="+mn-cs"/>
              </a:rPr>
              <a:pPr defTabSz="685800"/>
              <a:t>‹N°›</a:t>
            </a:fld>
            <a:endParaRPr lang="fr-FR" kern="1200">
              <a:solidFill>
                <a:srgbClr val="D7000F"/>
              </a:solidFill>
              <a:ea typeface="+mn-ea"/>
              <a:cs typeface="+mn-cs"/>
            </a:endParaRP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4659287" y="1135259"/>
            <a:ext cx="3915000" cy="3240000"/>
          </a:xfrm>
        </p:spPr>
        <p:txBody>
          <a:bodyPr/>
          <a:lstStyle>
            <a:lvl1pPr>
              <a:defRPr sz="105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433933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pPr defTabSz="685800"/>
            <a:fld id="{310D0E60-4670-4BD5-AEC8-3455280C1AFE}" type="datetime4">
              <a:rPr lang="fr-FR" kern="1200" smtClean="0">
                <a:solidFill>
                  <a:srgbClr val="3E454A"/>
                </a:solidFill>
                <a:ea typeface="+mn-ea"/>
                <a:cs typeface="+mn-cs"/>
              </a:rPr>
              <a:t>8 décembre 2022</a:t>
            </a:fld>
            <a:endParaRPr lang="fr-FR" kern="1200">
              <a:solidFill>
                <a:srgbClr val="3E454A"/>
              </a:solidFill>
              <a:ea typeface="+mn-ea"/>
              <a:cs typeface="+mn-cs"/>
            </a:endParaRP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pPr defTabSz="685800"/>
            <a:r>
              <a:rPr lang="fr-FR" kern="1200">
                <a:solidFill>
                  <a:srgbClr val="3E454A"/>
                </a:solidFill>
                <a:ea typeface="+mn-ea"/>
                <a:cs typeface="+mn-cs"/>
              </a:rP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pPr defTabSz="685800"/>
            <a:fld id="{975A587B-5814-4D9B-9598-FE9CB954CB01}" type="slidenum">
              <a:rPr lang="fr-FR" kern="1200" smtClean="0">
                <a:solidFill>
                  <a:srgbClr val="D7000F"/>
                </a:solidFill>
                <a:ea typeface="+mn-ea"/>
                <a:cs typeface="+mn-cs"/>
              </a:rPr>
              <a:pPr defTabSz="685800"/>
              <a:t>‹N°›</a:t>
            </a:fld>
            <a:endParaRPr lang="fr-FR" kern="1200">
              <a:solidFill>
                <a:srgbClr val="D7000F"/>
              </a:solidFill>
              <a:ea typeface="+mn-ea"/>
              <a:cs typeface="+mn-cs"/>
            </a:endParaRP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474287" y="1135259"/>
            <a:ext cx="3915000" cy="3240000"/>
          </a:xfrm>
        </p:spPr>
        <p:txBody>
          <a:bodyPr/>
          <a:lstStyle>
            <a:lvl1pPr>
              <a:defRPr sz="105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4659287" y="1135259"/>
            <a:ext cx="3915000" cy="3240000"/>
          </a:xfrm>
        </p:spPr>
        <p:txBody>
          <a:bodyPr/>
          <a:lstStyle>
            <a:lvl1pPr>
              <a:defRPr sz="105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2434777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556618" y="1135260"/>
            <a:ext cx="3906440" cy="3156348"/>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pPr defTabSz="685800"/>
            <a:fld id="{08F4B837-366B-4B68-9507-98F8696C2D20}" type="datetime4">
              <a:rPr lang="fr-FR" kern="1200" smtClean="0">
                <a:solidFill>
                  <a:srgbClr val="3E454A"/>
                </a:solidFill>
                <a:ea typeface="+mn-ea"/>
                <a:cs typeface="+mn-cs"/>
              </a:rPr>
              <a:t>8 décembre 2022</a:t>
            </a:fld>
            <a:endParaRPr lang="fr-FR" kern="1200">
              <a:solidFill>
                <a:srgbClr val="3E454A"/>
              </a:solidFill>
              <a:ea typeface="+mn-ea"/>
              <a:cs typeface="+mn-cs"/>
            </a:endParaRP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pPr defTabSz="685800"/>
            <a:r>
              <a:rPr lang="fr-FR" kern="1200">
                <a:solidFill>
                  <a:srgbClr val="3E454A"/>
                </a:solidFill>
                <a:ea typeface="+mn-ea"/>
                <a:cs typeface="+mn-cs"/>
              </a:rP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pPr defTabSz="685800"/>
            <a:fld id="{975A587B-5814-4D9B-9598-FE9CB954CB01}" type="slidenum">
              <a:rPr lang="fr-FR" kern="1200" smtClean="0">
                <a:solidFill>
                  <a:srgbClr val="D7000F"/>
                </a:solidFill>
                <a:ea typeface="+mn-ea"/>
                <a:cs typeface="+mn-cs"/>
              </a:rPr>
              <a:pPr defTabSz="685800"/>
              <a:t>‹N°›</a:t>
            </a:fld>
            <a:endParaRPr lang="fr-FR" kern="1200">
              <a:solidFill>
                <a:srgbClr val="D7000F"/>
              </a:solidFill>
              <a:ea typeface="+mn-ea"/>
              <a:cs typeface="+mn-cs"/>
            </a:endParaRP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4703400" y="2332800"/>
            <a:ext cx="3871800" cy="2208600"/>
          </a:xfrm>
        </p:spPr>
        <p:txBody>
          <a:bodyPr/>
          <a:lstStyle>
            <a:lvl1pPr>
              <a:defRPr sz="1200">
                <a:solidFill>
                  <a:schemeClr val="tx2"/>
                </a:solidFill>
              </a:defRPr>
            </a:lvl1pPr>
            <a:lvl2pPr>
              <a:spcBef>
                <a:spcPts val="975"/>
              </a:spcBef>
              <a:defRPr sz="105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474287" y="4326729"/>
            <a:ext cx="3989189" cy="216000"/>
          </a:xfrm>
        </p:spPr>
        <p:txBody>
          <a:bodyPr/>
          <a:lstStyle>
            <a:lvl1pPr>
              <a:defRPr sz="825"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3516483" y="1482232"/>
            <a:ext cx="4039582" cy="585296"/>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025">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1281555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556618" y="1135260"/>
            <a:ext cx="2872383" cy="3156348"/>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pPr defTabSz="685800"/>
            <a:fld id="{C59A7DA1-FFBA-4DA8-B01E-B6FB1C879422}" type="datetime4">
              <a:rPr lang="fr-FR" kern="1200" smtClean="0">
                <a:solidFill>
                  <a:srgbClr val="3E454A"/>
                </a:solidFill>
                <a:ea typeface="+mn-ea"/>
                <a:cs typeface="+mn-cs"/>
              </a:rPr>
              <a:t>8 décembre 2022</a:t>
            </a:fld>
            <a:endParaRPr lang="fr-FR" kern="1200">
              <a:solidFill>
                <a:srgbClr val="3E454A"/>
              </a:solidFill>
              <a:ea typeface="+mn-ea"/>
              <a:cs typeface="+mn-cs"/>
            </a:endParaRP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pPr defTabSz="685800"/>
            <a:r>
              <a:rPr lang="fr-FR" kern="1200">
                <a:solidFill>
                  <a:srgbClr val="3E454A"/>
                </a:solidFill>
                <a:ea typeface="+mn-ea"/>
                <a:cs typeface="+mn-cs"/>
              </a:rP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pPr defTabSz="685800"/>
            <a:fld id="{975A587B-5814-4D9B-9598-FE9CB954CB01}" type="slidenum">
              <a:rPr lang="fr-FR" kern="1200" smtClean="0">
                <a:solidFill>
                  <a:srgbClr val="D7000F"/>
                </a:solidFill>
                <a:ea typeface="+mn-ea"/>
                <a:cs typeface="+mn-cs"/>
              </a:rPr>
              <a:pPr defTabSz="685800"/>
              <a:t>‹N°›</a:t>
            </a:fld>
            <a:endParaRPr lang="fr-FR" kern="1200">
              <a:solidFill>
                <a:srgbClr val="D7000F"/>
              </a:solidFill>
              <a:ea typeface="+mn-ea"/>
              <a:cs typeface="+mn-cs"/>
            </a:endParaRP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3966566" y="1385430"/>
            <a:ext cx="1203724" cy="1203724"/>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3225">
                <a:solidFill>
                  <a:schemeClr val="tx2"/>
                </a:solidFill>
              </a:defRPr>
            </a:lvl1pPr>
            <a:lvl2pPr algn="ctr">
              <a:defRPr sz="75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5668783" y="1385430"/>
            <a:ext cx="1203724" cy="1203724"/>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3225">
                <a:solidFill>
                  <a:schemeClr val="tx2"/>
                </a:solidFill>
              </a:defRPr>
            </a:lvl1pPr>
            <a:lvl2pPr algn="ctr">
              <a:defRPr sz="75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7371000" y="1385430"/>
            <a:ext cx="1203724" cy="1203724"/>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3225">
                <a:solidFill>
                  <a:schemeClr val="tx2"/>
                </a:solidFill>
              </a:defRPr>
            </a:lvl1pPr>
            <a:lvl2pPr algn="ctr">
              <a:defRPr sz="75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3896100" y="3010500"/>
            <a:ext cx="4678187" cy="1560600"/>
          </a:xfrm>
        </p:spPr>
        <p:txBody>
          <a:bodyPr/>
          <a:lstStyle>
            <a:lvl1pPr>
              <a:defRPr sz="1200">
                <a:solidFill>
                  <a:schemeClr val="tx2"/>
                </a:solidFill>
              </a:defRPr>
            </a:lvl1pPr>
            <a:lvl2pPr>
              <a:spcBef>
                <a:spcPts val="975"/>
              </a:spcBef>
              <a:defRPr sz="105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475200" y="4328100"/>
            <a:ext cx="2953801" cy="243000"/>
          </a:xfrm>
        </p:spPr>
        <p:txBody>
          <a:bodyPr/>
          <a:lstStyle>
            <a:lvl1pPr>
              <a:defRPr sz="825" b="0">
                <a:solidFill>
                  <a:schemeClr val="tx1"/>
                </a:solidFill>
              </a:defRPr>
            </a:lvl1pPr>
          </a:lstStyle>
          <a:p>
            <a:pPr lvl="0"/>
            <a:r>
              <a:rPr lang="fr-FR"/>
              <a:t>Cliquez pour 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1842412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09532" y="1623061"/>
            <a:ext cx="4524936" cy="1871291"/>
          </a:xfrm>
          <a:prstGeom prst="rect">
            <a:avLst/>
          </a:prstGeom>
        </p:spPr>
      </p:pic>
    </p:spTree>
    <p:extLst>
      <p:ext uri="{BB962C8B-B14F-4D97-AF65-F5344CB8AC3E}">
        <p14:creationId xmlns:p14="http://schemas.microsoft.com/office/powerpoint/2010/main" val="3328667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543675" y="3017520"/>
            <a:ext cx="2600325" cy="2125337"/>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085975" y="1815669"/>
            <a:ext cx="1262063" cy="158951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3397590" y="1815668"/>
            <a:ext cx="0" cy="148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5746098" y="1815668"/>
            <a:ext cx="0" cy="148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3514725" y="1815669"/>
            <a:ext cx="2110379" cy="158951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5797154" y="1815669"/>
            <a:ext cx="1260871" cy="158951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639626" y="2177081"/>
            <a:ext cx="1881065" cy="618208"/>
          </a:xfrm>
          <a:prstGeom prst="rect">
            <a:avLst/>
          </a:prstGeom>
        </p:spPr>
      </p:pic>
    </p:spTree>
    <p:extLst>
      <p:ext uri="{BB962C8B-B14F-4D97-AF65-F5344CB8AC3E}">
        <p14:creationId xmlns:p14="http://schemas.microsoft.com/office/powerpoint/2010/main" val="13379325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383609" y="327541"/>
            <a:ext cx="7704856" cy="337362"/>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449716" y="610214"/>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899592" y="1131589"/>
            <a:ext cx="7704856" cy="37125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730939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403203" y="325029"/>
            <a:ext cx="7704856" cy="337362"/>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488905" y="612000"/>
            <a:ext cx="7704098" cy="288032"/>
          </a:xfrm>
          <a:prstGeom prst="rect">
            <a:avLst/>
          </a:prstGeom>
        </p:spPr>
        <p:txBody>
          <a:bodyPr lIns="0" tIns="0" rIns="0" bIns="0">
            <a:normAutofit/>
          </a:bodyPr>
          <a:lstStyle>
            <a:lvl1pPr marL="0" indent="0" algn="l">
              <a:buNone/>
              <a:defRPr sz="1600" b="1" i="0" baseline="0">
                <a:solidFill>
                  <a:srgbClr val="B24388"/>
                </a:solidFill>
                <a:latin typeface="Arial" panose="020B0604020202020204" pitchFamily="34" charset="0"/>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577471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3C524F-F47F-4F62-B901-8A110D92B4FF}"/>
              </a:ext>
            </a:extLst>
          </p:cNvPr>
          <p:cNvSpPr>
            <a:spLocks noGrp="1"/>
          </p:cNvSpPr>
          <p:nvPr>
            <p:ph type="ctrTitle"/>
          </p:nvPr>
        </p:nvSpPr>
        <p:spPr>
          <a:xfrm>
            <a:off x="1143000" y="841772"/>
            <a:ext cx="6858000" cy="17907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CFB0FB42-B854-4F20-B8C0-34CBB1EBEC8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182DF04-15D9-43E1-8132-A6B8205C9B8C}"/>
              </a:ext>
            </a:extLst>
          </p:cNvPr>
          <p:cNvSpPr>
            <a:spLocks noGrp="1"/>
          </p:cNvSpPr>
          <p:nvPr>
            <p:ph type="dt" sz="half" idx="10"/>
          </p:nvPr>
        </p:nvSpPr>
        <p:spPr/>
        <p:txBody>
          <a:bodyPr/>
          <a:lstStyle/>
          <a:p>
            <a:fld id="{F4441D13-0708-4CA4-A0D2-772D4A715987}" type="datetimeFigureOut">
              <a:rPr lang="fr-FR" smtClean="0"/>
              <a:t>08/12/2022</a:t>
            </a:fld>
            <a:endParaRPr lang="fr-FR"/>
          </a:p>
        </p:txBody>
      </p:sp>
      <p:sp>
        <p:nvSpPr>
          <p:cNvPr id="5" name="Espace réservé du pied de page 4">
            <a:extLst>
              <a:ext uri="{FF2B5EF4-FFF2-40B4-BE49-F238E27FC236}">
                <a16:creationId xmlns:a16="http://schemas.microsoft.com/office/drawing/2014/main" id="{682A730F-0EBC-45DB-A6FE-6246F72FC10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C777C95-0AF8-4AFC-8B48-66B56DA05B13}"/>
              </a:ext>
            </a:extLst>
          </p:cNvPr>
          <p:cNvSpPr>
            <a:spLocks noGrp="1"/>
          </p:cNvSpPr>
          <p:nvPr>
            <p:ph type="sldNum" sz="quarter" idx="12"/>
          </p:nvPr>
        </p:nvSpPr>
        <p:spPr/>
        <p:txBody>
          <a:bodyPr/>
          <a:lstStyle/>
          <a:p>
            <a:fld id="{78FF139A-5F7F-4127-B417-E17B758C5C86}" type="slidenum">
              <a:rPr lang="fr-FR" smtClean="0"/>
              <a:t>‹N°›</a:t>
            </a:fld>
            <a:endParaRPr lang="fr-FR"/>
          </a:p>
        </p:txBody>
      </p:sp>
    </p:spTree>
    <p:extLst>
      <p:ext uri="{BB962C8B-B14F-4D97-AF65-F5344CB8AC3E}">
        <p14:creationId xmlns:p14="http://schemas.microsoft.com/office/powerpoint/2010/main" val="39591436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2870" y="-22860"/>
            <a:ext cx="9326880" cy="5166360"/>
          </a:xfrm>
          <a:prstGeom prst="rect">
            <a:avLst/>
          </a:prstGeom>
        </p:spPr>
      </p:pic>
      <p:grpSp>
        <p:nvGrpSpPr>
          <p:cNvPr id="27" name="Groupe 26"/>
          <p:cNvGrpSpPr/>
          <p:nvPr userDrawn="1"/>
        </p:nvGrpSpPr>
        <p:grpSpPr>
          <a:xfrm>
            <a:off x="6684764" y="3730300"/>
            <a:ext cx="2103499" cy="870266"/>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3204650" y="824200"/>
            <a:ext cx="5583613" cy="29061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3462816" y="1130263"/>
            <a:ext cx="5130000" cy="1350000"/>
          </a:xfrm>
        </p:spPr>
        <p:txBody>
          <a:bodyPr anchor="b"/>
          <a:lstStyle>
            <a:lvl1pPr algn="l">
              <a:lnSpc>
                <a:spcPct val="72000"/>
              </a:lnSpc>
              <a:defRPr sz="3525"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3462816" y="2460663"/>
            <a:ext cx="5130000" cy="675000"/>
          </a:xfrm>
        </p:spPr>
        <p:txBody>
          <a:bodyPr anchor="t"/>
          <a:lstStyle>
            <a:lvl1pPr marL="0" indent="0" algn="l">
              <a:buNone/>
              <a:defRPr sz="1725"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3462816" y="3158729"/>
            <a:ext cx="1890000" cy="405000"/>
          </a:xfrm>
        </p:spPr>
        <p:txBody>
          <a:bodyPr/>
          <a:lstStyle>
            <a:lvl1pPr>
              <a:defRPr sz="1725" b="1">
                <a:solidFill>
                  <a:schemeClr val="tx1"/>
                </a:solidFill>
              </a:defRPr>
            </a:lvl1pPr>
          </a:lstStyle>
          <a:p>
            <a:fld id="{1DDEEB31-9BA0-4AE4-AB15-5BDF592549E5}" type="datetime4">
              <a:rPr lang="fr-FR" smtClean="0"/>
              <a:t>8 décembre 2022</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3485506"/>
            <a:ext cx="1845057" cy="1657351"/>
          </a:xfrm>
          <a:prstGeom prst="rect">
            <a:avLst/>
          </a:prstGeom>
        </p:spPr>
      </p:pic>
    </p:spTree>
    <p:extLst>
      <p:ext uri="{BB962C8B-B14F-4D97-AF65-F5344CB8AC3E}">
        <p14:creationId xmlns:p14="http://schemas.microsoft.com/office/powerpoint/2010/main" val="2862912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402300" y="403085"/>
            <a:ext cx="8370000" cy="3196334"/>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sz="1050"/>
          </a:p>
        </p:txBody>
      </p:sp>
      <p:sp>
        <p:nvSpPr>
          <p:cNvPr id="2" name="Titre 1">
            <a:extLst>
              <a:ext uri="{FF2B5EF4-FFF2-40B4-BE49-F238E27FC236}">
                <a16:creationId xmlns:a16="http://schemas.microsoft.com/office/drawing/2014/main" id="{50C5EE01-F973-4120-91B8-34CAA765DBA3}"/>
              </a:ext>
            </a:extLst>
          </p:cNvPr>
          <p:cNvSpPr>
            <a:spLocks noGrp="1"/>
          </p:cNvSpPr>
          <p:nvPr>
            <p:ph type="ctrTitle" hasCustomPrompt="1"/>
          </p:nvPr>
        </p:nvSpPr>
        <p:spPr>
          <a:xfrm>
            <a:off x="832653" y="795977"/>
            <a:ext cx="7560000" cy="1350000"/>
          </a:xfrm>
        </p:spPr>
        <p:txBody>
          <a:bodyPr anchor="b"/>
          <a:lstStyle>
            <a:lvl1pPr algn="l">
              <a:lnSpc>
                <a:spcPct val="72000"/>
              </a:lnSpc>
              <a:defRPr sz="3525" cap="none" baseline="0">
                <a:solidFill>
                  <a:schemeClr val="tx2"/>
                </a:solidFill>
              </a:defRPr>
            </a:lvl1pPr>
          </a:lstStyle>
          <a:p>
            <a:r>
              <a:rPr lang="fr-FR"/>
              <a:t>Deep Purple EI</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hasCustomPrompt="1"/>
          </p:nvPr>
        </p:nvSpPr>
        <p:spPr>
          <a:xfrm>
            <a:off x="832653" y="2126378"/>
            <a:ext cx="7560000" cy="675000"/>
          </a:xfrm>
        </p:spPr>
        <p:txBody>
          <a:bodyPr anchor="t"/>
          <a:lstStyle>
            <a:lvl1pPr marL="0" indent="0" algn="l">
              <a:buNone/>
              <a:defRPr sz="1725"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ltLang="en-US" b="1">
                <a:solidFill>
                  <a:schemeClr val="tx2"/>
                </a:solidFill>
                <a:latin typeface="Montserrat" panose="00000500000000000000" pitchFamily="2" charset="0"/>
              </a:rPr>
              <a:t>Fonctionnalités pour les EI</a:t>
            </a:r>
            <a:endParaRPr lang="pt-BR" altLang="en-US" b="1" dirty="0">
              <a:solidFill>
                <a:schemeClr val="tx2"/>
              </a:solidFill>
              <a:latin typeface="Montserrat" panose="00000500000000000000" pitchFamily="2" charset="0"/>
            </a:endParaRP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832655" y="3045899"/>
            <a:ext cx="1890000" cy="405000"/>
          </a:xfrm>
        </p:spPr>
        <p:txBody>
          <a:bodyPr/>
          <a:lstStyle>
            <a:lvl1pPr>
              <a:defRPr sz="1725" b="1">
                <a:solidFill>
                  <a:schemeClr val="tx1"/>
                </a:solidFill>
              </a:defRPr>
            </a:lvl1pPr>
          </a:lstStyle>
          <a:p>
            <a:fld id="{E7DACAFC-3B2C-4AAE-9B5B-FDEB4B70AB80}" type="datetime4">
              <a:rPr lang="fr-FR" smtClean="0"/>
              <a:t>8 décembre 2022</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3485506"/>
            <a:ext cx="1845057" cy="165735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95302" y="3566738"/>
            <a:ext cx="2311935" cy="956102"/>
          </a:xfrm>
          <a:prstGeom prst="rect">
            <a:avLst/>
          </a:prstGeom>
        </p:spPr>
      </p:pic>
    </p:spTree>
    <p:extLst>
      <p:ext uri="{BB962C8B-B14F-4D97-AF65-F5344CB8AC3E}">
        <p14:creationId xmlns:p14="http://schemas.microsoft.com/office/powerpoint/2010/main" val="14090369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1311" y="4723423"/>
            <a:ext cx="980480" cy="322232"/>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402257" y="402258"/>
            <a:ext cx="8370044" cy="4354006"/>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sz="1050">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579835" y="526500"/>
            <a:ext cx="7965000" cy="378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111589" y="1271798"/>
            <a:ext cx="999000" cy="432000"/>
          </a:xfrm>
        </p:spPr>
        <p:txBody>
          <a:bodyPr anchor="ctr"/>
          <a:lstStyle>
            <a:lvl1pPr marL="0" indent="-216000">
              <a:buFont typeface="Wingdings" panose="05000000000000000000" pitchFamily="2" charset="2"/>
              <a:buChar char=""/>
              <a:defRPr sz="2625" b="0">
                <a:solidFill>
                  <a:schemeClr val="tx2"/>
                </a:solidFill>
                <a:latin typeface="Arial Black" panose="020B0A040201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882519" y="1070834"/>
            <a:ext cx="1620000" cy="810000"/>
          </a:xfrm>
        </p:spPr>
        <p:txBody>
          <a:bodyPr anchor="ctr"/>
          <a:lstStyle>
            <a:lvl1pPr marL="0" indent="0">
              <a:buFont typeface="Wingdings" panose="05000000000000000000" pitchFamily="2" charset="2"/>
              <a:buNone/>
              <a:defRPr sz="975" b="1">
                <a:solidFill>
                  <a:schemeClr val="tx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15E5510B-FB75-4261-9732-D9A4D11BFB68}" type="datetime4">
              <a:rPr lang="fr-FR" smtClean="0"/>
              <a:t>8 décembre 2022</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Fonctionnalités DEI Pro EI</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111589" y="2297819"/>
            <a:ext cx="999000" cy="432000"/>
          </a:xfrm>
        </p:spPr>
        <p:txBody>
          <a:bodyPr anchor="ctr"/>
          <a:lstStyle>
            <a:lvl1pPr marL="0" indent="-216000">
              <a:buClr>
                <a:schemeClr val="tx2"/>
              </a:buClr>
              <a:buFont typeface="Wingdings" panose="05000000000000000000" pitchFamily="2" charset="2"/>
              <a:buChar char=""/>
              <a:defRPr sz="2625"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1882519" y="2099627"/>
            <a:ext cx="1620000" cy="810000"/>
          </a:xfrm>
        </p:spPr>
        <p:txBody>
          <a:bodyPr anchor="ctr"/>
          <a:lstStyle>
            <a:lvl1pPr>
              <a:defRPr sz="975">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111589" y="3323840"/>
            <a:ext cx="999000" cy="432000"/>
          </a:xfrm>
        </p:spPr>
        <p:txBody>
          <a:bodyPr anchor="ctr"/>
          <a:lstStyle>
            <a:lvl1pPr marL="0" indent="-216000">
              <a:buFont typeface="Wingdings" panose="05000000000000000000" pitchFamily="2" charset="2"/>
              <a:buChar char=""/>
              <a:defRPr sz="2625" b="0">
                <a:solidFill>
                  <a:schemeClr val="tx2"/>
                </a:solidFill>
                <a:latin typeface="Arial Black" panose="020B0A040201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1882519" y="3125684"/>
            <a:ext cx="1620000" cy="810000"/>
          </a:xfrm>
        </p:spPr>
        <p:txBody>
          <a:bodyPr anchor="ctr"/>
          <a:lstStyle>
            <a:lvl1pPr>
              <a:defRPr sz="975">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4835864" y="1271798"/>
            <a:ext cx="999000" cy="432000"/>
          </a:xfrm>
        </p:spPr>
        <p:txBody>
          <a:bodyPr anchor="ctr"/>
          <a:lstStyle>
            <a:lvl1pPr marL="0" indent="-216000">
              <a:buFont typeface="Wingdings" panose="05000000000000000000" pitchFamily="2" charset="2"/>
              <a:buChar char=""/>
              <a:defRPr sz="2625" b="0">
                <a:solidFill>
                  <a:schemeClr val="tx2"/>
                </a:solidFill>
                <a:latin typeface="Arial Black" panose="020B0A040201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5606794" y="1070834"/>
            <a:ext cx="1620000" cy="810000"/>
          </a:xfrm>
        </p:spPr>
        <p:txBody>
          <a:bodyPr anchor="ctr"/>
          <a:lstStyle>
            <a:lvl1pPr marL="0" indent="0">
              <a:buFont typeface="Wingdings" panose="05000000000000000000" pitchFamily="2" charset="2"/>
              <a:buNone/>
              <a:defRPr sz="975" b="1">
                <a:solidFill>
                  <a:schemeClr val="tx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4835864" y="2297819"/>
            <a:ext cx="999000" cy="432000"/>
          </a:xfrm>
        </p:spPr>
        <p:txBody>
          <a:bodyPr anchor="ctr"/>
          <a:lstStyle>
            <a:lvl1pPr marL="0" indent="-216000">
              <a:buClr>
                <a:schemeClr val="tx2"/>
              </a:buClr>
              <a:buFont typeface="Wingdings" panose="05000000000000000000" pitchFamily="2" charset="2"/>
              <a:buChar char=""/>
              <a:defRPr sz="2625"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5606794" y="2099627"/>
            <a:ext cx="1620000" cy="810000"/>
          </a:xfrm>
        </p:spPr>
        <p:txBody>
          <a:bodyPr anchor="ctr"/>
          <a:lstStyle>
            <a:lvl1pPr>
              <a:defRPr sz="975">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4835864" y="3323840"/>
            <a:ext cx="999000" cy="432000"/>
          </a:xfrm>
        </p:spPr>
        <p:txBody>
          <a:bodyPr anchor="ctr"/>
          <a:lstStyle>
            <a:lvl1pPr marL="0" indent="-216000">
              <a:buFont typeface="Wingdings" panose="05000000000000000000" pitchFamily="2" charset="2"/>
              <a:buChar char=""/>
              <a:defRPr sz="2625" b="0">
                <a:solidFill>
                  <a:schemeClr val="tx2"/>
                </a:solidFill>
                <a:latin typeface="Arial Black" panose="020B0A040201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5606794" y="3125684"/>
            <a:ext cx="1620000" cy="810000"/>
          </a:xfrm>
        </p:spPr>
        <p:txBody>
          <a:bodyPr anchor="ctr"/>
          <a:lstStyle>
            <a:lvl1pPr>
              <a:defRPr sz="975">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18602451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24133" y="4633202"/>
            <a:ext cx="1318020" cy="433164"/>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402257" y="402259"/>
            <a:ext cx="8370002" cy="4275830"/>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fr-FR" sz="1050"/>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812840" y="1705213"/>
            <a:ext cx="2160000" cy="810000"/>
          </a:xfrm>
        </p:spPr>
        <p:txBody>
          <a:bodyPr anchor="b"/>
          <a:lstStyle>
            <a:lvl1pPr algn="l">
              <a:defRPr sz="5175"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812840" y="2451972"/>
            <a:ext cx="5940000" cy="1620000"/>
          </a:xfrm>
        </p:spPr>
        <p:txBody>
          <a:bodyPr anchor="t"/>
          <a:lstStyle>
            <a:lvl1pPr marL="0" indent="0" algn="l">
              <a:buNone/>
              <a:defRPr sz="1725" b="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6A82E49E-FD42-4221-951C-239F956629D0}" type="datetime4">
              <a:rPr lang="fr-FR" smtClean="0"/>
              <a:t>8 décembre 2022</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Fonctionnalités DEI Pro EI</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44480" y="4617681"/>
            <a:ext cx="1356097" cy="445678"/>
          </a:xfrm>
          <a:prstGeom prst="rect">
            <a:avLst/>
          </a:prstGeom>
        </p:spPr>
      </p:pic>
    </p:spTree>
    <p:extLst>
      <p:ext uri="{BB962C8B-B14F-4D97-AF65-F5344CB8AC3E}">
        <p14:creationId xmlns:p14="http://schemas.microsoft.com/office/powerpoint/2010/main" val="3574732426"/>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1311" y="4723423"/>
            <a:ext cx="980480" cy="322232"/>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387000" y="4670654"/>
            <a:ext cx="8370000" cy="93460"/>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sz="1050"/>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52714" y="1406128"/>
            <a:ext cx="7560000" cy="994172"/>
          </a:xfrm>
        </p:spPr>
        <p:txBody>
          <a:bodyPr anchor="t"/>
          <a:lstStyle>
            <a:lvl1pPr>
              <a:defRPr sz="2925"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752714" y="969169"/>
            <a:ext cx="7560000" cy="513000"/>
          </a:xfrm>
        </p:spPr>
        <p:txBody>
          <a:bodyPr anchor="b"/>
          <a:lstStyle>
            <a:lvl1pPr marL="0" indent="0">
              <a:buNone/>
              <a:defRPr sz="29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3801428" y="3142296"/>
            <a:ext cx="4968130" cy="1080000"/>
          </a:xfrm>
        </p:spPr>
        <p:txBody>
          <a:bodyPr/>
          <a:lstStyle>
            <a:lvl1pPr>
              <a:lnSpc>
                <a:spcPct val="90000"/>
              </a:lnSpc>
              <a:defRPr sz="2250" b="0">
                <a:solidFill>
                  <a:schemeClr val="tx1"/>
                </a:solidFill>
              </a:defRPr>
            </a:lvl1pPr>
            <a:lvl2pPr marL="3645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402300" y="402300"/>
            <a:ext cx="8370000" cy="2473384"/>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sz="1050"/>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896EB21-CF27-40C6-8346-BC2B31E86477}" type="datetime4">
              <a:rPr lang="fr-FR" smtClean="0"/>
              <a:t>8 décembre 2022</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Fonctionnalités DEI Pro EI</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41508280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3B0088C9-132E-4560-AE6A-3426DD1741A3}" type="datetime4">
              <a:rPr lang="fr-FR" smtClean="0"/>
              <a:t>8 décembre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29602144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8" y="1135260"/>
            <a:ext cx="3871800"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2608FA39-A9B4-43B5-A6FE-64BE1D5B2592}" type="datetime4">
              <a:rPr lang="fr-FR" smtClean="0"/>
              <a:t>8 décembre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4703388" y="1135260"/>
            <a:ext cx="3870899"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18250968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8" y="1135260"/>
            <a:ext cx="5400000"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5D3156CB-B467-4043-9476-D0C2E79AB458}" type="datetime4">
              <a:rPr lang="fr-FR" smtClean="0"/>
              <a:t>8 décembre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6104017" y="1130025"/>
            <a:ext cx="2622230" cy="3146777"/>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23780638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03388" y="1135260"/>
            <a:ext cx="3870899"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EFA11780-7B1F-4759-B5AA-6A8C25860351}" type="datetime4">
              <a:rPr lang="fr-FR" smtClean="0"/>
              <a:t>8 décembre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556618" y="1135260"/>
            <a:ext cx="3906440" cy="3156348"/>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474287" y="4326729"/>
            <a:ext cx="3988771" cy="216000"/>
          </a:xfrm>
        </p:spPr>
        <p:txBody>
          <a:bodyPr/>
          <a:lstStyle>
            <a:lvl1pPr>
              <a:defRPr sz="825"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20681107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7" y="1135260"/>
            <a:ext cx="3949301"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C812B8BF-0705-45E7-9E0F-D55BC795EC6F}" type="datetime4">
              <a:rPr lang="fr-FR" smtClean="0"/>
              <a:t>8 décembre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4667847" y="1135260"/>
            <a:ext cx="3906440" cy="3156348"/>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4585516" y="4326729"/>
            <a:ext cx="3988771" cy="216000"/>
          </a:xfrm>
        </p:spPr>
        <p:txBody>
          <a:bodyPr/>
          <a:lstStyle>
            <a:lvl1pPr>
              <a:defRPr sz="825"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16209899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74287" y="1135260"/>
            <a:ext cx="3949301" cy="3429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4A1BE99-0671-4AB3-B75C-933041306978}" type="datetime4">
              <a:rPr lang="fr-FR" smtClean="0"/>
              <a:t>8 décembre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4659287" y="1135259"/>
            <a:ext cx="3915000" cy="3240000"/>
          </a:xfrm>
        </p:spPr>
        <p:txBody>
          <a:bodyPr/>
          <a:lstStyle>
            <a:lvl1pPr>
              <a:defRPr sz="105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860536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3674CF-2944-40B0-8DC9-45804C29EFC5}" type="datetime4">
              <a:rPr lang="fr-FR" smtClean="0"/>
              <a:t>8 décembre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474287" y="1135259"/>
            <a:ext cx="3915000" cy="3240000"/>
          </a:xfrm>
        </p:spPr>
        <p:txBody>
          <a:bodyPr/>
          <a:lstStyle>
            <a:lvl1pPr>
              <a:defRPr sz="105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4659287" y="1135259"/>
            <a:ext cx="3915000" cy="3240000"/>
          </a:xfrm>
        </p:spPr>
        <p:txBody>
          <a:bodyPr/>
          <a:lstStyle>
            <a:lvl1pPr>
              <a:defRPr sz="105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7065510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556618" y="1135260"/>
            <a:ext cx="3906440" cy="3156348"/>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F552B85-EB98-4540-B8CC-27434938C801}" type="datetime4">
              <a:rPr lang="fr-FR" smtClean="0"/>
              <a:t>8 décembre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4703400" y="2332800"/>
            <a:ext cx="3871800" cy="2208600"/>
          </a:xfrm>
        </p:spPr>
        <p:txBody>
          <a:bodyPr/>
          <a:lstStyle>
            <a:lvl1pPr>
              <a:defRPr sz="1200">
                <a:solidFill>
                  <a:schemeClr val="tx2"/>
                </a:solidFill>
              </a:defRPr>
            </a:lvl1pPr>
            <a:lvl2pPr>
              <a:spcBef>
                <a:spcPts val="975"/>
              </a:spcBef>
              <a:defRPr sz="105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474287" y="4326729"/>
            <a:ext cx="3989189" cy="216000"/>
          </a:xfrm>
        </p:spPr>
        <p:txBody>
          <a:bodyPr/>
          <a:lstStyle>
            <a:lvl1pPr>
              <a:defRPr sz="825"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3516483" y="1482232"/>
            <a:ext cx="4039582" cy="585296"/>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025">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653972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556618" y="1135260"/>
            <a:ext cx="2872383" cy="3156348"/>
          </a:xfrm>
          <a:solidFill>
            <a:schemeClr val="tx2">
              <a:lumMod val="20000"/>
              <a:lumOff val="80000"/>
            </a:schemeClr>
          </a:solidFill>
        </p:spPr>
        <p:txBody>
          <a:bodyPr/>
          <a:lstStyle>
            <a:lvl1pPr marL="0" indent="0">
              <a:buNone/>
              <a:defRPr sz="1050" b="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F555020-87FE-47C0-A20C-658002A28C07}" type="datetime4">
              <a:rPr lang="fr-FR" smtClean="0"/>
              <a:t>8 décembre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Fonctionnalités DEI Pro EI</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474288" y="621011"/>
            <a:ext cx="8099999" cy="324000"/>
          </a:xfrm>
        </p:spPr>
        <p:txBody>
          <a:bodyPr anchor="t"/>
          <a:lstStyle>
            <a:lvl1pPr marL="0" indent="0">
              <a:buNone/>
              <a:defRPr sz="1425"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3966566" y="1385430"/>
            <a:ext cx="1203724" cy="1203724"/>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3225">
                <a:solidFill>
                  <a:schemeClr val="tx2"/>
                </a:solidFill>
              </a:defRPr>
            </a:lvl1pPr>
            <a:lvl2pPr algn="ctr">
              <a:defRPr sz="75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5668783" y="1385430"/>
            <a:ext cx="1203724" cy="1203724"/>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3225">
                <a:solidFill>
                  <a:schemeClr val="tx2"/>
                </a:solidFill>
              </a:defRPr>
            </a:lvl1pPr>
            <a:lvl2pPr algn="ctr">
              <a:defRPr sz="75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7371000" y="1385430"/>
            <a:ext cx="1203724" cy="1203724"/>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3225">
                <a:solidFill>
                  <a:schemeClr val="tx2"/>
                </a:solidFill>
              </a:defRPr>
            </a:lvl1pPr>
            <a:lvl2pPr algn="ctr">
              <a:defRPr sz="75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3896100" y="3010500"/>
            <a:ext cx="4678187" cy="1560600"/>
          </a:xfrm>
        </p:spPr>
        <p:txBody>
          <a:bodyPr/>
          <a:lstStyle>
            <a:lvl1pPr>
              <a:defRPr sz="1200">
                <a:solidFill>
                  <a:schemeClr val="tx2"/>
                </a:solidFill>
              </a:defRPr>
            </a:lvl1pPr>
            <a:lvl2pPr>
              <a:spcBef>
                <a:spcPts val="975"/>
              </a:spcBef>
              <a:defRPr sz="105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475200" y="4328100"/>
            <a:ext cx="2953801" cy="243000"/>
          </a:xfrm>
        </p:spPr>
        <p:txBody>
          <a:bodyPr/>
          <a:lstStyle>
            <a:lvl1pPr>
              <a:defRPr sz="825" b="0">
                <a:solidFill>
                  <a:schemeClr val="tx1"/>
                </a:solidFill>
              </a:defRPr>
            </a:lvl1pPr>
          </a:lstStyle>
          <a:p>
            <a:pPr lvl="0"/>
            <a:r>
              <a:rPr lang="fr-FR"/>
              <a:t>Cliquez pour 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8011890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09532" y="1623061"/>
            <a:ext cx="4524936" cy="1871291"/>
          </a:xfrm>
          <a:prstGeom prst="rect">
            <a:avLst/>
          </a:prstGeom>
        </p:spPr>
      </p:pic>
    </p:spTree>
    <p:extLst>
      <p:ext uri="{BB962C8B-B14F-4D97-AF65-F5344CB8AC3E}">
        <p14:creationId xmlns:p14="http://schemas.microsoft.com/office/powerpoint/2010/main" val="28449019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543675" y="3017520"/>
            <a:ext cx="2600325" cy="2125337"/>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085975" y="1815669"/>
            <a:ext cx="1262063" cy="158951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3397590" y="1815668"/>
            <a:ext cx="0" cy="148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5746098" y="1815668"/>
            <a:ext cx="0" cy="148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3514725" y="1815669"/>
            <a:ext cx="2110379" cy="158951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5797154" y="1815669"/>
            <a:ext cx="1260871" cy="158951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639626" y="2177081"/>
            <a:ext cx="1881065" cy="618208"/>
          </a:xfrm>
          <a:prstGeom prst="rect">
            <a:avLst/>
          </a:prstGeom>
        </p:spPr>
      </p:pic>
    </p:spTree>
    <p:extLst>
      <p:ext uri="{BB962C8B-B14F-4D97-AF65-F5344CB8AC3E}">
        <p14:creationId xmlns:p14="http://schemas.microsoft.com/office/powerpoint/2010/main" val="3160130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image" Target="../media/image1.pn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theme" Target="../theme/theme2.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image" Target="../media/image2.jpg"/><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7631311" y="4723423"/>
            <a:ext cx="980480" cy="322232"/>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387000" y="4670654"/>
            <a:ext cx="8370000" cy="93460"/>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3E454A"/>
              </a:solidFill>
              <a:effectLst/>
              <a:uLnTx/>
              <a:uFillTx/>
              <a:latin typeface="Arial" panose="020B0604020202020204"/>
              <a:ea typeface="+mn-ea"/>
              <a:cs typeface="+mn-cs"/>
            </a:endParaRP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474288" y="148591"/>
            <a:ext cx="8100000" cy="539420"/>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474288" y="1135260"/>
            <a:ext cx="8100000" cy="3429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5661726" y="4851733"/>
            <a:ext cx="1080000" cy="189000"/>
          </a:xfrm>
          <a:prstGeom prst="rect">
            <a:avLst/>
          </a:prstGeom>
        </p:spPr>
        <p:txBody>
          <a:bodyPr vert="horz" lIns="91440" tIns="45720" rIns="91440" bIns="45720" rtlCol="0" anchor="ctr">
            <a:noAutofit/>
          </a:bodyPr>
          <a:lstStyle>
            <a:lvl1pPr algn="l">
              <a:defRPr sz="713">
                <a:solidFill>
                  <a:schemeClr val="tx1"/>
                </a:solidFill>
              </a:defRPr>
            </a:lvl1pPr>
          </a:lstStyle>
          <a:p>
            <a:pPr defTabSz="685800"/>
            <a:fld id="{0065E05A-7CAD-4195-8E5B-20FFD1124F89}" type="datetime4">
              <a:rPr lang="fr-FR" kern="1200" smtClean="0">
                <a:solidFill>
                  <a:srgbClr val="3E454A"/>
                </a:solidFill>
                <a:ea typeface="+mn-ea"/>
                <a:cs typeface="+mn-cs"/>
              </a:rPr>
              <a:t>8 décembre 2022</a:t>
            </a:fld>
            <a:endParaRPr lang="fr-FR" kern="1200" dirty="0">
              <a:solidFill>
                <a:srgbClr val="3E454A"/>
              </a:solidFill>
              <a:ea typeface="+mn-ea"/>
              <a:cs typeface="+mn-cs"/>
            </a:endParaRP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474288" y="4851733"/>
            <a:ext cx="2700000" cy="189000"/>
          </a:xfrm>
          <a:prstGeom prst="rect">
            <a:avLst/>
          </a:prstGeom>
        </p:spPr>
        <p:txBody>
          <a:bodyPr vert="horz" lIns="91440" tIns="45720" rIns="91440" bIns="45720" rtlCol="0" anchor="ctr">
            <a:noAutofit/>
          </a:bodyPr>
          <a:lstStyle>
            <a:lvl1pPr algn="l">
              <a:defRPr sz="713">
                <a:solidFill>
                  <a:schemeClr val="tx1"/>
                </a:solidFill>
              </a:defRPr>
            </a:lvl1pPr>
          </a:lstStyle>
          <a:p>
            <a:pPr defTabSz="685800"/>
            <a:r>
              <a:rPr lang="fr-FR" kern="1200">
                <a:solidFill>
                  <a:srgbClr val="3E454A"/>
                </a:solidFill>
                <a:ea typeface="+mn-ea"/>
                <a:cs typeface="+mn-cs"/>
              </a:rPr>
              <a:t>Fonctionnalités DEI Pro EI</a:t>
            </a:r>
            <a:endParaRPr lang="fr-FR" kern="1200" dirty="0">
              <a:solidFill>
                <a:srgbClr val="3E454A"/>
              </a:solidFill>
              <a:ea typeface="+mn-ea"/>
              <a:cs typeface="+mn-cs"/>
            </a:endParaRP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4302000" y="4857750"/>
            <a:ext cx="540000" cy="189000"/>
          </a:xfrm>
          <a:prstGeom prst="rect">
            <a:avLst/>
          </a:prstGeom>
        </p:spPr>
        <p:txBody>
          <a:bodyPr vert="horz" lIns="91440" tIns="45720" rIns="91440" bIns="45720" rtlCol="0" anchor="ctr">
            <a:noAutofit/>
          </a:bodyPr>
          <a:lstStyle>
            <a:lvl1pPr algn="ctr">
              <a:defRPr sz="975" b="1">
                <a:solidFill>
                  <a:schemeClr val="tx2"/>
                </a:solidFill>
              </a:defRPr>
            </a:lvl1pPr>
          </a:lstStyle>
          <a:p>
            <a:pPr defTabSz="685800"/>
            <a:fld id="{975A587B-5814-4D9B-9598-FE9CB954CB01}" type="slidenum">
              <a:rPr lang="fr-FR" kern="1200" smtClean="0">
                <a:solidFill>
                  <a:srgbClr val="D7000F"/>
                </a:solidFill>
                <a:ea typeface="+mn-ea"/>
                <a:cs typeface="+mn-cs"/>
              </a:rPr>
              <a:pPr defTabSz="685800"/>
              <a:t>‹N°›</a:t>
            </a:fld>
            <a:endParaRPr lang="fr-FR" kern="1200" dirty="0">
              <a:solidFill>
                <a:srgbClr val="D7000F"/>
              </a:solidFill>
              <a:ea typeface="+mn-ea"/>
              <a:cs typeface="+mn-cs"/>
            </a:endParaRP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485596"/>
            <a:ext cx="418500" cy="78224"/>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1" name="Image 10"/>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3508076889"/>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7" r:id="rId17"/>
    <p:sldLayoutId id="2147483808" r:id="rId18"/>
    <p:sldLayoutId id="2147483827" r:id="rId19"/>
  </p:sldLayoutIdLst>
  <p:hf sldNum="0" hdr="0"/>
  <p:txStyles>
    <p:titleStyle>
      <a:lvl1pPr algn="l" defTabSz="685800" rtl="0" eaLnBrk="1" latinLnBrk="0" hangingPunct="1">
        <a:lnSpc>
          <a:spcPct val="90000"/>
        </a:lnSpc>
        <a:spcBef>
          <a:spcPct val="0"/>
        </a:spcBef>
        <a:buNone/>
        <a:defRPr sz="1725" b="1" i="0" kern="1200" cap="all" baseline="0">
          <a:solidFill>
            <a:schemeClr val="tx2"/>
          </a:solidFill>
          <a:latin typeface="+mj-lt"/>
          <a:ea typeface="+mj-ea"/>
          <a:cs typeface="+mj-cs"/>
        </a:defRPr>
      </a:lvl1pPr>
    </p:titleStyle>
    <p:bodyStyle>
      <a:lvl1pPr marL="0" indent="0" algn="l" defTabSz="685800" rtl="0" eaLnBrk="1" latinLnBrk="0" hangingPunct="1">
        <a:lnSpc>
          <a:spcPct val="100000"/>
        </a:lnSpc>
        <a:spcBef>
          <a:spcPts val="1125"/>
        </a:spcBef>
        <a:buFont typeface="Arial" panose="020B0604020202020204" pitchFamily="34" charset="0"/>
        <a:buNone/>
        <a:defRPr sz="1200" b="1" kern="1200">
          <a:solidFill>
            <a:schemeClr val="tx2"/>
          </a:solidFill>
          <a:latin typeface="+mn-lt"/>
          <a:ea typeface="+mn-ea"/>
          <a:cs typeface="+mn-cs"/>
        </a:defRPr>
      </a:lvl1pPr>
      <a:lvl2pPr marL="0" indent="0" algn="l" defTabSz="685800" rtl="0" eaLnBrk="1" latinLnBrk="0" hangingPunct="1">
        <a:lnSpc>
          <a:spcPct val="100000"/>
        </a:lnSpc>
        <a:spcBef>
          <a:spcPts val="975"/>
        </a:spcBef>
        <a:buClr>
          <a:schemeClr val="tx2"/>
        </a:buClr>
        <a:buFont typeface="Wingdings 2" panose="05020102010507070707" pitchFamily="18" charset="2"/>
        <a:buNone/>
        <a:defRPr sz="1050" kern="1200">
          <a:solidFill>
            <a:schemeClr val="tx1"/>
          </a:solidFill>
          <a:latin typeface="+mn-lt"/>
          <a:ea typeface="+mn-ea"/>
          <a:cs typeface="+mn-cs"/>
        </a:defRPr>
      </a:lvl2pPr>
      <a:lvl3pPr marL="135000" indent="-135000" algn="l" defTabSz="685800" rtl="0" eaLnBrk="1" latinLnBrk="0" hangingPunct="1">
        <a:lnSpc>
          <a:spcPct val="100000"/>
        </a:lnSpc>
        <a:spcBef>
          <a:spcPts val="1125"/>
        </a:spcBef>
        <a:buClr>
          <a:schemeClr val="tx2"/>
        </a:buClr>
        <a:buFont typeface="Wingdings 2" panose="05020102010507070707" pitchFamily="18" charset="2"/>
        <a:buChar char=""/>
        <a:defRPr sz="1050" i="0" kern="1200">
          <a:solidFill>
            <a:schemeClr val="tx1"/>
          </a:solidFill>
          <a:latin typeface="+mn-lt"/>
          <a:ea typeface="+mn-ea"/>
          <a:cs typeface="+mn-cs"/>
        </a:defRPr>
      </a:lvl3pPr>
      <a:lvl4pPr marL="270000" indent="-108000" algn="l" defTabSz="685800" rtl="0" eaLnBrk="1" latinLnBrk="0" hangingPunct="1">
        <a:lnSpc>
          <a:spcPct val="100000"/>
        </a:lnSpc>
        <a:spcBef>
          <a:spcPts val="975"/>
        </a:spcBef>
        <a:buClr>
          <a:schemeClr val="tx1"/>
        </a:buClr>
        <a:buFont typeface="Arial" panose="020B0604020202020204" pitchFamily="34" charset="0"/>
        <a:buChar char="•"/>
        <a:defRPr sz="900" kern="1200">
          <a:solidFill>
            <a:schemeClr val="tx1"/>
          </a:solidFill>
          <a:latin typeface="+mn-lt"/>
          <a:ea typeface="+mn-ea"/>
          <a:cs typeface="+mn-cs"/>
        </a:defRPr>
      </a:lvl4pPr>
      <a:lvl5pPr marL="405000" indent="-108000" algn="l" defTabSz="685800" rtl="0" eaLnBrk="1" latinLnBrk="0" hangingPunct="1">
        <a:lnSpc>
          <a:spcPct val="100000"/>
        </a:lnSpc>
        <a:spcBef>
          <a:spcPts val="975"/>
        </a:spcBef>
        <a:buClr>
          <a:schemeClr val="tx1"/>
        </a:buClr>
        <a:buFont typeface="Arial" panose="020B0604020202020204" pitchFamily="34" charset="0"/>
        <a:buChar char="-"/>
        <a:defRPr sz="900" b="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7631311" y="4723423"/>
            <a:ext cx="980480" cy="322232"/>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387000" y="4670654"/>
            <a:ext cx="8370000" cy="93460"/>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sz="1050"/>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474288" y="148591"/>
            <a:ext cx="8100000" cy="539420"/>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474288" y="1135260"/>
            <a:ext cx="8100000" cy="3429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5661726" y="4851733"/>
            <a:ext cx="1080000" cy="189000"/>
          </a:xfrm>
          <a:prstGeom prst="rect">
            <a:avLst/>
          </a:prstGeom>
        </p:spPr>
        <p:txBody>
          <a:bodyPr vert="horz" lIns="91440" tIns="45720" rIns="91440" bIns="45720" rtlCol="0" anchor="ctr">
            <a:noAutofit/>
          </a:bodyPr>
          <a:lstStyle>
            <a:lvl1pPr algn="l">
              <a:defRPr sz="713">
                <a:solidFill>
                  <a:schemeClr val="tx1"/>
                </a:solidFill>
              </a:defRPr>
            </a:lvl1pPr>
          </a:lstStyle>
          <a:p>
            <a:fld id="{597C4E67-CEB2-4C83-BEE8-DC0190AE9A34}" type="datetime4">
              <a:rPr lang="fr-FR" smtClean="0"/>
              <a:t>8 décembre 2022</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474288" y="4851733"/>
            <a:ext cx="2700000" cy="189000"/>
          </a:xfrm>
          <a:prstGeom prst="rect">
            <a:avLst/>
          </a:prstGeom>
        </p:spPr>
        <p:txBody>
          <a:bodyPr vert="horz" lIns="91440" tIns="45720" rIns="91440" bIns="45720" rtlCol="0" anchor="ctr">
            <a:noAutofit/>
          </a:bodyPr>
          <a:lstStyle>
            <a:lvl1pPr algn="l">
              <a:defRPr sz="713">
                <a:solidFill>
                  <a:schemeClr val="tx1"/>
                </a:solidFill>
              </a:defRPr>
            </a:lvl1pPr>
          </a:lstStyle>
          <a:p>
            <a:r>
              <a:rPr lang="fr-FR"/>
              <a:t>Fonctionnalités DEI Pro EI</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4302000" y="4857750"/>
            <a:ext cx="540000" cy="189000"/>
          </a:xfrm>
          <a:prstGeom prst="rect">
            <a:avLst/>
          </a:prstGeom>
        </p:spPr>
        <p:txBody>
          <a:bodyPr vert="horz" lIns="91440" tIns="45720" rIns="91440" bIns="45720" rtlCol="0" anchor="ctr">
            <a:noAutofit/>
          </a:bodyPr>
          <a:lstStyle>
            <a:lvl1pPr algn="ctr">
              <a:defRPr sz="975"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485596"/>
            <a:ext cx="418500" cy="78224"/>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pic>
        <p:nvPicPr>
          <p:cNvPr id="11" name="Imag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7624639" y="4705723"/>
            <a:ext cx="993824" cy="326618"/>
          </a:xfrm>
          <a:prstGeom prst="rect">
            <a:avLst/>
          </a:prstGeom>
        </p:spPr>
      </p:pic>
    </p:spTree>
    <p:extLst>
      <p:ext uri="{BB962C8B-B14F-4D97-AF65-F5344CB8AC3E}">
        <p14:creationId xmlns:p14="http://schemas.microsoft.com/office/powerpoint/2010/main" val="1238129858"/>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Lst>
  <p:hf sldNum="0" hdr="0"/>
  <p:txStyles>
    <p:titleStyle>
      <a:lvl1pPr algn="l" defTabSz="685800" rtl="0" eaLnBrk="1" latinLnBrk="0" hangingPunct="1">
        <a:lnSpc>
          <a:spcPct val="90000"/>
        </a:lnSpc>
        <a:spcBef>
          <a:spcPct val="0"/>
        </a:spcBef>
        <a:buNone/>
        <a:defRPr sz="1725" b="1" i="0" kern="1200" cap="all" baseline="0">
          <a:solidFill>
            <a:schemeClr val="tx2"/>
          </a:solidFill>
          <a:latin typeface="+mj-lt"/>
          <a:ea typeface="+mj-ea"/>
          <a:cs typeface="+mj-cs"/>
        </a:defRPr>
      </a:lvl1pPr>
    </p:titleStyle>
    <p:bodyStyle>
      <a:lvl1pPr marL="0" indent="0" algn="l" defTabSz="685800" rtl="0" eaLnBrk="1" latinLnBrk="0" hangingPunct="1">
        <a:lnSpc>
          <a:spcPct val="100000"/>
        </a:lnSpc>
        <a:spcBef>
          <a:spcPts val="1125"/>
        </a:spcBef>
        <a:buFont typeface="Arial" panose="020B0604020202020204" pitchFamily="34" charset="0"/>
        <a:buNone/>
        <a:defRPr sz="1200" b="1" kern="1200">
          <a:solidFill>
            <a:schemeClr val="tx2"/>
          </a:solidFill>
          <a:latin typeface="+mn-lt"/>
          <a:ea typeface="+mn-ea"/>
          <a:cs typeface="+mn-cs"/>
        </a:defRPr>
      </a:lvl1pPr>
      <a:lvl2pPr marL="0" indent="0" algn="l" defTabSz="685800" rtl="0" eaLnBrk="1" latinLnBrk="0" hangingPunct="1">
        <a:lnSpc>
          <a:spcPct val="100000"/>
        </a:lnSpc>
        <a:spcBef>
          <a:spcPts val="975"/>
        </a:spcBef>
        <a:buClr>
          <a:schemeClr val="tx2"/>
        </a:buClr>
        <a:buFont typeface="Wingdings 2" panose="05020102010507070707" pitchFamily="18" charset="2"/>
        <a:buNone/>
        <a:defRPr sz="1050" kern="1200">
          <a:solidFill>
            <a:schemeClr val="tx1"/>
          </a:solidFill>
          <a:latin typeface="+mn-lt"/>
          <a:ea typeface="+mn-ea"/>
          <a:cs typeface="+mn-cs"/>
        </a:defRPr>
      </a:lvl2pPr>
      <a:lvl3pPr marL="135000" indent="-135000" algn="l" defTabSz="685800" rtl="0" eaLnBrk="1" latinLnBrk="0" hangingPunct="1">
        <a:lnSpc>
          <a:spcPct val="100000"/>
        </a:lnSpc>
        <a:spcBef>
          <a:spcPts val="1125"/>
        </a:spcBef>
        <a:buClr>
          <a:schemeClr val="tx2"/>
        </a:buClr>
        <a:buFont typeface="Wingdings 2" panose="05020102010507070707" pitchFamily="18" charset="2"/>
        <a:buChar char=""/>
        <a:defRPr sz="1050" i="0" kern="1200">
          <a:solidFill>
            <a:schemeClr val="tx1"/>
          </a:solidFill>
          <a:latin typeface="+mn-lt"/>
          <a:ea typeface="+mn-ea"/>
          <a:cs typeface="+mn-cs"/>
        </a:defRPr>
      </a:lvl3pPr>
      <a:lvl4pPr marL="270000" indent="-108000" algn="l" defTabSz="685800" rtl="0" eaLnBrk="1" latinLnBrk="0" hangingPunct="1">
        <a:lnSpc>
          <a:spcPct val="100000"/>
        </a:lnSpc>
        <a:spcBef>
          <a:spcPts val="975"/>
        </a:spcBef>
        <a:buClr>
          <a:schemeClr val="tx1"/>
        </a:buClr>
        <a:buFont typeface="Arial" panose="020B0604020202020204" pitchFamily="34" charset="0"/>
        <a:buChar char="•"/>
        <a:defRPr sz="900" kern="1200">
          <a:solidFill>
            <a:schemeClr val="tx1"/>
          </a:solidFill>
          <a:latin typeface="+mn-lt"/>
          <a:ea typeface="+mn-ea"/>
          <a:cs typeface="+mn-cs"/>
        </a:defRPr>
      </a:lvl4pPr>
      <a:lvl5pPr marL="405000" indent="-108000" algn="l" defTabSz="685800" rtl="0" eaLnBrk="1" latinLnBrk="0" hangingPunct="1">
        <a:lnSpc>
          <a:spcPct val="100000"/>
        </a:lnSpc>
        <a:spcBef>
          <a:spcPts val="975"/>
        </a:spcBef>
        <a:buClr>
          <a:schemeClr val="tx1"/>
        </a:buClr>
        <a:buFont typeface="Arial" panose="020B0604020202020204" pitchFamily="34" charset="0"/>
        <a:buChar char="-"/>
        <a:defRPr sz="900" b="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1.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slide" Target="slide8.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0.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19.png"/><Relationship Id="rId5" Type="http://schemas.openxmlformats.org/officeDocument/2006/relationships/image" Target="../media/image15.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2.png"/><Relationship Id="rId7"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18.xml"/><Relationship Id="rId6" Type="http://schemas.openxmlformats.org/officeDocument/2006/relationships/image" Target="../media/image20.png"/><Relationship Id="rId11" Type="http://schemas.openxmlformats.org/officeDocument/2006/relationships/image" Target="../media/image24.svg"/><Relationship Id="rId5" Type="http://schemas.openxmlformats.org/officeDocument/2006/relationships/image" Target="../media/image21.png"/><Relationship Id="rId10" Type="http://schemas.openxmlformats.org/officeDocument/2006/relationships/image" Target="../media/image23.png"/><Relationship Id="rId4" Type="http://schemas.openxmlformats.org/officeDocument/2006/relationships/image" Target="../media/image16.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ved=2ahUKEwjrxZPNzMneAhUGzYUKHZJOCp0QjRx6BAgBEAU&amp;url=http://www.la-banque-nouvelle-definition.fr/&amp;psig=AOvVaw1kntjL6Sh_TroHpqKSeJ7n&amp;ust=1541931495709770" TargetMode="External"/><Relationship Id="rId7" Type="http://schemas.microsoft.com/office/2007/relationships/hdphoto" Target="../media/hdphoto1.wdp"/><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microsoft.com/office/2007/relationships/hdphoto" Target="../media/hdphoto1.wdp"/><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image" Target="../media/image34.png"/><Relationship Id="rId1" Type="http://schemas.openxmlformats.org/officeDocument/2006/relationships/slideLayout" Target="../slideLayouts/slideLayout1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4.png"/><Relationship Id="rId1" Type="http://schemas.openxmlformats.org/officeDocument/2006/relationships/slideLayout" Target="../slideLayouts/slideLayout17.xml"/><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47.png"/><Relationship Id="rId1" Type="http://schemas.openxmlformats.org/officeDocument/2006/relationships/slideLayout" Target="../slideLayouts/slideLayout17.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8.png"/><Relationship Id="rId7" Type="http://schemas.openxmlformats.org/officeDocument/2006/relationships/image" Target="../media/image24.svg"/><Relationship Id="rId2" Type="http://schemas.openxmlformats.org/officeDocument/2006/relationships/image" Target="../media/image49.png"/><Relationship Id="rId1" Type="http://schemas.openxmlformats.org/officeDocument/2006/relationships/slideLayout" Target="../slideLayouts/slideLayout17.xml"/><Relationship Id="rId6" Type="http://schemas.openxmlformats.org/officeDocument/2006/relationships/image" Target="../media/image23.png"/><Relationship Id="rId5" Type="http://schemas.openxmlformats.org/officeDocument/2006/relationships/image" Target="../media/image51.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58.png"/><Relationship Id="rId7" Type="http://schemas.openxmlformats.org/officeDocument/2006/relationships/image" Target="../media/image23.png"/><Relationship Id="rId2" Type="http://schemas.openxmlformats.org/officeDocument/2006/relationships/image" Target="../media/image57.png"/><Relationship Id="rId1" Type="http://schemas.openxmlformats.org/officeDocument/2006/relationships/slideLayout" Target="../slideLayouts/slideLayout18.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24.svg"/><Relationship Id="rId2" Type="http://schemas.openxmlformats.org/officeDocument/2006/relationships/image" Target="../media/image62.png"/><Relationship Id="rId1" Type="http://schemas.openxmlformats.org/officeDocument/2006/relationships/slideLayout" Target="../slideLayouts/slideLayout17.xml"/><Relationship Id="rId6" Type="http://schemas.openxmlformats.org/officeDocument/2006/relationships/image" Target="../media/image23.png"/><Relationship Id="rId5" Type="http://schemas.openxmlformats.org/officeDocument/2006/relationships/image" Target="../media/image65.png"/><Relationship Id="rId4" Type="http://schemas.openxmlformats.org/officeDocument/2006/relationships/image" Target="../media/image64.png"/></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7.xml"/><Relationship Id="rId6" Type="http://schemas.openxmlformats.org/officeDocument/2006/relationships/image" Target="../media/image38.png"/><Relationship Id="rId5" Type="http://schemas.openxmlformats.org/officeDocument/2006/relationships/image" Target="../media/image69.png"/><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70.png"/><Relationship Id="rId1" Type="http://schemas.openxmlformats.org/officeDocument/2006/relationships/slideLayout" Target="../slideLayouts/slideLayout17.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7.xml"/><Relationship Id="rId6" Type="http://schemas.microsoft.com/office/2007/relationships/hdphoto" Target="../media/hdphoto1.wdp"/><Relationship Id="rId5" Type="http://schemas.openxmlformats.org/officeDocument/2006/relationships/image" Target="../media/image33.png"/><Relationship Id="rId4" Type="http://schemas.openxmlformats.org/officeDocument/2006/relationships/image" Target="../media/image73.png"/></Relationships>
</file>

<file path=ppt/slides/_rels/slide2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7.xml"/><Relationship Id="rId4" Type="http://schemas.openxmlformats.org/officeDocument/2006/relationships/image" Target="../media/image76.svg"/></Relationships>
</file>

<file path=ppt/slides/_rels/slide2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81.png"/><Relationship Id="rId7" Type="http://schemas.openxmlformats.org/officeDocument/2006/relationships/image" Target="../media/image23.png"/><Relationship Id="rId2" Type="http://schemas.openxmlformats.org/officeDocument/2006/relationships/image" Target="../media/image80.png"/><Relationship Id="rId1" Type="http://schemas.openxmlformats.org/officeDocument/2006/relationships/slideLayout" Target="../slideLayouts/slideLayout1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3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85.png"/><Relationship Id="rId7"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hyperlink" Target="http://www.google.com/url?sa=i&amp;rct=j&amp;q=&amp;esrc=s&amp;source=images&amp;cd=&amp;ved=2ahUKEwjrxZPNzMneAhUGzYUKHZJOCp0QjRx6BAgBEAU&amp;url=http://www.la-banque-nouvelle-definition.fr/&amp;psig=AOvVaw1kntjL6Sh_TroHpqKSeJ7n&amp;ust=1541931495709770" TargetMode="External"/><Relationship Id="rId5" Type="http://schemas.openxmlformats.org/officeDocument/2006/relationships/image" Target="../media/image87.png"/><Relationship Id="rId10" Type="http://schemas.openxmlformats.org/officeDocument/2006/relationships/image" Target="../media/image88.png"/><Relationship Id="rId4" Type="http://schemas.openxmlformats.org/officeDocument/2006/relationships/image" Target="../media/image86.png"/><Relationship Id="rId9" Type="http://schemas.microsoft.com/office/2007/relationships/hdphoto" Target="../media/hdphoto1.wdp"/></Relationships>
</file>

<file path=ppt/slides/_rels/slide3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87.pn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9.xml"/><Relationship Id="rId6" Type="http://schemas.openxmlformats.org/officeDocument/2006/relationships/image" Target="../media/image31.png"/><Relationship Id="rId5" Type="http://schemas.openxmlformats.org/officeDocument/2006/relationships/hyperlink" Target="http://www.google.com/url?sa=i&amp;rct=j&amp;q=&amp;esrc=s&amp;source=images&amp;cd=&amp;ved=2ahUKEwjrxZPNzMneAhUGzYUKHZJOCp0QjRx6BAgBEAU&amp;url=http://www.la-banque-nouvelle-definition.fr/&amp;psig=AOvVaw1kntjL6Sh_TroHpqKSeJ7n&amp;ust=1541931495709770" TargetMode="External"/><Relationship Id="rId4" Type="http://schemas.openxmlformats.org/officeDocument/2006/relationships/image" Target="../media/image89.png"/></Relationships>
</file>

<file path=ppt/slides/_rels/slide3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90.png"/><Relationship Id="rId7" Type="http://schemas.openxmlformats.org/officeDocument/2006/relationships/hyperlink" Target="http://www.google.com/url?sa=i&amp;rct=j&amp;q=&amp;esrc=s&amp;source=images&amp;cd=&amp;ved=2ahUKEwjrxZPNzMneAhUGzYUKHZJOCp0QjRx6BAgBEAU&amp;url=http://www.la-banque-nouvelle-definition.fr/&amp;psig=AOvVaw1kntjL6Sh_TroHpqKSeJ7n&amp;ust=1541931495709770" TargetMode="External"/><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microsoft.com/office/2007/relationships/hdphoto" Target="../media/hdphoto1.wdp"/><Relationship Id="rId5" Type="http://schemas.openxmlformats.org/officeDocument/2006/relationships/image" Target="../media/image33.png"/><Relationship Id="rId4" Type="http://schemas.openxmlformats.org/officeDocument/2006/relationships/image" Target="../media/image91.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www.google.com/url?sa=i&amp;rct=j&amp;q=&amp;esrc=s&amp;source=images&amp;cd=&amp;ved=2ahUKEwjrxZPNzMneAhUGzYUKHZJOCp0QjRx6BAgBEAU&amp;url=http://www.la-banque-nouvelle-definition.fr/&amp;psig=AOvVaw1kntjL6Sh_TroHpqKSeJ7n&amp;ust=1541931495709770" TargetMode="Externa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8.xml"/><Relationship Id="rId5" Type="http://schemas.openxmlformats.org/officeDocument/2006/relationships/image" Target="../media/image24.svg"/><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18.xml"/><Relationship Id="rId5" Type="http://schemas.openxmlformats.org/officeDocument/2006/relationships/image" Target="../media/image97.png"/><Relationship Id="rId4" Type="http://schemas.openxmlformats.org/officeDocument/2006/relationships/image" Target="../media/image96.png"/></Relationships>
</file>

<file path=ppt/slides/_rels/slide3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8.xml"/><Relationship Id="rId5" Type="http://schemas.openxmlformats.org/officeDocument/2006/relationships/image" Target="../media/image97.png"/><Relationship Id="rId4" Type="http://schemas.openxmlformats.org/officeDocument/2006/relationships/image" Target="../media/image100.png"/></Relationships>
</file>

<file path=ppt/slides/_rels/slide3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8.xml"/><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17.xml"/><Relationship Id="rId5" Type="http://schemas.openxmlformats.org/officeDocument/2006/relationships/image" Target="../media/image24.svg"/><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5.png"/><Relationship Id="rId1" Type="http://schemas.openxmlformats.org/officeDocument/2006/relationships/slideLayout" Target="../slideLayouts/slideLayout17.xml"/><Relationship Id="rId4" Type="http://schemas.openxmlformats.org/officeDocument/2006/relationships/image" Target="../media/image106.png"/></Relationships>
</file>

<file path=ppt/slides/_rels/slide4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5.png"/><Relationship Id="rId1" Type="http://schemas.openxmlformats.org/officeDocument/2006/relationships/slideLayout" Target="../slideLayouts/slideLayout17.xml"/><Relationship Id="rId6" Type="http://schemas.openxmlformats.org/officeDocument/2006/relationships/image" Target="../media/image108.png"/><Relationship Id="rId5" Type="http://schemas.openxmlformats.org/officeDocument/2006/relationships/image" Target="../media/image24.svg"/><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 Id="rId9" Type="http://schemas.openxmlformats.org/officeDocument/2006/relationships/image" Target="../media/image24.svg"/></Relationships>
</file>

<file path=ppt/slides/_rels/slide4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16.png"/><Relationship Id="rId1" Type="http://schemas.openxmlformats.org/officeDocument/2006/relationships/slideLayout" Target="../slideLayouts/slideLayout17.xml"/><Relationship Id="rId6" Type="http://schemas.openxmlformats.org/officeDocument/2006/relationships/image" Target="../media/image119.svg"/><Relationship Id="rId5" Type="http://schemas.openxmlformats.org/officeDocument/2006/relationships/image" Target="../media/image118.png"/><Relationship Id="rId4" Type="http://schemas.openxmlformats.org/officeDocument/2006/relationships/image" Target="../media/image117.png"/></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20.png"/><Relationship Id="rId1" Type="http://schemas.openxmlformats.org/officeDocument/2006/relationships/slideLayout" Target="../slideLayouts/slideLayout17.xml"/><Relationship Id="rId4" Type="http://schemas.openxmlformats.org/officeDocument/2006/relationships/image" Target="../media/image121.png"/></Relationships>
</file>

<file path=ppt/slides/_rels/slide4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17.xml"/><Relationship Id="rId5" Type="http://schemas.openxmlformats.org/officeDocument/2006/relationships/image" Target="../media/image125.png"/><Relationship Id="rId4" Type="http://schemas.openxmlformats.org/officeDocument/2006/relationships/image" Target="../media/image124.png"/></Relationships>
</file>

<file path=ppt/slides/_rels/slide4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17.xml"/><Relationship Id="rId6" Type="http://schemas.openxmlformats.org/officeDocument/2006/relationships/image" Target="../media/image128.png"/><Relationship Id="rId5" Type="http://schemas.openxmlformats.org/officeDocument/2006/relationships/image" Target="../media/image119.svg"/><Relationship Id="rId4" Type="http://schemas.openxmlformats.org/officeDocument/2006/relationships/image" Target="../media/image118.png"/></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3.xml"/><Relationship Id="rId4" Type="http://schemas.openxmlformats.org/officeDocument/2006/relationships/image" Target="../media/image12.png"/></Relationships>
</file>

<file path=ppt/slides/_rels/slide50.xml.rels><?xml version="1.0" encoding="UTF-8" standalone="yes"?>
<Relationships xmlns="http://schemas.openxmlformats.org/package/2006/relationships"><Relationship Id="rId3" Type="http://schemas.openxmlformats.org/officeDocument/2006/relationships/image" Target="../media/image129.png"/><Relationship Id="rId7"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132.jpeg"/><Relationship Id="rId5" Type="http://schemas.openxmlformats.org/officeDocument/2006/relationships/image" Target="../media/image131.svg"/><Relationship Id="rId4" Type="http://schemas.openxmlformats.org/officeDocument/2006/relationships/image" Target="../media/image130.png"/></Relationships>
</file>

<file path=ppt/slides/_rels/slide51.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18.png"/><Relationship Id="rId3" Type="http://schemas.openxmlformats.org/officeDocument/2006/relationships/image" Target="../media/image133.png"/><Relationship Id="rId7" Type="http://schemas.openxmlformats.org/officeDocument/2006/relationships/image" Target="../media/image136.png"/><Relationship Id="rId12" Type="http://schemas.openxmlformats.org/officeDocument/2006/relationships/image" Target="../media/image137.pn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135.jpeg"/><Relationship Id="rId11" Type="http://schemas.openxmlformats.org/officeDocument/2006/relationships/image" Target="../media/image17.png"/><Relationship Id="rId5" Type="http://schemas.openxmlformats.org/officeDocument/2006/relationships/image" Target="../media/image134.png"/><Relationship Id="rId10" Type="http://schemas.openxmlformats.org/officeDocument/2006/relationships/image" Target="../media/image119.svg"/><Relationship Id="rId4" Type="http://schemas.openxmlformats.org/officeDocument/2006/relationships/image" Target="../media/image14.png"/><Relationship Id="rId9" Type="http://schemas.openxmlformats.org/officeDocument/2006/relationships/image" Target="../media/image118.png"/></Relationships>
</file>

<file path=ppt/slides/_rels/slide5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9.gif"/><Relationship Id="rId7" Type="http://schemas.openxmlformats.org/officeDocument/2006/relationships/image" Target="../media/image133.png"/><Relationship Id="rId2" Type="http://schemas.openxmlformats.org/officeDocument/2006/relationships/image" Target="../media/image138.gif"/><Relationship Id="rId1" Type="http://schemas.openxmlformats.org/officeDocument/2006/relationships/slideLayout" Target="../slideLayouts/slideLayout17.xml"/><Relationship Id="rId6" Type="http://schemas.openxmlformats.org/officeDocument/2006/relationships/image" Target="../media/image38.png"/><Relationship Id="rId5" Type="http://schemas.openxmlformats.org/officeDocument/2006/relationships/image" Target="../media/image141.jpeg"/><Relationship Id="rId4" Type="http://schemas.openxmlformats.org/officeDocument/2006/relationships/image" Target="../media/image140.gif"/></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832653" y="795977"/>
            <a:ext cx="7560000" cy="1350000"/>
          </a:xfrm>
        </p:spPr>
        <p:txBody>
          <a:bodyPr/>
          <a:lstStyle/>
          <a:p>
            <a:r>
              <a:rPr lang="fr-FR"/>
              <a:t>Nouveau DEI Pro EI</a:t>
            </a:r>
            <a:endParaRPr lang="fr-FR" dirty="0"/>
          </a:p>
        </p:txBody>
      </p:sp>
      <p:sp>
        <p:nvSpPr>
          <p:cNvPr id="5" name="Espace réservé de la date 4">
            <a:extLst>
              <a:ext uri="{FF2B5EF4-FFF2-40B4-BE49-F238E27FC236}">
                <a16:creationId xmlns:a16="http://schemas.microsoft.com/office/drawing/2014/main" id="{6031044F-DF51-400A-95A2-6A90D290AD9C}"/>
              </a:ext>
            </a:extLst>
          </p:cNvPr>
          <p:cNvSpPr>
            <a:spLocks noGrp="1"/>
          </p:cNvSpPr>
          <p:nvPr>
            <p:ph type="dt" sz="half" idx="10"/>
          </p:nvPr>
        </p:nvSpPr>
        <p:spPr>
          <a:xfrm>
            <a:off x="832654" y="3045898"/>
            <a:ext cx="3250735" cy="437197"/>
          </a:xfrm>
        </p:spPr>
        <p:txBody>
          <a:bodyPr/>
          <a:lstStyle/>
          <a:p>
            <a:pPr defTabSz="685800"/>
            <a:r>
              <a:rPr lang="fr-FR" kern="1200">
                <a:solidFill>
                  <a:srgbClr val="3E454A"/>
                </a:solidFill>
                <a:ea typeface="+mn-ea"/>
                <a:cs typeface="+mn-cs"/>
              </a:rPr>
              <a:t>Mise à jour Novembre 2022</a:t>
            </a:r>
            <a:endParaRPr lang="fr-FR" kern="1200" dirty="0">
              <a:solidFill>
                <a:srgbClr val="3E454A"/>
              </a:solidFill>
              <a:ea typeface="+mn-ea"/>
              <a:cs typeface="+mn-cs"/>
            </a:endParaRPr>
          </a:p>
        </p:txBody>
      </p:sp>
      <p:sp>
        <p:nvSpPr>
          <p:cNvPr id="7" name="Sous-titre 6">
            <a:extLst>
              <a:ext uri="{FF2B5EF4-FFF2-40B4-BE49-F238E27FC236}">
                <a16:creationId xmlns:a16="http://schemas.microsoft.com/office/drawing/2014/main" id="{B2B2CB5E-0673-468E-B05B-6EAC90B1C089}"/>
              </a:ext>
            </a:extLst>
          </p:cNvPr>
          <p:cNvSpPr>
            <a:spLocks noGrp="1"/>
          </p:cNvSpPr>
          <p:nvPr>
            <p:ph type="subTitle" idx="1"/>
          </p:nvPr>
        </p:nvSpPr>
        <p:spPr>
          <a:xfrm>
            <a:off x="792000" y="2290745"/>
            <a:ext cx="7560000" cy="675000"/>
          </a:xfrm>
        </p:spPr>
        <p:txBody>
          <a:bodyPr/>
          <a:lstStyle/>
          <a:p>
            <a:r>
              <a:rPr lang="fr-FR"/>
              <a:t>Présentation des Fonctionnalités</a:t>
            </a:r>
          </a:p>
        </p:txBody>
      </p:sp>
      <p:sp>
        <p:nvSpPr>
          <p:cNvPr id="9" name="Rectangle 8">
            <a:extLst>
              <a:ext uri="{FF2B5EF4-FFF2-40B4-BE49-F238E27FC236}">
                <a16:creationId xmlns:a16="http://schemas.microsoft.com/office/drawing/2014/main" id="{A0D96529-7C43-4676-ADE8-CA56D81FAD33}"/>
              </a:ext>
            </a:extLst>
          </p:cNvPr>
          <p:cNvSpPr/>
          <p:nvPr/>
        </p:nvSpPr>
        <p:spPr>
          <a:xfrm>
            <a:off x="4685902" y="2202049"/>
            <a:ext cx="1968294" cy="646331"/>
          </a:xfrm>
          <a:prstGeom prst="rect">
            <a:avLst/>
          </a:prstGeom>
        </p:spPr>
        <p:txBody>
          <a:bodyPr wrap="square">
            <a:spAutoFit/>
          </a:bodyPr>
          <a:lstStyle/>
          <a:p>
            <a:pPr marL="133350" indent="-133350" defTabSz="685800">
              <a:buFont typeface="Arial" panose="02040503050406030204" pitchFamily="18" charset="0"/>
              <a:buChar char="•"/>
            </a:pPr>
            <a:r>
              <a:rPr lang="fr-FR" sz="1200" b="1" kern="1200">
                <a:solidFill>
                  <a:srgbClr val="D7000F"/>
                </a:solidFill>
                <a:latin typeface="Montserrat" panose="00000500000000000000" pitchFamily="2" charset="0"/>
                <a:ea typeface="+mn-ea"/>
                <a:cs typeface="+mn-cs"/>
              </a:rPr>
              <a:t>abonnés DEI part</a:t>
            </a:r>
          </a:p>
          <a:p>
            <a:pPr defTabSz="685800"/>
            <a:r>
              <a:rPr lang="fr-FR" sz="1200" b="1" kern="1200">
                <a:solidFill>
                  <a:srgbClr val="D7000F"/>
                </a:solidFill>
                <a:latin typeface="Montserrat" panose="00000500000000000000" pitchFamily="2" charset="0"/>
                <a:ea typeface="+mn-ea"/>
                <a:cs typeface="+mn-cs"/>
              </a:rPr>
              <a:t> </a:t>
            </a:r>
            <a:endParaRPr lang="pt-BR" altLang="en-US" sz="1200" b="1" kern="1200">
              <a:solidFill>
                <a:srgbClr val="D7000F"/>
              </a:solidFill>
              <a:latin typeface="Montserrat" panose="00000500000000000000" pitchFamily="2" charset="0"/>
              <a:ea typeface="+mn-ea"/>
              <a:cs typeface="+mn-cs"/>
            </a:endParaRPr>
          </a:p>
          <a:p>
            <a:pPr marL="133350" indent="-133350" defTabSz="685800">
              <a:buFont typeface="Arial" panose="02040503050406030204" pitchFamily="18" charset="0"/>
              <a:buChar char="•"/>
            </a:pPr>
            <a:r>
              <a:rPr lang="fr-FR" sz="1200" b="1" kern="1200">
                <a:solidFill>
                  <a:srgbClr val="D7000F"/>
                </a:solidFill>
                <a:latin typeface="Montserrat" panose="00000500000000000000" pitchFamily="2" charset="0"/>
                <a:ea typeface="+mn-ea"/>
                <a:cs typeface="+mn-cs"/>
              </a:rPr>
              <a:t>abonnés DEI pro</a:t>
            </a:r>
            <a:endParaRPr lang="pt-BR" altLang="en-US" sz="1200" b="1" kern="1200">
              <a:solidFill>
                <a:srgbClr val="D7000F"/>
              </a:solidFill>
              <a:latin typeface="Montserrat" panose="00000500000000000000" pitchFamily="2" charset="0"/>
              <a:ea typeface="+mn-ea"/>
              <a:cs typeface="+mn-cs"/>
            </a:endParaRPr>
          </a:p>
        </p:txBody>
      </p:sp>
      <p:cxnSp>
        <p:nvCxnSpPr>
          <p:cNvPr id="10" name="Connecteur droit 9">
            <a:extLst>
              <a:ext uri="{FF2B5EF4-FFF2-40B4-BE49-F238E27FC236}">
                <a16:creationId xmlns:a16="http://schemas.microsoft.com/office/drawing/2014/main" id="{11120EE2-D452-4F23-905D-306D3F8C3342}"/>
              </a:ext>
            </a:extLst>
          </p:cNvPr>
          <p:cNvCxnSpPr>
            <a:cxnSpLocks/>
          </p:cNvCxnSpPr>
          <p:nvPr/>
        </p:nvCxnSpPr>
        <p:spPr>
          <a:xfrm flipV="1">
            <a:off x="4177048" y="2331998"/>
            <a:ext cx="625297" cy="195706"/>
          </a:xfrm>
          <a:prstGeom prst="line">
            <a:avLst/>
          </a:prstGeom>
          <a:ln>
            <a:solidFill>
              <a:srgbClr val="EC183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C317D0F7-046A-4CBD-A27D-D667C6A570B8}"/>
              </a:ext>
            </a:extLst>
          </p:cNvPr>
          <p:cNvCxnSpPr>
            <a:cxnSpLocks/>
          </p:cNvCxnSpPr>
          <p:nvPr/>
        </p:nvCxnSpPr>
        <p:spPr>
          <a:xfrm>
            <a:off x="4177049" y="2527703"/>
            <a:ext cx="625296" cy="163624"/>
          </a:xfrm>
          <a:prstGeom prst="line">
            <a:avLst/>
          </a:prstGeom>
          <a:ln>
            <a:solidFill>
              <a:srgbClr val="EC1831"/>
            </a:solidFill>
          </a:ln>
        </p:spPr>
        <p:style>
          <a:lnRef idx="1">
            <a:schemeClr val="accent1"/>
          </a:lnRef>
          <a:fillRef idx="0">
            <a:schemeClr val="accent1"/>
          </a:fillRef>
          <a:effectRef idx="0">
            <a:schemeClr val="accent1"/>
          </a:effectRef>
          <a:fontRef idx="minor">
            <a:schemeClr val="tx1"/>
          </a:fontRef>
        </p:style>
      </p:cxnSp>
      <p:grpSp>
        <p:nvGrpSpPr>
          <p:cNvPr id="17" name="Groupe 16">
            <a:extLst>
              <a:ext uri="{FF2B5EF4-FFF2-40B4-BE49-F238E27FC236}">
                <a16:creationId xmlns:a16="http://schemas.microsoft.com/office/drawing/2014/main" id="{411B002A-1F1B-486B-8C0A-194930CBF187}"/>
              </a:ext>
            </a:extLst>
          </p:cNvPr>
          <p:cNvGrpSpPr/>
          <p:nvPr/>
        </p:nvGrpSpPr>
        <p:grpSpPr>
          <a:xfrm>
            <a:off x="6804158" y="639421"/>
            <a:ext cx="1968294" cy="1008122"/>
            <a:chOff x="6582229" y="2900568"/>
            <a:chExt cx="2624392" cy="1344162"/>
          </a:xfrm>
        </p:grpSpPr>
        <p:pic>
          <p:nvPicPr>
            <p:cNvPr id="15" name="Image 14">
              <a:extLst>
                <a:ext uri="{FF2B5EF4-FFF2-40B4-BE49-F238E27FC236}">
                  <a16:creationId xmlns:a16="http://schemas.microsoft.com/office/drawing/2014/main" id="{54702E45-B8E3-40A8-9CC2-352F294DD23C}"/>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068457" y="3034547"/>
              <a:ext cx="1766353" cy="1054853"/>
            </a:xfrm>
            <a:prstGeom prst="rect">
              <a:avLst/>
            </a:prstGeom>
          </p:spPr>
        </p:pic>
        <p:pic>
          <p:nvPicPr>
            <p:cNvPr id="16" name="Picture 2" descr="Macbook Vector Pro - Image gratuite sur Pixabay">
              <a:extLst>
                <a:ext uri="{FF2B5EF4-FFF2-40B4-BE49-F238E27FC236}">
                  <a16:creationId xmlns:a16="http://schemas.microsoft.com/office/drawing/2014/main" id="{5FFA1621-2234-41F9-8D4C-7D330148192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82229" y="2900568"/>
              <a:ext cx="2624392" cy="1344162"/>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ZoneTexte 1">
            <a:extLst>
              <a:ext uri="{FF2B5EF4-FFF2-40B4-BE49-F238E27FC236}">
                <a16:creationId xmlns:a16="http://schemas.microsoft.com/office/drawing/2014/main" id="{5AB7707D-1AB4-42FB-A868-8AFB535EE1EB}"/>
              </a:ext>
            </a:extLst>
          </p:cNvPr>
          <p:cNvSpPr txBox="1"/>
          <p:nvPr/>
        </p:nvSpPr>
        <p:spPr>
          <a:xfrm rot="20232941">
            <a:off x="129307" y="784612"/>
            <a:ext cx="3814480" cy="523220"/>
          </a:xfrm>
          <a:prstGeom prst="rect">
            <a:avLst/>
          </a:prstGeom>
          <a:noFill/>
          <a:ln w="28575">
            <a:solidFill>
              <a:schemeClr val="tx1"/>
            </a:solidFill>
          </a:ln>
        </p:spPr>
        <p:txBody>
          <a:bodyPr wrap="square" rtlCol="0">
            <a:spAutoFit/>
          </a:bodyPr>
          <a:lstStyle/>
          <a:p>
            <a:r>
              <a:rPr lang="fr-FR"/>
              <a:t>Concerne uniquement les clients ayant choisi de passer sur le nouveau DEI PRO EI</a:t>
            </a:r>
          </a:p>
        </p:txBody>
      </p:sp>
      <p:pic>
        <p:nvPicPr>
          <p:cNvPr id="8" name="Image 7">
            <a:extLst>
              <a:ext uri="{FF2B5EF4-FFF2-40B4-BE49-F238E27FC236}">
                <a16:creationId xmlns:a16="http://schemas.microsoft.com/office/drawing/2014/main" id="{BFDE9F1A-549C-46EC-AED0-F07CF383ABAA}"/>
              </a:ext>
            </a:extLst>
          </p:cNvPr>
          <p:cNvPicPr>
            <a:picLocks noChangeAspect="1"/>
          </p:cNvPicPr>
          <p:nvPr/>
        </p:nvPicPr>
        <p:blipFill>
          <a:blip r:embed="rId5"/>
          <a:stretch>
            <a:fillRect/>
          </a:stretch>
        </p:blipFill>
        <p:spPr>
          <a:xfrm rot="20203259">
            <a:off x="717434" y="706791"/>
            <a:ext cx="507020" cy="443643"/>
          </a:xfrm>
          <a:prstGeom prst="rect">
            <a:avLst/>
          </a:prstGeom>
        </p:spPr>
      </p:pic>
    </p:spTree>
    <p:extLst>
      <p:ext uri="{BB962C8B-B14F-4D97-AF65-F5344CB8AC3E}">
        <p14:creationId xmlns:p14="http://schemas.microsoft.com/office/powerpoint/2010/main" val="4538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1232DC-69E6-48D8-B420-6F1B7390B0D1}"/>
              </a:ext>
            </a:extLst>
          </p:cNvPr>
          <p:cNvSpPr>
            <a:spLocks noGrp="1"/>
          </p:cNvSpPr>
          <p:nvPr>
            <p:ph type="title"/>
          </p:nvPr>
        </p:nvSpPr>
        <p:spPr>
          <a:xfrm>
            <a:off x="579835" y="526500"/>
            <a:ext cx="7965000" cy="378000"/>
          </a:xfrm>
        </p:spPr>
        <p:txBody>
          <a:bodyPr/>
          <a:lstStyle/>
          <a:p>
            <a:r>
              <a:rPr lang="fr-FR" dirty="0"/>
              <a:t>Sommaire</a:t>
            </a:r>
          </a:p>
        </p:txBody>
      </p:sp>
      <p:sp>
        <p:nvSpPr>
          <p:cNvPr id="3" name="Espace réservé du texte 2">
            <a:extLst>
              <a:ext uri="{FF2B5EF4-FFF2-40B4-BE49-F238E27FC236}">
                <a16:creationId xmlns:a16="http://schemas.microsoft.com/office/drawing/2014/main" id="{02DF3AA0-9398-424F-8BAF-64430D564217}"/>
              </a:ext>
            </a:extLst>
          </p:cNvPr>
          <p:cNvSpPr>
            <a:spLocks noGrp="1"/>
          </p:cNvSpPr>
          <p:nvPr>
            <p:ph type="body" idx="1"/>
          </p:nvPr>
        </p:nvSpPr>
        <p:spPr>
          <a:xfrm>
            <a:off x="1111589" y="1271798"/>
            <a:ext cx="999000" cy="432000"/>
          </a:xfrm>
        </p:spPr>
        <p:txBody>
          <a:bodyPr/>
          <a:lstStyle/>
          <a:p>
            <a:r>
              <a:rPr lang="fr-FR" dirty="0"/>
              <a:t>01</a:t>
            </a:r>
          </a:p>
        </p:txBody>
      </p:sp>
      <p:sp>
        <p:nvSpPr>
          <p:cNvPr id="4" name="Espace réservé du texte 3">
            <a:extLst>
              <a:ext uri="{FF2B5EF4-FFF2-40B4-BE49-F238E27FC236}">
                <a16:creationId xmlns:a16="http://schemas.microsoft.com/office/drawing/2014/main" id="{B4FDDBF1-0270-41EC-823D-CC7ECB6F32D8}"/>
              </a:ext>
            </a:extLst>
          </p:cNvPr>
          <p:cNvSpPr>
            <a:spLocks noGrp="1"/>
          </p:cNvSpPr>
          <p:nvPr>
            <p:ph type="body" sz="quarter" idx="3"/>
          </p:nvPr>
        </p:nvSpPr>
        <p:spPr>
          <a:xfrm>
            <a:off x="1882519" y="1070834"/>
            <a:ext cx="5239250" cy="810000"/>
          </a:xfrm>
        </p:spPr>
        <p:txBody>
          <a:bodyPr/>
          <a:lstStyle/>
          <a:p>
            <a:r>
              <a:rPr lang="fr-FR" sz="1050">
                <a:latin typeface="Montserrat" panose="00000500000000000000" pitchFamily="2" charset="0"/>
              </a:rPr>
              <a:t>Parcours de connexion EI selon abonnement DEI part et/ou DEI pro</a:t>
            </a:r>
          </a:p>
        </p:txBody>
      </p:sp>
      <p:sp>
        <p:nvSpPr>
          <p:cNvPr id="59" name="Espace réservé du pied de page 58">
            <a:extLst>
              <a:ext uri="{FF2B5EF4-FFF2-40B4-BE49-F238E27FC236}">
                <a16:creationId xmlns:a16="http://schemas.microsoft.com/office/drawing/2014/main" id="{C13EBF97-37E3-4EA0-8AFC-C3CF61F5B2AB}"/>
              </a:ext>
            </a:extLst>
          </p:cNvPr>
          <p:cNvSpPr>
            <a:spLocks noGrp="1"/>
          </p:cNvSpPr>
          <p:nvPr>
            <p:ph type="ftr" sz="quarter" idx="11"/>
          </p:nvPr>
        </p:nvSpPr>
        <p:spPr>
          <a:xfrm>
            <a:off x="474288" y="4851733"/>
            <a:ext cx="2700000" cy="189000"/>
          </a:xfrm>
        </p:spPr>
        <p:txBody>
          <a:bodyPr/>
          <a:lstStyle/>
          <a:p>
            <a:pPr defTabSz="685800"/>
            <a:r>
              <a:rPr lang="fr-FR" kern="1200">
                <a:solidFill>
                  <a:srgbClr val="3E454A"/>
                </a:solidFill>
                <a:ea typeface="+mn-ea"/>
                <a:cs typeface="+mn-cs"/>
              </a:rPr>
              <a:t>Fonctionnalités DEI Pro EI</a:t>
            </a:r>
            <a:endParaRPr lang="fr-FR" kern="1200" dirty="0">
              <a:solidFill>
                <a:srgbClr val="3E454A"/>
              </a:solidFill>
              <a:ea typeface="+mn-ea"/>
              <a:cs typeface="+mn-cs"/>
            </a:endParaRPr>
          </a:p>
        </p:txBody>
      </p:sp>
      <p:sp>
        <p:nvSpPr>
          <p:cNvPr id="6" name="Espace réservé du texte 5">
            <a:extLst>
              <a:ext uri="{FF2B5EF4-FFF2-40B4-BE49-F238E27FC236}">
                <a16:creationId xmlns:a16="http://schemas.microsoft.com/office/drawing/2014/main" id="{5B4AFCA1-C86A-47B6-AC5D-A949EFA48FFC}"/>
              </a:ext>
            </a:extLst>
          </p:cNvPr>
          <p:cNvSpPr>
            <a:spLocks noGrp="1"/>
          </p:cNvSpPr>
          <p:nvPr>
            <p:ph type="body" sz="quarter" idx="13"/>
          </p:nvPr>
        </p:nvSpPr>
        <p:spPr>
          <a:xfrm>
            <a:off x="1111589" y="2297819"/>
            <a:ext cx="999000" cy="432000"/>
          </a:xfrm>
        </p:spPr>
        <p:txBody>
          <a:bodyPr/>
          <a:lstStyle/>
          <a:p>
            <a:r>
              <a:rPr lang="fr-FR" dirty="0"/>
              <a:t>02</a:t>
            </a:r>
          </a:p>
        </p:txBody>
      </p:sp>
      <p:sp>
        <p:nvSpPr>
          <p:cNvPr id="7" name="Espace réservé du texte 6">
            <a:extLst>
              <a:ext uri="{FF2B5EF4-FFF2-40B4-BE49-F238E27FC236}">
                <a16:creationId xmlns:a16="http://schemas.microsoft.com/office/drawing/2014/main" id="{8B884F33-15FE-4EA1-B09E-3D5115C5FEA7}"/>
              </a:ext>
            </a:extLst>
          </p:cNvPr>
          <p:cNvSpPr>
            <a:spLocks noGrp="1"/>
          </p:cNvSpPr>
          <p:nvPr>
            <p:ph type="body" sz="quarter" idx="14"/>
          </p:nvPr>
        </p:nvSpPr>
        <p:spPr>
          <a:xfrm>
            <a:off x="1882518" y="2099627"/>
            <a:ext cx="2689481" cy="810000"/>
          </a:xfrm>
        </p:spPr>
        <p:txBody>
          <a:bodyPr/>
          <a:lstStyle/>
          <a:p>
            <a:pPr>
              <a:lnSpc>
                <a:spcPct val="120000"/>
              </a:lnSpc>
            </a:pPr>
            <a:r>
              <a:rPr lang="fr-FR" sz="1050">
                <a:latin typeface="Montserrat" panose="00000500000000000000" pitchFamily="2" charset="0"/>
              </a:rPr>
              <a:t>Fonctionnalités (dont nouveautés)</a:t>
            </a:r>
            <a:endParaRPr lang="fr-FR" sz="1050" dirty="0">
              <a:latin typeface="Montserrat" panose="00000500000000000000" pitchFamily="2" charset="0"/>
            </a:endParaRPr>
          </a:p>
        </p:txBody>
      </p:sp>
      <p:sp>
        <p:nvSpPr>
          <p:cNvPr id="8" name="Espace réservé du texte 7">
            <a:extLst>
              <a:ext uri="{FF2B5EF4-FFF2-40B4-BE49-F238E27FC236}">
                <a16:creationId xmlns:a16="http://schemas.microsoft.com/office/drawing/2014/main" id="{5B78A84E-F62E-4BC5-B856-B7357EED0CF6}"/>
              </a:ext>
            </a:extLst>
          </p:cNvPr>
          <p:cNvSpPr>
            <a:spLocks noGrp="1"/>
          </p:cNvSpPr>
          <p:nvPr>
            <p:ph type="body" sz="quarter" idx="15"/>
          </p:nvPr>
        </p:nvSpPr>
        <p:spPr>
          <a:xfrm>
            <a:off x="1111589" y="3323840"/>
            <a:ext cx="999000" cy="432000"/>
          </a:xfrm>
        </p:spPr>
        <p:txBody>
          <a:bodyPr/>
          <a:lstStyle/>
          <a:p>
            <a:r>
              <a:rPr lang="fr-FR" dirty="0"/>
              <a:t>03</a:t>
            </a:r>
          </a:p>
        </p:txBody>
      </p:sp>
      <p:sp>
        <p:nvSpPr>
          <p:cNvPr id="9" name="Espace réservé du texte 8">
            <a:extLst>
              <a:ext uri="{FF2B5EF4-FFF2-40B4-BE49-F238E27FC236}">
                <a16:creationId xmlns:a16="http://schemas.microsoft.com/office/drawing/2014/main" id="{1FDF7B8C-6CFA-4842-BA56-7AAB4A6F8053}"/>
              </a:ext>
            </a:extLst>
          </p:cNvPr>
          <p:cNvSpPr>
            <a:spLocks noGrp="1"/>
          </p:cNvSpPr>
          <p:nvPr>
            <p:ph type="body" sz="quarter" idx="16"/>
          </p:nvPr>
        </p:nvSpPr>
        <p:spPr>
          <a:xfrm>
            <a:off x="1882518" y="3125684"/>
            <a:ext cx="6149893" cy="810000"/>
          </a:xfrm>
        </p:spPr>
        <p:txBody>
          <a:bodyPr/>
          <a:lstStyle/>
          <a:p>
            <a:r>
              <a:rPr lang="fr-FR" sz="1050">
                <a:latin typeface="Montserrat" panose="00000500000000000000" pitchFamily="2" charset="0"/>
              </a:rPr>
              <a:t>Accès au Nouvel Espace Web dans le cadre du pilote : Bannières Clients</a:t>
            </a:r>
          </a:p>
        </p:txBody>
      </p:sp>
      <p:sp>
        <p:nvSpPr>
          <p:cNvPr id="5" name="Espace réservé de la date 4">
            <a:extLst>
              <a:ext uri="{FF2B5EF4-FFF2-40B4-BE49-F238E27FC236}">
                <a16:creationId xmlns:a16="http://schemas.microsoft.com/office/drawing/2014/main" id="{CBB8ADF7-079E-4E93-B234-D263645DBEA4}"/>
              </a:ext>
            </a:extLst>
          </p:cNvPr>
          <p:cNvSpPr>
            <a:spLocks noGrp="1"/>
          </p:cNvSpPr>
          <p:nvPr>
            <p:ph type="dt" sz="half" idx="10"/>
          </p:nvPr>
        </p:nvSpPr>
        <p:spPr/>
        <p:txBody>
          <a:bodyPr/>
          <a:lstStyle/>
          <a:p>
            <a:fld id="{E57817B8-C559-49DB-8BE2-1538B85628B3}" type="datetime4">
              <a:rPr lang="fr-FR" smtClean="0"/>
              <a:t>8 décembre 2022</a:t>
            </a:fld>
            <a:endParaRPr lang="fr-FR"/>
          </a:p>
        </p:txBody>
      </p:sp>
    </p:spTree>
    <p:extLst>
      <p:ext uri="{BB962C8B-B14F-4D97-AF65-F5344CB8AC3E}">
        <p14:creationId xmlns:p14="http://schemas.microsoft.com/office/powerpoint/2010/main" val="23373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812840" y="1705213"/>
            <a:ext cx="2160000" cy="810000"/>
          </a:xfrm>
        </p:spPr>
        <p:txBody>
          <a:bodyPr/>
          <a:lstStyle/>
          <a:p>
            <a:r>
              <a:rPr lang="fr-FR" dirty="0"/>
              <a:t>01</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812839" y="2451972"/>
            <a:ext cx="7838792" cy="1620000"/>
          </a:xfrm>
        </p:spPr>
        <p:txBody>
          <a:bodyPr/>
          <a:lstStyle/>
          <a:p>
            <a:r>
              <a:rPr lang="fr-FR" sz="1800">
                <a:latin typeface="Montserrat ExtraBold" panose="00000900000000000000" pitchFamily="2" charset="0"/>
              </a:rPr>
              <a:t>Parcours de connexion EI selon abonnement DEI part et/ou DEI pro</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474288" y="4851733"/>
            <a:ext cx="2700000" cy="189000"/>
          </a:xfrm>
        </p:spPr>
        <p:txBody>
          <a:bodyPr/>
          <a:lstStyle/>
          <a:p>
            <a:pPr defTabSz="685800"/>
            <a:r>
              <a:rPr lang="fr-FR" kern="1200">
                <a:solidFill>
                  <a:srgbClr val="3E454A"/>
                </a:solidFill>
                <a:ea typeface="+mn-ea"/>
                <a:cs typeface="+mn-cs"/>
              </a:rPr>
              <a:t>Fonctionnalités DEI Pro EI</a:t>
            </a:r>
            <a:endParaRPr lang="fr-FR" kern="1200" dirty="0">
              <a:solidFill>
                <a:srgbClr val="3E454A"/>
              </a:solidFill>
              <a:ea typeface="+mn-ea"/>
              <a:cs typeface="+mn-cs"/>
            </a:endParaRPr>
          </a:p>
        </p:txBody>
      </p:sp>
      <p:grpSp>
        <p:nvGrpSpPr>
          <p:cNvPr id="8" name="Groupe 7">
            <a:extLst>
              <a:ext uri="{FF2B5EF4-FFF2-40B4-BE49-F238E27FC236}">
                <a16:creationId xmlns:a16="http://schemas.microsoft.com/office/drawing/2014/main" id="{78440FC2-CA35-4A6E-BAF7-A8484251B915}"/>
              </a:ext>
            </a:extLst>
          </p:cNvPr>
          <p:cNvGrpSpPr/>
          <p:nvPr/>
        </p:nvGrpSpPr>
        <p:grpSpPr>
          <a:xfrm>
            <a:off x="6171162" y="526573"/>
            <a:ext cx="2532185" cy="1465384"/>
            <a:chOff x="6582229" y="2900568"/>
            <a:chExt cx="2624392" cy="1344162"/>
          </a:xfrm>
        </p:grpSpPr>
        <p:pic>
          <p:nvPicPr>
            <p:cNvPr id="9" name="Image 8">
              <a:extLst>
                <a:ext uri="{FF2B5EF4-FFF2-40B4-BE49-F238E27FC236}">
                  <a16:creationId xmlns:a16="http://schemas.microsoft.com/office/drawing/2014/main" id="{5E28CC54-15C8-42F5-8AFD-63BB048D7649}"/>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068457" y="3034547"/>
              <a:ext cx="1766353" cy="1054853"/>
            </a:xfrm>
            <a:prstGeom prst="rect">
              <a:avLst/>
            </a:prstGeom>
          </p:spPr>
        </p:pic>
        <p:pic>
          <p:nvPicPr>
            <p:cNvPr id="10" name="Picture 2" descr="Macbook Vector Pro - Image gratuite sur Pixabay">
              <a:extLst>
                <a:ext uri="{FF2B5EF4-FFF2-40B4-BE49-F238E27FC236}">
                  <a16:creationId xmlns:a16="http://schemas.microsoft.com/office/drawing/2014/main" id="{DB2B05F7-4412-43B5-A0CC-EB5DC791B08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82229" y="2900568"/>
              <a:ext cx="2624392" cy="1344162"/>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Espace réservé de la date 3">
            <a:extLst>
              <a:ext uri="{FF2B5EF4-FFF2-40B4-BE49-F238E27FC236}">
                <a16:creationId xmlns:a16="http://schemas.microsoft.com/office/drawing/2014/main" id="{032C8CEB-7AA3-4629-8C10-17DCD48B49CC}"/>
              </a:ext>
            </a:extLst>
          </p:cNvPr>
          <p:cNvSpPr>
            <a:spLocks noGrp="1"/>
          </p:cNvSpPr>
          <p:nvPr>
            <p:ph type="dt" sz="half" idx="10"/>
          </p:nvPr>
        </p:nvSpPr>
        <p:spPr/>
        <p:txBody>
          <a:bodyPr/>
          <a:lstStyle/>
          <a:p>
            <a:fld id="{71957F37-6C3B-447A-93CF-82E0009F561D}" type="datetime4">
              <a:rPr lang="fr-FR" smtClean="0"/>
              <a:t>8 décembre 2022</a:t>
            </a:fld>
            <a:endParaRPr lang="fr-FR" dirty="0"/>
          </a:p>
        </p:txBody>
      </p:sp>
    </p:spTree>
    <p:extLst>
      <p:ext uri="{BB962C8B-B14F-4D97-AF65-F5344CB8AC3E}">
        <p14:creationId xmlns:p14="http://schemas.microsoft.com/office/powerpoint/2010/main" val="43661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cteur droit avec flèche 4">
            <a:extLst>
              <a:ext uri="{FF2B5EF4-FFF2-40B4-BE49-F238E27FC236}">
                <a16:creationId xmlns:a16="http://schemas.microsoft.com/office/drawing/2014/main" id="{44718E43-6825-4EA8-9E08-AB0BF56B3B92}"/>
              </a:ext>
            </a:extLst>
          </p:cNvPr>
          <p:cNvCxnSpPr>
            <a:cxnSpLocks/>
          </p:cNvCxnSpPr>
          <p:nvPr/>
        </p:nvCxnSpPr>
        <p:spPr>
          <a:xfrm>
            <a:off x="0" y="1003758"/>
            <a:ext cx="912709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5" name="Rectangle 104">
            <a:extLst>
              <a:ext uri="{FF2B5EF4-FFF2-40B4-BE49-F238E27FC236}">
                <a16:creationId xmlns:a16="http://schemas.microsoft.com/office/drawing/2014/main" id="{8EE46B01-43CE-4E96-BAFD-E0E3EC3B4006}"/>
              </a:ext>
            </a:extLst>
          </p:cNvPr>
          <p:cNvSpPr/>
          <p:nvPr/>
        </p:nvSpPr>
        <p:spPr>
          <a:xfrm>
            <a:off x="124" y="3023978"/>
            <a:ext cx="9144000" cy="176862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Rectangle 103">
            <a:extLst>
              <a:ext uri="{FF2B5EF4-FFF2-40B4-BE49-F238E27FC236}">
                <a16:creationId xmlns:a16="http://schemas.microsoft.com/office/drawing/2014/main" id="{D2C9D690-40DA-4F13-A910-3E3D79782A3F}"/>
              </a:ext>
            </a:extLst>
          </p:cNvPr>
          <p:cNvSpPr/>
          <p:nvPr/>
        </p:nvSpPr>
        <p:spPr>
          <a:xfrm>
            <a:off x="0" y="1148809"/>
            <a:ext cx="9144000" cy="859017"/>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26425194-8B87-44C6-A978-30AA7F498B95}"/>
              </a:ext>
            </a:extLst>
          </p:cNvPr>
          <p:cNvSpPr/>
          <p:nvPr/>
        </p:nvSpPr>
        <p:spPr>
          <a:xfrm>
            <a:off x="0" y="2085753"/>
            <a:ext cx="9144000" cy="853479"/>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8" name="Connecteur droit 87">
            <a:extLst>
              <a:ext uri="{FF2B5EF4-FFF2-40B4-BE49-F238E27FC236}">
                <a16:creationId xmlns:a16="http://schemas.microsoft.com/office/drawing/2014/main" id="{008F2F13-09AE-43B0-B066-BE714641E1CE}"/>
              </a:ext>
            </a:extLst>
          </p:cNvPr>
          <p:cNvCxnSpPr>
            <a:cxnSpLocks/>
          </p:cNvCxnSpPr>
          <p:nvPr/>
        </p:nvCxnSpPr>
        <p:spPr>
          <a:xfrm>
            <a:off x="1059200" y="3952345"/>
            <a:ext cx="1214912" cy="1"/>
          </a:xfrm>
          <a:prstGeom prst="line">
            <a:avLst/>
          </a:prstGeom>
          <a:ln w="76200">
            <a:solidFill>
              <a:srgbClr val="FF0000"/>
            </a:solidFill>
          </a:ln>
        </p:spPr>
        <p:style>
          <a:lnRef idx="1">
            <a:schemeClr val="accent3"/>
          </a:lnRef>
          <a:fillRef idx="0">
            <a:schemeClr val="accent3"/>
          </a:fillRef>
          <a:effectRef idx="0">
            <a:schemeClr val="accent3"/>
          </a:effectRef>
          <a:fontRef idx="minor">
            <a:schemeClr val="tx1"/>
          </a:fontRef>
        </p:style>
      </p:cxnSp>
      <p:cxnSp>
        <p:nvCxnSpPr>
          <p:cNvPr id="85" name="Connecteur droit 84">
            <a:extLst>
              <a:ext uri="{FF2B5EF4-FFF2-40B4-BE49-F238E27FC236}">
                <a16:creationId xmlns:a16="http://schemas.microsoft.com/office/drawing/2014/main" id="{A8AC914F-3D35-46BF-9336-3A3392AD71FC}"/>
              </a:ext>
            </a:extLst>
          </p:cNvPr>
          <p:cNvCxnSpPr>
            <a:cxnSpLocks/>
            <a:stCxn id="36" idx="3"/>
            <a:endCxn id="39" idx="1"/>
          </p:cNvCxnSpPr>
          <p:nvPr/>
        </p:nvCxnSpPr>
        <p:spPr>
          <a:xfrm>
            <a:off x="4158175" y="4122474"/>
            <a:ext cx="331275" cy="254635"/>
          </a:xfrm>
          <a:prstGeom prst="line">
            <a:avLst/>
          </a:prstGeom>
          <a:ln w="76200">
            <a:solidFill>
              <a:srgbClr val="FF0000"/>
            </a:solidFill>
          </a:ln>
        </p:spPr>
        <p:style>
          <a:lnRef idx="1">
            <a:schemeClr val="accent3"/>
          </a:lnRef>
          <a:fillRef idx="0">
            <a:schemeClr val="accent3"/>
          </a:fillRef>
          <a:effectRef idx="0">
            <a:schemeClr val="accent3"/>
          </a:effectRef>
          <a:fontRef idx="minor">
            <a:schemeClr val="tx1"/>
          </a:fontRef>
        </p:style>
      </p:cxnSp>
      <p:cxnSp>
        <p:nvCxnSpPr>
          <p:cNvPr id="82" name="Connecteur droit 81">
            <a:extLst>
              <a:ext uri="{FF2B5EF4-FFF2-40B4-BE49-F238E27FC236}">
                <a16:creationId xmlns:a16="http://schemas.microsoft.com/office/drawing/2014/main" id="{819930AC-DDE2-4EB0-9A10-C99A6FE2E195}"/>
              </a:ext>
            </a:extLst>
          </p:cNvPr>
          <p:cNvCxnSpPr>
            <a:cxnSpLocks/>
            <a:stCxn id="33" idx="3"/>
          </p:cNvCxnSpPr>
          <p:nvPr/>
        </p:nvCxnSpPr>
        <p:spPr>
          <a:xfrm flipV="1">
            <a:off x="4158174" y="3422795"/>
            <a:ext cx="347396" cy="273796"/>
          </a:xfrm>
          <a:prstGeom prst="line">
            <a:avLst/>
          </a:prstGeom>
          <a:ln w="76200">
            <a:solidFill>
              <a:srgbClr val="FF0000"/>
            </a:solidFill>
          </a:ln>
        </p:spPr>
        <p:style>
          <a:lnRef idx="1">
            <a:schemeClr val="accent3"/>
          </a:lnRef>
          <a:fillRef idx="0">
            <a:schemeClr val="accent3"/>
          </a:fillRef>
          <a:effectRef idx="0">
            <a:schemeClr val="accent3"/>
          </a:effectRef>
          <a:fontRef idx="minor">
            <a:schemeClr val="tx1"/>
          </a:fontRef>
        </p:style>
      </p:cxnSp>
      <p:sp>
        <p:nvSpPr>
          <p:cNvPr id="97" name="Rectangle : coins arrondis 96">
            <a:extLst>
              <a:ext uri="{FF2B5EF4-FFF2-40B4-BE49-F238E27FC236}">
                <a16:creationId xmlns:a16="http://schemas.microsoft.com/office/drawing/2014/main" id="{B2F22177-7A86-4219-A917-B0FA8950F848}"/>
              </a:ext>
            </a:extLst>
          </p:cNvPr>
          <p:cNvSpPr/>
          <p:nvPr/>
        </p:nvSpPr>
        <p:spPr>
          <a:xfrm>
            <a:off x="2262805" y="3424529"/>
            <a:ext cx="2016587" cy="966994"/>
          </a:xfrm>
          <a:prstGeom prst="roundRect">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solidFill>
                <a:schemeClr val="tx1"/>
              </a:solidFill>
            </a:endParaRPr>
          </a:p>
        </p:txBody>
      </p:sp>
      <p:cxnSp>
        <p:nvCxnSpPr>
          <p:cNvPr id="79" name="Connecteur droit avec flèche 78">
            <a:extLst>
              <a:ext uri="{FF2B5EF4-FFF2-40B4-BE49-F238E27FC236}">
                <a16:creationId xmlns:a16="http://schemas.microsoft.com/office/drawing/2014/main" id="{F1E0A043-D2C0-4A48-880E-366191AD269F}"/>
              </a:ext>
            </a:extLst>
          </p:cNvPr>
          <p:cNvCxnSpPr>
            <a:cxnSpLocks/>
          </p:cNvCxnSpPr>
          <p:nvPr/>
        </p:nvCxnSpPr>
        <p:spPr>
          <a:xfrm flipV="1">
            <a:off x="4481227" y="3425078"/>
            <a:ext cx="2385739" cy="926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necteur droit avec flèche 77">
            <a:extLst>
              <a:ext uri="{FF2B5EF4-FFF2-40B4-BE49-F238E27FC236}">
                <a16:creationId xmlns:a16="http://schemas.microsoft.com/office/drawing/2014/main" id="{C8986305-5DA1-4DB3-ABD4-A0C645596F67}"/>
              </a:ext>
            </a:extLst>
          </p:cNvPr>
          <p:cNvCxnSpPr>
            <a:cxnSpLocks/>
            <a:stCxn id="39" idx="1"/>
          </p:cNvCxnSpPr>
          <p:nvPr/>
        </p:nvCxnSpPr>
        <p:spPr>
          <a:xfrm flipV="1">
            <a:off x="4489450" y="4370559"/>
            <a:ext cx="2391860" cy="655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376794" y="342228"/>
            <a:ext cx="6911604" cy="353506"/>
          </a:xfrm>
        </p:spPr>
        <p:txBody>
          <a:bodyPr/>
          <a:lstStyle/>
          <a:p>
            <a:pPr algn="ctr"/>
            <a:r>
              <a:rPr lang="fr-FR" sz="2000" dirty="0">
                <a:latin typeface="+mn-lt"/>
              </a:rPr>
              <a:t>DEI part/DEI pro : parcours </a:t>
            </a:r>
            <a:r>
              <a:rPr lang="fr-FR" sz="2000">
                <a:latin typeface="+mn-lt"/>
              </a:rPr>
              <a:t>de connexion  </a:t>
            </a:r>
            <a:endParaRPr lang="fr-FR" sz="2000" dirty="0">
              <a:latin typeface="+mn-lt"/>
            </a:endParaRPr>
          </a:p>
        </p:txBody>
      </p:sp>
      <p:sp>
        <p:nvSpPr>
          <p:cNvPr id="7" name="AutoShape 2" descr="image"/>
          <p:cNvSpPr>
            <a:spLocks noChangeAspect="1" noChangeArrowheads="1"/>
          </p:cNvSpPr>
          <p:nvPr/>
        </p:nvSpPr>
        <p:spPr bwMode="auto">
          <a:xfrm>
            <a:off x="116681" y="-108347"/>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6" descr="data:image/png;base64,iVBORw0KGgoAAAANSUhEUgAAB1wAAANbCAYAAADmOe3+AAAgAElEQVR4Aey991dd17X2/75/wvvLd3xT7MRWsWRHrolT7MRxenPs2LFjx0nsm5t6b3KTvOmJi4Q6kkANSSAJVSShAioggehNIAlEFb0IECDKqZQDp/C845mbjQ5HBwSqIM09xh7ncNh7rbmeNRdCfPYz1/+CHqqAKnBdBTweD/r7+9HZ2Qmn03nd6/UCVUAVUAVUAVVAFVAFVAFVQBVQBVQBVUAVUAVUAVVAFVAFVAFVYKYowL978+/f/Ds4/x4+PDw8U0LXOFWBaaHA/5oWUWgQqsA0V0CB6zSfIA1PFVAFVAFVQBVQBVQBVUAVUAVUAVVAFVAFVAFVQBVQBVQBVeCGFVDgesPS6Y2qgCigwFUTQRWYhAIKXCchkl6iCqgCqoAqoAqoAqqAKqAKqAKqgCqgCqgCqoAqoAqoAqqAKjAjFVDgOiOnTYOeRgoocJ1Gk6GhTF8FFLhO37nRyFQBVUAVUAVUAVVAFVAFVAFVQBVQBVQBVUAVUAVUAVVAFVAFbk4BBa43p5/erQoocNUcUAUmoYAC10mIpJeoAqqAKqAKqAKqgCqgCqgCqoAqoAqoAqqAKqAKqAKqgCqgCsxIBRS4zshp06CnkQIKXKfRZGgo01cBBa7Td240MlVAFVAFVAFVQBVQBVQBVUAVUAVUAVVAFVAFVAFVQBVQBVSBm1NAgevN6ad3qwIKXDUHVIFJKKDAdRIi6SWqgCqgCqgCqoAqoAqoAqqAKqAKqAKqgCqgCqgCqoAqoAqoAjNSAQWuM3LaNOhppIAC12k0GRrK9FXgtgDX4WHA48GwsxfDVht8FusMPi3BY7daMexwYHhwEPB6p+8Ea2SqgCqgCqgCqoAqoAqoAqqAKqAKqAKqgCqgCqgCqoAqoArcxwoocL2PJ1+HfksUUOB6S2TURu51BW4LcCVstdnhLS6FO+cM3BnZM/TMgjsrG+7sbOM10xxHFtzZufAUXoCvrR3D/QP3epro+FQBVUAVUAVUAVVAFVAFVAFVQBVQBVQBVUAVUAVUAVVAFZiRCihwnZHTpkFPIwUUuE6jydBQpqcCw8PDuB3Adbi3D97ScvT/8304f/wOHD/40cw6X3kDjpffgOO1H8H547fgfPdtON96C84fvgnHKz+S7znfegd9f/4nhpJOw3e5bXpOsEalCqgCqoAqoAqoAqqAKqAKqAKqgCqgCqgCqoAqoAqoAqrAfa6AAtf7PAF0+DetgALXm5ZQG7jXFbhtwNXhgCe/AM43fwbb05+Hdf6T0/+c9ySscj4B2xPPwPb8c3D84CU433oFjte/Ddvnn4VtwVNXr3nmC3C+9hYG98XC29B4r6eKjk8VUAVUAVVAFVAFVAFVQBVQBVQBVUAVUAVUAVVAFVAFVIEZqYAC1xk5bRr0NFJAges0mgwNZXoqcNuAq90BT+4ZOL7/Q1jnPg7Lx2dP//MTc2GZNQ/W+Qtgf+GLcL79Kvr+/T/o+/uv4HznZdieXADLJ2fD8jFjLNZHnoDj2y/DtWsvvHUNNz3BnAufzyeO46GhIQwODo6e/Nrt8cj3ed1kD7NNr9cL82QfN9qGZ6SdybbBUHmt2+0eMxa6qifbhv9YvUHa4rh8vslpEkwPU5dgrzcSo3+85nv2G6x9I/apzQfbDDYOj4c6XNtWsGvHi2Uq8UzcrhHHFFLVlEpeg7UdbGxjbgr4IlgbV8d9rU4Bt9/Ql4yRuc18N9ewa2Qd8+sht1u+b4xl/C6Cxc7PxjuCXc81Md49xvXj5+RVna7+3PB6b49m441JP1cFVAFVQBVQBVQBVUAVUAVUAVVAFVAFVAFV4FYqoMD1Vqqpbd2PCihwvR9nXcc8JQX4h/fbUlKYDtczBXC8/jasjz49/WHrx2fD+uinYHvxOfT+/C0MhC/FUOJBuFPjMLD6fThe+Tqs8x+F5YGr4JiuXcf3XsVgzIGbdrga8+BFb18furq70Xr5Mhoam1BbV4+GxkY0t7TiSmcX+vr6Zb4mM8lsk+BkYMAFu90Bq9UGu92Ovr4+EM5NwG9Gmzfb6O8fgN3BNqzSTn9/v7TN7090ENIw5itXOmUcdfX1aG5uQXd3NwYGBkbamKiFq98jpOrt7UV7R4e0RV1aWlslHpdrcFy4ZLZgaOyRNqiDzWaDzcbXYCe1cqC3t0/gGfu+0YP3ErY5nb2w2e2w2mxysl/2QW0J6AxANrleOH/+88q5tVisI/F6RrXgmN1uD/r6+6XvicbMNvh9ajw05J4wPzjtozE4HH4aGjnGsQ4ODsGAdJMbk3mVmXPMD86TxGW3y9j4s+p6Ocd2zDaYe2bu+88zx8j4pqK5GV+wV+rBtjiXPT0WtLW1oenSJdTVN6C2rg719Q3yNdd1d3ePrAlqE+xg7NSfucf5YL44nE75bLw8ZP6Mud7hBNcE13+wg5/z+w6H02/uAtYB14ipv80u+TtZ/YP1qZ+pAqqAKqAKqAKqgCqgCqgCqoAqoAqoAqqAKnA3FVDgejfV177vBQUUuN4Ls6hjuK0K8I/7tw245p+F442fwPrYNAOuIw5Vgaez58H25FOwf+vr6P3vX2Bg7XIMxe2F52wmvBXnMXR0D3r/9BvYPvMMLA89MgYcW+c/Bcf3XsNgDEsKN015nkztCTJbL7fhYmUV8gvO4nRqGhJOnkT88eM4Eh+PuGPHcDwxEWkZmQJwCJCuwzklFs5rj8Ui7Wbl5CA9MwvZuXkoLimFxWoTyHe9oNkG+6usqsaZgrNIz8xEZnYOqmtqwF9SggEdxkaYxHE1XWrG2XPnkZySivhjx3Ak/iiOJyQiJS0d5woLUd/QIKCQ/Yx3ED4RvNU3NKLg3DmcSk5G/LHjosuJxJPIyMzCheISXLrULMA6WExsm9Czu6cHF0pKkJOXh4ysLGRkZSMjO+DMykZ6VhZyz+SjtKxc7hkcGhovvOt+TjhNAHe+sAhZObkj/Rp98+v8s2clfmrc0tIqAIx6MD8CDzNnCJ05j7w/PSMTWdk50gbziM5owj8ebIdwu+JiJZgDxpizrh0zNcjKQnZOLopLSwWQm21cG4MxvwSLVdU1Y7XMypL8yM07g6ILxfLAQGdXl8C98WChf/scMgExHzoov3gRmdnZkrecr5KyMlhtdvm+/z3B3hNAElayjbz8fFk7MteMLysbjK/wwgVUVVfLww3MVeZNMM2Dtc/PqI/ZDx+IqKysQsHZc0hNS0fiqSQcPXFC8v1wfDyOHD0qXyecOoW8/ALJZeMhgbGts3+2ebmtDYUXimVeOS9nCgoE2BK8BsZIXTuuXMEFyYcc0f/s+fOSS3yAI9jh7O3FpeZmWdPUw9AmYB1ITmRLfklelJQIgJ1orQbrSz9TBVQBVUAVUAVUAVVAFVAFVAFVQBVQBVQBVWA6KKDAdTrMgsYwkxVQ4DqTZ09jvyMKmACHUKizs1Mg2q3oeNh0uE5H4PrgHKN08IInYP/yC3D+5A0MrPw3hhJj4a0uga+1Dr5L1fAUZKJ/8b9g/9Y3YHnwqrPVLI98FbgegG+KwJWQhBCPAJCgNTUjA/tjD2Jz1FasCl+LFatWY+nKUCxZsVJel4euwsbNWwQUtXdcGQVq480VYRDdfWyb4Hbtxo0IW7de2jhw6DDqGxvF9Tje/ebnLpcLra2XcTIpGVt37EDY+vXYsGmzQCW6VgnHAg+W/WXfNbW1SDp9GlHR0Vi9di2Wrlwp41m+ahXWrFuHqO3bBZ5W19SKWzMIX5QSuXQ4EkYSrkZtj0bomjAsCw0VXahT+PoN2LlnL1LS0tDW1g7GHOwgZKqpq8OBQ4cQsSVSxhK+YQOCnRznlq3bEHfsOBqbmialVbA++VkPIW9xMXbH7BPtOA+Mmf1yXjZFRmL7zp0y/6dTUlFeUSHAkeMIdEESCtKVeK6wCLv3xmB9xCas3bARW7dHC9Smo5Igz4SlbIPzcDwhAes3bQo61tHxr98g+XE4Ll5AquFODQ59CcHZV2JSEiIiR7Rcv2FE040yzm07dkjuEUISENOxGggLAzVj3HRqEnQfjj+K8A1G3m6KjMKhuHhcam6RXAm8L/Br9sVrCT23bNsm+SbjHNF9w6ZN2BodLbnAtcccpK4smT2Zg/PQP+ASMM1YOW/7YmNl/a7m+l29ZnT9LlmxQnJ/Wegq+Zx5wAcr6LIN1IM/F+iSJazes2+/zK/k4rZtAo3pDjfc6ca88H7ORVlFhYyFc8ycYB9FxcWSe4Hj4T1XrlyRGLZG7xCNzXwczQW/dcF85Xo5FBcnD4bQGayHKqAKqAKqgCqgCqgCqoAqoAqoAqqAKqAKqAIzTQEFrjNtxjTe6aaAAtfpNiMaz7RTgH98p2PpngaudLR+dBYsH5sle7BaH1sA2wvPw/mrH2Ng3VK4U47BW1sOX1sjvM01cJ9JgWvnRvT95bewf/nLsD6yYIyz9VYAV4KwtvZ2cRXujonB6rXrBNAsWroMH4QsxgchIXh/0diTIJaORgLXYHDSP7nokiNUoRuUsOTDxUvkDFm2XKAaAaDFar1uO4RCLIm670AsCJIWLlkKgiM6+Azg6vbvVtoj8KMb9cTJkwLgFi9fPtL/YnB8bOPDxYsRsmwZdu7ZI65AQrbAMRE+USdC47ijx6Qtxv9hyGIsXLIEi5YulZPvCV537N6D6uoaAVljghr5gm7fwqILAsUIsk1NxnvlePfFHkRjY5NAsGBtTuaz9vYOcR2u2xgBiX9kLsx+qQe1IJBeHR6OHbt3Czxtarok8NFfF+rB8rTUY9nKUNGTwPXg4SPiYiWcpm7mQfB9vrBQdKZOZp/jvXJu9+7bj/KKiyPlgK8Frmyf5YzphCUU5D1me+xj4eIlMscc08o1axC5bbuMv6X18nVdpISHzG+6oAkOzXY5X2ynorJSyuua4xvvlSWNmQs7d+/BitWrJd/YlsS3ZOlofAT3BJp0kVdcvCh6++sXrH3+zOQv6HRnc31t37kLq8LDZf6Yk8b6XXzN+uV65ve27diJM/kFQYErQS7dtpk5OQLSzXxhbhBgnz1fKCXBzRgFwDud4sYm+F68nHA3VB4WKCwqCgpceS8ducmpqVgVFj6qsal1sFfO4+59+6QcOB3UeqgCqoAqoAqoAqqAKqAKqAKqgCqgCqgCqoAqMNMUUOA602ZM451uCihwnW4zovFMOwXuaeBK0ErI+sAsWOfMh+2ZT8Px0rfR+1//iYHVizF04iA85zPhrSqCt+wc3Gkn4NoRgb5//hnOt16H/YvPwzr3MVgemHPLgCv1ZmlblvNkqVC6RumGI4h5b+EigR9LV6xEaFi4gCA6IE33GV2QLJ1rsVium0eENhcrKwXeEYj9+8OFchL60F3KEq0sQ+oP84I1ynYIoqJ37RZXKeNkvKdTU6VccWB5UcIc7pWZnZsrYyPgYp90tRL87tobI27OjZs3C8CNORCL80VFQR2kRjncHoF1G7dsEbjI/g2gtFXGFr1rl4A509VHOEx4G+zgeHNy87B2Y4ToTL0JgAmTCC3Nk65Kar59x06cSj6Njo4rMmfB2pzMZwK3Ugy4ZUD0RQhZugzLVhqOR8JEQ6dFAtrpZqbTOel0Curq6kfL8RKuEagSuhPaUQdCXMJXlkmmk5a5ZR6cC5aD5lzQ5WnmAMfMOQwTt+dGw+HIMW/YKP3SzdzQ0CTgNlh+sF1qTOdq5PbtoqGpZfh6w727cvUaGRPBOsEwHcgsqUwXKccx3sHcKS0vB52X1MWMme1wrCxDTVf49Q6WEy4pLcXmqCiB2e8vXCSwm7lPMMlXQkw+2EDASPd44qlTUsrXNQFQNAEn1wRdw2yL0NacVwJXrjcCWILcwJziZ3SKcox0sgbqKznf0yMwlKCY+U4NzHV3LCERjU2XpGw0NeD1LL9Mly7b5lgIXekEp1Oapbj9D+PnvVfcycdOJEisRvshkk98yGBMzCNOV85HwslTI2th7EMW/u3re1VAFVAFVAFVQBVQBVQBVUAVUAVUAVVAFVAFpqsCClyn68xoXDNFAQWuM2WmNM67psA9DVwJSh96BNZPPQ77V19E789/goGwxRhK2A9vRT58na3wNlbBnZeCwZ2b0P/338Pxyjdhe/zJa/ZrNV2t/q83UlKYgIROy9y8PERu2yYwiLCKwIZuNpbvJIRl2dujx4+LS5Rg5FhCAlLT06VMKl2LEx0EYtwDknu20jnLtk1w9f6iRVgVFiZAhyDQLD07Xnt0wRLmEawR5BDoEAIT4rFEL8sH+x8c35XOToFKhDfvLSQsCsHmyCgBNoRu3I+SMJGljU+npUk5Vzo3Aw8DTLfg6PETAt84DsLCdRGbBPhyP9eCs2cFlNGheOr0abRcvoyBIG2xbZZG5t6xhG0EWBwL39NhfDzxpJQsZtliuiuPnTiBtIwMlJZXyDip6Y0cvK+hsUnaJkCj/oSrBLqEpnv27RO4yFKuLD3LuAReLlmKDZs3y/603APV7fFI6VjCX8ZIAEYoy9ygG5WOzkCQacI7akxgzRxg/2vWrceumBjZB5fj5v7A5sm9dsvKK9Dd3XNNuVtz/OzHALl5WL9ps+FYDlksDwkcOhKHI0ePSUnb0LAw0ZjzRohMYMeSz3RfBzuYi5daWpCckiLA8oNFIZI/zCG2wXzi/sF0hvPn1kQHISTzY93GjaPuVq6t/QcPSe4fjouTUs504VJvgZTR0fKQAvdJDXYwPkLSuvp6WY+EqgTBvJ+vBLjrIyLEaX3w8GEpp2zmlZlTLO/N/G9tbR0Dx83+qE17e7vs4cz2xq7dEJl37i1M/ZlbQ9zv9XKblPxmPMwfAt9de/aKy5zx+h/mAx90jccePiLrSsa/bLms8djDhyW/RvOCayEhQdYC99Blv4F55t++vlcFVAFVQBVQBVQBVUAVUAVUAVVAFVAFVAFVYLoqoMB1us6MxjVTFFDgOlNmSuO8awrcu8B1FqyPzIPt+Wfh/I+3MBC+BO7UY/A11Rilg+vL4M5KhGtLGHp//0s4vvMNccBaZz8KyyfmjutqvVngytLN3PORpWoJeQhUCEmWsyTuLpaSTUFpWZk4YDs6OtDV1Y0rnV1SvpcQqX9gYELgYQIVQrO9+w+Abln2wZNghcCN4I+gjiVRrwcSu7q6ZK9H7nnJ0rcEngTFdBoSkgbeT2BE2Lt3/37ph30SMDKWktIycWjylxuOi2WHuSclHbuEg4EHS5eyfC4hHvtmW3R1suRuXV0dbHa7lHalc7Xp0iU0Xrok4DFYW2ybe7ESfHEPWGpObRgXITC17e7ullfGxnFbLFY4e/sm1DswZv+vzbVVVV2Ng0eOCJCj/nT7HjpyRIAgHbnFpWU4nZqGXXv3Sh4wNs4X82P/wYMooxtyYEAAXXePRfb3zMk7I/c3XWqGw2FAMPbnfxBYs5zxicREcYdSP0LmmAMHpBww4acxVo7XOOmSZRnp8aAo2ydws9psSMvMFKDPEs98WIB73haXlKKhoVHmmiWemdcG6A0R2FldWxt0j10zb4tLSmR+lywnfObaME7qQVfuyeRkcMyBeec/brbFPWOzcnKkRDM1Z3yM5+y58/JAAKEpS14T4lJvnoSzhRcuyLwHSCnNs9wxgTfLaW/YvEXuMfJ7qbSzPzYWGVnZUgK7paVFru0c0ZXQnCW4CVOZ78HWDjthzjc0NoL76Jo5bz4swVdCVT6o0NzSIm2Y1/PhDOYVdVq5Jkz2A77c1i6Q3l8b6ibloEtKxW2+eNlyGceateuQnpmJ2rr6a9YCY+dDIoT6/vvH+rer71UBVUAVUAVUAVVAFVAFVAFVQBVQBVQBVUAVmO4KKHCd7jOk8U13BRS4TvcZ0vjuugImFLpn9nClq3XOo7A9/xycP3sT/Uv+hcFDu+ApSIe3tgTeqkIMpZ6AK3I9+v7+P3C8/gPYPvc5WB8haJ1jlCD++OygJYT9YSvfT9XhSojV2dkl0IjuRZY55cm9WbkXZv7Zc1IulOVQ6dLk9YSHPM33BCaBYM0/iXgt3YlpGZlSOpegiaVZWTaXAI/7a9I5ty82VsAQ4dl47RE6GU7ZzBFXKCHgcnHP0e3GmALvdbs9ApoIGAmHCKQIzQhpWfa0paV1FOj19fXJ3sGDg0PXtMMxDQ4NgfuYxh87DgI4wiSOZ1NkpOyBydioE6ET85ftsf9grl2Opaa2Dofi4sVtyZhY6pYljbkvZlt7x8jZLrCOLl06Haln4Bj99Z7oPeeKYI2lbelkpf7sd/XatUhJSxMA3NvXJxCaEJGOTO5py7mibhwvncUEhyy1S+BHxyIBGIEiX/k1IViwg2DtUnMLDsfHy/wZcHCJ7MdLMEpod3XcHQLaOGZqONGYqQn7pqOYQJVjooOV5aIJ0Qmv6+obJKe5t64JDAl6K6urMTDAUrpj4TBziZqzVHXYunUC9pmnzCGCRCnVuzJU3LOcx4nylrrTvc22CGnpkOUaIKjkgwhcX4TvdNxyD1PCVjpUWZaaextbrdZgcsJitQmopruYsJ56EmBzLTNH+UBB6+U2KZvMeTfXLPXiSV0JwfmeMQYe1IRgnaXAuWeyCYLZB+Grmf90K5/Jzxe9mP9VVdWyhy/XJq+hg5nxEKIHulHZLx3yBM+R26NFZ46d5YgJi6trasfkBAEzHzxgnnm9E//sCRyPfq0KqAKqgCqgCqgCqoAqoAqoAqqAKqAKqAKqwHRSQIHrdJoNjWUmKqDAdSbOmsZ8RxXgH/kJAGY8cH1wDiyz5sG64CnYv/pV9P35txjcsxmeoiz4Wmrga6qCpzAHrj2b0PfX38Hx3W/C+vSTsDw8F5aPPjwl0GqC16kCVwJBOsh27t0rZT8NALZU9kfNzc9HT49FoMyNJgAZVv+AC5VV1Yg9dFgAHyHfuogIKVNMqEIowzKq23bsEKckIV4g/DL7J7ikc/RkUtKoW5UQjOWO2UcwtxsBD8dBp27EFroADWctwRz7zMrOkTYJA4NBJ7NvvhJYtXdcwekUQjhjf0qBe6tWYffeGLC0KsvLEuBN1BZ1ISyquFgpjlbCN7oeWcKX5ZsJ3s7kFyBv5Mw/exZFxSUCm4NBZf8YJ3rPPll2+ez58zJ27ttKiMa9Us+cPStg0ryfa5Cgkk7XTZFRAs4IKgkBE5OSQKekAULNO67/ynyjk3PfgQPiejQA4WJERe9AUkoKsvPyRsfMsZdVVMiYxwPgZo+EhgTnR0+ckHyilnRV0i1MoMr9iQkfzX1m2S/HzXK1jIcw0v9g/vXR+V1eLu5bM0dZnlf26N20SR4SYC4T2pZfvBgU9rNN4+eZV8Avy+Ka+xdzzllOmKCRzm7uP0vYzv1XmVP8PnOhsqpKXNP+8RntQgB10unTUjqZYJNjItA9En9UHl7gvracI+aMyzUo4+RY/U8+HMC5DuDN0h1jp7uYLluCd8ZF0Mw+6EDl+AlfGXOsrEHG2itax+w/MAJlF2HDps2y97DVZr9mbXN98h7uZczc4gMYHAfBM/cCZhnyq2shXx5G4Jxx7+BgDzIE6qRfqwKqgCqgCqgCqoAqoAqoAqqAKqAKqAKqgCowXRVQ4DpdZ0bjmikKKHCdKTOlcd41BQxAMYOB68dmGW7U2fNh+9Ln0fubd6RMsLsgE95LNfC1N8JTnAPX7k3o/b+/gf1734Lt05/B1dLBk3OzmpDV/3WqwJXlWs8XFo7uHSmgI3ytlCil25AwhvNxowehI8EIoV3Elkgp5UsQRhhzKjkZ23fuFPckS/wStuSdyRe3WzBYaYIrwhbuoUrIQ6cg3YYEbfw8mMuQ99ENRyBLlyuhJuEUTwIj7vnJkqwEz7xuIojDuHgNS+6a5ZFNeEfwG7U9WsASXbCEXeNJxz4IwAqLLhjgU/btNPaWZYli7nPLuNZv2iQntaNbk9cbMV7rRpzMHFEfuilzz5zB5qgoLFqyVICZOClLSmSuzJipG92u7JP7bxKscaxrN2yU/WU7rnQKyJtMv+Y1DodTQCChJd28BLhsk+5MuiC5F645Zr4eiotDUXExHM7ecQE24yUsr6qukbK1zGG2yfzYvHXryP63CbIvLktX8/s8+Z45yPLPBJL+ByElnd9Sqpd7wi5egpWr10jeJiWfxvadu+RrAmu6SwsvFGM8KEwd2b7k38gepRw39eSDBzv27BFoy/1v2YcZH+df9phtb5d16B8f37NdloZmiWfmDMcsDy7s3ImCc+fF1coHEJiHLNVcU1Mr8JZx8OSeqXwl7KVj1HCLju2FeWp3OCRftkZHC3CVPI+OlgcoCFI5d3S7cr4yc3IEkJ8rLJJ8pVOVkJZucrqi6VZm3P4Hc5I/I1LTM0ZLa3MsbJPQlfnmvxa4xujG5oMXwR6w8G9b36sCqoAqoAqoAqqAKqAKqAKqgCqgCqgCqoAqMJ0VUOA6nWdHY5sJCihwnQmzpDHeVQX4B/mZ6XCdBcsDs2GZNRe2Z5+F44evoH/Z+xiMj4GnJB9eOlov5GEoPgb9y96T8sK2578A67xPwUI37EcehuWjs27I2WpC16kCV3NfybUbNwpUIuTYuHkLcvLyBLQQhtzMwVKhLOVKOMmytHTHER6ytGpxaak4U1nOlpCJZYzTMjIECAbrl3lB9ysdfwdHwBXBDNuly48uxmCglvEzn7jnI0HU7pgYcT+aAJF7wEZERsn+mSw/S0ffeAdjYGwse3umoADRO3cJuDMBLsEXwVlKaprse0lg7QsATGybbdDVR0esAaK5H+xCcbkSPrNMMWGwedJRuC16B84XFQl8mwgKjxc7P6cO3BeWrkHTTcjxM2aWjSUQ8z/o1OV+raZbkXrTDXssIVHKNHM+pnJwn1XCau6tyjGawJVgjrDQHK/5yrLWBK7Uary5pRaEiheKSwQMM0a2y1xm+WCOk9COMJPaEp4StrKkctGFYplvb0A5XYJhwkhCbrZBjVg2mg8OsPQxy+uytDD7IHTkPDLXg8XI+JgHdNjSBWTFeF8AACAASURBVM2xMT7mDOE/Yxktr71kqTh02Sb39iUU5dgD1wNTioCUDlw6T9mmuRfvkaNHUVNbK3PNeFovX0Zu3hkcjj8qQJqAdn+scXIdnUo+LQ8bGG7lsTCU9xswNF3GT3hKhy4d5QSofICBPzu4fgm4CcgJ6Pm96F275XPOLfeq5R7LBPiBy4H9snRz4qlTow9DcA6pD3Wnu9jMB75neWeC8samS6J3YHtTyUe9VhVQBVQBVUAVUAVUAVVAFVAFVAFVQBVQBVSBu6mAAte7qb72fS8ooMD1XphFHcNtVWDGAtdPzJF9V23PfQ69v3gbroiV8BTlwtdSC19LHTzns+CKCkPvL96C7bnPwjp3vgFoPz5LgKv1k48Y4JXQdpJ7tgZeN1Xg2tLaitNpaeIuJBgh4Ijavn0U7HEubvTgvVeuXEHemTPYsGmTtE3AtGvvXilpS2ASd+yY7NVIuEKQczIpGVfEOem5plvCH5ZCJbgiiDMh0+rwcNnrkaV8xwORJihlOWDuS7orJkaAGUER4Q7B2bqNEUjPyhKH3vXGTYBGWJ2ZlS0wibGbbVHDLVu3CrQm5CXkDDwEAPdYkJ6RifD1G0bdo4yDYJAQmmBpzdq1UrqVAO7QkTiBzTfj6qPTknEnp6RKux+GLJbStdt37ESdOHz7x4TK/Tu5Ny71ZmzUynC4GsA10Bk65uYgX3T39ODc+UJxLBJ+mtpzv1WOmc5elqrle74yP6pqaoLusWo2z7yw2x04U3BW3MIE1ybQZE4zbjp5CXTpzqSuO3bvFtfm5bb2a1zRnHvuxZuRnS05wfmki3Pv/v04X1iEhoZGAYuMTx4UCAsXdybBJOcm8GB8dCVzX15zj1KOm/cSOjM+5j9jZryhYWECMkvLyoPCVrbPGNkX4S/LJLMdtkEIzIcP6E43c172Xz14UB4y4FjYHx82oP7LVq4cdegGK+VN0Mv9lxNOnhwBqyGyR64BgytFQwJftsXYCe7pNj+RmCiuVqOfpUbZ5YoK2Q82UB+Wg+a+vgTF5kMQ1IbrOzQsfGxOrFsnsD47J1dKd9/Ej6fAMPRrVUAVUAVUAVVAFVAFVAFVQBVQBVQBVUAVUAXuuAIKXO+45NrhPaaAAtd7bEJ1OLdeAQMmzLCSwh+bBetjC+D4ztfQt+jPGEqMha+hEr6OS7JPK/du7fvLr+H47jdgXfCE7O0qrlbC1U/Oge2pZ2D/0pdgfeJJWGbPu7PANTUVa9atE2BCIMPyn3SjseTteADzerPOOaRzjS5BuuhY9pdAZsUqwx1H6En3Hh1x3AuVsIh7VsYfP4GmS80ghAk8CK7oPg22/yj3OO3q6r7GPeffBmNiuz0Wq0DEw/HxAvZMyMP+6Wgk0OV1vH68g65VQteuri4BuHTw0oVKUMSxEOxxbNXVhIWua+IywSfhmOnwJQgjcKRrkK7D1LR0cQLTDZyRmQUCOGOM48c1Xrzm5xxXc0srTiSeFGclHYuMm3uHcg9Ujsk8OH7+0sfyw9zrlmMjKGQZ3IRTp6TkLud4sgfbY/ne7Nxcgexsj9pz/qlf0ukU2RuX4zXONJkLjnmifuj0JOzMyMoW0E3gypNuSEJROrYJAln6d1/sQWm7tKxM5o4A33+e+Z6lgbknK/dXZdljxsky2PHHjkvulZSWYn9sLFaHr5W5Jhhk6V+WWB4KKE1MbYy87ROXKcvuGnDScNlyrfEzOqOZN1wjXIuJSclS6ne8PGSchKGBwJVxMhaW2+U1hLJl5RUCiwn2+WCACWc5l+YDENSDDwH4a8HYzTw9FBcv46UWhLonk5NlndJVTmcq1ze/x32R6dim1uYex/yZwrXAkt/++cX2ucSMctDVMjfUgOCZcW7Ztg1HTyTI3r50FnPfZDrHuddrQ2PTNW7syeahXqcKqAKqgCqgCqgCqoAqoAqoAqqAKqAKqAKqwHRRQIHrdJkJjWOmKqDAdabOnMZ9xxQwQME0Aq4fm22U+eXerMHOT86F7elPw/nTNzGwdincmYnwXjwPb+UFuJPiMRC6GM6f/Ah2lg+e/9iIq5VtErY+Atuzz6D3Fz/FwJL34Pz5m7A994Wr10zR6TpVhytdoQRVZklhAjBxemZmibMtmDuTAIkwluVBeQYDNeLgtFhBJxpLsRK6sOQpIRjhF2EWHW2bIqMEahH+EAQdOHRYXJwEYYEHAZPNbhfn6MYtW8SpR0i5cUskCMG4N2ngwVgJrQh1eD+/JryzWq1Sqjb20GEp50pYxLboJGU5ZYfDcU0ZV97PthibOWYTSNG1uXPPXnGnGu7FEOzYtRtnR/bSZL/+B9shrKIT0AS1hG50K14oLhZgxlKwdCDz5B6cFotF+vZvZ6rvOW+19fUgbOZccE4I4rgnbmdn56gb1yzT29DYiCPxR+Wa91nmdeEi2ReVJYktVu77ea2jc7yYqAGdl8mpqeLiNPOBJZ7z8vPF5WiO13zlHsPUO1A//z4IFenCPHX6tMyfof9iya1jCQmSgwTydKdWXKyUGFjamHMQ2C7ntbOrGxlZWdiwebPhPhUwuVKgM0vpxh4+jI2bjb1L2RfLZDOX+aCAsY+rf3RG+WjmLctl07HJXKP2zGGCZZbH3ROzT6Arv8fSvNSE5aPp3B1PY8ZeXlEhbu0ly1cIDOdDA3v37UdxSQn6+vok1+kezcrJRWJSEvbFxo4pYc0HAzgePhhBHQOBK7W/dKkZu2P2jTw0sQThGzYgJS0ddItzf1fmPvdV5X624poNDZW9WBkLx8N1zfxqbb0smvurw/6kHHTJ2HLQhNDHExMlLuaMmQ9sgw5t/mdkqu5q/371vSqgCqgCqoAqoAqoAqqAKqAKqAKqgCqgCqgC00EBBa7TYRY0hpmsgALXmTx7GvsdUWDaANcH5sDyybmwzpoP65xHYZ37qPHK9+b5yGOwffpZ9P7sLbi2rYen4iyGe9rhrSnG0PEY9L//Rzhe/hasCxbA+vBcWB70Kxf8wGxYH10Ax5svw7V9HTxnU+GKWALHD78Pyyfm3BB0nSpw7eruFigYsWXLCBQNAcu7Ho6LFweq3W4XiES4IeDS5RLIQgDS0NQk8Kqvv38MFOL8EdTU1tUj7ugxcavRuUY4RQcfHYGESjwNEGt+b4k4TLkHZH//2NK2TDyBuD0WpKanixPUAFcrBPZUVddcs/cq4xgcGhIYR/cmy/syVo6FbV2+3IZMlo2NiBgps7pYHJFsnwCP15iH4cQbAEviEoSaIJDwljCXe7rSWcj9QjlOuvS4T2lWdg4sVtsYfdgmnX61dXUC6kx3Y+iaMAHRbJ/jdw0Ojjl5D+eAAI5jm+rBW1jalpCOjlLOBaEnyz3TsUj3Kb/PMsIEadzPlmCVYJDQjOMilKYLuPDChZH9OCcXh7mmuZ/vsRMJkmN0oTIHjh4/juraWgy4XALy/cc9mTFzDliGOv74cXFVMk7GS2d1ZWUVLBar7K/KeeKcjufaZozcs5a5RJexUbLayE3mGgEi4+V8EbKaOU3IyH1RK6urg7qZ2SddugSeZpt0cLIUL0EnnZ95Z/IFFlNf9sV9XVm214C4g0Hnm/EyhwjP6TDlXPKBCZZ8pkOaLlf+0s7xt7ReRmNjE/ILzuLAwUMyFurE+44nJIiblk7hwLQitK2pqZU1tnik/DFBdGZ2Dnp6LAJ0WRqcjmnmL2NnHHROUx+e1C3xVJI4ov3XFPOX0JgPN+TlF4gr1lw7BLg5eWfQ3WM8ZBCYE8wLruMbXQtTXTt6vSqgCqgCqoAqoAqoAqqAKqAKqAKqgCqgCqgCt0MBBa63Q1Vt835SQIHr/TTbOtYbUsCEM4ROdN3xH55bcQw7HPCcKYDjjZ/A+tjTE5ftpfv04bmwPrEA9m9+CY5XvgbHa9+A4wdfv3q+8jU4334ZfX/5LYbi9sJbU45hpxW+9ga4kw+gf8Uf4fz1a3D8+DtwvPw12J57Btb5jxoglU7ZOY/A9pUvYiB8CTzns+G73IChw9vR++5bsD40944AV2dvL6qqq7F9507Zp5LAg9CELldC16ILxWhsapL9EglZee2ZggIBhXRnsjQwnY7+IEVKvNpsyBkpRUuwx3YJXwiECKu4nyZPE/qZe25Gbt+OrNxc2bsycM4JWFi2lfDGhJQEV7v27JUSo4Rl/gdhDJ2FF0pKxEmalpmJ0vJycYsSvtbU1iI5JUUcewRdJqzivqx0QPo7CwnprnR2iiuW+1kSOFXX1MhnhNaEk9y7kk5hs6Qty/ByX1G6FAOdlISLFVK29uAozKTTlWMhcK6uqUVtbd3Vs65OADbBGd25/rH5j3mi91xXzt4+cU5yD1POCWNlzHRosjwt55claLPz8mT+WR7WhITMC5asJVyjO5cwe7IH+yYsZhlpglDuicq++UoAyLLFhK41/mPm+7p6gY42mx3GHqPX9sh26Xwk9GR8Rpnk1QLACa8J66g/T8Yx3kFNmcsseUzgZwDVhdIeoaqZs3xIwMxbasj33JeYEJqAMrALul6bm1vk4QO2w3u4TyvjZWlcAaItLVJ2l+Wl+X1qHb1rF/LPngPHzjUV7CAkz8nNxdoN3AfYWGdcX5uiogTYMt+5bvkAAU+uhdjDR0aBK/Wi45gu0sAcZX8E78wH5gHXCMe+Zdt2+RlgusC5xsrKy7E1OlpKFHMtc275auZMSnr6NWuK7bNP5nNqRoY4kjl23sf+TiYlyXoNlhP1DQ3yM4lry3DmBlNHP1MFVAFVQBVQBVQBVUAVUAVUAVVAFVAFVAFVYHoroMB1es+PRjf9FVDgOv3nSCO8ywpMC+D64GzYPv85OP+DZYIXw7VzA1x7N8O1e5Nx7toE165NGDy4A+7U4/BdqsFwnx3wDmHYegWekhwMHd8F194IuLatwcDKf8Hx6jdgffJxWD7O0sQPw/bZz6H3v34Od1oCfE1V8NaUYSBsERwvffuOOVwJq1iik+5MltMlICH0YMlTlprds2+/OAcJOVnik7CMIIj7MxIysfxuIAAkKKfrjc47Y39Wo+wqnXHcQ5Ofxx09Ki5C7vW4Kix8BG7RbblZSsNyT85AJyIB31VwtXQUXBHYcV9Slsv1PwjoCNwIVengpeOU/Z9MShbAQ0AqoHlkn06CxehduwWcEd6aAMrIRy/qGhpkv8qIyEgBcoeOxCGZ+0qmpQuE5J6TdAfT4Uc4R6DGErbUwx/08T3BXGFRkWhI0EvN6cqk5jH7D4Btc99M8yT8ZmlfOk6rampuqLQwoR3hXe6ZfImfYIsnY2bZZ5ab5fzyNSo6WuaOrkaCR+YF9+dkaVmWujVhm7/eE72nlnSYFpeWShvUmn0T4tFhy1ziPp/meM1Xjpl7uxJM8uGAQJjJPqkvnbPMS5bIJXjk3q3c97OzswtuP6fyRDFyThoaGgVIGvuzGnPC+WYpYeYtwTQ1IlwkrOS8cb7lQYGcHDgczmvmmuOma5b5QBjMe7gu6P4mKKarmE7y3Pz8MS7PsHUbZN9YurPpGA92cE9jOmQPHTki++JyrhgPQTbd1sx3rl2WDedDAuyTZbypO+NYFb5W9kQluPXPUbMvOrq5nzMfwGCeMkejd3ONFEvcnFeuS5Ym576+dIubeSXzyxLlEREC1KmvuabM9gm5u7u7ceLkSQH/5r0rV69B1Pbt4vg2c8F8lZ8fx44hOzdPHnSgfoE/K8z29VUVUAVUAVVAFVAFVAFVQBVQBVQBVUAVUAVUgemsgALX6Tw7GttMUECB60yYJY3xripgAK67tIcrna3cN/Xh2XC8+j0MrA2BpzAL3saL8LbUwttcA9/levg6LsHX3YZhWyeGnRYM9zmMkw5XSyd87Zfgu1QNX3MNvKVnMHRkh7hhrU89AcsDs2B5aC4cP/wBXFvC4Wuuha+lBu7keAG8tk8/Y7hbH/ArPzzJvVynWlLYgH/9KC0rl70cV6xaLWCFMOa9RSHiaKOblJ/TTUpQRpceAdz2nbvE4epwOkeBB4EK98A8e75QACevJ6gh2CHgpMORjtnm5mYph5qekSn7lpolWgVEHTsmzlF/1yxBG8EV3W7c//X9ETBMQMlSsgQ+hMf+h1G2t15AJUvBEjIxHoKy1WvXyd6pi5YaQJHfY990r3LfUn8wRI3oriU83R97UPac5fUslcpx0ZW4cs0a0Yq60AXIfS4Jei+3tV2z1yTbI7AkrCa4e3/RWAdwyPIV0jbbN0/OwbJVq6ScL8vCEl5N9aCeLNGalpEp++jKHI+4Kan/4hXsdwVCli8fcXAaoJVjZblYOnZzcvNwua19jD6TiYN6cr9f5gUhu1mimICQ7bNPc6z+rxzz5q1bUVJaBqvNHhS4UsvyixexKWorFknZ22VYv2kz6FRm2Vv/PBovVsZ3pbNLHKUbN2/BomXcj3SplOclSCTk5kMEBP4s48uy05Hbtss64Bi45yhBPh2ygbnDcdNZylLM5gMNjC8xySjjzAcD6MKlS/pw/FHRhm0yV9mHjN1qCwpE2RfHT3ft/thYKUXMuA3wGiJt0Tm9Zv16yUm+X7h02QgoDhHAT0c1XbaBMJtfc59W7v8atp4O2iUyRzEHDqC84uKI43hY4uIYCdP5gAZ/PrB/5hfnmW5h9sH1ydz3Pzg3hL0Hj8TJWhqbk8tGcvLqOmBuyM+j1asFYFNXp7N3jOb+7et7VUAVUAVUAVVAFVAFVAFVQBVQBVQBVUAVUAWmswIKXKfz7GhsM0EBBa4zYZY0xruqAP8ozz/E35WSwgSu3Ft13nw4334NAxEr4E45AU9emnGeSYP3YiF8V5ox7OrH8EAfhns64C0vgic/C56cVHhy0+DJTYcnLx2eggwMHYpG/wd/hP2Lz8E66xHZF9b2hc+if+E/4DmXgWFrJzxn0tAf8jfYnnsOFl5DKPsJIxaLCYEnAV2nClw50XSZ0WFXdOGCuBvp7hMoQ2giJ/dlXIz3FhmvHywmbAwVJ+DFykrZ95LtcN4IVQikjieexOp16xGybAWWr1ojrkaWJ6Yjz9yXk6CW4IawZfnqNQLLeM/+Q4dl/0n/EsFsu7fXD+qwrOuSZQLZCDY7u7pkP0n/xGUsly4141RysrjsloauknEx/g8WLxFoy3FxrARKBLmVVVWihX87Zj7KuBISEb5hIxavWCn9S1shbMtoj4ApbP16cUKyZDBz2B/AmXr3WKxITc/A5q3bsXDJMomBcfAksCU49D8JYRk/HYss/ct9Vqd6UA+6mRNPJWPjlkiJ3+xz4VKzP6N/fk3gR0DH8q50dtLpSJ05f1M9mGN0f9JdGxG5VfLn6riXg+Dbf7zm+yUrQ0HnsLFH77WQmfyOWtJxuTGS5Y8J5FYhKnoH8goKpKQ0+57oMPOW5ZQJPEPD1ko8K9aES26ypK5/3rLMLkFfzIFYyQNquGb9BnHnsuy0P+Bl2wSiZ/LzxT3NcXHckdujkZ6VNQqEeQ+hZ3ZOrjhQub64dpiXJ5NPy0MKHAfb8z/M3KQjnHlB9yfhL3Plw8VLjTUbsljynbnKBxX+vTBETq4f5gEfJAhWtp1dXWpuQVJKqsTBHFwZFo4jR4/JGvfPaz6QwNw6nZoq6yNk+UoZJ9f+nph9UnKYe+0Gxs+cZJnsPfsOIDQsfMw6uJqTY3ODeclr444dl9LbdLgGtuuvkb5XBW5EgcLCQuipGmgOaA5oDmgOaA5oDtxrOXAjvxfpPaqAKqAKqAK3VwEFrrdXX2393ldAgeu9P8c6wptUwIQIdwW4irt1HmzPPAXHD76Lvj/8Gv0f/hP9Ie+hf/H7GFizFEMnD4sjFYMD8HW2wJOfAtfmMPQvfd+4dtG/jet5z3t/R+8v34X9W1+Ddd4CA7Y+/hScv/gJBg/vga+tAb6GCrii1sPxyvdgfexxWJ96BvYXvwT7i8/D+sSTsDw4eafrjQBXU2/CtJKycnHe7dl/ABFR2xC2IQKr1m3AqnXrsWbDRmzYEoVtO3fjYFw8Cs6dF3caYQsPtsPyoiz/mpaZhf2HjmD3/gOIjYsX+EW3p9dvH03eR2dqXn4BYo/EY8/+WGk3NTNLXJT+ZVTZNiEj9/k8nZaO3fv2y5mQlCTOOkKtQLDGrwmSCdK4R+Sh+KPYGbMPW7bvwPrNkXJGbN2GXfv24+TpFBSXlgn0Msfjn8aES3RL0qGbnJqG2CNx2L57r2i0btNmrI3YjM3btmPPgVgBZIRYLMcaDJJJXA4HzhddwLHEU9i174DoRK3Mc9f+/fA/+fm+Q4eRmZMr+6cSVE31GHK7Jaa8grOIP5GA3UH6NXQ9IOPgGI+fPCWQlA5P7lXLfjkXUz2oX19/P8oqLuJoQiL2xh4cHSvHtkvOsWPm+PcdOiRz09beERT0MhIC0KqaWhxNSJC49x08jFMpqZIrzBl/MBgsbo6H46qtb0BSahp4/+79sTh09BjOXygWtzXbMMfNa7mHLedi38FDMg6uh/TsbHBv4EDgao6bOSbzu++AjKn8YqU8RMC2eTLfuWct85tzzWsPHD6C9OwcNDU3B80ljodxsU/mW2V1tYDcI8eOI3pPDDZGbkV4xGZZx1zLYRsjEB6xCRsio7B99x6ZXwJP/7VmakRtuWcyXcnUgrnNcXJfWTpf/Q/Gz3FerKqSnx8xBw9JXjN+ljMmuDXWvv9dEN07OjtxOi0DB47EjckJ0SogL5ifjONQ/DHkj/z8GW9v37E96VeqwNQU4B9X9VAFVAFVQBVQBVQBVeBeUkB/v7mXZlPHogqoAveSAgpc76XZ1LHcDQUUuN4N1bXPGaWACRDuPHCdBcvs+bB9+jNwvPoSnD99A73v/hjOd96E86c/gvPdt9D7p99i8MAO+JqrAVcfvPVlGIzbhr6//xecvxi59t234PzZj+D80cuwf+kLsD62wCgR/LFZsM59DPZvfA2uiFB4ys5i2HIF7uQj6P3Db2B98im51vHKd9H3t9+i7y+/guOlb8EyZ97I/dcHrzcCXM3kIBAhoGpuvYyi0jKkZmbjaMJJgS0Hjx5FXEIiktLSkXf2HCpranGlq0tKofpGAJyAK7dbSgoTgF0oK5d2yquqQKjCtv1RHSENS5G2XL6MsouVcm1JxUXUNjSIM9EffErbQ0PisKypq0dRSamc1XV1AsQIenlN4MGP+gdcuNLVjeq6epwvLkFm7hmcSkkTKJealY3CklIZc19fP7jP6XgH9RlwudDWcUXGX1BYJBolJqfgRFKygDGOmfoZ+0oGb4vjZjstl9twsapG+qfeE51st7TiIi61tMLR23sNXB4vZv/PCXqpd2NzC8orq1BUWjpun8XlFTJG6c/plLLIwfT1b3+i9+b8tXd2oqKqejQ3Jhozv1d6sRJ1jU3o5dz4rtWTMz7gGpScY7u8p7isAnUNjeixWseFlP6xMjbu89rR2XU1trIyVFTXoMtiuQb0msC8qbkFzFcjzotB42R8BN3tVzpRVVs3onepwN2u7h4M0fU5EgzzgvCYmku7JaUoLivHxZpadHZ3X3csXIdcB109PdL+2cILOJ2RKbl5NDERRxNP4tjJUziRlITk9JF1XFsHOs09QVzAjMvZy/XZJuvzQlkZyiqr0NrWLvMxRkM65X0+WO12NF66hJLyClmfzFnqZA/Y29a8l6CY/dc2NKL0oqHl9XJCNKmuweX2jqAOcrNtfVUFbkYB/YPkzain96oCqoAqoAqoAqrAdFRAf7+ZjrOiMakCqoAqAKk61sm/m/b3ywP1N/P3N9VTFbgfFVDgej/Ouo55SgrwHxb+If6OA9cH58D23BfQ+5ufYXB/FNynj8CddhRDKXEYOn1YXt15p+FtqgYG+wGvG76uFnjK8uDOPI6hlCPGtalHMXRiL1xRK+F882XYnnoKlo/NEmhqf/459P3pN1Jq2NdaB2/FefSH/B2ON74H25c/C/s3n0f/h3+C+2QM3ClH0PfeX2F79llYPjEXlo/OMvaXnaC08M0AVwIWQh86xuhWs9nsuHKlE21tbbIXKculco9KZ2+vAENCKhO2mhNswiuXa1AAKyEr4aJcGwSYSX9ut1wj1w64BOIGc4aOtj14tW3ufcm2J/plhH3wGl7LnCLgYRlauhFtNpuMlWPmdUGYrTk0AWPSltsNjo/w0ma3o6enB93d3QLL2P7VtkyUNtrE6Jsx4+4fGNWKGox3ssQy3ZXBtBlteII31Ij9EspxTsbrx/ycY7yZ/gJDkflzeybVtxkD4xwcHBqZm+B6ckz8eeE/JpY99niuLcEbGJP5tZlb/m3wPdsNluOcA2rDOWGs3F94vDiNcRv7tJrjYi6ybX7P/whsl9fTfRrsWv/7zPdsj9eyfean1WYDwS7d6zy7urokV60j65jXTZRPhKgExqYufOXX1Dzw4EjYFvPLHKd/zgZez68Zr9wzOCgamvdd75Vx8IGMYHEE60c/UwWmqoD+QXKqiun1qoAqoAqoAqqAKjDdFdDfb6b7DGl8qoAqcL8qoA7X+3Xmddy3SgEFrrdKSW3nnlXAhAZ3FLg+MAeWh+fB8dpLGFi3CJ5zafDWFMFbWwRvTSG8jeXwtTfA19OOYacFw312DFs74Gurh7ehzLiG1/H62iK4s0/AtXkFHC9/a9Thap3/GJzvvo3BmCj4WhvgvXhB3LK9//UOev/wn+hf8g/0L/0bXFuWYShhF7wVBRiM2Qbnf7wN24KnYHlwzu0DrgQ/3CPS7TbOoSH4CIUI+fr65OR77+AghukmHXLTujfzTo6P0HLQBa/LJWPkmMFzKuMZ0YkasR2ehi5DU2tnKn3O4GvNvJqyzndgzLcqtlvVTtA8NNflZPM0ID+5ds1zNO+5jkeuC9rnHdCe+TCVGPhzZ3SdeTyAbyywvmf/UdSB3XEF9A+Sd1xy7VAVUAVUAVVAFVAFbrMC+vvNbRZYm1cFVAFV4AYVUOB6g8LpbarAiAIKXDUVVIHrKHC3gCvL/Tp/9gYGo0PhjDEVOwAAIABJREFUzjoJT0E6PPlp8JzPgO9SFdDvADxuDPdcgbe6GJ78VHhyTxuvvO5sOjznMuA5m4bBfVvR95ffwfb5z8Ey6xFYZ82H/cvPY2BVCLwXz2HY0gF38gn0/eNPcL77OgY2rID7XDrcmSfg2rUWAxsXwVucB09OMlwbQ2H/1tdhnfcYLB+f2OV6Qw5XOgEdDvja2uGtb4C3jme9nL76BshZZ7wa3ze+562tx4w7zXHV1cM3chrjbZjaWESjBqONEY1MzWacJndiHkX3kdy6E/1NpY9bFdutaidY7CP5JjkW7PuBnwXJz9G1zHz1j5XvA++/U19PdVy1dRKrr7kFw1Yb4PbQJnudf1H026rA1BXQP0hOXTO9QxVQBVQBVUAVUAWmtwL6+830nh+NThVQBe5fBRS43r9zryO/NQoocL01Omor97ACdwW4fmIOrI88BvtXvwjnOz9A769/it5fv4Pe37yDvr//BkPxe+Brb8KwvRvuvBQMhC9C33//J3p/8VP0/uod4/ztu+j93X+AjlXHa9+H7bOfF9DKcsDWp55B3x9/AXdyvOzb6q0twcC6lXC8+h04//N1DO7fCm9LLTyl59AfHgLnu69gcOdGeM5mwFOYg76//Q72L38Rlgcn3sd1ysCVZXRtNrgzsuDaFIm+f7yHvr/9W0/VQHNAc2D65cCf/4H+f34AV9R2eM6dx3BvH+ug38P/GurQ7pYC+gfJu6W89qsKqAKqgCqgCqgCt0sB/f3mdimr7aoCqoAqcHMKKHC9Of30blVAgavmgCpwHQXuNHC1Pvop2F94Hs533kTfn36Jvvd+b5z/+h363/sfDKz+F9xpxzDc3Y5hhwXugjQp+9v//h/R94//Rt+/fo++f/P8Hfr+/As4fvh12D77DCwPzZMSwNbHFsDx6vcwGLMV3qoS+DpaMBQfg95f/xy2Z56G/ZtfRt97/xeDsdswEBkG529/BvtLX8FAWAg857Lga2vAYMxmOH/6I1hmz5uwtPBUgSudrd7SMgysDIPznV/C/s2XYP/G9/RUDTQHNAemYQ68BOfrb2MgbB08Z88BrkEFrtf591S/fWMK6B8kb0w3vUsVUAVUAVVAFVAFpq8C+vvN9J0bjUwVUAXubwUUuN7f86+jv3kFFLjevIbawj2uwB0Bro8+beyH+uAcga29v38Hg7vXYuj4Tgwl7MbQ8R0YOhaNoRO74Mk8Cl9DBYYHemXvVu7t6k6JxdCxHRg6Gm1cy/sOb4Fr4yI4Xv0qrI8/BsvHZsHywBzYv/IC+t77IzwVRfB1XIKnuAD9H/wF9q+8CMsDs2GdNx/2r38Jzp+9Asdb34Xj1W/C+fZrcG1ZDU9RrtzjTo1D7x9+De4DS8es5ePBna5TBa6+jitwp6Sj749/heMHP4L969/VUzXQHNAcmJ458J1X4Hz3VxjcvQ/e6hqFrff47wJ3c3j6B8m7qb72rQqoAqqAKqAKqAK3QwH9/eZ2qKptqgKqgCpw8woocL15DbWF+1sBBa739/zr6CehwB0Drg/MgXX2I3D+9HUM7lwLz4VMeOsuwFtXDG/tyGvTRQx3t2G4vxdwD2LY3glfWx289SXw1hYb1/L6ugtw556EK3I17N9+EdZH5gts5b6rdLIOHd8PX+dl2fvVtWczHC9/G3TWCjh9cA6scx6F7emnYf/uV9H3rz9gMG4XvBfPw1tTAs+ZFAyELYTjhy/BOufWOlx9Fis8ZRUYPBwP147dcG2NhmvbDj1VA80BzYHplQNbozG4dz+GTp2Gt6EJw729k/jXRC9RBW5MAf2D5I3ppnepAqqAKqAKqAKqwPRVQH+/mb5zo5GpAqrA/a2AAtf7e/519DevgALXm9dQW7jHFbhjwJWgc948OH74PfQv+Ttc0esxuCcSg3u2YHDXZgwe3A532lH42hqllPDwlctwpxzHYGw0BndvHrk2EoN7eU8kBlYvkj1fbZ/+NCwPzYF17qNwvPQtDESsgbeqGL6OZgydOITe3/0CtmeegeWTc646VRnLgsfh/OkP4Nq6Gp7z6fDkJGFwbxT63/+LsSfsZz4Dyyfniiv2Vjlch10u+Lp74G1ohLemVlxjdI7pqRpoDmgOTLscaGiEr70DwwMDgNd7j/9LqMO7mwroHyTvpvratyqgCqgCqoAqoArcDgX095vboaq2qQqoAqrAzSugwPXmNdQW7m8FFLje3/Ovo5+EAncUuM6fB9sXPw/HK9+B8/Xvw/nGy3D+8CU4f/Bd9P7yTQys+he8ZfnwtdbBW5yP/vf+LI5Y52svwfnD7xv3vM57vg/711+A9anHDSj60FzYPvtZ9L/3J7gzT2G4pwOe8nPoX74Qtuc+D8vDxv6uo+D0E3NgfeJJOH/zJlw71sKdehwDYUvgfOdHsD37DCyzRsoIfyx4KWGznamWFJ7EdNy2SzjPXq8Xbo8HQ263nB6PBz6fb9w++T2Pxzt6vdvtljbY1lQPsy22YfY/0ev1Yptq/+b1jNyI5aoOZhyMjf1SJ47xRsY5qrP72vbNfvxf3W5jDm6kL3NM471ejeX6mk80t+O1w3uYTx6vVzS92THwfrZl6iPzMTIX443R/3PeHzi3jI+fBTskF9inxwP2xX5HdQh2wzifmf2yr8GhIbhcLgwMDIye/HpoaEj6GU8j38jYzThMDcZ7ZV9en++GcnScYejHqsBdU0D/IHnXpNeOVQFVQBVQBVQBVeA2KaC/39wmYbVZVUAVUAVuUgEFrjcpoN5+3yugwPW+TwEV4HoKCOTweNDf34/Ozk7wH55bcQw7HPCcKYDjjZ/Ayj1cH5htuExnPSIlfVnW1zrbOC0PPQL7l7+Ivr/+Fp7CLHirizCUcBCOl16C7VNPjF5nXi+vhKifmCN7t9oefxLOt17DUPwe+Bor4Wu/hMHdG+F8+3VYZhvlhk1IKq+MZfZ8A/6+/gqc77wN+1e+DNuCJyF7tvL74+zb6v/5TAGu5hzbHA50dHai5XIbWtva0W2xoH9gICiQIqQiKOqxWuVa3tN+pRNWm02g1HjgKFjuEGwNuAbRY7Girb1D2rvc1o5gJ+NqbWtDV3cP+vr7g8YWrI/JfkZIxTF391ikH6O/drS2t6Ot44r0a3c4BZxNFWhxnARhNrvd0LnN0HnMONvZFzUwvtdxpRO9fX1y32THMJnrGAthncPpRNuVK6K5jLW9A5fbR7QfmYuWtnaZF8bNewLnlhDRZneIPqN6jdxzpbNLcoKamqB6MvEFXsM+2Y/FZpO5kHzruCL5R1g5HjT1b4fzNeByobO7W3Kr9XIbOru60cs8CvKQAK93DQ5KLlxu75B1wRxwOHsNmOnf+Djv2SyhOeewo7MLjc3NqKqtRVlFBUrLylBWXoGL1dVoam5Bj8USVF/Gxji4tto6jPVBncfkzcjX5udX+LO6t/emNB9nSPqxKnDHFdA/SN5xybVDVUAVUAVUAVVAFbjNCujvN7dZYG1eFVAFVIEbVECB6w0Kp7epAiMKKHDVVFAFrqOACeNuK3B97GkDYArInCWQ1PLRWbB89GFYPvIwLP/fJ2F//jn0//N/4C05A29pHgb3bIb9hRdh+eQjxnW8dszJdmbD8tBcOF76NgZCP4S3ohC+piq4c06j74+/gu25L/iB01mwfNzvfHA2rHPnw7rgSdiefBrW2fMMKMy45LrrQ9eZAlzp4CNMKykrQ1pmFk6cPIWTp0+jqLgYBDd01fkfhEiEX5fb2nD2fCESTp2SezKyc1BRWSlQnnBtMofkl9drtHXuPE6dTsGJU6ekTbZ77ZmExKQkFJw/j5bWVnEGTqafyVxjjqvl8mWcPX8eCaeSRk7GkYSTyclISUtHdm4uzhddQHVNDdra29HX1yfuxOv1QU0IOItLSpGakSmaBRsf+5I5SD6NzOwcNDZdEnh2vfan8n2fb1hAIufrdFr6iObmeK++ylwkJSM1IwNV1TXoJcTzc4Ry/jq7ulBcWork1DRph/fwTDyVjKTTKUjPysL5oiLU1tXDYrFgcHBwKqHKtcy35pYWFJw7j8SkZNGHc3GusAhdXV2TapM/wzi32bl5MpfUOS0zE1XV1bA7HAIn/QMbGHDJ/OblF+BUSorkQGp6BurqGyTvOPbxDs414S7XD3U7U1CApJRUxJ9IQOyROOyLjUXM/gPYdyAWsYePICU93Vg7AknHOm65/gjei4pLkMQ4kjg/wdaGoftJ5k1ODhqamjA0dC0gHy9m/VwVmK4K6B8kp+vMaFyqgCqgCqgCqoAqcKMK6O83N6qc3qcKqAKqwO1VQIHr7dVXW7/3FVDgeu/PsY7wJhW4o8A1mGv0Y7Ng+f8fgv0rL2Ig5B/wVhbBU5QJ15ZQ2J//kgFcx7vvE3Nhe+op9P35vzGUEo/h7nZ4SvIxELEC9q++COuc+QZwpRP2YTpr5xnn7HkCWK102z48F9aH5sLK7/PzOfON+2bNE5grztxg/X98NmYKcHW5BtHaehnHEhKwKTIKK1avQdj69TiRmIiGxsZrYBZhXW9vH0pKS7H/4EEsX7Vazu07dwlc6+7pmRSAZGqyLfZfUlaOmAOxWLNuvbS1YvVqBJ7sh5+tCg/Hobg4lF+8KG7UCbjXlLKfud7X1y9AdP/BQ1i5Zo30Z/bLvleHr8W6jRGI2h4tMRCI1jc0wmazS3nliSAcwVl7Rwfijh3Dhs1bRnULHCe/Zp+r164DNS0sugBqeqsOY0170dDYhFPJyVgXETGh5qFh4diydRtycvNgsVhlnIyF7RAs1tTWIv7YcYRv2DA6JlOz0DVhCF+/Adt27ED88eOibWdn14TlcwPHSfeq3e5A7pl87Nobg5VrwqSf9RGbEHvoMGpr6+B09gbeds3XhL0XioslllVh4TK/6yMicDIpSbQgIPWfP84pHag79+zFmnXrEBoWhs1RW1Fw9pyUAx7PVcvP6S5taWkR0Ho4Pl7WFfN2WWgoFi9fgZBly7Bo6TJ5Xbx8Obbv3ImsnNwx+poDoJO8sqpa8oZxMC9NfQNzh5+vCl9r5M2FC7J2/cdktqmvqsBMUkD/IDmTZktjVQVUAVVAFVAFVIHJKKC/30xGJb1GFVAFVIE7r4AC1zuvufZ4bymgwPXemk8dzW1QwIAzt7mksOlwDQYuR4HrVzCw+F/wVl2A53waBjYsgf2558cHrh+fBesjj8Hxg+/BFb0JvpYa+DqaMBi7U/Z9tX7qcVgeZBnjubA+8YSUD7Z/80XYv/kC7N8YOb/+guwFy/1gR89vfBn2b38Fthc+B+uTnzKga7C4ZxBwpUOTrj267QiiPly8BMtCV+F4QiJaWq51kRoAzI68/HyBV+8vCgHPqO3bkZWTA4vVeo1bcLzUFNenw4n8grOI3LZdYBTb+iDEOD9cvBhjzyVYsmIFDh6JQ1VNjbgIbyVwpQM1J+8MtkbvwAchi0fOq/Hws4WLlwgoWx66SuArHYp0H5rQdbyxEug1NjVh5549WL5qlWhmjDVwjEa/y1aGiqYErj23GLgODg7hYmUVDh45InNt6s1XQ+8lo7oTCG6KjERu3hkZI+eMB382sJxvaVk59uzbj6UrQ0fmbTEWLlmChUuWyivzKWTZcsmtHbv3oODcOdjt9knnCIF8c0srDh2JQ9i69TIn1I05um3HTpSUlkm53fF0Nz/vuHJFoPG6jRuxaOlSaYdzyTYEJgfkLSH3ufOFAscJRxcvWy7Ala5u6hcMZHJtsHzwxcpKeYAhYgvB+irRgrnDuP3z2/yMQJrriTnk9Y51uNKZW3ihGLtj9gmkNfJyvPWxGEtXrsTWHTtwobhENA4Wp6mJvqoCM0GBW/MHyW60vTEfdf97nPMjX0T9G39Fa3o3Jlef4caU89kq0bb+NPw3Z+gOYUy/RlvrjbU5+btMDULRbd7UehgN1CSk2PxEX1UBVUAVUAVUAVXgDihwa36/uQOBaheqgCqgCtxnCihwvc8mXId7yxVQ4HrLJdUG7zUFphdw/acBXC9kwRW5akKHK52o9i9/CQPLP4AnLw3DnS1w555G//t/g+0LnzNA6ex58r73t+9iYMWHcG1bD1fUOrii1sIVOd4ZDlfESvT+/j9ge+FZWFhqeIYDV4fDgYqLlSAMI8QiECJMZAldKSns8YxJawI37jeZmp6OiMhI/PvDhXJG79olgMrhcE5qT002ynLGPT0WZGRlg45FQrr3Fy0SQEcn6ZatW7E1OlocpQS6fB+9a7dcz71GWTL1Vh102xJ4nU5Nw8bNW/DewkWjsdBJSOfgytVrsGT5CgGLjJPxrl67FnQxEjxy7CaQDIyLIK66plbGQojJ9uX+8LUC8uiaNca6XeAzweyxEwmorauTUsSB7d3o14SCLJdbXFIijlEzFoLRNWvXypwyFupNZythIF25dHvSAcz7efCVMJDlgunEJVTlmOje3Lhli9xPRyhzim1/GLJY3NNHj59AfUOD7Et6vTEQpnO/XpYOjty2TYC8mW8hS5chYkukOE67ukbxwbhNsgR1ckqquJQJls12OK90yjImzhF/5vEkoGX5aBPyErhyjbB8Mt3KgSDThK2VVVUCW5m/1IJ5wjXFvAldE461GyOwOSpK5pgPGXAM1KS84qL0zzz0P1jG+Ux+gYBhxk2NOWdr1q67Zn1wznbu3iNll+m8DozRv119rwrMFAVuzR8kTdj4JOq+8irqvxFwfv7ZURhbH1IM120RpxgtH5mPujcOK3C9Lfpqo6qAKqAKqAKqwMxR4Nb8fjNzxquRqgKqgCowUxRQ4DpTZkrjnK4KKHCdrjOjcU0bBfgHe0KxO7KHazBwaTpcX3wRA4v+Dm9lIbwVBRiMiYT9xa/A+nAQ4PnAbNie/Qx6f/kTuNNOwNdcA19DJVwRoXD88GUpE8x9WOlsdbzxEgZ3rxPXrK+lCr5LF+FrCnLyc571JfAUpWNg1fuwf+25q2WJg8Q+U0oK05F6oaQUUdHR4h6lg45O17SMjDGORjMpmQ/ctzPh5ClxeBJcEQLt3b8fFSzz2z+AybpOzTK7BGEEWwRzdEeGrVsnsJEgNvfMGXGd5uTlITcvD/kFBQYcC9hP1IzvRl8JzLp7LDiWkCjlcQ2gugTh69djx549stfm3v0HBJSx7DLjNMa+EGs3bJR4WZqZjsxgB8vilpdXCFylY5I6szwudUvLyJQxylhz85Cdkyuu3/KKCiknzD1Mb9XBcdLVzH1qCXgZi0D2VaulRDTngm5Wuj65FyihIyFjW3vHmD1BCZa59yn3J92ybduo+5Klc48nJiIjO1v2vCVUpFv3vYULBVQTzNPlyrLUEwFB42ePV9zXdFszJ6kZc40ncyV8w0ZkZmVLbNfTh+WxCbAJzTleE7gSeq/ftAl5Z/IFslIfngS0p9PSpJQwc4HO0djDh1FZXR20fDT3puW+xicST8rDA/5xrli1WvJmf+xB+X56RqbMcXZODrgvLPdL5n7AnGf/tUMN+EAE1wEfPmAchK5rN2yQuUrPzJL1IfPFOcs7g/yz5wTsc13roQrcCwrcmj9ImsB1fCept+kwGglE//dbuFx3O5QrRgvdpAHA9Xb0FLxNUwM/h2vwC/VTVUAVUAVUAVVAFbjNCtya329uc5DavCqgCqgC96ECClzvw0nXId9SBRS43lI5tbF7UYFpAVw/8hDsX/oi+v/9R3hKC+CtL4X75GE4XvqOlA0e4zB9YDYsn5gLx2svwxW1Gr7LjfC11sGdHI/e/3wbtk9/BoStLCdse+5Z9P72TQweioQ79wQ851PhOZcywZkKd3YCBnevF5hrXbBAShKP6d8PvM4U4Nrd3QOWSY2IjBKXIsusrovYJNDN39Fo5rdA0vYOHIqLF7egAb8W4+DhIwJCCZ4me7AkbXNLC06cPCl7UxKoLV2xEoRydXX1sNls4vqjy888CQvZh9fnw1gv4GR7DX4dQXJHxxUcOMT9W8MMV+KKFYg5cADnCgvRdKlZ4B/fcw9ZQlaOneCOTka6FotLSqWkcjCQyLLAvHfD5s3ibGVZWzpACZI5B/yljhDSf5wDAwNT2u80+MjGfkpQytLJLGFLhzKBI+PfFBUlblXuM2vGwZh4LfOAbmL/cVEvlt0Vd/Imw50sOmzdirKKCoHyhIinTp+WsrzUiaCTADYrO0fcwP5wcWyUEKcw+yacZYlnOmjNksfMExNYn0xKlrnxjy2wLX6vuqZGoDkdt+a8GcB8kQDhfbEHxWXKcsFut0dymaCXbm9ez9LAxxNPyp691DCwPylBXFiITVFbR92+HC/3sGVOEXAT+vJhBZvdLrpyfJLjvb0CWwPdreyHeSMabtoscTBvdsfEiJuceWPmi/nK9cHy1ZwfPVSBe0GBW/MHSRM2jg9cqZUt6lVxujbsu75rfuraKnCdumZ6hyqgCqgCqoAqcGsU8Nkc6ItPhWNHHHoPJ8PddBnD/VOracHreR/vZztsj+3eyHFrfr+5kZ71HlVAFVAFVIGJFFDgOpE6+j1V4PoKKHC9vkZ6xX2uAKEC/3B/9xyus2H5yMOwfe6z6P3DL+A5myGOVc+5bPT++qewfebTY0v6PjxPru374G/wFKTC19MOT0EGBkI/kBLDVpYApmv2gdmwPv0kHK98HX1//S36P/wL+hb+9Trn39D3rz/C+fM3YX/hi7A8/AgsD8wZ2/8MBK4EbHRUstQpXZss1cqSsiwVG2yvSsJO7u1Ktyede4RKS1asFPcgXYGEqJM92BZLucYdPSYOQrZFJyHL2NJVScjJNltbW+WVAM/p7BUgNtk+JnsdnamXLjVj5569WBbK/UhZAne1jKu+sVEgJMEjgVlpebmUEQ5dEybX0XlIZycdh5cvt42W3fXvu6OjQ/a4Jag1nLxLBXimpKcLiKOm5ljplLRarQKWA8Gef5s38p7rmSWh6WA2XcUsd8uSvYSCTZcuSSlplpNmOV+b3SF5QNen/2GC9+SUFKxeu05KBjMPtu3cKXCT93PPWsL0dRERhsN1UYjsL0o3KedxorHR7dnc3IKEU6dEW2rG3GAJ5+WhoVi0ZKmUKz5y9ChqauvG3a+UfRCgsuTzrj17R13cBM0szWvuN8v8p9O4s6tbft5drDL2uOWYCFwJ4VPS0mWO/LVg+/y6rqFBSgmbsJ7xUl+WYy4tK5O84c9R6s/reZ95r/m1v758z7XEnD96/LiAW8ZB4MrSxnQgMy/pqmbe8GQZZAJc9sG29VAF7gUFbs0fJCcHXJ37fi3AtT6scox0A+Un0PzzV1EnDtj5qOOerz8PRUe5E2N+MuaHyv0tOd3oDHnLKFO84C00hy003vvvITvidB13D9feVnSu/ysaFjxp3Dvnu2gMOQGrzS+0kf6CAuJrvmdq4OdwnWAPV2PM370a9+f/B81xlRjw6x4YafONw7BVxaBRYn0W9T+PgVX+hu2ENS4UjaMlm1nSOVg7YxrVL1QBVUAVUAVUgVuuwFBVI1q/8BYa/s+zaF7wfTj3Hoe7oQXD3KLmer838/f2Ibdcz/t4P9the2z3Ro5b8/vNjfSs96gCqoAqoApMpIAC14nU0e+pAtdXQIHr9TXSK+5zBfhHe/7x/q4BVwLMj86C9akn4XzndbhTj8PXWg9vQxX6l/0d9m9+ReCpuEwfnAPrAl73BgYP7YbvSgu8zdUY3LUFzjdfgXX+pwx3K9ukE3b2PFgfXwDbs8/A9tlP/z/23j24jiu/7yxVbVVq/9jdP7LlKm02sb0eeYbZjE2NPfLSY20lrswkkZJxInvH1sQ7sVVZa1ebKLvjSJsZjzUe0iONoBf14kNviSQoSnyDL5ESxff7TREgiQdBAHyCBAiQAEES0G/rc/qei759+76A+8a3qxrdt/v0eXzO6Ub3+Z7f71j/N38r80oY1t++1/r+4TS7+j/9ekah1Vu81oKFK9+WZ7v83Ja4bEU8/YUtaGx0Vop37qRb8uEymPkhmUsVa1SESdy9bti4yS5cvOTmt8z3trl586Zz0YoFIEISghKWjAh0K5ua3JybuHVlXlVW3NtiEXv9xlDG72IvZGXbxuUPC8GWk6fszbffcXOF/nTWLHvh5ZddHhClERhZnIXowIDt2bs36ZIXS0lE2lVr1jgr2Dhu5BtGz7802zHz8eNSeMOmTbYpUcZNn33m3OQ2t5y0vv7+jHPCUnfZysi5uMW7cV67fn1yzt5Zz/zCXpsz17mJ3rp9u7N+3bF7tx04dMhOt7Y5a1SeA+EFMbDz7FlbvWaNswL1YjmuqbFKZY5Y4mIuWoRpRGksYLEYPnLsmHumhOML7yNAIsgePHTYPli4KCmK4voX0RTRGpGYddGSJYbrZfITV2biop1hxc2ctAwooK3hFpr4Gl580bDqxrXyhx99bCeam+3q1T47cvSoLVi82LUF2iX1hjUyombYEtXHzwAFXDT7uWx//myDKytWz1gME67QBQtnBHDuD+4x8oGQi5X0R8uW2YaNG432Etwfn9qu3bvt1OnTNjSMW+/4+i80DwovApUmUJwOSS82ZrNwHbHLPw7Ezc7Vg8liDyRE2NZ7HrbOp2ZbV8NsO/v9+xNC5IPWfTgZ1MyLnA88bK33/JmddWEftXOfbrSuhiesHcH13kfd8a53DjvxMlZwvX7Yumbg3niatT7wRBDPXwTWt60zGqz3eiJNn16cRW7aOc8gt+CaLPPd91vHk5S5wTofSMxz+0iTjdvyJOL8zsPWfvd0a/uLBut66glrn7nHbtmI9c5EsJ1urd8NytDVMCshyk6ztqcPW/7Ds0KMtSsCIiACIiACEyBwu/Wsnf+X/6d1/NK3rP2//aZ1/84f25WfvGzDOw7a2PWhrDFynnCE5zquJx7iI96JLMV5v5lIyrpGBERABEQgGwEJrtno6JwI5CYgwTU3I4WY4gTotK+44Pr3vmJ993zNrn3nn9jIB3Nt9NRR+/JSt40sedNhsWCfAAAgAElEQVQG//c/MVwIXyXMrwdhbr7xko0e329f9p632xtX2o3/9Jj1f316EC5kgepE11++JzhOHG6f3znWf5AQbMNxxezXguCKCISFKXNb4jIVUQyXqx8tW+7mgYyKRGg4AwODbq5W3OEiUiEAvfza686688qVq6695HvbIORjyYqLVMRe5vlEuEOYQwjDmvGF2S/bC2xfftlZRx45esz6+vpjBVeEMMROLBpZabus4d+UKU6MIs5DR47YnPlvuHIhwr3y+hznMjdcLq69dfu2tZw6ZctWrDCENQRXxGe4IdqSXjQNOGOpiNBHGRHPsK5EqB0v58v24iuvOPe+zO3JvKle6A0zpR5GR8eSZfXlTC1rulhOHFgtd5zptKXLVxiiL/mAPdaesKYuESIp+/sLF7p5TBGco66i+Y0Y+/Gy5Y6XFwOxCsZtMCuuqeFDORE5X3r1VScQIlrGlcuXkTxi2ck8weTjp8x3+/wLbg7VzVu2uLiJF3ETa88Dhw47t8fR9kp8HENMZ35T4vLMab8rVje563EbzMCB1+bOs/WffGJd3T3OZS9xe1fG5B0LYFwHh7VMmGMxzLysuA/mfsB6Fo64W85k8ezLmm1LvhFQGQBBuwncMgfCNTzG201wf7y3cKFt2bbNuSwOi8LZ0tA5Eah2AsXpkPRiY7zgOnq923pfeTwQOO+eZZe8oHlzj53FqjUsciaA3dw4Kwj/dEhxTYicreE4koDjXQqnC65e+J1uHR9022jyejMvhLY1NAeWtWmiaihw2jnPILvgOta6KBCGH5hnVzwHF+2I9b8RWACPW9T6OKdZ+xvtqda+F5qsA8H4ya2W6rCx3XoeuM/avjPbelPH8YQyr10REAEREAERKC6B0ctX7drrjXb+X/8HO/P3/4m1/ze/bV2/9UfW+8Nf2PD2Azba2xebIMc5TzjCcx3XEw/xEe9EluK830wkZV0jAiIgAiKQjYAE12x0dE4EchOQ4JqbkUJMcQJVIbgiZv7yV9z8q0NP/dBub/vEvrx6we4c3GFDf/sT6//WDGdx2v97v2s3fvh/2e2dn9pY12kbbT5sw88+ZQMP/LNARI0RRZ17YVwM/w95roRljYsrcqzaBVfqFmGw5eRJZy2Hu1YEV4Qd5q5s7ziTYsnHrYDQhPiINZ8TwhKWgVgO7ty9x65dG8hokRm9lRDCBgYGbPfevfb2u+854c8LSohWiK6IgFhfsiJMIpLhGra//1o0Oidw4k6VfH9xotlZ6GL5OL6eMNzEerEvKojiKnjXnj1ObEQww2Ut6e3avcdZW2LZGjAIBiGcbm11AurTCcEV17NYHcIzKriSVnNLizV+uMS5xUWcDITOWU6I9GX05Zz92muGq2HyhKAXXuA2PHzTiYInT522Y8fDZfzC/cY6FvfI12/cSKkP8sG1J0+essVLPnL1Pc58lhMXA+Zwf8bNS4sAiXtgRObwgvUlbLHQfcoJyIFYDjdYUBY4Ii7DiDlu167f4IR8LDDjxFHip41h2Us9M5cv9e7dXG/Ztt3Ns4rb52eee94JvUHb223Xrl1LKavP653RUeeeGUEU0Z629ewLLzgxGatXyvfavHmuvnGRjUUuVqmfb91qb737nmOCWMx8t7gGjrY9hGPaFNbLDS9iJT7LWd7iltvP6evzUuiWuV6Pf3Ei4JBoZ17YRggOtxss099+7z3bsn27uw8luBZKW+GrlUBxOiTHhUFnNRp27Rvev/sh69odmod8/zvWNuM+GxcYQ5Ti3PF6wfXJrTHWm3kKrv0brdNZti6y9P90zdY9435r+4uElWmaqBrKX9o5zyC74Nr34ret9a5vp1ruJqM9bF0I0N9ZZIFnYx/nQ9bTmgwU7Hg+31tk11L/jUUC6qcIiIAIiIAIlIHA2JizZL2+eJ0TSzt+6fes7b/6R9Zx9/9qV370kg1vO2BjN4YZrRlkhvA3ht1xzhPOhf+l33PXE4+zjPXhCyxCcd5vCkxUwUVABERABHISkOCaE5ECiEBWAhJcs+LRSREIXJYi+FTUpXBCyOz76j+ygT/+Vzay8A0bu9BpY73nbGRFow0++qfW/zvftMF/97DdXDDPxs512OiZFru1+kMb+JM/sL7f+I28RdJ8hNR8w1S74Iogw7ylzEeKaIZ4gziGaPTJp586V8NR0QbBDnFp286dTrwKrFFzWxnG3UsImFevXrXPt2x1wibCHytCEnlAdETU9SuWp7h8bWtrd9aM4TjJF+20ta3NuVltXPKRswqkXKy4hl344Yf28fLlzqKW9hwV/Jg39bMtW+zFhJUigi+CG2514eRZkBbuaxFQP162zFm2km8sLoP5RE+7vBCOhS1lxZLXC3heNEPgw6LVW5RS1tfnzXeiH9aUA4ODaSIiYm5v7xU37+6yFStTyunK2tjorFcRDC8hlIbm1CUvN27ccGLmB4sakyI3IiSC+3MvjVsUYz2J5TF1jZAd5kU8WF/uP3DAiYG+7hBYEVupQ+L0x5nLFIta5lrFQtqzCddhwCqw3GXuVtzkMi8u1rdPPxuI2QiYuLNe0LjYDQwgDeZexeq1t7c3TZwmznFBdKOzmnYusF+abUs+XuosfQ8ePmyNS5Y4YRdhlbyu2/CJrVi12rkgxoob6+W333vfzU1LucML8Z87d95dg9Up8WMljnVs88mTxsv6RBcsZ7HexVqY+5N2g4UugyKcJbK/P+bMdW6Gl65YYYcOH3EujDMxnmhedJ0IVIpAcTokvTDIHKIPWdt3Utf2xxqsu3GPXQvPjxop8K3+Qbvectgur1tq3bjN9XOrzky3cG3/oDtyNT/zFFz3z063nI2JzR1KE1VDAdPOeQbZBFcf5tvW8ePAfTIulMfXWdZxL66On7CLjpUP32CXQ0kHu7124QfTE1bDzHk7yzHu7x1JtYRNu04HREAEREAERKAEBPg2Gx210Qu9Nvzpbrv0Zz+2zq/8c2v7O79hZ371n9qFP/6hDby5NGnpimUrvznOecIRnuu4nniIL8X1TQHZLs77TQEJKqgIiIAIiEBeBCS45oVJgUQgIwEJrhnR6IQIBATotK8WwfXqr37V+n/7G3bjr/+z3dn3uX050GejLcdsZNFbdv3//fc2PKfB7hzZbWN9l+z25+vsxv/3H63/vt+xq78SuBzG7XDR14hVa1iMrX7BdcyJb1irMh8rIhkCKm5lmXsTN7JR0QbREXerzBvJnJKEd/NofrjEWVbiCjZ6TaZ7CaEKy8n1Gzfaq3PmOnEOQQlrQ1y9Yqm3c/duZzmL9SwC5BcnTjjrR64NL4iBzC27Z+8+m//WW876MWz9xz4iGMIm83DGzanZceaMNa1b50Q5ysU1uHI9fuKEEz19uRBPB69fd/OUMmcnghzCIvE3rV1nbR0dKeHJG9agu/fuc+6KESUR5Z594UVb9OESN0cs5fPr7j17nWjWc+58mqUsZcZC9cyZTlvYuNjNKxotJ7+Z4xSBE7e8YcGV+kPw3LtvvxMQceFM3hFasRrFAtXPl7tx06cuHFxwH+zLTx5ggAtm2sm8t95K1t0LL7/i2tLb73+QEOR/5s4hKi9ftcoJnIjdmZaA1U07dOSoyw9lweoad9e4b8Ya+uChQwnL18ANMCInAun58/BKbRekQ/mZa5b5dbGKpW7Jz8rVTU6QxhL4s88/d+6OEVwDy9433SAAwjmL2OdfcHUFd/iHFye4nk8VXBHfEWhpr9cGxmc7DF+Xz/6lS5edhTWujmlnXixmTtetO3bYjl3j9wfW2V80N7sBEbdu3Z5o308+2VIYESgrgeJ0SHphMN6lcLYCXd8+LznvaNI69u77rf37D1sblqhxgmvcnKr5Cq5pQmmW3GULm3bOM8hHcE3MHxu2/k3Z9xxj4gxn906vXW543NruicT39Ueta3uvhNcwK+2LgAiIgAiUjcDYtUG70fS59f7Hn9vZr/+Btf3X99qZ//Ef2/l/9ZhdX7TGhjftclt+c5zzhCM813H9ZJfivN9MNhe6XgREQAREIEpAgmuUiH6LQGEEJLgWxkuhpyABRJaqEVz/wT129de+agN/9Ac2/NqzNnryqI11d9ho81G79ckyu3Nwu42dO2Ojpw7b8KvP2bV/8U+t76v/0LkjvvorXzG3/nLgnhgXxRNafTy/+hW7+qv32NVfuceuMqdrjPBa7YIrohluWBE1574Zmo/19Tm278CBtLkqaf4IdrjsRVh0c5H+zc8Cy84VK531IvOKhoW5bLcMIl5PT4+tbGpyYhdiK4ISIuSRY8esu6fHCbKIsqxYMOLOFQEtbG1JGpSFc1u2bnMWj4GF5Sw3RynzlLLichUrWUQ7xNlwHAx4xkXw0uXLjfk8ncjX8JxhMchxXybmh+XlC0tN8u1dyBL++ZdmOze0CKXeGjYlb9u2O6tEBDxc5L46d66bb5P4KR/WqG57+bKbE5Q8+nTDHLFQJX2sZREQKWt0JW7cQl/u7XVs/PXUD+56mVuUOg/mzP2ZvfHOOy7vrW3t1t3dbV2JlTwhLsM3vCAy4u5446efunlPEW2pvzffede5QkY8xr0y8/BSp1jPkgbsL168lMInGi8MEPSxNIUV8VK+eW++aYsWf+isUXENjDjqzyHmnunstJGQNa+PF+tk5kH9ePkKZ32L4IolMa6E+/r6nPXuieZm52KY+WeD/DY4AZ02Q3gGIWBNzHys0blsb9+54+ruk02b3CAErkccZRABgjSW08F94XMUbLFUpi7JA1azMI3WN21p85at7v5w7ebppw1XxQwaYEAErIK2c9kQZ7FEHr55M6Vtp6aqXyJQewSK0yHphUEvFObH4db+2YGoOuNx615+2PovDNqwN3L3LnOLLbhWhYXrLLuUOrYkAzDPNSTiZgg5cqbZLjW+Y2e/f39g9XrXgxncFmeIQIdFQAREQAREoMgEbu48bFeefN46v/LPrO3v/Ka1/3fftPP//C/s4h//0G35zXHOE47wxVqK835TrNwoHhEQAREQAU9Agqsnoa0ITIyABNeJcdNVU4gAAkDVCK4JUbP/3m/Y4Pf/0G599J6NnjpmX17vty8Hr9iXN/ps7GKX3Vq9yK4/9oj1/eZvWv83vuHcDV/71u9Y/4z7irP+LvF80/q/ea/1TftaILzWoOBKvTIf6+atW+3l11934hZCEfOWYtWJZV7CK65r8YEXpjE3ByeuebHoRIxCoFy5erVzt4olJ/Nz+pXfCKQIdlExiTCIZB8tXerESsQz3KUinmGRiDvdaHxcg6AUnSPVl2XHzl1OiHxlzlznkvjl114zvyK2Iroxv2vYEteXC+tABD1ENuYkZZ5PrCJPnj7tynNjaMjxOt2K2+JNjhPiWiD6we0NO3zkiLP8DHNDSEMUw03z87Nftp/OnOWsZ3ETe/DQYXcurZxDQ3bz5s2kuByOD5Gurb3dsHKc//bbNvfNt1JWLE6XLF1qO/cw92yq+17qAeF63YYNTnQk74jRxMV8sKSZz4LoiPUsoi7WtAiutAVcOcMR8Q+LZCynsVIlHURX3PieaG6xwAIzcLns06N9YP3K9Ys/+igpqBIvYiP1guUoLov5jcgdpPszJ8Livpe2EV1ge+z4cTd/Lm6iiY+2gFUr1r7Uz+XLl50Ai1DNeeINRORgi/veNevWJ+f/DacBU6x9t2xD7H/N/sblbaYTw+GKG+T+awMub7S7myMjRluCEQI3eTvb1eXcZKcOAvjSznSetXWffJIQrme6suNOmQEJ/h4LbykrdUiZwnGF86t9Eag1AsXpkPTCYGGCa+9MLDPj5zMdS1iQFt3C1c/h+r2llm4/M2gXHsEtcoNdQvhN5KHtjfa0au1/4yEnbI7PP+sZhMTRGNG4dyZugKfb2c2huWx97Df32Nm777O2775jfe5YTJyJsEOrZ7n5bzs3pscztPzxSN58AtqKgAiIgAiIQPkIYKk6cqTF+p5727rv/9Ngjta/O8OY37Xj785wvznOecIVw7LVl6447zc+Nm1FQAREQASKRUCCa7FIKp6pSkCC61SteZU7bwLVKLhe/ZWvWv+9v23X//zf2siCN2zsTLN9OXzdvrx22e4c3GE3fvSfbOAP/rkNfOcf243//JgNP/NXNvzCz2z4uadsuIH1pxNfn/upDT//Uxua+Z/txn/4gfV/65t29Z6v1qSFK6LMhYuXzFnmvTQ7aYmISNbe3uHEznBDCdrCqB3/4oSbQxPhC9ELIQ3Xu8yjefTYcTty9JgTmRCaEJO8eBq1kkQ4PN3W5q7FstCLf+9+8IGzDGQuyiCuI07IRMxEaEKQQ8DE2tSLuIhLiHWkhcvZPfv22Z69e4Ot299n+w4ctJaTJ+1y75UUAZg4EIXJr3etzLyhuLFlTlTmQiVdrH6xvFz80cfOUtULiViJvvTKK7Zi1Srr6upKEy2J+2xXt61Zt86JuN4CEhEPV7i4QXblPHo0Wc5DR444YZLrsHTFQtIv1BuWjCdPnUry5nq/Hj12zE61tsaKgwjVFy5cdJa8WORSf1iPZrMQ9emGtwibsP5o6bKkWI5wixDf3tHhLDc5j3ti0qHMiKSIswiT5D/aHhDNscjF8jQQPn+WyN/TjhtzymJpiitrJ4rPnJUURpkvlbl2Bwevp1nP3rgx5MRf2hV5IC+4gt6xa5ezLKX+CUMdL/rwQ2edSlv0oitb5tXd9Nlm13bIZ3jheoRU2us777/vXBIHbflvnatm2gsWvwjaWIcj2B86fNiJ9ouXfOQGHOw/cNBZaHsmxMk+1s/LV66yZxoakta8CPW44T5y9KhbabfcG+7+OHrMtRusX7O5bg7nX/siUO0EitMh6YXBiQiu06xzXapoONa/x7pmJNzkFmLhevc0a/3OIgtPFRuIuuF8jdilJwPRs6OxO8Xt7s3dDYHF7WMbzTln94LpA6lxjvVutU431+o0K1RwHTs8L2HV22CXwxm1Eeud+aATSttebE7ky3MNibi+QbUusnbcEH9vkV1LfWxa/5yHM4u6/nptRUAEREAERKAMBL4cvmkjx05Z/4vv2bl/9u+t47+f4axa2fKb45wnXDGX4rzfFDNHiksEREAERAACElzVDkRgcgQkuE6On66eAgTo+EdgoPPeuRcdTLe3mAiGLwcG7M6uPTbwvT+1vv/5G7GCZZyb3uSxX/2a9X/zPrv+f/yZ3XzrVbuzf6vd3r7ebr492wb+6F/Z4B//gQ395P+xW2s+sju7P7M7B7bZnf1b7M6+Iqx7N9vIkjds6MePWf/v3mdXf+3XY/Nf7S6FvRC4qmmNE02x7PvFc887kZF5WhGRwosXlg4cPOQEK6wFEZaYk/SlV1+1t9591xYu/tDNLYoAi7UobmVxI3vh4sW0+TUHBgactSnXId4ibJEHhLW333vPCbEInsTlVwSxFatXO9E11Uo1aKe4Zr1y9aoT7hDvsOZkdftXrjirXSwMKYtfEGuv37hhu/bstTlvvGk/+9vAVS3WvgiEuO4lH+8tWGBz5s93gh/ubBFlERkRZrHIxFoVF81eNPPxkx7CGS5psdCkjIh+Tz/b4CxTmTuV+Vh9Gdl+sKjRVqxa7YS6q1f73D3o4yO/t27fdi+BuFFGvIyuuAEm3aiVI8wQcT9YtCjhOnmmPd3Q4FxE48IZy9N8FsTy1rY2+2DhImfJSTugPaxesyY5byyuchExqUtfbkRqRFmshrHGDNcD1qbNLScdZ5g60bvhOTcXKnPrbvzsMyd4M88s+UfI9aIoIuS2HTvsal+qkEv8tDNE3nlvvuXYI7q+v2ChHTh4MClKImLj6njT5s2uzgnj42YbxL/TWbJG6xdecMYadcPGjfbSK686S21/byASM58r1tXU6dIVK23BokZ7fd485zb57fffd/fItWsDybZDvskT1ti0Le4PhH3aTcMLL7qyYOk6vgb3SOOHS5yrawY6cB9oEYF6IFCcDkkvDIaFzdx0ki6F77rP2h9rsK6G2Xb2McTCadb63YcTgmLIEjVt3tRwGr124QeItNOt/YezreudwzZsZumCq5ldP5wQdKdb6/dnpaZ7z+N24YyPd9AuPoY4O81av/6onfX5u3u6tT3+hMtfoYKr2Yj1v/NoEOfd91vHk7Otq6HBOh+4Lzj2+7Ot17tVNs81RnBFoH06EGhb73nYOp9KxPPdhEvhHyy1ic9w7cuvrQiIgAiIgAgUh8Cdrgt2/eNPrOef/rmdnfag2/Kb46VYivN+U4qcKU4REAERmNoEJLhO7fpX6SdPQILr5BkqhjonQMd/VQquf495U3/N+u/9LRv4o+/acMNPbOjnT9r1v/i31v8thNjv263G1220+YCN9bTZ2LkOGzvXPqn1y/PE0WZjZ1rs1rL37cZ//HPru/cbdvWX76lJwRW3sLg0/XjZcieaInAhdn68bJmdv4BAmmqSgqiEJeDOXbudBSKCJOIhKwIVImQwl+jTTnzDCpF5OHFfi8tUBN7wgpB48PBhJ2Jy3XhczIFJXEE84S3i4Gvz5jmBirk5w3OlhuMuZJ/2fbWvzz7fts25Vk4vV5APhGUEVi+YznrmGccLIZZ5cC9d7k0TlcmHc2n7xRfO3S7lRDQL4pjpuJNemBvl5RhzgK5eu9YNdIhaVRZSvnBYrGWpcyw8qR/KRJ3jIhmrSES+fBZeQJubW9ycrT93Ln4D4RlraS8QI/gi4uKWGWtezw3xkjlkr169mhQYqcfunnOJ+Upfc/mCSeD6d4trP140Z37ZHTt3OSHXt5nX5s5zZcBNb7gMWAbjNhuLUKxmYU+8WJ0iZnoXxDznaJ9YbzOHMO3Mx80Wy+d9+w84N9dREdvzQjD9ornFDTqAKfeEj4N9RFPvEjkQ7JlX+Fnz1rncWz5utsPDN53VNeI74XxclIF6C9oM8/eO3yfE//r8+a49YgWuRQTqgUBxOiS9MFiY4Aq/69vfsU4vEt413Vq/+4R1r2u3YS823j3LLnujl6yCq9nNlkXWOSMhXN47z7nljRVcXcLddqnhcWv7+vRA6LznQeuY2WR9KVanZnan1y6/8oS1+3AzHrez67ptNGH9WrjgGrSa4eNNdvaRh6wVq1wn6D5sna/sscGUVwPPNU5wJZ4R61/eYB2/7+dtnWat5K/xcCSeIE39FQEREAEREIFKEfhy5JaNXr5qI0dO2s19x9yW3xwvxVKc95tS5ExxioAIiMDUJiDBdWrXv0o/eQISXCfPUDHUOYGqFVz9nKm/8lXrm/Z16//W79q1GTOs/7d+y/ru/boN/um/tpsv/NhG3p9tIwtfs5EFrwbrwldtpNA1ee1rQVxvNNiN//sRu/a7/4v1/drX7OrfR/xNX6vZwhUDT8Q35tNkXk3cAiPA4ToV17eIh1GRD8s+LCq3bA2ESawQuSZYuT51xVqW+HA1jPgTFsJI/+Kly7Zrzx57be5cJ3BliysQq551c1kifuG+NW4e0IncjuQLC9xPN292olyuciHGPffSS86iF8vLY8e/sEuXA6GP+yW6YB2+/+AhZ43oBbdcZaW8CJO4se2/di3FEjQaf76/yRpWpCeam51QSv0889zzNueNN2zLtu3W23slrc4zxU2ecB+N1Si8WJm/FEtSb6mJaIh16d59+5wlLGWnnRGOOWad6+GhIVc2xE6sMrFgRqwk3Asvv2zLVq5ybqBHbt1yeaNNYl2Le14GCvh2i5jKPMI9PedSLLOJ9/z589a0dq1ri+QBl8RYdTMPLoMO/ILoi4vtXbv3ONHStwPSYC7WL06ccBaxcXVMHOSN+wPXzlgzv/Tqa+7eQCDF2tULpmwR7hFKKePyVaut5eSplPbMvebY7d/vBNlnX3gx673m7z3mHX7z3Xft8NGjhoWxFhGoBwLqkKyHWlQZREAEREAEREAEwgT0fhOmoX0REAERqB4CElyrpy6Uk9okIMG1NutNuS4jgZIKrrv3TtylcFjg/Pv32NVf/Wpi/XW7es/XrP9bM2zwD/+lDf7JH9rgw39oA3/y0KRX4nHrH37Xrv3et6zvK9Ps6j+It25FgB0XXJfYaHvS/18Zay9zUohvWIgyz+b2nTtt6YoVbsVCkbkgBwYHU+YNJSasBXHZi8DYtHadLVu5Mrhu+QpbunyFc5mK21S/Mi8olpOIukF8o8kMkX5f/zUnpq3dsCGZvstHKA4fF1vOrWxqsq3bd1jn2S6Xn0ziVzKhPHYQyrC2ZE5M3NVmKxdC2qqmJjc3KXPCMicn7nyj1rvhZBH1mKsWC1rP2ZczjhvHWD/d/HlghTmM08niLFhRUuebPv3MzduK2IerXgS/69dvJC0sc6WG6IkL3U82fermGKWu133yiXMJjGWmt9SEC9bNWACTlq/DzVu2GpaqiNHUIeFaW9tcXnC7C+e169c7C8/Ll3tTskN9Ycm6d//+ZF2tWb/euYTuvXIlRdhHTMfClbDMl4s7X8RW3GJjMUtc4YX8dHV126eff+5cV5NfyoZb7PPnLzhXzuHw4X3KgVU4rnxp8wj4CLW4zEYQRoDFRTXWuBxrXLLEtTcEWgY4cH95vR5+1NWp06ddO4Cduwcy3Gv+PsHdNunCnLJoEYF6IKAOyXqoRZVBBERABERABEQgTEDvN2Ea2hcBERCB6iEgwbV66kI5qU0CElxrs96U6zISKKngyhyu/9u/tb5/OIE5XMOCa9w+VqeIoaVaM1i1hi1d+6ZNt4F/+ZCNLPrQRts7ylhruZNC2HEWedeuObevp0+3GuvZs13mRauomOmFMYSqtvYOO93a5q7x14a3p4ivrc2Je1jaIUSF4yN9hEjcz7afOePmOA1fH7vf2mptHR124cJFJw6G48td4swhAvetw07EQ0BlvlWX/wSTcF6Yt7Szs9MQAbEQzicPWCv29fdbV09PUM7WgHU43pR9zre2uXrhurg5QzOXJvsZBEgsJxFdqR/Kg/CJZeadO6N5lWfnvPkAACAASURBVIcUiIeXUIQ94gjqusuJ6OTXc4ljm2wX/f2G5SphvTDakeDvOJ8961w9h61QSZs4b9686aymXdqtrU74PnfuvHPDi3DpF/apJ8RS6pZ6pe0icMa5pPZxnzt/3lngUg9YwiLwkibncy2UBzfSWHVjFbtj127bsGmTrV6z1g1UQKRGgGbgAgMHsDqm/OGFOLDgxtW1r6tMbTLcdnAXzRy9DIyIisnh+LUvArVEQB2StVRbyqsIiIAIiIAIiEA+BPR+kw8lhREBERCB8hOQ4Fp+5kqxvghIcK2v+lRpSkCAjn867rGWunTpkhNZipHMl9cG7M6OXTbw3T+yvl//jViXvGHxshb3+776mzbwL/7Abr6/0EZb24uBrahxULeIY7du3zbm22TF0pD65lzc4tsDIhirvy5uy3kXX0iAC8eJC1dEPkS3uOvjjhEn4lQ+wlc4rVz7xEe58y7TnTt55yHJucByIriFxctcZcjnfDgvlNXXUaHpFBJPlG1cmuPtKmgLPsydjG1nzIn4hKOdsPXtItx0iZf0OTcyMh43dZ1p/t/x8EG8xB2Ezy22+jpwcdy54+aIxbr7ytU+J9oi1GNNjSCKKMv9kYl9wGTUhfHljLsnwscIR5ykz/VaRKAeCKhDsh5qUWUQAREQAREQAREIE9D7TZiG9kVABESgeghIcK2eulBOapOABNfarDfluowEvBBSdMF1YMDu7N5jg3/yA+v/xgzDGrRu1q9Nt76v/ab1/9bv2uAfPmwjjbgUri4L1zI2ISUlAlOaAM9QLG0Rbb1wKzF0SjcJFb5AAuqQLBCYgouACIiACIiACFQ9Ab3fVH0VKYMiIAJTlIAE1yla8Sp20QhIcC0aSkVUrwRKJrhev2GjR4/b0I/+2ga//+9s4N/8cX2t//p7Nvjwv7Mbf/kju7Vho431nKvXJqJyiYAIiIAIiEDJCKhDsmRoFbEIiIAIiIAIiECFCOj9pkLglawIiIAI5CAgwTUHIJ0WgRwEJLjmAKTTIlAqwdVwW9t/zUYPH7Xb23fZ7c+31dm61W5v22F3DhyysXPn7cuhYTUmERABERABERCBAgmoQ7JAYAouAiIgAiIgAiJQ9QT0flP1VaQMioAITFECElynaMWr2EUjIMG1aCgVUb0SKJngyvyCiK6D1+3Lvn4bu9pXf2tfn305MGBfjoyYjY7WaxNRuURABERABESgZATUIVkytIpYBERABERABESgQgT0flMh8EpWBERABHIQkOCaA5BOi0AOAhJccwDSaREomeAqtCIgAiIgAiIgAiKQg4A6JHMA0mkREAEREAEREIGaI6D3m5qrMmVYBERgihCQ4DpFKlrFLBkBCa4lQ6uI64WABNd6qUmVQwREQAREQARqj4A6JGuvzpRjERABERABERCB7AT0fpOdj86KgAiIQKUISHCtFHmlWy8EJLjWS02qHCUjIMG1ZGgVsQiIgAiIgAiIQA4C6pDMAUinRUAEREAEREAEao6A3m9qrsqUYREQgSlCQILrFKloFbNkBCS4lgytIq4XAhJc66UmVQ4REAEREAERqD0C6pCsvTpTjkVABERABERABLIT0PtNdj46KwIiIAKVIiDBtVLklW69EJDgWi81qXKUjIAE15KhVcQiIAIiIAIiIAI5CKhDMgcgnRYBERABERABEag5Anq/qbkqU4ZFQASmCAEJrlOkolXMkhGQ4FoytIq4XghIcK2XmlQ5REAEREAERKD2CKhDsvbqTDkWAREQAREQARHITkDvN9n56KwIiIAIVIqABNdKkVe69UJAgmu91KTKUTICElxLhlYRi4AIiIAIiIAI5CBAh6RWMVAbUBtQG1AbUBtQG6i3NpDjFUinRUAEREAEKkBAgmsFoCvJuiIgwbWuqlOFKQUBCa6loKo4RUAEREAEREAEREAEREAEREAEREAEREAEREAEREAEqoWABNdqqQnlo1YJSHCt1ZpTvstGQIJr2VArIREQAREQAREQAREQAREQAREQAREQAREQAREQAREQgQoQkOBaAehKsq4ISHCtq+pUYUpBQIJrKagqThEQAREQAREQAREQAREQAREQAREQAREQAREQAREQgWohIMG1WmpC+ahVAhJca7XmlO+yEZDgWjbUSkgEREAEREAEREAEREAEREAEREAEREAEREAEREAERKACBCS4VgC6kqwrAhJc66o6VZhSEJDgWgqqilMEREAEREAEREAEREAEREAEREAEREAEREAEREAERKBaCEhwrZaaUD5qlYAE11qtOeW7bAQkuJYNtRISAREQAREQAREQAREQAREQAREQAREQAREQAREQARGoAAEJrhWAriTrioAE17qqThWmFAQkuJaCquIUAREQAREQAREQAREQAREQAREQAREQAREQAREQARGoFgISXKulJpSPWiUgwbVWa075LhsBCa5lQ62EREAEREAEREAEREAEREAEREAEREAEREAEREAEREAEKkBAgmsFoCvJuiIgwbWuqlOFKQUBCa6loKo4RUAEREAEREAEREAEREAEREAEREAEREAEREAEREAEqoWABNdqqQnlo1YJSHCt1ZpTvstGQIJr2VArIREQAREQAREQAREQAREQAREQAREQAREQAREQAREQgQoQkOBaAehKsq4ISHCtq+pUYUpBQIJrKagqThEQAREQAREQAREQAREQAREQAREQAREQAREQAREQgWohIMG1WmpC+ahVAhJca7XmlO+yEZDgWjbUSkgEREAEREAEREAEREAEREAEREAEREAEREAEREAERKACBCS4VgC6kqwrAhJc66o6VZhSEJDgWgqqilMEREAEREAEREAEREAEREAEREAEREAEREAEREAERKBaCEhwrZaaUD5qlYAE11qtOeW7bAQkuJYNtRISAREQAREQAREQAREQAREQAREQAREQAREQAREQARGoAAEJrhWAriTrioAE17qqThWmFAQkuJaCquIUAREQAREQAREQAREQAREQAREQAREQAREQAREQARGoFgISXKulJpSPWiUgwbVWa075LhsBCa5lQ62EREAEREAEREAEREAEREAEREAEREAEREAEREAEREAEKkBAgmsFoCvJuiIgwbWuqlOFKQUBCa6loKo4RUAEREAEREAEREAEREAEREAEREAEREAEREAEREAEqoWABNdqqQnlo1YJSHCt1ZpTvstGQIJr2VArIREQAREQAREQAREQAREQAREQAREQAREQAREQAREQgQoQkOBaAehKsq4ISHCtq+pUYUpBQIJrKagqThEQAREQAREQAREQAREQAREQAREQAREQAREQAREQgWohIMG1WmpC+ahVAhJca7XmlO+yEZDgWjbUSkgEREAEREAEREAEREAEREAEREAEREAEREAEREAERKACBCS4VgC6kqwrAhJc66o6VZhSEJDgWgqqilMEREAEREAEREAEREAEREAEREAEREAEREAEREAERKBaCEhwrZaaUD5qlYAE11qtOeW7bAQkuJYNtRISAREQAREQAREQAREQAREQAREQAREQAREQAREQARGoAAEJrhWAriTrioAE17qqThWmFAQkuJaCquIUAREQAREQAREQAREQAREQAREQAREQAREQAREQARGoFgISXKulJpSPWiUgwbVWa075LhsBCa5lQ12ShK5evVqSeBWpCIiACIiACJSagP6HlZpw5vjFPjObUp4R91LSzR632GfnU6qz4l4qsrnjFfvcjEoRQtxLQVVxioAIiEDxCEhwLR5LxTQ1CUhwnZr1rlIXQECCawGwqjCoPuiqsFKUJREQAREQAREQAREQAREQARGoIAF9J1YGvrhXhrtSFQEREIF8CUhwzZeUwolAPAEJrvFcdFQEkgQkuCZRaEcEREAEREAERKCMBNQpWUbYkaTEPgKkTD/FvUygY5IR+xgoZTgk7mWArCREQAREQAREQATyJiDBNW9UCigCsQQkuMZi0UERGCcgwXWcRS3uqROjFmtNeRYBERABERABERABERABERCB0hHQd2Lp2GaLWdyz0dE5ERABEag8AQmula8D5aC2CUhwre36U+7LQECCaxkgKwkREAEREAEREIE0AuqUTENStgNiXzbUKQmJewqOsv4Q+7LiTiYm7kkU2hEBERABERABEagCAhJcq6ASlIWaJiDBtaarT5kvBwEJruWgXLo01IlROraKWQREQAREQAREQAREQAREQARqkYC+EytTa+JeGe5KVQREQATyJSDBNV9SCicC8QQkuMZz0VERSBKQ4JpEoR0REAEREAEREIEyElCnZBlhR5IS+wiQMv0U9zKBjklG7GOglOGQuJcBspIQAREQAREQARHIm4AE17xRKaAIxBKQ4BqLRQdFYJyABNdxFrW4p06MWqw15VkEREAEREAEREAEREAEREAESkdA34mlY5stZnHPRkfnREAERKDyBCS4Vr4OlIPaJiDBtbbrT7kvAwEJrmWArCREQAREQAREQATSCKhTMg1J2Q6IfdlQpyQk7ik4yvpD7MuKO5lYNXCfP3++bd682To7O2337t22fPly41gp1yQA7YiACIiACIiACFQVAQmuVVUdykwNEpDgWoOVpiyXl4AE1/LyLnZq1dCJUewyKT4REAEREAEREAEREAEREAERKAaBqSq46juxGK2n8DjEvXBmukIEREAEyklAgms5aSuteiQgwbUea1VlKioBCa5FxanIREAEREAEREAE8iSgTsk8QZUgmNiXAGoeUYp7HpBKFKSW2Xd1dTkLzffff99Wr15tJ06csOHh4RKRKm601cB9qgquxa1JxSYCIiACIiAC9UFAgmt91KNKUTkCElwrx14p1wgBCa41UlEZslkNnRgZsqbDIiACIiACIiACIiACIiACkyTQ1tZma9assXfeeccaGxtt06ZNdvLkSbty5Yrdvn3b+J7TkpnAVBVca/E7kbbc3t7u2vgbb7wxYbfPmVtD6c/UIvfSU1EKIiACIlA9BCS4Vk9dKCe1SUCCa23Wm3JdRgISXMsIW0mJgAiIgAiIgAgkCahTMomi7DtiX3bkLkFxrwx3Uq1W9qOjo040RTgdGxtzgPz32c2bN50l6+HDh23x4sX21ltvOQEK4RUB9tixY9bX12e3bt2qWtG1GrhPVcG1cnfbxFOuB8F14qXXlSIgAiIgAuUgIMG1HJSVRj0TkOBaz7WrshWFgP+gHxoaskuXLhn/eOpx6e3ttSNHjtiqVats0aJF9sEHH7iVfY5xjjC1tlRDJ0atMVN+RUAEREAEREAERGCqEti+fbtzS+vfhTNtcV/78ccf29GjR6tWrKyHOrx27ZrhMvjcuXPuO8x/m128eNG++OIL27dvn6svxFZv8cf23XfftbVr17pvGL7hEGe1xBOYqoJrLX4n1oPgWovc4+8cHRUBERCB+iQgwbU+61WlKh8BCa7lY62UapSA/6ivV8GVUeOM/KbD4pNPPnEdR4isCxcudCv7dCZxjjCE5RotIiACIiACIiACpSVQDZ2SW7duzUt8+uijj9y7Qmtra10MTqsG9qVtXdUZezVwZw5Q3n39u/CCBQssvIaPL1myxLhHuru7qxNoAbmqBvZx2T1//rzt37/fduzY4b5FYM1zZvfu3dbU1GRLly51g0QRDaMr9UZ97ty50zo6OozvOW8lG5dWJY5VA/epKrhWor4nm2Y9CK6TZaDrRUAEREAESktAgmtp+Sr2+icgwbX+61glnCSBehZcKRsdDy0tLbZ+/XpjpD6dSIiszH/E6sVXzhGGsFzDtbWwVEMnRi1wUh5FQAREQAREII7AypUrDTE1LDKFxSe//+GHHzphA48YWJMhahS68m5RK+8XcayKeYwBbqdOnbLNmzc79rhIxWLvvffec+9rvJdNdCUO4iJO6pU0SIs0tZhjTLv278G8C2daCbN8+XI7fvy4s6DEdW2h6507d6b8YEasT8PryMiI48ggT4RS5mSlrfI8or0itFInUYE17jfWrm+//ba77uzZszYwMODSCrsonurtPl/BlecGgwxYuUfieOd7rBqY1+J3Iv8jNYdrfOvx7ynaBgPnxUEc1AbUBqJtIP7pmX5Ugms6Ex0RgUIISHAthJbCTkkCfNTQEVKPFq50NNAp+umnn7rOVD6cM3UocY4OV8JyDddqEQEREAEREAERKB2BaugMRpzLR3xCePLWfoh3fKhfv369oHV4eNgQWqphqTR7hGvmn2RuSryMwBaxA/e21MdkVuLwwglxkwZpkWall0pzp/wI2fCNdlJl+k1YOMKQto/1ZSErrnL7+/srjb6ibpH37t3rLFaxRGU9cOCAG+R54cIFO336tLMi9u0W3jyX/Hyt+Qh8iK5chzi+YcMGlxbx3rhxo+IWr9XQ5vMRXN98801n+Y2lMSvumjnm3TjnUw/hMBVv8FWcAfofGGzAGrXIrgfBtVTouce1ioHagNqA2kDmNpDv81eCa76kFE4E4glIcI3noqMikCRQz4IrnQyMGl+xYkWyUwnBNdqhFD5GWK7h2lpYqqEToxY4KY8iIAIiIAIiEEcgl/hEp4Z/b+B9gfcEBmcdOnTIzW2J5V++K1Y7uA/VYk4YQtQ4efKk44iF3+LFi1NYZxokl+24ryviIk7mHyUN0kKM0hIIroUI29wjDEpEgNq4caPjCtt8V9gfPHhwSqNfs2aNa39YyrPSFtetW2fbtm1zlqm4BcYiOyzYTWTfz+1KfSG8Iuw2NzdbW1vblOYPSyyHOzs7nRgN/zBfhNVly5a5+XKxhOf76sSJE66uJlov1QC8Wr8TGXjEIAxWBn2Hl3oQXEvFnee2VjFQG1AbUBvI3AbC/0+y7UtwzUZH50QgNwEJrrkZKcQUJ1DPgisfcczLSqcDnUV0wmUaDcY536HENdUwEn+KN00VXwREQAREoM4JlKpTshBs/O+n4yLT+0H0OJauzH+JQIKIggiV74pQu3379kKyV7KwlWaPBSqiKNM5YDXJypyViFHUhxdOs727+boJh+Va4iAuHy9pkBZpVnqpNHfKT5v37T5Xpx2MCUN476oZjoWsxAH/Si+VZI+rYJ4dCHthoa8c+/BHTKzUUknuvsy5BFdcMjNXcVdXl7uE7+Pe3l73HMH6fiL15NPWNiCARy06uLGOZyAAgw1Y9+3b56y9cYWNtWs9CK6lqnP/P0/bzNZtYiM2agNTuw3k+/yV4JovKYUTgXgCElzjueioCCQJ1LvgyuhkPpTpJPKdSr6jyW/9ccIQlmtqRXCthk6MZGPSjgiIgAiIgAjUGIHou4B/J8i09eF5Zyh0JU46grSYs+aDH+Iolme4/W1paXGWqIhTmfjnOs61WFQSF3ESN2mQFpZqWsyJpfm0Xd/WJ7sVe3OW1p9//rn7zijEVfBEhL7oNViEr1q1ako3/VyCKwMI+P7DTbxfmKsYa1cGbEzErbCPp5LbavpORFDFzTWDleDt2yn7S5cudefwMEXfBHMR8xxnkAIrz/1oHfBc8efjtvXIPdf/P53PbPUmNmKjNjA12kC+z34JrvmSUjgRiCcgwTWei46KQJJAPQuu165dS3EHlavDiI44OuX44OZaLSIgAiIgAiIgAqUjUA2dwXT25iM++TC53iV8h05cONKqFtGv0uzDfODCHKG8f+H6lI52vJMgTofDZdsnLNdwLXEQF3ESd/i60rXm/GKuNHdyCRNW36bz3YY5+n1/Le2eOmDrj/kwpIXIWOmlkuyxlmTKEiz7aJd8b5TL2hU36NwXlVoqyd2XOR/BFcvL8BzbzLnd09PjPBlExT4vFmbb+rS1DQjwXKYt8nwI82Sf/4u4wMYrAQsd4cz9zG9cwjPvcXSgAoNpOJdprUfu/pmqbeClQRzEQW1AbSDaBvJ99ktwzZeUwolAPAEJrvFcdFQEkgTqWXBlJC0WDnRq8CHnO4Aybb3gyjVcWwtLNXRi1AIn5VEEREAEREAE4gjwv5/Vi1DZtpneH/zx6Ed/9He1CE9xHMp9zHOGHfsIdcyryNy4vIcdOXLEWT3B0IfNtCUMFlLeSpY4iIs4ucanwb6WwLo43zafibk/TjzwxWUwXmLY8tvH79nzW4vZ7du33TzOuK+l3ZZDdP3ss8/c3KVTmX+hgivWrcy3vWvXLteuswmrmc5VA+9q+E6kr+HmzZvu+cxzI67NI7riGn7Pnj0OG+6HEbzpEGdFVMXtc5g1gxf8+bhtJfmXinv0nUK/JTapDagNqA2ktoF8n/3837h06ZKbR5z/Ofyv0iICIpA/AQmu+bNSyClKoJ4FVz7uuru7nRutcKeb7/zho499/5swuNziGq7VIgIiIAIiIAIiUDoCpeqULCTHdOKyIghlW8PvDP7dodAtcZBWNSyVZo+1Upg7+/DkPQyR44svvnCd78yTy/sZ56Ph+c05wtBRf/z4cXctLiuJKxp+qltZ+nYXZZmt3Wc6RxwIJwjdWE8ikmMh2Nzc7OYp5jjn/fWEr/RS6TZP+Zmj0n+fMM8w7TcsIpViH+vASg4krQbucMUisrOz083LyoCMMGuezd6lMN/GTC1z8ODBlDDh8PnsV7q9V0v6o6OjjifP9VzcqKO4BRfDPEsQZv3/Dp41U20p9J1D4Quf+kHMxExtoLbbQL7/FyS45ktK4UQgnoAE13guOioCSQL1LLjygcfcO941HR9ofKzxUR1eOcY574qOa7i2FpZq6MSoBU7KowiIgAiIgAjEEUAU8h24XoiK23rhaCJb/87hRaq4fEy1Y3Sce/bw9+u8efOciEfn/JkzZ5zogQjLCH4fxm/pFGPOVoQRwnINQh9x+DB+S1qkqcWS3OPaeT7HYEo45gbFUhOhFXehbJmjETegW7Zscef9Ozb8tYwTYK5KmGERnEuEmsh52jrPHe4PrAOx3pjKCwyzCa60Z54fWLWyDA0NuUEfHIflROqgGnhXw3ci39S41N6+fXtOjrkEV5753DMI5u3t7dWAODYPpeIuIai2hSDVn+pPbaD0bSD2oRxzUIJrDBQdEoECCEhwLQCWgk5NAvUsuFKjzMXDnEnr1693H3m+k8h3mPIhzTE+pAlD2PD8PVOzVajUIiACIiACIlB6AqXqlCwk5/z/jxP+vFDnt7wvTHYlHdKrhqXS7BFFPXu4sCJssLLPdBBYueJ1BGEKK1Y6qubMmeNW9jmGyEcYwvp5McPx+LhJizQrvVSaO+X33P07sG/j+Wy5Br6IeRs3bnQCKy7ZPv/8c2tqajLc1zL3IiLfpk2bnFBOeqyVXqqBvWeAy1raLW6YPZ9ibqknBh8ggNOpWMmlGrjDNpvgStvneYLVJFbIuH7GqpJjE7VCriTzakobnrRBvBBka+N8m2/bti02697ClTbNIA/qCSvkqbZIrCm9WCPGYqw2UNttIN//CxJc8yWlcCIQT0CCazwXHRWBJIF6F1z5yGMUOR1xuJjjg5qPvXAHHMc4RxjCck2tLNXQiVErrJRPERABERABEYgSmDt3bsp7gRfrolveGyYruPL+gWCoxez11193AiicfSc8gij1gTUr4h3zuPJuxnbfvn22YcMGZ92EhRP7HAuH4RquJQ4v6BI3afCbNLWY4+PfhaPtPNdv7gNY0iG5f/9+54aVuRQRuxFhqRvv3pnj1IcXycV+nIAXobDOjrq39ffDZLYIhbjIvXbt2pS3boU6LLMJrrR72jRekfxcbtevX3eDPbASnkhdjNd25faq4TvR9zUcPXrUMeYZEuUJf54hPFPiFiyPuU+oH9xCV7snqlJx994ytE31ViYe4qE2oDbg20Dc/5C4YxJc46jomAjkT0CCa/6sFHKKEvAfQbhOYoR6pUdBF6sa6Mhg9DjzJLF/5coV40MPYbWxsdF1ANEJxD7HOEcYwnIN17KvRQREQAREQAREoDQEStUpWUhuEeG86BrtBA7/pkPYD9aa6JZ0Xn311UKyV7KwlWYPB4Q4GHuh1dcDAgfzW7J+8sknTnzlPQ1xCusmVvY5hshKGNyBEt6LI8TF6oVX0qoG9pXmToMKt3n4FLJSX7BEnELQY8V9MO/UxMPxTz/91M2nixUax+Eu9um3MsLe5cuXnVUf1n08Y8LPnInse+EQS8GLFy86S830lMt7pBraPCyzCa6c57m+du1a5+2IAbjUD6IrAwiYdqbQ+ikv5epOjf4GrFSxio+zGGbwM88RwsQtWBxj0Up98I1OfFNx8R66tH0nOT+4WIiF2oDaQLgN5Pu/QYJrvqQUTgTiCUhwjeeioyKQJFCPgitl4sOMD/wLFy64fY4hpOKWjtGxiKys7HOMc/46ruFa4uBYNS/V0IlRzXyUNxEQAREQARHIRuCVV15JClAIdN4aL7r1wt1ERBB/zWuvvWYvvvhituxMmXOzZ882eHhh1O8jmCJwYLmKyEFHPEIHlpPMAcg7Gyv7HOMcQgmuWbmGa4mDeH2cfp80tZiF23y0nWf67euJ84indG61tLQ4l7UI3d7ClYGM1A0uhTlPuJdeekntPkvDQ7Sm/XovPP55MZEtVvhYAu7du9d6enqqQnDNUvSynYJlLsGVMDxTcI+NRaWf9xaLSgZ5YD3DgALaOPNKs81WZ2UrXJaEquk7kc5tnt1YXzMQw7dvmK5YscLN/YygWg9LqbiHRQXtS2RSG1AbUBtIbwP5/g+R4JovKYUTgXgCElzjueioCCQJICjyQVkvFq6MemW0OG7msHhgXlYsIHp7e53FKh9ynGfeJFb2OeatYI8fP+6uYQQurtCweiVOLSIgAiIgAiIgAsUlUKpOyUJyiQiHgISQhOVfppXzXnQqZBu2Hnz55ZetoaGhkOyVLGyl2SM8I/zBlS3CKQIrgimD4bBc5Rh144VTRD1cCbOy74VUwhCWa3bu3OnEJm+RFk6jGsTuSnOnQYXbfK527+8HwrFSFwglH3/8sRP0sDpjnVNNxgAAIABJREFUoOKpU6ectStCK2IVx5nLlXqgfqqh3VcD+7gb+vDhw07Mow17EWqiWwYfIGZxL2AFzvddpZdq4A7PfARX6gBhle9BOmNZGIDb0dHhRPFly5Y5S0y+IRFhFyxY4J49cfVVae7VkD6uf0dGRtyUPWwZ4Hzo0CFnSYxgjcCNVTHf3LQTwuAGe3h4OCl4V0M5qiUPk53WQNe/PempIcRQDNUGqrsN5Pu8luCaLymFE4F4AhJc47noqAgkCdST4MpHHe6z+GjjA85//PJxzDHO8Y+VjzkEVlYvNiPI8gHICFs+tlnpJKITBFG2Wt0LV0MnRrIxaUcEREAEREAEaowA1nfe4g8xKdPqhadCt16oYovg98wzz9QYodJk9/nnn3fCH7zhj4CKG9Rjx445CyhEOgRqL7gSxltKwtHXG9eHw2I9RRxYWRIn1xEGkZE0tZhrh77N054ztfnwcd/uYU1n47p166yvr8/Npci7tBdTEFT4zXsz56kPrn366aeFPkKAbzAGdTLIwH+zFGu7cOFC59oZ8aravfVEsJTkJ1zzEVwJh2hNu2X+aMRWvi8ZnHvmzBnn8pbvSYRsLF95ziDQxtVbSQpSYKSV/k6k/bW2tjqX76dPn3btHXfNfpBGe3u72+fYwMCAs5jn2YLVd6XzXiDqlOClyruEnuoWelQ/qh+1gcq3gZSHcZYfElyzwNEpEciDgATXPCApyNQmUE+CKx9rCKvMDeOtHugsolOJj2E+nhmxzFy1dAzxEc3HHR/QzDfFdb5jjs4hrFIYfYuLOjqQ6nM5bF13TbNWtz5sPa3ZSzm8+olE2GnWtTt7WM72zgzizids7tgmE6LXzn2PvDRY72SiiVxb0vLtbnCs2xuLmeNIAfRTBERABCpIoFSdkoUUKSz8ISZlWsPiUyH7XqhiS1qzZs0qJHslC1tp9s8++6w999xzTlTl/QurVlzQMkgO8QJBFcGV9zK/8hvhlDXuHNdwLXEQF9auCE+EJS3SrPRSae6U/4UXXnBMaMeZ2nv0uA8LS1zY4QmGd2i/8D3hV3+M81gjM9igGtp9NbD3bNgiTDOok7kr4wS7yRzDTSvfPQwoRTCs5FIN3GGZr+BKWL4babtdXV3OOjPatuGJFSaWr7hwjhNdK8m8GtLGyh3hFAGVQcx4nuI7nDZPRzcrwjVbjuGRCua0XSy0+f72g6SroTzVkAeJOaUTc/i/RttjoBZtlUH33P8MGvDTTDGQiDbJM43BAnhUo63SX8QzgDhUR6WrI7EV23zaQL7Pagmu+ZJSOBGIJyDBNZ6LjopAkkA9Ca64MeOjjk7NcGconUYIsPyD5iWaF2MEVjo4+LBbunSpe8EmjBdcuZ546CSiU4kP6mpcJt+JERZcp1n7O91ZijloFx7x4qwEV0BJcM3SXHRKBERABGqAAK5OsZjkXcELe5m24XeLieyT1t/8zd/UAJXSZ/FnP/uZE/5wf4qV2K5du9w7GYPdvKg60S1x8H5HnAi5pIHISJpazInPiNP5tPnovcB1zFsJ37DgGseVjmrey7lX1O7TCWHdipUknfuTEVfjrqXzn+8drDERC6b6Uqjgiqcj3AXD8OzZs7HubfmGRlTEQplvyWg9VAPzyX8nTrwUzc3NKW0bMQrhlcHRuGTm+cEzgn2OwTA8J65vv7U46LlU3OGjtTQMvNjK/Uy/D9NKMZif5zRCqx904d1ke7EGy236lBBdaeOqn9LUj7iKa75tIN//Wv4eZuAPA+C4x7WIgAjkT0CCa/6sFHKKEqgnwRVhFEsG34kU7gylU4lR+ZyjA8+LsHQk0QnHMfY5zsq1bOmExT0x8/TU5+IF129b273TrPU7i6w/U0F7m6zjrmnWdu+3neVlPlarJRUkM+WzjMdLWj5ZuJaxJpWUCIhAJQiUqlOykLL84he/cJanvCOwZhL5OBcVnwr9TVpPPfVUIdkrWdhKs585c6bzJOLdR65fv97x552Mdy/qgXe2Qlau4VpvwUmcWFixRQwhzUovleZO+WmHnlG2Nh++F/z9AV/EKOoNsSTbwnmsLLn2r//6r7MFLcu5amAfLigWklj8rVq1Kk2si4p3hf5GPGBuzGoQXKuBO/wKsXAlPJ27WN9v2rTJPUcQV8PiNZZuiIUI5osWLUqrw3BdT8V92l94ih+eGzBFyMYqmO92niPsc4yB0YTxbZ1B0rt373ZW2lORX1yZcXettbgMaJMMUKEdIrbi7hqRNZ+FfjQGBDBwhikRaLOIrqqj4taReIpnIW0gn3uXMBJc8yWlcCIQT0CCazwXHRWBJIF6Elx5wcVKlQ6iaCeoF1LDx/0xv407R1xYufIRWI3L5DsxvODaYN0vIqQ+lNGt8NDyx631rsetu+FRCa6JxiDBtRrvCuVJBERABPIn8POf/9ywPM0l7PE+4EWniW6Zx/InP/lJ/pmr45C8syFU7N+/35YsWeK8iuD2F0HPr4iChaz+OrbEhacS4sZ6CtEEEUqLuflU4UObztXu/XnCslIfCCKIKfkIrlipEcdf/dVfCX2EAPOC0kkfFqW82DTZLUIh9xd1JKsNc222UMHV1wEW8rRjXN4irCDIIGTjUnTv3r1JkcWH99tIdVfk5+S/Eyeebdogz3nPI7zlu5rzPJPZD5/z+3BfvXq19fT0TDwTFbqyVNwLER0UNj+RijbKMxixlQEVWLOy5Hpuct6H4RoGZOBBjcH/xWK/53wW4Xds1EZv9tu5lp22PA8hfv+FhGv5gTbbkEf4YpWhJuM5FZgf3Dq/p2h1WZMcarSd5PvYl+CaLymFE4F4AhJc47noqAgkCfCiiAsFXCkwtyn/eGp1oROITp1COkK9yJrtGjrumHetPpdxwbX38Dxrw4L1jfaYoibmQH1so/U1llZwHW7dal2PPGStdyfcF3/9Yet8ZY8N3olkK5sFaNq5+Dlcx/qb7cLMx63tnkRad99vbY802IXjgxZ8bkXSjPyciOA6emGPdT/28MTLd6fXet+ZZe0z7kvMp3tffJ67l1r7XdOMOWBHz2y1s488mBq+ZSRSGn6OWP/yBuvwcd/zoHU07LHrZ4K4WmcejrlGh0RABERgYgRK1SlZSG6YWxKLv7BYF7fP+4UXnSa6RdytFuGp0uyZXxU3fHSo+7lt//Zv/9aJgQjTsJrIyrWsxIVFK3EjliBsYS1V6aXS3Ck/bPwgg7i2nu0YPBncCNNcgisd0CtXrnQi7Y9//ONKo3fz7lU8E4kM0EFPW4BjJlHKC08T2SJmRefZrVTZq6HNw3Cigqu3zEQcRJj5+OOP3TzRWLViGUdHetgy09dXpXhXS7qew0S3CLGIV9U6rU8lONPOtBaXAa6AmX6AgRTedTCuhLFeZ+sF2HB941aY/3/nzp1z1rD0p2HxjvtxRFf/TJhsXe05lxBcEVdvR9ZQR8XowBnb8WEWLmtPWj/hR/vt5IYs4dS+gvvLC67n9uh+q8E2Eb5Xs+1LcM1GR+dEIDcBCa65GSnEFCdQT4IrnaZ0ICGe5uoM9QJrPuGIk7ircZl8J0ZIcLV26/lOBrfCCfGuc/WgDZZQcB34CCvaadZ69/3W/liDdTU0WOcDCWFxRoP1Xg/VQpqomu1cjOB6/bB1zQinNdu6nnw0IYQ+aF374wTJUBoTmMP15u4GJ2q33nVfonyz7ez37w/K/Puzc5ePPP/+9CD8jMftbEM4z9Oto7F7XCj2gutTDdZx93Rr/e4TLnwyvbsetXMpU/aOWO/MhCh7z8PW+VQo7hkPBvmW4JraAPRLBESg5gkwr+czzzyTdEWbyaIymwiV7zmErmoRXCtdcefPn3eCK1M4IMb96Ec/cu6WcblcrJU4iZs0mBoCqzQt5oRoP8ggU3vPdBzLWDzDYDmMhd/ly5czrm1tbW5eu2effdbVr9iPE6AjHz6lsG5F4EIcZDADadCp6C2xxnMwtfZgMlHBNSwY4n4UgZwVUSV8LrpfDYQn/5048VJEeRT6G7EKxq2trRPPRIWuLBX3yQp4uj5dbGTKAf6XeTfCPJv5zTsDUxLwP84LsTxHsYJFaD1y5IgxcIx93Apzji2W8MxVXAzWXnC9FSv8LbY1B7tsKGG4OnrlqC3OII5t7Roys1t2bs/iouSrGGVTHOltUUyKwyTfx74E13xJKZwIxBOQ4BrPRUdFIEmgngRXLBno1EFE9S7QJrslLuKshnm/kpVW1J2w4GrW/8ZDsW6FA5F1ll26aaUTXBMCYeuMWXapN7WQ1z4IrGpbH9tofDK4ZZKC6/WPiHO6dW5MFVbHWhdZ+z0PWlvDYbvt08qwLcjC9fpW68Rq994n7MKZ1Aivb5wVWBfPPGxJ50Fp5UMQxe3zdOt4o91uhqIY698TiMd3PWjd3gjV8yR8WIg1s4EEz7YXm5OxjCUsnFt/sNSuhayJx3q3Wifz+yKES3BN8tKOCIjA5AmUqlOykJzxfx6rPUTXQldviYmQysrgrLjVn2cAF+JsNSzVwL4aOJQ7D9XA/ac//amzAqYtZhJW444TnnuF92LOY0WJYJhp5TzhGdRQDQMNqoG9b29nzpxxLn8RRgsVovIJT8ctFoLMjXn48OGUuUd9Hsq1rQbuMCuG4JoPex+mXHyrNR3PYbLb06dPV2sRy54vCTLFEWTCHA8dOmRXrlxxdUm/GJatiK0MrmBgEdMeMN82Vq14hcNzw+eff+4GE/E/jvOIsn7p6uqyHTt2FEXYzC64BiwW7zmX6DsYsq4txecTZqV98a2FNuDvxVxbCa65COm8CGQnIME1Ox+dFQE3Gq9eXArT8UnHDiPvvavgyW6JiziJuxqXyXdipAqu1rooEP5S3Ap3W88D06z1ya3uhb5UFq6B2DvNOpbHubVO5CFslZkmSIZqKO1cuoWrL0f7O92WGBwaiiC/3UIE1+HVTzjRMr58Pn+BqO1Sj5bh5lbrRPS8d54Fn4Wpeby1eVZSFHVehrzgeu8860sNaubPJQXUEbv8Yyxn4+fwDebvleAaxajfIiACtU+AeeLweoEoVOiKJSZzsnoLTSwqM60ITgwCo4NOiwhUkgBz2yKY+gED+bpu9uG5TxBtGUiQ7VrOEw6BFitjLeME6KBnbmE69DPNYZlJqCI8zy1cYWYSbLEM5FnDPK64ZEUsmMoLLKei4Dr578SJt5pM7bfQ47UouJaKe6HsFH5+zgEtuAFmPm2/YOGKZeuHH37onqHLly930xHwzCYsUyFwjsEsq1atcsewbPULdY9VdjHY7064FL51bneW+Brti0THQFq45Tus9fKQ3Qq5H751o9dady6LjW/9/g7rvZEc+m02esv6u47aZ4sjHJfvsJYLg3Yr9G+F+WTPHvvMGueHw+42V4Rb52z38n3W0X/LRn1eEnGvD4ffFYjHlGPZ/g7rvzmegIv/yPr0fC/+zI529efMy/rTif6l0V47mlKe9dbSH6RDui7/JxNzuEa551vuiZQjzEH76fVcABN/L+baSnDNRUjnRSA7AQmu2fnorAjUleBKhw6dmXPmzDE6k4qxEhdxEnd9LhHBNc6tMBafd023s5sDS1AvVHblMRVa/oLkiF16EivKqJvbcepekE2mGxUkx4OapZ3zgmaDJY1nu5usIzlP7EPW8eQ7dm5zu10f/2YKxxi7n3/5zHzY9sdmWxeugCNrJ6L2Xd8et1CNliEhhme0MvWC7PeWmvuk8KLqYxttOJp7fy4puDZbt7NiDfEJX6M5XMM0tC8CIlAkAqXqlCxS9uo6GrGvTPVWA3fcHSKATtR1M4MH/st/+S/2l3/5l/bDH/4w48p5BiAweHHp0qWVAR5KtRrY++zQQY9bbSyp6NBnrkrmA8WqCgsSPwdguNPei6iEZ35Wrt2wYYObT9QLALi6JR5+EwbXmHQqVnKpBu5wnIqCayXrPdx2J7Nfi4JrqbhPhqOuDQuB4/tYrHp3wtQb7oMRV/ft25d8NjMwhnlevWUrYuvatWvt2LFj7vkanucVa1gsZovBOz/Bdb7NTwiENthhTV6Y2tBiCR3R7PaQ9V/tt/5BL6aOWv/JVPFy/cn+5AD00Rv9LnzSXXF/iyWF0XC8o7dsMCVes6Ro6fLhBddB66d/ZeyWDfWH8xGET7LyQuVAf2C1eyvI92Cyb+aWnds1XnfzF++2c/7cWCIv/UNJUXeoOyGguryMC6ujlw4lheGkEHvznO32Qmyc4FpIuQsth68zbYty3+T7/JXgmi8phROBeAISXOO56KgIJAnUk0vhZKGm0M7kOzGigqvZtXceTrF0dL/vnmWXEy+0pRFcvSCaWXBNSzcqSIbrPe2cjz9VUBy9sMe6HknMW4r1qFunW+v359nlpDIbjjh134uoSRE49XTKLx82SMOnlb5NxhUtQ+J3RsHVEnUZFVyTomooO2mCa+La7y6ya6Fgyd208Mkz2hEBERABERABERABESiAgP/+wpoKC1Q689esWePcMyOY0qHPNtkRnZiX9bPPPnPzsmKRxbV0GNK5jyi1bds2W7lypYuH+QUREkZGRpyAUEDW6jIoHKei4Dr578SJN4dw253Mfi0KrqXiPhmOujYk1IWELeZkDQumtHh+I5zu3r3beSGAnR8Ew6AYBr0cP37cuWrnWR5e8CaAgFsM3nkLrgmBz7AkTYiLHYlxNkNdYdFxvjVu77BBDDrH+q1lbYLJ2tZgsDbzvO4PWb+GBM3e4402f36TtQTGn3br0tFxEXb+fGv8rDUh8I5a7zHCEndCcAVQWNAkvHeFPNZrR319+HIw46y3NnXnGs2zsCtHE3E32qFLgWXq6JUvUvIyf8NRu+j6rSICbVI0HbWLBxtt/paziamqBq1jQ6h9pAmuBZa7oHKE0vUctJ3U/RO+H7PtS3DNRkfnRCA3AQmuuRkpxBQn4D/4h4aG7NKlSxUfBT3Fq6MCxU8XXHEr3H7XNGtzboXbrec706z1x3uSc4umCZ9Zcu1FxqSImDFsBSxcw3m5M2IDh7fauVdmWcfXca07zVpnxLjiDV9j41arucvnw8a77I1EG/yMCq4TtXDNS3DNYeEqwTW2inRQBERgcgRK1Sk5uVxNjavFvjL1LO6V4U6q1coe4fTChQvOGhVXlkePHnUrriuxDPYuh7GCDc836EnSwU/H4blz55wrS6xaKWtURPDhy72tBu50/k9FwbXcdR1OrxiCE3HUouAa5lDM/Xnz5pnW4jKgLywqmvKb5yp9Yzt37nReB3x7xp07z+i+vr6066hrruXZW4x62pV0Kbwre3y7ehIWoT22izayOSEkDp21LTFtxsc72N7k4v20c8g109EL+9LSWXS810bHRm2oe5/NW9MRCLNjvfbF4vR6aGpNqLz9LbbIpbvLehJGtb1Ho+H9uT5r8Xn05UCE9cf81p/rb0nk8aj14p44Q14WnQwmVBq9eDClTE3NfYEl761e63XFHrW+k+tSwsxLXHvrXIJ7oeX2ec2rHFEu+j3ZeyffZ64E13xJKZwIxBOQ4BrPRUdFIEmAl8J6mcM1WagptDP5TowYwdUS86V+Z5H1O5FvuoUFxdIIrmbeZXD8HKeZ53ANhOHUSvdxtTd6M9WohWuvXXzyIWu7JzRnajKKQbvwCJanma1tfdD8BWUzz405Y9MXyjfdWn9/ll30WY4Krt5lcKFzuOYluHrBO14Q1hyu6TWmIyIgAiIgAiIgAiJQbAJ8m2F1debMGScS0sFPZz9ztp48eVKDYycAHH5TUXCd/HfiBGDrkpIN7pg7d65pLS4DxFGeueHF948xZyteBcICEG7b9+zZ4wbJxA1q4VrE2mLU066eYDqnkZ5d2ePb3WMu5EiP7aKNtARiI66E+672pa83EnOj9h5x8bZcDUrf15yD7YGLgVjZ3xKfn6aEIOvzMXeXBUUYsrOfReP25/qsxbfrnYlyDJ21T/0xv/XnfNr+99iIDcaV8VrAztLiWmhHehPlN7PRqy222qfhtwl+Se6FltvnLS3tuTbXn/Pl8GlqG9+mJsAlfC9n25fgmo2OzolAbgISXHMzUogpTsC/UMrCdao2hDjBddytcMdfPGStd6e64fXCYViEzUSvEEHSvBXljFl2yYuOiYivffBoYHX62MaE6xezZPgHFlnCu40LPda71TrdfKTTLLPg6ss4zRBAx1+7zexOu/Uwn2rIjXJRyte70TqZM/buR+3cmdQYBxpjyhcVXG3Eemd+21rvmm4db7Sbn7KEmMb691jXDETiB8fngPU88xJczW7tbrA2LHt/sNSu3RnP33jc0yyzO+Px8NoTAREQgXwJqDM4X1LFDyf2xWeaT4zing+l0oQR+9JwzRVrNXCfqoJrrrrR+doiUAwRT3GkCn+4XUcgDS8MeMElO3O24lmAebXfe+89Q2zFtfDixYtt//79zq179FoMGXBHXAzO+QquC08lLEuvnbaFCFRecA0XKm4/IfoFboJHrGdnKpu0Mvh4M4qFLeak3jTBNSSqJgW0LIJrXPxRodL/jitX+FgyL+NlW7jvYiBQm9ngqbXpdRUVXAstt89bPuVI8hjPXxp3hUmvoyxMwtWfbV+CazY6OicCuQlIcM3NSCGmOAEJrrXdACbfiREvuHq3wrjWbWtoNjy2+GUigmvrjIes7TsZ1h9utOuJyAc+ejwQVu++39ofa7CuhgbrfOC+hIvfn9jFFKFy0C4+lnD/+/VH7WzDbDv72MPWevd0a3v8CecWOZvgajcPJ0TKadb6wBPu+q6nnrB251J4unU0dqeU25c/vPWCcr7lG9o8KxA177ovUb7Zdvb79wflu+dxuxAuX5rgambXD1vX73uXx48HeX7yUWtFyL1rurW/2DwuxBYouJoTdBPz2X79Yet8arZ1JeJum5E4HifehoFoXwREQAREQAREQAREQAREoOIEJv+dWPEi1GQGSsV9zpw5prW4DJgDG9HVLwioPT09zrJ10aJFTmj9+OOPjXmxmdMVTwMIrxzD3TCuhcOWrriIv3jxYlHqaWfSwnVnlvgW2vHEQPWhM5uCcAmBcPTigSzXjXNs9hauJ8aPxbazpKVnc3y8q9ttAJAjPbbTtdWdCQvXPmtOa7sx55JCZUz80XP+92C7rUqLO0s5Fvl0GbHOOmCn10XCJwXXBPdCy+3z1p9HOQrJu8LGt7sIF38v59pKcM1FSOdFIDsBCa7Z+eisCDgXKnIpPJUbQgbB1bwL3m+PW0wmME1IcMVyMtP6vaXBfCCJ+IePN9nZR7CsTVwz48+s85U9NhiyukzW2J1eu/yKF0mZd/VxO7uu20YTYmNWwZVIrrfbhZmPW5uft/Wu+6ztkQY7t7s31eo1mWDqTlJwzVQ2jkfKN3phj3U/9mfWdk+ifPc8aB0zm6wvbKZLMnGCK8d9mWckhOi773d5vnB8MFUgLlhwJfIR61/eYB0+7nsets53Dtvw9gZXf3Hum1OJ6JcIiIAI5E+gVJ2S+edg6oYU+8rUvbhXhjupin1l2It7Zbgr1fojECuCRcQGhYmIZzn4tLa22sCAkwldvxiWrcyVvWDBAsOde1NTU3LOVuba3rdvnxNbOYfoyhzD16/7oeNmly9fti+++CIvYShXXeUjuC7clXDDa0N2dnOi7F7wu33R9saUf+/5UbOxURvo+Nzlc9OZYA7XkZ4YYTcxH+xo/2nb4AXVsV47viid86rTAUfrb7aFLl0vbpZAcF3UHFjT2oCdXp0hL2OjNnrxeKguFtqBi4E1M2XddCqR38F2WxPmFBVcCy235y/BNcQ+vY5ytf+Jns/3yS/BNV9SCicC8QQkuMZz0VERSBKQhWsSRU3uqBOjJqut5jI9lhBcOz6K+HquuZIowyIgAiIgAiIgAiIgAiJQ/wT0nViZOi4V94kKELous9iza9cuZ5FKnxgr1q3btm1zVqwrVqxwYisuhjmHJSsWrFi2IrbibvjAgQPW2xt8H3O+vb3dNm1KWJqGRbwJ7GcXXD+yz4/12FDCGzICYiByUtbP7WygodpIz177KJR2rEC7LmGZaiPWs2thSCRbY839QQJDZxBnV1lzYoD4yMUjKSLlwk2nrc8FHbXeIz6OEgquc8bnYkUM3hQWgNc1x+Rlji08khhQjwWuC7/G2hPemIPyJdpJVHAttNwSXENtKPO9V6rnUr5PfQmu+ZJSOBGIJyDBNZ6LjopAkoAE1yQK7YjAlCbQ9+K3rXXGn1nP4QiGO9127ge4MX7Yeloj5/RTBERABCZBoFSdkpPI0pS5VOwrU9XiXhnupCr2lWEv7pXhrlTrj8Drr79uWovLYNmyZXby5Em7efOmazC3bt1youuePXuss7PTWb/SX8bCFpfDuBHGshWxFZfECLKIrUNDQ84C9t133y1KPXnBFWvU0dupa7h1j149bRsXRrh8dtoGEmKs3R6yvqt91jc47jp5qGunLQi1pzUtfUnvXiODfS780O1EKkM9ttPHv9aLmWY2OmIDkXhHeo/bmmS8IcE1ecznM+bcjoS1bl9zOr+4c6sP2IWg2szGEnnpG7LRxFxYo1ebx/Oy2ucbUXnBePxrQ2LzjkTeQoJr8n4rpNxxefXlz3bOh9F2vH4mwCJ8b2Tbl+CajY7OiUBuAhJcczNSiClOQIJrbTcAdWLUdv1VU+7HWhdZO26ck/PnzjY3p61zfTzd2l9ptlvVlGHlRQREQAREQAREQAREQAREIJaAvhNjsZT8YKm4v/baa6a1uAyYjxWLVCxTEVPpGxseHnZWr2zD87P6hsMx3AjjPthbvxK2ubnZVq1a5cSiYtTTjsQcrj7dlO3YqI1cv2ztBzbbkkzt4qOtdurSkI144RWN9GafdR7ZaB/EXNO0p936boYDj1hf52HbuCDCPO94d1i303j77ERaejHntndbEPxEejvPdG7BRjvc2ZdSRhsZsssnt4a4NNmJwPzWRi/sTyt7U2vCtfDNbttBWZv7HOrfTf1WAAAgAElEQVSRnh2p+ci33JnyCoNs59IYRbjrfGp9ZOCRcp9k+SHBNQscnRKBPAhIcM0DkoJMbQISXKd2/av0IhAmkDa/bIFz2obj0r4IiIAI5CJQqk7JXOnqvKz9KtUG1OYrRV5tvlLk1eYrRV7p1huBYoh4iiNVxJo7d65zH/zZZ585y9WRkREnuubbdhBfEVu7u7ud2PrWW2/lJQqpHlLrQTzEo1htIN97V4JrvqQUTgTiCUhwjeeioyKQJCDBNYmiJnfUiVGT1aZMi4AIiIAIiIAIiIAIiIAIiEDJCOg7sWRos0ZcKu6vvvqqaS0uA0Qe3Ma+//77tm7dOjtz5kzSvXDWSjZLzul64sQJW7lypSG2EpfqqLh1JJ7iWUgbyHXf+vMSXD0JbUVgYgQkuE6Mm66aQgQkuE6hylZRRUAEREAERKCKCJSqU7KKili1WRH7ylSNuFeGO6mKfWXYi3tluCvV+iNQiOigsIWJVHPmzLG3337b1q9fbwcPHnTztzI/K/OyelfDvt/sxo0bdunSJWtra7O9e/c6y9Y333xTYqsGBEhsr4I2kO+TX4JrvqQUTgTiCUhwjeeioyKQJOBfHHmZ5MWRfzxaaoeAOjFqp66UUxEQAREQAREQAREQAREQAREoBwF9J5aDcnoapeIuEbUwEXUivLB4XbhwoW3ZssVOnjxpvb29hpthXAcjvPr5XY8fP26ffPKJE2m5ZiJp6ZrS16cYTz3G6U/k+CMSXOO56KgI5EtAgmu+pBRuyhKQ4Dplq14FFwEREAEREIGKEihVp2RFC1UjiYt9ZSpK3CvDnVTFvjLsxb0y3JVq/RF45ZVXTKsYqA2oDagNZG4D+T75JbjmS0rhRCCegATXeC46KgJJAhJckyhqckedGDVZbcq0CIiACIiACIiACIiACIiACJSMgL4TS4Y2a8Sl4i6RJbPIIjZiozagNkAbyHeR4JovKYUTgXgCElzjueioCCQJlFdwbbGm+fNt/vxG23E5mYWYnUS4tS0x52rvUO/ORpvvyj3f5q/dbzsa2SbK1tKUB4/aK7NyLAIiIAIiIAK5CBSjUzLlf6z/X8u2cYf15spAvZxvabFC35jyYR+wbcoSd329r8U3h6CMTYUCjo+sKFaW6W0+Wx1lyIj5d3L/Thr9nem6wo+P5zfX+3+2uHutpWVyd3Q+bT5bDmLPuff4Kfa8iQWR+WBxuPcG30/z49t6y1rfjjPno1hnfHsu1jOhWPmqSDyXd1hj+P/u/PlWGi4t1lKkZ3DAqdjxlYe+BCUJSmoDagNqA9nbQL5PYwmu+ZJSOBGIJyDBNZ6LjopAkkBFBNfGRmvM8MFsaR1AyazW6E7QgdW4M0Mn0SQF1+J0YtQoWmVbBERABERgyhNwnd8x4qrrgM/4rlFH2Nx7RLwIMdlSBmwbrTGGL3G3rOVc+YSOyZan9q9PiKKR+ggEoMLEzOh9E/1dPFZBnicnwgRiW8Z36eJltuCY3HPGfdeUSmgqOEt1eoEXXOdbXDson+BajPZcvioq5Xdi8D828txJCLBxdTTxUhebebHjSy9Zqbi//PLLplUM1AbUBtQGMreB9Cdy/BEJrvFcdFQE8iUgwTVfUgo3ZQlURHBdu8ONUo7tfKHjcG1TYAnrrUBruXYSH56xZaVckxRcaxmN8i4CIiACIjC1CRSjUzKzUJTooK+Hd4lszWSCgms+7D3bHWsjneouPy3W1LjDdpTRsiwbhlo5lw/3TGUJxL14y+1s5+LiiwpU0d9x10zomHsPjms/hcRWHMF1Muzjc+uFmynyrImHkPNocbgn2kAjXoPS21PJ2m/O0k3RANm+X7OdmxAuf59N6OKYi4odX0wSJTo0e/Zs0yoGagNqA2oDmdtAvo9fCa75klI4EYgnIME1nouOikCSQGUE1xZznXgxnaBYS+y4HHwIJd3uutwmOjNCbotSRczgGkbUuo/uZLjsVh8uH1jAuI9D3B0Ha0rcic7MHSHXwMnzkevCLgyDuMfjDDoIIp0yk/woLU4nRrI5aEcEREAEREAEKkog9X94esd6NHNeFIz1I5H4/x32RJgz/uj/9eS7SlwnbeqxoNM/GFTm3yecpU+K28VomaLvN+H3Fh9/sE2JExCRvAbvJtH4oulFCWb+nWRLOkkOQXjOJd+5Us5F0w+XJz3PqfFGr43kPYVj4v0qJW0L3i9D74Du3S3FIjSaRjh/cG60HTuZ7oH4OefrIMQpmo9IHkIhi7gbk4+ssWcqZ/T4Avt4QfRdNY5DkFjO+yecp0j7TNZ1Vn7RtJdbE1bUvk5T6jKcWPn3g/f8oP2E91NyEilr005csEbadYRT2DrQ34MtoW+QoF2GUwnaRpJR1LI/S/zEEuR9nHE4/XAqld0P2m3ymRNpB8Gz1z/p4+6V1GOleVZHnx0Bsez3TPR+jLSNSUIv1XdiKu/cmczGwMeVEiZZv5G27Z+1kTZN24+22/h2nSG+3EUoKESpuEtkySyyiI3YqA2oDdAG8l0kuOZLSuFEIJ6ABNd4LjoqAkkClRJcg07CcCcXWQqsJXq9W2H/UeV/Jz++xjvsxj+uxj+gkmJo3HXJkgc74x9jobwkPuKS8fiPunD6oQ6KZDjzH82huBIdLWlhfNlc3MX9uI4UUT9FQAREQAREoCoJpHZKJv6H+v+P5DiP/5FekIgVXN3/YP8/NhF/6H958A7gz/v0wq5Bg3eL4F0j2B//f+4y6Dxy+GO+w9j/TgqioTRdmOTvcPxBFQV58u8R/t3G//Z5jOZ5/LzvvPYVnolPKnsfOnU7fi35GE/D3PtOkIfU9HKUJ6U+SCsI73mlxpUQgiKsfFiX09j3tSib8PyaOfIX+96Ymsf0NhnTblMxpvzKh3vKBf5HGjt/Im4b5DkpcEIaS+RQHUZZp/5OXJ9kTxox5czj/rRovqN15pkn7/vMaY+/88eVOfexCbOPjTrKI9JO3DXBsfF8J8oWElxT73cuSr0mOB8Wk+LTTavrRN3lij/teyxaX7FlL+xgcbgH5Q4/i8e5Jtp3pA2lPCvinjXh+UYT7TI8cNbdE8l7ILVeIJDKNlG3yfAuRDDvbOhYcM34Myr1vos+8wrjXL7Q4brIlWqiveZiEK6LyD3g74lkfca00SjX6O/gOeT/twd1lYwvVxGq6PxLL71kWsVAbUBtQG0gcxvI95EtwTVfUgonAvEEJLjGc9FREUgSqJjgGvnwdRlqaUqMTk18tCY+nFM/aJNZj3QepV7jQ2W6NvX8+IevP57ykZ3WOUSoIL3wx7671n0EhjpGEr/HP+oiHSX5dFb5TMVsi9OJEROxDomACIiACIhAOQm4/5dhUS9IPNohHc2S+z8f6sxNOR/umA3vJwOldhxnTyuukzb1WMq7g0sj9TyHUvLLO0Ba3sN5invXiMTp3iM8t8g7RrKcE9sJ55WyJd9lYJnIdwqzXOXJ+s4zkbyHWYS5jZc3pU5y5S/23S6cRiDsxL/7pb9LjueiCHsZ7o/YmFPahA+RXo40kS4iWKWUM0P6KfXvkwpvI/ddbPiU/Ab5TEk7IfamHgsnUoH9SLnIQUpbi97rPosp90DQZpP3VUqY4J6O+44J35dpgqmPw20nFn9KFFXzI3J/p3CcoOCa8uxNvT8odhrnlPAuhBNUg3YZ025j2ogfuBBcE5QpfB8WG3dpvhMztKu4zOdkkH7fEE3qcyK9btKS+v/ZO/svOar7zB//Gf4D9gf/sOewJ1nvksTJhqydxM4rSUi8u/F6nXhMkE3GshCWLEuYAVkRIJwBMwgrssSLAEnYYCGMRYwiGFlIxIJYWIMtDS8SkpBGEhrBgDQgf/c81X2rblVXdVf3dE13dX36nD5V3X3rvnzuU7dv3afurVg6Ca00BM4RX8Mx7X1RDHfDbMVwRgNoAA200EDe1hrDNS8pwkEgnQCGazoXvoVASKB3hmvyYkoXR26wqnYh5C5AkwMYYeZjF9spF7ruYtm7oz88tr6TNpChn2rf1/MTS6d+YHBh5w0+hhEnLp4bwiV+T4s7jIsdCEAAAhCAwOASiA1KBv+H0bKW0fKYaxuWs/WJxAbF/R+07w/CBvE7YzIKGBwfGE2dDNLGB27jg8RKI/67vvHzW+trpJfZH8SPGzKJOJPlinF0/aqovG4vxt59mdj6eQ2MHe9GOGd++WVuXZ56H8gtDxsafPWEc+U9EUc4MyrBpR6lX4bW+UuLw/+uMe1Ip9msfax5uPvhw31fy+GX6Tt+mf0Qqqu0elMYvx7TdFsz9tK16vrrflrhfizfWeeYGDt+Pm8XS9Zx7vd8247Zp0SfyjjQrytHkmk9khiPWlkjDfl8PcM1YfT5afv7jdlsHb+ra5cHp4/GuDr/pjvcGzUQaDbtxo+UdteV07Wlcb2rbI2689kG+67dSmwz2+pk21xHGMTl2r5cbV7n7Is5srEuMtPJwaCxLpLnTmPd1NJL6tude1nhXS5b/e7C9d+WWW3Zs9pgAxs0gAakgbwvDNe8pAgHgXQCGK7pXPgWAiGBXhqusbuyNQARDijUL6C8AdDGGSC6NtYztuIXV8mBgtoFsgsTFjvc8S+mwy+148ft77tAwXe9N1y7M4jhCsUWAhCAAAQg0BsCtf/rRkM0zE1gVHiGRL3PkPk/rgP1X+36FsH/dmP80WBvq0HktEHa+HdRXC7X8d/1rZ/fILzLnzsktm08vsEYyCiXm0lVM1Ky+0Gx5BIf/LzW0hU/cYri88vcujxeAvV+VJA/Zz6EP9fqIp73Got4eJ+Pvx9G1GXetTSSfc0otSL30ssXphicH9kmndODy7tfb4oj/rkxrZbnZ92wqtWZztP6uRYzGDPOsViYxrSTeQ/L3LOdWh6jsnrtkvcsyTjTemb9sgb7adcSUcHi52Dte/87fz86yk+refz+MbU6rpXF6cT/vbf7adqp1YPyGmedpqH4d/HwKln8d33jsw3Ct9tWZ7TNjWkHqdWWHw7M3Kh9nSvzoq4T08vgclurq8DczsEgLa74d4m6qZ83Ov9CnfrnVUpdupzVton44j925VNR3NesWWO8YYAG0AAayNZA3kYcwzUvKcJBIJ0Ahms6F76FQEigp4ard0Gki9rwoskN2tQH4IKLrrSL3OAizl2U1i6eojhqRawNHrgwYbHDndrvjQOwseNi6dQPzRwkqQ8SusHDhnCJ39PiDnPHDgQgAAEIQGBwCcQGJTv8Pwz+r9P6CMllSGMDso5pfBA/PsjrwrhtyiBt4j++8fjGY/z8ZvVBXIppJkDDdwG3xn5MFEe8jO77GHv3ZWLr51U/qXzbdvs3yMWNutblSSQQRKqb57Ly7+U9rZwx/l5YLxm/D9k6f431FeddS6PpjE4v7bTdPNzTjtN3yfrww/nljN3QGAaKly2p1fjneNggig7Pz9gs8wZjt565WN2mpJ08l8MytbczF/axlJqwCDjW9ZxaX7Fja2VNXrv4aaXFEfsuxs4/Uvut408eoc+x+NMCtPldd7inn99BXtdusk2b/JUQUjQUayvi7VatOI3H+Bxq6WS1U4qh8fik9mvppJcjQtrq9yhkT/dS/0/rOfI1nhouXsZ421OLI/5dnK1fLyEDP82W7UU8vjCOEuzcdtttxhsGaAANoIFsDeRtyjFc85IiHATSCWC4pnPhWwiEBHpruLoL3vHYbAl30eoGtNzF9PipMNvBjj+o4Y5JDlpkHetiyvo9iNsN4MYu4tyRtYs1l0f3be3iOnnHrX93ee0iMzwuNe4wtpY73RnEaJkMASAAAQhAAAIFE6j/P7r/3iC12n9t8r/dz0jq4KszdmJGXmP8DX2AlP/kaOC38fhaPyT6j4/Cuhw2DuzG85vSl4gZA43Hu/6OWxozPqif6GMoG6kD3i5/zbfxvNaNGH9WkePsbjJL3DAXxO6XJw/fMK5E3huOrbMLlxRWZvyVT9zntdEs51b5SzNNkt8FaUR1rjLWdNTMjGnOOf+v9TLHzhGXvn9zYaOualqN8pjUavxzmu4a9e+02Oz8bNBfA79kXtPSdtcLE/lRFRgyziqRUKx8tbJEfOplDVfnSau7elnrdZw8B5Va/LtkGk73tbquadPXRkr8Ke1klOdE+Xr2saa/xnzVdamZoWHb0ajVmv6j87axDht1l8Y5SsO1Ty7OxuPdzOxwlQVXd2H91/MZ5tvFGa+vuSAv8jqxxjSR13p7H9VTY10kNdlYF8nzvRaHi7N2fNSWuWvvaNUrd155YWImbDy+ufDNOrYo7pgs2SYLbGCDBtCANJD3heGalxThIJBOAMM1nQvfQiAk0GvDtTY45g+GKWv1AYnwArT+2R9gqg9ouIsvd0z0uVbE5EVdWPD6Tu33ePruu3AwM0grcUEZXjS7C21FWL+o9Acu/IHGIM16GFe2jLiT+eQzBCAAAQhAYNAINA5Kuv/RaInO5P96koH7z25Y3tPvM3gHuYH3WvjG//awX+Ke0+f+r4M46v2R+m/bJuKD7I0Dx/HfFUWQ31je4nEqX2H/I2n2eXmIwkTMaqyaxReBaGQf/eb2GvKaYt5mldmvjyivbiA8ql/fjHB9ubzHbptI9KkcX1d3a7fZ+O5NnuGqkjXj01hfLrxfhgaN+P0+By9jm4d7xqHh13ENi6VvLLhgkS5qPONhkvUW/5zGQfEm4/RuMHTJJrcpmokMkroOUs6xGG/FWe/3p5c1mWj6526wd3lvyF+YZEKT9esAp+lghnhouNUOamjDvPah4Rx0GvfCOI26NJKMmsWvHDToKVYfYcE63ukK95hhlsiKYxzLd/w8701bXctnnG/yPyeeT9VhtrYS5e6Hj+F5GbXpaflvxiDe9njMvPoMNVzXfWN8NY5+fyE8pv5/kPpb7DzqB6DN83DrrbcabxigATSABrI10LwVjX7FcI1YsAeBTghguHZCjWMqRaDnhmv9Itm/CAoHDrwLrcZBnvQL1ng8bmAvGTaq4trFWH1ALhygS4RvZoomLzRjeXZ3KvsXz4mBmGZxR9nM3OvOIEZm9PwAAQhAAAIQgAAESksg6Ocl+2alLQ0ZLz2B4Lonbn6XvkwUoG8JcJ3Ym6opijsmS7bJAhvYoAE0IA3kfWG45iVFOAikE8BwTefCtxAICcyv4Rom2zc7znDtj0XK+gYLGYEABCAAAQgUTqCoQcnCMz4ACQwe+8QNbaqj+k19aTOuelWFg8e9VyTbT3e+2TdeY6RotP1ilO6I+eZeOkBkGAIQgAAEIACBeSWA4TqvuElsAAlguA5gpVKk7hLAcN2UsRRbdzkXFRuDGEWRJV4IQAACEIAABMpFoOTLc5YLNrnNQSC+9Kn/nNEcBxMEAnMkwHXiHAF2eDjcOwTHYRCAAATmiQCG6zyBJpmBJYDhOrBVS8G6RQDDtdyGa7d0QDwQgAAEIAABCEAAAhCAAAQgAAEIQAACEIAABAaVAIbroNYs5ZovAhiu80WadEpLoOqGa2krjoxDAAIQgAAEIAABCEAAAhCAQMcEpiYmbKp+dLAM9Kbx2udgSfJNNn6q46h7fmDzmZb1Ja7XrrW1De9W5a6tJjCfy7UHs8Xn4Xnc3UinOfeey4IMQAACEKg8AQzXyksAAHMkgOE6R4AcPvgEMFwHv44pIQQgAAEIQAACEIAABCAAAQhEBGIGa/R1bW8ADNdkkeKfa4brpt3Obo5+bXz+cPRbr/a6YYTmyft8pZMnL4SBAAQgAIFiCGC4FsOVWKtDAMO1OnVNSTskgOHaITgOgwAEIAABCEAAAhCAAAQgAIFSEhh0w7X5TMtsw9Vs/mewthLQfBmh3UinOfdWJeV3CEAAAhAomgCGa9GEiX/QCWC4DnoNU745E8BwnTNCIoAABCAAAQhAAAIQgAAEIACBviGQZhpG39VmcbrldGtL6MYM2LQZrhPbYsvvxmeHJpfobbUsb69B5TVcxWyTje92Zd9mEw2GbI1rtDSxwvivJJvk737Y2n5gfLqljjeN2/j2tbY2tqRwe3Eqvk27x21bPU63HHJmOmn1b2bdMGQbS8s3EIAABCAwnwQwXOeTNmkNIgEM10GsVcrUVQIYrl3FSWQQgAAEIAABCEAAAhCAAAQg0FMCkbkaZSP+XcxgNbPY54ThVjNofaOwFpczXZNGXCyuKAPzutd8pmW24VozIV1Z62aqe7ZtUAKfY2M8cRZxTjq8kWUcS/L32mffcG0/zlqZ4iZ483Tqhm7M5PXLHc+z/6k5dz8k+xCAAAQg0AsCGK69oE6ag0QAw3WQapOyFEIAw7UQrEQKAQhAAAIQgAAEIAABCEAAAj0hkGaOxb8LDDfPSIx9jhmuNfPNzYoMixPMeJUxmWbOhaH6dKeeZzeLNLZ1Zquy3mhuuu9qPNJ+94osRh7j2i+1tJ1Z7YUO04uzTvBtO876zNRYPuJa8PMVzqQN67eew+TneMb5BAEIQAACJSGA4VqSiiKbfUsAw7Vvq4aM9QsBDNd+qQnyAQEIQAACEIAABCAAAQhAAAJzJ5BmqMW/ixmsbualM+VihmvtuGjJXLcUsbZ1czIw49z38ZmUcy9LZzE0n2nZzPT004szq/0S/642U9SV3Tdr3WxW91t8m2q4xrhH+fBnzcbTyxFn2lLAOdKJG8v5lxNuzj0qE3sQgAAEINAbAhiuveFOqoNDAMN1cOqSkhREAMO1ILBECwEIQAACEIAABCAAAQhAAAI9IBA3BWsZiH+X23ANzLm1Fp91mVUkf+Zofxiv6TntnuEaxV/jWzOma8ZrYJQ6EzsKmL2XwwhtO86ODVffZFXZ+rk+s5HyCwQgAAEIxAlguMZ58AkC7RLAcG2XGOErRwDDtXJVToEhAAEIQAACEIAABCAAAQgMMIG4uRoUNGGc5jZcU5fVbYUur6HZKp7Of28+0zJv/lI41nlkG9DRMbXZqPFZr81LFB0bhaub2PXnqbYfp2+culhbpxOErC8jPL57U8rSyC6u+LY593hYPkEAAhCAwPwTwHCdf+akOFgEMFwHqz4pTQEEMFwLgEqUEIAABCAAAQhAAAIQgAAEINAjAnWTzptdGcyMXOvNVE08kzNmwCZmWtZMvvgMx2imZdwQDAqcOL5HEJok2y3DtWZcxpYHjnGt/R4+F1U5ShjfyUwmDdXa57UWxdF+nEFd1Q1bl17rdBSyXrdr11qsjC4SthCAAAQgUDoCGK6lqzIy3GcEMFz7rELITv8RwHDtvzohRxCAAAQgAAEIQAACEIAABCAwFwJ1Y25t7Tmf2yZqn6OZmdHv+i4w4JxBm2KYhsZfPb61LmyQxSgu96zXKJ25lKHzY5vPtOyW4RoZqK7caxuW3m2fTYz1pnEb3+4brmLSXpxphqtiaZ2OCxM325vVSnPuzY7kNwhAAAIQmA8CGK7zQZk0BpkAhusg1y5l6woBDNeuYCQSCEAAAhCAAAQgAAEIQAACEIAABCAAAQhAAAIQ6FMCGK59WjFkqzQEMFxLU1VktFcEMFx7RZ50IQABCEAAAhCAAAQgAAEIQAAC3SfATMvuM80TI9zzUCIMBCAAgd4RwHDtHXtSHgwCGK6DUY+UokACGK4FwiVqCEAAAhCAAAQgAAEIQAACEIAABCAAAQhAAAIQ6DkBDNeeVwEZKDkBDNeSVyDZL54AhmvxjEkBAhCAAAQgAAEIQAACEIAABCAAAQhAAAIQgAAEekcAw7V37El5MAhguA5GPVKKAglguBYIl6ghAAEIQAACEIAABCAAAQhAAAIQgAAEIAABCECg5wQwXHteBWSg5AQwXEtegWS/eAIYrsUzJgUIQAACEIAABCAAAQhAAAIQgAAEIAABCEAAAhDoHQEM196xJ+XBIIDhOhj1SCkKJIDhWiBcooYABCAAAQhAAAIQgAAEIAABCEAAAhCAAAQgAIGeE8Bw7XkVkIGSE8BwLXkFkv3iCWC4Fs+YFCAAAQhAAAIQgAAEIAABCEAAAhCAAAQgAAEIQKB3BDBce8eelAeDAIbrYNQjpSiQAIZrgXCJGgIQgAAEIAABCEAAAhCAAAQgAAEIQAACEIAABHpOAMO151VABkpOAMO15BVI9osngOFaPGNSgAAEIAABCEAAAhCAAAQgAAEIQAACEIAABCAAgd4RwHDtHXtSHgwCGK6DUY+UokACGK4FwiVqCEAAAhCAAAQgAAEIQAACEIAABCAAAQhAAAIQ6DkBDNeeVwEZKDkBDNeSVyDZL54AhmvxjEkBAhCAAAQgAAEIQAACEIAABCAAAQhAAAIQgAAEekcAw7V37El5MAhguA5GPVKKAglguBYIl6ghAAEIQAACEIAABCAAAQhAAAIQgAAEIAABCECg5wQwXHteBWSg5AQwXEtegWS/eAIYrsUzJgUIQAACEIAABCAAAQhAAAIQgAAEIAABCEAAAhDoHQEM196xJ+XBIIDhOhj1SCkKJIDhWiBcooYABCAAAQhAAAIQgAAEIAABCEAAAhCAAAQgAIGeE8Bw7XkVkIGSE8BwLXkFkv3iCWC4Fs+YFCAAAQhAAAIQgAAEIAABCEAAAhCAAAQgAAEIQKB3BDBce8eelAeDAIbrYNQjpSiQAIZrgXCJGgIQgAAEIAABCEAAAhCAAAQgAAEIQAACEIAABHpOAMO151VABkpOAMO15BVI9osngOFaPGNSgAAEiiHw7//+78VETKwQgAAEchKgHcoJimAQgEBhBGiHCkNLxBCAQE4CtEM5QREMAhDoOQEM155XARkoOQEM15JXINkvngCGa/GMSQECECiGABf2xXAlVghAID8B2qH8rAgJAQgUQ4B2qBiuxAoBCOQnQDuUnxUhIQCB3hLAcO0tf1IvPwEM1/LXISUomACGa8GAiR4CECiMABf2haElYghAICcB2qGcoAgGAQgURoB2qDC0RAwBCOQkQDuUExTBIACBnhPAcO15FZCBkhPAcC15BZL94glguBbPmBQgAIFiCHBhX8YoLq0AACAASURBVAxXYoUABPIToB3Kz4qQEIBAMQRoh4rhSqwQgEB+ArRD+VkREgIQ6C0BDNfe8if18hPAcC1/HVKCgglguBYMmOghAIHCCHBhXxhaIoYABHISoB3KCYpgEIBAYQRohwpDS8QQgEBOArRDOUERDAIQ6DkBDNeeVwEZKDkBDNeSVyDZL54AhmvxjEkBAhAohgAX9sVwJVYIQCA/Adqh/KwICQEIFEOAdqgYrsQKAQjkJ0A7lJ8VISEAgd4SwHDtLX9SLz8BDNfy1yElKJgAhmvBgIkeAhAojAAX9oWhJWIIQCAnAdqhnKAIBgEIFEaAdqgwtEQMAQjkJEA7lBMUwSAAgZ4TwHDteRWQgZITwHAteQWS/eIJYLgWz5gUIACBYghwYV8MV2KFAATyE6Adys+KkBCAQDEEaIeK4UqsEIBAfgK0Q/lZERICEOgtAQzX3vIn9fITwHAtfx1SgoIJYLgWDJjoIQCBwghwYV8YWiKGAARyEqAdygmKYBCAQGEEaIcKQ0vEEIBATgK0QzlBEQwCEOg5AQzXnlcBGSg5AQzXklcg2S+eAIZr8YxJAQIQKIYAF/bFcCVWCEAgPwHaofysCAkBCBRDgHaoGK7ECgEI5CdAO5SfFSEhAIHeEsBw7S1/Ui8/AQzX8tchJSiYAIZrwYCJHgIQKIwAF/aFoSViCEAgJwHaoZygCAYBCBRGgHaoMLREDAEI5CRAO5QTFMEgAIGeE8Bw7XkVkIGSE8BwLXkFkv3iCWC4Fs+YFCAAgWIIcGFfDFdihQAE8hOgHcrPipAQgEAxBGiHiuFKrBCAQH4CtEP5WRESAhDoLQEM197yJ/XyE8BwLX8dUoKCCWC4FgyY6CEAgcIIcGFfGFoihgAEchKgHcoJimAQgEBhBGiHCkNLxBCAQE4CtEM5QREMAhDoOQEM155XARkoOQEM15JXINkvngCGa/GMSQECECiGABf2xXAlVghAID8B2qH8rAgJAQgUQ4B2qBiuxAoBCOQnQDuUnxUhIQCB3hLAcO0tf1IvPwEM1/LXISUomACGa8GAiR4CECiMABf2haElYghAICcB2qGcoAhWIIFp23HzkA0NDdnQ1SO25dBMgWkRdT8SoB3qx1qZvzwd2DBcO/+Hhm1099T8JUxKEPAI0A55MNiFAAT6mgCGa19XD5krAQEM1xJUElnsLQEM1/b5v//++3by5El75JFH7Mtf/rJ94QtfsM9//vM2PDxs3/nOd+zAgQPtR8oREIBA2wS4sG8bGQdAAAJdJkA71GWgRNc+gYMbbTgwW5faxgOYre0DLP8RtEPlr8OOS3B2p626WjdcDNuap493HA0HQmCuBGiH5kqQ4yEAgfkigOE6X6RJZ1AJYLgOas1Srq4RqLLhevToUXvllVfsl7/8ZVvvl156yXbu3Gl33HFHYLKuWLHCvva1r9n1119vN910kz366KNhfIpf6fCCAAS6T4AL++4zJUYIQKA9ArRD7fEidLcJzNj4aM1sGduP2dptumWJj3aoLDXV/XxObl4azG4deRyztft0ibEdArRD7dAiLAQg0EsCGK69pE/ag0AAw3UQapEyFEqgyobrj370o8AcffDBB62d98aNG+3WW2+16667LjBc9XndunWB2bpgwQJbuXJlGJ/MV6XDq8oEZmxy80h9qa8hG3lqusowulp2Luy7ipPIIACBDgjQDnUAjUMgAIGuEqAd6ipOIoMABDogQDvUATQOgQAEekIAw7Un2El0gAhguA5QZVKUYghU2XDVzNSlS5faokWL2np/5StfsWuvvdauvvpqW7Jkie3fv99+8pOfBKarlhX+4he/GMan+JUOr6oTmLED99XuQB9auNEmLlWdR3fKz4V9Csc9q+3Qhz4Se7+240JjwEMP2OFEuEM3vhCGm7oxHkcyTv/z5KbG54Wdf3q9vXbVlXbowy6ej9rhq66zo09M2rthKu3snLdzTyTi/PDH7PDnRuyNHHG+e2iXHb3ms3b4P18Wsbn8Sntl8QN26ugFSzslGxmM2Mn3GvP81j1XRnHWmR7Z48K9YEeSnP3PKoO4PD1lH7hDtD261Sb9cK32VXdtHbPakrV26a2DduLGa+3w5R+NyvOfr7RXbtxqUyf8zLHvE6Ad8mk039+/tv6cUS1/G7xHbTyleZrcvCi8SakWbsjG9ru499tYeLyLJ2u7wrYntTs7ZXsfWGUrFi2I0lgwbCtWb7Lx1zq8IWp2yvY/PmYj1w/bApe3IM51tn3/lM26rIfbHGX40iJbsXqd7Xi5MU+NHLPKP2QrvFlvTY+7eoEtWr7K1j01YdMpDWJ0rM/0uG1fnp22q7toO2ZhNRZRDyHf6u3QDiXqfP9YdH7Xz8nR3Y1nok1usUXunHXbtaFKY5FOvzZum1avsEVfijS/YOEiGxndYnuPpcRtZscfXxHlI6P/74fxz9dY4t4HP3x0bkV5in3nlaXVcUFZ1u6wicYmp5b6kS221DHS9uYdlhVUB0RtRkbeWrQ5rsizJ/fb9vWrbMVCr812xz6+36bS0J/YbivCvA7bxoMuNm/rh1m+3cL5wf73YRwZZRjy2jQv6qrulr0datTsgPRR2jx3a/qdtak9m2zV8kW2IFiyXOfAAhtevso2PXMktZ/Q6XE+96ivFz+LssL438faPnfuurYio28TpTJre+/0z/Nh29jsKWGxdqLNNiZK1KyI/qMr+5DfX6snSt8rpI/hGqJgBwIdEcBw7QgbB1WJQJUN14ceesjuv/9+27BhQ1tvzWa95ZZbghmuCxcutC1bttgDDzxgq1evtn/8x38MZrq6OBW/0uEFAbMZ2792OBh4Gd3Nsn/dUETZL+y7waAhjhTDVUZqcvz8/KYvRKaaM/O6YrgetROf8ww7F7e//czWpoN0yTJdenWHvXaFZ5T6cbn9P7nbTr+dPFKfj9qbCxsNUd8wPvShy+zw8l2WPLzRcL3MIiPVpTVlx65ypnK0jcK1MFxd/j90mU2un4zqqS3z9CMWmOVtHRM3XN/b8y07HJrjUTkiTp+yI3tSnDGHocJb2qH8lZ82MNY4uJZu4kXhcpiVWYNNx7bbyAJ/QK1xv91lOWcObLIVLeIcvm2nHY81wu2UYdiSSwWncUwdaBxqw3ANmQ3Z0LKNlnwUbJSmP4CXXldZeRly5kQB9ZBfhYMZknYoUa8phuuQZz660KkmZDLcpeO28/bGm0CSOl80Nm5TsfM8YbjqfHwstPVcFmKmbC8N17A8C0dt79kwe+FO440wI7YjJZw7IGozGtvZMK16uzO8dr81XhnN2IEHVkQ3sfhtlL+/YMS2H3Op1rcxM2TIhpY/mmiDzcwPg+GaANjZx7K3Q2majfoejkn6/14Urp3/d///1MwK+m9s99y1S8dt+83eDQ7++eb2R7Y3nlMdHudzjzg63rVtVhj/+2S7kvyc3s7U07kwbqOubPXt8IYmjqvffih8O21MPcni+4/zo694TZXnE4ZreeqKnPYnAQzX/qwXctVHBKpsuL777rumP9qzZ8+29T527Jg988wzNjo6Gsxm1axWGa16L1682LZt2xbGp/iVDi8IQKD7BMp+Yd99ImaWZrj+l7stPiZ23t68JsVU64LhOvOD6xqN3NBUjNI8vOZgZC42A/H2C3bk8ui4yABM+e4z2+x8LK4LNnXjp3LlR/EevvEF8yewNhquHzHlO/Z6a4e9llK+9g1XlefT9saheuxtmadzNVwP2tE8jD98nb2ZnBYbg1HND7RD+es9bWBs+L6JeATTO21VYtBLg2bRIFyng5nTtnN164H/oaGMmQrxXNY+aXA0nPnRPO7h9Qe8ma7tlGHIhoY32gHPyEnjmBxYdJ99A6ed44Y0mOqVOTrWH8BLH3h2aTduNRusgHrw8lnVXdqhRM2nGa7DGy3e2mRoMWa4RjdLNuq58ZxPDug3GLpXjzTMuvfD+OdrokThRz98yzx5ZWnruDv3eu2VmV06YBuHG8u7dOuRMF/JnajNaDyuMd/J2WTtcR9auM4O+PeEJc2QoSEbecJv0TBck/XVjc9lb4fSNFvqPooqtYNzd/rpVdHM/JT+mDt/k2w6Pc7nHvX14orMCuN/7/KVvU22M1Ea009Fj38Kj7961Pb67UoUPH7DRp1R7jZG8cxL/9Hvr2X83zXUbxt9YJ9HCfcxXEtYaWS5rwhguPZVdZCZfiRQZcP1gw8+sPfff99mZ2fber/33ns2NTVlu3btsrGxMbvtttuCGa/f/va3bfv27Xbo0KEwPsWvdOb6auxMdrLETSIXHS0vk4gj+NjGkjOXJm3LkujCWwMTaStB2YX9NuZd2LsObIzD6p2ps+T8MFGnvZNBwfhyWFFccQb+AIYfxs9H2HFv6NTWWDQOsLTBtJ6duaUXL1NZPpX9wr4QzjHD9bM2eaWMvCsjI0+JvrerbhJeaYc/4RmXGYZrZB62yrFv5F5mr9xz0N52Dub75+3sPd6s2g9/q2FJ28bYL9ippd7M1suX2Rt7jtqF92shP3j7qJ1a+WnPUP24HY1WRbaLe1Z7yyZfZpNLt9nZqWj54ItTk3Yycbw/izNmuF752doSv594wN7yMnpxx0gt/U9c6aX1EW8mrD/DNT6rVNFcePU5O/InURlf2ZztaPr5Sa0T36S9amvCfPYyndx94e4o75eP2MlXL4TLG188uste98zYZvlLRluVz7RD+Ws69j+1bGltecrrt9ikF8Xs7tHaQN/1i2JLfUb/r75Z2cZyjr6Re/WIbTk4ZbN1E3P27IRtGYn6JkPrm8xqCPN6JNafGVq2zsYnvThPT9j222qrWtT6AP5ssFZlmLWZI+M2utDlKT4A5nOMuIQZy9xpdtzs20ds/9Y1Nuz1U0b3RD206Fh/AC8lKd/o8syeMGTX6yGMudI7tEOJ6vd1OLTUli7TubTItviNTTijaZEtut6da0Pmz4Sd3T8WOyeWju2widPReTF7etLG19cfGRKcO5qRHv3uXyOE1wKj47HZnH6YxuuBRLkSyxTnCe9iaJrOhSmbeNw7/69eZ7FW8MDGkMPw2nU26m40SdwM4tLSNmoz/BtmohCzM0ds/M6ojYyZNwej9MRt0e1bbP+RmfCaUcfu3RCf/RpjkWK4Dl09auP+NFo/TNYMV//7KOvsZRAoezvka3ao9H2UeiW1fe7GjbmRzRM25UzH2Wmb2OwZk7F2otPjWrcVKolfN36/J+t7J9Gm7YwLZNO242b3H7DK1nlt+shTGQun++2H6zflbWOsyP5jWKj4Dn2vOA+zYOLNyZMnbWZmJhgT1rg4LwhAID8BDNf8rAhZUQJVNlw7rXIxu3Tpkmmm6/PPPx8YrzJfn3vuOXv99dft7beTC1N2mlJ0nN+ZdBfsfmezFjLdVGwMVwvd9vIyUXaivU6Wjpn0nwEUH0R0EU9u9gYvvCVa4hyGbWyff+VcO9oPE5U9nY1j2bitDeKmx+VyWdv6AxhRevELg8b4Xae+to0NEnTCNHEh0lZ68eKU6lPZL+wLgR0zXFfb0TUfDwxB/zmrl1yYK1fb6/5yuHM2XP3ldb9gx44mS3jU3vikM3jTfk+E92ePfnjETqY2rRfs1I2ftslr1tubLxy1i2EUvvn7EZu892jmjNrpez0j+Jod4TNmfYPz0I1329H/orzH8z11Y80snVy+OvbM1cgQbW64KrsfPF03bT/0EfPrKSxKfcfPTxS/F6pTw9XpQTN1PQ24mC96+Uv73YWr6pZ2KH/N+/+pQ2s31mdMxQ08F2bp2Jj3DD5/wL6VWZmRH39wLG0Q3b8JLe33ZLS+IbBki016M1DDoJeO26M3D9vI2u22d3I6NAvM8pXBsdB/elb/wv8+TDdjJys+P/jxx7xnTo6Oh3mOjo3Xl39ssO8bXWmGa7froSED1fyCdihR774Oh8Zs4301Yy/W33Zhlo3ZmP8s4lC3cQMhbTlgl2rsvPFuCPWvEaK+ebYpG8ufizyx9ePME94d3vq4I/ZoeFNs/GaW6PyvXbfFPsecWZda/Doos51ydSDDIuQef5biiu8fCduhKPba3uTmFTZ885ht3zdp05HPnTr7TPxjN/pmtUVZ3ycT53MDgbK3Q5GupceS91HqtROVKe+564+ZpP3f+2ah/3unx+VrK6JydNAfSm1nPPn657zab/9z1rOq/TDOcM3bxsxD/9ErXW3Xz29aH7fdPnBDAuX7ghmu5aszctxfBDBc+6s+yE0fEsBwjSpFJqpmpF64cME0i1Vv7eu7Xt/x5Hcy3QV77E5gFcO/c83r+KVe5HawvExEKtrrdOmYifrAR1CWZKfv7E5b5e6cHloauxu9gUNyCamE8RiV3b8IiJudjmd82zvDtVOmDWw8DcTLFn+mW1Sb5dsr+4V9IcR98+xDq+2km4HpGYln6ybs4TW74ksLe2ZbS3MvI/OnV9cM3mDp3z9Zbce8GakZh2R+fenZ1eHs1cOrcy5BHMb2nL3ulvr98IidcjNtw9+9nfees9fD55eutlP1n3wGh27cZScX18zi137gFi4+WDdhP25Hn44vLRwZos0N176Y4Tq1zV5xrD70KXtldJe95c0E9kixm0KAdigFSsZXsf+pteM2Plr7P171tJtBMFE3YYdt45740sLR/3k+s7IhC4l+z9Kx7bEZUw3hW3xx/LHoxrDMGRCZcbQow6VZmzr4qK0KV/rwBzXzDU6mJe3zj3gmQoaz/mpLGbslWKNj43lJHG3WamCzy/XQkH5Fv6AdSlS8r8OhMRt3M+c9M9Rdiwzftze+3Lgz/i7ttTHXl262tKSSvrA3mvU5NGZ76zdg+CbnoiVRmzG0cKNNpITJY6D6ceYJ78g0Pa7ZDFe/bG5ZZm/W3FBy+eF6glGbETdIXH5mT0/Yo6ujGa5hWWLcx2x/2s0sLpKsrW8uXL/UlobXld6Nvn4Y/1o06/ustPg+JFD2dsjX7FDJ+yhBpXR47h7YEJ2XQ8vGbPv+Izbj39AQ1nh8p9PjfO5ZfZOsMFnfu5xltjMugJkd2Rq1zbX+qD/jdaltSVs53W8n2mxjCu0/euWK7dL3iuHQBwzXBiR8AYG2CGC4toWLwFUkgOEa1bqWlNi3b59t3rzZNmzYYBs3brRHHnnEDhw4EJivMmR79fI7k50vcePl3rtQzrs0lHd0fTd+53f+JWc0MHHA1oVL5Q1ZNNg6Ew7AyiRcutlf+ys+yOhMxGZhsjrtQQH8wRg3uJIopM89Ky5/AMMPk+fYRHJyzWODPu0w7Sy9xhyU6ZuyX9gXwjphuE69urU+83LETgam46S9UV9G+LUdesapm3Ean90Y+z4047yw7rvk0rVHt9kroXnpwl9mh6641l4f3WqnJs6Hy9W2Kv/5TdHM08jkbHVU/Xd/tqdnNqcfPWUnPuPyGs1gjTG48QWbvvezNQN48a7aTNpDD9SX4hVb31jNWlLYpZG1vdZOZK8oHKuryND1SuSX2dVPxjZ+/AWbWpnyrNv/9CmbvGa1vfG9gzbdzLD2slDFXdqh/LXu/09pNlM46ORmUk5uqS8jrMcm+KakP2Af/971BdK24QB+PYvHn/CWwguNlAW26OZR2/T4Xps8m2NEsR5XVBZvAD83ivxlCMrlmURKIkq7xQ1kvomQOM7vr8SzfdweDZZfVdzRLLcozTkarloStYv1EM97dT/RDiXq3u/jS8fHHq0tYT7kHskyaVvqywiP7p6Nn1PumsAfUE+cg4nUzGzKtofLkkfniH+NsOLxA7E+vrt+iYdJPGe0MSHzw6e1e9F30fmraPIfN2TDG6Jpq+Ey75q9FT5z290co3Zile1098x4+Y3ajBbtlNriq1fZzrP1g9vi7iXo7/pxLN9uB/xnUroVCRJhQvL+9+5/ImOb3Y76manOftnboZhmS95Hkeo6PXftRPrz6RcsGrHRB5Irdnj67vA4n3vWOZUVxv8+avsy2hy/nQmzHf0X+G2ZfwN81O6FB8Vn0bfZxkR5Lrb/WGQf2CNR2l0M19JWHRnvEwIYrn1SEWSjfwlU2XDV0r/nzp2zM2fOBO+f/OQntnbtWrvhhhts2bJltnz58mD/4YcftomJCXvzzTfDsO6YVlvF340lhqOO2VyWuIl0GMWXd3mZ6Nhoz581Gg0uRL9nLTlTCzHjPxdpeMz2anVgf4kV7+5vF2eUb78jHU/bD5PVaQ/i8wdj3OCKS6i+zROXP4Dhp5fn2ERyGg6x7eGyZvFy1cJmM+0svcYclOmbsl/YF8LaN1yv3GrT5mZhXlZ7rugJN5vxs3bsVYuZeP5ysTGzMcO0C2axJg1XLZH76jZ77YrouaRBOD+OK5bZsQn3QKBsCr7hGjcIs48Jf/HNR2/mbvh7Yicqb7rhqiWJzT3r9MO1Z7G+vbluCAec52q4ftRe2Zy97LGyG+XRN3S9gvhl9nmn7DfyPG+nR+uGckr4Qx/6qE2ufs5SV3X2slDFXdqh/LXu/08tfex49J9/dW0W05Qz4pY9asdjy+52x3A1m7UjT62xReFsJ78vUdtfdPt2m2x8WkFDIaOypP1XNwRPfJHfcF2wfJMdSOQnSrsx/7EBxw4N16gfEhk2UZotypujb9XNekiArexH2qFE1fs6DNqTyCAM+uont9tIYKIttUePJW5icNcEvvHmvksk439MO0f8a4Rg8PvYo9FS6VeP2PYTcSM0OUDux+/2/Thj53uDKRidvzo293GL1tn+sM3xbwSNPwPXnxWWNss/4tGinVqwwjb5jVwL7pnx+u2dH4e+1/Lu4fXVkI08cbzBMMFwdQrrfFv2dsjXVtn7KPGbuNs7d6WA2SM7bM2iJufuojW2/VDYUISi6eQ4n7s/lhJG2uSGMf/Ypu1hsp1xkftjT+7mP/2WmB18IDnvYg5tTJTnFv0pl8fYNn//sfH/pHt94FiWSvoBw7WkFUe2+4YAhmvfVAUZ6VcCVTZcJycn7aWXXjJdHOh9zz332DXXXGNf+cpX7Bvf+IatXLnSFixYEJiu999/v42Pj4dh3TGttopf6cz1FXXMZLh2ugxfPReJDmSwXJw34zVraai0MnS6dEwtrhnbOxYtWTN8307vYnjY1v1H40wTn8NSf2ku785zP0xWpz1I3x+MyRhIyROXP4Dhp5fn2G4y7TS9tDyU5Tudf7wSBHzDNTBDL4RL4R5ec9AuuiWG/8vdpskEvonXLcPV5Whm4jk7Njpir1zxsXBp4NB8/fAX7ETDM17dkbWtb7jOaYbrZ7a1MArTnz3rswmerfreLnstMCM/bkdfiHM169Bw/c9XBs+fPXnofOYzZh0VPz+NhqmZzclwraVy6b2jdvZ7D9jr13zWDv+nxpm4h1e+4D0n1+Ws2lvaofz17/9PBQNB4fK1uvlrNlzhojabID6oFP2/xr9vNsDWONhUz+vstE3u226bRkds0ZdSBhRHtls4+J5RvKgsBc1QuGFj4rmvUUaitFPy7psuvgHRZMAyill7xc9wDdPrQj2EcVV8h3YoIQC/jx+cB/H2JZz5VV8iN3ZOuWsCf0B9ZLs1WYAi84ZJ/xrBtUeTm6PlK4dGx23y8ei5yS5MojSxj36czdo/f4a6Imh+3AIbvn7Exh7fb1P+5dfZHXVjesiGrt9isSta/5l/S7ZYctXNGFO/XQr3V9jG5LNXldEW3DPj9ds7Pw73/eSW+ixnzagdtfFD2yPz24VJph/mNb2tjf6XYlVU2Q9lb4d8bZW9j2JzOHcjAc/a9ORe2/7AqI0sWmAN7U39ppEovNtr7zife9Y5lRXG/74hf8H5m9HO1LPqj2VptYPoFX+W9Oge/7dEO+Xaj5xtTJTngvqP9XYr8/+EvldQzRiukdrZg0AnBDBcO6HGMZUiUGXD9fbbb7dbbrnFvvnNbwbvxYsX27XXXmtr1qyxH/7wh7Z792776le/al/60pdsyZIldtNNN4Vh3TGttopf6cz1FXXMZLh2ugxfLRfhIEObS0OllqHDpWPCuGbGvWceRRezw2N7rfGeyfgd6GP7Jmyjtyzx6O7aET6rrE57kL4/GOMGV8KM1Xb8uNI78VGe9bufXu5jXSfdpd0h047Tc+mWcFv2C/tCkDcYrhYthfuJ9fbGjfWZp/Vlcd3zXAMj1JsJ2tLcazfz71+w6Re22ZGrPhqarzKAm71Cc/hDH7G2n+EamqMfsUMtn+HqjFQZjOnPcA0MVztqx66smZCH73rAjtSXTtbSzBbOJK79HhmivhFbmxnbrMzNfmtZJ77hmjLzuFncWb9dnJq0U+uX2eFwmejr7M23skJX83vaofz17v9P1QaCInNv0YNbbKw+87Q26BXNSIv/v/qGa3wGV/6cxEPOzhyxiac22ooF7j+99SDY5OZF4eBj2uyueArJT2llmLXpg9ttjdevWTQ2blPJWRW5jdNkmok+1P7G34NvQhO8oGe4ZiSrrzuphybRVeon2qFEdft9/Ho/O1zC/PpNtmVt/Vyvz2hyz3MN+vrumsA/F1o+w3XcRkNzLv0ZruHgd+yxKsO2YnnUloRhEsXxP/rGaZ7w7thOjvOPaX4dFJ9BpzT99t5dH82enbDtt0U32w4tGrPx0y6HbnvA1oWrELgloN1v8XhjefKvp9IMV5u1A+ujtIeXr6gvYT9kQy2PjdJnL5tA2dshX7Nl76PM5dzNrOHZGTtycIdtXB6Zr6nL7SYjaHGcz921FckossKkfZ+vnTGzS/vDfmesLQnbctcnHDLdHBOzXOfQxnS//5ik1d7nqva9MFzb0wmhIZAkgOGaJMJnCCQIYLiWz3DtfIkbVX7nS0MlpBN+7GTpmPBg5ch/ro46uG55YT9QfT/ZqZ7ZN2bDrlO8cJ0duBC/EM/qtAfR+YMxbnAlkaafXsuOeLcM1w6X8cmdV39QIVHesn0s+4V9IbxTDNdwKdwPXWaH6sZZzUA082eRZs1wjczDFjn20168/NMeSwAAIABJREFUy1If+xk+U/YjdqjVzNMpt/yxTNPr7M2M6SVv3fNZm7zmW3Zsz1G78L7L43k78blohubhG19Iz4/pObbe80u95736BqfjFRrUH3ZLJrsliP1Zsv6Sv/1uuPr5/rS9ccjxi29PLXcsL7Mjz8d/q/on2qH8CvD/p5xREBod4QC7W2LNX2Lfv6EpzaxsnQc/bXeDVvKo0JAZ0pKTGQ2OO8hfGSTlEQi1YDM2fuewrRjdYuOTUzYbmqdNynAs/uy04fUH4oN8GUaGy1azrc8gq380s3s0NJL9AcboWFc/GSm16FtF8QxZV+ohIxtV+5p2KFHjvg5dv9dfOrLe3rh2KGZOhNcE07bj5mjAfXjt/tSbQc1mbP/ayMgb8lbd8eN1aSmnsfPMXccMDZkfJlGi8GNWnGGAjJ32j/MfYxJxyLoe8p/7qiz453qsvbl03Hve7ZAN1a/fomzHZ5Zlc8+YZaaIUs0QgU+/0RfDNaI/l72yt0O+Zt25WM4+yhzOXb/tHB1Pb/PCZ2IP2ZCb/d/pcZp9/1g069892zquQ78/WFsG3v3u11l77YzZ7B6vv+O1w+lt3IjtcM+ZVuJzaWOK6j86KClbnxN9rxogDNcUofAVBNoggOHaBiyCVpNAlQ3Xsi4pHFwAhHddt7MMn1l3lpdJO1faWzomHkN8QGPNM2lzW2tH+J3FWqd6JlyCUJ1jddL3urvWEwZoPE2NBIxFg4rh4Eo8lJ9eeuc7PgDhd/RzH+sGguJJy3ZtaxmfuafXkIG+/6LsF/aFAPZNTzdj1Z/tGS6JW0u9q4ZrLJ3LbHLlczbtPfTzwomD9sbnohmuh5Y/12IZ3Qt2aqkzNj9ihy5fZsdemAqXtP3g7aM2NXptOGNWs3Rf+d75EOvFp0e83y6zwwsfsKlXL9gH9RDKz7GFV3phPm5H9kTPlvUNV2c6+7Nug1nB9aWZzXzjskyGq9lb93gMEowvvXfepp9Y7c1wrT37N4TMTvCoATDkI+D/T7n/S3/VjeB/tr7EZ/yZ5nM3XGPpXL3U1u05YjNuusLsjE0d3GIj4QzXIRvb16pMiQHNZets75GZ0BydPT1pO8aimWtDQ8O28YCLs4nh2nAjWuMjFtI4upibbZsed2HKJp9ZZ0tD43vI/CX0omPnZrh2vx6albg6v9EfStR1Wh8/vHZyffdoJrtvRmolIfdKDsgvun2L7Q/P81mbOTlh22+Pn+dj+13DEl/G1xk4tbj9G2BdfvrMcPWXDG5pRtSW6d0bdaGyDVcBOLvTVnltTcONJb45PjRkce56vmJtpt2W2yOjJq9p2nCjr8rmX4tlGSlOFGwzCZS9HYr+56I+R+w/S1opQx9lLuduop1cun6vHYk6S0Gbt+XmaIbr0Njemh46PU4jHv6NXkPDNvrUpE27ZvTClE1sHonGbIZW2c7pSIJpdRb+2rSdid/YkWecZ+lWb+H0Ju1EyzbGius/hmVP7MQYd6UPnEighB8xXEtYaWS5rwhguPZVdZCZfiRQZcP17bfftnPnztmZM2eC909+8hNbu3Zt8MzWZcuW2fLly4P9hx9+2CYmJuzNN98Mw7pjWm0Vv9KZ68vvTNYu2DtZhi9+4d+8Y9m4NFRbZWixdEwyLr98bhA2GUafU8PFluBdYSuWRwMXzeJq13DNissfpPHDpOY1rVB5v2vBtOvp5c1XD8OV/cK+EHRphqu3FG7tGaojdrI+/TSP4Vo7xs1wTNl6y9eeXePNFg3M3ZTwddPXNzczWbz9gh25PCuOxPeffMDiq90mZq82zc9HLDkLNs1wNX+GruKrL83cd4Zri7KqTp2JbFM77LVwyeAE02Q8Xl1n1lnFfqAdyl/hqf9T/kwJDWaGy7b5MxqiwU8z36yM/u+z+jShyXEp/hiCrPDB98Njtt8zDjJLmJiN2jTO2EwRvwxpyyLHbyYbSsyg9Tk2TTNhJLR1XOI5ttGxczNcrYh6yKyg6vxAO5So6zTDNfZ8YrUd0XK1fl/eN1wbZq/qnGryTs7G9OMN2yKXVX/Avh5nQxgX1tv6cTbLS+23qH3xj8uTTjizTze0+kaDlxetnOTPAvafgRi1GX77HR0cn+Ubmd+1ELN2YINvZDfnrrIufWAivOElc/ZZEHn8vyXglGW4Nqlrx96/9otKV829srdDqZotYR9lrueuf7zTefp22PwbTDo9zi7st7Hh1ud4kIc790bnedbYkHf6ZbYz0zttlTu/my0Z789G9Z9j7bfffvuRp41RmK70H1szC9t6+l6eKmq7GK4NSPgCAm0RwHBtCxeBq0igyoZrsr5Pnjxp+/bts82bN9uGDRts48aN9sgjj9iBAwfsvffes0uXwrXgkocW/tm/AHAdp7BTG94h7AbB4heS0YVg4m4618nM2CaXhmoopD+YERtI9EL6FyluyRnvZ7frly/Kr/s12maFm9zs3eHsladZXH1puM6BaRabiN7g7ZX9wr6QGkk1XM3CpXBloHmm2bs/uC6a4elmxJqZbza2Y7iaHbUT/izWpGEXfL7MJtcczFjit5HKpVd32GtXeDNd0+K8YrWdTF0BdMpOLvdmcKYd+6HL7PDyXZa8NcZnEJqTiWe1uqWGzc7bm9dEZmUUvkdLCqeWM8pfzHA1s/f2fMubxRoPF9b/5cvszVcb66fq39AO5VdA+v9U/Fmtro8TfwSCP2Dvm5VtDDYpmxrg8maxpg4gXr3UNh7IXmkjWdqZA5u8Z7+m52fBzVtsMhalX4bIEInFnVj60n9Oms8xtQxeP8ifuZX7uGUbLYkgOtb1NWO5jT74/RhvpmAUoJh6iMVfwQ+0Q4lKz9BheO2kc8QbJI/NSErq9tKUjcdmq6ef52nPXG5lciavX6L2L1Ee76MfZ8vzfyhqX/zjWqZz6YBtDA2QpbbFm9jlZSXYnX7Km3128w5zk8+iNsNvv/2jm99YIrN7cuuILfDbs7T9BSts475EB7CpGWJmk1tsqR+Xp4WYWeuHydhveq3pF7cC+2Vvh9I1W7I+ShfOXdOy3/4s1gztL73vQHzJ4U6P02rfBzbGVthIbdsWjtn+WF8q42b82LmW3s7E2q2EiRs7PMbTW6lkLm1MPYG59x/T/4t8drG2voA+cIxVyT5guJaswshu3xHAcO27KiFD/UYAwzWqERmq77//vl24cCEwWGWyal/fiVMvX2kXALGlQdQRbrXEzVyWl0kr/ByWjklGl1a+ZBh9zgyXcdde04vgjMEYP93M9LxA/gCGn16eY71oartzYNpReg0ZKNcXZb+wL4R2huHqL4V7eM3BKOmM8L7ZGBpuWSaeZ+C6iM8//YC9/rkr7fB/8sy7y6+0VxY/YCcPnW+xlLCLxd+et7Pf+5a9dpU3g/bDH7PDV11nR5+YtHf9oCn77x7aZW8svtYOX+4tadwiPz6DyEC9YCcXuzJ93I6+ECWWHr4chqtKcemtg3Zi9XU2ecXHIhO+zvjIphfsfPh83KjM7BlLCrchgvT/qVnv0QDxWU7p4X2zss3BJuV1dsr2bh21keuHvYH8BTZ8/YiNbh23I84taKNcYZyLvGX2FgzbopvHbPv+qdhsjFq0fhkiQySZZHxmxlLbMlk/2nt0gj+wlrrvGQk+z4awVy+wRctX2aZnjth0yv2F0bFdMFxVjCLqIQmwQp/pDyUqO6OP7187+Tcx5LkJc/q1cdsyOmKLFkbn+YKFi2xEz2h+Lb3h8K8RYgPfLruJ65fUMC5sfevH2XAeNxgjUfviH9cynaxZXYm8BB/9mWJDkTkbtRlZhmvjM1XTnt84e3bSxtVmp7Wv+9Lbq5hp6rWBfvazzPfYsQ08G/9z/Gs/P/4q7pe9HUrXbMn6KF04d2vanbWpPVts9OZFNuzdqNaqzdMjkTo7Ts9TmLAd61fZCv9cH6r1z8Ye329Tbplh7+RKrzMvgHYTN7At3fyzzJn5iSODj7G2wpmzrQxXM4sdl9EOhX0hv8y5+4+N7VHyP6GhrafvFVYxhmuIgh0IdEQAw7UjbBxUJQJphqu+4x0xkBGrZYF//vOfm5Yd3rlzp+3atcteeuklO3XqlM3OzhbO66fe4NrY/nre3vh+/O7c0WftYlB3yRmutfAT9w6Hy2At3fp6Rp7P2Y9ujjpvo+MXM8I1xpns4MU/a8mZ7LhSy5eiw2bhLu4fs+HEhXHIKiWuX8UGY36aWs5m6blz5Pi25SFXPz3/2DiLiG/4vTrh9Tz69RT+nihX7fs4007Tc+Uo41YX9mXMN3mO2ldYwKLsGqAdQsNl1zD5L7+GaYfKX4ech9Rh2TVAO4SGy65h8l8dDWO4Vsn1oKxFEMBwLYIqcQ4UAXUqNINzZmbGtKSu/niq0tH44IMPArP04sWL1uyt57D+8pe/tAcffNBGR0dt9erVduutt9r9998fGLBvvfVW5vEyY5XOXJn6Zlpk6sWXuFm+7Xg9nXP29OrI1AvCf/Cz+NJQr2d3ps7Flob6kZ1LMyvddx/kXHLm3p/ZO+6YlG16+Rrz2DzcO/bsaFRumZIRq8a4+tVw/VWHTH02zY3a+jJqKfUwV53O9/Fc2KfoegDqdb51RHroaC4aoB1CP3PRD8ein25ogHYIHXVDR8SBjuaiAdoh9DMX/XAs+plPDWC4DpStQWF6QADDtQfQSbJcBPSnVlXDVSbz9PS0nTlzpulbz3DdsmWLffWrX7Vrr73WhoeH7Utf+pItXLgwMF5/8YtfZB6v+JXOXDsPvpkWmYgXPYNx2Db+POqkNYT/2cZo9uf1W+xwM1Pm3NO2KpxRudS2NDFna+W6aKeaLDnz7KvnWpa/Ib8Z+WsZ7szTtip8pm1JDdeg7O0z9dlguEbnwlzPPY6HJRpAA800wAAj+mimD35DH/OhAdohdDYfOiMNdNZMA7RD6KOZPvgNffSTBjBcy+VbkNv+I4Dh2n91Qo76jID+9KpquD700EPBLNUNGzZYs/cdd9xhN9xwg11zzTW2Zs0a+8EPfmBjY2O2bNmywHS96667Mo/XLFil00+dC/JCZ3dQNMCFPVoeFC1TjvJqmXaovHXHeUfdDYoGaIfQ8qBomXKUV8u0Q+WtO8476q5qGsBw7TNjguyUjgCGa+mqjAzPNwH9sSYNVz2ztArv5cuX25IlS2zRokVN35rRumDBAvv85z9v9913n7388sv22GOP2cqVK+0LX/iCffnLX848XvErnSrwpIzVOG/6qZ51Yd9P+SEvnANooHoaoB2qXp1znlPn/aYB2iE02W+aJD/V0yTtUPXqnPOcOi+rBjBc59t5IL1BI4DhOmg1Snm6TiBpuGoJ3LL+abab7yeffNK+//3v26ZNm5q+NYPVzXBdtWpV8CzXb33rW8ESwzJjv/Od72Qer/iVTrt5IzydVzTQWgNc2LdmhI5ghAaK1QDtULF80S980UBrDdAOtWaEjmCEBorVAO1QsXzRL3zRQPc0oHHvkydPBo9/0wQkjYvzggAE8hPAcM3PipAVJVBlw/X111+3ycnJYMaqZq1mvffu3Wtbt24NZsNef/31gfm6ePFi+/rXv2533nmn7du3L/NYxa906Bx1r3MES1g6DXBhjxacFtiihV5pgHYI7fVKe6SL9pwGaIfQgtMCW7TQKw3QDqG9XmmPdNFeuxrAcK2oAUKxu0YAw7VrKIloUAmkGa4ffPCB8Y4YvPXWW/biiy8GSwh/8YtftL//+78Plhe++eabbdu2bXbmzBl4oRk00AMN6MKetipqq2ABCzQw/xqgHZp/5ugc5mggrgHaoTgP9AEPNDD/GqAdmn/m6BzmaKAzDWC4DqrDQbnmiwCG63yRJp3SEsBw7ewPmo4N3NBA7zXAhX3v64DzgDqougZohzgHqn4OUP7enwO0Q72vA84D6qDqGqAd4hyo+jlA+ctzDmC4ltbCION9QgDDtU8qgmz0L4E0w1Vr2POGARpAA/2uAV3Y93seyR/nERoYbA3QDg12/XL+Ur9l0ADtEDotg07J42DrlHZosOuX85f6HSQNYLj2r0dBzspBAMO1HPVELntIIGm4njt3zmZnZ3nDAA2ggb7XgC7saa9or9EAGuilBmiH0F8v9Ufa6E8aoB1CB7QFaKDXGqAdQoO91iDpo8G8GtC498mTJ21mZia4gV/j4rwgAIH8BDBc87MiZEUJYLjSKcnbKSEcWuk3DXBhjyb7TZPkp3qapB2qXp1znlPn/aYB2iE02W+aJD/V0yTtUPXqnPOcOi+rBjBcK2qAUOyuEcBw7RpKIhpUAhiudJLK2kki32iXC3s0QDuABnqtAdohNNhrDZI+GqQdQgO0A2ig1xqgHUKDvdYg6aPBvBrAcB1Uh4NyzRcBDNf5Ik06pSWQZrhevHjReMMADaCBfteALuz7PY/kj/MIDQy2BmiHBrt+OX+p3zJogHYInZZBp+RxsHVKOzTY9cv5S/0OkgYwXEtrYZDxPiGA4donFUE2+pdA0nB96623MDAwnNEAGiiFBriw58JvkC78KEs59Uw7VM5643yj3gZJA7RD6HmQ9ExZyqln2qFy1hvnG/VWRQ1o3JtnuPavT0HO+p8Ahmv/1xE57DGBNMP1woULxhsGaAAN9LsGdGHf73kkf5xHaGCwNUA7NNj1y/lL/ZZBA7RD6LQMOiWPg61T2qHBrl/OX+p3kDSA4dpjI4LkS08Aw7X0VUgBiiaA4UrHaZA6TpSlWnrmwr5a9c35TX33owZoh9BlP+qSPFVLl7RD1apvzm/qux81QDuELvtRl+QJXaZpAMO1aKeB+AedAIbroNcw5ZszAQxXOiBpHRC+Qxdl0AAX9ui0DDolj4OtU9qhwa5fzl/qtwwaoB1Cp2XQKXkcbJ3SDg12/XL+Ur+DpAEM1zlbCURQcQIYrhUXAMVvTSDNcH3vvfeMNwzQABrodw3owr7f80j+OI/QwGBrgHZosOuX85f6LYMGaIfQaRl0Sh4HW6e0Q4Ndv5y/1O8gaQDDtbVXQAgINCOA4dqMDr9BwMyShuvZs2ft3Xff5Q0DNIAG+l4DurCnvaK9RgNooJcaoB1Cf73UH2mjP2mAdggd0BaggV5rgHYIDfZag6SPBvNqQOPeJ0+etJmZGXv//feDcXEMAghAID8BDNf8rAhZUQIYrnRK8nZKCIdW+k0DXNijyX7TJPmpniZph6pX55zn1Hm/aYB2CE32mybJT/U0STtUvTrnPKfOy6oBDNeKGiAUu2sEMFy7hpKIBpWAb7ieOnXKmOFKp6msnSbyXT3tcmFfvTrnPKfO+00DtENost80SX6qp0naoerVOec5dd5vGqAdQpP9pknygyazNKBxb41/M8N1UJ0OylU0AQzXogkTf+kJOMNVf0RTU1Omtez1p8MbBmgADfS7BnRh3+95JH+cR2hgsDVAOzTY9cv5S/2WQQO0Q+i0DDolj4OtU9qhwa5fzl/qd5A0oHFvjX9rHJwlhUtva1CAHhDAcO0BdJIsFwEZrh988IHpAehnzpzBcMVsxsBCA6XRABf2XPgN0oUfZSmnnmmHyllvnG/U2yBpgHYIPQ+SnilLOfVMO1TOeuN8o96qqAEZrhr/1ji4xsM1Ls4LAhDITwDDNT8rQlaUgDNcL168aOfOnbPp6Wl75513eMMADaCBvteALuxpr2iv0QAa6KUGaIfQXy/1R9roTxqgHUIHtAVooNcaoB1Cg73WIOmjwbwa0Li3xr81Do7hWlEzhGLPiQCG65zwcXAVCMhwvXTpUrCMgu5s0p+O7vSZOn06WGJB69rzhgEaQAP9qAFd2PdjvsgT5wsaqI4GaIeqU9ec19R1v2qAdght9qs2yVd1tEk7VJ265rymrsuoAS0hfPr0VDDerXFvjX9rOWGNhzPDtQruB2XsJgEM127SJK6BJKA/FjfLdXZ21s6fPx8YGCdOnLDjx4/bsWPHeMMADaCBvtSALuxpo2ij0QAa6KUGaIfQXy/1R9roTxqgHUIHtAVooNcaoB1Cg73WIOmjwWYa0Pi2xrllFmvcW+PfzG4dSJuDQs0DAQzXeYBMEuUm4AxX33TVOvZ6ePiM3jzPEgZoAA2gATSABtAAGkADaAANoAE0gAbQABpAA2gADaABNFAyDbz77kwwzq3xbt9s1Vg4LwhAoD0CGK7t8SJ0BQn4hqv2tZyC7vJxby2xwBsGaAANoAE0gAbQABpAA2gADaABNIAG0AAaQANoAA2gATRQJg24MW5t3TLCmK0VNEEoclcIYLh2BSORDDIBZ7i6MrrPbGtLLcMBDmgADaABNIAG0AAaQANoAA2gATSABtAAGkADaAANoIHya8CNgbOFAATaJ4Dh2j4zjoAABCAAAQhAAAIQgAAEIAABCEAAAhCAAAQgAAEIQAACEIAABCAQEMBwRQgQgAAEIAABCEAAAhCAAAQgAAEIQAACEIAABCAAAQhAAAIQgAAEOiSA4dohOA6DAAQgAAEIQAACEIAABCAAAQhAAAIQgAAEIAABCEAAAhCAAAQggOGKBiAAAQhAAAIQgAAEIAABCEAAAhCAAAQgAAEIQAACEIAABCAAAQh0SADDtUNwHAYBCEAAAhCAAAQgAAEIQAACEIAABCAAAQhAAAIQgAAEIAABCEAAwxUNQAACEIAABCAAAQhAAAIQgAAEIAABCEAAAhCAAAQgAAEIQAACEOiQAIZrh+A4DAIQgAAEIAABCEAAAhCAAAQgAAEIQAACEIAABCAAAQhAAAIQgACGKxqAAAQgAAEIQAACEIAABCAAAQhAAAIQgAAEIAABCEAAAhCAAAQg0CEBDNcOwXFYtQmMjY0ZbxigATSABtAAGkADaAANoAE0gAbQABpAA2gADaABNIAG0MCgaKDao/6UHgJzI4DhOjd+HF1RAvoDfeyxx+z555/nDQM0gAbQABpAA2gADaABNIAG0MAAa2Dfvn22Z88e+8lPfsIbBmgADaABNIAG0MBAauB73/teMMGoosP9FBsCXSGA4doVjERSNQIyXGW28oIABCAAAQhAAAIQgAAEIACBwSZw6dIle++992xmZoY3DNAAGkADaAANoIGB1IBuLNOYNy8IQKBzAhiunbPjyAoTwHCtcOVTdAhAAAIQgAAEIAABCECgUgQwXDGaMdvRABpAA2gADQy6BjBcK9W9pbAFEcBwLQgs0Q42AQzXwa5fSgcBCEAAAhCAAAQgAAEIQMARwHBlkH3QB9kpHxpHA2gADaABDFfX82MLgc4JYLh2zo4jK0wAw7XClU/RIQABCEAAAhCAAAQgAIFKERgUw/XcuXN2+vRpm56etnfeeWcgl0PEMMAwQANoAA2gATTQmQYwXCvVvaWwBRHAcC0ILNEONgEM18GuX0oHAQhAAAIQgAAEIAABCEDAERgUw/XQoUO2Z88eO3LkiL311lsYrjyDEA2gATSABtAAGgg1gOHqen5sIdA5AQzXztlxZIUJYLhWuPIpOgQgAAEIQAACEIAABCBQKQL9ZrieOnXKnn766cA8ffXVV4MZq/5snjNnztjhw4ftySeftBdffDH4XbNan332WduwYYPt37/fTpw4EQ6w+sey39msILjBDQ2gATSABsquAQzXSnVvKWxBBDBcCwJLtINNAMN1sOuX0kEAAhCAAAQgAAEIQAACEHAE+s1wlcm6evVqu+eee2zv3r3BMsH+IO+xY8cCc/VrX/uabdmyxWTAnj171n784x+brmWfe+45Uxj/GPYxCtAAGkADaAANVFsDGK6u58cWAp0TwHDtnB1HVpgAhmuFK5+iQwACEIAABCAAAQhAAAKVItCvhuvatWsD81TPZfUHyWWmPvPMM7Z48WJ76KGHArP17bffNs2MPXr0aGDQnj9/PnaMfzz71R5wp/6pfzSABtBANTWA4Vqp7i2FLYgAhmtBYIl2sAlguA52/VI6CEAAAhCAAAQgAAEIQAACjkC/Gq7NZrjKcF2yZIlt3rw5MFzfeecde/nllwMjVjNkNeNVA+rvzMwEJuxPf/rTYAnibdu22RNPPGHj4+M2OTlpMmoVTs981bNfd+/ebT/60Y/sBz/4gX3/+98Pwr3yyit27tw5DFyeA4gG0AAaQANooMQawHB1PT+2EOicAIZr5+w4ssIEMFwrXPkUHQIQgAAEIAABCEAAAhCoFIF+NVzvvvvuwPDUjFYtG+zeMkD1jFe3pLDMVRmuMkpvu+22YFbs8ePHAzN1amoq+HzvvffaLbfcYjfffLOtWrXK7rjjjmAJYj3rVbNhtX3++eeD71euXGl6f+Mb37D77rsveCas0mZGVDVnRFHv1DsaQANoYDA0gOFaqe4thS2IAIZrQWCJdrAJYLgOdv1SOghAAAIQgAAEIAABCEAAAo5AvxquMk8feeSR4DmuL774orm3ZqFu3brVFi5cGC4pLMNVs1JXrFhhu3btCma1yiSViSrTdM2aNfbUU0+ZBlt37Nhht956q33nO98JwsqUff311wMDVsdv2LAhSOuFF16wX/ziFybzliWKB2OwHdOEekQDaAANVFcDGK6u58cWAp0TwHDtnB1HVpgAhmuFK5+iQwACEIAABCAAAQhAAAKVItCvhqtmmP7zP/+zbdy40e6///7wvX79erv99tttwYIFgeGq5YBluD766KO2bNky27lzZ7A8sIxSGbMyVjdt2mQ///nPA2P1pZdesu9+97t25513Bt9rBq2WIZYRK8NVJq9MWL1l2k5PTwfxM0hf3UF66p66RwNoAA2UXwMYrpXq3lLYgghguBYElmgHmwCG62DXL6WDAAQgAAEIQAACEIAABCDgCPSr4bp8+XJbvXp1YIzqGtW9ZcJqaeBrrrnGHn744eD5qmmGq2atjo6OBssEy4zVjNWJiQnT81wffPDBwLT99re/HZizMlw1A/bGG2+0xx9/nOWDS/yMPkyR8psi1CF1iAbQQBEawHB1PT+2EOicAIZr5+w4ssIEMFwrXPkUHQK/gN8OAAAgAElEQVQQgAAEIAABCEAAAhCoFIF+NVw1A/Vf//Vf7fDhw/bGG2+E74MHD9qTTz5pS5YssS1btljWDFc961XGrJYeVtiRkZHg2aw33XSTff3rXw9ms2K4MqhfxKA+caIrNIAG0ED/aQDDtVLdWwpbEAEM14LAEu1gE8BwHez6pXQQgAAEIAABCEAAAhCAAAQcgX41XO+5557g+a2nT5+OzTjVEsDPPPNMYKJu3rzZzp49m7qksGatrly50m644Qa76667giWHf/jDH5p7awnhPXv2mOJnhmv/DYxjVlAnaAANoAE00E0NYLi6nh9bCHROAMO1c3YcWWECGK4VrnyKDgEIQAACEIAABCAAAQhUikBZDdfrr78+eIZrluGqJYW1/LCWFd62bVuwdLCex6rBWy1B7N76jOHKoH43B/WJCz2hATSABvpPAxiulereUtiCCGC4FgSWaAebAIbrYNcvpYMABCAAAQhAAAIQgAAEIOAI9KvhunbtWnvuueeCGaj+wLVmuD777LO2bNmyYEnhLMP1xIkT9sgjjwSmq4xXzWZ949gxe/udd+z8+fPBs1/dcsQYrv03MO7XOfvUDxpAA2gADcxVAxiurufHFgKdE8Bw7ZwdR1aYAIZrhSufokMAAhCAAAQgAAEIQAAClSLQr4brXJcUlhH7s5/9zLZu3Wq33367ycC97/77g8969qtMWxmt586dY4brDAP5cx3I53g0hAbQABrobw1guFaqe0thCyKA4VoQWKIdbAIYroNdv5QOAhCAAAQgAAEIQAACEICAI9BvhuvRo0dt/fr1gTEqw1TGqT+I/eabb9rzzz9va9assSeeeCIwTLU88I9//GO74447gue+Hj9+PFgyWGbq/v37bdOmTXbLLbfYTTfdZCMjI8FWpuvExIRplqvS1EDs3Xffbbt27Yql56fNfn8PplM/1A8aQANoAA1kaQDD1fX82EKgcwIYrp2z48gKE8BwrXDlU3QIQAACEIAABCAAAQhAoFIE+s1w1XK/MkxlrLolf/3B07fffjswYWWSnjp1KjBW9fvU1JS98cYbdubMmWDJYH0nI1aGrZYXfu211+wXv/iFHTx40A4dOhSkIUNWYZSmjtNyxadPn8ZwZcYrGkADaAANoIEB0wCGa6W6txS2IAIYrgWBJdrBJoDhOtj1S+kgAAEIQAACEIAABCAAAQg4Av1muPrmajf3ZdROT08HJq62Mlq7GT9xMasKDaABNIAG0ED/agDD1fX82EKgcwIYrp2z48gKE8BwrXDlU3QIQAACEIAABCAAAQhAoFIEqmK4Mgjev4Pg1A11gwbQABpAA0VrAMO1Ut1bClsQAQzXgsAS7WATwHAd7PqldBCAAAQgAAEIQAACEIAABBwBDFcGuYse5CZ+NIYG0AAaQAO91gCGq+v5sYVA5wQwXDtnx5EVJoDhWuHKp+gQgAAEIAABCEAAAhCAQKUIYLgyCN7rQXDSR4NoAA2gATRQtAYwXCvVvaWwBRHAcC0ILNEONgEM18GuX0oHAQhAAAIQgAAEIAABCEDAEcBwZZC76EFu4kdjaAANoAE00GsNYLi6nh9bCHROAMO1c3YcWWECGK4VrnyKDgEIQAACEIAABCAAAQhUigCGK4PgvR4EJ300iAbQABpAA0VrAMO1Ut1bClsQAQzXgsAS7WATwHAd7PqldBCAAAQgAAEIQAACEIAABBwBDFcGuYse5CZ+NIYG0AAaQAO91gCGq+v5sYVA5wQwXDtnx5EVJoDhWuHKp+gQgAAEIAABCEAAAhCAQKUIYLgyCN7rQXDSR4NoAA2gATRQtAYwXCvVvaWwBRHAcC0ILNEONgEM18GuX0oHAQhAAAIQgAAEIAABCEDAEcBwZZC76EFu4kdjaAANoAE00GsNYLi6nh9bCHROAMO1c3YcWWECGK4VrnyKDgEIQAACEIAABCAAAQhUigCGK4PgvR4EJ300iAbQABpAA0VrAMO1Ut1bClsQAQzXgsAS7WATwHAd7PqldBCAAAQgAAEIQAACEIAABBwBDFcGuYse5CZ+NIYG0AAaQAO91gCGq+v5sYVA5wQwXDtnx5EVJoDhWuHKp+gQgAAEIAABCEAAAhCAQKUIYLgyCN7rQXDSR4NoAA2gATRQtAYwXCvVvaWwBRHAcC0ILNEONgEM18GuX0oHAQhAAAIQgAAEIAABCEDAEcBwZZC76EFu4kdjaAANoAE00GsNYLi6nh9bCHROAMO1c3YcWWECGK4VrnyKDgEIQKCEBH71q1+Z3rwgAAEIQAACEGifAIYrg+C9HgQnfTSIBtAAGkADRWsAw7X9PiJHQCBJAMM1SYTPEMhBAMM1BySCQAACEJgjAQzCOQKsHy6OGij+4IMPMF27g5RYIAABCECgYgQwXBnkLnqQm/jRGBpAA2gADfRaAxiuFevgUtxCCGC4FoKVSAedAIbroNcw5YMABOaTwDvvvGP79u2zxx9/3B544AFTG/vkk0/akSNH7OLFi7GsTE1N2Ysvvmjbt28Pwjz//PN2/vz5wFCMBazoB5mr4vnCCy/Ytm3bbP369fbtb3/bvvWtb9ntt99ud911l23dujXgrXDdeqmeTp06ZePj40E9/vCHP7RDhw7Z9PR0t5IgHghAAAIQgEDPCGC4Mgje60Fw0keDaAANoAE0ULQGMFx71tUk4QEigOE6QJVJUeaPAIbr/LHuZkoyImQKvPvuu4EhIbNBb33WIErel8KmxTE7O8vssbwQCQcBj8Cbb74ZmIFXX321/cVf/IX99m//ti1btsxkpjpTUOevZmjqu3/+53+2f/iHf7AvfelLtmbNGjt48GAYzou2crtiJENa5rUM1qGhIfuDP/gD+63f+i376Ec/av/1v/5X+9jHPmaf+9zn7J577gnCdguS0t29e7fdeOONpnpU3dx333328ssvdysJ4oFA5Qm4fozrv2irQRf1bdrpx1QeJAAg0AGBfjJcz507F9zkpBudeMMADaABNIAG0EC1NHD69Gl7++23g+uAbhuwGK4ddBI5BAIJAhiuCSB8hEAeAhiueSj1XxgZosePH7df/vKXduDAgfCtz++9917uDF+4cKEhjsOHD9vJkyft/fffzx0PASEAgRqB1157zf7u7/4uMFr/+3//74ExuGTJEtu7d29opMps1UzWdevW2Sc+8YnARJSRKINWs2J1Dlb55QxpzRKW0fr7v//79pu/+ZuB0frrv/7r9mu/9mvBW6brVVddFRjVMrq79frpT39qq1evtj/6oz8K0v2d3/kd+6u/+qtgNq3yxgsCEJgbAXeOnzhxIuy/qC8zMTFhOpd1IxgvCECgOAL9ZLi++uqrwc1VusGKNwzQABpAA2gADVRLA//xH/9hZ8+exXAtrttHzBCYEwEM1znh4+CqEsBwLWfN6w6wZ5991u6++26TmePeMgm0RKnuFm/1kuGjAc5bbrklPF7xaNnO/fv3Bx2eVnG0+t0Nqr7yyiv29NNP22OPPWYPPvhgYFzIVHIz/lrFw+8QKAsBaf1//+//HZiDzhj86le/GjNcdTPDmTNngpmbmq3pTEQZi1oy96WXXurr4hZ9XstsUdv0zW9+06644oqQpQxWzRj+wz/8Q/vTP/3TwKy+5ppr7N577zXdGdutl9rWpUuX2u/+7u8Gxq7q6Pd+7/ds48aN4cy7t956y37xi1/Yrl277NFHH7WHHnooWH5YSw/zggAEmhOQ2aM72J944olY/2PlypX21FNP2RtvvNE8An6FAATmRKCfDFfNZJLpyhsGaAANoAE0gAaqp4GjR48Gj+7p9uxWxccM1zl1FzkYAgEBDFeEAIEOCGC4dgCtDw6RoarnPmqpS2fqaPvJT34ymCE3OTnZMpeaiffwww/bpz71qTAOGT8yh9Qx6YYZKmNGs2h/9KMf2eLFi+3v//7vg5liWgZUBqwGWXhBYJAI5DFcNcNVhp2WwtUM19/4jd8IZlJeeeWV9t3vfjcw8vqZSdHntczoTZs2BTOFXfsmRjJatfzy8uXLAzNWpqhuOtGzVnUTSrdeWupZZq+b4SqTVzNct2zZEiwFrfLLWNXzY7/+9a/b//t//8/+5m/+xr785S8HZlG38kE8EBhUAmoD1Y/RcuHuHNdWN53onP75z38+qEWnXBDoCwL9ZLgWMcBKnDwXEA2gATSABtAAGsBw7YtuJ5koOQEM15JXINnvDQEM195wn2uqMjE1Q/Smm26KDVZqFpaeO/jcc8+1TEJLnCqsjtFAp8xWLYGqZ0rK8OjGksIa0JFxqwFUPW9RponS+PM//3PbsWMHhmvLWiJA2QjkMVxVJp0bugDQOfgnf/InwXLCMhB/9rOfddU8LIJf0ee1lksfGRkJuDgz5s/+7M/sG9/4RjD7V89YVRulrZYfktmqPHXrpRtBNHNVBqpMcJmpmnms5Y7cS22s8qibXNSuaTasbijRjD1eEIBAcwIYrs358CsEiiag/0w9goTBaAaj0QAaQANoAA2ggUHVAIZr0T1K4q8CAQzXKtQyZew6AQzXriOdlwj9Z0B+/OMft//23/5bYJrqOYdazlRL97Z6KYzC6hiZGjIN9AxJzXrVM2I1i2uuLw3oyAwZHR2NGcMymDBc50qX4/uRQF7DVXnXs5L//d//PThf9bzSPXv2BDNfdX7386vo8/rIkSN27bXXBssJO8NVz3LdvHlzYLT6bNROddNsVdy6oUXPkXzmmWds27ZtgYmqZZ5l8rqXZtV+7WtfC/OoG0qUxx/+8IcuCFsIQCCDAIZrBhi+hsA8EcBwZXB9UAfXKRfaRgNoAA2gAacBDNd56liSzEATwHAd6OqlcEURwHAtiuz8xCuT5rOf/az91m/9VmBo6hmHGvhfu3ZtcNd6mhGh79QBURiF1TEyNTRD6/rrrw9MBj/3MjQuXrwYGEHHjh0zGUqaXau3jBGZRtPT08FSm/5x2ldaaYarljGWsavnNCpO91ZcMjv8fGtf6SsNzTxT2Ndffz141pOWTtZbz/rQ9wojs9h/Kf+KUzPh9Fy4ZP4VZ7dmyHUrLZVZz7HUDD6VVax/+ctfBm/tazlozQLUkoxi4146TmXVcrViqfIqrBhpCVS9HSv9rnJr4Fv5Tnvpe4WR+aS6FjvFoWdXaqvPyp+Ly6+3tPjcd0pTMytUPuVReVL5XJxKS+aWwiTj1MxrzZpWnhwbVy4xUdnFoFsv5VXPO5ZOlFfHUvWg8kt3StPNCNd3rZ7h6vImtsqz3opHZdK56eJy4fytflN6OkZ1q3woT04T7lxMq1OxVPw6F5SWnpei45RnxePKpHKqblRulT/5UjzKe/JGinbO62Sc/mfpQcv06iYQZ7h+8YtfDJ6VqroWK/dWWZxOXDvha0O6kl61VbyubMl2xk/fj0fpiLXqX+zcK2m4qg3WUul6lqvLm7YnTpwIteyObbZVvTmN67m0Ot6de6oflV9bfefiVn6T50lWGop/Lu1ht9oExSOt+qzUjqjd8zWn9ty1Qa4uVG59185LjKRn6Vr1KX7Sg38+qz1R3E5TeeKfC093HilPjoMYqF33GSgfavP0m99WqDyqS+lfv7k4tFUbkXbjlPIrFnnDOy3651Q32luVjyWF8yiMMBAohoDaH7Ud+l/jDQM0gAbQABpAA2hgEDWA4VpMP5JYq0UAw7Va9U1pu0QAw7VLIHsUjWbHrVq1yv7n//yfoTEhA1XLlE5MTASDKcmsaYBW5oOWI3Zmq0wNPR9xw4YNwW/+MRq01SCvnrmqZTW17Onw8LB95StfsdWrVwfPjN29e3fqALgbUE4aM87cXbNmjUmD7q3nNmogXHl0Lw0IaRBcnSU9Q/HOO+8Mnq+4bNkyW7RoUfBesWKF3XXXXUEYDST7Lw0uy1jSjFotl5zMv+J84YUXYmaKf3w7+91Ky9XR9773Pbv55ptt4cKFwbMrr7766mCZU9Wvnv+pZU81uO5eMitU1p07dwbPwLzjjjvshhtuCBjpeb966/mXqscHH3wwLHeaWaOBedX9iy++aBs3bgzqWs/3XbBggX3hC18I4tLnlStXBiZTOwxlHsjo+P73v2/Ko+pP8Sp/S5YssVtuuSV4RrHMQDH1XzJDtOzufffdF6QtHWo2pMqlmwj+9V//NdCQf8xc9pVXLb8tneh5g9Kc8vmP//iPQV6lux//+MeBwSGO7RiuP/3pT+073/lOsOS2zoH7778/WDJXRkTaS/HLSFF6qn/VrZa9VZ6kCZVfS93KjEqrU51Laheeeuopu/fee+32228PlsUVc5VH57XOD50njzzySDD7VhdeyZfiTjNc2zmvk3H6n8Xw//yf/xPO3Ff7pNn3Lm+uvdBWz4d2OnHthPQqXYqNzhnNPJW+pDNXNp0nfjvjp+/HozRURzJS/edKJg1XLZUuw1l69PO3fv16e/LJJwNzz08ja98ZUVq++NFHH7V169YF556rI2nPtb0ubuU3eZ5kxT+XNqpbbYKLR1r1WT3wwAOBoaxzzr1kOqttkV4VVhpXufVdOy8xUnpqUxWH/jfVZujcUfshptKM4tb5IU3lec2Fp84tlUN5chz0H6iZ1UlDWTcniY/Oe4UVDz1rWCaxzhcd5+LQVv/X+i9M3ryhz/o/V/ufJ3xR7a3TOc9wzaMywkCg+wT0P47hyuD6IA6uUyZ0jQbQABpAA04DGK7d70MSY/UIYLhWr84pcRcIaMBNg3a8yklAZtsPfvAD0/MNffP0mmuuCZYplTmTfMnM0TKZMiDc7DEtSfzXf/3XJhPBP0bxy7yTMSND5tOf/nRgKnziE5+w3//93w9MEM1EW7x4cTAALHNOnRtn9mQZMzIntKzwVVddZf/rf/2v8C1jUQPQ/mCz8uRMRz0jUc9T1HMV/+iP/sj+4A/+IHj/8R//sX3+85+3rVu3BoPPrsyazSYD7rbbbgtMMpVRpoiff8Up81bLlWomnMu7iyPvtltpibkMNQ3+q0x63q1Y61m7V1xxRbD/p3/6p/Z3f/d3wYC5/1xJmQSqWxmhqheVV5zFSaa83mIlhpqNJwPrX/7lXwJTVQPr/svNhJLx9n//7/8N6lrPq1QcMta01WflT3E5hjLzs14yuDQ7SnHKLJQRprwoTyqfi/Mv//Iv7Z/+6Z8CA92ZLzKTVVaZksq3ZnY7NlpWW3FoZqlmQsrElWmhGXQqR7svaUA6lp5lbIindCK9OpbSkLT0mc98JrgBQAaejmvHcJXhLLbKt84DmWkyEH0TXXmXOaGyyDDS85BljOoY1a3yoTxJE/pOs9RlGskc1DH+SwaMDA4ZTEpX5dFx7pxwZZJuVF5xljEjk9Y/L7SfZri2c177+UrupzH8nd/5naC8ypvfZqht2r9/f1BfBw8etO9+97uByeq0oXNGepW+pBEdL91985vfDNoGGXpJU0rtgHT2D//wD0FaYiVjTm2JeyUNV7W/muWqdsnPnzjqBoJ9+/a5Q5tupTvdSKObIpRPGc8ym10d6Rxxbe/f/u3fBu24zhUtZaybVZoZr3Nto7rVJkg/Op+lLZ+VdK1ltf22SIai/uN0XiuseIip2rl2Xqo7/U+JqeLRf4j0oHNH7YeYSjNiqrRkzMu01P9lVhsyV576r9XS/l//+tdDDrpJQCa7Zr36L7UL+g9We6P86z9e/3fSqmY8a3lr95t+181QGmBw7aeLS3p/9tlng7gUTm+VWWau8qO2Rq+i29usNkT1IVNZbQ4vCECgOAI6BzFcGZB2A9Js0QIaQANoAA0MogYwXIvrSxJzdQhguFanrilpFwlguHYRZg+ikoGlZwvKfNPywM5A1QC9Bvk1qyf50nf6TWFceJkRGszVEosahNGgq5Yr1CC1BnJlxHz0ox8Nw//6r/+66e2O19KfMjI020+mhwZx9MoaVHXHJbcyjmVk+DP8NPh8+eWXx9JLHqfPMv9kkmjmpEtXM5VklmlAXflXnrWVwew+61i3HKhM1zQDJsnQ/9yttDSoL+4yCmV0ySRS3lyexUDP2xVr5V11plnKmn3pXjIIZUCpvD6jZH253xSnmGsGsmZbyqxx5oK2muGq2WAy0mQoOXbi5xv8PkOZiOqsi4v/klZlCGlgXzNkFaevoWQeZb7L8HDLZsqEU3sl88sdqzwoL8n8yESUoatZYUnDwc9T1r7MBp1XMr2ka39pW1cnLu//43/8j8D0cudOmlkoDaqeknlJalsalgmlOPyXjlP9yESRoafyu3wktaw6lZkkI12mhatPxZeWN6eFJH99L73JjNHsTplgzoxxmk/OXHdxJbdp57VfvuR+s3wm45YR6mYEyni99dZbA/2rPNKHWPnnuo7X92ovZXTJ4EvWS/I8Uv2rvZTB5V5JwzWZL/dZRrHaVt1EkeflTDgZai4Ot02rI1cWGXUy79JmNbr6mmt72K02weUnqZ+0Z3vrBg6tvKAVGMRBdalzTrOY23klz7VmTPWbzjPdRKJ2QO2Z/3L5nytPmaq6OUJGqcuPzhXdbKNZqP5L56AMYnfuyyDWzRe6sUKmtMxq/Se4eHTDjW4W0f+Z/xJP3ZTg85SJr+9c+6+2Wudgke3tpV/9yt67cMHu/Pa3wzwr7zJc1XbJSOYFAQgUR0DtGIYrg+uDOLhOmdA1GkADaAANOA1guBbXlyTm6hDAcK1OXVPSLhLAcO0izB5EpQFwzYbTAK0Gat1g62//9m8Hs7w0aKpBFffSvr7TMpsK48JrZpy0oOcU6qUOimZZybSSMaFBbhdWW312ppc+ywjQZ82AleGn573p5QamkwPrflz+fpoxkzVQ7h+nfZlsMog1wKz8a6aslln18y9zQgaIzExt9VnHKv8yVa677rrAGJHJl/fVrbScya16UJ5d3lyeNcPtr/7qr4J6Vv41MC02L7/8cpjVpFHkGCXry33v6k0GrcxFDfLLZHUv6UtL98pwlymtfCltvdNMSH2n2cgy+pzp7uKSTjUrTTNaFU5pJ/Ph62xkZCSYDeuMWi27qfL75rviScuPTEiZN+LTyUwp3ZSgWYNKz9e5y6/PU7PiNFvSGSRpZuFcDFedQ5o9+41vfCOoe5XNsdO+6k4MXD71m4xSGYR6TrLq05muaXlTmZwOfP7ue/HWDQD+suHdOK+dLtK2Wfl0/P2tb7jKpJFZo3NDZZFmpV2fjztWZZYxrbpL3piSPI+ks14brll15OpJ7ZlmmstA9m9YEd9utVGKqxttQpZ+emG4+uey04a2Orf0n6KbeDSD1H91i2ea4Sqdpd0s1cxw1f+2/jf0P+7KIJb6/3Ptksu/Zsnrf92Zs2rTNWP4iSeeCNsJ3RgzH+2tdCDT2OVZW910ov+cJHOXf7YQgEB3COj8w3BlQFr/Z7xhgAbQABpAA4OqAQzX7vQbiaXaBDBcq13/lL5DAhiuHYLro8M0I0qDozJR3cClBotlFmmGoD/D5cyZM/Zv//ZvwW8K48Lr+XV6HqiMRg3CaJBWSypqdp8Lo1lFWn5Qz13VjCMZG3quoEwLF0aD/hq8lTmjfGUNrCsuGSWasadnsrq3Bre1LK5v1iUNV6WhJVFl7Cr8dzdsCGbWaqaQjBp1FmWg6HctmeryJsNSs4A0k0cz1TT7RzPcNMDtwjjzTOagM6maVbXCdCstzS7SLEmZ5y4/Mlv/8JOfDJbIVR1rUFympWZB6pl9MpX9+k0aRc6Qk+GnY8RLy+1qaU2ZUvpdRo5MB82oUxqqN/+lWYNiq0FwDfqLnd76TqaomMnYcnnWcpzbt2+PmT7SgfSl5W5lfims0tS+lm2VIa/4NftV9aO6k3muJXFlGGommZbbVd3rWBmKMhf0HEaXHy2V699IICNBSzKLmdLP+9IMQaWtmbSKw5VL5stXFi0KtKa8ir+0qTy7mbhKI80snIvhKi2Kp8orztKEDECVVbOP9WxZ5UXnpbTswmgrw0XLMGvGblbedJOETHLNGNT/gWb1KR7/hgwt46q03A0Z3Tivm9VHGkO1Z8qbtOHaC21VvzpvLly8GCzDqhtFdG6rjZLhLE0/9PDDQf6le//GFKcRzfrzlxVOnkd5DFedS5o1qJmmfv60PKrO2bwGUtoMV9WF6knmlPSmtlfal0aVN2lCb8161AxfnbPu1c02ysU51zYhSz/zabjqP0iz6NUeSi/ipnNKNzC4/0a1T2qzNIPavbrJM81wdf9ByZsAmhmu+t9WG6TyuPbKaVs35Pg30UiLmlHr2mzNbtX/sGbQ66W6mc/2Vs9H1n+B/oeUd/1Pq6w6p3lBAALFEdC5juHKAPugDrBTLrSNBtAAGkAD0gCGa3F9SWKuDgEM1+rUNSXtIgEM1y7C7FFUbvlTzYDzBy5lqMkk0RK/7qXZfhrg1G8a3NQgpwbs9YxTPY9OA7OaUailWDVbyg3KKqzMS4XTkr1KU7OoNBAtE8NPV6aDzBs9qzNrYF2DqjKKtByiZsO6twagZTzqOPdKGq6KX2afZrO5ZQlPTU0FswA1eKT8K14NKmt2niunjEA9C9AZinoGpTpgMsNc/hVex4mTP0jt8pLcKq/dSkt5V1yafaQ866186Xmm/7Zrl6mMypMG/JWu8q96yGsU6TjNopWBt2PHjsDo1GC7S0tcZaBrNqXCupcG81U/Li2lJ8YyJsVPs4I1K8nF48w51aVeqkt1dmWkyhByZoa0peewygSW9ly9Kx2Z7ro5wB0rHctAkKkkzSoeGawyE11epUvFpWU3nQGlY2R4ia2vKVe2tG3SbFN60oVuEJARIdNx9v33A5YyhFVOmd6uHtLMwrkYrjJCNNvW1ZXyItNQPF26Kp+MFd1AoPK7utDzKrVMtnsmZlreZCj9f/buA9q2qswTfXd1V3XXqA5V/bp9XfVGvX7t6Nfjdfeo97qHOacyi0gQRRFEFCRnCZccBEVAYhEEBVEJEiUj8UKRJAoXCQKSBBQD+cLdZ77xm/hd19toRGsAACAASURBVF3sfc7e5+x7zt7nfGuMddY+e6815zf/85vfmuv7z+9b+lFaXW2TKnf33XdfgZiEt/PoRvRpt3e4DjKuu2Ef33WTE5nkPZZ+C3vhaDxLTcoWGB/kojt0Tp/7TtsefuSRcuGFF1ZCNMgdOFkwAmPnx9bWgX4IV/os/bKFDU35jBP466N+tm6EqyhddjbeE6w9bJSFChYChJ0jp0UySOYYF8O0USH/MGxCN/2ZTcK1mYKePUOIu29ZMMRu0A14sr/eOR3bMPHsRrjqT6ni25GpkxGuZJJWGHEake7kZyfco+mUsUAH3Tu91zjueeyFNPBs8FzYW/IYO2w2maVyJk/YmsA9j4lAIjBcBMImuPflnhikDqQOpA6kDqQOpA7MRx1IwnW488csbWEikITrwuz3bPUMEUjCdYYAjsDlnCZIKkSqCMBwXPosorP57kBRML6LSMEgbzhzEUac9Egc14i0aRITyDjvoeQod144a9r1SlWINJS60Dm9HOvID1E8SMDmHkRBQNsmXDnKRfQhXmzOd33Ij9wQxRvyawMntEgmjmfn2rrJ71wEjIkZMm2qbZh1cfprk2hDjufYEW2+u/zyy5cTbIG/YxOvfogi7Ue6IiIRRFEPB7woOkR2YBQ4+V89ZIQh5zxS9Pbbb6/lIE6jHJGIiHmkkw0ZIFpJRF44+Z2L9CcDkjn6zvnq8b/+ca30lgjH0EVlIJVE2dH72BBrSCiyIErU4RqRa2Txez8bUq8ZKUt36BwyRn2BhbLI6P/md93IwpkQrqJtm9G9yBKEqCjyqBdmdNGCgk033XR5X+hPqaKRfrapZFOe8S9qVJ3RpxEtp8+j3TMd17WgHn96ySldrnEZmDvqgxgDjv6PfqGv2kNf6aBy6UOTlEJwGVtI2tj6GUftd7hGGvcLLrhgBfnaMkYdvY5TEa6u005jg51jlyNqPGydBQr0PfRi2PYw8FX+dGyC63vpj8UgEUmtrSvrHa7N+4h2wMsCDtHJFhjQfbbG/UxEe2zDtPnDIlzJz2ayUc0I3ebiJ/pi/EqhHXME7ZPi3QIr/TgX9tYimabMSHdzg7BZgXseE4FEYLgIsMMWYcxH52q2KUmD1IHUgdSB1IHUgdQBOpCE63Dnj1nawkQgCdeF2e/Z6hkikITrDAEckcs5XDkp20QR56UUlJwqdp99h3DgUOao935G5EFsnLJScYpWC9KKYxZRgSBtE1dnn312TXcqzavzkbnIGkTRII71qL997Ea4iiJDnnTbEHQikkTKNOUXsSvtqsjI5i7tLOI5CD34IN36cfgOsy7EDDIJgd10QJNNileYIh71jbSpnPWc7M2tH6LI+SLUkOrSn8IodmTzDTfcUCMCo1xklSgpaTfhhvxF+O22226V7Nlggw2WR0wrp50S00T3xhtvrHoW9XD4q6ud8jrqjKNrpU2WSrZ5LXzIIL1ssy+l0EXk0tc4v/ku2Ch3sqMUxfCOqEFEmrTHiKB+tl5kocUKIhObWz+6LVpRdHmQyJFOGdHWbLvoNlGgCMRouwg3/RXRcv3IRkayKj/KgaeUxqIA2ZphjOsmDu3P/cjZvsb/9MWYFIkscs540f+hr7IAiMDWnsnGez/jqE24BimNcJ3J1g/hGuW3MxZEf7FzCGT2YZg2KuqdqU0YRH9WJuHavo8g5X2HjIUlHWEH2GQy24aJZzfClV20OGWQlMLRL+YAG2200fIIXYszFi1aVO/v3Wx+ZDUQHat9c2FvZbrQ5rC3bJax1X4PcbQxj4lAIjAcBIz5JFzTGc3u554YpA6kDqQOpA7MVx1IwnU488YsZWEjkITrwu7/bP00EUjCdZrAjeBlIgWPPPLI5dE5nMXStyJKkah2n33nNztStRktqllSEIuQirTDyDEkj2hEETAIl+YmOgzR4514nNTSA0rL611xgzjWm2U2P/dDSjXPl1rVNSF/kBBIFkRze2+Sc85F1CJsOdan2oZdF2wRofDk9A8ndLRBP4hKPeCAAyqpREaT49j6IYqcy8lGdgRUlO2IrFO/qEDEushQ7w+VqhaRqm+b53f73E6JiURGgImsjvP1AQKPzrYJ/GiLI5Kg/W5CZYRut/sydDvqcUTWIm2bODXraH8WzSaqOPRChJsUn4jofrZByMJ+dLstT6+2BxYht7YHoYIgs/UjmyheEW8I9SaOIpdrGu8/RJD2G6HYD2btc/qRs3mNccM2kQ+B453UseCi2YZun6VUFdHbJLj6GUdtwtXYsKjDeJnJNgjhSmb1NdNIa6P3QLP3MBmmjRqWTRjkvjCbhKtxYgFRW3fMkyyIoWfDxLMX4WrxRFMf6dNkKYVD39g52QUsSKEH7hciWC3aYMu9A9iCgxgH3gEcqcmVMRf21jyBHMYP2yaFs3a4R+WWCCQCKw+BJFzTuT5fnevZrtTt1IHUgdSB1IHQgSRcV95cMkteOAgk4bpw+jpbOkQEknAdIphzXJSIECSACJFwqHJgimLkcLX77Du/I2Y4Yzk3m6lZpVUUOee9gXEeMvU73/nOq8hWTVanKNlIaykSDzmDtBzEsd4Lvn5Iqea1bfkDC0dtb+/N331GdIoE9k7QqbaVUZeUlcg9mLYd/2RHrIlc4jhHxiEkYuuHKHJuECeI22b7ETfnnntudfaLkBPttckmm9SIqW5kZvPa+NwmXBFI7VS3iADkFGKtTeBHWxzpNId8M01u1NPux/g/fo+jd49KRduOLm3W0/x83HHH1WhS5SnDODjkkENqutHmeb0+D0IW9qPbbXnIFG3tdox2OyKLEd2xeKAf2RAd7XcJK2uUCVf6LCJdJKIIdVHJTeK5iUn78zgTrhYzSC1tMUSzXRZSiH7Vl8O0UcOyCYPcF2aTcBUJzt60Cewm4TpMPLsRruxnMyo97Ew/hCv52e+Q32IpkdcWUFmMYCFP3Nfpi/cC0x+LJ2xzYW+bKdON2c985jPL3/8ebc9jIpAIDB+BJFzTGR3O6DymLqQOpA6kDqQOzFcdSMJ1+HPILHHhIZCE68Lr82zxEBBIwnUIII5IEUiHe++9tzpVI8KFU9X7LqUVtPscjnlOWe9aRcZwvMTGwS3qRXScc5E6Ii3b70CN86XQlJaXY9f5jtLMihoLh4734kW9juoOYi/K6XXsh5RqXtuOQCJ/OHKlFhWtyKHda9dOKVU5w6faVkZd0oAiXb0Dl5NdWlSpoqM/4MeRLnUz0lJElvfvIS77JVx7kWqc/SKWtV2EHLKyGSmM2PEdu+F9gfoGMSwlZPRvm3DtFjWlP+ii1MiTEaHdrtV2RKLFA4ilXv0Y31togGiEUT+biG9tRjBrUzMtZz/X90NqRjn96HZbHmMR3ltsscWUbZdy+dRTT636pM5+ZOulG23C1XkzGdeBQbdjP3I2r0MYLV68uKZBho8xL2KOvhrviFjviqSzcEP406OwRdOJcPXwJgqYfihHfaLPLS6YyTZIhGsvgtB7OqWJ7RbhOl17iNAelk2IiGQZGcJuRF/AzzumYxs1wnWYNh+BTS/Z8cDBgh9R+U0MYNEP4WrhFELY/diig+jr7bbbrt7TRY9aEEX3/W4hiUhacwfbXNhbY934YwtF4Erp7v6XWyKQCKxcBGJ+Pl8drNmuJA9SB1IHUgdSB1IHUgeScF2588ksfWEgkITrwujnbOWQEUjCdciAznFxiDLkAsd/OHARAogHe5ADfvNeyjPPPLNw8De3Xk585Kx0w4gWG6c5R61oUJGYIi+VKxp2++23L1deeWU9B4HIkYpk4wB2DqdyO5VxU4bm535Iqeb5Dz/88Kve4Yo8E93Dme99orfffnvPXWSYlLr9EHQruy4RR+RBmnHCN991B0vt4jTnoJbysl/CVbne94d8Cj1RnneXIkGVJ60sUlS/xTmiJV0nPSV8EAbt6NU24epBh1zSEkc5jnSG/sGw19btWvK4lk4hhyfrS78hnpC6zUUFverz/VlnnVWjrJBy5ESkSZHte7o8WUSu6xEIxl+MB2UYD96DG5FkUX8/ut1LHlFrN910UyVYemFgvAbxFrJJ5dzs0x133LEuMAjiux/CFQYzHdeBQbfjoISr8eodw+uvv/5yHfvgBz9Yx7zxzsaRV9u+ddxx1UYFBhZ/TIdwFYWOzEX+6+MgwqU0nkpHurU5vuuXcFXHHXfcsUIaeXIYxzIUKIdNGJaNEk07LJugreR3rzJO4r5gUYlMChYOxTZqhOuw8GQ/9ZEFIRbU6Ds7fdpyyy2rHWnarH4IV5ghUL0D1v0+yvS5uSgK6RqphiNVsmvnwt4ieRH5N998c71PGPsxxwgdyGMikAgMH4EkXNMJnURE6kDqQOpA6kDqwHzXgSRchz+HzBIXHgJJuC68Ps8WDwGBJFyHAOIIFYE0kT4ViRLOVtEsiDl7RHX5zXv+HnjggRoF1WwCUkh0ZdNh63xpXZFrnMQ2BAaig3MfeRFOc++/5PBF3Nk41jnRRWRG/SJwvacOYTTV1g8p1SwDWYjsbadWRsaQg0Na5Ndke9MJ3Sy7/Xll18UhhtTWr4iHU045pb53N/oW5vqRk5oDvx/CVZlIdf3WjHjWh9I5Sj2pX0UMtnVA5BznuLr0KxLmoosuqgRByNQmXOGMpKATcY4jPSE7QqzX1utapIRoZemsJ+tHcvZDkjbr977ZzTbbrOorOSMaTDRekFjN89ufjSkRa0HYKqPX4oZ+dLuXPIh2/eghqRsG2u77Zvv7ITL7IVy1eabjuo1b8/9+5GyebwHAQQcdVNMeh46JyPU+S5GCdJ68IbNFITMlXEUS6oNI0UpPkPNIRGNWXdPZ6Jiodam8oy3qkP41Ficom42iG8g5ttW57AEC0/u2w4YNy0YpZ1g2IXAR3ele4N5EfuPawh73sNhGjXAdFp76kP2UUle0fvS1/rMoop3qv1/CVZntd2bDNyK/1dO+RwfWc2FvZdggr/uRRSQXX3xxXfBjzOaWCCQCKw8BY8z9fr47WrN9SSakDqQOpA6kDqQOLFwdSMJ15c0ls+SFg0ASrgunr7OlQ0QgCdchgjkCRSFXnnzyyZrylZM+HNnhzHXk0PWeQ+//7Bb5hyzw/tKddtqpRqLGtaJSN9988xpJJiJMSuBDDz20Rv/FOcqWttBvyKDYRGgi4jh9nSvCBtknQkyED6fzeeedV3eEVUTbub4fUirqceQ0RhqKKmymw4UHIgzRy9GvDZdeemklDEVaelcm8hChqIx+tmHWpe9EKF9xxRXl+OOPr/IhOBCSyB1O6SbBE5hLOfzII49UkqdNuCKVvFsXFshaGItIRpwiV+O9u8pCUEvDi6DyUIIMb6YKdo5ILO91Fd0n8lZ9SOwvfvGLywmDNuHKqac/1duM0KUDdAXBQj+077LLLqt9QCf8L6IO+atOBJpryBHRhEgoTnrn6zv9qV9FT9NvpIXrB9l6pQz9/Oc/X/Xdu4nJpp/UKQUmgiwWIiAQjJNmNLmIXBHW2kk3g5DrR7edTzdDl5Fq+hUpg7CW/ttCiMCOLPpaxKf+aW79EJn9Eq7Kncm4bsrV/tyPnM1rjBtYNiP7kUqIbrYIDog7O2J2GITrfffdV3WMXaST0S/SqYu+NtaQRyLC2Tdt6mfrRrgi742VI444okaF62N1iDhXP7tLhmY696hrWDZKutph2YSQDUYWwiCqm+NamnL6a3yxG6L7YzzRff0nPfQgWz9jrVd2B/OkILCHhSfZjTV2dO+9916+aAlxj3i2aMq4hxF7w06y17FQQAQ3HfC+5eZGPsS8dOLSBsciJ/ja/W8hzfkXXFB++fjjzUvrwgS2ejbsrfuC+4zxKdOCiFs2Tcp6mQssosgtEUgEVh4CSbguXOdzEg/Z96kDqQOpA6kDC0UHknBdeXPJLHnhIJCE68Lp62zpEBFIwnWIYI5QUe33qoaz1ZGz2jvdEEa9NlE8iCVRrc3IGI7/ddZZpxJKogCRQEGiIhw4/zmKpYREKsWGcEBCRSRWyON6JCh51CXSx7miUGPrx1Ee58ZRqltO44022miFlJWczUgJ5B35OXfViTD86Ec/Wt/J2C31a5Tb7TisuhAaUoSKBJXmFF7eEYlQRbR6X2kzLaS2ICqQMBF52SZcA2dRZJzZMEZ0wyAc8REVBwfkkAgp5II+hEuQIcrSXzBFWiM62Q8YNiNh24RrYGayizRAFARpoEyyIcq23Xbb5f1BJ7QdkaptCF7kovqb19I9RDqSi/xk0a+c93akK5JtkE37RXgrE2ERGDbrIitSSJ2IWH1lkQLc6C5ZmxHWZEYYwQ7BgBQR4daPbku5iXTfcMMN69gNeRzJBHtEeOiy84xRBJ2ouGakZT9E5iCE60zG9WR90o+czeulyEa0I27oM2xgTreQ8qLnkFd25zT1f7ophS1s0f611lprOeEZfUJP6SGSnY5YvGIxQD9bN8I1ytXX9JIeGUdhe6O9iH2R2OxIcxuGjVoZNkEWBPZOP0W/aYv7hMUZsGOzYByLLfTrXBKucB0GnsqBqf5mB/RnLJCChc/6mx6xN+y27wKnXoRrRD+7f7smcIOrHXYbb7JJtYsvvfxyU02Wf54Ne2t+wFaKQm+3y7uhLbbJLRFIBFYeAkm4prN9oTjbs52p66kDqQOpAwtXB5JwXXlzySx54SCQhOvC6ets6RARSMJ1iGCOUFEc7og4TtlwtMYRsYiIEcnZaxNt+cQTT9TUlM0IKs5e0VScuHbOb9/F9wgGUUkIkCbRIxpMxJJ39IUcjq5HGiBylYf8EDHZJMn6IaXa7eDMFanJccuZH45sdZLV/+pTr50MZJHGs9t7bdvlN/8fVl2INaQM5zpZyIfsRPohIJBE5CS/dvgdEcGxznFm60W4Ilej35rObeX4H0aipUSD6nubCCNEL6e98+zRX2TiuCcX/Jr49iJcRSGKXBLR1iQyQ7boi+iP9dZbr+qf65ASJsuI2Oa1sHB96JBr4UIeus+ZL8p1kA2W2o6c8+7WaHu7Ln0TsiLwkRSiw+g+UhVREtcGdvASkRpjox/dJg9yT1Q2sq1ZZi9dhgf5lI/Uifr6ITIHIVxnMq4n65N+5GxeL30ywht5R89jjNANfRT6SmfpR/wOy+kSrnAlJ5tn/ES/KDvGb9StDja3n60X4Rp9rW/t2tZshzZaICEKtZkhQJ3DslHDtgnsDZtncQDMmhgaw83xHG113lwTrsPCU98Y34j7ZmpoOER/01c4wCMw8HsvwjV0jD1qvmM4sLXwxrzP/T3sQlwTx9mwtxYYic61CKfZLgtTLLZh73NLBBKBlYcA2+N+n07oheuEzr7Pvk8dSB1IHUgdmO86kITryptLZskLB4EkXBdOX2dLh4hAEq5DBHOEihKB4z2myLJIN8nh2nTKe1drr40jVhQe4hZRKipM9BRnd9M5GmUi/qSpRbYiOjmkmxsyUVkIPCQWBzLCIJzAjv5HBnv/oDSLsfVDSsW5ceRIQsJIxSv1pEgpaZS7yR91k0k7ByVch1WXyEopSEX7dsOHnLDXBn1BVqlzm+R0m3CN88NpH5jH98h0aVeRi7fffvvyVLdw5BCHHyJWFKcUrU1davZdE0P9i+xHEjY3+iRl5wUXXlgjQNdee+2qjyFTuzwRqghzxECkyqZfIn5FxCIve11LTiSX9LGDEq5k5oSUyle64EWLFtVo1Wakb1NWdRlnyGQEknb+4he/qASb6DwRuM6x67cm8davbtNl5CbdREYgqJrEc1Men5EzoiwtXvAQRUdt/RCZgxCuMxnXTd1of+5HzuY12seeidqXFptuIeXauMT/of/OQeKLam+mnm6PI+NnjTXWqPrQrDcWSSC2mumyox5H/W6cSY3bJL+b5TQ/dyNc6bly2AXHKN/3FmKwv9LSilDXDvU0t2HZqJVhE6S/lQIbcd0rDX60V9ul2zX+pVUeZOtnrPWTUlidw8Iz5JcSnu03tvXlVPaf3sIAbsZKt01bLPwQad+0k6KtY3FIt+t8Nxv2Vh0W07i/RL/rX1G9xgp7l1sikAisPATYsSRc09E+3x3t2b7U8dSB1IHUgYWtA0m4rry5ZJa8cBBIwnXh9HW2dIgIJOE6RDBHqCiOFMSniC9RmyKf7KIn9XmbDOslOqcowgvRg8iQyhKh5v2fdkQcR7l3uSIpkAW9Ns56aQK9nxRZiOiQ+lQ5jv6XFpUjvRl9y2mMFJROVxukCBURxKE81RaOY2XAQupVMovyQZLZox0iEhF8V199dSVvpiq7/ftM6xKVJnUsB7QUtYEP8gj56MjJDod49y0MmuR2myjiaEdMulaZ2q4M0aP6cq+99qrv4exGkiPdETf6DHHHUR/9Dz+7fqMPolbJpV9FlUZq4jZGnYmJ8sKLL9Z20kP6qE/JpC+0U7nkQz4gPKW3tsUiAAQq8gQxHddqX1xPJml1vffR9VIjT3ej+/RBCmURaNqp/OgTsqoLjtdff31NNRqyirg0bnbdddeqv7DzuZnKe1DdRlBIdyxFrnEX8sAtdFl/qEv7kTj0ij2w0RfEnN9hZ5caesmSJdXx6hyEsfcoi8SNcxz1B3IsyqoF/oGYn864juu7HfuRs9t1FpqI8JRW13uLQ99DX0P3jS22gC057LDD6gKPZlQonfF+WhhrO/vT7jv1w8JDPB2h9wh2uktH1Kk+17Nr3sPJRtDjybZuhCvCF2lLZn2nXLuIZzJqA71gY9v906xrpjZqZdgEMiGJvasUxtoYGLLNcKTT+lI/SFnPTuvnQbZ+xho5PJSro6n7Z511VleyfKZ4NuVH3rMN7qXN+yNbE7pkvOt/us0G6HM2odvmvsAGSUXfHO8WfNCxNinfLmM27K06tNmiFmPSPYR9stAHHrklAonAykPAvSIJ14XthE4SIvs/dSB1IHUgdWC+60ASritvLpklLxwEknBdOH2dLR0iAkm4DhHMESuKQ1XUJBIiduSVSLDJnPLtZijHRIyTFjEnEtLE5Zprrin3/fznlZDlHEXUTFYu5yonsPo5iTmDb7755kpWeJefSE1EsLo4smNDIoT8juTgJJrKYRzXO08ZsECgqQc5hrS1awvCCcnjHNGEZJ3ONpO6wsFNBqk7RfjAR6SytJuLFy+u/9//wAPlV7/+dcVJfU1Z24Sr1KMihkQpa7t2cmY7qkP6W3i3y2m2PfoMGYEIR67Bj7Nfv4lcFmWlPP1DF/RPL12IdtID+vjQQw9VmfSFKFHRV6JLlUe2ZjnNa+lBXMtpH9fDjDzkbetSs139fIYLfdAndBMRiRTXJ2T1WT9pt/OastJhegdjbXnwF78o9/7h3Kh7UN1WvnpgbAyJpNUHZEGuIv70D2KUTPqhqR/aQx6/xa4f9HGc50h2BGSc4+g617c354eODDKu2+U0/+9Hzub58Rk+7JA2wZyNoe90ir4aH6Ln9aP+pH+wbLZfWdpPd/weGGg/7Nub9vs++pl9QQZGfWSgi+2+aJcT/9Nri04slInITimLt9pqqzrWyK5Ndp+jDWSIPoyyuh1hO1N7GP09LJug38ik7foNhvSaPus7NgaO3vnpnLjfdGtfr+/6GWsxvtQR/e7o2l7bMPBUdtQdYzvuj+w+e+u+y9bAgEzO0+eu67bFOG6P97ZN7XZtfKeMGE8wWRn2VhuMRWOT3WdDpppLhHx5TAQSgekjwHa4L7EJuScGqQOpA6kDqQOpA6kD81EHknCd/lwxr0wEAoEkXAOJPCYCAyCQhOsAYC3wU8OBi8wIZ7RoxWU9HL6TwaUsjlZEFqc9pzCndi/n8WRlDfKb8tWDpODYt2sLcgnJQq5hbdOtiwyc+Bxh8OGARpbCyf9w64V5m3BtpkIlj3Zy1DsOijW5wvkOP7t+U9Zkjv+p8ETekEkbOd459vWR/phqi2tdpy8dA6Nh9iU54KX92qxPQtZ+iDT95VoPMWQexqZ9yiIPWRAxdKRNoA6jrn7LINNcjOtu8hlDZKFbdIq+0g19sLIInRjz+kR9QYoNootkbROuUq6KxkWkR5ui7G5t7/e7kJes07GH2jVsmxAywZA+w4NOa7c+HeUtZJ8untG29jhSHgzYGhgMok9R5jCOK8veahN9no05wDBwyDISgfmAAHs1nwnXF377ZFn66F3lpTsuLC9d++3y0mUHv7Kfvai8dNJGf9xP3qK8dPHX/vi785x/x4X1euXMRwd0timJldSB1IHUgdSBhaADSbjOh1lrtmGuEUjCda57IOsfSwSScB3LbkuhE4GuCExGuHa9IL9MBBKBkUJgKsJ1pIRNYRKBRCARSATGEoF5Rbg++2x5zqKNXz1SXnjkzvLCAz8pL932o7LsskNL5+SNS+cfPlw6B7z+lX3nvymdjf/JH/ct/7x09v0ff/zdec4/eeN6vXKUp1zlq+c59WVkcGKQOpA6kDqQOpA6MPI6kITrWE5TU+gRQyAJ1xHrkBRnPBBIwnU8+imlTAT6QSAJ135QynMSgdFFIAnX0e2blCwRSAQSgfmCwLwiXJ95pjz75BNl6W0XlM75u5dl3/1c6XztdaWz7V+Vzlb/qnS2+Jels/mfvbJv+s/+SLYiXjf5p6Wz2Z/+8XfnOd91rv/a614p7/zda/nqee6ZZ0bewZyEcEaupQ6kDqQOpA6kDjxXXx/G551bIpAITB+BJFynj11euYARSMJ1AXd+Nn3eIZCE67zr0mzQAkMgCdcF1uHZ3EQgEUgE5gCBsSdcn322PO81Gw/eUl669sSy9Publ5cP+0jp7Pc/S2e3/1w62/ybFYnVZlTrIJ+Vo7z9/mctXz3qU6/6M9o1CY0kNFIHUgdSB1IHRlcHMsJ1DiaZWeW8QyAJ13nXpdmg2UAgCdfZQDnrSARmB4F77723nHLKKWXrrbcuX/jCF8pGX/5yWbRoUbniiitmR4CsJRFIBGaEgHd1Ll68uBx44IF1DBvHxvORRx5Z39U7o8Lz4kQgEUgEc9qj5gAAIABJREFUEoFE4A/vpR/Xd7g+/7tflRcfvbssve2i8vIF+5WJoz5eOtv+5XAI1qnI2G3/stanXvWTgzzpbB9dZ3v2TfZN6kDqQOrAwtWBJFxz2psIzByBJFxnjmGWsAARSMJ1AXZ6NnneIvDiiy+W3/zmN+WRRx4pv/jFL8pDDz1UHnvssYLEyS0RSARGHwFRR8brE088UcewcWw8/+pXvyovv/zy6DcgJUwEEoFEIBEYeQTGOcL1pYduLROXH1I6e/9d6Wzzb0tniz8vnU3+ZHYIV/WoT717/12VgzzpzF+4zvzs++z71IHUgdSB0dWBJFxHfkqaAo4BAkm4jkEnpYijh0ASrqPXJylRIjBdBCYmJsqyZcvKSy+9VJYuXVp3nznWcksEEoHxQMB4Ra42x7D/je/cEoFEIBFIBBKBmSIwjoTr8799oixdcnFZdvZOZeKAN5fOVn8xOyRrr6jXrf6iykEecpEvne6z73R/9rnnytNPP10Xqj366KPLF6n9Xsrn56aW59lnny3OtdDNArdf//rXtbx+rs1zpsY3MUqMxkEH2IHf/e535fHHHy/siM++m67sFsD/8pe/rHbF62L6KSdksMiWPbIAt5/rJjsn7NuTTz5ZF+Eru1/bOFm54/RbEq4znTHm9YlAKUm4phYkAtNAIAnXaYCWlyQCiUAikAgkAolAIpAIJAKJQCIwhgiME+HKYfz84/eXF396fun8cMvS2ff/m1uitU3AkueHW1b5yPn8EJzkM3Vmw4zD/2c/+1m57rrr6pEDf6pyEQRLliwp1157bbnnnnuqY15Z3a7z/f3331/Lv/7668sDDzzQ9TzXIi+89uSWW26pO1mQpN3KRU7I0HPDDTdUWRAFbeLB/0899VQt86abbipXXnVVOe+888qZZ55ZzjjjjHL++eeXq666qtx+++2VuGjX5XrE6n333VduvPHG+uoV17v2oosuqq92IKssI3DsJmd+l0Ri6sBo6wAbxZbcfPPNBenGBnWzJXHO5ZdfXs4999xy1llnFZ9vvfXWen2/BCXbZdEG23HZZZeVc845p5anLN/5rRv5Sia/qc9roC644IJqw0Jmtq4t92S6F/afTVbvlVdeWcvTLmWzmepr28XJyhzn35JwHcNJaoo8cggk4TpyXZICjQMCSbiOQy+ljIlAIpAIJAKJQCKQCCQCiUAikAjMHIFxIVw5jjmFX7j2xLLsyA+Uzg6vKZ3N/nS0CFfy7PCaKt9L//id8sJvf1Oe60FSzpbTGsGJTPQ++NVWW6184xvfqMToVPVfffXVZd999y2f+MQnyqGHHlojoro55aNfTjjhhLL66quXT33qU+UHP/hBT2ISocHnsOmmm5aNN964kqkIz27yIHHPPvvssvbaa5d99tmnkgMIh+a5SNC77rqrHHHEEWXDjTYqH/zgB8t73/ve8u53v7vu73nPe2obtttuu4IMRtq2r//pT39ajj766PL5z3++fOhDHyqucb3jKqusUuU8/fTTK/HcvDY/jzbJlv2T/UMHwkZZhLHhhhuWD3/4w+Woo46qhKffnIPEZFsQkZtvvnn5yEc+stwGsClf+cpXqi2yEKUfvbJAw4KNzTbbrHzsYx9bXpbPvvObc5plkQUJa5EIe+VcNujv//7vy5prrlmOPPLIcvfdd3clapvlND+H/WeTo11N+7bDDjuUCy+8sC5GaV43Xz8n4TrzOWOWkAgk4Zo6kAhMA4EkXKcBWl6SCCQCiUAikAgkAolAIpAIJAKJwBgiMC6E6/O/eri8eM1x5eVj1yydHf/j6JGtEe2KdN3xP5Zlx65RXrr6W4Xcc+m8RkiK7tx9993LW9/61kqIfu9736vRmkE2NOVDPEg1eeKJJ1Ynv2u++tWv1ghWzvvmuT4r/84776yEqHPf/va3l69//es1gqzb+UiGgw8+uHzmM5+pxMd+++1XkLvdorYQxT/84Q/LRz/60bLzzjuvQM6SXbTZpZdeWvbcc89a3rrrrlu23nrrKq867H5DcGy77bbltttuW4GsENkl+tU566+/fiV2ESv7779/vXbvvfcum2yySfn0pz9dNtpoo0rSiJBrk75tTPL/JPpSB0ZHB0TRX3LJJWXRokXlfe97X3njG99YvvnNb65gA52DBN11113reGcvDz/88Epybr/99uVLX/pStSFs1VSkK1sWpCk7h9Q85phj6u6z7xCqIkylQQ9dIcPFF19cdtttt7LWWmsV9bK9FpuwbV/+8per3D//+c+72ssoJ45sJHur7q222qouKNE+dpHf96CDDiqnnnpqjaZdKNH7SbiO4SQ1RR45BJJwHbkuSYHGAYEkXMehl1LGRCARSAQSgUQgEUgEEoFEIBFIBGaOwDgQrs8/9Vh58c5LyrJjVi2dnf9mtKJag2htH3f+myovuckfTvDZPooeFdmJsHz9619f3vSmN1Unfq9IKY53EZ977bVXPdc1PktJ3C0FJvJBVNg222xTo7je9ra3VWICeYFAaLc3CFeRsG95y1tq9CkfhGjWNkE7GeHqXMQD0kAE2sc//vGyyy671Cg0aTK1zy4lMoIZ6fDggw+u8C5GKYSRDyLeRJAhOqQTls7TtVIZI56Rte9///vLBhtsUI4//viaWrQbWd1ua/7/RzIpsUgs5kIHLI6w4IQNQ3SKfu9GuLI/yE3EpnGO+JSGl72SWhhhKeL0uOOOq/axV1tkAXjsscfKIYccUqPlRfKLjvedXapyC0BE0ssc8MvHH6+ZG9iTkIGcn/3sZ+u5bBkbhnQV6e83pG87Ur+bPM5BMGqPa3faaadKPLNtDz/8cM0MwIay090WvHQrc9y/S8J15nPGLCERSMI1dSARmAYCSbhOA7S8JBFIBBKBRCARSAQSgUQgEUgEEoExRGAcCNeld11aOqdvVTo7/R+ls+k/Gw/ClZzkPX2rQv65clSLVvXePtFSr3vd6+qOBECSdovUevTRRytB+cUvfnH5+YhI0aHdoqCQEqJUkQhf+MIXKvEpWhQRiuBst7tJuCJzkR8it0455ZRKSDTPn4xwDaJXWz7wgQ/UqNTFixdXGUW+Ij7siFmkC+K5TSqcdtppZZ111qmErahcqYnhFdc7IkmUq23SjEpJescdd9Sym7Lm5yQUUwdGTwe8f/rkk08uq666ao3uF7H+zne+c4UIV1Gmdy5ZUslWhKvoV+Qne8GGsAnS+SJcRcCLlu3V1+wMghS5yV5ItS4DAELVbuGKBSCi9p3j3LBNFrp87nOfq6RqZAlggx5//PHlNtx1J510Ui2nlwzxvfK+9a1vVTnYf++PZTe1KdrmuJAWjyThOoaT1BR55BBIwnXkuiQFGgcEknAdh15KGROBRCARSAQSgUQgEUgEEoFEIBGYOQKjTLg+//unyksP3lSWnbNL6ez930tniz8fD7I1ol3Ju/d/r/Jrh/aEM3y2jpEqU4SWiFLEg3eVSpcruqmZ0pLjHUEhGlaElXNd439RsoiBptwiXqXYlW5zyy23rNGi0nYiaxGwIssQBs1rgnBFdErv6YjkIF/7Hau9CFcy3/fzn9c0yVJvIikuvuSS8vAjj6xQV7Pe5mck7L333lvfZ4vAICsCGjHbJmWRE3BCuKy33nr1PbjeBYmQaZaZn0ePbMs+Wbh9wpaxPaJTkY2IVmmCLQ7xTtRmSuGnfvObct3115c11lijpg73vlMLT0J/lCX1roUkFl5Icx6/tY/IUVHyW2yxRbWfP/7xj1dY2CLqVBpz78a2WMQ7qpGg6hNV63uyRlSs8rXjFw89VL5+wAF1cYhoV1Gu7brb/19xxRU1al/0v/Z6f3bbHrevme//J+E68zljlpAIJOGaOpAITAOBJFynAVpekggkAolAIpAIJAKJQCKQCCQCicAYIjDShOsTD5bOpQeViQPfsSLRKnp0239bOjv9dens+p+n3nf5P0vnK/+hdLYckLB1vutc30895CFXKwq3yv/jA8sLj99fnnv22Skd5cN0enPmIwg596XT3HHHHStBut7nP1+uv+GGFd5HKpLrmmuuqRFWiAXnvuc976mEhSjZdhrLSLfJoY9oRS4gJpCvq6++eiUQvCe12Z4gXJGXzpHSFzmBaBCNJZI2Iq56Ea5Ig1tuvbWStauttlpNJXzvffetQB4362x/1o6I+pWO+Igjjii33HLLCnI2r4moNXhILUxm6Yib5+TnhUvuZd+PXt/HogqpfS3qsGBCpKujMd8kXMMesEEbb7zxCmRn9K33rUqbjpT9zne+03Psi4hHyIraVx5ilF2Nctg2kadSqrOxUpRL7xuRr6JiRb5ed911Kyxwcd2xxx5bI2MtEEHqRpnNoywEbKx06N5BazGLMoOkJY/d4haLRtqLaJplzcfPSbiO4SQ1RR45BJJwHbkuSYHGAYEkXMehl1LGRCARSAQSgUQgEUgEEoFEIBFIBGaOwKgSrjXy8v6bystffV3pbPZnKxKuW/1F6XzjDaVzwmfKxFnbTb2ftmnpHPXh0tnt/1qxnIhE7XV0/lEfLhOnbTp1HWdtV+WpcpGvWeZmf1aW7fu/ytKfXVueb0V8rmyndqQI3mijjSrBKaJKpJf0mCK57r7nnuWOe6kvkQkc9M4R9ek80afd3snKaf+Nb3yjno/YUBfigHMfqXHYYYcV7yBstrFJuCIDEANIh09/+tOV6P3+979fU14iGHoRrqLIpMdEaHg/4Xe/+93SJnabdbY/I0WkMJYeWBRvOwqtfb6oV8QEohUBvcMOO5RLL527NNFt+fL/0SP8sk/mtk9ijItutdjEe5mRmGySFORNwhUhioRkTywECRK02YfsjXdEe9/zUUcdtYJNa54XC1xEqa6yyirlnHPOeVVqdanLZRlQF7vJJlpocvTRR9d3u+67777V9iGNm2Wzjd7hOlmUrWh8dhvJ/K53vau+h/sNb3hDTaPMJseuHHaTzW/WMd8/J+E68zljlpAIJOGaOpAITAOBJFynAVpekggkAolAIpAIJAKJQCKQCCQCicAYIjCqhOsLD91WXrrsm2XZzn+7InmJyNzur0rn+E+Wzo+/Xjo3fr9MXLRvmThv1977hfuWiX88sUx8f+PS2f21pbP5v3h1mU2C1O+7v7aeX69z/WTlX7RvlaPKQy7yNcvzeee/LcsuOai8+OCts+rgRkR++9vfruSiNMEIzmOOOaasvfbaZc899yzSToaTHanqHYXOO+6442oU1Cc/+ckagfqjH/2ovkswznUUOSuSCwGAwEQQIC+UL3pVpOv555+/vHzXNAlXpIP3oSJuEQ+ix3bdddcafaqcXoSryKwzzjijksGiY9WBhG3KNtlnqTWRGwgP7fvJTTdV2Se7BumqXQgX5DUiZbLz87e5JdwS/4WLvyhPBCuyVTp070xlBy3+6Ea4iphHeLJj7IEIU3YyIvqNfel+lYes5TPtpV8WZiD1RMNLXfzVr3612jMyKUddZGN7pCgmT0SkHnjggTWC3vtbySudebMeaYbJiCy1WKb5W3xGNJOdjOqQEp5dFZ2r3NhF+np/7CALVaKOcT4m4TqGk9QUeeQQSMJ15LokBRoHBJJwHYdeShkTgUQgEUgEEoFEIBFIBBKBRCARmDkCI0e4Srn79NNl6fU/KBNHrVI62/zlq8nLr/yHMnHyl0vnmmNL56ZTy8Spm5WJE9bpvZ+6eZm46ewysfjY0jlp/dLZ/t+/uswmQbrd/1aWnbBu6Vx5zCvXuX7S8jercpCnyiUNcbM8n7f5y9oe7dK+2UotHOSiaE7vVhWBKj3mdtttVx3+J510Uo3eRHAiWUWaIilEfS5ZsqS+HxWpKU0mZz5nO+LA+XwHUvrusccelVQIR7woWkQs8kK0WPPdqE3CFeEg2ktU2OLFi+u7C70PFinge7t6vWeVTIgEhAa5TjjhhEp+Ioi9E5E8UX8cRcl6z+wDDzxQI7mQC4iPBx98sBx00EGVuEA833HnnX2lI1anKDjvjJU6OerJ48Il97LvZ7fvLepgh6TllQY8dgs3jHOEpoUaFmSI8hSBz46wA70IV33oWu93NbbZBLbtwgsvrKQk+yLtOLLTggupz3v1O/ksCEGkRsQsIhVhi+yzwEVkKRJUdL5FHFIKS+UushVJ63zv3mZnm/WIXGXH2VVlNH+Lz9op0wB8LKgR5cp+s/Petx273y1SgVdcuxCOSbjOfM6YJSQCSbimDiQC00AgCddpgJaXJAKJQCKQCCQCiUAikAgkAolAIjCGCIwc4frM0+XZJ54oS0/b4ZVI1E3+6avJyz8QrhMX7FEmfrhF6Sz629LZ4s977wjQw99fJq79din3XlM6e/w/ry6zQZAu2+2/lqW3X1JevvLoel19j+tk5S/62ypHlQcR3I1w1Y7N/0Vtl/Y998yK0Usry9mN4JQ+k6N+8803L3fffXeNKhX1Kl0wkgGBKcJr7733rmkwa6rhu++u5KxoTpGqHPYc+eREWnLYI1qRoZz/SI1og4jVAw44oKavlF4YyYsI8Hs3whUxinQQiaY+ZARSGMHajXBVN9LjQx/6UI0kE6nV7V2EyAREinc37rXXXrVMKTd9h9T1HkXkyp1LliyXPdrQ7RhEiWuU2e2c/G52CbjEe2HhbdGE9y/vtttuxbtMY0cuSrnLRl1yySU1Ut5vokJFirIxkxGu7Ae7xU68733vq0Sl1OprrrlmTZmOuHzHO95RI/fVM5neIUqlICajiNi3v/3tlUhl19jLd77zneWNb3xjfZd2yCylMfurbotByNOLcLXIpdd7ZLXTdb/7/e/LIYceWlOgxwKa3/7udyV2vz8zy+8Tnwyz2fotCdcxnKSmyCOHQBKuI9clKdA4IJCE6zj0UsqYCCQCiUAikAgkAolAIpAIJAKJwMwRGDXC9fnfPF6W3npuefnoNXqTokG4SvPbi+BsEKidzf60dHb830vnW58snUsPLC9fdGB5+fjPvpJeeIt/8QpBus9/Kx37MauXZeftXZZde2JZ9t0NXrnO9c3y2p8HkEe7tE87Z8PJjFzcf//9a3Tr1ltvXe65554aPXXV4sU1dbBUkyeeeGKNbvW7NL8ITBGjyFnvPxQhhaCN9JMizBAZfvOeQkSkCK3bb7+97t5vevjhh1fCFcnbTEfcjXCFA0J2yV131eguEVzICgSsSNJ2hKs2IDx9T2YEi4iwNp7K1AbvXhXtpjzksqhffg/RbOoSJddO39kuy/9IXnUihUXxdjsnv1tYBGD29+z2t7F72WWX1bS/xmHs3q/KRhnfokal3UXCsj333ntv3aVMt8BEFGksBIkoT+OfXUN8Ksd5FpTYfRZ57/2n3jvN9k3V7+ycskT4s7/kUxa7ZgELApdtPPfcc2ukqcUlonHf//7316Oo/7ZNUq+oWCnfe6UURjgjFQ86+OCKgZTCIm3Z6j323LPu6vnByScvX0AzVVvm0+9JuM58zpglJAJJuKYOJALTQCAJ12mAlpckAolAIpAIJAKJQCKQCCQCiUAiMIYIjBzh+sT9ZZl3oh7wpt4k5wAE5wpE6c5/XZYdtUp5CaF79bdeSS980LtK5+hPlM6pm7yyX3FI6fxEmuJNS2ff/7e3DE3SdRB5DnhTbd/zT9w/pdN+GI5uEZ0c/dIJe6+gdJvPPvdcJSC8q1DqX4Qqh/zGG29cz3WNuhGbyAHEgHeeIjtEUEmZiYRAViIhkBdSbnovoN37WL2L9b3vfW89h4P/gQcfrGX2IlzVp+zzL7igbLvttjW1MXJCeepophQWDSsC9uMf/3iN3EW+RvRtE7NK4i5ZUokX0bAIU9GxzkVYIFFWXXXVmuazG2EbZYkYQ0BrF0JEGmMpl+P3PM4u6ZZ4L1y8EZEiVY1lkfuxIzaRq6JUEa3vec976jg99NBDa/px6cDZIXZOhCm7xwZIsRup0ukVm2FhiTpEqSJpHUWfsjdsk+/60UER9uydOpTBZnjvNZnDpl133XU1mtV7Xflife+9r2ys9MTNeshr4Qi7JWVy87f4bIEN28imWwwjKleErWwGrrXDwCIUqdXjuoVyTMJ1DCepKfLIIZCE68h1SQo0Dggk4ToOvZQyJgKJQCKQCCQCiUAikAgkAolAIjBzBEaOcH30Z2XZyRuWzp7/pTfZOQjB2SRGN/mT0tnpb0rnh1uWzg3fK8vuu6Ysu+eqsuzeq8uy+/6x7p0bTnolTfHOf1s6m/3z3jI0yx1Enj3/S23f84/+bFac3QjWRYsWVWISEcGRz7mOdJTOkvNdtBUSArmKEEBqOEdkmHe9OgdJgDwQdYW0FGnFmf+GN7yhvPWtb61OfY59+9ve9rb63etf//p6DoJA9CqidzLCVZ0IA9GjUnmutdZaVW71NAlXKY0RK1JrIn0RKd3Ig16Eq6g2pIT2ShvaToncJh+aKZRFx3nXooje9nn5/8IlArPvZ6fvLcpAZHovtLS7sfufTRP9ihRle0R3skfsh51devOb31x/c4zUvHfeeefysRwpedWB8LQQQwS8xR8WbYjcR6D2298Wa7CZyrKTT1mIVamDkb1+l5JdpgHviBUNqw5tatbjHdtIVPZYZGzzt/jMVrGx7KN3wbKh2vm1r32tvifbu7KRvN5569y4bqEck3Cd+ZwxS0gEknBNHUgEpoFAEq7TAC0vSQQSgUQgEUgEEoFEIBFIBBKBRGAMERglwvWF3z5ZXlpyaVl24NtLZ5t/05vs/APB2bnqyNL5x+NL5zvrlIl/+OgKe+fgd5XO1v/61WVs8S9LZ6//VjrffG/pHL36q3ff+915TVLVZ+Ud/K4V6lGv+qscVx05dYrjbf5NbZ92au/KdnQjTXfYYYca4er9hEG4craLqkLCIkztiESOf0QluZC1omJFg4loRYaKcj3//PPre1bXW2+96sgXbeadglJxiiTz+aijjqrEgfekIk9/fOmllVyYinAll9TE5JI60zsQ3/SmN61AuCIxvBdWuxAKCF0EaDtKtRfh6nuphr3HVYrgrbbaqpx33nmVyEG4NPvE/2TWxvXXX79GxHqvLGya5+Xn2SHcEufEuZcOIDSNS5Gk7BB7xBbFZ+N9k002qYtLpCK24EQkazPCtVm28tgJi01kCPjCF75QLr/iip7nN69tfw6bIxOAdMeyBpx11lmVhGVjyEDu1VdfvUannnPOOcsXviBkkckIWoSsCNheCz7YRnVZNKMMC2YsKvFObW2RHcBvTz755KveEduWeT7+n4TrGE5SU+SRQyAJ15HrkhRoHBBIwnUceillTAQSgUQgEUgEEoFEIBFIBBKBRGDmCIwS4br00btKZ/ExpbPoP72a7GySn9v9uzJxwmdL58rDSufWM8vExfuVCe9zjf3CvcrE2V8pnf1fVzrb/tXkZTXLneyzcvZ/XS13QvlRl+PF+1U5yFPl2u7fTV6n9i0+pmjvynZqI1y9p1VEqtS/QbhyzIsOE90ZqSYREEiGIB2lFpYaGKEpKsv/Iq9EeXHiS1V8y623Vge+lLt2ZToiKREIos1Ehh177LE1MnYqwhUeIlARoN7PGhFpzQhX5yAgvJN1ww03rLIcdthh5corr6ykMEKBDI4/+clPKvHbTCmsfdqJOEWkSCuMxBAVpo3qd706ENCiYaVbRu5K1QmDhRgdtrJ1NctPMnWmOsCuGdthh5o2CdmGPLWIQ1Q8+xD2LmyCRRsWlbCb3qsqXbmFJewnwlNqdJH6zlcXe3HjjTdWMrO54APpyY4gOKVmZ1tEsIqqZ0cs4LCwJNorotb/iGDELnLY/8ogj/diS2UurbHUwsjTuLbX8bbbbqvvs7WoxOIU0bWu0272C+mq/IVEvibhOvM5Y5aQCCThmjqQCEwDgSRcpwFaXpIIJAKJQCKQCCQCiUAikAgkAonAGCIwUoTrkh+XidM2K52vvGZywnLrf1U633x76Zz8pTJxwZ5l4rzdViRALz+4lGuOqd91Dnzb5GVNRrI2fzvwbbW8Wu7lB69Yn/ov2LPKU+UiX/Pa9uevvKa2c+mSlf8eUM5+JCHCQFpJUarhoEcacMpLIyyNr1TB8ZsjclZUrGu33377SkJEKl5OfO91/d3vf1+eefbZSkAoL3ZEBnJ1//33L+9+97sr8XrxxRfX77w/EIkhYhSh2azTZ0QG8kKUbLcIV+coXzQb4sS7Yt/3vvdVYvmUU06p0V/agrDQLu1vEq5Rn7Sa3v2IPPa7VJ1IZ05513rvondAIkCkXRbpe+qpp1YiVjujnDwmUZg6MFo6EHaoeRTNajyzKYhXpCNbo+8QnohNCzSk60WIWvCB4JSSV3peGQEiza/rkLoiaNkHkauI19ADKc6vvfbaunDEe6iVpV5kq4Uv3VL6ss3smch+WQEsKGGL2CH2V/TruuuuW6NyEbpRV68jWRG9n/vc52o72C9piUXHIpSlSva7Y7SrV1nz5fskXMdwkpoijxwCSbiOXJekQOOAQBKu49BLKWMikAgkAolAIpAIJAKJQCKQCCQCM0dgpAjXn5xcOkd/rHS2/beTE5ab/Wnp7Pi/l86e/7V09vtfr9onjv54mThzmzJx2UFl4siPTF5Wmwzt8b9yannKPfrjr6qzykEecpGvRzn1e+07+mNl6U9OntJpPlNHt9S7okCRpoccckglPJtlIjYRlyK1mhFazkEASCXsWpFZ3nWIYPDeVFGviFrRXs3y4jOiA6EhnafzEQiiaZG4UxGurpVGE9Egwhah2o5wRXggCZAaCA2RqiJ1ybrZZptVggPJERGsyIqTTjppBYJXe5Eoom9FAa+99tqVPInrRbUiK+y77757OeOMM2qEWD9kR+CQx+76kbgkLrOtAwhXkfBNwpWtIQdbICLf7yJJd9ppp5pOXRS/KFdErHOCoGWfRIqyqUhZR+dEm0Sk7r333rUMZKkIU0QrElXkbLeoUgQuAhTpKu0w28UWWQjCfrFRolutPT0EAAAgAElEQVRFzYYcUV+3o3OQyK6RGv7Tn/50XeiiPDJJpS51O7somr9bGfPtuyRcZz5nzBISgSRcUwcSgWkgkITrNEDLSxKBRCARSAQSgUQgEUgEEoFEIBEYQwRGinC95rjSOegtpTNVhOhkZKbf9nht6Xz7k6VcdXiZOGb1ycnPqcr6w+/KUZ5ya/l9XteVeNW+g95Sll5z3Ep3ciNNRbZ6hx+CFEnQrxOdE56z3rUIBdGyp59+eiUkRLc2I7p6lbl48eJ6vdTC3ln4yCOPlNNOO61GvrYjbttlIGdF1CILRJwtWbJk+ftl41ykLlLZ+xqlPfaORpGzImjtos8QDMgPKTVF3ca1jiJlo11IVee6JtKIIppF6SJ/29c2y8nPSSCmDoy2DrATFk0gVKUTj3TC+g2ZKgJfunSLPES0WiyChGUzg5iNPhYRGwtSRMcfc8wxNSo+fg/CFWHLflqocvXVV09qQ9RBpiuuuKLa7LBFiFfkKFusTudEPVMdnesatp99s4gk7KPFKWymcpNwHcPJW4qcCMwRAkm4zhHwWe14I5CE63j3X0qfCCQCiUAikAgkAolAIpAIJAKJQL8IJOH6T/oiZMeVcBXlJHLKLjKzTRxM5rB3rmtcK5pUWf73XkREpyivya73G2LC9a6J+qNM308WqeU3hEGzvrb8/nceeUSNiegStSpSzC51J6JUXWTpVp/vyOR6hLBrRKEhaESTTXbtVO3P30ebhMv+WTj9E+M8bFGz79kRtoad87sjm+K7ts1xnd+kHUdiSq8u1bhMAVGm69iN2J3fy/7ENXF0HltkwYmsAuzRY489Vm1UN/sV1/U6RruRysqURj7sG3sXdrnX9fPp+4xw7XdmmOclAr0RSMK1Nzb5SyLQE4EkXHtCkz8kAolAIpAIJAKJQCKQCCQCiUAiMK8QGCnC9cL9S2fH10ydkneq6NJRj3CtKZFfU5ZeuP9yB/18cmrPVVsQI0hgZMXjjz9e9yBL+5EprneN65Ek/ZDK/ZSd5ywcYi/7ev73Nftw3nnn1dS8Uo5LbY6oHVbfNwlg9mg6RGtbliiTnAvVviXhOq+mr9mYOUIgCdc5Aj6rHW8EknAd7/5L6ROBRCARSAQSgUQgEUgEEoFEIBHoF4GRIlzP3LmvaNOuaXqbJOyoE65/kHXpmTsPzUHfdq7n//Of9Mk+zj5OHZgbHZBm+Oyzz67vuJauXORo9sXc9MUguCfh2u/MMM9LBHojkIRrb2zyl0SgJwJJuPaEJn9IBBKBRCARSAQSgUQgEUgEEoFEYF4hkITrHKQUTsI1yYnnRp+cGITIyHOzPxeSDoh+l5r3qquuqu9mHWZ060LCcbbbmoTrvJq+ZmPmCIEkXOcI+Kx2vBFIwnW8+y+lTwQSgUQgEUgEEoFEIBFIBBKBRKBfBJJwTcJ1tp3eWV+Sc6kDqQPjrANSjUvL6x3P3oOaqcfHQ5+TcO13ZpjnJQK9EUjCtTc2+Usi0BOBJFx7QpM/JAKJQCKQCCQCiUAikAgkAolAIjCvEBgpwvW8fUpnu78snU3/2cxSC496SmHt2+4vy9Lz9slIz4z0TB1IHUgdSB1IHZgFHUjCdV5NX7Mxc4RAEq5zBHxWO94IJOE63v2X0icCiUAikAgkAolAIpAIJAKJQCLQLwIjRbhefWzpHPjG0tnqL+Y34ap9B76xLL362HSyz4KTfZwj6VL28Yicy37KfkodGH0dSMK135lhnpcI9EYgCdfe2OQviUBPBJJw7QlN/pAIJAKJQCKQCCQCiUAikAgkAonAvEJgpAjXa44rnYPeUjpb/6v5Tbhq30FvKUuvOS4J1yRcUwdSB1IHUgdSB2ZBB5JwnVfT12zMHCGQhOscAZ/VjjcCSbiOd/+l9IlAIpAIJAKJQCKQCCQCiUAikAj0i0ASrnPwDtckXJNcmAVyISPuRj/iLvso+yh1YPZ0IAnXfmeGeV4i0BuBJFx7Y5O/JAI9EUjCtSc0+cOYIzAxMTHmLUjxE4FEYKYIpB2YKYJ5fSKQCCQCicB8QyAJ1yRc0+E/ew7/xDqxTh1IHUgdmBsdSMJ1vs1gsz1zgUASrnOBetY59ggk4Tr2XVgbwHHy7LPPll//+td199l3C21Drlx99dXl8MMPLxdffHF56KGHKg7wuPHGG8sPf/jDcvPNN5df/epX5cUXXyz33ntv/c44ePDBB+t3U2GmjmeeeaaW87Of/az89re/LcuWLZvqspH6nbzkJj88nn766XmtL0uXLi2/+MUvyplnnln09f33319eeOGF2m8LBYfnn3++PPbYY3Uc0PWXX3650OUnn3yyXHvtteXQQw8tl1xySbUjU9kO1xk/V1xxRTniiCPq8dFHHx0ZHe9mB0ZGuDkQJO4P11xzTfne975Xx70xPwrbQrNFc4E5O3/uueeWyy+/vN7n5kKGQet0j77rrrvq7vMwNjbr4YcfLieffHLF4oknnqh2cBhlZxmJwLgh4L5gHjQKDuClt5xRJo5fq3S2+6v5nVJ4u7+q7dTeUcA9ZZgb53/inrinDqQOpA7Mng4k4TpuM9SUdxQRSMJ1FHslZRp5BJJwHfkumlRAxB8iCZmIYEQo2S+66KJy/fXX19+cs1A2RMvxxx9fVl111XLwwQeXW265pbz00kvl8ccfL9/+9rfLZpttVvF54IEHKmm6ePHisuOOO5a11lqr/OQnP6lk01RYIe8QVkjd73//++WnP/1pQWb1u5ER2cXZ+/Of/7wS5Jxes7mp78477yw/+MEPajvIMdsyzGZ7PdQYI7vuumv55Cc/Wa677rpKMi8kHJCtCNKDDjqoXHjhhbX9yC6LDk488cSyyiqrlEMOOaT85je/mZKE4KhlV9w/VltttXLMMcdUfZrNPp2srm52YLLz5/Nv+ur3v/99ueGGG2r/7rDDDnUsWGiwsje2l965Rzn6v70tpDHYbvsg/7vHWBxx991312M/18L7kUceqXZ+0aJFlWxHYo7Dduutt5YTTjih3rfdx2eysQdsnYU2Z511Vtl6661r2RaJdNPJmdQ1W9dORx9mS7asZzwQGCnC9d5rSudHu5TOjn89vwlX7fvRLmXpvdck4ZqpdVMHUgdSB1IHUgdmQQeScB2PeWlKOdoIJOE62v2T0o0oAkm4jmjH9CkW5ykicZ111inve9/7ylvf+ta6v/Od76zE0nHHHVcjRPosbuxP41g9+uijy/vf//5ywAEH1OhNUS0Ixa9+9auVVBLligAQ4XXZZZeVbbbZpqy++uqVhBAJO9WGvBAptuaaa5aNNtqoRss89dRTU122/HeOX2VccMEF5cADD6yRNrMdHYhsQcxvuummZY011qgyDNKG5Y0Zkw/IQZNtZBOCUBT07373uxrlu1BwQFogWz/84Q+Xr33ta3XRgMUDot++9a1vlQ996EN1kUI/hCsdNn4QtK476qijRo5wbduBMVHVoYvJ/iHpdtppp7LJJpvUvhflpw9X9kaX2Ntjjz22Hv3f3haaLWq3v9//9ZmFEnvssUc99nMdm25R0Oabb17WW2+9avdmg2jvR7apzmGXP/e5z5VPf/rT5bTTTpvq9El/Ryy5t59yyillgw02KFtttVU5//zzK9lqzjCO23T0YRzbmTKvPARGinB98sGy7MZTSmfX185vwnXX19Z2Ln3ywXSyz4KTPSPIZi+CLLFOrFMHUgdGVQeScF15c8kseeEgkITrwunrbOkQEUjCdYhgznJRHIUiWbfddtvqQNx///3Ld77znbpzrovkW3fddavDlZN1NhzsswzBq6qDCfIH4fr1r3+93HTTTdXRKmUqTJCkQbZNl3BFUonWOuOMM2pUsQhBpEa/m+hWkUqiAtdff/1y+umnFxG3s7mRV7TPj3/841o/5+0gbZhNWYdRVxCuX/nKV8onPvGJ5TqwkHCQllP6aKSDCF+YcLg2CVeE7KCE6wc/+MGRJFzbdmAYejSOZbD9ovd32223uhjltttuq47e2SCafvnLX1aCl+098sgju0ZmLqQxOBP9kZHAPWPttdcu3/3ud6csSv+6T8n0YP/Rj35U9If71zhs99xzTznvvPPKOeecU23UTGQWxWpRk3TaO++8c503uefNxhiYidyTXTuoPkxWVv62MBEYJcL1+d//piy979qy7B8+Wjo7vGb6pOsery2db3+ylKsOLxPHrD79cjb+4/tdlaM85XaU3/htoM87vKa2Tzu1d7Yc0+YAsvzYfZ6qXq+mce9wrnniVOfPt9+12XwZXo5TYeB3i5s81012vkU/sHUvcvQMOtfYkckCYPLPRn9rt+dxmaEmw2quccn6kzhMHZhfOpCE68Kc52arh4tAEq7DxTNLWyAIJOE6vh3NWShCc9999y0nnXRSjdD0wGfnqETEvvvd7y777LNPue++++Y1oRa9CJM20RJRVvD48pe/XKO9OGCnS7iqC2nqAdWDNqfVIJu6OTMQwh/5yEeq81z/zPZG7nAUaM983rTTZLtNuGrzQsHB2EC20NtmJHcSrvNZ80uN5F6yZEmNxEe8DmqvZoIOUsuYkwlAxgEOzG7bQhmD3dre73cWD7lnWEwkenuqzXjn0JQ2Xipx436c7Dxb5R7NGTzTxUBxz/UOWwucOH3hM87boPowzm1N2VcOAuyulO6j4lh+/pf3lGVnbFU6+/yP6ZOao0y47vM/avu0c2Vjbs7LziG2PCeeffbZdfHKpZdeWheiei2Ke0LIwc5akOPVA7LvsJOOFulJSz8IOWh+6bnrjjvuqNmAlDvI9SHTbB7JTEaLXy1I9AwNM5kQLNI1hzJ/abbDNQ899FB99pZ9wuIg18HQ937XBkSm/6+7/vpaXmDrlTaTEY+uN4eSXt8rgiySHRYmMvzI/KRcsluQRfZLLrmkXHXVVfV1PLCgF8OqU3vo3RFHHFH1S/3kGFb5Wc78IsiyP7M/h6kDSbiunHlklrqwEEjCdWH1d7Z2SAgk4TokIOeoGA8rVst6n5cIVk5Eu5S5Ujl+7GMfK9tvv319YPQAPt83bW8Trh6Spe7dbrvtarSVh3+bB+fppBQODAPr+L/fYzh/55pwJe9029BvW0flvMkI14WEQ7e2JuE6Klq6cuQwxjnW2Z3ZznLQL+HaTS9XDhrjW+p0CDZ9H/3u87htw7w/KQvhDI9xxKLdd9PRh3YZ+f/CRmDUCNcXpBW+/ODSOegd85NwPegdtX3aOUxHcreyPBsiCS3IlZb9ve99b339g8xHUqp7l7XsPHHtE088URclbrzxxvW1Exbrvuc976kZASxUsZA3zp3qqG5knWecT33qU7Vci3+mum4ufw+CGhlqYa5Xb1jctMoqq9RX9nzzm9+s5CQSm5zIQ8+QSEp4WjwLL0f/+97vQTIibjfccMNabvSFlPkWRCNdEdTN9kf5yFBZGb70pS/V1PrNc2bymd/AYiz9Ha8icvQ6oo9//OM1I5QsTp6XZ1JP81rkrQwrX/jCF2q7b7zxxroooHlOfk6SLXUgdWBl6EASrgt7vputHw4CSbgOB8csZYEhkITreHc456EV6hwnzc1DoXSxq666atl6662LVc0e/nptrvdAjKQ97LDDivTEHgQRldIXekjyQBgbh6VVu1Ian3jiiXXFqggm74Z0zfHHH19XyYrkJGNzQ4BaAewdbVa6qkd90v15ADPRmmwjK4LZql/vp5MuUd2HH354OfXUU+s7Wdspha3itXLXSuUgnpuEq/ffkkNZnATeTenduNoHl5cb7ztsYuVhuJlSWF94XyLsTzjhhIqHd8ceeuihdbW41b3wiAjXd73rXfX9eur0Hk27B3WOEmXZtNVKcaut4aWt+sjD8u23375Cvzg/ZCC7NmiLa+yuh7GIIQ6Riy++uD7Ee/hupppUJ9LeqmfvX9SnZOR08P/JJ59cdUI5dMERueJde3TN52Z55NJfrrvyyivr77Vxf/gT/cnZQV51aaP0t/CNPmte0+2zOtVNBlFg3/jGN6rMgZsU2+2Uwt1w0CZliTyGEX2Ggb6Ege9Ct+mRPie7lJ8hv/OR//R8yV131fK6OfoH7V+kAeeY1fH6V9uifxx9R/84yJoRbfRYtIIxYwW/eulyk3DdbLPNqt5GmVIMG9/Gq/EehJ2jdmtrr5TCoeecddEX5KPjdIDOzWQb1A406xpE34z93/z2txUD9pGdoQfGkxTuxiYH41RbU0/gG3aGjneze3RFuXRZBoPQYfWyJ+yyB0i60OznkGMQ/NXFGaZf6EfUxZ43bRcnoDrJY2xx5pJH/3IoisBo6ngQrhy+0qcbO/qfjmq3tKhT2SL4x/3MdaHrxhr7637StDXqn+69iZ1hDyzEUZf229ki47t5Dwycux3ptigR+kFeOMGL/tAX+qcsNlE9MIz7IJtx7rnnvir9b5Ng4xCO+4Wj+x57zfZrP0w5cX3fvD+yzzCnG81+0oaK81NPVR3Qv007Jh2079p2QBmw1yZlGxvaok56pH1hZwIn45a95PAnO50InJtzALZXhFU7pfCgfRTEg3uPfoxxx5kcfRGyxXEQ++CauOdOdt+PsnsdjWE2WxnHHXdclTPsORsgGi3srzL61Yde9eX3iYCxSHdXhnNzWmX+9tflhbuvKy8dv968JFy1S/ue++0rpN20MOrzvafmG+7HbIk5u3uBZwj3F68X2H333es8NmRwv2IbZQIy7zvl1FOrPV+0aFHZZZdd6v3EfTXOn+zI5qrbPCnm26NOuJrbkNu935zH/c49Am777bdfxcz9w31W281J3A9hJYMHjD2TmQv53/d+d5550DXXXFN/c7/3TKBs5W655ZZ1LuSZLzAVDet890cLps2fPvOZz9Ty45yZHkUtk2WbbbYpX/ziF5c/15lXuo8jeekCOd2vZ1qf62GMwIUxbMyT6Okwys4ykqRLHUgdmEwHknDNOW8iMHMEknCdOYZZwgJEIAnX+dnpHmoQd1bnSuno4W0y0orjxUMhxzBnLuf4Zz/72fqQZ1WuB03pKMNRy/GHPPTgbrXqeuutV3crdu2xgpWzlBPR+fZ4oOWU9UC3ySabLL92zz33rASfc3ptHLyIAYSRh0KyrrPOOvVdteT0gGgFd5Nw1TZt57BsplX0oBcRrm9/+9vL5z//+frg6Uh+K4p33HHH6tR/+JFHlovEMcoZ7EGZkxxJoSxOWk4GD7F77713fZDdYIMNavu0k6MDcR1ECOeGFcXkJbvy7NoVxDAsXGOc6kflkc+OHNMv+tZ54YzlFOHM5lCJtuhPbXINJ7YHX+/RQXRvscUW1ZkSjnFHRK4Hb1HBHsajfx2VCRuESZBw8L3lllsqeYxYQOyZ+DY3TgY4kNnvsSmDY973+o+ciFH6BxdOB/JoX5skiDIcOQ45QzhI6CVZlQMzDhAYWLUeDiCY9cKhOtDvuaecfMop1dlk0QJZtF15nFh0ALHBaYD42XzzzWt95HdenKtPOWM4yOHUbMN0+lf/IFM4heh+9K36tFffcJDpZ2M6NrqJFNEORFD0XZNwXW211Wo7wgYoT//rU2MFSRRjmc73IlyRMHDR58aCMshJXv2yxx571MUMzfEYcvZznI4diHIH1bfHn3iijkfkhzG46aab1rZozw477FCJNTau18b+GAv6ny7TJToSY4l+wDecc1EOnOkz/PRp6LOj6/WR8WtRhH6ms7ENir+6OPk4AOkHG06f1GXM0t+IwqBDbEvYthhjHIP6u0n0kwtm9ErUhGgK7TXO99prr7pooNcY1Bb9TC66TKdjHIdess/qNBbDPjgOem9Sl35CRnK0ko1dhLOd3LC2yGKyjW2n9whTZegjsrJl8GTzLUAwdpRlEZA2qAPmMT7YXQR2c/w2CTZ4wjF29yHkIfsCT/dqhLTf9RMZ7ORhu+66664V9EXbYaZOY1Ofk4nMsdN3+suOsHv6Rl233HprdSQbF6ETrlGXe5n7jHu2OlwDI3MT9tJ55IojzMjALiIA/G+egIQctI9i3BlX7p+BBZ3mwPa/ezJnsnbENqh96Pe+H+V3O8IF/vTG2KJvMKEPMEV6sL+RnUMZ/ehDs13d6s3vFjYCxshIEa7s169/XZaet1/p7PKfSmfzPxuceJWO+OQvlYnrTygTp2xaOnv83zPfT92ydG74fumcsPb03uGqHbv8p9ou7XtuFt6LauzHwjz3BnbNdxZ3mWuzLRaFumf4zWc2xwIYz1fmekhA9yz3LzY7yMbJnNp+Y7+7Ea6+t4DSAliLSOyeX8zvyeq+SB4kpXkpB7nnK/dMu3uJd3v73Xnmj+ym+536mnJpE9vuXucc96Dm790+K1ObLWZ0H3cNm2uO4T7tvkguOCIszaN97x31riOXeZL/fe9355kTaTc5LehyPSzMpdwHLThSZ8ikLIuzPBO7r7pn6QOEbpwz06O5hfu5+6t64AozC9g8c9IDc5J4xu2n70Imczb3J33rdQZ292H6o888K8IRCQ9zuuYaz4Guca9z/3eO3+AVZecxSbXUgdSB6ehAEq4Le76brR8OAkm4DgfHLGWBIZCE6/zscA/YnJ2iz5Co4SSdrLUefjyAcUJ6sEO4Ia4Qgn//939fo56CcOE05Zxea621KoHFgS4qyupeD4+cqMgtD/VBvpkgeaDiUBRRyuEpcsYKWg/7CDwP1x7Aem3q9WCIOPzoRz9aHfkcxBwIomqQBdrcJFyVxaEZe5Tt4T4IV5GmHOyID45qRw5ncnJCIDVii7bDxTXhIPYAqy0IvbXXXrs+qIqqsYsStLqc7K6PCFfpmzimtQGhY/cQ7oGXIzecqh/60Idqmc7TP44ewMkNT7jC18ZBYGU5GdZYY40acYQwEaVp97Cr7RwY+s05HAGuR9RwTpBD2ivpsTgEYKsMD99wITeM1KU9HsaRxKuvvnp1NJjYtvsRBrAhr4fq2DiAED36DdbIeHoBW/hLbUavPHRzEPbaOEgQ/MgIuoekssocKbjrrrvWuhHrTcK1Fw7GAj3QVosWOJ1EbOkbuoYAighXTh0kBqzofegQzJBQ+s5vsPbOIoRQbNPp35AZKQMfDhNjT9+G3hqvbb3lvAg5yWYsWzzge+OenMrTBu1lP/SLPtU3SFOOMXqpDeToRbjCD0lCt1xPVn2IQLFSn/5wSMXCgsCj3+N07YDyB9W3qxYvrhjrQ3YHzsa5hRXGBEzof68NOaXf6bV+YTORh/Bgm9lI33PScbrFFnYmbKxIBHjra+ObM4yeS9nHPtH/2AbFv1mXNPTGPDujrdopWp6jkAPSZ5GInIkWNxgPxip7Qcf1O92wBeGqDdqJPGZbOPPo4mS2iL2mZyJL6Yzy2UrtJ5v7B72UxeHE7363PPeHiO1mW4z1fu5N6mL7tEk/01n3vrDfZEXEchZOthlTHKUIM+kFHfW7cs214EX/2DJOWE5I+Mb9T7u00f0LuczOxBa2wm/GdtwvHMlHx5TLfmuzNrhHGMf0xhiEIX0x/jlWbdF2bTVeyc3uNe1YXEtv417BFnOgsj/IdPdjeqmd2qws3xkzP7v77rL0pZeq/UbwsO/veMc7ar+yCdrP3sIOJtrhvsrZzI67d4ac/fZRjDs2LNrkM4zJRM/ZdvMchH1sg9qHfu/7UX77GHpu/mOc0Ge2UZ/CUx+S35gM4lkZ/egDW51bItALgZEjXP8Qvbn0pxeUie9/sXS2//eDE64HvbNMXPK1suzuK0rn+u+WiXN2mvH+8i1nl6U/v7ksO2n96RGu2//72h7tmo6jeLrXsKPm4fYowzMIW8/+uXe7Z7HjntvcLy0CMpdwvuvMe9lg57LNUc5kR/OhboRrRFW6t7FpdotfzAvMBcxbkH5IUnbanIGNds9zr49FP353Hrttzi+Fr4jcZxrEHALPHMt8wTmeVSaTOX7TZvMX2PkOiYqAdp9bc80167OZcxCoFpOx1eYG2uZ8R//73u/OU1b0RZTrXFh7HrJwD6EdMiBtyeweaP7jfunZdmURru7BQViHnOoml3mW+28/fRfym7eYr+pbc1S7eY026TNzXfMEPgT9aO7iGnMu13gOMafQd+ad9CnKzmOSbakDqQPT0YEkXHvNBPP7RKB/BJJw7R+rPDMRWI5AEq7LoZgXHzioPcBw7HpA4zjlyPOAOBlZpfEclB4OPZBz2nrQ8aDJ6c5x6mEoiD1ObaSuB1B1cA76zfXIQpEaIrk81HPOe6Dy0OQhzgOcB3sPcR6cOSw97KnTKmdl99rIpG2cyZymnAEcwEgjq4IROB7m2oRrt/I8VAfhqn1w8tCvDR4EOSU8NHrg5wx2PnybbSeDB2Vt85DsAZHD3ophRLM22bVPO5Xh+iBcyYkU9OBNfjvnh4d85IYH7Ig244CArf6BNdKHM5YTQrQj7GzKRoz6npMWJh5yY+dgabYdlkECIBT0F4eIB1796nr9BBcr0jnTA98gHbXfefqVk6Eb4cqpzplMj5wbpJ36rOCmLz7DXhutitYuRCBnh1XxnAG9NmQVYlV7OBD8D0+y02P4qYeM6idzLxw4nMgJQ2SD9tA9Thy65nfObGOqSViqn1MqVta7ju7A01ihU3TBddoynf5tymx80QO6Z4xpby+9bcpJ57oRrogahBoSURvomdX9xgEimy1QTvRdL8JVu40B5A7y1hilP8oVfc2R1tbbXv3a7fvp2IGQeVB9Y6dEmSG5jAfjyFiGtzaxt8i6XpsxxQGHfLNIQ58HHvoNgSRywm8IXE5HRHjTzoSNZVP0CxzZLgQY28UxZrFKbIPi36xLO8nB1mirdhrn9DVsF/x9z1bRBzpDRnpunEXEL5zYA31tDDfHJOwms0XGl3YipdkiY9p9RfvZB7YIccg+K9siDve5ZlsCt6nuTfCGOyKYvVGntOHaZ4eDcese2WvzG9ksslh33XUr6akM9gxWZA7brj7EIzvvN2X7zTnub8YhO4WMVS5Srkmwse9xv/67ktkAACAASURBVHAkn7brF+OVLrFbiHi/6yP6AUM20NwgFvVwXLD/FvGwJ450ntz6yG9ISfc1OPvfNRywHKgcpJypFm3Qa21QtvspIp7doP9kDIIHCYz8ZWPNCbRfXU183FeNGQs92IxB+wi28HOPpn+wMN7Ix0YjM2EMa7o0XfvQ732/l97A0rxD35DH+HF/gpeyLVTSBjgal+wNWfvRB+fllgj0QiDG43Sclyvzmhd/eV95+R9PLJ1d/vPghOu+f1c6P/hS6Vz+zTJx6TfKxHm7znjvXH5IWXblEaXz7U9Oi3Bdtstry4vX/6A8/8QDc04cuQfL1oBENVc0P/Esx+6bO7Ph5sbRv2wvQpO9NCeP7yc7up5NDxvLnrm/2s1NlOmeYHcv80wYvgh22z3G4hgLrcwx2XG/e7azu3+4V1g0JBLSPe2bhxxSHvhDJKu5inuechHJ6lTuZDL3+s19zrOLeYzd/UP57vXue+Zg5j+ev5Th6H/f+9157bLdq+HuvqofIqo4zlOGeYH7uf5CHJtbzQbhSgbtO/Oss+rzo/uje3E/fRfyu2dZ8ItM9kysn+M5Rb+YT+tf9z04yBBkLkAvPS/RS5jTG3NJeEXZeUyyLXUgdWA6OuA+4D6SWyKQCEwfgSRcp49dXrmAEYiHnAUMwbxpOueahxeOVQ86oiU8hHqoGWRDHnjA8dDsgZYj24O4h24PkojAplO7STqqh2OUIx1ZxknrIcoDNEchRy4SUHmc0REhyaHcz4Z04wxHMojs8TAcZEdEitDpIAQ5JXttTeKKPGT0oBkbos7DHwe8NiAP1NWr7Zz6Hpy1maOBAxmObadnkBaIKOe2I2zUrx7knnM+8IEP1P40WYxNW/2O4NPPHOjqU1cQrr7z0N+MfIvre7VdG5E38OAI4KwPfF3LCRzOd7LNhHBVLocCbOHAiaK/YGZXtihckVIcFxz49KrbxnHoIR3B13TQh14pj+MCGdIP4UqvrFDnyOHgQSAoI8prysCBEBGiTSLTOcgSDho6qx/1l/E0k/7t1XchUy+97SVnr++VF2MZCQA3usHpRs/I0Y1whZG+0hd0iKMFds53hAfHFb1FyNDjQbfp2IHp6hv5LXpA2iBrOZ6M4W660G6Hc7Sv2V5jCK6xIRXZSvrB6YRkQTb2sjOuU672cMAh1/QNp5ZrjIVB8Z+srpCzedT/CEP3CHadDiHjjD2O27A5QbhyFlqoEVGVzbJ66bOxLuLR2LdQQwRE83p1G0sWMhinQVZP1pbQ5/a9yTWcnO4pImlEd1qk4X4Az342915jg71C9CLSOXkn2/QjLPW3+yoskYHGFX1wP+lGsHHAdtvcw9hTxKm20D3XG3f6pIknkpF8djadExTOCFD35dj87ly/NQnXIPzIKUKJY5lO2OCpDDK4F7uO/Q2Ch613nagp+t9taxOug/QRXDnkzVmQ33TSuIND7O4XHPrudT5P1z70e9/v1kbf0XP1W3SBvIYTPQ856WEscjKvcM90Xwn84dtLH3rVmd8nAhCI8Tgd5+XKvOb5p58uL95/S+kctVrp7PjXg5GuO/3H0vnGm8rEMauVieM/Nbz9mNVquR3lb/xP+t93/Ouy7OjVy3MP3VGe7fP9qysDW/dLzwjIS0Qk2+z+yb6bT7HR5hIW2jTrd981BzZ39fzX/K3XZ3V1I1zd692HzAvMsdloWWPMjyzqsyjG/ArRZi5k3uWzRavkMv+yMNO80jyJ7XT/MO+wYEV7XK9N0g9bkOpeThYy9ZK31/eeQdQPG/Kon/zO92xEPrh4NlOv7x3973u/O69ZPrturkFW92pzIwuXEKzN8+IzO98P4apccxCYmo/ZzbVhZ24R5cVRH3huMae3k9k1P73jjjr3OfCgg+qc173Hb/30XZTtGdwiObqGwNfX5iKwgUeQsX4jM3LVvVhfIdDho8/MIbQrys1jEm2pA6kD09UBdiwJ15z7JgIzQyAJ15nhl1cvUASScJ0/HW8S4uHTwzQnNCL0ziVLyguTROV0a70HIA9eHvSUh/TyIC69n/RGHnInc2ork8MTAUAOD+uRKthDpodrqaQQWkhXD8Kczv1sztc+ZA6yQT3Nzf/IoWEQrh72RFSJoOqHCOHQtbIXeSiCz9jyHWd6c4OdB/nJCFeOfg4DD8LKU66ympuHVw/MHMqc/B5e6YCyrRoflHD1YMshQ3ZOaA6MIE6iXjIMi3BttzGilTkJkIYezDn6OU2QAfo1IudCHkd9zlku7ZZ+R24iLZqbtoXu9UO46nv9Q8+cz3FAJnra1jljpRfh6lz9LTIUca+vLDpot32Q/u1FUEV7e+ltLzl7fR/laYOoOYSjfiA/HMjRJlyd6zd9FemOnR99qi7OPfoJW7rGsTLoNh070Ma8X33jZESG0C02iz1EYvVDxDlH25HLbCGd0j/NrdlfFqMgvNjEqWysMiItOHuqL1xnLAyKfz91NWVmZ9gGZJP7BDmQbpyH7Dtnnm0mhCvSiVMYCcVBZ/w1iWq6RneQm+wfG02mqdriuva9ST+x02y2FOZ002IbTlDkVj+bczlk2WvRpe55xshkWxAecIIlGy7bATkQv81FLf0QbM1xIbIECQo34869nEPb/RMhi3zlBHW/YDNh2A3nXoSruswxpMOmbxGJG+2FM9K5afeivdMhXAfpI+fGuGNz3RtgCwd4+M38wbgmv8j16dqHfu/7gUv7GHrOtlpcEO+uCzkRsKEPFlBZQGf89aMP7bry/0SgiUCMR/o0avsLTz1WOrecXiaOWrV/chMRusk/LZ1N/6R0Nv3nK2H/k1fKH4BwrfLfcnp54an+UtqurH5Aepm7s/8IS/NhxJY5tXuVuQ373yYIe6W9nUxO8xD35naEq2vYWb+rFxlokZL7h7mDhSeea4JwNeckT1yjTJGRov2d41z3XdlULDIOQpRNtlDOQixzd9dPJm+v39ShDeYg7qful0FeRoYnZKznDfdJ5Tj63/fmfM5rlq/tyGLzJPdPizS1q5eM7Hw/hKtyPb+ZP7rf2d3XzL/NMZsy+ByEq0WPsppYhKYfzDn0hedez/3mv3THNdEPvfou6nC/0kfmGPrCddG+boSr5yfPWeaQ9AHGntnimig3j6Nnp7NPsk/GRQeScG3O/vJzIjA9BJJwnR5uedUCR8DEWFREbuOLAMcmJzvHnAcWD4cePpFVyFFOlak2EyYPrhykokE8hHFGeiBE3HlXqIcw6Q77IVzV51xkmZRE3j3GWe5BzYOwyBMrWjkYycwRwOEsQmYyeT08ckxysktL1d5g4aFxGIQr4hmRILIHaewh2gNgL4c+57oHaSmsODS0neNdFE9EZ7nWPhXh6oFTmiXOEfVHNFKzvR6wlauvnANjDojpEq76hlOakwDG+oTzoLkNk3BttvFtb3tbXQ1O57RZm+xwlHoSYdUrQo5e6SuOC1FTiCfkQnPz8G6yzcnRD+FqPLCLIsw4bTgk6LGyOaA4XuiarR/Ckq4qB5HN0d9s+6D9OxXh2ktve8nZ6/smfnQRGci2iJ7sRbj6nn2Q6vXNb35zddpwmkWfOkoTyhmD2NKvbSKtWW+vz9OxA03MB9E3TkH1kZ0esINsJMKWzaIrvTa/GVP63Zhyjf5pbs7hVIMFWxvn9LIzzWvpeUTHckSy4QicQfFHNoYDkc2PNOnNuug7opkDzrgwHpxrzJLbuLKLQDE+bDMhXJGnSFR21P1CP8SYC7mcI5KEXpJFdEc/uLXvTcqlu6IJORz1M70VEc9+s79B5kbd7aMIHE5ORCkCkxN1MrJWedJC6yvO7sBStI72vPWtb633Es5ObeqHYKOnomrc/5DGzXFn/LpvxjvVLPLgoFX+okWL6v24G869CFd1wYjecpR3u287p2n3guCZDuE6SB81x52FH7Bo3lvgAid99Za3vKUc+Q//UJ781a/q/dRvg9iHfu/7bX2J/0PP2UT3L/al2W/+D32gj0gA97N+9CHqyGMi0A2BGI/Gy6jtzz/9u/Li4z8vL19xeJk45L2ls/W/Hox4HYAUHShitd9yt/7XVW7ya4f2zBXG5ljueebUFlKKqAzykH1337OYoxvh6hkDeej3mUS4er7wbGIRq3m08jynmi+437rPmxu3CVeyw43NU4ZFWDFnRiSyn4hWZSFe3XctVjUvYi+1dVDcyeB5WsSlhcYWX3n+M/8JEhBxaMGgdgT5q56Q3/d+DwLbdeagninN1dzvkbheE2FO2EvGfglXsqlLP3umNkf1LOo5LgjTZh1BuJqPW2xFXudrs2ctJK8FWvA0p++n76L8IFwt0PbMGN87diNc9Zc5pfmHPlO/Zybn6vfm9fl59Gx19kn2yTjoQBKu3WaB+V0iMBgCSbgOhleenQhUBJJwHX9FeP6FF2q6JQ8sHpg9wHpQ8nDHidzPxlHPacoh68HXQxinnwcgpBfClVPdOf0Srla3ii5Rhgf12NSFdOVMR0JwhnIyc8IiJ0zcem0i7Thw7cpoO+D9PyzCFaHpQRqJgKgzWfPwN5lD3+/O43jn4NYfMHC9B3+kgeunIlzVjfTwUK5+D/8eqJtbk3iTvgkpZsX6dAlXRA3HC8evejlGyNHcehGudE27XeuBmbywaG7td7gqWx3q4uCGFR3zf3vfY889y/d/8INXkVXKR7hyckT6Ssd2Gu3ol34JV45IeggPThFjwQIBjm/OJ30ZBEw/hCX9pw/w4RyaSf82+x2R106FrexuettLzl7fN/uO041NsOKdU6wX4RqLKjht3vSmN1VyB7HR7s/4X6Sr9265bpBtOnZguvpmMQuHFXvGWRkRlfBAxiFdld1to3fXXX997XeLS9is9jhWPrIz7CAijBN0MjsTdRmPzkeiwVJfcqQNin8/hKsxzjlI/zlI2TX9yL7DghNUVISxMgzCFebq4rRkU7SrvbF1yE33LPj2S7j2ujfB3XhyL9Iu5dqRupyH6tMv3TbkN0cy0sziD07UbnrtHqUMkRycxMYHPNkHdSLYjDOEazOVfT8Em3HBjop45kSNcdY+IliNaZiyY5ytZED8wr259SJc1UUH2EV4dttE2wQZz+4FwTMdwjXK76ePYB/3Mgs7YAHXNg7x/9nnnFPvney67wa9H8X9ZbL7fsjfPoaeGzvIYXOhkKt95ARnb4zXfvShXVf+nwg0EYjxOMrO0hcfuLEsu+TrpbPP35XOVn8xHqQrOff5uyo3+ecKX3NF9yy22qJRz4YWzLH5fiOX5znzD3Mbi2fYFfOZkNm17ukiPd2z4vvJjuY4iFJlmvN6NnBvdm/13MeukcV9R9nuge5bFpsFYek8C3qCcEVYktVzrucdGRa0w/0gXjHhWZX8kabY/AyZN5ms7d+U5xUi5lDmHchL8x5yNc8113JPcS81v/fs5XdHz2LaZl4U73Alu3LJ5J6IVIznpGa57c/a02+EK3LU4jBRvaJGka3u8yFbs+wgXM074E8u92hzVItK6QQs3NsQ3f30XZQ/KOFKR/VhkORIbtmdkMf8BU19jDrymCRf6kDqwCA64D7ENuWWCCQC00cgCdfpY5dXLmAEknAd/85HlHHwcn56cPJQ7EGpTUZO1lKORg+3yD0PPR7cYiWvh0REE4f2MAjXcDh7KBeVyemMMOBw5BRoO3ybciMhOSS9w1U0LuKn2U6f55JwJSsnFuyQIVI6kVeUJgw5L/ohXJukmvSPIoXauMAPCaBfgpT1YOrhdTophTmp9TXntGggdbbJoV6Eq/Z6IEcAeheTyC1taG5twhWBEykwI8Ul54qH+/ZOtqe9D7dLtHaQoxwGnOtIVSnSmls4xPslXOPaKDvefWWMWHwAH30Jn34ISw4ZZIoxipyYSf82r50twpWTTuQzpxj5exGu8II1G4L0MZ61vd2f8X8vUirw73Wcjh2Yib6xK9rM1nKScaYZc9KldiP4Q25k6u0//WkdUxaJSC3NcdfcjFkEOcckBx58+13UQi/ZQfZTZCYnmmsHxb8fctfYFOmhLpH7xrh+RP5wproHcSQOi3Blxzg7EdEW5lis0t6015hG+gUp209bYGwsGpP0M7boZ5GpHI5slntqEJjSvcK32ybC1XxK1CSdgE03wpUeKYPj2H1B1JH7r3u2DA/sSfTpZIRr874X8hgXnM50U1/FOGsf1cVmk49Oc/7CuNl3UaZzOXER6ghwdp6TI8agFMpw6ra5P+mbIGXZB22cCeHaTx+JfIp7mf4zJ+D4buMQ/8NiJvZB27Vtsvt+N3x8F3oOI31nsVDI1T6yFXRTXW3CtZs+9Kozv08EIBDjcRCn5ayf++wz5YWH7yjLvvf50tn9teNBuO7+2iovuZ97du4i9Mw1pA42X7GIBxHonslORT+aT3q2MH9g45FtiMz4Xfp9i3HMr8P2x2+9ju4ZFryY/8UclT1WlucgZanTfZC9My+ykM3vgxKu5pvmkcr07OJeKoLUQi1ko7lJLzm7fe/+i/glt3LMe8jZPtfcyzxIGy1CDMwctQMR637pmcm15DAvM+dwjehN95x2ue3/+yVcXadf4aFPle3o/3aZ/g/ClYwig7XH+XFNU0fI2k/fRT2DEq4hN5nNuywiNB+GlefQbimRo648JumWOpA60I8OJOGa895EYOYIJOE6cwyzhAWIQBKu493pHmyRSx5WOW49qIgu4ugfZPPAiFCxItcDjskLZ4zdgxhnIJLJymEPnzNxapOLczCcvSZBVk+LJOIEFynEKdtt4/AWhRMpgz3ENtuq3LkmXMnNqe4h0upcD+9WEXNMkw1++k0qSYSNlcge8psbEoODwipvEVOcCdIVN7cg2vUN54LfOWOnS7h60PZuOw5q/cApbmV0c+tFuDb1oUkaNa9tE650jDOBYyJSAXO+6M/2rvyXW+R6lF11admy6vSHsVX6CJWmA5rTgZ4NSriqwxjQlxYhiMiFD/IMwaQPJiNcQ88tVEBWWrnNCTST/tVPyC7EdjizyBdbEHj/P3vnASdVdfb/VVNMzJs3b4pv/tFYU0x7NYkFCyoqiopdwd6xIRoRxd6wRlHR2DBqxC5qjBhLNIIgsYAoVhQUARtYts0Wtj3/z/csz3J3nLs7uzs7c2f2dz+f2Zm95Zzn/M7vnnvO8zvPuYgulJdyU/44O+P2kx73KM4suICQhP0IVGBCmjiQ2A+vEZy8vP7OWniJ6JJen/4/9RqtJy9DZ9/daQdywTfuLxyCRJkhhuGgRKTCSZlpA6d5770XhBR4yTJvOOSi2/z588NEFiaRsEwvE2ao4+g9RUQIAhd1G91wauIs4/4hEps6Aduu4p9NXjhbaaepb+c+eVF/3Afkz/MjKtpRVibU0CYQ7ULblL7F8RmxicgO7jWwIwKC8vlG3nCO4zhxcY7imMumLHGCq6dNmXD+8exjtQierQjNCKHsy7TxLOL5SD3yjKJuovelXwOHaEeZFAOWREXyzPN7AWGZCQ6kExVcad95DvjzwJ/Rni7f9AW450kX0RenKuf5/ebf5MUzinLyLCIShjoCR9qW6KQAj9ghqigquEbvQcRjrnGBGd6Trwv0pE27x/6eCq5e3o7qiDaNemKCDG0kzxhw9fKnf4NFLtqHjp778Jzj6Rs8px8Oj5lcwIQO6iTdRv4HXzBky4YP6XnpfyEQRcDvR7if5E/tl4tt6RtPW+P9J1jz+T+35hO+mUzhFbvO/7ktnfgnq3nrGaspX1JQXGnziNSk3eaZzfMyTF6MCGs8U5k4SFQk/X7GJTy7GKdwPsvM0nflOUhfJRNPGHNyLm0Z1/F8ow/CZFDEWkQ0F9Joj3le0BegTaQdY2zAGJbnUFcFV+yhDPQz6Z/y/CNf+iGMJ7CHfBB46bdRNtrXTOVgH6sy8PzmmcFYmOdfVLys5n2kywRLJtRyLitgePl5lnMtoiqYki9lIl8mpNEfYqKxlx/b+NBXyGRTVwTXTNfH7YsKrvTNGN/EnUvZ8C10Vnd+fVcFV/gHd6hHvp9/4YVQlx7lClaetr6T3VarflQ/SeWABNdo70+/hUD3EJDg2j3cdFUfR0CCa3ETgIEQYgfRoYhzOKVxOjPI9A9OegZz7qjLVGKf0YvD3Je9xDGKk4/IkFwIruTvg3tsQnTiw8Dv5ptvDg5HRN+OlhVmtjHnEhGJE5z3vOBUYEBMJ4+BKyKQC7IMVuM2zu2OcBXn0MeRTrkYPFJO8MMm3tnDAJzlAnE0MNinPqg3nPg43nFeYw/lIA2cIgzUcbBTtyy/xeCfwSjnMYDnnUI4GHCGMLjH6YETmsFpdyJcsQmBhNnwOF6YXUwHFTGFPCkXTgMcMjj9mRFPXi4UMGAnQodrEWaoR5wVpMv11BsCFTwloo/rKCPLcFKfiNIIkzh13CkEHqQBnp1tzN7H0YLYgG2Ix6RD/uCGkwOREiGS/MEZuzJxAMc29cT1Xpd84xwiD+4HhC7KHxUsEdQ4h2uxnXz5n2VPqUcEFIQrys592p36jbPZ8aFc3V1SGOcaPCIPPvABfIgedBEHJ5Y7ahHEqDuugxvOBYRpIuYQwKkL2inSgkPUB20T+HD/k5a3DTjEOBfOkVbc1p12oLt8c/6AK/cz9zW/cSjigKKcOCPjNurZIy4QgKgbygef4JdH+YMjWCEU0ZZgL05K2kSckYh9TOAANz7cOzgoOYZQhkgHjmxdxT+aV5y4y7OFiFN4gBOXdhuOYCt1S7vrjk44xEY5Ef488hVnJNhRdm8H4/jMfr9nER9xXnI9ZecYOCGcghuCXk8mA9Fucs+TtrexcBNbyRMnKeVm4gH3c6YNbhNNRPvHqgYI0HDZ2yBsJn3abtoMx5LzeE6BCc9bnNVMgOLeiQqu7Pflo2l7SNvvI/LGXibp0KfjucIzA+cxz2/yhMfkz7mUy8U/9rPsIk5jRFW4irjvTnImE3ibHxVcPeIZO2kfaCdoDx1D2n+eJdttt11oHyijtxvdiXDtah1hiy+TyWQuVlPg/oliAX7gDv+72z5k+9wnL8c8yh/w8hUQqDfaVOqDe4pj8Ib6gkfUsW/Z8MEFcL9G30IgioDfj0l1kLbZlUpZXUWFLZ39T2ucOMKaL9vImk/5QbJEV+y5bKNgX+3rj4d2pc3+AgjatGs8I+iT8zziWYIoyTPBP4whFixcGNoZ2m/GDUz6on2e9OijoS1ibIGISd+MNixaJp4dtE8895g4yqovRJgSDUlfm/EJzxP69IwPOMbzkecI57JyAmNPnoXsZ0lb2mf6SNkuKez20P+kr0GfjMkrPLMYG3KcvgZl5flJ2bAH2/1avr0siKikQZkZszhWfGMvzz3GJKRJO83qEPR7SJsy0U/hf/ZznPMoO+Nq+iqMW+mr0EeLps3zljqL2sTvJAiu2dad294VwZX+FtxiLE9f49/PPGMPPvRQEMzhLH1AzvG09S1BTxwQB7rDAQmu0d6ffguB7iEgwbV7uOmqPo6ABNfiJoAvycoAEWc9TnEGltEPgxkcjTgG4zYGO0Sj4fBDHMJZikOfgQ4DPhz6iLE49Rl0Z+OgT48iQqjA+cv7cBBtcMrzQYDCoc1yUIiHOAlIP9NGJ4trGVC7ox3bcYozuMaRjdOgEIIr4gJYUx7swGHKwB4ngi8rzP3mIhP7EeEoM05Wyk05SIMlnDiPQTnXIjjggMApwoCfKDiESkSAqNgAZjiauyu44thFPEJ0wVGOwxqnAHnCA5wqCEz9+/cPfCMvryuEJThIlA72IrrCTxzDXI9IExVcsRUnOmVENCI/yooQTccYPBA3cEaDJ+d2tMEtRDA4DKY4X3B4kD94IubiCMlGcMXxgdOH60mXsiHgYitiKw58HCrUObaBC9HKzOanLrn/cKAQcQa3WR4r+p7daNm7Wr84uOBBb0S4IpBgO+0FmCFiEylAfRJlSPQVgo1vYMp+cOV+d1GBshO5Bz8pOxMOcDLBIdImD7iOaBciuRoabM477wQHHTYQDQcX47butgPd4RvCHo42xCzaGO5r7lEcieDiUb9xtlJfOI0QwJh0wT0FrvAKfnGvwllwBCPnebSNJR+Wr0MIAzfuC9piVh3gvkGAw+HoW1fxj+YVJ7iSL6Iqky14FvB+LTjCPUBZEN3Tl6XF2Uj0Ck5feIDNtN/cM9wbcCGOz4hT8Ik8WdL34IMPDg5Q7KBtwMHJvUNbRN48ryhHNmVJfzaRF3aAm7exPJuoexyl1DF1hOhNO5Bpo97gBs5jnmW0Mzhsacu8DfS64zwijrAdzCgL6eJshlvenkQFV57FtIW0I7QzRI9yLmnyzCHClnaK37TB3Hu0q9yHPC+wAd5wnDrgHmJz0YV7Gbu32GKLcD3RJXxo79i30UYbtYtw5XrvG9Cucy6Ti8AQBzyTT6hzcGBCEe2G59UdwbWrdYRY6e0XOMNBJrhgI/WKnfSXwB2esXWnfejqcz9kFPnjk3t4nm+55ZYBL9pAxBFs5NlJfdFW+EQGLs+GDzzHtAmBOAT8fuReLooPywt/+p41PXOlNV/ZP1mC65X9g13YV8hlhL0e6T8xjmNsSNu98cYb2yabbNLug7hKHx0BkXaM/h19Cp51tEW0mwiPfo6n7d+0LzzjeV4x8YZ3X/PhtRv0dXgW0tfjHNpjnvs8F3gmcB79GvoTLK3PksdMNOqu4Mrzn/ae5yN9LcQ7yoWtPG95vlE2nme0p9jj5eDby4JQu+GGGwbM0vHCXp679AURaMGYPhmTU+n/gxnf/O8rknAeY16eeTyTqYv0dPmffg7PoXQhmGcsYwrGeeATtbknv7sS4Zpt3bk92QqucIN6Axs4AxfACC7Rh6HvyHOOuvG09V0kbXWxPFNkZ5+5tyS4xvUEtV8IZI+ABNfssdKZQqANAQmubVAU5Q9m1CKG4pBmYI3wkf7BUY/TlYFL3MZA2Jd1QnjFoY6gw7UMUnk3Jk5noixxnHbHqc3gFCEFJzJpMijmQ2QjbIDSsgAAIABJREFUTmeiZJhdzMAfR1CmDacr5WCmNAN3nPA43bGNQS5pgQMDY8qMwzJui3P0+/nYmylSMK7s5IXghxMDO8APm6gPBss4H3BoUAYcuzhDECGpPzBH6KAciCcubCPwUFacHpSTD2mTHs500mcQHl1auSeCK2VjAEz+CG0sn0vdkCecIE8i7jbbbLOvCK44CnDmI3QieCIgcT7pcD0OFQRmxBHK7puXEa6RHw4RygceXAcm8NyFar8u/Zv6RIhh8M4sckRRbPb8wRhekD4DfQbxcRyAg5QDfpIWdQrW8Baxn3qj804aUcHVJwFgM/ZTDnDABriNAB+d+OBl70r9xtnseMTxNmonYg/OHZz9iF4e4e5tiGNGZCK4EZGAwIbjCo74hgiAsI4ABL8RJrEPG3BKkQ8YwBlwoz7AEWx49uCIwoFC3b7y6quBN2CN4wwnT9zWk3bAMc+WbzgbORceYDv28RsBh3IgkoJh3AZe8ImJISw/x/0EJqTBN1GvpMM9hyjmW7SdYQIJvPW2jvPBnP+JTKSdwlHpW1fxj+ZF2u4s9PT4hi+IunCV+xRecH86HohrCHaUkTaEjXpF5ON+gVuUlXsIflF+JncQuQdv0icQ0EZiF20Kzkhw43q/t/jNh/aE8nv7kE1Z0gVXRH/aUJ6BtNfY5s8n8sNmJk7A1454CZdp2xD2qBtsjrZBPLOI/kEYRYQneoi2knuDPOEZ+bEP5y24+T1Hu4E4yPOB5x4OSezifDDHwYwgB9cQ65jkwLMF3sBVMKdumbhDZDROcN943hLFQr3zfOZa7nnyQvwjD+yBa4i8lJN7EIe250V7C3bkQZnJl2c65YUP1IsLPN0RXLtaR+THs5BnB5wFUz7UC1jzoYyUmbr3ravtQ1ef+56Pf8NzyhblOXZSx2DJPQYXmcwUnVSRDR8ovzYhEIeA34/FJGLUVn5p9Qtfs8Zp463l1n2tedT3Cyu8jvp+sAN7sAv7koAnfVPuf54L9D0yfejD0iflmcaHdpoxCm0mE0KZbMQ5tI8cTy8XfX7vd9OOcg2Th+hP8mxHLORZxzmcSx+F5yOTOOnv8KFfSX7YycQtt4P2kIlCjPc8X8pEv5I+Ge00Y1E/xm/2cSzdZo6RNukxBgWXdGHTy0L6mbBiH9fS3vOMJV+uAT/6H2BFefjmf/Z7HmDAxCiuj0ubfCmfl8e/uZY8mbREGXx/T7/BhPESk46oE/phcWlSjmzqzq/HXuqTiU30M3w/39Qnk9qoX+oBOxxzuEB/Au7QP2KykXMnmoZ+S3QVB8SBrnKA5wJ+B21CQAh0HwEJrt3HTlf2YQQkuBZ35TM4JkIKhyIO60wfnKRE2kQd8umlZqDnggznu9MUhy6/ERqYZcvAjE4OzlacuzhnmfHr+6Pp0rlhCV1mPzOjmIETUU04z3H+Bmfx8cfbyaNGhXQYaDEAJBK2ow2RCEcvAzIc0jh1cQjj7OUb5ySYMOBzx3+m9HDQMwhGJCVajcFhVAyjnERwISjhiGfwh21xZccZzoAbZzWYUb4RJ5wQHNxEbTJgjjpAqQ8EK8qAaIHtOFcREBhwIprgNGZwj9CNw9Vx4xtnOMIBduO09Q1hhIErgjMOEAbS6VtHZSct0iRt8nChEQc1vxGJcL5jD+XBRjacd/CI6CbqGE46j/iGm0T3ISDjjPAtWkZETscC/NwpjgDngopfl+nby4WggDOd60kn1MWIEYErcBKBjLr289M5QN1wz5CGl4GyIz4gpsBjcIYLft8wsx2RgfuHc70+SYPZ9fAjndvRsmdbv3E2Ox5xvOVewBlFncIn6oo6wwFCnRGxy73k5R0euTdxkLlo4vnwzT7EMoRV2gcXXDmGHbQLLLEGBnAWTPhQx9xTfr/DdWwg8gEbuFewr6Otu+1AFPNs+EYbi5hMu+L2I4zR9uFYhEuUtbMNZyA4ch3l9/ZhzIUXBn54tK+ng504rhCriSCkbQBD6scx5D6jncNpFW0DSKMr+Me1aW4L36RPW0LbRBvl9xbiGvZ4mxRtc7xNIKqQNpY2gHMpC5yAjy4Op9+DnjfHEW3pqyBQcj3Y0b4QFYjjLioeZlOW9GcTWMNl2k3q1jGmTAittN9xOLudfLuAgaOZ5x5tAWk4RqwegXOZ+uL5ScRqlA9+HtdwH3CfejtD+jijee4RhcM54ICtCLncMzwXKQtOWp/c5OXxNpDnmduQbjvpgyd1TD3yDKAt5Rpf8SDajnleONu5R7zdgxsIuzif4T2CIhsc4jfngysrBnA800bbAe60tziFu1tHft/B2Wj7Bn7YjPM3+lwmH3/mZtM+dPW5n6ms7IPn3O88d8DO7y/4DtfhP/2o6JYNH6Ln67cQiCLg7RXPimL71H/8jjXOvN8abjvYGv/cz5rPXsuaR3wjP+Ir+Zy9Vsg35D/zfsOeYsMwzl6e8zxDaJNcNIw71/czvuManqN8878fS/+m3eKZTbvLM4vnYbb5pKfVlf/Jtzfyoq9KeRg38M3/XbGrmM7tjbrjnbjwBS6AYVd4V0zYydbie86ozkqnziS4Rnt/+i0EuoeABNfu4aar+jgCElyLmwA4TBAecBLGfTiOEzrdIZ9eco5zng+cEcWY2YzzkcEw6ZOfb5zvaUf3+3G3jTT9ON8IXQyoSJsBNwM4nLDZ2OhpkzdpcR32EgWESMhgn7Td1s7KTBrkSzkynRstY/R4dL+XzffRQQczHL0Mvvmf9DkvPQ32YStOdWxnsAnWUSy4hv+juCGSufgbTRN8/Hyvm/TjjmFHZfc0sA2bKAtOGBzCCGUsOZYuuEbT5booj8CD/9kfLZtf4/l5fcINPgzAERi5JtvNywU+XE862A9mYJte135+dL/bg+ME27kXwAH70+syKrjioMfZxDVwEn67/XH14HllW7/gkMnmKD6kmV7/7OM63+/n+37Kxr2I/ZQ3em9yHeelb34taWI/mHOub24nx7gXEBWpD+5R9nma4IUYSQQ04hFCLLh1tnn+zpts2wGug1N+XUd8owzYCv+5RxHKuKfjuBxns+fJdX5PefuQ6Z7gPBdcEdUQ36gTsMJe7ifsj6sb7MgWf87FPucG12XavAzUDXhwX8EVcKdO49okx5DyZrov3E7yJ4/0jeMcIw+upw5oM9nHsfRrOiuLpwfu/GbjGjDnnicP6pr2w8uUKZ90O/1/T59raXeIHiU97i+va/Ljt98b1KmfB7bs93M9Xb5Jm2NgwTXwAT5GzyVtznN+c09H28DoudG0PX2O+4fVAFxwZXIQ5QF337wclBW8KCc8ddw4nr6RNml0ZgfneB2TBml1tY4cC9JJfyal4+Z2epkcv47aB84lbdKiLsDZ72u3nXOy2Tzf6P0FFxEJ/F5PTycbPqRfo/+FAAjAHe5TuFt8n5TVVFdZVfkXVj97krXcc5Q1n/Kj/Aiup/wo5Ee+5I8dNTXt3wlafHjmhgNdEU67cm5fxTOp5Vbd5eZ+SWr9yi7Vb6lxQIKr+r1CoOcISHDtOYZKoQ8iIMG1D1Z6J0XGCYpDl84Wjj939GXrNOwk+eA0xRFJ2uTTmIUYHJemOyhxGjEA5Ju0C7m5AxT8cA7zf2cb52G7Y53pfMrquHFeruojU17RfeRFXWEjojYRT7xjJ05w5VqvF+cR3/Cqs82vI78o9zq7LtNx0nLbqYuOsM10Pfui9wLXZ9qigiuRnjjbsZ36pNzZ1hPnFaJ+o2WKlrer9yb2x3GdY/DH65VyRnFBYCVSniVQ+UZMyoYvbjtpcX5X2wG/zu2K44jbT/qcG1dOt6ezb/LprH0Ar6jgSlQgIiP1gg2UN4phR3m6/V7OdPw7ujbTMcrv9Uk5wKWzNN0Gvy+6gyF5eB3wO9cbNjqPyId6yhbjTLZwrde1Y5R+nuNC3TiWYNtRvhyj/FwDH+Kw5DzKwzlxbSDHESKJIiaKl8hSlvgjSpcIXNp5ljxmmVuWryetTLaxj7J6/WY6J73s3fnfy0Q+Xa2jKBYd4eZ2eV5+31C+OKzZ7zhTf3HnedodfXOt31/Om47w5Fg2fOgoTx3rewjAM/hF21CsH/r9tYvnW/2cZ61uyi3WcP9Ia7lhZ2u+7I/WfNqquRFgSeeyP4Z0SZ98yI98JTwVL3eKlfOyW5wTB8QBcaBrHJDg2vf6uCpx7hGQ4Jp7TJViH0BAgmsfqGQVUQjkCAGWT2WpSd5VyhK0RDLhGO7LG+9V4v2siNAsVxxdArQv49KVsiO48u4volsRfToSF7qSbjGfy30FLrz7mOVPWSIWIVqbEMglAvCMdpx3y7HcOFGsLNVMtD7L47NUP++ipb0n2lWbEBACpYFAKQiubU7n6mpLff651b/7H2uc/ldrfPwCa7r9YGu+YgtrHvMbaz5rDWseveryzynft+bhX2svyP5pleXHOZ/rrtgipEN6pEv65FNTwsvGtmFaxEK8ytA1MUJ4CS9xQBwoZQ5IcC2NfqtKUVgEJLgWFn/lXqQISHAt0oqT2UKgAAiw5CXvI+VdmzjkJbhaeDcryyzznk3eN9jV6MwCVGPismQpUt6nzLsaWXZYm4WJDLxDmshC3vnK+05ZklabEMglAkRlzps3L7wvdciQIbbNNtvYFltsYVtttVWYRMK7X4k6Z7IN0XDahIAQKA0ESkpwdXEwlbKaVFVY5nfp4vet6e1/W8tTl1rznYdY83XbLf9c2c+aEViPLVv+OXed5cfvPCRcx/WkE5YNJl3S97z0LSzEAXFAHBAHxIHEc0CCa2n0W1WKwiIgwbWw+Cv3IkVAgmuRVpzMFgIFQIDl03hH3dSpU+3tt9/OyfKqBShGTrNkOU6E6GeffdaIdiViTBGaXYMY0QehmndXsnynttb364HJ9OnTbdasWeHdun09mly8yD0CiC68t5bl4qdNm2ZPP/10EPeJNJ88ebLNmDEjCLK0/ZyrTQgIgdJAoCQF14jju7byS6v/bJHVL3jV6t951urfeHz5Z/Ykq//PHVb/3G3LPzMnLj/O+Vz32SIjHYmsiv4SB8QBcUAcEAeKkwMSXEuj36pSFBYBCa6FxV+5FykCElyLtOJkthAQAkJACAgBISAEhIAQEAJCoIsIlLrgKsd4cTrGVW+qN3FAHBAHxIFcckCCaxc7iDpdCGRAQIJrBlC0Swh0hoAE184Q0nEhIASEgBAQAkJACAgBISAEhEBpICDBVQ7tXDq0lZb4JA6IA+KAOJBEDkhwLY1+q0pRWAQkuBYWf+VepAhIcC3SipPZQkAICAEhIASEgBAQAkJACAiBLiIgwVWO8SQ6xmWTeCkOiAPigDiQSw5IcO1iB1GnC4EMCEhwzQCKdgmBzhCQ4NoZQjouBISAEBACQkAICAEhIASEgBAoDQQkuMqhnUuHttISn8QBcUAcEAeSyAEJrqXRb1UpCouABNfC4q/cixQBCa5FWnEyWwgIASEgBISAEBACQkAICAEh0EUEJLjKMZ5Ex7hsEi/FAXFAHBAHcskBCa5d7CDqdCGQAQEJrhlA0S4h0BkCElw7Q0jHhYAQEAJCQAgIASEgBISAEBACpYGABFc5tHPp0FZa4pM4IA6IA+JAEjkgwbU0+q0qRWERkOBaWPyVe5EiIMG1SCtOZgsBISAEhIAQEAJCQAgIASEgBLqIgARXOcaT6BiXTeKlOCAOiAPiQC45IMG1ix1EnS4EMiAgwTUDKNolBDpDQIJrZwjpuBAQAkJACAgBISAEhIAQEAJCoDQQkOAqh3YuHdpKS3wSB8QBcUAcSCIHJLiWRr9VpSgsAhJcC4u/ci9SBCS4FmnFyWwhIASEgBAQAkJACAgBISAEhEAXEZDgKsd4Eh3jskm8FAfEAXFAHMglByS4drGDqNOFQAYEJLhmAEW7hEBnCEhw7QwhHRcCQkAICAEhIASEgBAQAkJACJQGAhJc5dDOpUNbaYlP4oA4IA6IA0nkgATX0ui3qhSFRUCCa2HxV+5FioAE1yKtOJktBISAEBACQkAICAEhIASEgBDoIgISXOUYT6JjXDaJl+KAOCAOiAO55IAE1y52EHW6EMiAgATXDKBolxDoDAEJrp0hpONCQAgIASEgBISAEBACQkAICIHSQECCqxzauXRoKy3xSRwQB8QBcSCJHJDgWhr9VpWisAhIcC0s/sq9SBGQ4FqkFSezhYAQEAJCQAgIASEgBISAEBACXURAgqsc40l0jMsm8VIcEAfEAXEglxyQ4NrFDqJOFwIZEJDgmgEU7RICnSEgwbUzhHRcCAgBISAEhIAQEAJCQAgIASFQGghIcJVDO5cObaUlPokD4oA4IA4kkQMSXEuj36pSFBYBCa6FxV+5FykCElyLtOL6mNktLS19rMQqblcQwHEojnQFMZ0rBISAEBACQkAI9FUEJLjKMZ5Ex7hsEi/FAXFAHBAHcskBCa59taercucSAQmuuURTafUZBCS4lm5VNzU1WXl5ub3xxhtGR+Ozzz6zhoaGghQYx05FRYW99NJLNnv2bPv000/bbGlsbLQvvvjCFi9eHL75n62+vt7effddmzVrlr3++utWW1vba7aTJ/i89tpr9vzzzwdbXcTj2HvvvRcw5LuysjLWDs798ssvg93YTGexUEIgdY2tixYtCjZRniRtcZhjI5jBXWyHN0uXLm0znXKBMbyePn26Pf300/bkk0+G+pk3b17gTXV1tX3yySe2ZMmSUAdtF6f9IB/S/uCDD+yVV14J58M7bUJACAgBISAEhIAQKFUEJLgW1qGdqils/rl0Zist1aU4IA6IA+JAUjkgwbVUe7IqVz4RkOCaT7SVV8kgIMG1ZKryKwWh04NYee6559qQIUOCOIV4VYgNEQuB7NBDD7XRo0fbv/71rzbhMpVK2YsvvmjPPPNM+OZ/NgTYcePG2QknnGBnnXWWffTRR71mOgLd1KlT7bTTTrP99tsvCK/YjEOKY+PHj7d99tknfL/55puxdmD7jBkzgt3YvGDBgpBG7AW9eIC6fuutt2zixIk2c+bMICwWSvzNVMw4zLGRyQJwF9sRrhFYfaNcL7/8cuD1XnvtZZtuuqlttNFGdsABBxjtGSIrQv0TTzxhzz77bKgDvzb9G9EXsX/ChAl24okn2pQpU8L16efpfyEgBISAEBACQkAIlAoCElwL5xxnrFCdSoUJgUl1UMuuwvFD2At7cUAcEAdyxwEJrqXSc1U5ComABNdCoq+8ixYBCa5FW3WdGs6A/oUXXrDTTz/d9txzT3vuuedCtGCnF/bCCXV1dSGydejQoTZy5Mh2gqsLq4idY8eODdGvmECE4qWXXmrHHntsrwuuVVVV9u9//zvYhrBKFC6CK8Ifx/7yl7/Y4MGD7aabbrI4wRXhjujYM844I4iB9957r33++ecFi3B955137I477rCjjjrKbrnllnZRxb1QxV1OMg5zF0H/9re/2bBhw4LtUczhNLxAvIcznPfYY4+FCQVvv/22wbVHH33URowYYeecc04QXTMZR6QsEbQ333xzqLPzzz/fwIzrtQkBISAEhIAQEAJCoFQRkOCaO2duto5xxgQ4flmZZfqylYfirmVyIRNNX3311bAKS9x52p//ehTmwlwcEAfEgeLhgATXUu3Jqlz5RECCaz7RVl4lg4AE15Kpyq8UhAhCOhinnnqq7b777gUXXFmylYhEIgmjEa44IBDN/vznPwfxi6V92T7++GO78MILg2DY2xGuLL2LTdiGjemCK5G2O+ywg914442xgivL2RKR+ac//cmuv/76ENHbm8sgf6XC03a8//779ve//93OPPNMu//++0PkJmJmUraOMGc54QcffDAIodg+d+7cNrPZTzTrQQcdFMRYoogRxykbIioRsojn5513nl111VUharrt4sgPJiSwhDQTEi644AL7xz/+EaJdkxQFHDFXP4WAEBACQkAICAEhkBMEkiy40j/kVQ/0xVnRhAmYTNJLkoObyaK8ZoQ+KOOYbGyjHA899FAY89A/5/+460ifPip9YF7HoiWIi8e5H1en2q86FAfEAXEg/xyQ4JqTbqMS6eMISHDt4wRQ8buHgATX7uFWDFcVi+DqUaQsG8uMbv5nKzbBlSVwb7vttuAcYSnfQm/uTANHcE3aFie4up3YjO1EnFIW3/7617/a9ttvHyYSsGRwpo3BDMI9aSDGZtpwkBEte/HFF4flh+GdxNZMSGmfEBACQkAICAEhUEoIeB8xic5fxEZeC3H55ZeHFWMQXenTJclWIk8RTZ966qmwOko2ttGnZWLmrbfeGq7tSHCdP39+SHvMmDH26D//qSWI9c7bRPE/G77rnPwLS8JcmIsDX+WABNdS6r2qLIVCQIJroZBXvkWNgATXoq6+Do0vFsEVkYvoxKVLl7ZFKFKwYhNcicpkRj7L1DITv9AbuCIiIlgS+Zm0rTPBFZux3YVQygNHaLMQXC+77LIQ+ZCpXFzjfIqKtdFzOc4y0CxD/Omnn0psjYKj30JACAgBISAEhEDJIpBUwZX+Myu0sKIMr4VgtRJe0fHGG28kSnDiFSK8roOI1ddffz0r27oiuDIJdeHChW1LCivC9atOdAkLwkQcEAfEAXGgMw5IcC3ZrqwKlkcEJLjmEWxlVToISHAt/rpEXCKSj2VXcQBMmTLFpk6dGr5xUhx33HEZlxTmOkTZd999Nyy7Onny5PC+yxkzZoS06LxExSoiBRGoeM8l55AP7yEiL5a96mj5XISzuCWFEb6YyU1UKGXwiEQXXI888siw1O+TTz4Z3tOJndOmTTMiSrmOtNMjE/kfwY7Z48xCdzx4jy1LlCGwuZAHA+LEP87B+dPRksLkg61ggF3YRz7ky4x8L48zDXF5yZIloawzZ84M57MELtfMmTPHcLLEbS6iEp1JPbDMGFGeXE8Z2Ye92M2SuR9++GHAnSXPsJPrsYf8sZcIT7eZdOAP9YCThzKB1fTp04ONnEcdkhZ1Ft3ADwcZUQicT1qOA/WEEJ0uQsdh7mXEBq7lG566c5D36Q4YMCAsBQy/X3zxxfDB4YXYjW3UL/+DJ1hFN69TloD2+wV7SYfl4bAruvWkvqLp6LcQEAJCQAgIASEgBJKAgPepOnNU5vs4/TfGGEyq48MrOsaOHWvPPPNM6EfSt2WCI/1b+rH0SaNiJOMh+nL08TiHvidjAfq29PNwvNL3pY/OtfT5SNNXVSFN8ucczuX3m2++GdLgHMeDPjdjA8bRkyZNCv1fzmVcQp/Vz4t+u+DKNTfffHPoJ2MT1yEoY69f62VkP31bT4fyMLagv0+fGxsZCzB5kHe+cpxz+SY99jPWoL/Lh348EcR+nqerb4kW4oA4IA6IA6XIAQmuSeh1yoZiR0CCa7HXoOwvCAISXAsCe04zpWOE4+C6664L77XccccdbbfddrNDDjmk7Z2kmd7hikCKwHnttdfaEUccYQMHDrSddtopvDMVUQuRLCqsMcDHMXD11Vfb0UcfbeSz5ZZbhrzOPvvsMLCPK1hHgiuC2O23326XXnppcFwgBrK54HrwwQfbkCFDQp777rtveJcq5eFdqbz7FUcKIlp0438cI48//riNHj3adt11Vxs0aJDts88+dtppp4X3tYKbC8px4p+Lc3GCK+IgTpFHH33UeM8sdvGuV94De8oppwQxE9yiG04OBD4wHj58eMB96623DtfgVEJkjNuwF8fSf55/PtTDUUcdZTvvvLNttdVWoR6wE5ERvKk/3kt60kknhegA8qU84It4ir1g6zaTDu9FveSSS8KyyJTpjDPOMDAnopTzRo0aZffcc08QMSm7bzijWE75hBNOsKFDhwab4JO/s/eOO+4ITp/oNXGYuxPQ34fLN44z3w9um2yyScCZvOAun3PPPTe89xXBGgGa/zO9wxXe43gjeoLywmPKfthhhxnLFePcitrZk/pyfPQtBISAEBACQkAICIGkIOB9qqQ5VxEIH374YbviiitCX5TJe/RXeZcp/WkESQRI+rH08f711FPtlttlTMBSvw8++GCYyMg19KuJRj311FPt+OOPt5EjRwYx91//+leYoEc/j+sQLhnjkB/9Xfq0Z555ZhibIIoyLnG8EFxZ8vj0008P519wwQXGWOif//xnmDiJiOvn+rcLrox3SJ9xAh/yYwzHxEv6sFzLZEP+R3AGA0+Dia/08++8804jzxNPPDHYQP8VpzLl5Vy+uZ7li+kPM2ZiPEDeTEgkH09T3xJZxAFxQBwQB0qVAxJck9LzlB3FjIAE12KuPdleMAQkuBYM+pxkzMCbTgSi4qGHHmqHH354EMkY9DOY32+//Wzbbbf9SoQrjhYiVFmuC7GKgTjLdp188slBeEKIQ7zDSYH4RJQf4iWD9WOPPTbkgTOEgftFF10UxCsXSjMVrCPBldnsCI2kTVo4JNhccN17772D4HfMMceEfLETBwVlxc5rrrkmzNj2fLGXNBHUKBflw5mBeIjAiXgLXiwDhljKFif+dSa4Eh189913G7YRSUw+ODYQQhEbR4wYEcRYRD4wxwGCk4ayYgvngyEi55///OeQFmJg3IaIjDMHDBAIycujANiHgwknDUI5YjpCJ+XlPqeslIdIVCJD4Qb4gcv5558fhGjqlvP3339/GzZsWHBK4WzCTsrC+ZQNZxiRAb7hDAJTBG3EeJxA2AMHOZ/rqFuEUBxbbHGYuxMQ5xF1TxQAmPh+BNfNN9882A+O2M6H+vYIiEceeaSNp+zzjTyJCKDM2EmZuBaHFcIymJA++cHZntaX56tvISAEhIAQEAJCQAgkBQHvUyXNwYpISH+OyX0IoPTH6OciHDImYdzDRE1WYKFfee9999nCRYtaI1VrasJkQ0RTBEkXFukXI5gy2ZF+KBGp9PWYtEn/lfEL5/Cb/qv3J1nF57777gt96JtuuilEiDpe9OXJhzEI4wDEW97nir30czsSXBlfcS39ea5jPHLllVeGPjsDh0Y6AAAgAElEQVRlpnxMmqT/Stl5n63nCwZ33XWXjR8/PrwPlusRoxFm+TABEowYB1FO+tCMAZhEiX3g+/EnnyjCVe+EbeOUc0vfEtzEAXGgFDkgwTUpPU/ZUcwISHAt5tqT7QVDQIJrwaDPScYsfYXTgIhWBCQcAgijLL+LswIRjGNEJzLIRrBDjGN2OE4C9iNe4nRgYE9E5IUXXmgHHHBAiP7D0eBLbTGQJ0oUkWvChAkh2pWIVxwYpM2s87itI8HVhVWEOYQ9lsRi8/1EMSK8UU6cB27nmDFjgjBIlCJlJX8cSMzaxh4XoHFWPPbYY8FhQRQm4uiBBx4YsEGUZKndOPEvTnBF1GVpXpwliHWkh2gK9jhzcHCwn2hX8velkhFosYGISmbO42ShE8gyX9iMGMgs+7iNY6RH2RBcH3jggbCEL/WAYwg+uLDKDHhES+oMRw64IJxH92MjkQBgSllwMoH3NttsE7jhThocOnCBqACihREpsdk3rnWR+eKLLw7pkSblw7GEgAtGOLKIVoWDcZi7E5D6JrKWCGzKFd1PRDCTA8CZuuUDfuAL18AFkRfBnXvBNxxhXOORtzitsJPzcdwNHjw4COcI0jiselpfnq++hYAQEAJCQAgIASGQFAS8T5UU5yp9eIRGJswxEZFJoYigLItLv5n+KZP96AcjaNKXZOInx1gmlz4b/VxE1gvGjAnjAq6lr8l+BEg+jC2IomXcQB+XiYmMO1gKmL4uE1ZZWcXPR+Ck/8t+xkikx7gIwZX+KSv08JtJiNiLfYuXLAmCKTbyIW1EXfImbcZq5EsfExvp49Jfxx76zaTBNQik9JsRS8mT/j397SA033tvGDMwnmOVIwRpJjoiGmOH50Wfl7IyDiFdylWJICzBUYKjOCAOiAPiQB/ggATXpPQ8ZUcxIyDBtZhrT7YXDAEJrgWDPicZ43xg6WAiC5lhjZDly6HivMAJgKAaFVwRXRm8s6wW+3Fq4IzgOj7MAkc83G677ULUJbOsiYrEAcKSw4itDNw9n2wK0hPBNV2I9fyY3c4McUQ5RGIXNXFcICYjdmIzzgjHBYcMjhOiNyk7S5KBR5z4Fye4+ns9yR9McPogljqG4Amu5EHkK/WEowRsHUccLv5eVS9TZ984UTxql4hYHCpx9RAVVuME1+h+8iY9sPTlqMkvuhFBi3CK4EuZfMMBRHQs79uN7uc474qiPoggRfx3vsVh7k7AjgTXqBDrNkS/4wRXbMN2ysA5Xl98U1YEaCJ8uWfgTU/rK2qTfgsBISAEhIAQEAJCIAkIeF8rKYIrfWQESCaAMqkPUZT+OX1IJhQy6ZMlhBmTYDNCJWInSwUTAcp59OPoY9KPpV/qZUOsRKRF0EVw5B2vnMe1LOXLdekCp1/LSie8A5UJrETNcj1pMb6in4qYieDp52MHUabYhHhKv5kxF/tcBEUcZbIjAijXIcYyWRN7EF7pf6bbQ55eZmwhEhahGPvIE6EaIZa+bUd5uZ36ViSbOCAOiAPiQF/ggATXJPQ6ZUOxIyDBtdhrUPYXBAEJrgWBvceZIhAh+jFo32WXXYIjgFnNOFB8Q3CdPn16eGdRVHBlYI/Yh5CJ+MR1CKoM3Bnk0ynBAYFgyWxpZovjYGAmN8sTE5mJAwFHAYJhNltvCK44GZj9TcQlkZdEKuKQIOKWJWP33HPPIMjiwKFcOCreeeed4JSgDOBGxCwOkDjxL05wZYlgBF+W9EVwpR4Q58gHHMETexAZWfqYGebYiwOJZcC4BnEPhxD5Iwhns3Eus92JQCbClevJM1rvnk53BFdsxFZsJnKYckQ3Zv9jN+VCuPatI8EVbKknhGLel4qDDHE8DnN3AuZacCVd8kb0hS84wnCy8YEbOMxYYpsIX4RjnHo9rS/HR99CQAgIASEgBISAEEgKAt7XSoqz1UVH+n4Ihwii9MsQO1nFhFeP0Eejr825iIz0LaMiJRMuiSAlGpZVTygbYyHGMQic9L85xhiIyY+slNOZ4IoQ/MYbb4S8EVzpc9N/jRNc6acTcYvwiXhMBC4TYomU5Rj2pQuu9L2xl7Iw1iJaNl1wxQ76pAiy9KcRnykLZfLyMGYjL3CIyysp9S07JPSIA+KAOCAO5IMDElyT0vOUHcWMgATXYq492V4wBCS4Fgz6HmUcFQIHDhwYIiwZ4Ec3nAx0ME499dR2Ea4Mwpn9zfsqiYwlypFBPg4ABvJEbTJ7esCAAeG9niwdy0Df34uJ2IegyXJYOERcPMOmuK03BFfEXmZxE5HIcsq8w4jIUsQ/IlgRVBHWKBNlo4w4J1iSlwhHRE8cE4iKceJfFGcEaK4nT4RdBFXSZ/ldnEA4baJ5EfWKDeDMb0RrHERcR3QxYjfvOPV3SCEGk25HOFIPOI2oU0RPlmDmekRmrue4b90RXIkAZjld8IMbLIUW3XAw8U5XxGwcT751JLiy9DLRBCw1DIaXX355cDzFYe5OwFwKrqRJhAN1xHLEvNeXe4D64gM3yI/lpuEF2CLUM6mgJ/Xl+OhbCAgBISAEhIAQEAJJQcD7WvlwdnaWB/0zhEzESVbYQQxlUh9L+NLnpV/K/tNOOy1Ei9I3pb9Lf5xVd+jX88oIokQZ13KN99WZBOmCLX1A8mDyHWMf+qWdCa70VRE66eeTF2Io+1ghh2vTI1wRT+k/0i9nkiKvtcAu9sWJoETevvDCC6EvipAaJ7hSJiZFIriycgxjG8riH2xhXEafOy6vzupCxyWAiAPigDggDpQSByS4JqXnKTuKGQEJrsVce7K9YAhIcC0Y9D3KGLGRwTTLyiJiUY8MxKNbnOCKUwPBjus23HBD23jjjW2TTTbJ+GFpVSJgEQLdacHSsYi8/fv3D+/m9LyJ+ozbekNwJS+cCgjARGTieMDRQfQt73zdbLPNbKONNspYLsrLe1S5BqEyTvyLE1xx9OAIYrngP/7xjyGfOBwRJ3HqIN6xcS3RlUTZbrHFFgF/yoDzBJGUDm7chj0ssYb4jWiLKE49+DtuiQbAicbWHcEVwRr8EB5dcI0uWcwMfJxORIni4PGtI8GV64ngZQY+nOM9WERex2HuTsBcCq7R+4X66oz3Q4YODRENSxsaelRfjo++hYAQEAJCQAgIASGQFAS8r5UEpyrjFQRJlhJmIiHRrER6Imj6h6hX+o/0JVlOF5HW+6zsZ0IgEwE578UXXwx9biYREiHLxDpEXERZ+uAInKRBP7YzwZXxD4IrE00Ra11wpT/M+CddcO0IzzgR1O1hTBInuNL3Z4Io5zAp1iN94/KLyyvufO2XwCIOiAPigDhQihyQ4JqUnqfsKGYEJLgWc+3J9oIhIMG1YND3KOMgvFVW2tXjxoUIS5aRIhI1usUJrginLIWLoEZ0KA4H3i+U6cOA3pcORjQlSpNIWpbEYikuIkUPPvjgIMIh9uGYyLT1huCKYIdwh6DJ8sjMgMe5ghhJ9CjL1+K4yVQu9vFOKBw83XmHK9c8/vjjQTTlXbfMrsfpkimvZyZPDst7uSCN+Ecd4ARiyTEETJYH3n///UO9MGs+bkO8dPGQuqEeqHuW/yUqEzvoVOKI6o7giiOKyABE9VwKrix/TXQw715FfMb2fAqu3C+UDUcWAjURvAjcmeqLfUQIlFdUBPG6J/UVV4/aLwSEgBAQAkJACAiBQiGQJMGV1zogmCK4MiZhSVwmkSKQ+ofJn6zowtiD/jfjDT5Eko4bNy6845VJqKzSQ9+ePqYLroi0vI6DpYURaV3g7IngiqhLtCnvlkV8Zczl4wl+Z3Jax4mg2US4kiaTSpmwicCMuOyiK8coL/1c+v/kHZdXJru0TyKLOCAOiAPiQKlyQIJroXqayreUEJDgWkq1qbLkDQEJrnmDOqcZedQgg31ELN45SZRhdGMATgcjfUlhRFOEJ0Q6xFJmeeOUyNTJYjlYxLJolCO/EWFxjjALnehMIh6JjOR9mJk2BFcE2b322iu8A5RltnAOsOEUYHlXRFMEUsTIjvaHg2bhHZssOUakKu8VfeKJJ0KavNOJ/9lPlCTlxSmTXj4EUMQ0nE7p4h+2Uva4CFew9ffjIuwy6x3nUHoe/E8+RHhGMaQM5I3zBGcRQilLD3vkKHmnn+/l9m+up2zUA/XJu2xZKhdOkG53BVeP3M2V4Ap/sAeuEOFKnfA+rDjM3QmYywhXTxOnG9HZRCYjrGaqL68zroluPa2vaFr6LQSEgBAQAkJACAiBQiHg/aK4flA+9yOE8loQXr9BH54+dnr+RJayNC/jBF4HgkhL3x5B1icvEt3K5EvGEVyPAIn4yvkItUwopM/Nh/EDE++yiXClP02+CLQe4Uq+pMdrMibccYdNnTbNJk+ZEvq39HkzlSFOBM1GcKU8pMnSw/TzsZ1Xu7BkMeMAJgoy5uP9toiucXml46r/JbKIA+KAOCAOlDIHJLgWqqepfEsJAQmupVSbKkveEJDgmjeoeyUjHBR77LFHEF0R/RC3cKIg1kVFwd133z3MwGb2NeIqM6NZhheRjpniCKh+HddGP244+6LnICLieOC9Soi+iH4IlZk2BMTZs2eHpW8RQ3EQYAtbtoIrzhW3CzuY2Y1QiYDGbG8ib+ks4oxglvy2224bHCwsGYzoGbXd03FbEf9w8vBeJCJmZ82a1XYNjguWNhs0aFDb0s0IyKSLA4d8iFJFgE3Pw//3fDzf9G9EbxxFRMsiTOIwoS4zbenX8j/1AK5EyYIFzqZCCK4IvjigvNzYBg+pK5ZjQwTHGTZ//vw2cTwT5uCbS8HVccTpxnt1sQNHFYJ61NYotlwT/T/6O1N9uXgfvQc9X30LASEgBISAEBACQiApCND3oa+VBCcrK7vQ5yOCldVfMtnEmIGJjfS7x48fby+//HIYzyBu8ps+JmnQ30TAJA367x4FizA6atQoGzlypPG6FPrMp59+elh9hcmiH3zwQVj5hr4473x1G7ie/j4TQ+lDuuBKvox5GIeQJq8J4cP4iqV/sdfT8G/GO0xORbhlciNjL45hL3ZTfoRU8oizZ/HixWG8Q1mx3/PlGxvnzp0b+t1xebkt+pbAIg6IA+KAONAXOCDBNSk9T9lRzAhIcC3m2pPtBUNAgmvBoM9JxgzQETwRAxlss9QU7xpioI2oxYCed31GBVccLMzMdrEQpwPvN0IwZJDPO155NyqCHQ4FnDIIlgz+EU05zn4EUGabn3zyySF/ZlyTd6aNNEiTKFaicXEoYB+ibWeCK+eTByIozgnyxSFDGkTpEomJkwLnBgIa6RHtixBN1ChL2E6aNCksJcYxysGMd+xBCGajfERdstTyTjvtZHfddVdwWiCiIaBNmDAhCLFECyMW44BBpGU/+ZMPjg6cNDiE3FmCzdjrG7PtccSQP/sRv3GePPzww6H+EG9xoiBSgln6Rt2RPjhzPUujUSacVSxLTLQxfACnfAuu1C1iNc4neIkDC4yJJCAyADGYunRhPA5zOMExcEDIR+xmeTl3DqbvT8eI/4l2IHobMZf68o1lt1mCmfuFKFfqj044doIZ9QIv4Tf1nm19cR71yOQFePnMM8+0q3fPX99CQAgIASEgBISAECg0At6nSoKzlUmCjEvog7FySyab6BfTN2McQv/WV6+hP85v+tuk4fs9DURX0ieKlgmZHg3KMsD0VelP04ejP834hv4mffjo9Qii5Dtv3ry2ZXvJl34f6dK3pK9Lf5IykBb5ehr+zTjFxwA+8ZBjXgaupQwd2cPYg3w5j8l/lIe8GcO9Ont2GFeQd1xebou+JbSIA+KAOCAO9AUOSHAtdI9T+ZcCAhJcS6EWVYa8IyDBNe+Q5zRDRCIXPYkuRGBCoCLaFRGVyEve7YkoiEOAQT1OFgbjLsYihB199NFBiGLWONchniI64khAdHQx6corr7RbbrklRAcicl566aVBuOJ6lgnGnrgNJwjRm8OHDw+zwRHCcILECa6cz4x03seKjbyXiVnh5I+oiJCMyMg7m3A6+IaIilOEc8AEEZJZ7eQNLpQR2xFHcUiwIa7hyOF+QJzmfJacxemBiEvZmMFOeryvCXEWUZB8yR87iBjmOiJ9yQMMyRNnCBgSIYmwR7ocpxzMlmc2PGIt7xVFtCRC1M/3Mvk3Ai31gp233npreG8smJAP4jOCMGIjzp58C66IqYjVlIN6g0fYyXuzEKR5LyxL+hK92xHmlBHHWrqw6s7B9P2OTfQ7TnBFpEYU5T4BL2zGPuyEE9Qt9wUOOMTtbOsLe+Ec98fQoUPDEnU47bQJASEgBISAEBACQiBpCHifqi84Wykj4x7ESsRTxjT07xkT5aL8jCXou5J+JqE1F3lkSoP8yJcyYUM+885kj/ZJvBEHxAFxQBxIGgckuCatByp7ihEBCa7FWGuyueAIIDQww1db8SKAw4B397CULMvrbrbZZrbJJpu0fbbaaqsgFHpkoZcU4QsxECGRJVaj12yzzTY2YsSIsMwuwhPLaSGu9u/f3zbddNNw7uabbx6uI7IWIRMHBg6cuA1RihnlRNYioBJ5ymxzRFrEUSIOiTBFhGXDPgQ6IhX79evXzj7+R0gdN25cELqwMbohuiKWIWwigG255Zbtrmcf4hiibnRDjEMwHDBgQLCJNEiLJboQRxFWEesQSXFycIzZ6tiBneDjtlIP1AfCK3WEcItAS7l5lyl4cy7XsLQzePNOKfKK25h9T3359aRBPfA/Yi3L9YIngi11hig7ePDgYB8iLDbE7SdPHDZEA2MLIinlj250WFmumXfxsiSvb0QUu+BKVGqUh/APbMDMbfPr+E7HnPJjB20TvOT9Wgjc7hxM3x9Ny38T6Y0ATmQ0S0VHNxxUTz/9tJ155pnt7PS6YD88ha/Z1hfiO5MTwIbyI+LCbW1CQAgIASEgBISAEEgaAt6nSppjVPbIWS8OiAPigDggDogDueKABNek9UBlTzEiIMG1GGtNNhccAQmuBa+CHhvg0ZksL4WAiviF4MR7gvjN8qYstYWIheDmG0u3MiuaSDyWpEX44joi/BCpEGgRPXHKID4RMUk0LRGaLIGLMMd1LLPF8luIj0Rxxm3YSX6kg5DF0rhElbqgy7uQPLKQNLCPJbeYEIA92EWZsJGIU9IgqpAZ3elCL/+zn+tffPHFILA98sgjbZiw9BbCHjZHNwRY3gVFfghoLpSSFmInx7ATkZVryYfOIHZgJ0IeEarYCPYs84UNlB1sPPKU/eDHeY8/8UQbjkRgklfc5sLe5MmTw/XgQaQuAiH1xfXg6XXG8slENmOfR81Sl5n2kyfnIIpSp5Qn3RZEZuoITFky2DfKeswxx9iBBx4YhGzKB96U0euK8902v47vdMwRRLEDjOkg880+8IO/6fujaflvoqapK+rQI2r9GHXBPvgXvV+oN+oPcReecl629YVd2Ag3iNwmba7VJgSEgBAQAkJACAiBpCFAP5E+Wa4cmkpHznFxQBwQB8QBcUAcSBoHJLgmrQcqe4oRAQmuxVhrsrngCEhwLXgV5NQAFxpZKgtxDMEM4aizDcEIMQ+RCOHIxcTodQhepIVgh3jrYmT0nGx/e1rY29nGuQhw2EWZKJuLh51dy3G/HnuzwQSbKD+Cbyb72AcOpBvdPB/s4wP2UYHbz+U8xxG8a2prs6ojv55vyk89UB46tem2RM/Nx28EV5YMJsoVMZ5ygzc2ZuJSuk2dYZ5+fq7+J1/qyessE6+6Ul+UlfQy8SZXNisdISAEhIAQEAJCQAj0BAH6KRJc5RhPmmNc9oiT4oA4IA6IA7nkgATXnvQWda0QaEVAgquYIAS6gYAE126ApkuEgBBohwCCK0tCI7gSiaxNCAgBISAEhIAQEAJCIJkISHCVQzuXDm2lJT6JA+KAOCAOJJEDElyT2Q+VVcWFgATX4qovWZsQBCS4JqQiZIYQKGIEnnjiifBuW0RXlpzWJgSEgBAQAkJACAgBIZBMBCS4yjGeRMe4bBIvxQFxQBwQB3LJAQmuyeyHyqriQkCCa3HVl6xNCAISXBNSETJDCBQxArwr9e6777YJEyaE95gWcVFkuhAQAkJACAgBISAEShoBCa5yaOfSoa20xCdxQBwQB8SBJHJAgmtJd2dVuDwhIME1T0Arm9JCQIJradWnSiMEhIAQEAJCQAgIASEgBISAEIhDQIKrHONJdIzLJvFSHBAHxAFxIJcckOAa1xPUfiGQPQISXLPHSmcKgTYEJLi2QaEfQkAICAEhIASEgBAQAkJACAiBkkZAgqsc2rl0aCst8UkcEAfEAXEgiRyQ4FrS3VkVLk8ISHDNE9DKprQQkOBaWvWp0ggBISAEhIAQEAJCQAgIASEgBOIQkOAqx3gSHeOySbwUB8QBcUAcyCUHJLjG9QS1Xwhkj4AE1+yx0plCoA0BCa5tUOiHEBACQkAICAEhIASEgBAQAkKgpBGQ4CqHdi4d2kpLfBIHxAFxQBxIIgckuJZ0d1aFyxMCElzzBLSyKS0EJLiWVn2qNEJACAgBISAEhIAQEAJCQAgIgTgEJLjKMZ5Ex7hsEi/FAXFAHBAHcskBCa5xPUHtFwLZIyDBNXusdKYQaENAgmsbFPohBISAEBACQkAICAEhIASEgBAoaQQkuMqhnUuHttISn8QBcUAcEAeSyAEJriXdnVXh8oSABNc8Aa1sSgsBCa6lVZ8qjRAQAkJACAgBISAEhIAQEAJCIA4BCa5yjCfRMS6bxEtxQBwQB8SBXHJAgmtcT1D7hUD2CEhwzR4rnSkE2hCQ4NoGhX4IASEgBISAEBACQkAICAEhIARKGgEJrnJo59KhrbTEJ3FAHBAHxIEkckCCa0l3Z1W4PCEgwTVPQCub0kJAgmtp1adKIwSEgBAQAkJACAgBISAEhIAQiENAgqsc40l0jMsm8VIcEAfEAXEglxyQ4BrXE9R+IZA9AhJcs8dKZwqBNgQkuLZBoR9CQAgIASEgBISAEBACQkAICIGSRiBJgmsqlbLq6mp9hIE4IA6IA+KAONBHOZBLkTWalgTXku7OqnB5QkCCa56AVjalhYAE19KqT5VGCAgBISAEhIAQEAJCQAgIASEQh0CSBNcPP/zQXnvtNX2EgTggDogD4oA40Ac5MGfOHCsvL7eoUJqr3xJc43qC2i8EskdAgmv2WOlMIdCGgATXNij0QwgIASEgBISAEBACQkAICAEhUNIIJElw/fjjj+3tt9/WRxiIA+KAOCAOiAN9kAPz5s2ziooKCa4l3fNU4YoZAQmuxVx7sr1gCEhwLRj0ylgICAEhIASEgBAQAkJACAgBIZBXBJIkuOYqikXp6L1/4oA4IA6IA+KAOBDlgCJc89q9VGYlioAE1xKtWBWrdxGQ4Nq7+Cp1ISAEhIAQEAJCQAgIASEgBIRAUhCQ4CqHdNQhrd/igzggDogD4kApckCCa1J6nrKjmBGQ4FrMtSfbC4aABNeCQa+MhYAQEAJCQAgIASEgBISAEBACeUVAgqsc66XoWFeZxGtxQBwQB8SBKAckuOa1e6nMShQBCa4lWrEqVu8iIMG1d/FV6kJACAgBISAEhIAQEAJCQAgIgaQgIMFVDumoQ1q/xQdxQBwQB8SBUuSABNek9DxlRzEjIMG1mGtPthcMAQmuBYNeGQsBISAEhIAQEAJCQAgIASEgBPKKgARXOdZL0bGuMonX4oA4IA6IA1EOSHDNa/dSmZUoAhJcS7RiVazeRUCCa+/iq9SFgBAQAkJACAgBISAEhIAQEAJJQUCCqxzSUYe0fosP4oA4IA6IA6XIAQmuSel5yo5iRkCCazHXnmwvGAISXAsGvTIWAkJACAgBISAEhIAQEAJCQAjkFQEJrnKsl6JjXWUSr8UBcUAcEAeiHJDgmtfupTIrUQQkuJZoxapYvYuABNfexVepCwEhIASEgBAQAkJACAgBISAEkoKABFc5pKMOaf0WH8QBcUAcEAdKkQMSXJPS85QdxYyABNdirj3ZXjAEJLgWDHplLASEgBAQAkJACAgBISAEhIAQyCsCElzlWC9Fx7rKJF6LA+KAOCAORDkgwTWv3UtlVqIISHAt0YpVsXoXAQmuvYuvUhcCQkAICAEhIASEgBAQAkJACCQFAQmuckhHHdL6LT6IA+KAOCAOlCIHJLgmpecpO4oZAQmuxVx7sr1gCEhwLRj0ylgICAEhIASEgBAQAkJACAgBIZBXBCS4yrFeio51lUm8FgfEAXFAHIhyQIJrXruXyqxEEZDgWqIVq2L1LgISXHsX315PvaHRbMmX1jz1FWu87ylrGP+QLR1/jy0df5c+wkAcEAfEAXFAHBAHxAFxIEccuN8abnvUmiZNs5a35pvV1ps1t/R6V1cZ5B4BCa5ySEcd0votPogD4oA4IA6UIgckuOa+D6kU+x4CElz7Xp2rxDlAQIJrDkAsVBItLWZLvrDmZ16ypQefazXr7m6VZRtYedkaVl72E32EgTggDogD4oA4IA6IA+JATjhQUfZLq/7Olla3+eHWeOWd1jJvkVldvRn9UW1FhYAEVznWS9GxrjKJ1+KAOCAOiANRDkhwLaruqYxNKAISXBNaMTIr2QhIcE12/cRa19RkVl5lDX+521KbDLGq1Ta1ym//yirK1rLystVy4liTaCvRWhwQB8QBcUAcEAfEAXGglQNrWMVKP7PK/1nfqn+1g9UecKo1z3rLrKYutruqA8lEQIKrHNJRh7R+iw/igDggDogDpcgBCa7J7IfKquJCQIJrcdWXrE0IAhJcE1IRXTWjotqaH5tutXufYOVl61h52eoSWRXBIg6IA+KAOCAOiAPigDiQBw6saVWr97eGy/9mLa/P62ovVucXGAEJrnKsl6JjXWUSr8UBcUAcEAeiHJDgWuAOp7IvCQQkuJZENaoQ+UZAgmu+Ec9Nfi0ffGwNwy621Lrb5cGppsgORfeIA+KAOCAOiAPigDggDiznQOV31rO6zQ6xpvxnEOIAACAASURBVDsey03nVqnkDQEJrnJIRx3S+i0+iAPigDggDpQiByS45q1rqYxKGAEJriVcuSpa7yEgwbX3sO3NlJvnfGC1mw+zym/zztblzi/9FhbigDggDogD4oA4IA6IA73NgYqV1rbq/9nSll42oTe7vEq7FxCQ4CrHeik61lUm8VocEAfEAXEgygEJrr3QiVSSfQ4BCa59rspV4FwgIME1FyjmP43mN+Za9W92tYqwnLCcir3tVFT64pg4IA6IA+KAOCAOiANRDvzUKsrWs/rzrst/R1g59ggBCa5ySEcd0votPogD4oA4IA6UIgckuPaou6iLhUBAQIKriCAEuoGABNdugJaAS5reeMeqfrO1olsV3SsOiAPigDggDogD4oA4UDAO1J13RQJ6xjKhKwhIcJVjvRQd6yqTeC0OiAPigDgQ5YAE1670DnWuEMiMgATXzLhorxDoEAEJrh3Ck9iDElyjERb6rYgbcUAcEAfEAXFAHBAHCsEBCa6JHS7EGibBVQ7pqENav8UHcUAcEAfEgVLkgATX2K6gDgiBrBGQ4Jo1VDpRCCxHQILrciyK6ZcEVzlVC+FUVZ7inTggDogD4oA4IA5EOSDBtZhGEK22SnCVY70UHesqk3gtDogD4oA4EOWABNfi66PK4uQhIME1eXUii4oAAQmuRVBJGUyU4CpnZ9TZqd/igzggDogD4oA4IA4UggMSXDN01BO+S4KrHNJRh7R+iw/igDggDogDpcgBCa4J75DKvKJAQIJrUVSTjEwaAhJck1Yj2dkjwVVO1UI4VZWneCcOiAPigDggDogDUQ5IcM2u756ksyS4yrFeio51lUm8FgfEAXFAHIhyQIJrknqfsqVYEZDgWqw1J7sLioAE14LC3+3MJbjK2Rl1duq3+CAOiAPigDggDogDheCABNdud+cLdmGpC66VlZX2xaeL7Yu35tlnM1+zxc+9ZB/9a7p9+MRztuixabbg4X/bgoeeDt/8z36Ocx7nl781z2o/WWx1FZUWddzqtxz54oA4IA6IA+JA8XBAgmvBuprKuIQQkOBaQpWpouQPAQmu+cM6lzlJcJVTtRBOVeUp3okD4oA4IA6IA+JAlAMSXHPZw89PWiUnuKZSlqqssuovyq3qsy/s0/kL7f2XXrH3b/+Hzb1svL05+lKbedjZ9uIBZ9gLQ0fbczsOt2kDjwnf/M9+jnMe5y/62z8s9Z9XrOa9hSE90iX9mlRKAmxN8TjaJYqorsQBcUAc6NsckOCan36lciltBCS4lnb9qnS9hIAE114CtpeTleAqZ2fU2anf4oM4IA6IA+KAOCAOFIIDElx7udPfC8mXlOBaXW2pzz+zz15+3T647wl7+4rbbdaosfb8YefY8/ucYv/Z7USbvtNxNnXbo+3ZbY6yZwcMsyn9D7fJWxwWvvmf/RznPM5/YZ9T7OVDz7HXRo0N6ZEu6ZNPTXW1RFeJruKAOCAOiAPiQBFwQIJrL3QilWSfQ0CCa5+rchU4FwhIcM0FivlPQ4KrnKqFcKoqT/FOHBAHxAFxQBwQB6IckOCa/3FAT3MsBcG1urrayhd8aItfeNUWPvCEzfnzrTZr+MX2/N6jgnj6TL+DracfRFjSI13SJx/yI1/yV+RU346cUv2r/sUBcUAcSDYHJLj2tMeo64WAmQRXsUAIdAMBCa7dAC0Bl0hwlbMz6uzUb/FBHBAHxAFxQBwQBwrBAQmuCRgYdNGEohZcq6ut+sty++LDT2zRk8/ZWxeOt//sOdKmbHlEjwXWjgRa0icf8iNf8scORbwm29kuMUT1Iw6IA+JA3+WABNcudhB1uhDIgIAE1wygaJcQ6AwBCa6dIZTM4xJc5VQthFNVeYp34oA4IA6IA+KAOBDlgATXZI4VOrKqmAXXyvc/sE+fmGKvn3u9vXTYOTZ9lxNtylZH2uTNDulVwZX0yYf8yJf8sQN75Mzvu8581b3qXhwQB8SB5HJAgmtHvUEdEwLZISDBNTucdJYQaIeABNd2cBTNPxJc5eyMOjv1W3wQB8QBcUAcEAfEgUJwQIJr0Qwf2gwtRsG1urzCPn9zri249zF7Y/RYm77ziPAe1o6iUnvrGO9/JX/swB7swr6kO91TqZRVVFTYZ599ZkuWLLHKykpjXzZ2cx7nc31Xrssm7XyfQ1mqqqrsiy++sE8//dQWL15sX375pZaJLoL3MeabK8ovuUJaLuvG27fPP/+8y21jJju8nSU92stM56Tvcxtoi2ibcrFsvbd1pEmbzzdtX3repfy/BNe2rp9+CIFuIyDBtdvQ6cK+jIAE1+KsfQmucqoWwqnaszxXs/IyPqsv+1Yd9gxP4dc38FvNyldcwyq+tqaVr/BT3TtlSeG96qVv3H9J4Vuy7ZDgWnxjiWITXFMVlVY+7wN7/7aHbeaR5/dqJGtXRVrswS7sS1VUZC1g5svBjcO9vLw8ONs//PBDe/fdd+3VV1+1mTNn2nvvvWcff/xxEGAziahci4MeUXLhokU27733bO7cueE60vrkk0/axMpsnfich8Dp13YkKiBaIBJwLgIE9mTCzUUFhGTOpbzp6fo5pMM5H3zwgb3++uv2wgsv2IwZM+zNN9+0BQsWBNvI1/NxG8Dpo48+iv2QJufG2ejp6btvCHiq58LWM/c/YqdPqEhvD7x+uF9pL7h/aQ9nz54d2sb3338/XMuxbO9p8qANoH2jnaSdfe2110K67ONYJjvcBmwlX9oi2qZFixaFdo82M1sbvFzk4203bR1pvvzyy+GbdPtSWyXBtfj6qLI4eQhIcE1enciiIkBAgmsRVFIGEyW4Jtv5KEd0pvpZyyrK1rPKst9ZRdnPTBhlwkj7xIsoB1YP90r1Dza3mrV2sqpvbqR7JxGCq+pF92n0PtVvCa4ZOuoJ31UsgitOZhzHi1942eZdc5u9dNAZNnW7oxMluGIPdmHfp8/PSJQjO1VTY4uXLLEpU6bYtddeayNGjLDDDz/cDj74YDvooIPssMMOs9NOO83++te/Bkc8AoU77PlGAHjkkUfswgsvtCOOOCKczzWkcfTRR9spp5xil19+uT366KNByI1em+k3dTlv3jy76KKLbOTIkeFaxIBM57Lv+eeft2uuucZGjx5tEydODEJGJmEXUeStt96y8ePHB5uefvrpIJ5G00VgIO8HHnjAzjrrrGA/OBx44IHhc8ghh9jw4cPt6quvDvn6tdjAPrADg7gPOCLcIhD7tfourOgm/Psm/rQzTJ6488477YILLrCLL77Y5s+f/5X7kucLouS///3vcM4xxxwT2kbahaOOOsrGjh0bjmV7TzMJ5bnnngvt27HHHtuW1nHHHRf2cYxzorzEBtqmqVOn2hVXXGFcR1tEG3vSSSfZPffcE0RYzole19FvJs9Q/n/+85+hXJ4mbT5pUy5sYYJKR+mUyjEJrgnvkMq8okBAgmtRVJOMTBoCElyTViPZ2SPBVQ7O3nV4/9Qqyta1yrJfB4G0suy34f/yMiLsuod99S+3tdpdR1jdzida9c8Hdjud7uaflOsqytayylXWt5p+e1rq59tb5dd/Z+UrrNFn8UhKvSTRjooV17Kq7/SzusEnWcOov1jNuvtY5Tc3EFe62Qblqo4rVljTqr6+kdXtcKI1nPoXq/3Vvla1yu/b6qVqnc2spv8QS/18W6v83m/b9ucqf6XTvWeQcOs93CS4Ztd3T9JZxSK4Vn/xhS2Z8YrNvfZ2m3ngKfbsVkckSmz1aFjswr53r/mbffriy1b1+ReJcGQTZYUYet555wWhcN999zWc/zjy+Rx55JFBbMS5f+WVVwanf3Qpy4ULFxq+Ahz1W221VTj/hBNOMD6kw3U48EeNGhWEAaJnET/jHPVEkT3zzDM2dOjQkB5i5/Tp02NFyieeeML+9Kc/2Q477BDy4H/SSI/2wmYids8880zbeeed7b777gsRZm4HggmRazfffLOdeOKJtvfeewfbKcepp54a0kZsQUwljaeeeqqtDOTJNdtss43ttttuxnmZPoi4RJD1FRHDsdV33xQ1k1jvCK20BUSW3nXXXeE+3XXXXcNEkbfffrvtnnbbmWBChDuTRg444IAw4YKJE2eccUZoC5hUMmbMGJs1a1an9zVtEqIp4i7tGoItbQIffrOPY5wTbb+w4cUXXwwiKDYMGzYstK+0TbSTJ598cigLbTHlc9vjvkmbSPwHH3zQzjnnHDv00EPt+OOPDxNRKBfp3XjjjaHc6RNs4tIs9v0SXJPU+5QtxYqABNdirTnZXVAEJLgWFP5uZy7Btfcch33aKbvi6lax8jpW+b0NrGrVrS216h5Ws+pQq1l1H6tadYBV/mhDq/jBb6ziu7+0im+svWx54E7qgjRX+ZnVH3W62VMvWMs9T1jtHkf3WRGicoVfWeqnu1rz2Lus4ZBLLfX9wVbxNUX89un7LkZArPjGz63mp7tZw7gHrPndRVY/6FSr+p/N+uy9kxSOVKy4rqW+M8gaLr7XWt77yJYOOcuqf7LlsnpZzer2Hm4t4x+yhkPPt9SvBuW5vli2/adW8a2fWcV317OKldbKrp2O4WBSMJcdnTxnC1x/Ely73Z0v2IXFILimKqvsy3fft3lX3Wwz9h+VSKHVBVf/xk7sxW7sL6SjGuc8YitRm4iFOO+JVEVARJzk8/e//z1Ej2677ba2+eab2yWXXBKESo+mIkrqqquuCmLEnnvuGaJDiYxCNCB6iogsosH69+8fBFic/Cy9G1dultdE9Bw8eLBtvPHGQRwlCm3OnDkZr3GxE7F30KBBQTQgjXRRtzPBFbFlwoQJttNOOwUsECH4H7GXY6RJXrfccotdd911IfrLy8B+RN/tt9/eTj/9dHv88cczfogiJnot2/c1evr6lmApDvScA7R3THZg6Vz8m0wuoV3iQ1R+JsH1gwULQvQ6bRjt4z/+8Y8Qqc/Swgi2CKVM4CDK9J133snYRlF3iJxEypIvk0OYoHLHHXeEJYFZvpff7OMY53Cui65E+BNBv//++xviMO0SbSwTU1hBgHYX+2iv09u9TLyh7WZyCVGtXMvkkEmTJtkbb7wRonwRo2lvaaczrRaQKc1i3yfBtWBdTWVcQghIcC2hylRR8oeABNf8YZ3LnCS4Jtv5WKzO4crvrmd12x5qDZf+1RqnzLSmKa9a05TXrGnKbGuaMtMan5xmjfc8Yg1nXmm1/fY3Il/LyzqOzqz8wW+t/qCTrWnCw9b0xHSrG3SCVa26aZ5FiOTwperrf7DaDYZZ89TZ1nTrJKvffrhVfvfXfRaPYr1X8mG3BNfk3LfR+o4XXFuXGq476WJrmf2uNV9zj9UO2D+v9zYR9NVl/axu55Os4exrreb/7basnU4mllFc9bt460iCay57+PlJqxgE189fe8feu/Xv9tIBp9mzA44sCsEVO7EXu7G/UI5qX1Jy3LhxtuOOO9p+++1nN9x4o7351lv24UcfhYhSoj6JmmI5zcsuuywIikR03XvvvSFCCttdcMXhj2DAkrksM0yUKeIi4gYiBZFZe+21V4gMY9neuHI/+eSTYQljIkn32GMP23333UMEGOJCpmuiguumm24ariE6C9Egen5ngivCMwIEwjMiBnYQ/UtZuBahhqgwhBbf7+ljA9HACC8sy0y5M33AJNN7cD0dffdcVBOGwjCOAwibLlLSFjFBAgGTSRaZBFeWW397zpwgSNK+scw57RliKB/aAiaUMDmEFQKeffbZdm1O1A7akFdeecXOPffc0N7STtBWIn7yIfIdnyu2cA7ncg0iMUuhI4oiuBKRSttGu8QSyLStRLoSWc9S6B21rW4PwjACMe0r1z700EPhOqJZEWxp68i7L7VVElzz069ULqWNgATX0q5fla6XEJDg2kvA9nKyElyL1zGZZKdy5fd/Zw37nWrN/3zOWsqrremR6dZ482PWeMOj1nT3U9b89ynW8thz1vLkf6zx6nusdshpVvU//Tt8r2TlqhtY44iLrPH88VZ33MVW9SPOXyevIkSSMK/82q8tteYuVn/WDVZ/zAVW88fdrOLbP++zeCSpbpJmiwTXZLbzHQmu5WXrWGqHw63+ohut/pBTrPo32+b13iZavub7O1njGX+15n/NsLpfH2VVK/0xrzYk7T6SPb1/H0lw7eVOfy8kn2TBNVVZaZXzF9gHdz1qM48aY88OGJZTsXXy5ofa1IHH2rRBw8M3/3uEai6+sRe7sZ9yUB53hufrGzEVIZX3pG633XYhchWnMyJDug2Ih7zzlOWBhwwZEqI4iQYj+skFV5YNziRacA7nslQl0VScRyRV+tKXHgH2t7/9LSytiYBBtCgCL2IH0WQIEx715TZ6dOnAgQNDdBhRa1yDoIDA6RFaCAiZlhTmOOUjanWXXXYJogY2dCW6CxvAEeGFd926bfr+KpeEiTApFAcQKIm6JyqVNoL2xZflzdR2lVdUhDZjn332CUulE1lKW+H204bRLjGZhPRYDcCPpX8vXrw4TOIgEp525rHHHgvRrX4e7Q3LlCOcYhPHEVW5DiEXgZilhIn2Z+IH19EeskQ7QjCRsYi/LD3sacZ9E7XP0sW0V0ykYQIJacWd3xf2S3DthU6kkuxzCEhw7XNVrgLnAgEJrrlAMf9pSHDtfQdiX3TSRgVXljCtG3iy1XxvV6tZeUer++W+tnTQCGs85SprnjbLWj5eYs2z5lrdpiOt6ltErLKUZXq9rG5V39/AGvYbbXWbHWFVK/ezipV+ZuUrrJ7hXL+WdNawiq+tZRXfWtcqVvl56/fX11p2XTSf1Y33KVZ8c53Wc1Zet3UJzYzpr2blK61hFSEd3kUbTecnVr7CauFY6xKcy46H89cOeZSXZbLZ01x72XtYOYd0fxrsaLXrZ1bx7Z9ZBbatuGbrsRXWDu+ArFyJCOFoup1dGz3X8eJ7NStf4aetmH1jnda8WFIU/L6JbcvKs8LqrWXEFo5/cx0rXwmb0rBoV4+U0TFeVo6MdeH2rG4VnP+NtcPy1MGGZXmxv315/Zq472X1G9JatxVHsKS+v7ZmqLOvcs7TWoaJX4sN36C8RGRnKO+Ky/Cjjr7CH85fI9RfW75gueKaAfPyFcHX8418k+ZKa7Vyst05y2z75tqtddTOtuXX90xwJQ/4Th7L6u1rLC8bU37nLfed84Nvlg5fIYoX5V6Wrt93y+zvsH79/iJN6tDviZB+hvuxDc9IPZKPtwehLOnXLbsfuQe8zJ2mvxzv9nUYaVuwlXzD/QIPftbBksI/sYqVfh7ezVyxQtyy68vukYBf9J6K4rzMLnBru5+W3bfhvuYeWMvSuVf5rV9Y7W+GWONND1vznEVW13+kVX93i9b7kXsh3IPpuMVhoP3tOSE84vCQ4Jr/cUBPc0yy4Fr16RJb/OQUe23kn3MqhCKmTt7iMJs26DibeeT59srwS8I3wiv7cyG2RtPAfspBefLt1EYoveaaa4LAiBCK+IrTP84OxAqWE+ZcIqNw2hMR1ZngSnqc85e//CUIE7wbddYrr3xlWV2iqTwPorwQPYmkRRAgAnfs2LFBoOC8qI1RsRPR4+yzzw4CMu9FJILM30EYJ7hyHJEC8QXhGfGCskXz6Ox31AYJrhIUO+OLjheGI4il3Nu8i5poUO57luplIkkmwdXFTqLsWXadaFImcUTrDwEXEZWJKAiy0WPR37StEydODJGqtJ/kTZSsn4N4y7LltI9E97u4i6BKO0j0PO+SnjZtWrt3xVanUuF9qwiuvEea5cw9zeg36ZMfdvD+aiJmEXfx84KLfzhOW+kTVaJplPJvCa497THqeiFgJsFVLBAC3UBAgms3QEvAJRJc5fiMc3z2ZH87wfWt+Vbzh0Os6mt/sMoVf2mV3/61Vf1gA6tes7/VbHiANYy711rmLbLmiVOsdrcTl0W5thcEK8t+banvD7KG/c6yxoPPtaUDR1jNqoOt8uvrZxaoyn5iviRmzdp7WP2go23pQaOtfsdjrWa9Xa1y5f+z8jJEo9b6D+mvMsDqNjnQ6nc6xuoHHm2pVXfOkH7rUp/VP97Satfb3apW3tgqytpHlVas/DOrWW+w1fx4R6sq28gqyta06h/3s9r19rLUyttkWJYzmuYeVr3y5lZZtl64jutrVt/Z6vofYvW7DLele5xg9dseZanvbm9VZX+wypXXt9r19rbUj7dvtywzeWa+dpilvrutUV4ve/SbslR9cyOrWXtnq9tof6sfOMyW7nZ8wKR2k/2scpUNrKLsFwE/cKzf+vBgF/ZVrz4gY921pr+sjKsPaCsL12aqi9bz1wjlSf14W6v7435Wt/VhrfWyy/BwfWr19uWNliHTb5asTn17W6tdf2hrmfY4IWBZt8UhVrP2DlbxzXUz4tGa1lpW+e31rWb9vcK19TsfZ3UbHWBwoKKMd+a252rVDzeymnV3tdR/b/8V/rRx8oc7tOULhzmXa7g2k/1V//UHS622U/jwe/k5a4U6oW4Cb9ts6xc55yfWE8G1YsW1rfpb/a32//Zr5cLAYcY9xXKzlGe5La33Uiv3fm81aw9ezh+uWX+PSAT2svr94dZW+9u9rW7LQ9vZT73HLTPu9xf84X4I90RIf69QT9H7Ompb4Pa3N7Ha9fe2+l2Ht7YHg44OdlaV/T7cb63nL78fqWfqm/uA+ocHcelH84r+DtxbZTur2+Qgq9/rRFu6/ylW1++gwJ/KFX9nqe/sFPMO159Y9Y83s9r1hlhqZccj+rxahuHq26fdU4MNjKI28Lvia+tY9arbLL8Hlt3XrffAbtaeVz+xqODasnCxNZ50jdVvc6zVbTA0fGhz2uMWtU2/0/HX/9lxQoJrAgYGXTQhqYIrjuMlc96z104fZ9N3OSHnIuiLB55p746dYF/8+0WrmvGmffHsTHv3ygnG/qhYmovf2P/66dfYZ3MWWnV1fkUIlsNElGSZSsSE119//SsiaNTBjtDA0pPHHXdciNB65JFHgpCajeDKOwiJviISjGWHQ4RrKtVOGCCai6guluZFdEBYwCaixogIO/nkk4MoTGRu1K6o2IkoO3ny5CCg8A7Wyy+/PCz7CWfiBFfK9fDDD4dyEfFFGd9///12eUTzy/Q7aoME1/zyOFN9aJ/qIBMHmKxBO8OSurRbRHYyESROcGVpXdohBFfOcRE0mjYTVZisgSA6fvz42HbD20+WLWcZ4/QIV9Jk6WCi+Wm7sAsbaQNpU3g/9QUXXBBWC0h/Tyvvf0XwPfLII2OjbEmLVQpOO+00I2J3wIABttlmm4WyMVHFP4i6tO1gEy1nqf+W4NrFDqJOFwIZEJDgmgEU7RICnSEgwbUzhJJ5XIJrdk5AOUu7hlM7wfWN9yz1m32tomy9NBHgp1ZR9kur23ukNT8y1ezdhbb0vBusetUtQzRdEAlWXsdSvxhgdYNH2NKTrrfmq+6x5r8+bM3jH7aGs26zuj1GhuMVK7dfWrhq9Y2sdusDbemRl1vDhXdY0y0PW/OER63pxods6SnjrOrHWxlLdnId6dfucqItPfkGaxx7tzXd8IA1XTfRGs681er2P91SGw62ilVaBYxWMemPVjeI9xqOt9r1D7Sq/2q/zGbl//7elp481hoOu8Rq/+9Aq/jWL61mi32tceQ11jD0Qkutt0s7HIgcpMz1Q0Zbw2k3Ws2P97aqsn5W9f0trW7/MdZw7q3WdM191nz9RGu+6UFrumyCLd36JEv9705W/ePtrOG066z+gHMsteaOVvGNn1nFSr+w6v/dxuoOuPAr1zZecrvVb3qsVf9g83Y2OL+r19ra6gefZA3njLemq+6xpr/cvyzfh6zx2nusbviFVnvE2VY3/CJruPi2cLxp/EPWdP1EW3r6OKvZ9Tir/N6G7YQ4RMmq721uNbseb/Wnj7PG6yZauOa6idZ40a1Wd/jZlvrtHlZZ9qsQtRvq/TvrWe2mB1vD8Mutadx91nj13dZ0/f3hOq5fetYNVjdktFX/dFur+GY6r6JcJdJvLUttfKA1nDzeGsfeE+q2+YYHrBm7r73fGliiev8/WdV6cCJy7QprhOjC1IZDrO64MdZw+YTWa+HG1fda/cgrrGb7YVb1XUT15fyr2Xxfa/zTOGvY+zxL/WLndmlWrvIrq9vwCGs45BJbetzFVvmjDax6tQFWv93J1nDWzVY7cFhGETfV/wBrOPk6W7rXWZb6xaAQKVz5nd9bqt++wbbGK++0Jrhx00PWdM39tvSkS6xm232t4ru/DPl3V3AN99E2B1n9cVda40V3GLiRR8MFE6zu4Ess9btdrfJ7v2srY9Va/ax2h0OtbtjF1nDWTdY09k5rHnePNY27xxpGX22VP96kNTJ7Wf0uPfpSa7zi7lZ+3/RQuLebruXeu8Hq9j3dUr8cZJX/9Zu29KmfcH+NvMKarr6nlZvXTwz8a7x8gtUdcY5V/xbMEYJbozyJJK76/oZWw6SFEVdYI23Irf+wFtqDmx60pQdfYDVr7tJ675StY1X/vbHV7HRMuIfDufD1hgesceydVnck6e+SsY7acQeB81vrWur/drC6PUdZw6ibrfHaidZ82yPW/LdJgdO12x9jlSv+vkPBtWbgIdZ49s22dOCpllp9+ZLCcB7ucw80nHG9NY27t7X+r3/AGi+6xeqGjrCqX/Rvwy2cv84OtvSEK1vxhv98rrvfmq6+1xounGD1h57Zrq2LCq5WUW0tk6ZZ0/W0P3eEz9I9z7DUqoOs4usdTVaI3E/Re0u/2+omnTd9/X8JrskcK3RkVVIF1y/nL7IFkybb80NH5yzqlCWDp+1wrL163Bibd80d9tFDT9lH9zze+rn/Sfvo70+H/RznvFwtMUzULOVYMGmafTm/dZnIfDm2ER1w/vPuVqJCEWA7yhvxgeiw0aNHh4jT22+/PQgEHQmuLP/L8pcsiUkUGIIr70d9d+7cryxd7KIsy31yxLqMzwAAIABJREFULuIDeb700kthGWKivq6//vrwTtmonVGx8+abbw4iBcIHwjBRa5MmTQoCapzgynsdb7nllpAHkWc43j0qNppPR7+xAZuJMkPQIM/0Dxjw/sd0saSjdHVMwqE40Hsc4P3ULCUeJ7hyr/JuVSaJsFT5mDFjbPbs2WHyBvVC+8YywLSJvA8Wn2lcfTFRZMqUKTZq1KhwLqsL0Lb5MulElBLhitjKsutXXXVVaMtYBp0oXNIn2h+b06P8iZzlugMPPDBEw2aygXaONogysDxxv3792t5dy2QW/yDqUiZWG8iUTqnuk+DaUW9Qx4RAdghIcM0OJ50lBNohIMG1HRxF848EVzmEe8PBm53g2op9ar0drGHEFday8FNruv0xq+93iFWugoi2ulX98A/WcOR51jJpqtnHi63lP69Yy0uvWcvcBWYVVdby+PRwvOqHv2+NNFy23GjdTodb823/MFv4qbUs/sKa3/nAmqe9bM2z3rLGJ5+zqp8PCst5Vv3vH61h2PnWzPtkPy+3ljfnWvOM16xp1pvWsuRLa3nhNWu66EarWmszK//aGkFYS5VtYw3n3Wkt8z+2hkPGWGrNbdo5zxHuml58xVqefN4aj7/QKldd3+oOGWk2eYbZ1FlWd9gpbWIQ2Fd+Zz2r3/ywUPbm2e9Z7a+PtFTZQKv9zZHW/MYHFsSOuQutBfunzrCmx561xpFXWO0G+wchu/mN96xp4tNWv+NxVvnfvw4RqnUbn2DNby80K6+2lncXtF3bOGmyLT3yfEutN7Cdzc6B2p0Os5a7HzP7rNxaPl5szTNft+YpL1nLq3OMKDf7eInZx5+ZfbTYmj/40Jpen2NNM1+3lvc/spYFn1jjUy9Yzf/tb5VfZ4nj1vqt+vamVrfRidb0r5es+b1F1jx3gTXNeM2a35xrLfM/MnvzPWsYeb2l/nuQVazUKt5UrbahNV083mzWHGupSlnTq29Z0/OzWq+bu8BayH/G21a/x1lW/f/ZOw8oqYrsjY/ruuvfDbrrrrtrwCyYUVFJIqIoRkAFDEiUqCRFshJEQFCUpCBZQDKSJAtDHHKQnINkFDqH6fD9z1fNG3qGGZjAMN3M5znvvJ7uelW3vrqvfNTv3Vv/SwNKU8EcQv1C8HXoBwSCCLNfv+xAaMEKBJetQWjnPuDIb8DKzfDWaR2V9vYG2P5UEO4bX0NypxHAgSMI7T1o/Ce0ZC0Cuw8itHUvQuN/hqdwTTiuPBN16q3fBlixCRg7B94K9VJ0oB6O/z2MQNuvEZ63HMH5ywwUcxd+BcF23yJ88Dj8nYfA8efHYbvsdOTo6TSw3rY9gD2HEPpiJDwlq8D2f4Xgvu8tBLr/AOw9iPC2PQit24zg2k0IH/sN2L4fwZFT4SxUGjb67Z/uhPum8kjuNQFM8e0r1wKOfxRPZZs1XuYcfR8NmYzQ7oMIb96F8KLVCG/ZjeDR3xDYeQDJzXvBdf9Lp/35BnjL10V4wjyEDx6L2DQvCaEZCxFaugaBqT/DccezOJVwK6LHF043wlt2IbRuC8IbdyBM/zp2EuF125DcoAdchV44DeIjANV+R3EEps5FaOUvCP283BzhX7abNrFtH3yNu8L+p/tPp+a+Afa/3gNv8ZoIfjsJOPY7wkdPIrxxp7mXQr9si7xIUOZd2P92txlHz0O1zAsg4W37UuYNlg8f+g2s39+sJ+jTtj+cHd2bouHlBeC46XEEWvZEOHE1wjYnQgeORvyH9/H2vfA06QL7Hx48J3D1tuoaGfd+Y+F56q3T43UDnNc/Bd+rHyO8YhPCew4itHEHgis3RPyZ+i1aA2+N5in+zLHmmHPs8ZsN4U27zViGOJ9u3gn8bkN4xUYEP+0Pxw2E4jeminCFP2Du/zDn0S07zRHoOhTewpVhv+qujP0o1b2o/9em+Id0ydBnBFzj5p8PKYbGJHB1uXBk0Wps7tgfi59rmPOI02LVDDxlyuC19Trh2OSZOLkoCYcnzsbKt1phcdn6WPlWaxz+cQ5OLV6OYz/OxLp6nbCEKYa5r2uxajm2gf1gf9gvd5qoz9xc3Cb8I2ytUqWKiQQl8DxXe0xHSdjQvn37FGBAGGEBV0ZmEUwwVSbTU3KBn3USMhAYMEqM0LR///5nQVNGoNIe7lHIgxCEYIH27Nq1y+z/SlhLqMn9YFnesjUauDISjJCEMJnRrYwka9u2rYnsIvBIbw9X2sgUo9SBkbWEHtH1W+3wTChCcMtUo9HpQGkD03mWLl3awGhqkfb45JNPMHHixHOmbY5uS59zD7RJ20tPW96zhJe8NxlNah38m/dsevf0+YAr/YSRngSqnBt4T/MeZtQp5zjOfePGjTMZAghEBwwYkDIvpfUxa17q1q2bSV3OF0sYMbtt2zYz1/GFF0agMuMA4SmBLOsnCOR+q0x3zgh+9idtXxihzwhVRrky2jVt2/yb8xX7yzTrzGxQqlQpY/eQIUNMG2yHB+dIviST3/Z0FXBNefTTBymQbQUEXLMtnS7MzwoIuMbn6Au4ahE4NxaBswJcHVc9Ak/Jhght24/Q5ET4KzSF/Zp7TUpR9x1vIjhtMcJzkxD8Yijcz7wJ56MV4H6pIYLfTUB4yToEZyyF685XI2l4TTrflxH4fCjCW/YgPH4u/I16wF2sOpyPvATnYxXhfIipTQvB8bci8JR4F6G5KxCevxKBnsPhLvcOnI++ANczbyLQ/huE5yxHaMUv8FVuDudNJbINXD2l30KozxgEd+yHp0WPVBFy9n8/iOSGnRGauhCB+Ulw3sVUnY+mANfQ7OXw1+8M1xOvw/nI83AUfhaOAkXh+Nuj5wWuwcmL4H+zLVzFX41c+2BZOK5/NCq1a2r/N8B1xHRg1wH4vx4M52MvwvlIObiZavntrghtOwDsPIDQ2BlwV3wXjqIvwfl4RXifbobAkFkIE8I16gHX3eVSFtQ9FRogNHYBQr/sgL/H93AVrwHno6/AVfQteKu0R2jJBoRnLUdyq96w/zcCLlOA3PxVCCWugKtibTiKPB+5rngN+Bk5uWknQiNnwfNSnZS2zvZlpl19EL4OAxA+dhLBPmPhfaMpnA+XM/V5KjVGoPsIY3eg72i4C1tpb2+B46bS8PcchVDiWoTmLYe7UrOI/zxSHu7iDZH81QRg0y6EvpkIz9PVUmzIKnDlOHpLNzLaBodPh7doVdj/cjoy1aSBfRrJPUYivO1X+F5uB+e/n4GjQGn4e482vhua9DPcFRoZ21xPVUHyh18gNGuZAcv+Gm3hvO3JLAPXSNre0/fRuu0IdBsOz+uN4HzkRTiLVoH/0/4Ir9qMcNIv8NZuZ9JMM9W098NuwI79CI2fC1+Dj+F86Dk4Cz8LZ5Hn4XiwLGz/Rzh34xngenp83a/WMb7mKvk6vK+2QrDvRGDtVoSXb4KvdudUqWsZOep48Blzn3IceXheqIdA2wEmNXng2/HwFH4dNgMCb4HjljIIDJuC8PKNCPNeqtYd7idqmvvB+fhLcBYsC8c/Hjf7mHIcGd0eWr0Z/u7fp8wbLO9/9yuEtuyPvNzwajPY/5E68jba95hC3PdKE4QWrzPANfjVKHheagbXY5UjGhZ7A/abSsL2h7vOuYfr2cA1ku7Y80ZzBKcuRvjnFfC36w1n0cpwPvoSvG99gGDvMeYli0CfH1L8ORq4BsfOh/fl5nA9XhHOIi+YOS/YczjCi9citGAN3AXfNnNvdIRreN9R+Gt/BXepWnAWfdkcjjueMDD71OUZ7DssqJgyJ0T7hj6n/n9OWj0EXOPv3xIxB1ydTrhOnMDe76cg6fXmSCxVK8ewM/GJWlhWoRm2dR+CYwuW4cTcROzsMRgrqrTAwqfqYEGJmlj0dF2srvExdn89HL/NScSp2Yuxs+tgcx2vz2lqYfaD/WG/2D93FExMb+H8QnzHBXtrv0Au8Pfp08cs7p+rbgIDwgFGSJUtW9akCGaElgVcCW8JHJnWslGjRmYxn5FjjAwjrCAQ4OI+I1dZV3RbhBezZ882kVeMtJozZ44BCyzD3xhNS0BBKMqUwYQp1vVpgSujzggXuJchQQn3nO3Vq5cBuklJSQbAMv0n9zEkTGH6YO7bShtpK8GvVXfaM0Eu92xkuk/aQQDL9qwIV0IR1sEo17QHr2HkGIFJ2nr196UHADWmF3dMOScQJnIu4/1sHYyKnz59ukklnHZMMgNceb9ybmLaYKb1ZTpezkVMfc59UPk3I9v5QsnIkSMzvLeteYm2fPDBB2D6cl7DKHy+SMJsA5zfnnjiCTOHcs7j3LdkyRJ07twZTz/9tHkxhFH/2QGuvMYC0gS3TCnM+ZGpjY8cPZpyHDt+HDa73cxrafW6lP8WcI2/Z1RZHHsKCLjG3pjIojhQQMA1DgYpHRMFXM+9+Jd2MVB/Z06vrABXRiC67q0CRmqG569CoH5HEEIyhWbyG50R3rIPgWET4SlVBba/EtjcDPvVj8D34ocITliI0I4D8L7QHM5ri8F+7QPwv9MWoRlLTTSlv34nuO58waQuPpVAMHCzSSVM6OO6/2UEPvoG4V+PITByJrylappoU46x7ao74X6kPAIDx5nIQ6bsdJd6M9vA1XXz0/C/0xnB3Qfh6znCpJG1XRFJQ+u4+XEE+49GeMZiBL79AfYCjxlIaEW4BkfNgrdULROBF+1/Ed3eMLplFOEaGDAZnnsrm2i16Gsz+myA6/CpCG/aCW/TDinAgDDNVbAigomrgdWbEewzEo4Cj5nfbZfdDMefi8DX7ptItF2/cfA89baJMLRf8QB8H/WMQNqfFsNb+cOUsWCqYefN5RAcOBFYuQmhnxbBeeeLsCXcfgbIzU5CcNIcOG63ojFPp6F+uwVCc5MQXr8d3vfapdh5dr8IXO+Hr0P/yDg3/xqu+xgxGfFjx78fgeflBght2Y3QpPnwG5B2H+x/eQDu4tURTNpgQF3g8yFw3FjytP+wzgfgq90JWP4LsH47fA06pkD0rAJX6uAq+ApCjISctgjJDT41/k8bGXXpfbIugsNmILR6C9yF34TjryXhKlIVwWXrEZy2BP66XeD4N6MSb4btytvhuqcckvuNBPYfQehLRsRWzjJw5f3rr9ISoXHzEFq1CZ4X64Fa8b5hKm7Ps7URGjIV+PUo/J2+g+NvxWG7vBC8n3wdiY4ePQveF+umSu1rac5zClCfuwLBqfPguCOS4tp2+S1w/KMovK80RXDgZHPvBXqPh+eu12C7MvVeyZH6IimjHVc/DE+ZWhEIHzWOjmsfgadcA4Q2bEd48ToE2vaD6+aXYP9j9B7GNxufY+Stt8EnBiQHx8+F51XuJ03wfZMp77q/CoI/r4zU020g7DcWSfGj6L7xs7vo6wh2HW6ibgMjpsFTqjocf7VST0c0NOP1h9uzBFxtf7zVpAP3d+yP0JY9CHQYBvejjHzlXHIjHP97FN7XCe/3mBc4/G+2AMcyGrgyypnRzox6pq2MsOfcFxw1E+GdB+F7oQ2c15ZMFeHKaHlGzXN/57R91d+Z+3+idMqcTgKu6Tyox/hXsQZcnb+fxG9rNmJzp/5IfLI25herniPYuaRcfayt3Q67vx6JQ+Nn4vCUWdjRfSBWVW2dut5i1U17q2u0w87PB+L4hBk4MuYncx2vZz05gq6n62e/2D/2M7cXtrn4z31UmYKSkaNcgM9shCsjNQkYGIW6bt26VMD1ySefNACB8IDRrC+88IIBCM8//7yJ2IpOoRndx/Xr15t0wVZK3kWLFhkwy+hWax/X999/3wAPpv/ld9b1aYGr9f2OHTtM9BkBKOEIYQgjyBjxGg1c2W/2n+UYIcYo3rRAw6qT9hPoMAKN0WnRwJVtEMgQzKRNJ8y/2SdG56aFzVbdOl9cQCe9Ly29CU/nz59vXnQgELUO3u/p7b3K8c8McGX6Xs4R3NeU4JNwtHHjxuZMcMp5gy9aWNGv5/MrvrQRXRfnStbJl1RYR8mSJc3LKoxaJURevnw5unfvfs4IV+47zcwAnMtHjx6dMjdG20JwzHmT6YeZbr1EiRJm/ucLNMOGDzcHX0LhnrRp98mOrudS/SzgGuMPpDIvLhQQcI2LYZKRsaaAgGusjUjm7BFwzdwioBZLs6ZT1oDr7XDeWwGhTbtMxFygVU/Y//sQPE9XRWjABGDfYfg+6w3bfwunHPbri8J9+5tI7j05AtJa9Ib7/hdh4OW3o4GNOxFMWg+HSUd6a7qQwPtqfWDaIoRPnDSwkJGQpxIKpCrr/agzcPAYsHxjJEVnwm3ITkphQj/3PTUQWr8LwTFz4HuuAex/vwen/nATHPeUQTBxBcI/LkBy7faw/+uBvAWuw6YitGEbPI0/SaWF49aiCI6cAjAdbr9RKcDVujc8jT4212HCPHgr1oftj3fA9c8Xkdx9HMKHjiPYrj/cD5VPVaeJ7q3bAeGfVyK0eR88hevBcflDZ4DcWcA14oee0m8i1HcMwr8ehbdt91Qpmi17IufTgLZD33SBK8s4CpUy6YrDc5IQaNIV9usKw8Xo1rc7mFTJockL4a/QDPZrzqRJ5nWeZ6shPGwq8Nsp+DsOguPyIiB8zipwNTbcUhTBIROAucsRHDAWjpuLmj5xv9LAh90RnrYQwRmJcNxZAs5/lYTvpVYGjgUGTofn4Rpw3FQM9v8+mHJ/+D792gBXTE4E/TyrKYUdNxZBsPtgYD5TWCeaiMbo+89dvAqSW/aNAMU+k+C+pSJsf74T3uafAvsOAQtWw1evI+zXFTe62f7MVNF84SGSFtgCriayfMYC2O9Mvaew8z8l4H+VffwV4ZnLkPxOG9iv5V6xN+DUHwqYFy/s195nIqLt/ytp9oZ1lqwQSanMcTydytv9wEsItOxj7IxED7+TEj0c8Y/T89plN8F2+b3wdfzWpDQOdBwId+m3U/Rk3xn5HvxhOrBqM4KT56ZA4lT1nAb53rebAAToh4/D2+pLEwEcgdWp51FbFoGr/aqC8BZ+E8FBUxHacRDe59vBWaBcajufqBjRYel6BD/pA8f1D58TuHLOS4kC58snp+fS6AhXAdfU45bemOu7C6ORgGvmnt1jqVSsAVf7waPYO2IaVtfplCPAuaB4DSwqUxfr6rfH/u9GwL1+K45NmImNTTth0dN1zlk3f2c5lud1vJ71sD7WmxPwyn6xf+znxVjU5sI/F94Z4UqISrhJEJtR29F7EBKk/vDDDyZ1rxXhysX+l19+2QDJUaNGgfuoEkhwX1TuGUgwyjTD6dVvRYgS2BI+MG2ndRAQEJjQVkbQtmjRwoBTq56MgKuL6UB37TL70xJkMMJ2zJgx5vpo4EqbGHlLiEpbGQXLFKRW/dFnQtMOHTqgTJkyBiBHA1crao1pjaOv0edLC+xpPGNzPK1oUKbsjY4uZ2pxziGHDx8+677MDHC1xptR8wSvixcvNi9UcH5ixDohLOcNvnDBqHqr/LnOjDRlCmFCPsLXH3/80djIl1j40gn3ueZ+q5xz165dayLq+X1Ge7gyrTHnL77kMmHChHRt4PxOmwmICXUff/xxPPbYY+Yz5zMejPLn/wvOt5/3ufoWr78JuMbS06dsiVcFBFzjdeRkd54qIOCap/Jnu3EB1wuzSKjF1tQ6ZgW42hPug/ve6ght2mtS+CbXbGego/e1BsD0RWbfxdCOPUietzjlCPy8FMEFaxHaexThQycQ7PAd3I9UMBAkOH0+sGYLgsN/hOMWghxGlKW2j3+bfVUXrTERit6Gn8Bmol8jQMgq763xIbB0PbBlD7yNWCZ7wJV1O+98BqGZi00fA+37wX79I3D87WF4StdHaOMuBHpNgue2yrD9+a68Ba7DpyG8eTe8zTqm0s2KxDXAldreSih4Rldv3ZZA0gZg6kJ4q7wP+1/vhrdELQRHzEJ4x0H4nm8N5z8ZJXrmGhNdx/01R8xEeNch+F9rB+d/S50fuBZ9DaFuwwzI9X7SOyW6NLruyOfzA1f7XSURmMv0rCsR7NAPjusfgfvBlxFs3c9EWCZ/MQ7uf79oAHJ0/RGYF4GOyV+Ogeu6crBdcXu2gCv3+U1+rzPC0xcjuHAlHAWfM9Gh9luLITBqKkKT5yPQvq/xGdddzyK5YXezZy731Q0ycnPuEgTmLEq5P4I79yJ80h7ZM/jtJlkHrrcWQ3DUVGD3rwgf/x2BZatT6uZ9GFy6xkRYwutDcNhP8D5ezey77C5eCYEuQxFetx2hNVsQmDgHgY97wVuspkmTbUuI7HtqAVfMWZ4uvLT96W64Hqli6sCS9Qi27W32vz2VcAsc1z4Gf7WWCPQbicCcxQgsXGVScQeXrEKY+zozSv40cGV0b+irUQgf/Q2+boPguPpR2C5nlPsZH+RnjpvrumeR/OVowOc3e0QHl69L1efAklUIHjyK0LHfEVyQBEfBJ86qx6rX+/7HJt00547Ins1nYLNVxrSbVeB6zb3wM1XxjwsQdnkRXLkNgfkrU9uZtCaiw9a9CPb7wbwYca4IV0Jszk/eDl+nmksFXFP7SPS46XPuaSPgmu3H+Ty7MNaA68k9B7D50wFY9uoHOQKbS8o1xI7PB+LI9Hk4vjAJO74cjjXvdsDiZ+tF9mUtmvG+rNy3leVYntfxetbD+lhvToAr+8X+sZ8XY9Gai+rcy4+L7Ez9y8hORnNl1Db39SNIZcpg7o1KuEBYaQFXQk1GzC5dutSACabrJbzkAj73N7RSBUfXT8BLaEmgSlhbtGhRkzqTgNY6mBKYqTeZApO/s+3o1J0ZAVe2Q2DB1L+McmMKT4IMpj6OBq6MImOEGCPN+D3hBeFEtJ3WZwHX2IRt1vjonH/Hh3PX0aNHzUsgTAtuHXyxhGA1vbktK8DVSsnLNgh3OX8yhTFfwOALKNwHmhHwmfFBznuMdGfUKeviPMo06ow2tcAqU50TzLIfQ4cONXtDc/9spoKP3j+a7Q0bNsxAX85hBLjp2cC5kOnc+fvHH39s5lTOiYTTfHmGL6NMmTLFROIzbXF6dVzK3wm45tmjphq+hBQQcL2EBlNduXgKCLhePK0vZEsCrrm3cJifF2WzAlyd/ykFf8WPDXALjZ0HX9n6JvrTW6khMHNpBLgu34zAwGlnH4N/QuCrcfC/3AKuAk/BcWdJBGcuBJZtSJX2Nr2x8NZsHoGpG7bD27BtuvDE+04zYOFqhHfsMyl2I8C1NJI7jEB432Ekv9sFrtueSXWto9CTCK5Yh/DsM5F2bJ8pSAOfDzbANTiRaXJLw3XPK0hu9BXCv+yCv3Vfk5qXUZKMOIullMK0nymEmUrYANcfpsJxa7FU/fbW/ghYvBZg6uA3GsH+97vhK1sPwbFzEd7+K3zPNIfz6tTX2P9SCN6i1REcPsNEkya/3cFEl6YAuQwiXN2PVkSo82ATjejt0Dcl9evZ48zovfvg6/BthhGu9jtKIDDtZ4TnrUCwy3cG9rofegXBj781QDe562i4/lYWtssZpXlmvnDf9yICH/U29SZ/MR6u614yUNZbt5XxP0yaD+/rDVNd4/jfwwi0/RphRgnPXwbHXRFoZ7uqIDwPv4HAoMkIbd0DzwsNTdppV5FKCC5bh+Dg6fCVaQj73+4xKZEDzb827Ya37UNw4nwEBk1HYMDUM/cH74tvpiDQfADcj2U9pbDjtuIIjpsZSRG9/wgCY38+U3fKfTgdgaEz4a/TFe7bX4btz3eYtMPu4m/C1/qryL6pM5fBRA73ngDvmx3h/GdpA8dTxjdNSuEz+t4MR6FnEUxaZ+7RYMdvDAh33l4avjdbIDR6hkmZGxw1G4F+U5D81SQEhs1B+MjvBpynANen3kLo2/EIHz8Jb/uM/cREY1/3EjiOcHsRXrcNwckLU/U5eeA0+Af/hOQBU+Fv1w/2/zHF8hl/iP7sbfwJsHk3MGuZuReif4v+nOUI13/cZ9Jeh6YsBBxuhBasQuCHOansZNRzYMgMBD4bBf+bn8D+zwfOE+Ea6QNBV/jwCXNf8f4ScE1/bKPHT58vvEYCrhfyCf/i1BVLwNVrs8O2fivW1O+MhU/XzTrYZNreJ2phZdU22P7ZABybMhuHJ83Cjj4jseLtNlmukzbwOl7Pelgf62X9Zl/XbKQ7Zp3sH/vJ/ub24jYX+gk6LYBq7WmaXruEA0xHyYV6AkumryRsYCSoBVyrV69u0gkzbS7rIKD47bffTOQW03sSoH799ddmH1grrS6BAuGmlTKT9XJfwY4dO6JTp07mbH0msCXQtfYyJKQgRDkXcOXv7CeBxTvvvGP2W+T10cCVfVi9ejUIM5gSmAAlMTExJV1wtB4CrvkX6EX7gT5fGn6QFeAaPeZ8SWTv3r1m/nzvvfdMKl/uzXq+tOzRdVifOUdxDuWerZyLGaXKtMCEqgSztJH7RvOlE0bRcz9Zax9ozrH83Lt3bwN9OYcxMtaqO/pMmzkfsy3O9UzRzpdcOPcS4nIe5m+MBGbZ6Gvzw2cB14vzXKlWLm0FBFwv7fFV73JJAQHXXBI2l6sVcL3wC4ZahL3e7BuYTDDy0xKzx6jr3jfAPUdTa8No0gLwlHwToZ6jTOreQN/x8BSsYPZr9L5SBxg3N/L9F2PgueMtuG+pBPfNr6U+ri8P5xVPwp5wDyxQhEVrEOw/JiU1a+p2TwOGqk1N6lPsPQTvh5/BZtIJR0e43gBv3dbA2q1mb0jPe21hS7gVzoQS8HcYjvCBo0hu/AVchcql6leGwJXRaRUaIzRxnkm963qkEnyvf4DwyJ9M+lFv7RYp9eQpcM0opXBWgWs0TN17GMnVOsF1c5mUPnJM7NSk/OmIvV2/wv9qazj/U/K8Ea5ZA66F4evwXYbAlfvDcp9YEO6eBq4c0+TGX5oxDnwzGe47K5nI42g/8hR7HaHuwxE+cgLJn/0A11XPgADNW+sj0P8waymYWjb6moyAa0pa17b9ENp9EIF238D//AfwVWyH8Nb9SP50BJzr4dRNAAAgAElEQVRXPQ3bH24z/mbZFtl3tgU897yd+p7gPXJ9RbivKAdHQuFsRLgWRfD7yQhv2I7ggtXwlm4C983p3Hs3vwbnNU+bFwTOpOO+0aTQdRd+DYHmPRFauCaSUnrdLniLcB/Qx1LGN6OUwmY/0kJlEFy2BmFCxdNpxk3UO2Hjjv0I9B0Lb9FacP3lObj+9Cw8j9RHaOVWhGcvOxPhWuoNhHqNNi9t+D7tD/sV95u9haPHhJ8N+LzqGTOOOHESoUE/wv9667M1PT33uK5/AbYr7kg1ttF1Gui+YqNJEe19u2lKKuXoMint/rUckruMQXj3Ifgrt4Pz+lIp9XpbdQX2HEKo31h4nnrLvIiS8hLDwWMItOoDX6n66dt5zUtwJpQyc9a5I1xPz4dpgKvtyrvgKfQ6Av35EsABeIs3heP/Ivs2p+2H/tZzxIXyAQHXXH7oz4XqYwm4+g4dhW1uEpa/+mGWYStT/S4sXQdJr36IXb1G4lTSGvw2ez62ftwrR6mArdTErIf1sd5dvUaYdthedlIMs3/sJ/ub24vcXNDn3qkEm4xAZfQnF/YZCUUgShhKGMByjFZlZBSjTZmS8osvvkiBCxkBV8t+7hVL4MnFfaYFZnpPRssSJhAWMC2nlY6XUVYszygyRlnxd+vzihUrUlJrMiqLC+QECOcCrpYNjLRlqlH2s0iRIqmAK6EFoStTAZcvX95AWaZDJjyhDdSBAIJaMFqW0Dm9lMJMKcqIsf79+xv9qGF6B+thm5ZtOl8a8E7jGH/jmFngyvvVmgs5J3Bu4H6xhKN8AYVR/ExfzjTm9APObZybOM9Zc4jlH6yLcwrnVf7GSFZCVM6/fBHkq6++ShUpy7JMK8wXRtge5xdG1/J7ztXcR5uglVG23N+a86fVVkZnRuJy32pG0/IFE2Y3YKR/9FzHz+wz+5JRPZfS9wKuufAQqSrznQICrvluyNXhC6GAgOuFUPHi1yHgqoXSC7VQGl1PZiJcmV7UkfAY/PU+NxFl3HfV1/RT2K8qZPY2NelACWIPn0Dgm0nw3F0Fjqsfhv3Ku1Mdtj8Xgu0yRh8WgOOmRxH8angkKm72EjjufNakZo22zfrsKVcD4eHTgCO/wd9uEJwJxWClPCXwsSXcAW/rL4EjJ4A5SSZNbgSMMWKyP3D0N4S+GAFPiUopgIR1ZwRcbX+8BY5/F4f/80EI7/4VyY27I8jouzVbEeo1Bp6n3k6pJ0+Ba0YphbMIXBkR6vr7s0juRuB1EqG+Y+F58s2UPlIr+38fRqDVVwgv3YDQLzvhLlId9j/dnwLkDASdxGjg4qmuyzxwZUrhe+Dr8E2WgKvzmuLwlW1hInNDM5bC/1Yr8xKB5Ts8eyvUQ3jyAoSP/Q7fJ9/AfvmDBuaZ/TvnLkd4zRZ4GrRJZXfGwPV0WteaLYEFqxCekmj0Cn3+vfFl3/sdYbv8Tpy67EZE28ao3OQ6HeG8oUSqe8LcI+a+uMv4dJb3cOV99OUwk247tG4HPIVrw3Hl42e3ceXdsP3xzjTpuPnSwk0mpbSzQEm4H6oGf//JCDJS9uOBcD9c8cz4ZpBSmFHJnnuqI7RhF8KzlsFKM+6p1wrhlRtN5LuvVivY/34fbJffBdsf7oTz7nIILVxp0jJbEa6uguUQeP8LhPcfRaD/RHgKRV7miB5H8/myAmb8fO2/BU7agHkr4KvaPN3+Ulum/eZYnFXP6YhXb+X3TKS3SUXehC9zEM6eXT6rEa4GghashMC3k4Gjv5t0yZ7S1dK10/bHgrAlcF68MVsRroz6dV/7IpJ7jDP7BfvLt4bzutQpwTPqv77Xc0V2fUDA9eL/OyCnLcYScD25YRv2DRiPpS81zjJwXfxcQ6yt3xnHpy3EsZ8WYXf/sVhTpwOWvPBeJIVwsYxTCJ8zRXCxauZ61sP6WO/hGQtxeNoCE6nKds95fTqpi9k/9pP9ze3FbC78EwowhS4jqwhEmzRpYtJTLlmyxES0MqqVYIEQgCmDmdaXcMGKbqWN5wOuVgQp6yasJVwlFOBiPoHHN998YyJjuQfsylWrjE0EnGkPlmUaY6YUZjQt4QKjXDMDXBm1RVjKPnD/wugIV/aBWnBvxs8++8z8RohCEM2oNQINRn8xNSkjwxo3bgzuNcuoMtpIIEEbuPesBTCYVjm9Y/ny5SZFKOFGbo+v6o8/AKgxu7hjlhngynuc8wfnLM4h3COVL28wGp/p2JkGmBHxhJ8cP84HhKncl5UvZzBdL+dRa2wZcc85hZGojGTt2rWrmZcYvd+6dWuThp0vmVjlWR/nH7ZD6Mr070z9yzo4n/B6zp3ci5tzmGWHdX16Z/bn559/NrCYczLtZL8Y6U+YyzTGhLBMQWxlI0ivnkvpOwHXnD4x6nopAAi4ygukQDYUEHDNhmgxcImAqxZGs7sweq7rUgHXHQfgfbYRXDeWhfN/JeC6owzcRV6Bp1wt+Op2R3B8IsKbdiPQeQTcRaukQAxngSfgq9oa4a17EJq3CskffgXPE2/A+Z8n4LisMBxXPAzHP4rC+Z/HYbsisjek/er74H+xOUKj5yO0fS98jbvA/WglOK99HPY/PgjHXx4xe0Da/3g3XHe+AH+9Lgjv/BXBMYnwPd8Szn+VhuNPD8Pxz5LwPFULyaOmI3TgGAItvoP7/gqnocmt8Db+1KQMDc9aCv9Hn8P94EtwXPUoHJc/BNcDryG4ajPCc5enRNpFtCJwuRXeuu0QTtqAMPdhXLMVYYLmt1uB/bU0zVvgOhXhTTtNCmXLHp6zmlI4AqcfgO+9bsAvO4GFa+D/oCuct1Djh+C4tijcZaoiOHGu0SM4cjqctz5r9slNSTmb45TCUXu4HjyOYNtv4C78corOpl/pRLga/7ivMkKzkyK29R8Hd7FKcFzzGBxXPgxXwWeR3KG3iX4Oc5/OWq3N2BJuecpUReib8Qjv2I/kAT/A/UQVOP/3BBxXPgTnDU8j2GWQ2Vs1OqWwpbO7WBUEPxtu/ALrt4H+FRowEXw5wCpjbLu/MkI/r0R45WYEh042qYtdhZ6D42/0wcJwXFMUzhuKw/anyH1hu/xWOK8pBX/XYQgz2rhpb7juKX/6ZYToqO7IfMj7yPfiBwhOXGj83/9hX3ieftf0m/1nXxz/eBzO64rB/pd7zth27YOnx/cR2BPuhf1PD8J9SwX4e49DiOlqe44EX6RIGd/ENQgtXAXPS3Ui9/UfH4Lz2qLwlKiN5NZDDOgLUPuHX4ftqrtggOuaLQgv/wX+xp+l3Mv2hEJwFnzB1BX+aXHKfef4Z2F4ytZGaMVGhOauQHKbvnA//rrxPftlD8BxxUPmfrdfURi2y+4y48i6Q5t3I/mrIfA8+QZct5eB4++PwnFFYTj/UxyOvz+cIUC1xohzRaB5f4R3/IrAiGnwPF8PrlufNvMP5yHOR46/FIb9snvh+HNJ+DsMNuMSaNUP7gcrpoxL2ghX2+W3mLH1t+1jonw5x/hbdIf74ZfhvK6E8U3OX84bnoD9mvtTxiWzEa7RL5HYLrsFjj8Xh7/jEPOyQvDTIfA8+k7Ev+hnfykC+xUPpBsxbOmgs54vsuoDAq4x8A+DLJoQS8D12OJV2P5pPyx+rkGWIeaKN1the9fB+H3ecuwbNAmr63TCwqfqZLmec8FT1sd69wyaiOM/J2Fbt8Fgu+e6Jr3f2D/2k/29WIvZhAHcE5UglOC1fv36ZgGeC/k8GE3K7wkE2rRpYyAkF/UJKWnj+YAry1jpi63UwlzcJ8Bk+uHmzZsbkMB2GElrRYml7T8X/gkZWEelSpWMXTt27DAQ1oqQZZRq2uv4N20lSOA+i5UrVz4LuLIMo9YIIRjxRahB6Mo0xp07dzbXMaqXUaxMjcwIV66PpAWu/J7ggwAjvaNLly4G2kYDmPTs1XcXF7xJ7/ypd2aAK6NQ+fIEU/7y/mWKc0ajcs5hivR58+aZ+Y0vkNCPOCcwMr9Pnz5mX1WW4Qsqlo8x2r5fv34G2nIPbc4xnFc4N/HFDcJQa261rmF93OOVkaxVqlQx7XNeoi2cbzhnsz1Gy6a91qoj+kwbCXF5jZUSmS/E8CUTvlzz+eefm2wChMb55eUQAdcsPiCquBRIRwEB13RE0VdS4HwKCLieT6HY/F3AVQuiWV0QzUx5+z/vQ3KVjxCavjgSWdi6n0nR6S/fAsm1P0Ww43cIj5kF7D6A8M79CI6bB/dtb8KecAYSEE46bn8OAUYR7jgQibb7YgT8L7aG56Zq8NxZC77i78NXui7sf7vbwIVIyt9S8DcfYNLBIukXBD8bCl+ZxvDc/g68D9eFr1QDOK9+Go4/PAbXHRUR/Gkpwht2IDRxAXxlWsBTsDZ8TzZHaMh0hNZuQ/KCdXAXrAlHwoMpAMNTvi7C4+cBOw8YsBpsNwDeBxrAc2sNeF9oh9DGPQgRuDb8FPZ/n7mO2hkg138icPg4YHMimLgKjoLPnwZ2p4FXXu7heoFSClt+YiKJh04Btu9DcMwc+Kt2gKdQTfjKNEWg/QAEtu1FYMoCJNdsC/u/HjAapwC5CwJcC8HXoZ/ZnzLYaSDcRQi0ztz36aUU5u/2Gx5BoPO3CHMP37Vbkdy8F7wl34fn3toINOyB8LRFCG/bg2C3wXAXfy2lTudtT8Ffo715iQBrtyH87ST4Xm4Nz7214H30PYSGTgfWbEFwzhI47kodMei45nF4n2mC0Oa9gM+P8Pa98NfsCNdtaVIx3/goAl8OQXj5xogPjp+D5Pd7wvtoA3huqQ5ficbwvdwY9qupJ0F/JM2v96MeJro6PHY2fK81g/3KB3DqDwVSbLd0YaS3M6E4fB9+i9CBo8be8PDpCLzXw/Tf9KXEe/A9+R5ct9C2SHpwd5HXwH14vYXehfuG1+EuVAn+t9qBqY/Du35FoHUfuAu/dAa4rtgE7D5oIsX9z7eC93b6RRMEeo9FaNtehNfugLduB5Oi2MDsSu8hzPv10HEEBk+Dr8z7cN3+Klw3lIenVCOEVm5BeOaSVPed/ebHERg0HuH1202K5MAn/Y3vuW96y8whntuqw/2f8rBdcacZR+6zHNixD6HVmxEe+CMCtT6D9/EG8NxRDf7nP4Tn3jfhuLwIuNeypVfaM+cKT8GaCC7aYPwgPOFnJL/Tycw/nIfMfHRXZTgufxy2y+6Ft9nnwNa9CI+ZDd/rzWD/v8JmXNICV6sdT6WGCE9fBOw5GNl7uMNA+Mp9ZPZ99t5VG/6KreF64JXTY399piNccfxkJH1xaUain/aZDz83e/kicTUCDXsb/zJ+dk8tuK97xUQ4W3bpfGZekRbZ00LANTb/rXAuq2IJuB6ZsxCbPuiMRc9kff/Wde91wf4hP5qDn9MDnRfqu5y2xf6xn+xv9AJ5bn+2FvS54E6gyL1Mn3nmGXMwDW+NGjXQo0cPk9oybQQVo0yZgpcL9gQHhKBp7SUsJVwltCQs5Zn7oTKKirCAUaNMO0wwm/ba6L8JRQkmCIAbNGhgIrAISQkiGL06atSoDK9nNC8X1dlHRooxSoyAIrp+RuMyfSeBCOtjJGzZsmXNvrHUg5+ZupMwltFpFnBlFDABK1MuM8o1o4N9Z3QcAU50u/qcP4Gfxj1vx93a35nwNKO5iwCUke1t27Y1L2IQthJKMsU6UwanBZxW5D6hJecBziV8UcQa68mTJ5u5i3MY22VqX6YUJgC1yqQ9M8qV9TLlO+1k6nPORayf8zXb4AssWYlGZVlew3mXtjAdOuu05jl+x3oJpdPacyn+LeB6rqdB/SYFMqeAgGvmdFIpKZBKAQHXVHLEzR8CrtlbFNRi6rl1M3tzvtwIwXFzEXa4DGxhFGtow06E121HeMUmhOckIdRvHHzV28F578uw/999p1OTWnXfCNv/3Qv3fdUQ6DTcAFdGDYY27EZo2RaElm9FaNYKBL4YCvuNj56GH4QEt8P9UCUkf9QXoUVrENq4C0yLGkragtCqbQhMXQJPsQZw/J3ReQ/C81h9BJj2du02hFZsQ2j5NoRWbQfTgQYHT4W34kdwXPNoKtsc/yoB79NNEJo4H+HNuxEmNFq5HaGkrQit343wSQdC0xYh+Z02sF8bDZGvh/MfT8D3XBuTrpZplINfDoXjxqIpcIS+lbcRrtNMn7zNOqYCSlmPcI2Mo/2fD8NdoiqCfX4wcDmwcReCy7cgtGY7wqs2IzR6JnzvtIHjfyVhu+JW0+aFA64FjJa+DgMQPr3npfuBl1L3K50IV46B7c+3wXnrM/A36grMWobQuu3G5tCKrQhv2RMB7d0GwvXIi7BffWZ/YtuVd8B59zMIdB2IMPdy3X/EpMbldaHV2w34NfB51FQ4bi2WyhbbH2+F895yCM1aDBw4gtDSdXA9+gbsV56JIo3Ydjucd5SFv2FnhKcujESBb9lr6jc+uGwTgj/Mguu2CmD0ZwSI3gTPK3URGjUDWLERgR7D4Sn2Nmx/KZjKhsjcxvvoNrjuqQh/g54Iz1lh7ofw9gMw/WBfFq1HiHsuP1PNpC1menBfve4Ir9lm7rXg0k0ILt2A8JL1CP+80uyL6n6kMux/jUoZTeB6/GRkTkjaHLl/1u1E+JddCM1eAV/5DnBez7TgN5k+OP/9JHzPtURoxjKEN+w093UwaSOCS39BaO0OhO0us2909H1nu/JOuApWQHLLPiaymPvS0vdCyzabOSQ4dAaSa3WA/V8PmnHkeAa6DTIgk3vFhjfviejK8qu2wt+8L1z/KQfbFUzXa81Vqc+2hJvNnOGr+BECA6cgtGmXSZnN+cfMQ2t3wN/iG7j+8zxsV9wFT9nqkajoZRsQ7D0avrLvwv73u5ERcLX/uwjcZWoZTTmW4Z0HEFq/MzJ/0c6kjfC+2xFMzWxSrf+jOHzlWiC041ck95oA903lzb6+0fYb0HXkN4S6DYOnKF8giKSGdpd6C8GeoyI+v3V/ZIxWb0fwu6nwV24J+z9Sz2/Rdepzar+QHufXQ8A1bv75kGJoLAHX/ZPmYlW1NlhY+t0sA9OcQtCswNictsX+sZ/s78Vc1CY4JFjYtm0buFcqIea0adMMlCQYJYQkSGW0F8tG28a9/gguGbXJg+k0o3/nZ0IJwkzWsWbNGnNm2kxCUEJXXrd3714DFdJeG/0322IULPee/eWXX0ydjMAizCXUYLRtdPnoz7SBYJl9ZH8IW9ICCpZhHxkNSzuZopOQg/vOMtqLUWaEpfyNbRGEsA3LBqbkpH4ZHfydkIN2RNumz3kL3qR//tSfEJPzDtMFZzR3WQCV6XU57zDdLucgzh/8La3vcE5hGUaf8uUMphTmPW+V4wsqnLtYF9tlXZx7085FVnnrzLmGgJfXck5menXOTUwrzPmK8641H1nXnOvMsryG/ed8yBTHrI/zHPfVZlQu6+Wce656LpXfBFxTHv30QQpkWwEB12xLpwvzswICrvE5+gKu518A1CJp1jWyXXk7XHc/B887H8LX/Vv4eg6Fr+dw+L4cCl+3b+D75Ev43vsE3rI1TqfSJWg7e49DKy2tu+ib8DXvAt/nA+HvORrJPSeYs799H3iqNoHt2ntTwQ/H1Q/Adf8r8Lz3MXyf9U91jbf113AVegX2q+4zUWqOPxeBu1R1+Fr3gL/7cPh7joH/i1HwdeoNzyv14fxviRQQaPkC92R0/LMEvG80ga9dT/h6jkByz/FI7jkO/p4j4OveH97aLeF++BXYruL+jWc0tCcUhPO/z8Lb8nP4mnWCp2xV2P6eGnrZEu6C879Pw9uyGzxVPzBpTQkAo+shEHP8tyS8LbvCW+Mjozd1Z8pZZ4Hn4W3VHZ7KjdO1P7qe6M/Ou8vA+1YT+Fp1g7P066nb+8c98LxaD74GbdPV3Fn0ZfgatYevTis4HyoXdW0B2P/+IDxl34G3SWd4v6TG4+H/chR8HfrC+/r7cN7BKMkzPmC7uhA8L9aCr15beGp+CNu/CI7OaOgsUAzeF2rD1/EruJ6rlura6HIEdbaEgnA9Vwve9l/C81RVOP5nwflIfaybbZi2XqwFth2pI5IC2nX/8/DVbhXlR2Ph++I7eBu2g6dkJdj+elcq23gtv+NvLMOy9FnjVz1HRe6Ddj3heeN92P6Z2m/NtZY9bT4319v/TXvTRqFGbHPe/Sy8VZvB26En/F8MM/5nfPDzwfA27gDHdU+eTn8b6avzjlLwvtoAvhZd4H3jA7jufgkExKk1O6Mz7xHXHS/A+25r+Dr1Mb5NP2d/fF0GGF2c95c19tkTHoD76drwdfsW/i9HpLqP6BfeF2vDfnXhCAC8oQiCXb4DlqxHaMsu+HsNhr/rICT3HBvRqtM38NZsBee/yoD3i2WfuS+ufRLeqh+C9741F0Tuu4i23jrt0tx3p33goQrwNfwYvs60b1TKHOJr1i3VPZgydnVbw9elH/xf/nD6vh4DX/ehcL/SyKT1ZXpfy670znx5gHOH+6W68HK+6zH4tL3jzXzhrtgkpR7jz8/VhK/5Z/BWawH3w6+ZFMrOp6vA164HvK81BMfuTDsFjJbU1Pfhp8bHqJ3R4csRxm5XmXeM75v9dDmOhV6Gt013uCu+n9Lumfquh/O5t8z9xPuK9li/8X7xlK4Kb7se8H857LQffw/uK5yR/1vX6nzmXpIWmdNCwDX+/i0RS8B179hZWP5GSySWqp0rwHVh6TpY+koTrK7xCdbU6ZThwd9ZjuXTA7E5Ba7sH/vJ/ubVQjahI0EoF/cJB7jgnpWF/Lyy+0K3yz6z74SphBKM9GJ0LyFLftTjQuur+vIn5LzUx51zBF9Yadmypdmzmvu+Xsi0vBYo5QsrBLVpX4DJjr5WnayP8xxfOkkPJmen7ni5RsA1/p5RZXHsKSDgGntjIoviQAEB1zgYpHRMFHDN3CKgFktzolMkNaUtoVBKatDs6Rmpx5FQBM6EUnAkMOr0bNiVtm6WYdnINUXOYUMkGpKRepG6M04ZmrqNW2FLuA/OhJImDSujU88GZDnR71K69oxWHMfI+KUH2mOtz9G+V9xEdKb2gYztNdGOCY+CfmVPeAi2BEarRiJ5M1tHZsrZE+4x/sdUwPx8/ms4Frx/Mqt/Zsfu/PeRFcEcnr8SgRkLYL+zhLHZkVAMZ/wiY03Zt+j7OtLnzGgbPY7nn0OssWP9joTHYUsgIM/O2EW3W9LMFxnXk9VxoRaRFNARHXJv/qFf5UyHc4/p+X1W11/qGgm4pvOgHuNfxRRwHTMTSZU+yjXguvSVpljftDv2DhiPA8OnpKQgtlIR88zv+TvLsXxuAVf2c++YmXkGXONlgVx2CtjJB+QDseYDhJZMQdy6dWuTMnj7jh0Z7ksda7bnZ3sEXGP8gVTmxYUCAq5xMUwyMtYUEHCNtRHJnD0CrlrAzf0F3EhqygiEjKQGzV6bkXq4TyvTBvMcSTV6vjFkhFvaa1hX2utuMGmDI2VZd3pl0l7Dvwmsbj5t022nUw9n9tr06ruUv4vWyhq/eNCKNlp+xEjjzEJKjiX9iv7Hg1GRjFbNyvWZ9YcCJg0wI58zB/xpQ1bux8yO3fnvIwu4Ys5yBCfPheOOEsZm2k6dsn5f87rMaBs9jpmZQ6yxs+zK7tilbpfzRcY+kNVxoX8Q6NJGHqw7t+4p+hjHJ7s6ZNaXVe7s/z/lD00EXDP37B5LpWIJuO4eNgWLy72HBSVqpgs604Of1neZiTpd825HA1NP/LwMR6fOTxe48nv+TujK8lb90efMtBVdPu1n9o/9ZH/z8+K3+i6QJh+QD8SjDzA7AFOKMyX79OnTceToUc3l7tj3ZQHXWHr6lC3xqoCAa7yOnOzOUwUEXPNU/mw3LuCaPxYx8+virfot/5YPxJ4POK5/BMGO3wAzliA4aQ4ctxdP5wWI2LNbvqQxkQ/krg8IuGb7cT7PLowl4Lpr8I9Y9Ew9LCheI13QmRZcRv+dGQjKMr+OmIZjMxZiT7/R2NCsx1kHv+fvLMfy0W1YnzPTllU2vTP7x36yv/EIG2Rz7IMFjZHGSD6Qez7AVLxMxc69WfPTHqjx7lMCrnn2qKmGLyEFBFwvocFUVy6eAgKuF0/rC9mSgGvuLh5qcVb6ygfkA/KB1D5gv+5BJDf6FKEhkxD4bgzsNz8u4HpWxH1qzeRD0iM/+ICA64V8wr84dcUUcB06GYufbYAFJXIPuFrpg3MCU3MMXEvUMP3cNXSygGscREXFO2SQ/bkH3qSttJUPxI8PCLhenOdKtXJpKyDgemmPr3qXSwoIuOaSsLlcrYCrFnHzwyKu+ig/lw/Ejg/YrrgZTCvsKPgkHHc9AduVTFMbO/bJFo2FfCBvfEDANZcf+nOh+lgCrntHz0DSa82R+EStdCNL04sWtb7LDAS9mGUsu9I7s3/sJ/urxfr4WazXWGms5APyAflA/PqAgGsuPESqynyngIBrvhtydfhCKCDgeiFUvPh1CLjmzaKiFnOlu3xAPiAfkA/IB+QD8oEzPiDgevH/HZDTFmMKuI6dheVvtERiqdqXNnAtVdv0c+/YWQKuinCVD8gH5APyAfnARfABAdecPjHqeikACLjKC6RANhQQcM2GaDFwiYDrmYU+LXpKC/mAfEA+IB+QD8gH5AN54wMCrjHwD4MsmhBLwHXfhDlY+XZrJD55iQPXJ2ubfrK/ipaK32gpjZ3GTj4gH5APxI8PCLhm8QFRxaVAOgoIuKYjir6SAudTQMD1fArF5u8CrnmzqKjFXOkuH5APyAfkA/IB+YB84IwPCLjG5r8VzmVVLAHXw7MS8UuTT7Ho6TqXdIQr+8d+sr9arI+fxXqNlcZKPiAfkA/Erw8IuJ7raVC/SYHMKSDgmjmdVEoKpFJAwDWVHHHzh4DrmYU+LXpKC/mAfEA+IB+QD8gH5AN54wMCrnHzz4cUQ2MJuB5btALbOvTG4ucaXNLAlf1jP9lfLd7H7+K9xk5jJx+QD8gH4scHBFxTHtLG7rQAACAASURBVP30QQpkWwEB12xLpwvzswICrvE5+gKuebOoqMVc6S4fkA/IB+QD8gH5gHzgjA8IuMbfvyViCbieWLMZO/v8gCUvNLqkgSv7x36yv1qsj5/Feo2Vxko+IB+QD8SvDwi4xt8zqiyOPQUEXGNvTGRRHCgg4BoHg5SOiQKuZxb6tOgpLeQD8gH5gHxAPiAfkA/kjQ8IuKbzoB7jX8UUcD14GDtnL8KSVz+4tIHrqx+Yfp44eFjA1R2/i/cCLxo7+YB8QD4QPz4g4BrjD6QyLy4UEHCNi2GSkbGmgIBrrI1I5uwRcM2bRUUt5kp3+YB8QD4gH5APyAfkA2d8QMA1c8/usVQqloCrzWbDwXWbsfLdjlj4VNb2cV33XhfsH/KjOfh5ftFqZx0Xs0x67fM79ov9Yz/Z31hcrHc6nfj9999x7Ngx2O12uFyumLQzN7WzNPjtt9+MFvz7XO1Z5anbqVOnMtTM5Xbj5MmTOH78uCl3vnrP1aZ+ix/Qo7HSWMkH8t4HBFxj6elTtsSrAgKu8TpysjtPFRBwzVP5s924gOuZhT4tekoL+YB8QD4gH5APyAfkA3njAwKu2X6cz7MLYwm4ckH65O4D2PhxPywt3/QsYJoRxOT36xp0xv5BE3Bg+BSsb9Qt3WsvFHBd36grDgybfE64m5Gt7Bf7x35e7AV4h8NhIOrBgwdx6NAh8O9oGwhXCQL37NmD9evXY8WKFdi6dSt+/fVXAwmzAl5ZlvUfPXoU+/fvPyeEjLYhrz/TbkLWffv2YcOGDVizZo0579271/QlPZhKyMo+svy6deuwefNmHDhwwIBaqz/UguX4/caNG422PO/evRtHjhw5J9jmdYcPHzbjQNusOnXOe4CjMdAYyAfixwcEXPPsUVMNX0IKCLheQoOprlw8BQRcL57WF7IlAde8WVTUYq50lw/IB+QD8gH5gHxAPnDGBwRcL+QT/sWpK9aAq+3XI9g9+EesqtU+XWiaEchcU6M19vQahOPTZmNzm6/SvfZCAdeNH32Bw5NmYe/gSVjb4LN028rITvaL/WM/L+ZCPSMpCftGjhyJbt264auvvjJQMdqGXbt2Ydq0aWjWrBnq1auH9957D7Vr10bPnj2xdOlSnDhxItM2E94S1A4ePBgffvgh1q5dmwpARrcbK58JWxl9OmfOHHTs2BHvvvsuatasifr166Nly5b4/vvvDVRlGdpsQeWFCxeia9euqFu3LqpVq2bO/JvfE7SyHCH3okWL0L59ezRo0MDoyvKst3///ti+fbuB0tFaWPUvXrwYX3/9tbl21qxZmR6D6Lr0OX6gkMZKYyUfyB0fEHC9OM+VauXSVkDA9dIeX/UulxQQcM0lYXO52tCmnXDe+yJsCbdAi35nFv2khbSQD8gH5APyAfmAfEA+cDF84EbYEu6Er0OfXH7qVfUXWoFYA67OE7/j2NI12PRxXyQ+UQvzi1XPFNBMKt8Ym1t/gd8WLsWBET9iQ9NuJup1bb1PYR07e36PYz8lmoOfre+jz+cqwyha1ntg8Hj8PmcxtnT8FkmVPsqUfewH+8N+sX/s58VYVGfaYkZnEtoNHToUjRs3NlCwefPm2Llzp7HBSof7008/oV27dmjVqhU+//xzcG2AgJB/9+jRw0S7ZjYNMssxUrZLly6oUKEClixZkiVgezG0SdsGAScjWAk1P/vsM6MBwTSP1q1bo1OnThg+fLiBp7yW4JVRqgSmhNOffvopunfvjs6dOxtIy+8Z7co6CbsJYPk7gXffvn3Rq1cvtGnTBhyL6dOnm2hXyyZGBv/yyy/me8LbGjVq4O2338bo0aMvit9YduicO+BHukpX+cDF9wEB1wv9BKn68qMCAq75cdTV5xwrIOCaYwnzpILQlj1wP1IN9ivuE3BNuBiLimpDi9fyAfmAfEA+IB+QD8gHLB+w/eEWOK58HP7OQ/LkWViNZl+BWAOubqcTruPHsHvQBCx9qTEWlKyZKaCZWKo2VlZtgyNzFuPE4uU48uNsHBgeSftr7e16bEYi7Gt/MQfB677Bk1L2fc1MmQPfT8GRybNxav4y/D4tEavebg22m1E0a/T37Af7w36xf+znxVhwZ1QqYSuhYa1atfDaa6+hUqVKBvJZwJXRqEyJS6hasWJFTJo0ycA/AkWmySVArFKlCn7++WeT2jYzdmcEXAl3mbaY0a8EsjzYNlPm8hpCTx60iXvI8jcCY+sguIzeW5YRpEyzywjStBG4bItlebAM/z6X7VZEKaNxZ8yYYdqmTUy/PGbMGBON2rRpU+zYscPUY31PGPvBBx+YNMzsG0EpwTZB9fjx403fmDZ406ZNJsqV0awW3P3hhx8MnGUUMWGAZR9TOfNawliCVo7LG2+8IeDqvviQxhoTnaW9fCC+fUDANfvPirpSClgKCLhaSugsBbKggIBrFsSKoaLhPYfgr9oezgJPCrgKuMoH5APyAfmAfEA+IB+QD1xUH7BdVRCeh95AYPDUGHpClimZUSDmgKvLBbfDgcPzkrCxTW8sKtsgc0CzWHUsLFMXq2p8jC2f9sfeIROx+7sJ2DtoYgpUPTxxFn6bt8gcB8fPwJ7vJpwFXc9XZu+QSdjaqT9WV2uHRWXqYkEmI3DZD/aH/WL/3OznRYBHBIDz58/HhAkTMGLECPTr1w8tWrRIBVy5Ryj3Ku3QoYMBq6tXrzZRmVbk66BBg1C9enWTjnjLli2Zsjsj4ErwSKDLtpiulwehItchGA1KW3gt9zYdO3asgZyMHmVa3/fff99E4BJEEhazHPdaZf8YNZo23S4hLusg1GQZanE+zQlCCWejATCvS0xMNAD1rbfewqbNm+Fyu42N7AeB63fffWdsIQAmJB4wYIApz9TEhMrWHq6Ev9EpiWfOnGmiXBlZPHv27BT7CGenTJliQC/1Z/+Y3lkRrvENfM7nf/pd4ysfyD0fEHDNzFOhykiBcysg4HpuffSrFEhXAQHXdGWJ+S/Dv9sQHDkTnufr4JRJK3zDRV1ks6IbdFaki3xAPiAfkA/IB+QD8oH85gMF4PhvUSS37o3Q8k0x/9wsA1MrEHPA9TSEPLVjLw6Mm4mk15tjQYnMRbmatL2laiOp8kdY+35Xc6xv1A0bmnQ3x8YWX2JLu17m+KX5F1j3flesb/x5yu8sd64yLMtrWL+JbM0kbKX9y15vjr3jZuP3nXtToNrFWFhnOltCUqa+JVS1YGd0SmELuH7yySd4/fXXkZSUZKCjZR8hH/cb/eabb0AYa31/rnNGwJXAcd68eSBEZKpcpu4lAOY+r6NGjTJ20h5GmTLi9s0338THH39syjLSlpGkhJgsywhTRrYy8pbRu1zLICi19k0llOW1X3zxRaaBa3p9Yp2EvLST0NdEqLrd5kwY3LZtW5P6l2mAeT3PTBHM7/k7y6et14LZjJxt1KiR6SvTLlvlGAHM6GKCV8JiAlzuqyvgmnswxtJeZ2ksH7g0fUDANfXzn/6SAtlRQMA1O6rpmnyvgIBrnLpAIAicOAVfp2/huL4U7H+7B7YrbsWphJtwKkHwVQu/+W3hV/2Vz8sH5APyAfmAfCB3feBG2P5wM2xX3gH7v4rA9WR1hJatA5zuOH2Yzr9mxypw9TjssG3ajvWNu2Hxs5mLco1O4RtLn2n/uiaf49iWnQYG5tViPkHgtGnTTHRpNHAllN22bZuBmkxdSwjItLgEmjy4bylhH9MSE8Zmxv6MgCtTBROSMgqU6YEZ/Tly5EgDHT/66COTypepgQkfCYCrVq1qoksJTwlhCX0JMRs2bGj2lKXt69atwzvvvGP2UCVUtqJk+T0jc7kfrbWXamZsjy5j7dPK/VmZIpgRwrSbZZj2l/XTzqVLl6akNI62n7+zXHSdjKJlvQThX375pdlTl0DXSlUcXZaf2ScB10sTAKUda/2tcZYP5J4PCLjm32dd9fzCKSDgeuG0VE35SAEB1zgd7HAYSA4gtG0PAsOnwlehKVwFysGecD9OJRRQtKvSCsoH5APyAfmAfEA+IB+QD1wwH7Al3AnHVUXhebgK/K17IbhwNcIn7UAwFKcP0/nX7FgFrky56zh0BIcmzcL69z/LVFrhWIKs0bbQfvbDfvio2bszrxbUMwKuFgAcN26ciWRlmt82bdqgT58+BrIynS/3fuVaAaFnZuzPCLiyLUJXQlHaw71Z586da9ohRCV4jAaWNWrUMPCXYJXRsevXrzcRrpUrV8by5ctNJC5BJe1let+JEyeCaYuZaphRpkwB3L9/fwM4z7eHa3r9YkQvIS81IXAmiLZSAhPi0g5Gsq5YsSIlKpgpiQmmaRN/Z7noutl/Am6CYEb2MnKXkazsY3Q567OAa+4BGEtjnaWxfODS9wEB1/z7rKueXzgFBFwvnJaqKR8pIOAa54Pt8yP861EEJ8xHco8R8LXsBW/LrvC07KxDGsgH5APyAfmAfEA+IB+QD1wQH/C2/AL+jwcg0H8SQss3RiJbQ4Kt8fgviZgFrm43XKdssG3fhT2DJmDlO22R+OS7cQVeaS/tpv3sB/uTl4v6GQFXyybCRKas7dKlizkIGL/++mu8++67ePnll00katpoTevatOf0gCv3QuXBaFCCVe57au1P2qRJE7z99ttmv9Vo4ErQabXJVMGEqUwRXL58eSxYsMBAW6bfHThwINq3b4/u3bsbiEtQStDKFMBsK6195/ubUJUpfWljs2bNTPQvUyETplrglhGqBLoErulFuBK48ndr31vCZvaB0Hro0KFo3LixsZcpkc+1v6yA66UPgs7nj/pdPiAfyLkPCLjG41OqbI41BQRcY21EZE9cKCDgGhfDJCOlgBSQAlJACkgBKSAFpIAUkAI5ViCWgau1wHx8zSbs6DsaSa9+gMQnMrmfa9FqeQpnaSftpd203+pLXp7PB1xpGyNPmYqXcHHy5Mlmz1dGYTLV8E8//ZSSTvd8/SBwZRpgRm9WqFDBAEnuhcpoT+7dyj1XK1WqZGAu92l98cUX8eqrrxqomxFwtSJxCYFfeeUVzJkzx6Q8JqwkfO3UqZNJNcxoUUa3cv9WRpEmJiZmSX9GoO7evdtAXMJW7rHKhXpG2Eb3m1GqhNHt2rUz+8ha0JRnQlR+z99ZjtexXqYjHjZsmEnRzBTFM2fOTNlzNrru6M8CrjkHLdF66rP0lA/kTx8QcM3xI6MqkAIQcJUTSIFsKCDgmg3RdIkUkAJSQApIASkgBaSAFJACUiAOFYgH4Or87SROrN+C7V36YUXlZnkKUqNTBZ/rM+2kvbSb9sfCAn9mgCujNxnFybLbt283+7m2bNnSRIoynW9GaW/T9o/gllGmjP4krF25cqWBrZMmTTKwlSCUaXcZVUvo2LNnT9SuXdtE2GYVuFogk3VUqVIFs2fPRq9evUw759obNa3N1t+ErVOmTDFphAlxFy5cCMJiRqdaZXgmUG7RooXp49ixY00Zfs+y/Jt95+8sx++5d+33339vUg3z+8WLFxtgTJAcXW/azwKu+RMOpfUD/S0/kA/kzAcEXOPwIVUmx5wCAq4xNyQyKB4UEHCNh1GSjVJACkgBKSAFpIAUkAJSQApIgZwrEA/AlYvMjuMncHjBEmzt2h8rKjVDYqlaMQleaRft29qtP44kLjV2x8oi+fmAq7W/KiM0mcZ3xowZBg4yUnPw4MEmOjMjOMhUvwSVBK2MbuUeqoSOjA6tWrWqSc+7ceNGAxy5HyyBKK8hxLS+r1OnzjlTCmcU4crv2eaoUaNMROlnn32Gpk2bokGDBmafV/aH7TBClfu9MgLW2oc1vbFhtCwjc5nm+IcffjBQlPUTRvOwNGC0ar9+/YxGTMNMQM3+Uzv+zZTC/J3l+D1TCTNilt9zv1ymQqZdaetNa5OAa84gS1o99bf0lA/kTx8QcM35M6NqkAICrvIBKZANBQRcsyGaLpECUkAKSAEpIAWkgBSQAlJACsShAvECXAm5GF15OHEptn/WB0mvNkPik7VjCrrSHtpF+44sXGZSyFpwLhYW+M8HXC0gyWhUwlJGd3JfVUaOMhI1I0hJYMg0xFOnTgXhIPc+nT9/Pj755BMDQD/66CMT5UkgyXorV64MQlGWJQAl4Ozbty9q1KiRrZTClraMRKXNBLrcO5XQdM+ePSZ6lLYT7DJN8ogRI0y0aXpjw++GDx8Opjlm6mOmJiZAtQ7ae/jIEZyy2QzAZerljh07mhTBjKxlVC9Bdd26dc33/J26ErqyLu6FS4C9YsUKA36tenk+dOhQCsy1+sSzgGv+hEPRPqDP8gH5QM59QMA1Dh9SZXLMKSDgGnNDIoPiQQEB13gYJdkoBaSAFJACUkAKSAEpIAWkgBTIuQLxAly52EwY5jh2HCfWbzZ7o66s/nFMAVfawz1baR/tTA/o5eWi+fmAK4Eh0+AyspMpb7t37272bd2yZYuJ0CRYTWs/v2MKYEaXVq9e3YBKwkoe5cuXN3CR9RI6MlUxozyZopggl2Xq169vruP+rUwHPHr0aFPfkiVLDLCtWbOmgZ3W+BOcpt3D1bKJEbYTJ0407TKylnCVUbT8nWemCW7durWJfGWUa9oUwRwv1t+nTx+ULFkSzz77rNl/9o033oB1MGp27Lhx2Lptm7mekJTRqo0bNzb9YL+qVatm/ub3/J3tEFh/9913KFeuHJ555hmzfy37a9XLM0EwI2nT+o2Aa85Bi+UjOktL+UD+9QEB15w/M6oGKSDgKh+QAtlQQMA1G6LpEikgBaSAFJACUkAKSAEpIAWkQBwqEE/A1Vood/5+EsdXb8LuQROw/r3OWFyuIRaUqJkn8JXtsn3aQXtoF+2zbI2lM2GitWcq4aMFIy0bCUOZQnfYsGEGIjJKdf/+/QYCWmXSni1ISUDKtQRGhTJ6lbCWUauErXv37jXRvoSz3N901qxZGDhwIHr06IGvvvrKHEwxzHYZIUroyH1PubcrASyhJdtlW9yvNTEx0aQ4tkCwZRPT9vI7pj8mbGXUqLXnLH9j3WPGjMGQIUNMyuO0AJn1s21G3Fp2pT0PGDAA7CsjVtku6yC85d60vXv3Nn3imX/ze6sNplhmBC6vT1un9Tf7xf6lBa68dunSpWZM2AervzrnX3CksdfYywey7gMCrnH4kCqTY04BAdeYGxIZFA8KCLjGwyjJRikgBaSAFJACUkAKSAEpIAWkQM4ViEfgai0023bsxuEfZ2Nd425Y9uoHWPRMPSwoWRPzi1XPXfharLpph+2xXbZPO2iPZVt+PDOS8+DBgwZm8pw2gjRaE4JN7q1KcEkISyBqwcnochf6M9vNjbZoO/vDKGKeL0ZfLrQ2qi/rAEeaSTP5QPz4gIBrzp8ZVYMUEHCVD0iBbCgg4JoN0XSJFJACUkAKSAEpIAWkgBSQAlIgDhWIZ+DqOmWD/dARHN+0A3vHz8bGNn2w9JWmSCxVK1eBK+tnO2xvz7hZOLZxu7GD9uTnxXcrApVQM71IzWhtWJZAluV4vliAku3mVlus92L2JVpPfY4f6KOx0ljJB/LGBwRc4/AhVSbHnAICrjE3JDIoHhQQcI2HUZKNUkAKSAEpIAWkgBSQAlJACkiBnCsQz8DVWrQm6Pp91z4cnpeE3QPHY2O7PlhVsz2Wlm+KhU/VuSDwlfWwPtbL+tkO2/t95z4D2dKmgbVs0zlvFtalu3SXD8gH5APygWgfEHDN+TOjapACAq7yASmQDQUEXLMhmi6RAlJACkgBKSAFpIAUkAJSQArEoQKXAnBNWVB1OuE6fhzHk9Zi9+BJ2NiuL1bXao9lrzTFknLvYXHZelhUpg4SS9VG4hO1zLGgRA0sKF4DPFvf8XeWY/nFvK58U6ysRdDa19TL+tmO2+nM1xGtKbq7tagvLeQD8gH5gHwgtn1AwDUOH1JlcswpIOAac0Mig+JBAQHXeBgl2SgFpIAUkAJSQApIASkgBaSAFMi5ApcUcHW7DAR1nvgNtgOHTPTpqVUb8ftPi7Cnz2hs69AbG5t8ipVVW2N5lRZIer05Fj/XEIuermfO/Jvf83eWY/kdfUdjx6xFOLhmo6mP9bL+CGx1CbgKtsoH5APyAfmAfCAOfEDANefPjKpBCgi4ygekQDYUEHDNhmi6RApIASkgBaSAFJACUkAKSAEpEIcKXFrA9ezoGu8pG7y/Hsbvazbj2MLlODxjPvaNm4W9o2dgz8jp2DVoEnZ+N8Gc+Te/5+8sx/In1m7GiUOHwX1JFb10tr7SRJrIB+QD8gH5QDz4gIBrHD6kyuSYU0DANeaGRAbFgwICrvEwSrJRCkgBKSAFpIAUkAJSQApIASmQcwUudeAaD4vAslGwQj4gH5APyAfkA7nrAwKuOX9mVA1SQMBVPiAFsqGAgGs2RNMlUkAKSAEpIAWkgBSQAlJACkiBOFRAwDV3F3i1gC595QPyAfmAfEA+kPc+IOAahw+pMjnmFBBwjbkhkUHxoICAazyMkmyUAlJACkgBKSAFpIAUkAJSQArkXAEB17xfBNZCvMZAPiAfkA/IB+QDuesDAq45f2ZUDVJAwFU+IAWyoYCAazZE0yVSQApIASkgBaSAFJACUkAKSIE4VEDANXcXeLWALn3lA/IB+YB8QD6Q9z4g4BqHD6kyOeYUEHCNuSGRQfGggIBrPIySbJQCUkAKSAEpIAWkgBSQAlJACuRcAQHXvF8E1kK8xkA+IB+QD8gH5AO56wMCrjl/ZlQNUkDAVT4gBbKhgIBrNkTTJVJACkgBKSAFpIAUkAJSQApIgThUQMA1dxd4tYAufeUD8gH5gHxAPpD3PiDgGocPqTI55hQQcI25IZFB8aCAgGs8jJJslAJSQApIASkgBaSAFJACUkAK5FwBAde8XwTWQrzGQD4gH5APyAfkA7nrAwKuOX9mVA1SQMBVPiAFsqGAgGs2RNMlUkAKSAEpIAWkgBSQAlJACkiBOFRAwDV3F3i1gC595QPyAfmAfEA+kPc+IOAahw+pMjnmFBBwjbkhkUHxoICAazyMkmyUAlJACkgBKSAFpIAUkAJSQArkXAEB17xfBNZCvMZAPiAfkA/IB+QDuesDAq45f2ZUDVJAwFU+IAWyoYCAazZE0yVSQApIASkgBaSAFJACUkAKSIE4VEDANXcXeLWALn3lA/IB+YB8QD6Q9z4g4BqHD6kyOeYUEHCNuSGRQfGggIBrPIySbJQCUkAKSAEpIAWkgBSQAlJACuRcAQHXvF8E1kK8xkA+IB+QD8gH5AO56wMCrjl/ZlQNUkDAVT4gBbKhgIBrNkTTJVJACkgBKSAFpIAUkAJSQApIgThU4FIHriecLmw7acfMQyfQb89htN3+a+TYvA9tN+xG27W70HbNrsiZf/P702VYntfxetajxfDcXQyXvtJXPiAfkA/IB3LLBwRc4/AhVSbHnAICrjE3JDIoHhQQcI2HUZKNUkAKSAEpIAWkgBSQAlJACkiBnCtwKQFXl9sNh8uNw3Yntv9uw7rjJzHv4AkM2nkI767eiXsTNyJh5prIMXUFEsYtQcKoRUgYuTBy5t/8/nQZlud1vJ71sD7Wy/rZDtvLrYVh1Stt5QPyAfmAfEA+cOF8QMA158+MqkEKCLjKB6RANhQQcM2GaLpECkgBKSAFpIAUkAJSQApIASkQhwpcSsCVEPSgzYUx+46hzppdeHT+Btw1bSVunrAM/xq7BP/3wyIkjCJcXYiEkYlI+H4BEoZHHfyb358uw/K8jtezHtbHelk/22F7WgyXBvIB+YB8QD4gH4h9HxBwjcOHVJkccwoIuMbckMigeFCAwHXKlClYtWqVDmkgH5APyAfkA/IB+YB8QD4gH5APyAcuYR9YuXIlkpKSwIXIeD+WLF2GeYuXov/sBWgyaSZeGzUZLw6dgBcHjsv5MXSCqY/1sn62w/biXTPZrzGUD8gH5APygfzgA5MmTQLXvPWfFJAC2VdAwDX72unKfKwA/+ejQxrIB+QD8gH5gHxAPiAfkA/IB+QD8gH5gHxAPiAfkA/IB+QD8gH5wKXiA/l4yV9dlwI5VkDANccSqgIpIAWkgBSQAlJACkgBKSAFpIAUkAJSQApIASkgBaSAFJACUkAKSAEpIAXyqwICrvl15NVvKSAFpIAUkAJSQApIASkgBaSAFJACUkAKSAEpIAWkgBSQAlJACkgBKSAFcqyAgGuOJVQFUkAKSAEpIAWkgBSQAlJACkgBKSAFpIAUkAJSQApIASkgBaSAFJACUkAK5FcFBFzz68ir31JACkgBKSAFpIAUkAJSQApIASkgBaSAFJACUkAKSAEpIAWkgBSQAlJACuRYAQHXHEuoCqSAFJACUkAKSAEpIAWkgBSQAlJACkgBKSAFpIAUkAJSQApIASkgBaSAFMivCgi45teRV7+lgBSQAlJACkgBKSAFpIAUkAJSQApIASkgBaSAFJACUkAKSAEpIAWkgBTIsQICrjmWUBVIASkgBaSAFJACUkAKSAEpIAWkgBSQAlJACkgBKSAFpIAUkAJSQApIASmQXxUQcM2vI69+SwEpIAWkgBSQAlJACkgBKSAFpIAUkAJSQApIASkgBaSAFJACUkAKSAEpkGMFBFxzLKEqkAJSQApIASkgBaSAFJACUkAKSAEpIAWkgBSQAlJACkgBKSAFpIAU+H/23gU2ritP87OyyWI3QDDBBjuwgQRZJH70Jj1x76PRnknQWNtxJ73x9PRmIQQ96Ac8hjtr7fYA64YbWC16MhaCjtZAPI53W7LVbfW0LFFuyaatByVbpinZtEQ9KJEUxTdFii/xUSKp4vtR1Bec+6pzb916kFU0SdVPwFUVq8495///ne+eW/d+99wLAQiUKwEM13LtefKGAAQgAAEIQAACEIAABCAAAQhAAAIQgAAEIAABCEAAAhCAAASKJoDhWjRCKoAABCAAAQhAAAIQgAAEIAABCEAAAhCAAAQgAAEIQAACEIAAJEHhTAAAIABJREFUBMqVAIZrufY8eUMAAhCAAAQgAAEIQAACEIAABCAAAQhAAAIQgAAEIAABCEAAAkUTwHAtGiEVQAACEIAABCAAAQhAAAIQgAAEIAABCEAAAhCAAAQgAAEIQAAC5UoAw7Vce568IQABCEAAAhCAAAQgAAEIQAACEIAABCAAAQhAAAIQgAAEIACBoglguBaNkAogAAEIQAACEIAABCAAAQhAAAIQgAAEIAABCEAAAhCAAAQgAIFyJYDhWq49T94QgAAEIAABCEAAAhCAAAQgAAEIQAACEIAABCAAAQhAAAIQgEDRBDBci0ZIBRCAAAQgAAEIQAACEIAABCAAAQhAAAIQgAAEIAABCEAAAhCAQLkSwHAt154nbwhAAAIQgAAEIAABCEAAAhCAAAQgAAEIQAACEIAABCAAAQhAoGgCGK5FI6QCCEAAAhCAAAQgAAEIQAACEIAABCAAAQhAAAIQgAAEIAABCECgXAlguJZrz5M3BCAAAQhAAAIQgAAEIAABCEAAAhCAAAQgAAEIQAACEIAABCBQNAEM16IRUgEEIAABCEAAAhCAAAQgAAEIQAACEIAABCAAAQhAAAIQgAAEIFCuBDBcy7XnyRsCEIAABCAAAQhAAAIQgAAEIAABCEAAAhCAAAQgAAEIQAACECiaAIZr0QipAAIQgAAEIAABCEAAAhCAAAQgAAEIQAACEIAABCAAAQhAAAIQKFcCGK7l2vPkDQEIQAACEIAABCAAAQhAAAIQgAAEIAABCEAAAhCAAAQgAAEIFE0Aw7VohFQAAQhAAAIQgAAEIAABCEAAAhCAAAQgAAEIQAACEIAABCAAAQiUKwEM13LtefKGAAQgAAEIQAACEIAABCAAAQhAAAIQgAAEIAABCEAAAhCAAASKJoDhWjRCKoAABCAAAQhAAAIQgAAEIAABCEAAAhCAAAQgAAEIQAACEIAABMqVAIZrufY8eUMAAhCAAAQgAAEIQAACEIAABCAAAQhAAAIQgAAEIAABCEAAAkUTwHAtGiEVQAACEIAABCAAAQhAAAIQgAAEIAABCEAAAhCAAAQgAAEIQAAC5UoAw7Vce568IQABCEAAAhCAAAQgAAEIQAACEIAABCAAAQhAAAIQgAAEIACBoglguBaNkAogAAEIQAACEIAABCAAAQhAAAIQgAAEIAABCEAAAhCAAAQgAIFyJYDhWq49T94QgAAEIAABCEAAAhCAAAQgAAEIQAACEIAABCAAAQhAAAIQgEDRBDBci0ZIBRCAAAQgAAEIQAACEIAABCAAAQhAAAIQgAAEIAABCEAAAhCAQLkSwHAt154nbwhAAAIQgAAEIAABCEAAAhCAAAQgAAEIQAACEIAABCAAAQhAoGgCGK5FI6QCCEAAAhCAAAQgAAEIQAACEIAABCAAAQhAAAIQgAAEIAABCECgXAlguJZrz5M3BCAAAQhAAAIQgAAEIAABCEAAAhCAAAQgAAEIQAACEIAABCBQNAEM16IRUgEEIAABCEAAAhCAAAQgAAEIQAACEIAABCAAAQhAAAIQgAAEIFCuBDBcy7XnyRsCEIAABCAAAQhAAAIQgAAEIAABCEAAAhCAAAQgAAEIQAACECiaAIZr0QipAAIQgAAEIAABCEAAAhCAAAQgAAEIQAACEIAABCAAAQhAAAIQKFcCGK7l2vPkDQEIQAACEIAABCAAAQhAAAIQgAAEIAABCEAAAhCAAAQgAAEIFE0Aw7VohFQAAQhAAAIQgAAEIAABCEAAAhCAAAQgAAEIQAACEIAABCAAAQiUKwEM13LtefKGAAQgAAEIQAACEIAABCAAAQhAAAIQgAAEIAABCEAAAhCAAASKJoDhWjRCKoAABCAAAQhAAAIQgAAEIAABCEAAAhCAAAQgAAEIQAACEIAABMqVAIZrufY8eUMAAhCAAAQgAAEIQAACEIAABCAAAQhAAAIQgAAEIAABCEAAAkUTwHAtGiEVQAACEIAABCAAAQhAAAIQgAAEIAABCEAAAhCAAAQgAAEIQAAC5UoAw7Vce568IQABCEAAAhCAAAQgAAEIQAACEIAABCAAAQhAAAIQgAAEIACBoglguBaNkAogAAEIQAACEIAABCAAAQhAAAIQgAAEIAABCEAAAhCAAAQgAIFyJYDhWq49T94QgAAEIAABCEAAAhCAAAQgAAEIQAACEIAABCAAAQhAAAIQgEDRBDBci0ZIBRCAAAQgAAEIQAACEIAABCAAAQhAAAIQgAAEIAABCEAAAhCAQLkSwHAt154n73UhcO/evXWpl0ohAAEIlBuBhYVFMaaWW6+TLwQgAAEIQAACEIAABCAAAQhAAAIQgAAEtiYBDNet2W9EvYkIGEPgRkuLTp6s0tv7f6Oas2e19823WGCABtAAGihSA2ZMPXGyyhljMV830Y6PUCAAAQhAAAIQgAAEIAABCEAAAhCAAAQgAIEQAQzXEA7+gMDqCAwPD+voe+/r4KEKHT9RpbPnPte5z2pZYIAG0AAaKIEGzJhqxlYzxpqx1oy5/IMABCAAAQhAAAIQgAAEIAABCEAAAhCAAAQgsNkIYLhuth4hni1DwJz4//Xb+1X5wYcYKyUwVjCqMerRABrIpQEz1poxF9N1y+wmCRQCEIAABCAAAQhAAAIQgAAEIAABCEAAAmVDAMO1bLqaREtJwNza0sy2wmzFIMplEPEd+kADpdWAGXPN2MvthUu5R6MuCEAAAhCAAAQgAAEIQAACEIAABCAAAQhAoFgCGK7FEmT9siRgntlqbnGJmVJaMwWe8EQDaCCfBszYa8Zg/kEAAhCAAAQgAAEIQAACEIAABCAAAQhAAAIQ2CwEMFw3S08Qx5YicPJklfNcwXzGAN9jHqEBNIAGSqsB80xXMwbzDwIQgAAEIAABCEAAAhCAAAQgAAEIQAACEIDAZiGA4bpZeoI4tgwBcyvLt/f/RmfPfc4MV57digbQABr4kjVgxl4zBvMPAhCAAAQgAAEIQAACEIAABCAAAQhAAAIQgMBmIYDhull6gji2FIGas2cdw9Wc+GeBARpAA2jgy9WAGYP5BwEIQAACEIAABCAAAQhAAAIQgAAEIAABCEBgsxDAcN0sPUEcW4rA3jffUs3Zz1hggAbQABrYAA2YMZh/EIAABCAAAQhAAAIQgAAEIAABCEAAAhCAAAQ2CwEM183SE8SxpQiYk/2f1pxjgQEaQANoYAM0gOG6pXaZBAsBCEAAAhCAAAQgAAEIQAACEIAABCAAgfueAIbrfd/FJLgeBMzJ/upPz7LAAA2gATSwARrAcF2PPRt1QgACEIAABCAAAQhAAAIQgAAEIAABCEAAAmslgOG6VnKsV9YEzMn+T6prWGCABtAAGtgADWC4lvUumOQhAAEIQAACEIAABCAAAQhAAAIQgAAEILDpCGC4brouIaCtQMCc7D/zyacsMEADaAANbIAGMFy3wp6SGCEAAQhAAAIQgAAEIAABCEAAAhCAAAQgUD4EMFzLp6/JtIQEzMn+j89Us8AADaABNLABGsBwLeEOjaogAAEIQAACEIAABCAAAQhAAAIQgAAEIACBoglguBaNkArKkYA52f/Rx5+wwAANoAE0sAEawHAtxz0vOUMAAhCAAAQgAAEIQAACEIAABCAAAQhAYPMSwHDdvH1DZJuYgDnZf/qjMywwQANoAA1sgAYwXDfxDpLQIAABCEAAAhCAAAQgAAEIQAACEIAABCBQhgQwXMuw00m5eALmZP+p0x+zwAANoAE0sAEawHAtfj9GDRCAAAQgAAEIQAACEIAABCAAAQhAAAIQgEDpCGC4lo4lNZURAXOyv+rURywwQANoAA1sgAYwXMtoh0uqEIAABCAAAQhAAAIQgAAEIAABCEAAAhDYAgQwXLdAJxHi5iNgTvafrDrNAgM0gAbQwAZoAMN18+0XiQgCEIAABCAAAQhAAAIQgAAEIAABCEAAAuVMAMO1nHuf3NdMwJzsP3HyFAsM0AAaQAMboAEM1zXvvlgRAhCAAAQgAAEIQAACEIAABCAAAQhAAAIQWAcCGK7rAJUq738C5mT/8RNVLDBAA2gADWyABjBc7//9LBlCAAIQgAAEIAABCEAAAhCAAAQgAAEIQGArEcBw3Uq9RaybhoBruJ7U8RMsMEADaKB8NHDq9Eequ3hJLa2t6u8f0J0745qbm9Py8rKSyaSGh0fU3X1TDQ2NOnvu3LqNkVvJcJ2oeF6NDzzkLrvqV7Ufs9dtrhjNXLfu9aDu2O8z11jDJ0mNVLyi7itrWHU9VvlScl6PwDdPnbauOuo2T1xEAoH1ILA8XKuOXVWaWI/KqRMCEIAABCAAAQhAAAIQgAAEIGARwHC1YPAWAoUSMCf7Pzx2ggUGaAAN3PcaOHb8pPOc2tovzqulpVX9AwNKJBKOweqbrSsrK1pYWND09IwmJiY1PDKiru6bqr96TWfOVDuzgEs5ZmK4enurdTYf57uq1Prk446pu2mMuXXOudDfAVu5HIbrVu49Yi+cQFJDr3oXvGyvxHAtHBwlIQABCEAAAhCAAAQgAAEIQGCNBDBc1wiO1cqbgDnZ/8GHx1lggAbQwH2tAWOSVlWd1ue1XzgzV2dmZ2XM1UL+LS4uOsbs1WsN+qS6Rsa4NfWVYuzEcPV6YJ3Nx01pzK1zzoVoe6uX2ZT9utWhEv8mJFCvDv/uAhium7B/CAkCEIAABCAAAQhAAAIQgMD9RwDD9f7rUzL6Egi4husxffBhKZc+TQWxT+nWJznqPn9bs37Z6b4Sx5Gj3ZLmu8HtfHJVXYm7Gmre4DjuJ6bkct9tiyerqvR5ba1GRkY0Pz+vlXv3/JEn7+u9e/ecWw1PT087M2NPf/SRc4vhUoybGK558ZekAMZcSTBuukro103XJQS0LgQwXNcFK5VCAAIQgAAEIAABCEAAAhCAQFYCGK5Z0fAFBLITMCf736/8sMTLLctwlaZuncla/+eDgd1qCmYtV/oYS53zxtV3fWxJ0pLGrm9cDPQP7DezBio/OObMbL15s8d5TqsxUNfyz8yIHR0bU2PjdWemaylyxnBdS0+sfh2MudUz2wpr0K9boZeIsXgCGK7FM6QGCEAAAhCAAAQgAAEIQAACEFgNAQzX1dCiLAQ8AuZk/3vvf1DixTNcl1NKmXbu3tTp2Da+kOO3+t7H1K0Sx1HqvDZnfU2+4dq0OeMrvb7IE6ar08DJqtNqvtGi2VXcRjjbTsLcXnhkZFSXLl0pyXiF4ZqNdGk/x5grLc/NUhv9ull6gjjWlwCG6/rypXYIQAACEIAABCAAAQhAAAIQiBLAcI0S4W8IFEDANVwr9d77pVw8w3VpXHfMBNZ7k+qMq7+2XzOS5u9OyszRNDNcSxtHKXPavHWlDdfNGyP9St9spAbq6i6qf2BAa53Zag+lpg5j3HZ0dJZkvMJw9egW8DzT+YF69by6U81PfEON/vMMH35WTc+9ou5TfZq2O8p7P7TroXRZf53g9Xn1DMSspKQSpyrU/tx2NT3sr/8NNT3zktr3VysxGbeO99lApZq9+psrRqXpTvW8/H01Pmjq+Yaatu9U15lRzZviBeRsiqUm+9T/hp23V0/NqJZNAavNjjovDv/F+q5xV73/aezraszLibrKCJ/H1fhkAXxiW87+Yb7cVxPzdFe1ul58Xk1ffTytiSeeV+urlRoazh5DYd+Mqme7pxWPc2qyU727Xkq39+A31fTc6+q5knQvRvMqXh6udePytfbws2p+cb8GC4zJ9EVHKC/TF4XklSXm0Dbm92utJhyxFUYjX6lkW7Qv/HbybF8BM28sePKb6b786nY1v7hXPXXedpEliLRmXteQUyapkcrXdSOoy4uloll37TqWRzWYazu0y3rvM9qKq8OMKxX18Xzt7TcYt/wx6SFl26aD7SbI6SE1OrrKzycmDT6CAAQgAAEIQAACEIAABCAAgTIkgOFahp1OysUTMCf7jxx9v8RLr5ImtKUxddx2TitrsjOzjXP9jt2q251jnuHaG46jukF9E/Na8mfA3ktpaWpYHV9E6jp9WR3DU1pyptO6TFJL85q81aCqgnL7SBc7h5VcSFeQWpjS7fbz4XiOnlfzYKQdU67zcridXvME2yWNXo/En1pS0onp03A995aUHLhu1XFdo85dgsfU0T6mGceNNsZ1NH+vXEgGU+oJcv5U125Nat5f35y4j80rM3+lljQ/0a9rpyOsg7r5vPTbDUzXi2lnZ5fGx8dDW0oxf5hZrreHhyPjw9r6D8PV64mc5uOChl/7ftpYiTMezGdP7FRfb7hnV2u4LvdWqfVJy5CLa+vB7Wqt7HPNznBzIfOz+UC9en6QWVfTq82u4ZYzZ7fiu2d2q8kxay2TxYqp6SfVGu9Nm7zrbbimJpvV9ceZOQUGuInN8DneFzIVo5gK+Ttf7o3PVWnwwPOBLjJy9xtZ7lPvT54NyoViDVh+Q81vNDsXgfmrre41bF7mjv1x3ahw+Ywf36mmIIZoHz+rjrqFrGE4fbHduvggth43r7iLEaRwzDN1r+fUWuPDL6k3sn1lDS7LFwXF/OD31dWQLe+kht9I93l8Xz6kxu37NZzlwgjbBB1M1Ko91/b+g0qZPUeqt1qtT0T7J/130676WO3YbQ1N16sjV1sx45d9MUVsrjEXUSQqc2nKi9nwiRdFlp7jYwhAAAIQgAAEIAABCEAAAhAoNwIYruXW4+RbEgLmZP/vjrxX4iVtuDZeGnZm8qTutEXa+Ex95mTP/LDqGtOGaxDLF71Kev7n0tSYBm716/bEvHsCNzWlni/8mD9Tz123oF+ub3hS8966MwNfRNr11/NfT6vRcTfNGbV5TQz3K71+ShMdp731v1DPlFtpan5KowPhcvNDTTrpc3QM15SWjIEb1DnlGccpzUwvWZ/7sdptNbmG6z33lsyp+UndNvnf9ZxTk/9nJv7P1Njdr9tOXCklTey32nTZieOLgIuWMuNN9qa5nL055XL1y90a1kQAcFCf+3nxmkdLvqZ4DbbjTaKZROKOMyvVHjSXl5c1NpbQ0O3bzqv52/43NTXtfGe+N+/tf6lUSlNTUyXRA4arRzaH+Zg8vjNtlj38fbX+vEJ9NbUarKlV3/7dumGbGE/s1YjVWck2t1zvz7cHddzY4342WNOscfeaIGeNVG+lbtjm5ld3qH1/ldPOYGWF2r9nzaZ7IG2aWc2FDNfGBz1jcvvr6jlVK7eOHerpyp+zKeEYYLaJtv0VdVea2KvVs2uHN2v2ITW9uDOYVZthOtoz5GLMGTv2tDn0kDLqMQWNYWSbTjafU2aWpW2KZ+FjN5jjfTj3x9X4PSv3V19KG4M+4weyxKy+sOlt9PNqpfod/VSp++U0R2NoZTPOcoTqfWWZl08865mo33BnXJq+r6lS1wtpDTY+8H117X/dLffgdt3wY6rcr9ZvWybqg7s1aGk0iCPaF3ZeGX2RLS8r5u07PO1HWe9Usz/z1mjx2xUaC4JY5Zs8MYe2rwd3qCfD3F3Q0C7bOLf5Vruz3+1Yn3hdQ+Gh2wk4rfNn1eTr+ds71VFR7Y4pb1j6euAhNb9W4en+cTW9sNfdlk1/RvTeXpNpEqfbel43/IsvTF+94Y4r/RWv64Y94/rBnepLWFznRzXsaHW/bvhjwTO71euNf4NtzuWNwQrjFTuCcc7MqHdm/Dr6M2PlK+G2svAJKuMNBCAAAQhAAAIQgAAEIAABCJQ1AQzXsu5+kl8rAddwParfHSnl0uPNcB1V45FLcia5Lt9Rq93GZ33u7YSH6/W7xlFvhmuPF8cptU+65ubMrdpQbCebvLLTfTpr6jvl1qPpPp206/9iUDP3pNRUn87bn0ffX3YNYS2NqvGUxcCsb6DOD+vykaM62+f8pdRUjz636/ikw7sN3LxuX/bW7/VOgKUm1fVJus6zA24d0owGvkh//ruWO67hOdnh5eoZrsYDjrT3uVdHKnEj4OIaxksabUzXebJj0q1zui8c7ym/7hn1fWbKn3KNb82oz87/SK2cplJJ9Z1P11tanVAvPL8cDcwvLChqqCaTSX185hMdfe9959X8bf9raWl1vjPfm/f2P3NbYTPLtRT9t2UNV//k/xpenVvt2kDN+6yGa5+6v+3Nyvrabg3GGCgKmWqPK7fxkc2Ya1aXb7488LiaX2uOvUXx9JW9ag5M2WfV1RBJxDY4DZuXq2PrcdbKmrP5NhzPjQOZM2pTZnZeELPLKMMoteMpynBNqu9Ff2Zrdj7Lw9VWTNlu2RxhlvGnnfuzsbOJU5MR8zeL4TryWtqga/pJlRLh6yqcls2tf7t9M+yBZ3LOKs0INfjAMi9Nvz+4Q91tUQMuahiaWdmvazBjJmbYJG6vDRrx3th98ZCy5eXM1g708bhaj4fHuNAMVyfm76srcrtj02CY9TOZmo+Gl+Vvuy8af1ChsZhtOXHAMgyfq3J/S/pZ2xdePLEzfrZtdDbzi9WhOkxVaRPUbDOP68a+zozZqWHD35R7Vh214VtBm7pCBufP693fXVb+4bYeUnzeSfX/m7ROG1+uzYhHyv8M11TD3vRs6Wx8lNTIvjRjc4FBnJ9vpcBbCEAAAhCAAAQgAAEIQAACEChTAhiuZdrxpF0cAXOy//C7R0q8pA3XhneP6JLjuKaUaE63c7zHnPib19ClIzrcMKpFk0ayx43jZHj9cHznXCPQmJbnjujwSc9wXZpU24WqVedRP+zOGk32RNet0k0TYiqpW19c1JBzRsprM8Krxrk1srQ4fM1t38lNSt1pDcfj5zndp+N2HX4Ofv7vNmrECSuuvVb3hPG9SbV5dTS49x/WSIPP14tdS9Zn/ndH5Mc7039Oh9+t0i3npOeSJtovhuOyY+R9uC/hsaV4rKysZDy/dWlpSbdvD+uL8xf03vsf6Nxnn6u/f0Czs3NqaGjUqdMf6djxE2pr79Ddu2GjwhiuZpZreGxKb2Or+RzD1duHZTUfLaMhl2HYVaEm8zzXZ55X+6nRjB2jbXxkmJJm8qZt5sQaHukqZ868kp5FFjGFwrcA3a5ufzZrevX0u6w5S/M1u4M2mn4ef7tSU5GZles/M9bM0MzIrUSGa8jMycMn1VWRjmlXpgmVBhD/LpR7DkMob+6JqvSswHwzM6dr1eob6dsrNREfWo5Pw4Zr874st1Q2Og0uUshuXqZq0/2fcYGCbazlySvUF1/bq/BjYQuMOWJSZsSTg0rw1WS1Wv28s144YUon1fucd4HFA7Zh36yur/mffz/3diXrIo0HMhnbY0H2Gbt96n7Gb+8hBbcBDxLy39Sr3c8rRjehtnLmbcccl581Dsa0E+YWt74fr3ldUP/L/sUTNmO7DO8hAAEIQAACEIAABCAAAQhAoNwJYLiWuwLIf00EzMn+isO/K/HiGaaLo7pm6r54272t8Nh1r52T6nb81tu6ZL6/ljZcnVj8v+fv6FZvX8aScCaKppS4YeI+q27vlsIOgMV5JUcH1NlwVscLyMuJwxiT13IxiOQTrdePN9nj5ucZroujjWGuXrmMzw979fvrH27UiHGgfX6R9oKYr7oxX/MN1yAHb33NKxHD79aYN1v3TqsT36fd1qyNe0uavzuq/o5GfXoiFxO+K/12A9P1YhpnuPoDpjFZz577TEffq1TtF+fV1tauD4+dUNWpj3StoTHjVsRmPd9wLUW8W9ZwNbfgfHVvwUv7D54JDMRYwyar+disDt8Ii73NqN+TuV9t4yPDlJSZMeibK3lMUqcZ24zZqT57hqJtcD74uoZyhZU1Z2OI+PFkGkbhKhc0+G9882T9DNeR1/z+yxePia5PPf/Miz8fg3Aynhnk556vL3LnbpvombM7MxrW4M/9dneoN+xMZhbO+MQ2L5+PuR2uv4Jl0OViYxvpkQsN0n3xkFrPRGfR+u34r7m0VGjMkq68nt5+D/T5lRf8Om9dpNC0L/f6Tr89sV1Nz72i3mYvP9tkfrk276zMUHuvNYfitMeC5hy5pPXwuDquhKqw/rC0/kDm9h5qqyLzQhCrIiUrX0ozziibx3C1De0Xc8yq9xq0Df0bR3LHZcfIewhAAAIQgAAEIAABCEAAAhAoHwIYruXT12RaQgKu4fquKg6Xcrnp3sJtcUTXnHobPAPR+/uE+/387ctuu9dGvBmuN92/PcMyX5rJHj/mz9Q0MKF5Z5qstVZqRiNtn+XMLTAvr/l1xb1G84mUyRJ/Oj6vvFducbQhEpNXf9LL/7DHa/qWjsf0SzTmtOHqx+XVZ6GIfRu0967OXR/QxKz3jNigcErTo+06FxNDafXix80rXNdHA/Pz8xm3FA5kLuluMqnTpz/S4XeN6f2u3v3dEd240WIXCb33bylciv7asoZrxAQKAYr5I6/xkMN8HNrlm33GEPuGY8R0V9ZrLLGQcQvPmKadj+z2Mw1X29TNNE3i6hz6hW9yRswY23CNnYlm1ZY1Z9vQ3a1Ba5W4t7a5lJGbHU+ePsvOKGzMdXjPhDTP0M22dL/gm5ernUFnzWTMZUh6IGxTNZr70C4/hm+qdX/2WP0c7Of8RuuK4x7+zGaUS0N5jDO/0qz9NqreH/h5FWYM3z2SvoVs2FwrNGaFn02cR0d+CvZr2iSObC92oRzvs+eQZaVha3bzD6p01yqWXedWIUlp/eTScG6G6bZymfBeu7bJnnF74jy6scaSxn9dkXW79LU+eGR3eqb1GvozTIq/IAABCEAAAhCAAAQgAAEIQOB+JIDhej/2KjmtOwFzsv9QxeESL5ZB6dV9zZ2yqZGrh3XMuVfvvIYueu1eTRuuTiwN3t8TbauO69inl3Sje0gTs+4zYM3zUntrsufnmpeLTlzZOWTmEyobjd/JT0rejLTrlVscaYjklTZc3Xotgzqjb46rd8rIYl5DF9z6bbah9e9NqDVj/UhM0e9P1Ohiy00Njc8rdc+V3/Stmki8eeqI1snf8NuNOe+HAAAgAElEQVRgDYyNJWJnqvoDrHm+6+joqM6fv6APjx1TZ2enpqacDc0vEnpdXk7JPPM1NA6sMUcMVw+tZRhkzICdrlfHk77B6ZtN3uvDz+rGyxXqa+jTXMzzOf2OSxsfMbNAZc06zGeSehXa9YVmT9pGWYZp4keTL2fLXPlnlRqPrJbxpzX7L8MotOPJY6zYOYXrseLxb5+6itdwXRnRRz6w2iqkLyzdhNuxjbCIZgqIPUODkSgz/7TbW0/DNfeMysy4ws9HbgrN9iw05uIN18LMy9jonQ/HDzwfzP4M93O2dSwdfW2vRqxi2XVuFSq54Zr/wgnznNbstye28onZLuyczK3FV7XE1BcmwV8QgAAEIAABCEAAAhCAAAQgUI4EMFzLsdfJuWgC5mT/wUMVJV663dkEiyO66tftmY1zQ1fUYR6ONj+kush3Sna7cXzaL+exovb6ftlDn8p5ZGpqWv2XKnSwc0KplDQ3eD6Sw3H3tsVa1PDV7PlddYxg6e7N45H1K+R8l1pU4sZ57xmuxuTMrKu6z4lWi8NX3Do8w/XuzUjZwHC9FmnL4+Xnf+iaht2H2qr7eKSOQzfcZ7guJ9TsMXFzsPP0GGXJ3Yn3XkrT/Zd08FCnJpZTTn98ETB22/zQy2NxJBpvNCb+Lv02BNNSMm3v6NCdO3fyjpcDA4Nqarquubm5nGUXFhY0NDQU2Y7X1mcYrh5qyziLNbuWRzX4xk41P5zDTHhwu1orOuXeND3chbYhkWHY2KZkgeaDXV8oXruuPAansuac21wJZxY2w3LmliceO6dwPVY8qzVz4p4rm5GA/YHVViF9YT0TNRyzbSbm0EyWfEJ9aoeX9b3d3noarhafmFvYxoZn6awxpIFCYw5rLFxHbIsZHxZruKbXj7tgIqM5GfOyI+jbcH9k13m4nnSbpZjhGo4h3JL/lxVzhvZzfSfZOa3KbDWMMtry4+EVAhCAAAQgAAEIQAACEIAABMqZAIZrOfc+ua+ZgDnZ/87BQyVe0oZrfVC3ZyLOTWv6njQ3dDHdZr0/w7Xb+6xaXeYZr5Kme87rg6COQ6pqn3BvITk3pDrz+ae9gTlbf8zO46z6Zk0N8xo8b38eeV83JMdaWRhRaP1jNzRmZkvdm1D7sUP6pNc1VVPJbtVY8bxzulXjzqyqeQ3WeXW702Z1tzvSlpenMTDDzNOGq/u5b7hKpmw6/2Oq7ffMXauOem/28PC1dHufeDFoqle1NpfTHRp3Jv/68VZ7M2YXNXztWCiumv55pw+MmR2ON90On8NiK2jg89ovdOtWn/PsVUfURfxnbic8PT2tGy0tJdkuMFy9zrBMoXxm11xvs/r271brH38zZibX42re35dxq2HbkAgbc6b9XDPL4sVi19dea5UpteFayAxX61akGbmtIh47p3A9ltlTqMlnIVndW6utQowg69mi4ZhtMzGXYba66LKXttvLZa4VmF/Wfituhmv4maWFxrzxhmtRM1wj21B2nYd790s3XOdr1eqbxBnaz60bO6d842c4S/6CAAQgAAEIQAACEIAABCAAAQjEE8BwjefCpxDIScCc7D/wzsESL77hOqx6q+6GUf82v4sarrfarB/2nuHanY7jbLfuesUXk8Pqu9mrwTtz3kl0M5vzQ6/sh3INR0mLdzV8q1c9N4c0PueunJpoVaUVQ2auMesPTchdPaW73TVeOzXqSnp1znntBOWkudtX0+10u08Lu9tt5Whi8PJcHLmaztOJLW24uvFd9Wa4ul3n5t+v4aT3kNqFYdV/mK77zC3PDJ4aVs/NZl1w6kzHG3Cx4jUx+Fwqr3r87y3q7ki/emzWqQm1WG1l8kvHwXew2KwaOPre+2poaNTMzIxWVlZyjon5vjR19PT26uy5c5HteG39j+HqEV+F4Rrqo+UFjTdUqeuF7Zb5+oq860WCorYhETbmTJF1eoZraDZhEEr6TdacbVOtgFuRWvVk5JbVuEuH4b/LbmrZxtxO9U36a6zHq/382lzGpdt2qnZ30O/R3NOG2TPqaliPWO06bUa54s5tnAU1Zu23rfkM16zPPA4Szv1m6z/DtYDn7VoXTmTOIs6jG2sMCN82OjdXvoUABCAAAQhAAAIQgAAEIAABCGQjgOGajQyfQyAHAXOy/7cH3inx0uXdUnhYV+y6G8dcw3Qx8vkVz/C72xWOo+qyeu7MadF7lqhJY3F2XD0XPwiXO1ClizfvatH3c52Ccxq/eVkn7Pazvv9An7cOa9qqILVwV4M3aiLt1KhlMNyOU661Vu/bdQeGa4Srl+ficH2kXo9XkH+9a7guDqvlhonL68B7i5q706uLH0Tq/aBeg9N+8osavux/b7iMa85f3+ISivfAOzpxuVd3F/w6zMxer60qvy5eS7+dwPTLYmqM4DOffKKOjs41m65mZmsqlVJ//4DMjNnKDz6MbMdr608MV298swwDe4bWdF2F2p/brqYnvqHQTFJvtfTLgvp/4t86NtNgy224JtX3or/udnV3pWuNf9esrq/55SMGZFajLKamLDmbkmmDKjOXaE1j+9Jmc9R01HCVbviz5l6sdu8IEa3A+XtB/S/7OWXetnVoV/oZuq2nFmJrKNWH6bby5z786jNZDVe7z5v2dGbMei5VvG49X5bhKo28ls659Uy+vrC1HeVZaMzFz3CdPr4z6KemfX250Ztt6OFn1fTM82o94pW1nlPc+HKt3PtvZK8m1F7oubXh2+9mbC9WlWnDPtcM6dwMbQ3m66tk5UsBo9BzoZ2Y8hiu9rjzzH6NWXnwFgIQgAAEIAABCEAAAhCAAAQgsBYCGK5rocY6ZU/AnOz/698eYNlUDOp125ikxpjeVHGhE7aVrauBisPv6vRHH6l/YEAzM7OOeWpM1EL+mVmxi4uLunv3rq5cqdfhd991bidcCj1guHo9kM18tI2Wf5PbaBn8uW8YPq+e3nDP2sZHnMliGzTG0Il7Dqxf48yZVwJjpPG5Knl3wHe/to2PNc9wlVJ23i9Wh9vwAzGv0/VqD8zfTKM09CzLr+3VsL2u/T5RrdYHfX6Z9aSs/ml8Yq9G7HWj7+eb1fHE42p8cruantkt70740VJZ/56vSc9azdkX07U5Y5bdFw/uVF8ia5OSzMzRx9X4hIl5h3racpWN+y638ZZeI49x5he0Y4/qyNbGtytymmuprgo1+4Z7Rv8XGnPxhqsSlvH/tdc1lMMxTez/frB9pY1H+yKH7+e5KKJP3d/2tRw1mTfOcDXPSh33+zfjtVldT/gxRy7icMrm043dl48rzS2jIeeDiSM71OiY2tt1Y39nfCE+hQAEIAABCEAAAhCAAAQgAIGyJoDhWtbdT/JrJWBO9v/mr3/LsqkYXAkM18ubKi50wraydTVgzNFDFYd14mSVc3vhRCKh5WXnAcx5h0/zzNZe7zbC771fqd8ecI3nUugBw9XDbxl69gxXyTZPnlX7mWTsTMXl3krd8A3DDGMpbLLEz5S1DY/H1fxac+xs0Okre9Xst/PAs+q4EplhmMsoiyota86moJmZ6M8qzRLPcp96jEnoG2oPZBqlbj2+kfO4blRkPt82Ndmp7rz12IbOQ2p8rlKJuM1nuU+9P3k2HVMekzyKxP3bbutx3djXmdkX04XEvKChXenZoI1Pvq7B2NshJzX8Wtrka/x2hXJ6s7FB2zGv5y2Fo9p4SE0/qYrti+XeKrUGJt7junFkNBJ5oTGXwHDVgoZ+kdZFtphn2iqs7ThszCatWbKNT+xUb+SiCie5qP5+UKWJSNb5Lr7wi5d6hqvZTpt21WdqORKzuSWwdb8RLxzLcI08k9aPd77udTX5Y8GD29VRGz9WhsewfOa1XzuvEIAABCAAAQhAAAIQgAAEIFBuBDBcy63HybckBMzJ/v2/+WuWTcXAN1xv6/KmigudsK1sbQ0Yg9TcxvjY8RO6cKFOXV1dGh0dlTFUl5aWnOe7+rcOnpub08TkpAYGBtXY1KTq6k91+N3fOXcDKKUOMFy9XVkO83HGNhIeeFyN33tFXRXVGqyp1eCpSnW9/Hza4HsgfnbXvD0r9clX1H2qVoM1zRq3ZtqlbNPWGBdf3aH2/VVuO5UVav/eN0PtGFM2YyZsyQxXd/ZqR2CYPaTGJ19Sh5d33/5X1Pywb6SmX+Nm74Zm5D7wuJpe2KseJ/8qdb+8Q42egdz0gx2BYRNXTwafh7+v1lcr1W/6oaZK3T/fGY7pidc15D5ifNW/VzLa+vZOL/dq9bwaacczmeJiNjOAQwwf/KZuvFyhPifmavW88YpufNUyrR/ckTE7urDgCzUvLeNse2WGGRi0lU9H0bzsvjhVqY4XLQPZGH0/qY6ZXVlozKUwXGP0/PDzan/D009GzM+qoy5yMYMxbXelTdvGB76h5hd9Lcfo4omd6osxZTfScHUujsi1HT+5N8vsX/vZxt9Q86veuNRmz6+P8nHHyu5Ks33Wqr9if8YYFncBRqBB3kAAAhCAAAQgAAEIQAACEIBAWRPAcC3r7if5tRIwJ/vf3v8blk3F4LI3w/W2Lm2quNAJ28r9owHzXNePPv5YjY1Nun37tqZnZpwZr8ZwXVhY0Pj4uLq7b6r2i/N6v/KDdRsjMVy9vVcOw9WUGD++MzAD7Rmd4ffPqrWyT3ETLxW5/ay7XubzWmfaKq1ZgWkjM9TOg9vVWtGZabaaQPMZZfbOOk/OpmgqUav2Jy1D0J/B5r/+oEL9e9KGc6zp6MwuTD/nNZSLU8/javpFvaZ7K4Pbz8bXU0A8flxP7lb/6qeJ2nQUnqEZ0xcPv6TeA+nbD2eLWWY27HPfsMzymLpM3A+/pO62qMkXCinHH4WalyUyXB1t1Kvjj3Now+kLY87V625s5IXGvEpdx7blfTjdrK7tefriwe1ZZ7KbGduDvwibyZl6fkiN2/dqMIv+NspwbT9QnXtsea5CYzkuUBjbF5N3xvNsFzS2P/0s2Fg2ni7MrYQzLhjJ1Xd8BwEIQAACEIAABCAAAQhAAAJlRQDDtay6m2RLRcCc7P/12/tZYIAG0AAa2AANYLh6e7MCzMflRKf697+iG8+EZ7k1PfOS2vdXKxF7u9j03jKVqFfHc9uDGZ3GjGg9E2ewJZU4VaH2UNlvqKB2Smy4utGbePardbuft3k+6ktqr3RvtVuogTTdVa2uF59Xkz8z9sFvqum519Xb7N161Io9q3npBLSg8Tozi/J5NdmzQ7+63Z1xWDcqa+JwugPW8m55VEMVr+vGk9bs4ieeV+sbXn9buskds5Rsq1b3yy+p6QnL8DPPsXzOzHjuVDLWqS806ELNy9IZrn5kE35f+P1qZoE/+bwz+3go60N7zdqFxlxCw9ULOj7mwrZjU8XycL0709nuS0t/ubqy0O2l1LcUdvS5PKrBN3aq2d9uvG2wp240/kIRv5Od1wWNVbyiZjvnZ+Kf4ZtvrBzLYkaHmuMPCEAAAhCAAAQgAAEIQAACEChrAhiuZd39JL9WAuZk/69+/TYLDNAAGkADG6CBrWS4rnU/w3rrS6BQA2l9o6B2CEAgSoBtM0qEvyEAAQhAAAIQgAAEIAABCEBgqxDAcN0qPUWcm4qAOdm/71e/ZoEBGkADaGADNIDhuql2iVsyGEydLdltBF0GBNg2y6CTSRECEIAABCAAAQhAAAIQgMB9SgDD9T7tWNJaXwLmZP9b+37FAgM0gAbQwAZoAMN1ffdx5VA7pk459DI5bkUCbJtbsdeIGQIQgAAEIAABCEAAAhCAAAQMAQxXdACBNRAwJ/vffGsfCwzQABpAAxugAQzXNey4WCVEAFMnhIM/ILBpCLBtbpquIBAIQAACEIAABCAAAQhAAAIQWCUBDNdVAqM4BAwBc7KfBQZoAA2ggY3TAHsjCBRDAFOnGHqsC4H1I8C2uX5sqRkCEIAABCAAAQhAAAIQgAAE1pcAhuv68qX2+5QAJsvGmSywhz0aQANGA/yDQDEEMHWKoce6EFg/Amyb68eWmiEAAQhAAAIQgAAEIAABCEBgfQlguK4vX2q/Twlg+GD4oAE0gAY2VgP36e6FtCAAAQhAAAIQgAAEIAABCEAAAhCAAAQgAIEtSADDdQt2GiFvPAGMlo01WuAPfzSABjZ+T0AEEIAABCAAAQhAAAIQgAAEIAABCEAAAhCAAARcAhiuKAECayCA2YPZgwbQABrYWA2sYehmFQhAAAIQgAAEIAABCEAAAhCAAAQgAAEIQAAC60IAw3VdsFLp/U4Ao2VjjRb4wx8NoIH7fT9DfhCAAAQgAAEIQAACEIAABCAAAQhAAAIQgMDWIYDhunX6ikg3EQHMHsweNIAG0MDGamAT7RIIBQIQgAAEIAABCEAAAhCAAAQgAAEIQAACEChzAhiuZS4A0l8bAYyWjTVa4A9/NIAG1jZ6sxYEIAABCEAAAhCAAAQgAAEIQAACEIAABCAAgdITwHAtPVNqLAMCmD2YPWgADaCBjdVAGexqSBECEIAABCAAAQhAAAIQgAAEIAABCEAAAhDYIgQwXLdIRxHm5iKA0bKxRgv84Y8G0MDm2isQDQQgAAEIQAACEIAABCAAAQhAAAIQgAAEIFDOBDBcy7n3yX3NBDB7MHvQABpAAxurgTUP4KwIAQhAAAIQgAAEIAABCEAAAhCAAAQgAAEIQKDEBDBcSwyU6sqDAEbLxhot8Ic/GkAD5bG3IUsIQAACEIAABCAAAQhAAAIQgAAEIAABCEBgKxDAcN0KvUSMm44AZg9mDxpAA2hgYzWw6XYMBAQBCEAAAhCAAAQgAAEIQAACEIAABCAAAQiULQEM17LtehIvhgBGy8YaLfCHPxpAA8WM4awLAQhAAAIQgAAEIAABCEAAAhCAAAQgAAEIQKCUBDBcS0mTusqGAGYPZg8aQANoYGM1UDY7HBKFAAQgAAEIQAACEIAABCAAAQhAAAIQgAAENj0BDNdN30UEuBkJYLRsrNECf/ijATSwGfcNxAQBCEAAAhCAAAQgAAEIQAACEIAABCAAAQiUJwEM1/Lsd7IuksB771cKwwfDBw2gATSwMRowYzD/IAABCEAAAhCAAAQgAAEIQAACEIAABCAAAQhsFgIYrpulJ4hjSxHY93v/lVhggAbQABrYOA1sqZ0GwUIAAhCAAAQgAAEIQAACEIAABCAAAQhAAAL3NQEM1/u6e0luvQgceeDviAUGaAANoIGN08B6je/UCwEIQAACEIAABCAAAQhAAAIQgAAEIAABCEBgtQQwXFdLjPIQkPThA3+XBQZoAA2ggQ3UADsjCEAAAhCAAAQgAAEIQAACEIAABCAAAQhAAAKbhQCG62bpCeLYUgSqtj0oFhigATSABjZOA1tqp0GwEIAABCAAAQhAAAIQgAAEIAABCEAAAhCAwH1NAMP1vu5eklsvAjXb/kuxwAANoAE0sHEaWK/xnXohAAEIQAACEIAABCAAAQhAAAIQgAAEIAABCKyWAIbraolRHgKS6rb9PRYYoAE0gAY2UAPsjCAAAQhAAAIQgAAEIAABCEAAAhCAAAQgAAEIbBYCGK6bpSeIY0sRuLrtvxULDNAAGkADG6eBLbXTIFgIQAACEIAABCAAAQhAAAIQgAAEIAABCEDgviaA4Xpfdy/JrReB69seEQsM0AAaQAMbp4H1Gt+pFwIQgAAEIAABCEAAAhCAAAQgAAEIQAACEIDAaglguK6WGOUhIKl122MsMEADaAANbKAG2BlBAAIQgAAEIAABCEAAAhCAAAQgAAEIQAACENgsBDBcN0tPEMeWItC+7StigQEaQANoYOM0sKV2GgQLAQhAAAIQgAAEIAABCEAAAhCAAAQgAAEI3NcEMFzv6+4lufUi0LbtK2KBARpAA2hg4zSwXuM79UIAAhCAAAQgAAEIQAACEIAABCAAAQhAAAIQWC0BDNfVEqM8BCTMVgxnNIAG0MAGa4CdEQQgAAEIQAACEIAABCAAAQhAAAIQgAAEIACBzUIAw3Wz9ARxbCkCzGrbuFltsIc9GkADRgOl/nfp0iW98847euutt1hggAbQABpAA2gADaABNIAG0AAaQANoAA2UhQbMuRBzToR/EIBA8QQwXItnSA1lSKB121fEAgM0gAbQwMZpoJS7nrfffltmOXjwoCoqKlhggAbQABpAA2gADaABNIAG0AAaQANoAA2UhQbMuRD/vEgpz7VQFwTKkQCGazn2OjkXTQCTZeNMFtjDHg2gAaOBUv0zV3GaAwuMVoxmNIAG0AAaQANoAA2gATSABtAAGkADaKBcNWDOjTDTtVRnm6inXAlguJZrz5N3UQRatn1FLDBAA2gADWycBooaxK2Vza1zmNnKAXW5HlCTN9pHA2gADaABNIAG0AAaQANoAA2gAaMBc27EnCPhHwQgsHYCGK5rZ8eaZUwAk2XjTBbYwx4NoAGjgVL9M89sPXToEAsM0AAaQANoAA2gATSABtAAGkADaAANoIGy1oA5R8I/CEBg7QQwXNfOjjXLmACGD4YPGkAD5aSB1r/5VbX/3T9Uz//4Pd1+8S81/h8OKnnsU81eatJi76BSs3NaHhvX/I0uTddc1OQ7xzT2yn9Q/3f/pbq+8m21/u3H1fI3/n5J7wxQql2QOZgwV3GywAANoAE0gAbQABpAA2gADaABNIAG0AAaKGcNYLiW6mwT9ZQrAQzXcu158i6KwI1tXxELDNAAGigXDbT+Z/9I3f/wn+nO/3dAs+evaWlgWMuJCaWS01qZm9e9VEori0tKzcxqeeKuloYTWmjvUfJEjQb/bKfaf/+P1PKffLWk42ZRg7i1MoYrB9PlfDBN7ugfDaABNIAG0AAaQANoAA2gATSABnwNYLhaJ4x4C4E1EMBwXQM0VoFA87aviAUGaAAN3O8auPE3/0Atv/ePdet/+7Hu/IdDzgxWY7Leu3cv77KytKSl0TtKnjyn2//6/1HHI9/Sjb/9eMnGzlLtiTBcObD0Dyx5RQtoAA2gATSABtAAGkADaAANoAE0UM4awHAt1dkm6ilXAhiu5drz5F0UgfvdZCE/jEQ0gAaMBtp+/4/U/Y//ue78skLLd6e0spzKa7RGzdjU7LzmGtrU//2X1f73ntqUhus777wjFhigATSABtAAGkADaAANoAE0gAbQABpAA+WsAQzXoiwDVoaAMFwRAQTWQOD6tse0vst3NbSvTgsDSd1btgKcT2q5+Zzu/Nl317l9L79HfqpETYuSL1n57u92AkrV7P5yYlgF64k2E1q3Jlaxzvr2o8WNmArQy3c1dKBbs/vgtll02f0/fU+JNw5ovqXLNVtXVlZtuN5LrTi3GZ765Lz6vveSrv+Nv1+AFvJrwBoZi3prDibK+WCK3DmZgAbQABpAA2gADaABNIAG0AAaQANoAA0YDWC4FnWKiZUhgOGKBiCwFgJN2x7Tui3fOai5SS+q6YQWas9p8sAJTR6p01xv0vtiQcvHd6ttPePY9phu15j2kpp+ycrXMlzXjcEa8xr3DNfxNa6/2fIpu3g8bS3st/RGX67fWFMA28F/+YpmLlxzntUanbm6mr/92wuP/rtfqeN/+OOS5LSWsTtuHXMwceDAARYYoAE0gAbQABpAA2gADaABNIAG0AAaQANlrQEM17gzR3wGgcIJMMO1cFaUhEBAYN2MsEd2azphmlnQYuUudcYYIm1/ekIL86ZMxAiNKVtsnLGG6zq0U2yc/voYrlvcqMRwLYkR6W8PpXi989a7WhoaWf2s1izPeE2eqNHA//kXJckzGJCLfGMOJn7729+ywAANoAE0gAbQABpAA2gADaABNIAG0AAaKGsNYLgWeZKJ1cueAIZr2UsAAGshUAojI64O1+CU7tXtzTl7te2NFt2bT2rhwK6SGBdxsZjPMFy3uIG5ic3xWM1huK7r9hzLPI9Gpj+/ouXJZMkM17mmdk0cPFaSPNcydsetg+GK2YzhjgbQABpAA2gADaABNIAG0AAaQANoAA38llsKx5044jMIrIIAhusqYFEUAj6Bxm2PqfTLfs05z2sd0MS31lj/13dp4kpCKf+5r8sLSrWd09h3IvU98lONnepWypkp62Z1bzKhuQO71OrktlvT/m2N/aTVLXOr3kbrlsI2g9YdBzXTaz1zdjmp5SsnNPh1u22v3raj6vjzE5pPLAS130t0a+LPv1sY10cieZp1dzwte4ZrOrbvavBAi5atfExbyVd/XEBb6Xh7Xj0XijfVW+dwbf3Tg5oZ8G/1LN0baFAiyntboTE8rb7Xwu3IPLfXcHzE5pjtfeb68bk+rcE9DVqcTPOX1/8dtrZfqlNK0vz+H4f1spzUYs1+9Wx7Wn17GtJslxe0XHtQPVYdfp9M7Aj3d2qgxekzv5/ccoEcghnc7veZefnxunpN8zC6mrP6Q9m2AStGPwZe0xx9Fgs3+5Wamw8ZrtNnL2r4/3rDWcx7+9bCS6N3lPjlIec782r+Dn1/e0yz11oK2PYyY/Fj8l9ttRTz3hiuf/3Xf80CAzSABtAAGkADaAANoAE0gAbQABpAA2igrDXADNdizjCxLgTEM1wRAQTWQsA/4V/S110NumeC6T2j7rWYQd85qnnPQE211enugRNKXkm4dc53azwwAX+k8WbXaPPLTZxq0bK37uIRY0T+SEN7TijZZsotaP7UCU0c2Kt+E1eM4dr6M9eYkzHias9p4sAZTbd5JuRki2VAegbmZNIx8vz2gziVUPLP8hkt/m2XpVSXl2ezaWtAiwMGoGcMOwx/HOSqyW5NHzmhdK4LjpGYuw/j4j2jmV7PqBwY0OK8H8cZTXd5OQ+fc1mtMobufd1uf/mxHjinuWGvrd4zISMzM+6nNeQ8c9c4pAnNmT4L+nVBc6897ZlcVrnJAc2YckfqNO8Z0qkGyzD1DNdUIinTt/M1ZzRxpMHJ2ZBe7hrQPRnz1Xxep0WvjuXj/zYw1FwjdUH3jL68vO7WmvXMPwpx6vAAACAASURBVPe22CaX/l+c0ESdcz9tLdcZvR3UkHPhwdMaOuN+HuRlx1uz27tI4DE1evEG5WwdTjdopCDTOp/+yuv75btTWllaDpmmxkhtffgZNf2tP9DAjr/UQtctrcwvOObq3Q+rne9u/P4fqudPXnS+sw3X1Oy8lscnA31k6rhwvo6ESvCfOZj4zW9+wwIDNIAG0AAaQANoAA2gATSABtAAGkADaKCsNYDhWoITTVRR1gSY4VrW3U/yayXQsO0xlXzxjMyVur1rqPtpjTa4xtzigR+H1m/xzdCuE+oycT9yQosm8a4TarHz+M4ZLS5LK20nHGPP5OcaeK4pFuRrGa7uZ3+lmWlTYVLTP3vaavtp3ap0HFCtNOz32vIMTEmpmt2h9vtPuaba0vGfWnVkcu6qcOuMrn/zgPu5MVzveHm1vNaiFS/Xm3au5lm5jjnoziYOcrPLOO/9ctLSqV1WvHu9nCXTX2mOP9LdXtNgQskfurEXHsPTmugy6w5o4hE77x+7dc53a+J/tz+PvP+zc1oyq0/Wache3/Sr+dwzgRv+osFlkoiUe+SnXuyuOesw8Q1Mk88Oq293eXVoQTO7rM+/lW7rlsfyTptp3CAJt9fi1+Hr0pT3tDW/38otW17bfuzxWtDMX7jlA73+zFp/29MaqVuQmSk88wv7c95n132azcrCou6lVkKGq5m16hurzb//h7r5Jy9qvuuWxjwjttEzYs1nxoi1DVdTlzFwC2k7XxlPWUW/YLhiNmO4owE0gAbQABpAA2gADaABNIAG0AAaQAO/4ZbCRZ9looJyJ4DhWu4KIP81Ebi27TGVehn0ZicaI3HVdT9yVM4E1ck6DWbE9iNNOibggCa/9Ziu+YbrZItG//TpnG25MSU19ZKVr2W4OnG+1uIwNMZjZty+MemaoNe27daUZ3Q6sdixesZw7vwjudjrb4u29bRcsy8Sv7dO1xHXoF088qOYuP18s8cb1P0zv6z7Gma2mhh8wzWpudd+qhuh3MJtZHJ+TANn3Nm18/ujferF4Bm2ow2mu4xRGlOnb4I2H3WZ+IZr7xnHrE+3m01vHi9Lhy6nuPb8vnTNaaduy3D12/K3i8y8HtM1L15fe37ZxcpdzjOQ/Tp4jenrAvWVmpnTveVU2DS9d8+ZzWoM1s5/8gNd//0/VP+Ovwy9n4rcatg3XVcWl5Samc2xzRUe65oG75iVjOG6f/9+FhigATSABtAAGkADaAANoAE0gAbQABpAA2WtAWa4xpw44iMIrIIAhusqYFEUAj6B9TBwbngzNGMNR8+I8tsPXn1jyzfGhhs0ccDcjjW8zDiGq296/Uh3vFsKO/VMJpxbxY797EcZJl/YPPSMkIjh6ht9iweiRp9bPjAmHdPWM+SWWzQaNXz8HBr25zBjvOfc+nlH6nDbipq7Cc1EeDh8ar3Zt7FGsW/6+IarX6f/+WOemevORrX1EGbmr19YDF37ut3Zp6ZjlpNaaq7T5Bu71fVIul27Lft9mHO28rs05UwkzozbrStipPp90uYZsAFvr1zXiYhmshmumfxMe75BOr/PizfGcPUNW/e21mFdT1R2O7emNrfhNrO3r/nxOvwWlOptUHLfXvV9PRsPPrc1FPd+aeSOVhYXMwxX30A1pmvLw8+o4W/9gWO8+rNd/e+jr8uTSS3cGsqxjRfeJ8E4WOQbczDx9ttvs8AADaABNIAG0AAaQANoAA2gATSABtAAGihrDWC4FnmSidXLngCGa9lLAABrIXB126Mq+bLrmmu29X6szmj9f/Gx5pu7rSXhlnWMx0d1NZshG0lufr8f9wsaqmzRkvfMzaDY/ICmXn0hyC1tHvrrpdsyxrBhEJhmQd1W2W2PWrNMzee2IRcud9U3y9qOBu1nMrYNwcj6QVvG3DPfeWWD5LK8ydle9njT5m44jjCz1cfQ/Rcfa3bAexZsEPKCFmveVndUF9bfacM1HE+YoW8A+4yiZSN8vT7x+zpdl1cug10mLycuX6dWvLHaCQxXPy4/3gBE/Bur/uYdBzXVltTKcrhoqvm4+h/x6+U13Ze5Wcxeb1dqejar4WpuLzz5YbVuPPw/q2/HXzq3Fs64jfC9e8H6Czf7lay+kGMbzx2PHXe4h9f+F4YrZjOGOxpAA2gADaABNIAG0AAaQANoAA2gATTwNrcUXvvpJdaEgEMAwxUhQGANBOq3PaqSL48c1KxjEg1o/Fv56k8bYwMmFv85rQ1vrzqu5qd26va+c5odcJ8Ba54h6rc/4Nzm2NyS14rHmuFqGPR5t7JdOPBUbNsJ5xmefh1pQ86J2+ZoGa7Z2b7tMpqsU8b62x6V21a3Ek69XlvLLRqx21nV++zxhttK8wkzKyKGR36oW784qrtXEoF5uFDxw1jGhleYczqeMMtXghmu44/ElYnoyjJcw/WkDdfw55m8snEy67mspNnXvFgsw9Wt9ymNO8+1TejuD+PizfXZd9W186Ama7qV8szXldq/ysovnEeuesvru4n3P9bS2HhgmEZnrJq/jek6+suDSma5jbC9zlRtvYZ37ytJP6xh6I5dxRiuv/71r1lggAbQABpAA2gADaABNIAG0AAaQANoAA2UtQaY4Rp76ogPIVAwAQzXglFREAJpAutlzvgGlJlR2JzTGIwYY9/6WI5dGmtE/tB9huv8gCZ//Kjq97RoZV5aOv7TiOnxVIZpFzYPPaMpYrjWe89wVazZu0cz04ZbxASNi7Mgw9XLRXEGnGf2BW35ZX2zN2yUdZhnuC4vaKFyZ4SDXS7TQPT7PpuRGGa2mhgOanZ6QRo+p55I3zdHmUe+NzH52pnfn2l8O9/NJzXzi0c14jzD1TI57br8WdbNR10mJTNc4/rAZ2OeLRzWlpmJ7XO+XedeCBCXV72Jd3lBK3UHVb/tFd3tXZDmYwz2grSVbtNvm9dHNfTKv9fcjU7lmrVqG6pZ36+sOHXcOfChuv/kXwT9Wwzj9Ihc3DtzMPGrX/3qy1k++Fwt/ZOaW0ylg15Z1NxEv67XvFtcDL+r0fXbd9Rblz+X9ujdDdLRSKlFzSV61VBsPOvGtFLnuyY12pY/z4u3F+3MMt6nFud0p+u8Ktcl1sLjLIX+Pmoa0tSSl+LSlPovFainD86re2JRqRVv3dSiJgti8pG6nZsxTKo9ht9H9b2anLd1ntLiRLfOf2D1W92QcveQiSlSv9F5/6SCTWglpcXJfl3/uMh6Qznkyq1KvVMZUgo+WLx90dqO16vsr/RuzXUNTYX7ber2ddX8zuIQyqmwz91tZlFDBYwjherW3g7DfDJjahj1NZM/Bnccy1+u0DjXUq7UMZS6PjenixoyG9rikC6uQRNr4cI6mdqGyf3HpPJCd2g/l5qfVPeFSmsfkCXnj7s1Zfa5k+0xZT/SlV5rH2f2LjH7ZXtcDXZA0TeR+s1+o38yvN+Y7L+uj6xxYS31hrSdK7dTvcq++4yM5etV9lfvqqZ5SFPBjwiDd0pDzTV61+IQyonPY3SaRduwgtWXroF3df1OKsdvHPd4LNjk444b8sS8mt/cftlgOPaONVc7vlR+1qDexFz6eMfbF5hzBg2nvpztD8M16EXeQGBNBDBc14SNlcqdwJVtj2pdlkd2ezMQF7R06q/UEtPO9ad2a7zZu+XsZJ36nTI/9MxSaeHAT3XdWq/ljRb39sPD59RrPv/W8cCcNbdYTefxgiacx5q6Zqb5vN+f4fozq5xl/rnr/pWmHVM1qamfPWXV95RuVrrPSVXDQS+mtIHpxm3Va5li6Zis772c2r32V9qOOrde9st27veff+qau+Zzv6y6juumnevXD2p23qg4obt/ltmGX+cV6xbI0XhtwzVd3mL2kltv4TH80JvNGeX4qDornQevOia53Vbo/Z+dk3OuPVHn3Do3+O6RPW7/mOfmGgZ/4d26OqPcTzXhPOtXmn3D60fLcA3qc/ohPcM1/Hlm/7qcpGh/tbzq6bLtqNp9vXp9a2ZLB/X6upi8psGvW331yCu6O+yORH68g7WuObtw4IX0+tse1XW/rYa3Q58Hbfjt85rBp+N/fV5j+9/TfHdfzlmuWY1W73bCxrCdv9mv/pf/nRr+i69ntLOWvijVfsgcTOzbt2/dl8MX+zXreQmpmUkN3exSV2evhiZ9y2lRQxcPrzmOi+4ZdQ3V5c/FN1xNHJMT9jKVPrBbmS0qnnVj2uG6xZMd+fN0mUian4rkOalJy6xKTbTrZKk1sIo4i2ZV1aUppTTZ+Znef/ekLvZOKZW6o6Z38zB696KGnH1hSrNj/erq7NcdT6SLQxd1OAeT053+adNJtUfKne6YdJ+vvbKoyaHesM5Tk2qv8uI6266RkP4sLQYbyx01BfWfVvukuxEtJofU29ml/glv+1kc0TU/31XXG+aUK7d9+65pxOxsU7OZmpqY1EhbjbUNr1PZj9rlYsjst9Rku04HvMJ5FaKz1YwjhdRnygTboRm0jemXNT6PlzO4m5PvueNPm5O5yxUa51rKlTqGUtfn5mQZrlnZbxzDtXBnHfprozVw+KJ3wVBqVnf6u9TVf8f7jZfvt9xpdflPjplst/YXpk/T+zgter8Tbw7J/5lo/1apaRuJ3QeZ33Sz3sVXqbGmdP3BfmNRU85+uT+od3H4WrC/X3W9oTElV277tO/qiPPbIDVr7euD3wAjaj9r6Xqdyga/TzL6LaXJjtNpXqG8rLj4HEZoYFNpINimY39f2mPqlHPs3Ts0qUVzwYs5HvmogG07GDvz/+YO9gvKLJvvuCq9T3tfV/pnveOolGYnR9Tfac4Z9GtkalFasY+LCoi/CL1iuJbqbBP1lCsBDNdy7XnyLorA5W2Pat2W77ytac9I0nJSC7XndOfAcd05UqfZXv8IzVwV2607f/7ddBzfOao558SplGqr08SB4+7taJ1Mk0r+7Cmv7FOekerWkTxyXHcOnNPssGtWrTS8rSYvv3YzC1TSSled7hzY4xi2ly3D1WfQ5N/SOIj3YyXbvFjnuzX2HZ/XbiXNuXLPKPbXd159Y63taDqnWM4vaKzNi3W4RXdDeZpouzUWrJcua3g5uZ5q0ZLPqWZ3kGsolmD97PGOObdKtttyc/RN6uRLfs6Fx2BznKv52Ol355bCJq35Fg0/4tcZ9xrTr0GuC5rb/0JM/w9o+pSrrTlvxttK81F1+PlbhmuYz1HNmZgy+iqTl8vJFJZWov0V0sajuuzPsE20aOLAQfV/y+Rp5TWf0Gw03jYr3mAbWNDSFXe7mQhuKeya6+E84jjymc2o6b95Sl3//F9p/OhppWZmdS+VWrXxurKwqPmeAQ2/tl9t3/xTXf6PHsuzjRfWB66qiv/fHEys+/JRlzubQYsauvJ+RnvvX/FP3E2q7aO1xVPnG64X8q/f5m3vk+1xZSv0xU1j37kHo21VcWU28DPPLY6PPRyXy8R4PHUZzJ0+D/plVn3nwusWrYlVxFl0W1dGlFocUl2g5csaWVrUUB4t+HymOk9bfPwTpjmYBNyMSCbVFrRrGDYpYcSzMqWuiJZP33RN2tTwZau9GO6HfePNnLiuCMr665v+rAjarJCfx2z/Z0HZWKZZ6g2VzZnbW3qrqsedoXOnKXdbJr51Ktt0xx334vtNSlyPYRrwyv3dasaRELcc9fv9k1oywsihK+8Eu3uVYH79uuNY/nKFxrkZyq1PTnXBDNf0GJFbB5uBBTHQR5tXA942Fd3P+fuP2T59lmVMTF/QY3afbeH9SGPC/e2V7NLp0Pqn1ePsPlMauZJbFxX+ODo/pLrDfll//fA+9a3DXh65xmUvjvh6/frd15y5vfWWTni/AQrZR61P2SYljNGSrd9WEmoKcQ/nt3n1SJz0TTlqoEKftiTSd8oJHQe5PCque2NqaDx8SxX+BTM5xmpfU4X/5v5MfbPOwbMm28PHVW3OVZIpJa6nj2n8+qOvdQPehaTzI2qKHEeZsu9/+qlOfInjlHvEwf8QgMBaCGC4roUa65Q9AduQWJ/331XvLz7WdG8yeH6nA30+qaW2a5r4xU7d8E0x+/Xrr+jOlUTwzEqzTmqgRXd2+Garb2R8V7cOdCvlGY9O3ZMJzR54JVzvI7vd27Q6BZJK/vmjijNcDYOmHcc1O2DFa2K9cly3vu63aV4zDbmAX8GGq6nnBQ2fSj+b0zGma97WRKwJanJt0ZJnMNi5+sZyEIPN0nmfPd7CDVcTb+Ex3Pjz45pLuIayE+tyHEebqf3+Kd18rU4Lk+n1VxLduvuqb7b6ZZ/ymFjl4vq/ZIZrt+7ssPJaXlCq7ZyGAyPej+sFjV5JX1Qwt8//3OR1LsxlPqm5U2+nzWGv75r+9G0l7e3Gb+tPo9uAXzev2fX/qK78ra/q6t/5x7r1r17R9JXrzvNaC769cCql1PSM5jt7defdk2r9o/9DV//zf1QSs9XEXKp/5uDlzTffXMflhHyDc6rjVNZ2LjiGqWTMqLXE466/qMEL+XPx45loz1b2kK6OuDMJ1xrPWnIoaJ32Cafrs8eezslnujh0IStTP8/ZW9VZyxQUV1RDq4hzTfXb7Z10Z7hOdJzTe4dP6EKPmeGaUNPhNIvMNowpK2lpRFftusx7f2ZJrBZPyTlxsDKlqRnTFRNqs9f/ok+zzq0S22J4tsnpvcVBXbDXCb1Pa29xwO63Cxo05yCWRnQ5VP5NvXnSM0En2/RB9Lvg72z12ozy5GbqanLvOFGQXtalbK0Gnd9uEe4mNk9zufSeqQM7/ze1mnEkX13+9/52ODHizm7Kxu7ycEpaSSjh/F7LP5b55mQhY54fy2Z/XZ+cvG0n53YX1sFm50R89NeGauCyN1Nz5GrGfs79TZHSyOWYPjrdpgnz0+rulJzz8pPh/WTtLedTxf6+KWR8P3zV3a8rMn5eGHRMibjfc76xOdH+QUYuAeNs9Qb71zf1Zp7cTF2ucTGrvpoYNnZd61X2C5eDMbqD3Lx212fszZ9nNA7+hlk5acDd7mJ+z0bGgwwm79eqa9w3Jhdd0zXmN07buDlOSSnReChjm3fHo8hYmdHuKn5z++PLTI9OReup6QvG/EPR7+y/neM5E/OUek5v/LZgzpHwDwIQWDsBDNe1s2PNMiZwadujYoEBGsivAduYhld+XpuOkZmN+h//fTX81/9EHX/yL5Q4dLzg2wsbs3XqwjX17/x/1fwP/kT1v/cPnbpKlWOpdkHrbrj6ZlCcsWUfZJmDMfNcmTttqnY+T58kb2oclLmLkPPPefZMn5qCAzGvXAhI7oNX9wBX8Sf1/JjOegeH0QNYc5A7Nuvejsm0mRGPe4DoH0R3fd6lCetZnoszCXV9nnng++bpy+oZt54t5tdbnS7rx51ONfeBsm/05DKg4socqm5Sn3nOmes5u82lFjU71qVa28R0ToAuarDxhhL+BUxLU0q650zTYUZPfvqMc716J0gn2t9TbceEdavnlBbHu1T7fvhA/JTRiHcbQS1Oqa8uzS3jRIVp1z/4v9ulzIN/zxid7fO0mG7rVPuEMwPHXDzg93HIcM2V05sFGK6+7sz2YrP24k3FnOCOzS8aR7Z6rXKF5FbtnRBPNKWZZGt/fcoe8rhnav9cvyu8qZsnMk4sZcZ4Sk39lq6WpjTYeCqL4XpI1U19oe1Yi7NKdNTGaCeTi7+NTbR7s4tidPXmm94FAHeasuYXzcHVXyaHaLng7wLGGFM2u649/Von6zNjiGEVN3ZYugviC9ouPKdgrDIXOZh/KzHj1JvpfUnoQofV8DD7geomDQY7InN76CkNNlVnaOBQ9Q2NzPg7LCk1P6GuLy67F0xE9ydZONhMeJ+5TcFkY5n4Y/tUR8x+1jNGMy8sSV/Q02XMSbO9WmNJ3j4twHA95+2fzH7S3q+78aY0cnVt3LLVm465kNyq3dlfZhZp3u1+ncoezvYb5Jw3M21KPSfXxijNgvVhgQYK1UD231u5Gfq/K1Mzfbr8frbt2j8+jj8mPtTh3nUn92/mVfzmzjlGe7HkORfgXwCz5mOdvGNrbq7RfsNwdX9a8z8E1koAw3Wt5FivrAlc3PaoWGCABvJrwDZc4ZWf12ZldOlv/ne6+uAfqf2fvqCBv/z3mjj2qWaa2rR4e0yp2XnnVsMri0tankw6z2pNfnZZo78+opsv/Ftd/wd/osv/6R/o4t94rKTjZql2QuZgYu/eveu3tLozMjXetso2LmjQTEJfSTkGV2o2ob6OTvWNezPTUxNqO2HiPq4LNzrV592uaKKvU50dV3U2R07uAa400ZYrb3+mxJR6nHb2au8pb3aGpIXJQfWYeMa858yYeE6l63PbSLmm5cKEBrs71TPs3apYCxo8ny6brjel2fFovbPqqzvosDt7rVOdI66pNDti8mzWBT+2mHwvOAClhcELWdhXebfpkxJNXjxne9wZmlrQ1HCfOjs61dk3oikfe6JRB/222ty+NcZsampEPR19Sox1qn2Vccbq7/yg87z1hfkFaWVBE4M96jT1+882ne3L2cexdfpxm9d6d4ZOPBtfewk12uuc8Pp/qkdVe/emjSm7TI73B5vd2aHmJHPAMFT+uFen0ebxcJ95s0WnOo6qtiOhWf8GDSspLYx3qvY9S0+hOs3nOer1yxaYW6OTwoISA5EYJvvUaOnf8F+vsgeb/Fukjaj57FHt3XtQ1U0jrm6DcSEPj3FvBrs3rrjbZkpTjtDt7fOgLgx4VxCkZpUw40v3oCY8/kY/8X2Zbt/fDs144zKxxhSfvzdjzGyH7thhx5Cuy9Z1oeWcdYKxK/cYY8q69U6ozY8teE2bJH4c0RiOt7oXJMgb80LbrLfd+OvGvUbriyvjf3awbtAbq8yzwsxY1aNB/w4n84O6UOFz87bnhUFd8HNZLY+lBS2Ycc7Xy+CEFhyTN6VEkzs+O3Gd92a4O88vMzH5Y1ZKKVPejsGPhdfwWAePTc/DncW6oME6fxuzXuvcfbcSjaE8/LFhqrtKe/dmjiX+dh3/elD+7nOizdrebK2YfZjZxlb834bpmPxxt/O9WnWOzXrbrpn4taCJjlodteuJvs9Rrx9rYbk1urfznU9oMBpDX6Pzm8Kvb+/e9Sp7UI1j7r5vYaRZZ83vhopqNQ67+7jUeJuOR/Pn75CO032U1hefwWKtGsj+eys30wt9E9bY5Y2nGb8vvN8+5k48MdvxQc9wjT8OSrdf8G9u75gwvr7csezd611kkvfkxpQ6g9926RjXyj/fehiueTuEAhDISQDDNScevoRAPIHNaooQ19Y1tO7XvsNwvf802fTf/1PHSE28c0wz11q0ND6plaVl5xmvC7cGdbf6ggb/7z1q+1+e05Xf+4clNVnt7SR+dF79p+ZgYs+ePeu2nA9Mv/OrbOO8a7g6j1Jt1UkrxpPd7q23U7cvBXW67RiTIn8urd4t1ifacpX12/frPKhG5+GcUrLjZNCuYXfwgneC8W6njnlx+m1oflDnD6XbOegZfQrKHlPnXdNvKU20hes90uAZS8Zc9PP3Dmhzx+62l4v9kVOX1DrmGUlLI6r3Yrw0MOsYA4nrB0M57jnUqIQzg3RCrZFYZMcX+a6QOGP15xmuMub0BTuWs95MjFn1Vae5xtbhxxL3GpwYiNOl3/dWrnuOqdUx6ZK6ecpt1+1ju0yOeA75dZpbe9n5WOv4s24XBnU+GrMfrzGgAzPnZtpgWkio8bhVl71+rnqdcoXm9rl3O19zUtuY4DcdQ2kkcOMn1Oqx2bNnvcq6OR656Jtt1pg3O6L6oP0sLEy+l1yz3WyD9rgSbMfOBRHe+jY7azves+dksN2OXMrR1p498rdDZ1twz/wr2X0stH1duu3eTrj50B65uvLHnex1F1puz57VjTHZdd3qzUprDWIPx3DQY5JUZ4SV8+jC1IQ6T2fPx2zD4fpylfXHgej4sEcnO6L7B2/bC7artfCQUpPh/dDB694FFIlGj4dfbzSmk2p1LghyDdeMbdveVnkfaGvVYzrsvjR2ObdTf989mR4n9hxvdW8lPHXTG3Mzx5Jc/R2MzamEGkNjS3qMOOs+PFALg5n7dD/eBXMnjrgLZ8Yag99u0Thy1euULTS3Wu93otll+Rek9I0o6V/MZo8v61XW2UaOyPzOi/6bvV0f2h9GOfB3WmuwgEWpNOCOTQUeR2Tdx3njafAbx+8f/zdZ/O/Jeu/ROXFjZjS/gn5z+8fCk606GI31+E25v8yy5XpQxz7+RDed42Ep2f2JPqmOWT4+lll3tK0S/o3hGt1T8DcEVkcAw3V1vCgNAYdA3bZHxAIDNJBfA6Pec3VH2WYYM0qsgVLtjja/4ZrUzQwjqd59TtdKQo3egVXpDdfIgeqhbAe05sD2mBxDQelY3YPolEbq/QNf/9Uv6xmG1d6ti6duxpzw88suaLDWW38NhmtOraSS6gsZmn6cma8ZJwZ8EzDmBOeeVcQZPbB3/vZP2sZwWU1fx9ZtNJMr9j2+OZo+MXCw0TW/Z3vPBie1M3hkO8g/9Ik6PcMlZWYIZynnmG6Skp1hM87JwYs305g/GBh69gUIdt456zUXDBScW7O73aVsY9XoJB1D+kKC9SrrXuDgPCc3MH0t43k2fIGDzcF/755kyrVtpk9Opc3SGJPcu3giNVIfaMJvw35N17FHew41u7OcggsuDD9Pb4lmRxuurtIx2HXZ7wstt2eVY0x2XWeaJOEY0mNmovGTrDq3c4i+D9eXOQYF5f3xIe7E3h5v/2AuJHG2tYjhuiYeMXo51OmeQPSNpVz12sZ9lu0/yI3vc25PcMqxXXxJ2sm5nVrbpttX/sVq5tmlfuyZY0m2fj34Sadr1jrPIYwZh52cL3nPbk2qM+P3on8hhzFbI/sucyGU8ziElOIvnMldr9n3uRfiFZDb9RHnYrbohRt7ghisff96lTX7at9s9U1f644NswPn1zRuZ+s7Pvf1zitacDXg/x7MEm6nEQAAIABJREFUeVyWYZzm00/249Njnd4FaPYFHWbMPNWppPcohnyGq7ngpbDf3P54Gb3ozDpGUPq4Kk4T7r7F3OUnX85fzvcYrjmVypcQyEsAwzUvIgpAIJPAhW2PiAUGaAANoIGN00DmyLy2T8zBxC9/+ct1Wz7rdy/fNwd0q2vHOkkeE597p+IFDX7uxh6YcF/kz8W/y/FEW66yvum2oEFT5xfe7ITZYXW2d2Ysw86jcFIavuLW6bYxodaY2P0D7omWX+qXLe5tebPxCcr6sQZGZq7Y3e/8dTWf1MT4RHi5fUud18/rw4Px9bzz4Wl9drVVne23NDw+oVlzP03nn5WTF0uy+8PMvl1FnLG68HknGjLq9vNKNMbHHltftB+8+OK5+33v5XqwQc7k5tlbqrHqydXHQQwHP9PNu97taydaddJaPyjjfNbgGnHmZERcn3jxKhKDU8dBz8RbGlZ9Rv156i0mt1Bb9Rp2ZkAn1RkXf6nK+vE6M5/fsbTxjs60eyeWEg16J9SerZMzch/zFx/n/9/eu/3GcZx5//79F/H1671bIC/Ai0QXWXgReIEA8cUPdi4irIGfYeyACSFjIlDxirbFRIzfUMpah4mMgd/IshhFzCp0bMorWjZlS7FEr0LalkRTByoSJZsyJeuYpZyJKZrC80N1d3VXH+Zcc/4IGE2zu7rqqU89XdP9fLuqXN/yrvmXXhK3jVfEmao8et3P3XGmvZa7czKat7yXfEHc7W/2eFNjKmHAs8vz9ZufuPVxywxsCPtJUJdS05Xbx+T3ay+od+eszz1qw+gZb0ph1VfcX3KmSJ8r0M9E6xbNL3rc/9u7HlbufBrri/8yO+dN+axegFG8Ir8lZfa5rk05+fTdgL1rh8cj96mMq/YvmK93HapAagFf8etHGt/HYBL1u8b/XfA61b/dXj+xx3+h57DRpvG+JKmd97w/J4vOz6c7A0hSGmefN3OA3Dmb2Pe79orkPjNtcDnu8UaqqxdnYvkXybeauoXK+vCas3SGemEp/2+X1+5VpNX2OjOvmL/Tvxv3Z2y4ecr8XW28r4U40S/GfRQmLcVk/My10LNYzrlvVks9GM9oV8+69xQlt60huMbOOSBn73jPb95LFnPekggrXy05/U7yc5B37Zd5z71Hj3JVM/FcV/dnn3pLwSzJkhMOMJ4hQ7bqe3PvUTPP19L8+3VtbwTXPA3BbgiUSADBtURQJIOASQCRpXEiC+xhjw/gA8oHbP1TDxM7duyo3efUDdfU22fKLGNCrqiHs/85L79NsM+NbS/JlWOu7RPO1MXB34Xq5MXF5c7ZQvX+0BeQzu/ZITt0xK4IeJ2nU8bSFZlIsN21VdzyvXyXPp9I5BNKq/Ly0utyCtVTn5sv78Rz97wv5/U6ubquap3Qu9fkjjML3R05o+tUyJZCx/T5hb6PXXHXcE3goutVCoPEOqpyvaBlMhvP95avyYc7fisnHbU17luuHxk8ovX5w59FDyZZuX1expUfRdPov/V1cudMor/rdpc7SdeRZ68k2FIw3yrqpu32v38r552pwOKc4nWuIq2uz82TCSz1NZvAwbezAKsdO8T1LV0HnVZfCHm+81znut5Rf/2tf2381qmDc/z+DfnE849o36bziX6Xmk77TrKv6zp7/dGOHZLfr8+4UwobPphkw3/9eU5ufOnNk+kjW5HFz0/Kf/ntkHwtJOUXrbf6WzP1s0/ciLSjbiePvzUeJeXr+ZJOW4RDUp3Zl+wzcKk/lw+vqQD+klz5IKHsD9zf7pVrH8qOPSfFWTL0q+i9ULwvibbjvj9f8ddovjM7nvy76F1HJ73Zve+cdfvUaF5uvxL0caHj3r1G0m9rwXyrqFuofFWHPefd0fKl9A9VpNX1uXEqod20kFv2vXpCXvRvCfcncIr5PX5S4H6rHH/x+tN8/ceecTn5+WJ47erZ92Wf11crETNv21Rwz73v6Hm585Un8qpfirtX5OQ7+7xnhHz35+Py4dnzcl6vJ/0/V+T87PnY58P3yuFSfVoE18Sba3ZCoGQCCK4loyIhBAICH/w//yB8YIAP4AP4QON8IOiRq9tSDxO//vWva/cZ9QJJSrwqWM6Hcm1pRZa+vCafjCl7jAB17Lwh78EtJ5+Ou7ZPOOqsCrAXr0sQfCuQVgfh1AOsKt97MJWbJ0pi5ZZxR87EbP+1uLaK3Dj5a/n1aW+E65WJxHx12jtnPVt9saaA7V6Z+tylPHnH231ITnjr1K78z6fy4ftvyRu/1eW8Ie7SuUadCtlS6FgCk5gtWnBNsF3Xy2dSSn7RNOOfiqsfn0ng7gUvcp/KO7/2toteZgYXVdaBT+SGpzktXTshb0bLj/wd1GkowR7D/+4k2auFwYgNvw587c7ZpHwrqNtv35A330jKS/vHklx53/OZWqTVYlmCXygfKnTduT72jj/C9bzv29rHNS/dj8T7mZifRtox6XjQtpqLx/3OGRnS/dzNT2TIy8utg7YhsC2ad6npyu1j8jIcveiKAoYPFrTht2/Iex+dkU+vu+tCq0to8fwbyf5dZt2HvNHMuUvvFMzPZRb5LSmzz83LQ/cN+jeiYL7eywA6bQl+E21v/s5/LcCmvmzeueSuAZr4G+z10c616W0X//kM/669OX3DnT1AluTax28WucaN37+EPl35RqwPNq8/fa9n9GuuPxXJt4K6Db3xpnFPZbSZ7lu/uiJ/8myrRdqC/bXuz2IcDDtNbmwX8Uu40S8X94H89xfFzw34eveUZd5fvHHBnRXGeRbNdz1Xfc+t6+HdAznPVXpfwve73rNZ7lN5L59NddyP4Fr015sEEChIAMG1IB4OQiCZwAcP/IPwgQE+gA/gA43zgeTeufy96mEik8nU8LNbpr1Brovn3sxbzu6TN9wp1XKX5V3HnmPuCFe5LWeGovZNuaNPl6/JlGf7MS24Ho2mjf/tPuCK3D4bP+ay2C0nnGEZIrlP33VtfsMTG5auyLEYr9ddMXJlUS6+5+bpB7Zi9nhpZVEuvpGRzPhlV/jLXZa38+WrRpK879l69rbTyPltD+rkMhFZunIsL/dw25+QG86aPotyPh9z1R7azkK2FDqmzy/0fdQb4Zpgu65XKQzC9QvYZDLHYz7kp51yp/dbWTgumcy7MnXuvJxP+LgvYufkmnNsyvPbjGT+64zc9l7uzl05Lr8vVE/n2Nty2Ylf5+TyuGmjue21jeHzvr1DZ8TxiphvFsu3zLqd9C7kO2dkd7ROQ9Ou72j7apXWaxu5MR23IWP0GVH7jL+nnNFZ6oUHk6/a3u0JtktyxbtuddrbZ3fHryFly/0VWbk2HT9mlBf3V6+c+zdk+oh7/d84FeSfv+8I21tqunL7GDdfr38y6pHR7O+c8esbtmFabiyviCT0Zbu9/qBYXxTOL1xf39+VTYYtMV/MuL8PK8vXZNqx3/MLfX2U2ee6Nhn9ns8kct3pfBcvyut+Gq8Oh7x+XtsQPc7fvk+F2hkuzcnluPcbeW0qZp/bZ67IteMZyRyaSvztPH/umnffc809/qF3n5XJyJtnb7v3gvdzcuX472P5x/xDX3cJ/Y6f1vs9WkmwN2/fVCzfMut2Qk/2kvBbstsbRabtq1Va/Xtm/t74jCbcey65FfTv/jGuw+J+CCMYVeAD+e8vCtz/xMqJ3IsYx//kvByzItemovm97r24nPSMbaTV91ol3XNPuzMaJN0Deb8Zxe4B1TOX+zykbA7uixvVFyG4lh9X4gwImAQQXE0abEOgRAKILI0TWWAPe3wAH1A+YOufepjYvn17bT862KyEw+PDsbJePTjrCVQrcuPEq95xLZ64guGrvo2vytvuUEtHSNS2+4LrseJ18QYiye0zSWmH5cjFRTfgt3JDPh7Saf4o+rzFc29LYM92GT5liMWenTrtyp3Tst+3fbsMf+ylvXNa/ujs/6PM/lW15orcPrM/xMZPq0RonccZV3BdPKc5afvi31roUQ+4mlPh7ym56qwnlJOLb5r5vSpH3IUv1Rg1ufiGd8yzJZFjGXYm2mQIrtHjul6J5WpOJXzrfBbPmdz3eyN5c3L5kMkgvu228W05HSpLnx/12/j5Qb1Ou4Lp8lWZCuVlnvOq6GCpas/A/14VXY/cpXcj7VxKvmYZwXZi3bSoqq7jY6b/BTb4vlartNv/2/PRqA3bZf8ZN1C/cuNjg09QJ5+351vy9ytyzL++t8ureqSTqt9R7zyddumq/PfvjbyGjnhBIZEbp0wWRhqvLXX7mP76qr4+FnMiSng17HDZGzbk8YlS023fXl4fo/0sXK/9clqvA3bntO9nYRt0OQltc9EdEZe79LZ/rt8eRv3C+cVZBufo34cluRr6TTH6qhvTnh8YgqtTlraztD7XtSl6nSvbvOtLiaihfKP1N9j5aQvVjWNBO8OiOVl419T9RZk17xXe9F5MM+9ZjOs7qIt37Rh9iXNMnx/7jSngBzPuPZESK4P8I+mH9L1N5NocOiZX/q7uvxJ+70vJt4y6vaqn5oz87mxXNjizYQR9fq3Sbj9+1b23jdqwXfdR5j14hGFiXUmT1+fglf96hI3PJv/9RTnXVvRexDjXe3sjel+833tuVf1m8DxhnOe3UTn33MZLnubzk7pf/lL1s4uRZ8uk8ox7cfUS8+H4/fWrb+73np+Tz7d5TSK42oo2kU+nEkBw7dSWp95VEZh44B+EDwzwAXwAH2icD1TViRsn10Vw3b5d9n981ZsiTmTly9ty5S+zMnvuslxd1Gv9rUjukikk6SCUa+zSnSty8dxFuXLHSx8JGP3xL+7USCt/vSKz56YCgdJ/aAwezNwHXNeO27dui/+5k5MlveyMGl0REpW2y/Y3T/sjF117ZuWymi7TMTEcyNNlqEMruRty+ZyRduW2nA4FKXW+K5K7pepppI3aMakDZjfk4rlpOabFz4R6aqHHF8ES0kQfTPU5srTottFfrsjtnKrhiuT+rr6DoOD2QoJrHjs1F1N8itrg/F0HwdUJdDrB1hXJXb/s+OMNp66liaWJgRItqCtepm+Z2wun5W2zLd7xRr8tXiwcRPCDwyLFrgeHYan5mrZ424l1U9exJ2rK/SW5feViiJnkwgJmrdL6wuh93W5GvxC9thLqtn17IBDLktsXXbxyO1jfyvRxM+1KTm58Oiuz6prwuqHoCxVJvqyvqZDPvzHrTs+rOog7p0MBL5e9cZ0l1mG7/wLI0l+NPsz0s1tX5fQ7Xr/n910l9DFaZJYlWVRtrPuAlSVZUi9kGCJJ1NagbbR/GH1Z6AWWoD82mbn5iZRSJ78sda05128+P4gKrmZfXpxHvmshLrhul+0+O23TZdF9ivszocXZ5PqbLNiGUTP7gH/96X7x0xvi/nyG74WS65AsuH583bsBW84F92WhPu22XJ0Jv7Txtje98eJf/uiLGEll+vbq3y6jHw+/xOT6Xan5xstKrtt2X9RUt1HePbDPTCT3mXn/qwVQ22mN377lhN+zW+EXBON145qECT7QfD5QQHA1+p3Yc2vkOXr7dv3cHb7/DPpOfV+T717LFEuj/Uv8BbdCHP3nB9UFLl51nqH9mIGyO899caE8KzmG4OrcufIfBComgOBaMTpO7GQCxx54SPjAAB/AB/CBxvmArd8g9TCxbdu2unx2HZyUC18YoqaqxP0VWbozL6eP7I3YcFTmlaixNC8ffzQvvi57f0lyX8zKkd0Rm3cflcuLXrBOlmT+SOS4UUcd1E9iuLK8JIsLs3Lk93nO//0RmVV1cKbedXNY+vKGzB7eFbJfB+lnD8/KbUeo1HW9LB+/mZD3mx/L5TtLsqLzdbhclo8PhvPdtm1UTn2hRWqR2zMJeXl1PeoOm5ClK0dDthVu71H5+MpiUD/DDi1qL87+0c3PF1yTbEi2U7O/fSbpHGPf+/OOQJ9ku65X0TyMNs9b59//t1wwua8sye1zR2RvCefqNj5tpNW2JfmWv29pXo4a52zz6qqErLx26vS7I/6X73pQ6cvJV+fvfSfVTdu298is3Pgy8EFRzC5/LAej1+S2bVLrtMH14vUL+a7bSP22bdslR87dkJwzotu7Nm/NyilvavL59w1f3LZLDp64HFzHqiG9Oo/G8jXPc7e1T4T9VY+yFLl9JnyNu+yXJGxDPF99Lfl+FduI5FFyH7NNRj9S9Q0yXFqcl4/f9Ppkw0+TbFVt7vd5KgvtoyW0Tbl12nUwT78Z6mOD35LQdVciD9em22Je5+61oIOc4et51+Hw9bHy99syq5goFosX5I8l+Iy+1viO+z1MmofJ3v++ELrWXV+P3ssl2RuIkkF7etdp0O0kbkXvCZL716Qyt0n02pSlnNw4d0R2JVyT5eQb1EGVm1Q3bc9e93fH/Pn8+225fOJggg21Tqvvl9V9tsuhlPuecF11vfiGCz7QOB9Ivhfx7dl9UE4tGM+t+p4sds+u++DIvaNxL1/KPXfS78Llj0aLP99E+mHn/u5WJGawsiS5a6flYCStX1fL+xFcE3+G2QmBkgkguJaMioQQCAggsjROZIE97PEBfED5gK1/6mFi69atTfgxguRNaV9hZqed6PptOd2CtjenPxTmjc3wwQfwgab1gT9ecEc03zrdhL+1+E3T+g33D1wv+AA+gA/gA3XzgY/k+v2/yaW3uS9Q9wUIrraiTeTTqQQQXDu15al3VQSOPvCQ8IEBPoAP4AON84GqOnHjZATX2jxUIrjWhiuBcbjiA/hAc/rAabl9X+TrxQsyHgmOjs/9zfnVXZx9jcBxhE1ztiXXGO2CD+AD+AA+0Ek+8IocPHtbvl6+Kh/wO+3cqyG4GgEjNiFQAQEE1wqgcQoE3n/gIeEDA3wAH8AHGucDtn6J1MPEli1bmvDzvj+l8PtNaV9hZjPeCNeZFrS9Of2hMG9shg8+gA801gdGZObm185P89d/uy3z58/JubOXgnXK/z4v7++ijRrbRvCHPz6AD+AD+AA+EPeBcbm0uCTXT77RhDGBxrQXgqutaBP5dCoBBNdObXnqXRUBRJbGiSywhz0+gA8oH7D1Tz1MvPjii034+ZN85qzh+pn8qSntK8zMF1xb0Pbm9IfCvLEZPvgAPtBwH3hlTD66dFuWXN3V/Zn+ekluX/pIxl6hfRrePvweN+G9HtcF1wU+gA/gA/hA8/kAgqutaBP5dCoBBNdObXnqXRWBPz3wkPCBAT6AD+ADjfOBqjpx4+TmFVyb78GLh2HaBB/AB/ABfAAfwAfwAXwAH8AH8AF8AB9oXx9AcDUCRmxCoAICCK4VQOMUCBx54CHhAwN8AB/ABxrnA7Z+iRBc2/dBkSAAbYsP4AP4AD6AD+AD+AA+gA/gA/gAPoAPlO4DCK62ok3k06kEEFw7teWpd1UEEFkaJ7LAHvb4AD6gfMDWP/Uw8R//8R98YIAP4AP4AD6AD+AD+AA+gA/gA/gAPoAP4AMd7QMIrraiTeTTqQQQXDu15al3VQQOP/CQ8IEBPoAP4AON84GqOnHjZARXxGYEd3wAH8AH8AF8AB/AB/ABfAAfwAfwAXwAH/gPQXA1AkZsQqACAgiuFUDjFAi898D/Ej4wwAfwAXygcT5g65dIPUz86le/4gMDfAAfwAfwAXwAH8AH8AF8AB/AB/ABfAAf6GgfQHC1FW0in04lgODaqS1PvasigMjSOJEF9rDHB/AB5QO2/iG4IjYjuOMD+AA+gA/gA/gAPoAP4AP4AD6AD+AD+MCvGOFqK9hEPh1LAMG1Y5ueildD4N0H/pfwgQE+gA/gA43zgWr6cPNcBFceqnmoxgfwAXwAH8AH8AF8AB/AB/ABfAAfwAfwAQRXM17ENgQqIYDgWgk1zul4Ardu3RI+MMAH8AF8oHE+YOuHSAmurNPCWj34AD6AD+AD+AA+gA/gA/gAPoAP4AP4AD7Q6T7AlMK2ok3k06kEEFw7teWpd1UElMjCPwhAAAIQaAwBm30wgisP1J3+QE39uQbwAXwAH8AH8AF8AB/AB/ABfAAfwAeUDyC4NibORantQwDBtX3akprUkYDNYH8dzaYoCEAAAm1BwGYfjODKQyWBBXwAH8AH8AF8AB/AB/ABfAAfwAfwAXwAH0BwbYugGZVoKAEE14bip/BWJWAz2N+qDLAbAhCAQKMI2OyDEVx5qOahGh/AB/ABfAAfwAfwAXwAH8AH8AF8AB/ABxBcGxXnotz2IYDg2j5tSU3qSMBmsL+OZlMUBCAAgbYgYLMPRnDloZqHanwAH8AH8AF8AB/AB/ABfAAfwAfwAXwAH0BwbYugGZVoKAEE14bip/BWJWAz2N+qDLAbAhCAQKMI2OyDEVx5qOahGh/AB/ABfAAfwAfwAXwAH8AH8AF8AB/ABxBcGxXnotz2IYDg2j5tSU3qSMBmsL+OZlMUBCAAgbYgYLMPRnDloZqHanwAH8AH8AF8AB/AB/ABfAAfwAfwAXwAH0BwbYugGZVoKAEE14bip/BWJWAz2N+qDLAbAhCAQKMI2OyDEVx5qOahGh/AB/ABfAAfwAfwAXwAH8AH8AF8AB/ABxBcGxXnotz2IYDg2j5tSU3qSMBmsL+OZlMUBCAAgbYgYLMPRnDloZqHanwAH8AH8AF8AB/AB/ABfAAfwAfwAXwAH0BwbYugGZVoKAEE14bip/BWJWAz2N+qDLAbAhCAQKMI2OyDEVx5qOahGh/AB/ABfAAfwAfwAXwAH8AH8AF8AB/ABxBcGxXnotz2IYDg2j5tSU3qSMBmsL+OZlMUBCAAgbYgYLMPbpTg+swzz8izzz4rGzdulF/96lfy4osvVvVReai8VJ4qbx4UCRbgA/gAPoAP4AP4AD6AD+AD+AA+gA/gA/hAOT6gYiT8gwAEKieA4Fo5O87sYAI2g/0djJGqQwACEKiIgM0+eHBwUH7yk5/U/fPMT38qfevXy/PPPy+/+MUvZNOmTRULrupclYfKS+Wp8m5EnSiz/n4Ec5jjA/gAPoAP4AP4AD6AD+AD+AA+gA/Y8gEVI+EfBCBQOQEE18rZcWYHE7AZ7O9gjFQdAhCAQEUEbPbBV69dr8gGGyft3btX+vr65LnnnnMEUzVKVb15WupoV5VWnaPEVpWHykvlyT8IQAACEIAABCAAAQhAAAIQgAAEIFAJgUbGSSqxl3Mg0EwEEFybqTWwpWUI2Az2t0ylMRQCEIBAkxCw2Qc38kHi+vXr8s477/iiq5oSePPmzSVPB6zSqnO02KryUnnyDwIQgAAEIAABCEAAAhCAAAQgAAEIVEKgkXGSSuzlHAg0EwEE12ZqDWxpGQI2g/0tU2kMhQAEINAkBGz2wY1+kFACqRqV+rOf/cxZf3VgYEDUFD7F1lhRaVRatWarOlflgdjaJA6KGRCAAAQgAAEIQAACEIAABCAAgRYl0Og4SYtiw2wIOAQQXHEECFRAwGawv4LiOQUCEIBARxOw2Qc3y4PE7373O1m/fr0vuqrRq3qKYVN8VfvUMS22qnPUufyDAAQgAAEIQAACEIAABCAAAQhAAALVEmiWOEm19eB8CDSCAIJrI6hTZssTsBnsb3kYVAACEIBAnQnY7IOb5UFCjU59++BB+fd//3dniuGf//znsmnTJkd0VSKr/qh96phar1WlVecwsrXODkhxEIAABCAAAQhAAAIQgAAEIACBNiXQLHGSNsVLtdqcAIJrmzcw1asNAZvB/tpYSK4QgAAE2peAzT64mR4klHD6uz17pL+/3xddf/nLX/piq9rWYqtKo9Iitravn1MzCEAAAhCAAAQgAAEIQAACEIBAvQk0U5yk3nWnPAhUSwDBtVqCnN+RBGwG+zsSIJWGAAQgUAUBm31wMz5IKCH1mWeecaYYVgKrWq9VfdS2mkJYHVNp+AcBCEAAAhCAAAQgAAEIQAACEIAABGwSaMY4ic36kRcEakkAwbWWdMm7bQnYDPa3LSQqBgEIQKBGBGz2wc34IKFGrR48eFB++tOfOgKrGs2qPkpsVfvUMUa21si5yBYCEIAABCAAAQhAAAIQgAAEINDBBJoxTtLBzUHVW4wAgmuLNRjmNgcBm8H+5qgRVkAAAhBoHQI2++BmfZBQguqePXtkw4YNjsiqhFa1rfYhtraOr2IpBCAAAQhAAAIQgAAEIAABCECglQg0a5yklRhia+cSQHDt3Lan5lUQsBnsr8IMToUABCDQkQRs9sHN/iDx0o4dkk6nnY/a5h8EIAABCEAAAhCAAAQgAAEIQAACEKgVgWaPk9Sq3uQLARsEEFxtUCSPjiNgM9jfcfCoMAQgAIEqCdjsg3mQqLIxOB0CEIAABCAAAQhAAAIQgAAEIACBtiFAnKRtmpKKNIAAgmsDoFNk6xOwGexvfRrUAAIQgEB9Cdjsg3mQqG/bURoEIAABCEAAAhCAAAQgAAEIQAACzUuAOEnztg2WNT8BBNfmbyMsbEICNoP9Vqv39XX5PNMnM9/+lpx64EE59cA35dQ/PyVnM8fkztdWS8qb2cpf/yKXMu/KHSPFwkZlyzZZMPYV3vxMLj3xTTn1wCNy4WThlByFAAQ6j4DNPpgHic7zH2oMAQhAAAIQgAAEIAABCEAAAhCAQDIB4iTJXNgLgVIIILiWQok0EIgQsBnsj2Rd+Z9X3pWz3/ZE1kf7ZHZzVs5vHpSzj/6TK75+e1A+v1l59qWdeV0u/eBBOfWD16sUXEVWLr8up7/xoJz60buyWFrhpIIABDqEgM0+mAeJDnEaqgkBCEAAAhCAAAQgAAEIQAACEIBAUQLESYoiIgEE8hJAcM2LhgMQyE/AZrA/fynlHFmSz9erEaHfl/PHl2In/s/4oEyrEa81Fy/tCa6qEn87vk2mH/hXuXghViV2QAACHUzAZh/Mg0QHOxJVhwAEIAABCEAAAhCAAAQgAAEIQCBEgDhJCAd/QKAsAgiuZeEiMQRcAjaD/XaYfiTnlaAaGVka5L0ol59Uo1/TVBX7AAAgAElEQVSfkktXgr32t+wKrvbtI0cIQKAdCNjsg3mQaAePoA4QgAAEIAABCEAAAhCAAAQgAAEI2CBAnMQGRfLoVAIIrp3a8tS7KgI2g/1VGeKf7Amuj+ySG/6+8Mbt3z4lpx76vlz40N2/sFGNiP1B8ujRk1lnROzp1xdFrrwuMw88KOePi9w5nJXTen3Yh74vpzcba8N66dy1Y5W4+6Cc2viRU5hew/Vztb7run+VU2qqYLW+7KM/l0szi7ISNlVEr0X7j8rGBx27T28ckxtfRhMuyhevbwtseuBbMv2DPrlwrJo8o2XwNwQg0GwEbPbBPEg0W+tiDwQgAAEIQAACEIAABCAAAQhAAAKNIkCcpFHkKbcdCCC4tkMrUoe6E7AZ7LdjvJ5SWI1yzcpnJz+Tv39dOOcVT1Sd/r+fxRJe2/yInHpgrVxWa756QurMEz+WUw89JbPD78rnh8fkwr/9wBVD9TTFX12Xa4fHZPaRB+XUI4Ny+fAx+fycu/qqK7h+X6bVGrM/2CaX3jom88PbZOYhJbx+Xy6cNEz48iM5/89KaP2WzGx8XeYPH5PPMmtlWom0394mC77ouiQL/+f7oXSfv75LTjvnflPOjhtTK5ecp2EHmxCAQNMSsNkH8yDRtM2MYRCAAAQgAAEIQAACEIAABCAAAQjUmQBxkjoDp7i2IoDg2lbNSWXqRcBmsN+azb6o6I0uVaM9H1krs7vG5IvLSxLXX2fkwv9W4uhwZFSst/9H74qjbeqRq9/4sVy6bFqrpynuk8/+qvcXmlL4QZne+JH8TScVEV/03TLj7/1iixJRH5HZY4ZgqtJedkfanlp/TL5yUn8ks2r06/MfhUfIfnlMzj70TzL9/DG/rNLz9M1gAwIQaGICNvtgHiSauKExDQIQgAAEIAABCEAAAhCAAAQgAIG6EiBOUlfcFNZmBBBc26xBqU59CNgM9tu1eFFuvrVLzj76T+7oUyVI6s8//1wunQuLmF9sUSNZw9MKuyLoN2X2sJdWC67rtNAZWOxMUxxaF7aQ4Boux83FmwrZz/sjOa9GsiauRbsk8+tUfX4u847i6gmuP9glX/iCb2BbsFVOnsFZbEEAAs1LwGYfzINE87YzlkEAAhCAAAQgAAEIQAACEIAABCBQXwLESerLm9LaiwCCa3u1J7WpEwGbwf5ambzy1aLcPvmuXNrcJzN6LdRv/FguXzFKvDDsrNVqTivsTCf8jUH53B1G6k8pPG2MQtU53Bl+yhmNGkwJXEhwNUfC6hw8wVULrFrc/bdd8rmakjjyufQTJSRr4VZPKaxEWLUebJ+cH35XvriyFB7xWlae2i6+IQCBZiZgsw+u6YPE9SnZ98t1svqxh6Wrq8v5rPreaul+fo9MXL5bFPHdyxOy5/luWf29VWWcPy1bvbK6up6W0etFixGRWzK6xrVP2xn+flgef2KdbN0/Lbdii26LyMmtvn3h85Lz3GpOI1+KeaSBAAQgAAEIQAACpRJYmZVXHvXuQdaMyq2k81buyuzbW2XdD/9FVqn7pu/8i6zu3SoHL95LSp1/XzSfri55+LEC90zR9JWWqy26e0kmRjbJuicel4f1/d93H5fu51+S9y6XWRedJ98QgAAEINDxBGoaJ+l4ugBodwIIru3ewtSvJgRsBvtrYmAs00X5fKOaqvdBCQunn8nF75nTCnujQTca0/R6guXMcDxq7wquD8r547rAQoLrNlnQyfzviOB6fFswIlePzE34DspbSh7Ra47mLTtP3zg2IACBJiVgsw+u1YPEwqGN8rgOfCV+r5Kn98d7RQf5yoIc/PnjRUXMh5/ZJ5dy0UaqheBqCKePbZT3omYjuEYbgb8hAAEIQAACEGgIgXsyvd24h0oSXNV91jPBy3Dhl8Uel42Hojc6eSpSMJ8uWfWTUVkwX1QrmL6Mcj1z1L3m6u8Y92iR+81NHyC45mk5dkMAAhCAQBECtYqTFCmWwxBoCwIIrm3RjFSi3gRsBvtt2H57+MeRkaYJuX51TM4q8VKPJvWS3Nz1r/6o0RVHnHxEghGr4o9wrYvg6q3TGhaFE+qSsEuN6L1xfEwu/EjV50E5pUfpVpFnQjHsggAEmoCAzT64Jg8Sfz0o6yJBr3AwTwfHHpdXzkeArizI6E+CEa3J5+nzu2TVD1+S6ZDoWmPBVdXrsZdk2ozhIbhGGpE/IQABCEAAAhCoO4GVuzK960l3xKq+D0sQXBdGnvRfant8+5TcVaLo9QnZ9Ji+vypthpC7hzcGZa3ZI7Nq8pLIfdyTI4F4a6tcxXVh/9NB2bquoe9uGQ2KrntTUCAEIAABCLQ2gZrESVobCdZDoGQCCK4loyIhBAICNoP9Qa6Vb311eNAdvbp5JjydrpnlzTE5rYTI543Rq+q4t3/6//5FnOmE/3dWvjDPq+cI1zyisGuOWsP1m3Lqn38un90UkQ93yfS3vyVn31w0rXW2FzZ+U07ptWXLyTOWEzsgAIFmJGCzD67Fg8Stsaf9QF7XY5tkYj5QJ+8tTMlLTwWC6qrNUxIcFbm13zi3a5U8mZ2QS7eCFPfmp2XfL1aHgmyP75o1mqlawTUeZLx365JM/KY7mKquq0vMAGJoSuHt04YtbEIAAhCAAAQgAIHiBKa3lyd2RnO8e2ZUNv4wuL/yX1iLCa7GdMNdz8p7xgoP9z7Y5N+/Pfob894qWpr6+55M/FLb3CWh0aSX98lqLX765dsqV0T++p48649sXSWrf7FPps17zVuX5OCLe2TaHF2bVAX2QQACEIAABPIQqEWcJE9R7IZA2xFAcG27JqVC9SBgM9hvx94ZufBttZbp92X2revydTTTr6/L/Ho1pfAjcv74UuToolx+Uo18/bmcfeRBMddzdRJWIrj+v6/LbaOUhY3KthKmFJYlWdj4iGPn7OHFkHj89cmss97sqSfHxJFYvzoms99wR+yaZYksyfwaVZ5eM7aMPA2b2YQABJqXgM0+uBYPEqZo2v16wvCCM6/IozoQ98Q+uaRRr0zLViOAlnfKYYlMlxcKGNoXXLV5s7uMKfoefUX8UKQ5whXBVePiGwIQgAAEIACBEglUJbia9yFdXfL4Y8b9ii94eobcfU+e1fdgXVsl9JrY9VF5Wh8z73MS63BLRtcEgmtofXozn++85JZhrVyRS/+52heGH98+HXpxL9FUdkIAAhCAAATKJFCLOEmZJpAcAi1LAMG1ZZsOwxtJwGaw31Y9Vi6PyemHlND4oJz6xx/I6XVZOb85K7M/ekqmnf3flJktM/K3hAK/fLPPWzv1X+XihUiCsgRXNQrVE36Hj8nn59zRp6ULriLy5Udy3hGPvyUzG1+X+cPH5LPMWplW4uo3fiyXLgf2uVMpK9F1m1x665h8fnhMLvzbD9zRvluM0b5l5BnkzhYEINCsBGz2wTV5kDi5NRiB+p3VsnFkKjRKNS/X86YQu0cuFRqZcG9KNvnirDmyonaCq5gBxC5jqjoz0Ingmrd5OQABCEAAAhCAQDIBO4Lrw7Ju5JLcM+9LooLrrYOBqFpIcA29zJbP5mBEbd4Rrn3viTOI1ka5IdE2EHv90bxaLO5aJS99kmwzeyEAAQhAAAKlEKhJnKSUgkkDgTYggODaBo1IFepPwGaw36r1X1+XheFtcvoRNZrVE18f+r7M/Cgrl2fCI0ZD5RaadrcswVVk5fK7Mvu9b7nlPzEm/6PWmCl5hKtn1dfX5fNMn8z8o5oaWAmt/yQzP9oln6uphCP/7hzOyul//ievvt+UU4/2yYXDyaN8S80zUgR/QgACTUbAZh9cmweJW3IwaR3W7z4uq3s3yb63Z2UhtO6qC9icinhVNjTmIqEFwlPZPepPK1xDwVWm5SVD5PVHc5iBTT/YlycQiCCb0JbsggAEIAABCHQ2geoE11fkyef3yNR1j6F5XxIVXMWc2nedHPyrwd2cgaQrvsSCkdLdvLxPntT3PYlruD4uL32il4WovlxzyuO4yGred22SCV1szGh2QAACEIAABIoTqE2cpHi5pIBAOxBAcG2HVqQOdSdgM9hfd+OTCvzru3L2gQfl9Ovx9VCTkrMPAhCAQCMJ2OyDa/YgsbIgB3/5ZGjd03Bw7GF5cvuE3DJGsZpTET+9/1ZRxEFwsku6fCGzloJrePq8p8c8G83Apg485vv27SxaPRJAAAIQgAAEINCmBEL3MPnuGZz9JQifUUbmfUlMcBUxl0h4fLN3L3Z3VvaFXpYrrdx7F/OsHfvdbnnlw/C9nJ1yK7nPiwLibwhAAAIQgEBhAjWLkxQulqMQaAsCCK5t0YxUot4EbAb76217Unm3f/uUnPrGoHz+VdJR9kEAAhBoLgI2++CaP0jkFmT27X2y9fluefy75ugDd3uVnmpORFpOcNWisBnYLBg0NYXh5vIprIEABCAAAQhAoH4EGim4yr1Z2fNUMB1w8ELcKlnlz+RRiuB6Ty7t3yir/XPM+7yHpfs3U6EX66out9QphV+cql9DUhIEIAABCLQlgZrHSdqSGpWCgEsAwRVPgEAFBGwG+yso3s4pX87Ipc1ZOb/uKWc63mlzzVM7JZALBCAAgZoQsNkH1/tB4t7dBZkeMYNzj8or511MpuBafErhu/JeXxDYa5ophRnBWhOfJ1MIQAACEIBAOxFoqOCqQK7ckqnfrPNehlsl//LUJhm9OC37ntD3VsUFV7UUxCrvRTN/pOzKXZn9T2N/dlpCs/tWUW6pUwo/e8hZNbad3IW6QAACEIBAnQnUO05S5+pRHARqSgDBtaZ4ybxdCdgM9jeO0YxccNZI/ZbMrHtXbjfOEEqGAAQgUBYBm32w9QeJWwflaT3K8ztbZdqYMtis5KX/XC16RIU/ffAnL/mBu65HX5HZPOc6+eQmZKMup6tLguBaJVPNmVMFFwgwhkZWrJZ9l70amSNcEVzNZmYbAhCAAAQgAIESCAQCbIH7kBLycZKY9yUJUwrnz8a8hyq2Dqq5Jmsk7Yp57Fl5r6j+WU65ItPZYHTukyML+avDEQhAAAIQgECFBKzHSSq0g9Mg0IoEEFxbsdWwueEEbAb7G14ZDIAABCDQYgRs9sH2HyTMINsq2fRBaFyDT3r2N4/GBdeVadlqTEv3dN4g2j2Z3v64f35X1zo5+FedtRm0KzVoWZrguvD600GZpiBsBjYRXHVD8A0BCEAAAhCAQIkEmkJwXRiVbv0y2xP75FIh26+PBi/YdW2V6VDa0u6r/FPKKVeddHKr8YLeVpnK+TmxAQEIQAACELBCwH6cxIpZZAKBliCA4NoSzYSRzUbAZrC/2eqGPRCAAASanYDNPrgWDxKXhgwx9DtPykt/XpB7erTqvVsyu3+jPK4Del2rZNOfA1F2YeTJQNTsWiWrfzEqs9eD4/fmp2Xfz438u7rk8dB0dTUQXHNRm7vkyf80wpAIrs1+yWAfBCAAAQhAoKkJ1E9wvSezrz8r3U+sltXfWyVbPwyw3H17nX8PVnTk6MqUbPXv5cwX39R0xebLd0/LwVuqDEvlOuYuyL7/T0993CWrfrhRRs/cCu41c7fk0vuvyNa3nYKDCrIFAQhAAAIQKJFALeIkJRZNMgi0PAEE15ZvQirQCAI2g/2NsJ8yIQABCLQyAZt9cE0eJHITsskYqaqnDk78fiwydfDKgoz+JJgqLvEcP8DXJV2PbZXp0MgGU3ANgnHJ+egRsOZIjGLnJJRpCq6mbXm2/SmUW9kJsR0CEIAABCAAAWsE6ie4itzaH8zYseono7KgXoq7/p5setS7B/rOs/KeP3NIOH2XP5PHPZnaHNyvqTVcF9T7cZE1XLueOSh6RuFyyy0Id2FUni5yr8n9VkGCHIQABCAAgQIEahInKVAehyDQTgQQXNupNalL3QjYDPbXzWgKggAEINAmBGz2wbV6kLh3cV/RQFjXd9fJwaSlt1YW5OAvVgfTxeURLh9+Zp9cComtqoFrLLg+tlHei9qM4NomVxbVgAAEIAABCLQBAfO+JGkN13vT8tJjeV4w+85qeelkMLOIomEKpYHgKiK5aXnph4HoGnu5LXrPVGa5xVpC3Wuu+26eenR1CYJrMYIchwAEIACBfARqFSfJVx77IdBOBBBc26k1qUvdCNgM9tfNaAqCAAQg0CYEbPbBNX2QuHtJJkY2ybof/ksgnn7nX2T1j5+Vl/ZPyy09zXCedrl7eUL2/XKdrH7sYX+Ku1XfWy3dz78koyfzTRNXA8FV2/z2rNxNstkMbOYRh80gJAHAPA3ObghAAAIQgAAEqidg3pckCa6qhNwlObh9nTOtsHOP8t3HpfuX+2T6erz4vIKrSqpGtL69NXSv9/Bj3fLs0IRc0kNbzSzLKNc8Le/2yi2Z3r9V1j3xuDzs3YO594p7ZMIZcpv3TA5AAAIQgAAE8hKoaZwkb6kcgEB7EEBwbY92pBZ1JmAz2F9n0ykOAhCAQMsTsNkH8yDR8u5ABSAAAQhAAAIQgECNCbgvtK0217CvcYlkDwEIQAACEGgUAeIkjSJPue1AAMG1HVqROtSdgM1gf92Np0AIQAACLU7AZh/Mg0SLOwPmQwACEIAABCAAgVoTuD4qT3d1yaYPwtMN17pY8ocABCAAAQg0ggBxkkZQp8x2IYDg2i4tST3qSsBmsL+uhlMYBCAAgTYgYLMP5kGiDRyCKkAAAhCAAAQgAIFaEbg7K/t+skq6HntFZpOWVqhVueQLAQhAAAIQaBAB4iQNAk+xbUEAwbUtmpFK1JuAzWB/vW2nPAhAAAKtTsBmH8yDRKt7A/ZDAAIQgAAEIACB2hG498EmefIXozKbtCZr7YolZwhAAAIQgEDDCBAnaRh6Cm4DAgiubdCIVKH+BGwG++tvPSVCAAIQaG0CNvtgHiRa2xewHgIQgAAEIAABCEAAAhCAAAQgAAF7BIiT2GNJTp1HAMG189qcGlsgYDPYb8EcsoAABCDQUQRs9sE8SHSU61BZCEAAAhCAAAQgAAEIQAACEIAABAoQIE5SAA6HIFCEAIJrEUAchkASAZvB/qT82QcBCEAAAvkJ2OyDeZDIz5kjEIAABCAAAQhAAAIQgAAEIAABCHQWAeIkndXe1NYuAQRXuzzJrUMI2Az2dwgyqgkBCEDAGgGbfTAPEtaahYwgAAEIQAACEIAABCAAAQhAAAIQaHECxElavAExv6EEEFwbip/CW5WAzWB/qzLAbghAAAKNImCzD+ZBolGtSLkQgAAEIAABCEAAAhCAAAQgAAEINBsB4iTN1iLY00oEEFxbqbWwtWkI2Az2N02lMAQCEIBAixCw2QfzINEijY6ZEIAABCAAAQhAAAIQgAAEIAABCNScAHGSmiOmgDYmgODaxo1L1WpHwGawv3ZWkjMEIACB9iRgsw/mQaI9fYRaQQACEIAABCAAAQhAAAIQgAAEIFA+AeIk5TPjDAhoAgiumgTfECiDgM1gfxnFkhQCEIAABETEZh/MgwQuBQEIQAACEIAABCAAAQhAAAIQgAAEXALESfAECFROAMG1cnac2cEEbAb7OxgjVYcABCBQEQGbfTAPEhU1ASdBAAIQgAAEIAABCEAAAhCAAAQg0IYEiJO0YaNSpboRQHCtG2oKaicCNoP97cSFukAAAhCoBwGbfTAPEvVoMcqAAAQgAAEIQAACEIAABCAAAQhAoBUIECdphVbCxmYlgODarC2DXU1NwGawv6krinEQgAAEmpCAzT6YB4kmbGBMggAEIAABCEAAAhCAAAQgAAEIQKAhBIiTNAQ7hbYJAQTXNmlIqlFfAjaD/de+uC58YIAP4APt7gM2e2mbfTAPEjZbhrwgAAEIQAACEIAABCAAAQhAAAIQaGUCxElaufWwvdEEEFwb3QKU35IEbAb7WxIARkMAAhBoIAGbfTAPEg1sSIqGAAQgAAEIQAACEIAABCAAAQhAoKkIECdpqubAmBYjgODaYg2Guc1BwGawvzlqhBUQgAAEWoeAzT6YB4nWaXcshQAEIAABCEAAAhCAAAQgAAEIQKC2BIiT1JYvubc3AQTX9m5falcjAjaD/TUykWwhAAEItC0Bm30wDxJt6yZUDAIQgAAEIAABCEAAAhCAAAQgAIEyCRAnKRMYySFgEEBwNWCwCYFSCdgM9pdaJukgAAEIQMAlYLMP5kECr4IABCAAAQhAAAIQgAAEIAABCEAAAi4B4iR4AgQqJ4DgWjk7zuxgAjaD/R2MkapDAAIQqIiAzT6YB4mKmoCTIAABCEAAAhCAAAQgAAEIQAACEGhDAsRJ2rBRqVLdCCC41g01BbUTAZvB/nbiQl0gAAEI1IOAzT6YB4l6tBhlQAACEIAABCAAAQhAAAIQgAAEINAKBIiTtEIrYWOzEkBwbdaWwa6mJmAz2N/UFcU4CEAAAk1IwGYfXIsHiasH+iWVShX+vHyiCck2yqSrMrYhJak6Mjnxcp726UlL/+ZhmZjPNQpGHcqtP+/kSlm249qY9Oe97nokvWFQho/flOUEY5bnR2WgOyWpzIRU0/LutZ+Vlr667y/KuQNbZGQ6AVRsV07mjw7L4Ia09Gj2a3pl4OVxObcYSVywffT1aLA7kc3bh/asdcuYS2isxUMD7nkvjEvUBNciz++Uvc+MyFzETP/P+yckq3wilZL+A1f93eZG8bJEXJ/ol7Fr+kyv/A1jkpyrTteG38V8684RGexOSfrFI3L1fmvUP3rNx9u7NeqhrazE/krO0eXxDQEIQAACEIBAcxKoRZykOWuKVRCwTwDB1T5TcuwAAjaD/R2AiypCAAIQsErAZh9ciwcJN/iYloEdO2XnrjyfP81bZdLamVkW3kqA4Qqu8TbKvNArPY7IkpbMBzdLyKkVk9SfdzIly3Z4gl5vdlwmpyZDn4kDO2Ww1xXPBg8ny3CyMCYD3WnZOZ0kySbXILrXvfYN0TCaoBX+9jhmi6rGOTnxctoRJHvWDkjG6+syL3jia8+AjC0YFfbyTQ9k8veLu46I3zN6gmtS+szPelxR9bkRmQsJc4sy/kJK0muVXX0y4mdm2CGe3zkCca+M5FNcDcE3WXAtpSwEV5O8FPStnExm05IaGGsZsVXVLXrNt7r4WIn9lZwT8gv+gAAEIAABCECg6QjUIk7SdJXEIAjUiACCa43Akm17E7AZ7G9vUtQOAhCAgH0CNvvgWjxIEHwst80tC28lFO8KruaoM+OkxUnJrk1JqnvAGJVmHG/5zfrzTkZm2Q5PzEkWx0QkNynZdJFRjcmGlrzXvfY7RHCdH5G+VErSL5+IjQpWI4ad0cY7JoMRxcXaJ0rZEzzztefcH/oc0TVz3BDIPZsyh45IRo2U3D0TzVVJZO6I+uf6pb87Jb1/SFZcnT5ifZ/05hvhWlJZWpAz+xqv/E4c4VpQcE1oqhbY1RbXfAtwxkQIQAACEIAABOpLoBZxkvrWgNIg0DgCCK6NY0/JLUzAZrC/hTFgOgQgAIGGELDZB9fiQaI8wVWLTpNyc2pIBtZ6I7fW9EnmwFxMyMhdGJesHkGW6pH0C1kZvxCeV3NxtlgaXWZ0CFt0v/57Qk7s7nWmDO1Zm5WJL5V4NSdjmX5J97ijBnvW9kvmwDlZDI02S3YPs549z2TkyIIuJ2zP8vVJGSpS10rtKCi4KrNnhiStxKQ950KVKG6Trovbnv1rPD7PZGRMtdPyvIxn+txRtN090r97Um6GmOVk7lBWBno9P0ilxGVr+kK4jGI+0wy8FUSrdoRaxfujBEFvMqvaIyKILt+Uyd0Dhi8PSPaQydvL/9akDG92r4OUbrspNe1tIKYlii8l5K/Pm7w1KUN69GZPr9cHLMv8oYz0aV/62ZBM3ooAKLcMfV1190hfZkz8qXmNUZ3utOgRVmaxXtrkkbDLMpFJSWrNkPhXUAntY2YvRQRXWRh1BF9TkJ37Q6+kUoNyZHFZJneolyYyMrkUyjUQXDeMypiaWjxpWuGlSUewzR5whWOzDJ1baWXZF1zd3wA9Ej8lKTUNutmG2sDcnIy/XMSvS0lTrm9p/3V+w4zfhEK+VUIZTrVKSpeTuQMZ6de/pR6f2BTXmlOx7yKM9LWrf70Sf//NvqMnLQN7ZyTn8Aiur2g+2qzE/UU5nJCsnuI76bvA9P2J9pfEIOgHte18QwACEIAABCDQugRqESdpXRpYDoHyCCC4lseL1BBwCNgM9oMUAhCAAATKI2CzD67Fg0RiwDJvFT3xbG1a0j39kj0wIZNHxyS7wRXczNFbKkCrRMBU76AMH5qUyUPD7jSpxkhMP81zWRk7aqRJpSV7QguzWrDTIWJtXHS/93d3Snqe2ynjUxMyduCELOoRYmsHZKeyV+3PuqPN+l5LnMNTFyCLhwfdKUg3DMn41KSM7x2U3t4BGXgmvIbr8vSQ9KpyN3j18Jkk1KMCO4oKrjInI8qm50b9dRbLs8loz0PDMqBGzKYHZctAj/RuHZGJPMzcUXs90v/ymEyoaXEPjciW56JT4ZbuM83C264dvjuFN4oKel6bpg0RcGlGhtRUw/raU+3ycr/zckFo5GbuhDvqWafzrj136tpAaIiJIyXm756XlvRa3fbjMvyCmhY3LYMvDkhP7xYZOTopEwey0qemvF4/Eky9W3EZQV1TeiTqnTmZfCfrjOoc/L2alnkuzzqoInJnXAbUSwk7JuSmMcg03CjGX0Xbx0irNosJrt5LEQNveVN/35+RITWCefMR12bv/IFD0SmkvetHjTB18ohPK7x8PCOp7qycWHDXBY4JriWXZVlwnXNHFfv94tS4jGx1+16/3oqd9tfuXhncq6bYHpfhQSVGp2TgLW/l2FLSlO1bqVj/lt41445yzudbJZYhJabT19LALrcPTbxmIq6W988SGEWveffvoE9QI+sz6sWknn4Z8n631e9B33rVbhUIriVxWJS5yLTqapr1kc3qvsL8DY3XPG6/1/cV8KXYOfFs2QMBCEAAAhCAQKy2BM8AACAASURBVIsRqEWcpMUQYC4EKiaA4FoxOk7sZAI2g/2dzJG6QwACEKiEgM0+uBYPEm7w0RXJ3FFi8e1gVJgX/E/1y6i53uH9E5JVwoo/EmVeRta7QktozcLchGR6eqT/jTkRLQJsGA2vgbc8J8Peua4c6pXp561bIbpf27ZFJrRWq5J6wkl2Sp+nvnMy8WJKel4Y8wVK86izre2LrNGXm/KEZN8er66ZiciI2Zw7ak6LTZXaobQcNbLNGJkYs1UW5chmlUYHxEu0SYvRkfZc/iDjiB3p7KQxatkTAAfGxJWMzsnwMz3OFK0h/cobbRf4gm6XIj7TLLxt2xFvLHdPAUFvOTcvk7u8lwKMKWTnX+tzRkFORDS5nNNewRqgM7vT7hTT5jWqxRjDj9xrX/uMSKn56z6jf78nhqkaLU1IRr1gkc7KpHH9uSMrB2Tsulvtqsrwr4XAZv/6jr6PkcD96uEt7ksgzmj7jAwfmJCZuZuyHBq17Z3otU++PtHZ7/cBhQTXZcnNT0hGvcRgsNcCbeYD7+rRfegL4xHR2Lt+lODq+WZ4WmFvdKyyJZ9PeWJu8bLsCq7nft8rapaBE6FRu569fl/l+Z1awzY0W7LqP3ukZ8OoqN2O35SSpjsjxa4P7b+hlxRExH2BJLiONM/g96/0a6Q0P/faNjsZ8tbc0S2SWhNZUziUIvmPUhhFr3n370BwPbdHvTgR6av19OZGm0Xz0RZF95fGQZ8dfOuXsQYOGH1McNjfitpfOoOgzn5mbEAAAhCAAAQg0LIEahEnaVkYGA6BMgkguJYJjOQQUARsBvshCgEIQAAC5RGw2QfX4kHCDVimZWDHTtm5K/lz5FNdZy9AbIykdI8YooDacX3MGU0WG2mls1HfZ91pcH0RwDi2eGhAUik9ksvL2xQ3nLTR/REbdH5aAHxup0zkE1d0WvN7bsQZORe3zxMetT16qtBdR0SNyjE/41k1SssL7FZqhy8yFQ4Qu6KsJ0SVapMWXKPt6Qk0YZFaxJnituhajl47ZCa89TC9v6Nl6LJ1fs3C27Ydpk+Z28UEPTUN8N4ZQ8S/KqNq9PCGnXIk4md6lKd7vZ1zR076/INCr+5XIm7gR2FxpNT8tSjXF37pQrxpQSPikYSmMa62DF12UIckUSyocXxr+c6cTLyWCU2D7U+5bL454LVPeiCTt1/c+SdjhLx3zeQXaNOy5bAWj5KnEHaEciUqGtn6a7h614mTxpxW2OlX0jKkln9NFFzLKSuBb/Q6jSMte4/rdxmZcITYmzI2oPy6wMsvUkqacn3L8CFdA4+fPwrZ+zsQXEsto9R0um36ZOfRObkZEqa1UaV+l8JIt2/wwkJYsPR+2/Soa6No98WJ6HnB3zpppX2KPt/5XhiTAfUCV2bCeOEnlML/I2x/OQwS2t/PlQ0IQAACEIAABFqNQC3iJK3GAHshUCkBBNdKyXFeRxOwGezvaJBUHgIQgEAFBGz2wbV4kAgHLItVMI+oGQ3KT+90RkgGgeqEfB2BQouqkeNa8HNGrXllaoHTTxrdn882ETWyTU3564gh3T3S+0JWxqbmDTHLzzTYyGufN5pU21NUaEnJzmk324rsKElw9QLNegRSyTblYRbibyBRI22jwsj9Zcldn5MZNb3t3qwMrvfWc/XT5Skj6jPNwrsGdgQEjS1PzOnNqilUXaFeTSfa35OSnp8NyYnouqda0Exa41Dv2zUjcn/SWQ+xzxx9qot16hYIDWFxpMg6iqoMlb9aVfRAf0i4dbP3ztfXRWKZ1ZaRUHZMFNMFl/C9nJObc5P+tMwpczS7l2/Bl0bMIrxrJi7QDsvY0XMynzPUXG96Y39qZJ2PXot5t8vZ3R25fiLTCjuj0dNDMqNG6SbZXFZZCXyj16m2tYzv5S9vyty0mmJ6WLKbvTWhfeF/RnaGZkdIyriUNOX6VlwsFH2NaR+O+VapZZSaTkQWjsgWNU24dw339A5I9sCkzEdGsSdRCe8rhZFu36Du4WvZs1vX3yzAeXEiel7wt05aaZ+iz/enl1Yjo42R8v7xyEbY/nIYBP1gJEv+hAAEIAABCECgBQnUIk7SghgwGQIVEUBwrQgbJ3U6AZvB/k5nSf0hAAEIlEvAZh9ciweJcMCyWO0iwX8/eWS/Jz40i+DqmLms1okbk52b+yWt1qhTAW5TYPHr4m3kFd6W3amCdVC6lLqaeZdrR0mCqzeqUYucJdsUaTdtZ57znVG0ugwlvJlCdk9aep8ZkMzeIcmo9WT9dHnKiAo5zcK7VnZotvo7SRxTx/TorpjgUEAM0Xmqb29q34oFV+3XZp6R7eQ+I499Dk8tbuRJE8lf/ZlcRsL+mCiWkFkJu26+pUbVBy9HJIqXhfLxrplSBFp3BH8gsmmxzf/uzsikP9oxcv2EphV2+6K0FmgTfKq8shL4Rq/TQgyix0JiYo+kn+mVgcywDGWMkf9RkTOah/N3KX5TSho3c9e34mKhL7h6LxZoHwh+x0oto9R0urLLsqiE/12D0r/We2FFrXVuTgmuk+b9Lq3MaN3D11mBPBz/DphF89FmhfcXyE+fEPrOyYmXE6ZDD6UJ/1Gy/cZp4XOMA2xCAAIQgAAEINCyBGoRJ2lZGBgOgTIJILiWCYzkEFAEbAb7IQoBCEAAAuURsNkH1+JBorzgYyT476OI7M87pbAaidkj6eyE5IpOKaynLPXyjk1zGB3NErHBty1h4/6yzL+hRumlZehswnG1q9SpZb104XUV8+QZ3V2KHaUIrt7IuL7XvLlIS7YpDzNPPAqEBtfwkODqjZxLZ47IVV8ccsDJSCWCa7PwrocdClOCOKbdQ69fGH4hwJvu05xOVp8Q+i4wpXBkZGpYHCk1/yRRThmQR1wJCa7VlpFQdkmC600ZfyElqULsZoakJ5US3+cLtE8It/6jZMHVW1+5e1BGolNDT03K+G/ctXsHDukhjvFr1JlWWK0N7Yjr3nTCyo6YzeWWlcC3YsF10WWezsiRBWN0r7NWqim45p8GVongag3YiS9LSVOubw3KEY1Yt6HHb/CwdyDmW6WWUWo6XXD4e/nTUelPpSS951z4QMG/SmGk2zcqnOoXIrypkGO/tSLudOTR8+IMZ3apFwl0uvI4XD2gXnpIS3aqhKGtHovw/Us5DHSdC0LlIAQgAAEIQAACLUKgFnGSFqk6ZkKgagIIrlUjJINOJGAz2N+J/KgzBCAAgWoI2OyDa/EgEQ5YFqtpPPjvnhHd7wX614/InJrqUv9bcAPJzigwb6RWasOoXDXTLM/J8PqUpNYOy5xznjeFr54208srN5WVtBql6o/Ii9rgJlz+aKf0rjFECX3+0S2FBVeZk+G1aqRm2D5fDPPL9eqazspkKE6ck8lsWlJrMjLxpUjldoi467PmCRAvTkpW2dk9KEfueJWT0myKrg+pz5ZSBFedZso/y9lYvjAsfapdyh3h2jS87bZ7mI7xV0wcM46JN9IrlZKBt/S6nyLzrykxLi5IONdCd49kPnAd0BHkoiPk7s/JiLqu/Klc4+JLqfkn9xmlCK6l1yG5DG2zcS3ERDGTY7Dt1i0lA384F59K/P5NmcikJZUakHF9DRVsnyBff6tUwdUT9P1RqX4G3oaeAlgJqs6uhH7NecGiT4b3ZiSVHhJflovaXHZZCXwrFlw9f4iu6av7d8MP3bbpkxG3w3dB3L8qoxuCfqT0NMWvD9e3UtIfmnZ7Wdw1dOM+4IvwUrr/lnQtLZ+Qnb09EvOF3IRsKVtw1bYV5ujWXQui8fZ27e4Pr898/5wMqd8YX0gVWTw86P5+mrNf5yYlmw6nK4mDiOjf1fTLJ4qu22peMtF+ohQ/iZ5j5sc2BCAAAQhAAAKtSaAWcZLWJIHVECifAIJr+cw4AwKMcMUHIAABCDSQQGsIrmkZ2LFTdu7K9zmSP/jvsI2LAjqAmnouK2NHJ2Xy0JCzPmVq7U6Z8UZExtMMy6Cznl1assYCbm5wNyXpF4ZlXI0C2zsovT0DMqAC8r7wGbfBMW1pRnaqYHFPv2Rec9fLHH9ti/SpdQPVlMIFfEPb17PBrcPEa8ZasH65QbBYlTF0aFImj47JzkE1iislAwe8EqqwwxVc422UeSHtjMpzRDiDl6qStr2gTfnEFC2mOmvoBoDCI1yPyKBiqOus1nB9uV96unukR03ZXLbgGtjcaN6anRU7Anzhrag4Fj4qosULJZxe8w7mTrjieqpH+ncrX55wpiF11ic2p8fOTUpGtUFPv2QPTMjk0RF3nUhnHeNArIyKL/76iUXyTxYsShNcqysjLhDJ4hEZVOLU5hGZmJqT6KBFH+v9qzI2oMQgxSUtAxmvr8sM+FOM+9eqOslrn/iarOE+8sinXgklCq6uqNcnI95gdN8+f2NZJncoO/VLIgn9mn5ZJSrKRXyq/LIS+Oo+Ij0gmcTfh1GZSYTuvSjj+5JawzUr/WtS0tOjps0N/ND3ie4+11+nxmVog0qTlp3T3uhY7fulpPHLTL4+XP9VjHuk/+UxmZiakJGtkf5atUeSb2k7ipTh16lgumWZ2aWE/h7pz4w4v22Th0Zky3PqBRrjus83etz3GW9D21aAUfSaj13L+ndK53F0TLKOPWEhVe54/f/aARlWv3mH1G93jwwMqJkjAkG3JA7XxmRA9U1rBmXkuLuetV7X2v3Of13H7C+ZgeF/UY78DQEIQAACEIBAyxFAcG25JsPgJiKA4NpEjYEprUPAZrC/dWqNpRCAAASag4DNPrgWDxJB8NkTI5QgEfvoAGpC8N/BnLw/d2FcsloU7O6RvsyYzIVGgYoszhppUj2SfmFIJuYjiSQncwcy0rfGta1nfUbGLqhRgCUIrsq+xRkZMdduVYLL7km5GZ7pMtFhFmfHJLPeW1dvTZ9kDkzIcEjodU8L1TWVkp7eARk6flNCRVRohyu4JrTLGrUm4ohMXg+V4tejuE3J7VbSCFcl6l4w2HT3SK9qu08XZWaPWodPr0OZpwwt5PjCrGt2M/BWlli1w28RYyMijhlH/E1/FLc5xWduTsZfDkTClPKBJF++NSlDxrXXv3tSZvYrMSQQGqLii1NwCfnHRA7nxBIFV5W24jKSBMGczOxVQr+6PgZk7LqPL75xf1HOHdopgxt6vfRK2FJ+m5Xx2Yhq6LVPvC8MX4f+6MdSBNelSckoO18Yzy8MK6u9KcLdkY/J148rpkamRDd9qqKykvh65cd+EzSHwJ9iwHNzMpbp81k7feLReVn06pc5bvRbEZ/QfXwozwrSJF0f2n9Hp474fXvP2oT+WvL4VsSOpDIcu0tJd39RZl4z1m71fgPDfXqeaysEx/sjUmaUY/Sa1yz8lzpUNma7dauXO3Tfoe8D3LJC/b/z2zjnvOgTEly9/Ar2Wd61k/9aC5fr1dT5yme/WV4ygwJ+axbANgQgAAEIQAACLUGgFnGSlqg4RkLAAgEEVwsQyaLzCNgM9ncePWoMAQhAoDoCNvtgHiSqawvOhkAnE9DrME6aU3h3MhDq3pEEEkW6ZiexMCp9xqwK9TY3KtTWu3zKgwAEIAABCEAAAoUIECcpRIdjEChMAMG1MB+OQiCRgM1gf2IB7IQABCAAgbwEbPbBth8k8o8o0aOX+IYRPtAqPuB2Qmoq1x5Jbx4PT5cdWROzVeqEnVx/Nn1AXSNRwdVm/rbzcq/pZZn7fZ/0vebOQ227jGL5BcyCkabFzmmV45988omLmP8hAAEIQAACEGhpArbjJC0NA+MhUCYBBNcygZEcAoqAzWC/LaJ6ekR/KjZbGVvIx7WNqaaSUXrTmuWdWs6dRjN76JwsRkfQ6CnDzDf0C03Z15OW/s3DeafKTLaPvRBoPgI2+2AeJJqvfbEIAs1GQK953Dvornms1hTOemtimmsjN5vd2AOBehCICq71KLOqMtSavS8MyUx0pv2qMi3vZEa4lseL1BCAAAQgAAEI1JcAcZL68qa09iKA4Npe7Ult6kTAZrDflskIrrZI1jsfLbgOyvDUpExGPhMHdspgrzsaI/3yCQnFhgoJrusHZeeunaFPxl97bkDGFupdT8qDgD0CNvtgHiTstQs5QaB9CSzLzeNDMtDrrT3srAuZsE5p+wKgZhDIS6DlBNe8NanfAQTX+rGmJAhAAAIQgAAEyidAnKR8ZpwBAU0AwVWT4BsCZRCwGewvo9iCSZtZcC1oeMcf1IJrMK1YDMnynAyvV6Jrn4y4s5+5SQoJruaoVyPD3FRW0mo07Y5JWTb2swmBViJgsw/mQaKVWh5bIQABCEAAAhCAAAQgAAEIQAACEKglAeIktaRL3u1OAMG13VuY+tWEgM1gvy0DEVxtkax3PiUIrmp9rP19otZvGnjrZmBgBYKriFfehrHwWnRBrmxBoOkJ2OyDeZBo+ubGQAhAAAIQgAAEIAABCEAAAhCAAATqRIA4SZ1AU0xbEkBwbctmpVK1JmAz2G/L1iTB1dmnhLVbkzK8uU96utUoyR5JvzAkk7dEZHlejrw8IOked8ranp9lZcKcatZbD7T/wJzMHchI3xov3doByR6aC09v66XNTl2VI5le6VGjKNcMyOjcsri2GWu46rQncjJ3KCsDa70p+tb0SeaAm+/i9IgMrvf29/TK4Gsz4fIUuOWbMrl30Lcr1ZOWgZfHZS4076645W8Yk7mZYel36tAjvdkJMaTLUDO49iaNOPXESmP0qM948ZyMZTTjlPSsz8jY7GIo3+Q/ShRcD/Q7gmv/gatBNpUIrksTklFts/mIlGJdUBhbEGgeAjb7YB4kmqddsQQCEIAABCAAAQhAAAIQgAAEIACBxhIgTtJY/pTe2gQQXFu7/bC+QQRsBvttVcEVCVOSPRHk6Ox7ZkAG1qakd3BYxqcmZXx3vyuGrs9IdiAl6Re8/XsH3Klm1w7JufteHp4wml6bllR3rwzuHZfJqXEZ2uAKoeldM8G0tEbang1DMj41IWO7xpy8XNvigmv/wICkevole2BCJo+OyBZvrdLBbEbS3X3e/jHJPucKvYOHDYkwd0J2Oul7pP/lMZlQdds7KL1KVF6blROG6OqUn05LuqdXtrw2IZOHhmX4uJFXgMzZcu0tQ3CNMJ44kJV+R8ROy9DZSOaxP0sRXHMykVEM0jI0Y2RQpuC6nJuXiR1pJ5+d00wobJBks8UI2OyDeZBoscbHXAhAAAIQgAAEIAABCEAAAhCAAARqRoA4Sc3QknEHEEBw7YBGpor2CdgM9tuyzhUJEwTXVErSuw1hVJY98S4lqcxEaNTo3B96XVFPi4SeiKqEvqypYIoWAI01RXXa9JDMaMHWq1w+wTXVPSjj1w0CcyPSq0ZfqrVK54z9CaMyz+1xhcPslKGsqlMWRqU/skapZjNwKL/IapTmjcgtQ3BVjF8+EWIpM0OOgJ3ec87MOmG7sOCqRNLJXe50wqmByDTAhQRXh6MrVKupiINPn+ycLo1DgrHsgkBTELDZB/Mg0RRNihEQgAAEIAABCEAAAhCAAAQgAAEINAEB4iRN0AiY0LIEEFxbtukwvJEEbAb7bdVDi4qxEa6p3rB4qdYD9aanzU5FSp/KOsKcn4cWUTMTwUhWfYonjvqCok6bndQp/O+8gmssX098fG40sr7oVRlVo1z1uqP3T0hWjWTVf/slqQ0tKGdkYsk94JbfJ6PmdMmhc8J/uOnLEVzjjOX+pGSV0GlMPxwuRf+lBVdTFI1uq1G8R2Q+Oii1kOC6flB27toZ+mT1tNLdvbLlsDE1sTaFbwi0CAGbfTAPEi3S6JgJAQhAAAIQgAAEIAABCEAAAhCAQM0JECepOWIKaGMCCK5t3LhUrXYEbAb7bVmZX3A1pvL1CnMF1wQB0hPwooJraN1Q32BPKBwYc9dC9QTX3j+YQ1PdxHkF15gY6eUZE22vytgGQ2DV4u7gsExOTcY+o1vVlMeBCOqWHwiwfhXybJQvuA7KkdigUa8uRddK1YLroAwbddHTI/es3ykTar3dpH+FBNcYWy+DxUnJrlWCbtwvkopgHwSakYDNPpgHiWZsYWyCAAQgAAEIQAACEIAABCAAAQhAoBEEiJM0gjpltgsBBNd2aUnqUVcCNoP9tgzPL7jGR2q6gmuC4JZHcI2NhHWM9oRCPcrUE0GTxNl8gms8rZdnTCyMCK5aaAxNlRsdFRpMr5xfQE2mnz993L6iaTWf5KJERAuu8XbKXRh2p0fuGZCxpNG5moPJS4vR5r5I2XqEc99+RrlG0PBnixCw2QfzINEijY6ZEIAABCAAAQhAAAIQgAAEIAABCNScAHGSmiOmgDYmgODaxo1L1WpHwGaw35aVrvAXiIwq33xiYLmCa1wYFfGnzNUjOOspuC6MSp9aN7Xo+qgu3Xwc8rHPm16vJWuImXnTaiG1CsFV2Xf1wIC7/uqGUbkaWRtXKhRcE8/LB4P9EGhCAjb7YB4kmrCBMQkCEIAABCAAAQhAAAIQgAAEIACBhhAgTtIQ7BTaJgQQXNukIalGfQnYDPbbstwV/mojuCauQ+qt4epPIVxPwVULn4lipruGa09vRo54U/HmF0WT6bvpE6Yg9ups8sifd2QEcHJRBUe4OqfcvyqjajrlVEr6oyNSKxRc9QjXgbdu5rWKAxBoZgI2+2D1IMEHBvgAPoAP4AP4AD6AD+AD+AA+gA/gA/gAPoAPuD7QzDEhbINAMxNAcG3m1sG2piVgM9hvq5I1FVy7I1Pa3l+UiUxkHdB6Cq6yLCdeTksqlZbs8fDiqcszQ5JWUw2/MC76SH5RNJn+3B96nbyHZszjOa/MlNRVcFUmzI04I3pTqh2uGTZVIrjmTnhruPbJyLyRF5sQaCECzdgHtxA+TIUABCAAAQhAAAIQgAAEIAABCEAAAhCAAAQsE0BwtQyU7DqDQDMG+2sruKYk1dMv2QMTMnl0TLIbepwRlwMHjDVA6yq4iogvHPZI/8tjMjE1KeN7B6W3OyWOMGmseVqu4CpeXVLdfX6ddw72SmrtgAw80wDBVUTO7VECc0pSegpndakVElzXD8rOXTvDn0y/9Cg+qZT0vTbXGRcrtWxLAs3YB7claCoFAQhAAAIQgAAEIAABCEAAAhCAAAQgAAEIlEQAwbUkTCSCQJhAMwb7aym49h+Yk7kDGelb44p1PesHZXgqMh1tvQVX1STLN2Vy76BvV6q7R/o2D8ukN5WwbrWyBVel514Yl+zPXGHZyTczJnO5qzKmpvet4xquug6yNCM717r8Mx/k3N2FBFclzkY/3T3S+0JWxk7clGU/YzYg0HoEmrEPbj2KWAwBCEAAAhCAAAQgAAEIQAACEIAABCAAAQjYIoDgaosk+XQUgY4J9hcQUTuqwaksBCDQVAQ6pg9uKuoYAwEIQAACEIAABCAAAQhAAAIQgAAEIAABCOQjgOCajwz7IVCAQMcE+xFcC3gBhyAAgUYR6Jg+uFGAKRcCEIAABCAAAQhAAAIQgAAEIAABCEAAAhAoiwCCa1m4SAwBl0DHBPsRXHF5CECgCQl0TB/chOwxCQIQgAAEIAABCEAAAhCAAAQgAAEIQAACEIgTQHCNM2EPBIoS6JhgP4JrUV8gAQQgUH8CHdMH1x8tJUI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rb1+zgAABElJREFUAhCAAAQgAIE4AQTXOBP2QKAoAYL9RRGRAAIQgEDNCNAH1wwtGUMAAhCAAAQgAAEIQAACEIAABCAAAQhAAAIVEEBwrQAap0DAZrD/2hfXhQ8M8AF8oN19wOYvh80+2KZd5AUBCEAAAhCAAAQgAAEIQAACEIAABCAAAQh0JgEE185sd2pdJQGC/VUC5HQIQAACVRCgD64CHqdCAAIQgAAEIAABCEAAAhCAAAQgAAEIQAAC1gkguFpHSoadQIBgfye0MnWEAASalQB9cLO2DHZBAAIQgAAEIAABCEAAAhCAAAQgAAEIQKAzCSC4dma7U+sqCRDsrxIgp0MAAhCoggB9cBXwOBUCEIAABCAAAQhAAAIQgAAEIAABCEAAAhCwTgDB1TpSMuwEAgT7O6GVqSMEINCsBOiDm7VlsAsCEIAABCAAAQhAAAIQgAAEIAABCEAAAp1JAMG1M9udWldJgGB/lQA5HQIQgEAVBOiDq4DHqRCAAAQgAAEIQAACEIAABCAAAQhAAAIQgIB1Agiu1pGSYScQINjfCa1MHSEAgWYlQB/crC2DXRCAAAQgAAEIQAACEIAABCAAAQhAAAIQ6EwCCK6d2e7UukoCBPurBMjpEIAABKogQB9cBTxOhQAEIAABCEAAAhCAAAQgAAEIQAACEIAABKwTQHC1jpQMO4EAwf5OaGXqCAEINCsB+uBmbRnsggAEIAABCEAAAhCAAAQgAAEIQAACEIBAZxJAcO3MdqfWVRIg2F8lQE6HAAQgUAUB+uAq4HEqBCAAAQhAAAIQgAAEIAABCEAAAhCAAAQgYJ0Agqt1pGTYCQQI9ndCK1NHCECgWQnQBzdry2AXBCAAAQhAAAIQgAAEIAABCEAAAhCAAAQ6kwCCa2e2O7WukgDB/ioBcjoEIACBKgjQB1cBj1MhAAEIQAACEIAABCAAAQhAAAIQgAAEIAAB6wQQXK0jJcNOIECwvxNamTpCAALNSoA+uFlbBrsgAAEIQAACEIAABCAAAQhAAAIQgAAEINCZBBBcO7PdqXWVBAj2VwmQ0yEAAQhUQYA+uAp4nAoBCEAAAhCAAAQgAAEIQAACEIAABCAAAQhYJ4Dgah0pGXYCAYL9ndDK1BECEGhWAvTBzdoy2AUBCEAAAhCAAAQgAAEIQAACEIAABCAAgc4kgODame1OraskQLC/SoCcDgEIQKAKAvTBVcDjVAhAAAIQgAAEIAABCEAAAhCAAAQgAAEIQMA6AQRX60jJsBMIEOzvhFamjhCAQLMSoA9u1pbBLghAAAIQgAAEIAABCEAAAhCAAAQgAAEIdCYBBNfObHdqXSUBgv1VAuR0CEAAAlUQoA+uAh6nQgACEIAABCAAAQhAAAIQgAAEIAABCEAAAtYJILhaR0qGnUCAYH8ntDJ1hAAEmpUAfXCztgx2QQACEIAABCAAAQhAAAIQgAAEIAABCECgMwn8/xhSMjazCPVoAAAAAElFTkSuQmCC"/>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000000"/>
              </a:solidFill>
              <a:effectLst/>
              <a:uLnTx/>
              <a:uFillTx/>
              <a:latin typeface="Arial"/>
              <a:cs typeface="Arial"/>
              <a:sym typeface="Arial"/>
            </a:endParaRPr>
          </a:p>
        </p:txBody>
      </p:sp>
      <p:pic>
        <p:nvPicPr>
          <p:cNvPr id="32" name="Image 31">
            <a:extLst>
              <a:ext uri="{FF2B5EF4-FFF2-40B4-BE49-F238E27FC236}">
                <a16:creationId xmlns:a16="http://schemas.microsoft.com/office/drawing/2014/main" id="{1C588223-A6E5-4626-9E07-02C5BBA40D58}"/>
              </a:ext>
            </a:extLst>
          </p:cNvPr>
          <p:cNvPicPr>
            <a:picLocks noChangeAspect="1"/>
          </p:cNvPicPr>
          <p:nvPr/>
        </p:nvPicPr>
        <p:blipFill>
          <a:blip r:embed="rId3"/>
          <a:stretch>
            <a:fillRect/>
          </a:stretch>
        </p:blipFill>
        <p:spPr>
          <a:xfrm>
            <a:off x="8437191" y="32999"/>
            <a:ext cx="706809" cy="618458"/>
          </a:xfrm>
          <a:prstGeom prst="rect">
            <a:avLst/>
          </a:prstGeom>
          <a:ln w="3175">
            <a:solidFill>
              <a:schemeClr val="tx1"/>
            </a:solidFill>
          </a:ln>
        </p:spPr>
      </p:pic>
      <p:sp>
        <p:nvSpPr>
          <p:cNvPr id="26" name="ZoneTexte 25">
            <a:extLst>
              <a:ext uri="{FF2B5EF4-FFF2-40B4-BE49-F238E27FC236}">
                <a16:creationId xmlns:a16="http://schemas.microsoft.com/office/drawing/2014/main" id="{DAC6C365-5F08-477D-818B-EA646B8BC689}"/>
              </a:ext>
            </a:extLst>
          </p:cNvPr>
          <p:cNvSpPr txBox="1"/>
          <p:nvPr/>
        </p:nvSpPr>
        <p:spPr>
          <a:xfrm rot="20303450">
            <a:off x="21569" y="3573926"/>
            <a:ext cx="1022718" cy="600164"/>
          </a:xfrm>
          <a:prstGeom prst="rect">
            <a:avLst/>
          </a:prstGeom>
          <a:solidFill>
            <a:srgbClr val="E9E4F0"/>
          </a:solidFill>
          <a:ln>
            <a:solidFill>
              <a:srgbClr val="A6A6A6"/>
            </a:solidFill>
          </a:ln>
        </p:spPr>
        <p:txBody>
          <a:bodyPr wrap="square" lIns="0" r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EI abonné</a:t>
            </a:r>
          </a:p>
          <a:p>
            <a:pPr algn="ctr"/>
            <a:r>
              <a:rPr lang="fr-FR" sz="1100" b="1">
                <a:latin typeface="Montserrat" panose="00000500000000000000" pitchFamily="2" charset="0"/>
              </a:rPr>
              <a:t>DEI Part </a:t>
            </a:r>
            <a:r>
              <a:rPr lang="fr-FR" sz="1100">
                <a:latin typeface="Montserrat" panose="00000500000000000000" pitchFamily="2" charset="0"/>
              </a:rPr>
              <a:t>et </a:t>
            </a:r>
            <a:r>
              <a:rPr lang="fr-FR" sz="1100" b="1">
                <a:latin typeface="Montserrat" panose="00000500000000000000" pitchFamily="2" charset="0"/>
              </a:rPr>
              <a:t>DEI Pro</a:t>
            </a:r>
          </a:p>
        </p:txBody>
      </p:sp>
      <p:sp>
        <p:nvSpPr>
          <p:cNvPr id="4" name="Rectangle : coins arrondis 3">
            <a:extLst>
              <a:ext uri="{FF2B5EF4-FFF2-40B4-BE49-F238E27FC236}">
                <a16:creationId xmlns:a16="http://schemas.microsoft.com/office/drawing/2014/main" id="{C416A341-E705-4420-A4DC-8247592A9686}"/>
              </a:ext>
            </a:extLst>
          </p:cNvPr>
          <p:cNvSpPr/>
          <p:nvPr/>
        </p:nvSpPr>
        <p:spPr>
          <a:xfrm>
            <a:off x="1243860" y="3675086"/>
            <a:ext cx="773539" cy="515257"/>
          </a:xfrm>
          <a:prstGeom prst="roundRect">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tx1"/>
                </a:solidFill>
                <a:latin typeface="Montserrat" panose="00000500000000000000" pitchFamily="2" charset="0"/>
              </a:rPr>
              <a:t>ID BAD</a:t>
            </a:r>
          </a:p>
        </p:txBody>
      </p:sp>
      <p:grpSp>
        <p:nvGrpSpPr>
          <p:cNvPr id="8" name="Groupe 7">
            <a:extLst>
              <a:ext uri="{FF2B5EF4-FFF2-40B4-BE49-F238E27FC236}">
                <a16:creationId xmlns:a16="http://schemas.microsoft.com/office/drawing/2014/main" id="{92184129-CCE6-40FE-8CBA-4C26EE97B258}"/>
              </a:ext>
            </a:extLst>
          </p:cNvPr>
          <p:cNvGrpSpPr/>
          <p:nvPr/>
        </p:nvGrpSpPr>
        <p:grpSpPr>
          <a:xfrm>
            <a:off x="5482995" y="3188585"/>
            <a:ext cx="773539" cy="1515279"/>
            <a:chOff x="4597924" y="969853"/>
            <a:chExt cx="773539" cy="515257"/>
          </a:xfrm>
          <a:solidFill>
            <a:schemeClr val="bg1"/>
          </a:solidFill>
        </p:grpSpPr>
        <p:sp>
          <p:nvSpPr>
            <p:cNvPr id="27" name="Rectangle : coins arrondis 26">
              <a:extLst>
                <a:ext uri="{FF2B5EF4-FFF2-40B4-BE49-F238E27FC236}">
                  <a16:creationId xmlns:a16="http://schemas.microsoft.com/office/drawing/2014/main" id="{CC7AB2FA-89CB-4BE2-A408-203B236F946F}"/>
                </a:ext>
              </a:extLst>
            </p:cNvPr>
            <p:cNvSpPr/>
            <p:nvPr/>
          </p:nvSpPr>
          <p:spPr>
            <a:xfrm>
              <a:off x="4597924" y="969853"/>
              <a:ext cx="773539" cy="515257"/>
            </a:xfrm>
            <a:prstGeom prst="roundRect">
              <a:avLst/>
            </a:pr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5" name="ZoneTexte 34">
              <a:extLst>
                <a:ext uri="{FF2B5EF4-FFF2-40B4-BE49-F238E27FC236}">
                  <a16:creationId xmlns:a16="http://schemas.microsoft.com/office/drawing/2014/main" id="{7E93EA02-5B87-4D7B-9FD1-7E1EB22B4AAB}"/>
                </a:ext>
              </a:extLst>
            </p:cNvPr>
            <p:cNvSpPr txBox="1"/>
            <p:nvPr/>
          </p:nvSpPr>
          <p:spPr>
            <a:xfrm>
              <a:off x="4644696" y="1138798"/>
              <a:ext cx="641375" cy="125588"/>
            </a:xfrm>
            <a:prstGeom prst="rect">
              <a:avLst/>
            </a:prstGeom>
            <a:grpFill/>
          </p:spPr>
          <p:txBody>
            <a:bodyPr wrap="square" rtlCol="0">
              <a:spAutoFit/>
            </a:bodyPr>
            <a:lstStyle/>
            <a:p>
              <a:pPr algn="ctr"/>
              <a:r>
                <a:rPr lang="fr-FR" sz="900">
                  <a:latin typeface="Montserrat" panose="00000500000000000000" pitchFamily="2" charset="0"/>
                </a:rPr>
                <a:t>Mot de Passe</a:t>
              </a:r>
            </a:p>
          </p:txBody>
        </p:sp>
      </p:grpSp>
      <p:grpSp>
        <p:nvGrpSpPr>
          <p:cNvPr id="12" name="Groupe 11">
            <a:extLst>
              <a:ext uri="{FF2B5EF4-FFF2-40B4-BE49-F238E27FC236}">
                <a16:creationId xmlns:a16="http://schemas.microsoft.com/office/drawing/2014/main" id="{8ABE2420-A01E-44F3-A61F-86CE742E83E7}"/>
              </a:ext>
            </a:extLst>
          </p:cNvPr>
          <p:cNvGrpSpPr/>
          <p:nvPr/>
        </p:nvGrpSpPr>
        <p:grpSpPr>
          <a:xfrm>
            <a:off x="2329706" y="3558228"/>
            <a:ext cx="1891851" cy="712659"/>
            <a:chOff x="2183402" y="1357087"/>
            <a:chExt cx="2013367" cy="763132"/>
          </a:xfrm>
          <a:solidFill>
            <a:schemeClr val="bg1"/>
          </a:solidFill>
        </p:grpSpPr>
        <p:sp>
          <p:nvSpPr>
            <p:cNvPr id="37" name="Rectangle : coins arrondis 36">
              <a:extLst>
                <a:ext uri="{FF2B5EF4-FFF2-40B4-BE49-F238E27FC236}">
                  <a16:creationId xmlns:a16="http://schemas.microsoft.com/office/drawing/2014/main" id="{FA6AD37B-5D86-41DA-B144-8C61F127DEB3}"/>
                </a:ext>
              </a:extLst>
            </p:cNvPr>
            <p:cNvSpPr/>
            <p:nvPr/>
          </p:nvSpPr>
          <p:spPr>
            <a:xfrm>
              <a:off x="2183402" y="1799230"/>
              <a:ext cx="2001256" cy="320989"/>
            </a:xfrm>
            <a:prstGeom prst="roundRect">
              <a:avLst/>
            </a:prstGeom>
            <a:grp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solidFill>
                  <a:schemeClr val="tx1"/>
                </a:solidFill>
              </a:endParaRPr>
            </a:p>
          </p:txBody>
        </p:sp>
        <p:sp>
          <p:nvSpPr>
            <p:cNvPr id="25" name="Rectangle : coins arrondis 24">
              <a:extLst>
                <a:ext uri="{FF2B5EF4-FFF2-40B4-BE49-F238E27FC236}">
                  <a16:creationId xmlns:a16="http://schemas.microsoft.com/office/drawing/2014/main" id="{E26F188D-7F0C-41D3-9A86-57332D1142A2}"/>
                </a:ext>
              </a:extLst>
            </p:cNvPr>
            <p:cNvSpPr/>
            <p:nvPr/>
          </p:nvSpPr>
          <p:spPr>
            <a:xfrm>
              <a:off x="2195513" y="1357087"/>
              <a:ext cx="2001256" cy="320989"/>
            </a:xfrm>
            <a:prstGeom prst="roundRect">
              <a:avLst/>
            </a:prstGeom>
            <a:solidFill>
              <a:schemeClr val="bg1"/>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solidFill>
                  <a:schemeClr val="tx1"/>
                </a:solidFill>
              </a:endParaRPr>
            </a:p>
          </p:txBody>
        </p:sp>
        <p:sp>
          <p:nvSpPr>
            <p:cNvPr id="33" name="ZoneTexte 32">
              <a:extLst>
                <a:ext uri="{FF2B5EF4-FFF2-40B4-BE49-F238E27FC236}">
                  <a16:creationId xmlns:a16="http://schemas.microsoft.com/office/drawing/2014/main" id="{208420D8-9466-4EB7-AA5A-813BB0DB4937}"/>
                </a:ext>
              </a:extLst>
            </p:cNvPr>
            <p:cNvSpPr txBox="1"/>
            <p:nvPr/>
          </p:nvSpPr>
          <p:spPr>
            <a:xfrm>
              <a:off x="2285223" y="1369300"/>
              <a:ext cx="1844091" cy="271899"/>
            </a:xfrm>
            <a:prstGeom prst="rect">
              <a:avLst/>
            </a:prstGeom>
            <a:solidFill>
              <a:schemeClr val="bg1"/>
            </a:solidFill>
          </p:spPr>
          <p:txBody>
            <a:bodyPr wrap="square" rtlCol="0">
              <a:spAutoFit/>
            </a:bodyPr>
            <a:lstStyle/>
            <a:p>
              <a:pPr algn="ctr"/>
              <a:r>
                <a:rPr lang="fr-FR" sz="1050">
                  <a:latin typeface="Montserrat" panose="00000500000000000000" pitchFamily="2" charset="0"/>
                </a:rPr>
                <a:t>Espace Particulier</a:t>
              </a:r>
              <a:endParaRPr lang="fr-FR" sz="1000">
                <a:latin typeface="Montserrat" panose="00000500000000000000" pitchFamily="2" charset="0"/>
              </a:endParaRPr>
            </a:p>
          </p:txBody>
        </p:sp>
        <p:sp>
          <p:nvSpPr>
            <p:cNvPr id="36" name="ZoneTexte 35">
              <a:extLst>
                <a:ext uri="{FF2B5EF4-FFF2-40B4-BE49-F238E27FC236}">
                  <a16:creationId xmlns:a16="http://schemas.microsoft.com/office/drawing/2014/main" id="{B16DF9BB-951E-4CA5-88E6-CCD66C88BB35}"/>
                </a:ext>
              </a:extLst>
            </p:cNvPr>
            <p:cNvSpPr txBox="1"/>
            <p:nvPr/>
          </p:nvSpPr>
          <p:spPr>
            <a:xfrm>
              <a:off x="2235148" y="1821226"/>
              <a:ext cx="1894168" cy="280138"/>
            </a:xfrm>
            <a:prstGeom prst="rect">
              <a:avLst/>
            </a:prstGeom>
            <a:grpFill/>
          </p:spPr>
          <p:txBody>
            <a:bodyPr wrap="square" rtlCol="0">
              <a:spAutoFit/>
            </a:bodyPr>
            <a:lstStyle/>
            <a:p>
              <a:pPr algn="ctr"/>
              <a:r>
                <a:rPr lang="fr-FR" sz="1050">
                  <a:latin typeface="Montserrat" panose="00000500000000000000" pitchFamily="2" charset="0"/>
                </a:rPr>
                <a:t>Espace Professionnel</a:t>
              </a:r>
            </a:p>
          </p:txBody>
        </p:sp>
      </p:grpSp>
      <p:grpSp>
        <p:nvGrpSpPr>
          <p:cNvPr id="9" name="Groupe 8">
            <a:extLst>
              <a:ext uri="{FF2B5EF4-FFF2-40B4-BE49-F238E27FC236}">
                <a16:creationId xmlns:a16="http://schemas.microsoft.com/office/drawing/2014/main" id="{1FA33018-6EBD-4BD9-B4E9-32B70AE60C97}"/>
              </a:ext>
            </a:extLst>
          </p:cNvPr>
          <p:cNvGrpSpPr/>
          <p:nvPr/>
        </p:nvGrpSpPr>
        <p:grpSpPr>
          <a:xfrm>
            <a:off x="4423454" y="4119481"/>
            <a:ext cx="773539" cy="515257"/>
            <a:chOff x="4597924" y="1964689"/>
            <a:chExt cx="773539" cy="515257"/>
          </a:xfrm>
          <a:solidFill>
            <a:schemeClr val="bg1"/>
          </a:solidFill>
        </p:grpSpPr>
        <p:sp>
          <p:nvSpPr>
            <p:cNvPr id="38" name="Rectangle : coins arrondis 37">
              <a:extLst>
                <a:ext uri="{FF2B5EF4-FFF2-40B4-BE49-F238E27FC236}">
                  <a16:creationId xmlns:a16="http://schemas.microsoft.com/office/drawing/2014/main" id="{6B61F0B3-8156-4A64-979B-359335BCC966}"/>
                </a:ext>
              </a:extLst>
            </p:cNvPr>
            <p:cNvSpPr/>
            <p:nvPr/>
          </p:nvSpPr>
          <p:spPr>
            <a:xfrm>
              <a:off x="4597924" y="1964689"/>
              <a:ext cx="773539" cy="515257"/>
            </a:xfrm>
            <a:prstGeom prst="roundRect">
              <a:avLst/>
            </a:pr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9" name="ZoneTexte 38">
              <a:extLst>
                <a:ext uri="{FF2B5EF4-FFF2-40B4-BE49-F238E27FC236}">
                  <a16:creationId xmlns:a16="http://schemas.microsoft.com/office/drawing/2014/main" id="{47BC2427-33C9-4532-B05C-DEFBC0713E62}"/>
                </a:ext>
              </a:extLst>
            </p:cNvPr>
            <p:cNvSpPr txBox="1"/>
            <p:nvPr/>
          </p:nvSpPr>
          <p:spPr>
            <a:xfrm>
              <a:off x="4663920" y="2037651"/>
              <a:ext cx="641545" cy="369332"/>
            </a:xfrm>
            <a:prstGeom prst="rect">
              <a:avLst/>
            </a:prstGeom>
            <a:grpFill/>
          </p:spPr>
          <p:txBody>
            <a:bodyPr wrap="square" rtlCol="0">
              <a:spAutoFit/>
            </a:bodyPr>
            <a:lstStyle/>
            <a:p>
              <a:pPr algn="ctr"/>
              <a:r>
                <a:rPr lang="fr-FR" sz="900">
                  <a:latin typeface="Montserrat" panose="00000500000000000000" pitchFamily="2" charset="0"/>
                </a:rPr>
                <a:t>N° Usager</a:t>
              </a:r>
            </a:p>
          </p:txBody>
        </p:sp>
      </p:grpSp>
      <p:sp>
        <p:nvSpPr>
          <p:cNvPr id="45" name="Rectangle : coins arrondis 44">
            <a:extLst>
              <a:ext uri="{FF2B5EF4-FFF2-40B4-BE49-F238E27FC236}">
                <a16:creationId xmlns:a16="http://schemas.microsoft.com/office/drawing/2014/main" id="{1F4EE48B-ED62-4335-A19C-24E8E52DA568}"/>
              </a:ext>
            </a:extLst>
          </p:cNvPr>
          <p:cNvSpPr/>
          <p:nvPr/>
        </p:nvSpPr>
        <p:spPr>
          <a:xfrm>
            <a:off x="6881480" y="3176716"/>
            <a:ext cx="1762937" cy="515257"/>
          </a:xfrm>
          <a:prstGeom prst="roundRect">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7" name="ZoneTexte 46">
            <a:extLst>
              <a:ext uri="{FF2B5EF4-FFF2-40B4-BE49-F238E27FC236}">
                <a16:creationId xmlns:a16="http://schemas.microsoft.com/office/drawing/2014/main" id="{21F8DA0E-657A-44A1-9717-1F356D9CDEF2}"/>
              </a:ext>
            </a:extLst>
          </p:cNvPr>
          <p:cNvSpPr txBox="1"/>
          <p:nvPr/>
        </p:nvSpPr>
        <p:spPr>
          <a:xfrm>
            <a:off x="6858848" y="3269225"/>
            <a:ext cx="1800083" cy="276999"/>
          </a:xfrm>
          <a:prstGeom prst="rect">
            <a:avLst/>
          </a:prstGeom>
          <a:noFill/>
        </p:spPr>
        <p:txBody>
          <a:bodyPr wrap="square" rtlCol="0">
            <a:spAutoFit/>
          </a:bodyPr>
          <a:lstStyle/>
          <a:p>
            <a:pPr algn="ctr"/>
            <a:r>
              <a:rPr lang="fr-FR" sz="1100">
                <a:latin typeface="Montserrat" panose="00000500000000000000" pitchFamily="2" charset="0"/>
                <a:hlinkClick r:id="rId4" action="ppaction://hlinksldjump"/>
              </a:rPr>
              <a:t>Accueil espace part</a:t>
            </a:r>
            <a:r>
              <a:rPr lang="fr-FR" sz="1200">
                <a:latin typeface="Montserrat" panose="00000500000000000000" pitchFamily="2" charset="0"/>
              </a:rPr>
              <a:t>*</a:t>
            </a:r>
          </a:p>
        </p:txBody>
      </p:sp>
      <p:cxnSp>
        <p:nvCxnSpPr>
          <p:cNvPr id="58" name="Connecteur droit avec flèche 57">
            <a:extLst>
              <a:ext uri="{FF2B5EF4-FFF2-40B4-BE49-F238E27FC236}">
                <a16:creationId xmlns:a16="http://schemas.microsoft.com/office/drawing/2014/main" id="{39D8DA1A-8F07-4A57-B3A2-8F116F3506A2}"/>
              </a:ext>
            </a:extLst>
          </p:cNvPr>
          <p:cNvCxnSpPr>
            <a:cxnSpLocks/>
          </p:cNvCxnSpPr>
          <p:nvPr/>
        </p:nvCxnSpPr>
        <p:spPr>
          <a:xfrm>
            <a:off x="1034577" y="2536624"/>
            <a:ext cx="5838680" cy="550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Connecteur droit avec flèche 71">
            <a:extLst>
              <a:ext uri="{FF2B5EF4-FFF2-40B4-BE49-F238E27FC236}">
                <a16:creationId xmlns:a16="http://schemas.microsoft.com/office/drawing/2014/main" id="{A075EF6F-2513-4862-B09F-BA32E9D01413}"/>
              </a:ext>
            </a:extLst>
          </p:cNvPr>
          <p:cNvCxnSpPr>
            <a:cxnSpLocks/>
          </p:cNvCxnSpPr>
          <p:nvPr/>
        </p:nvCxnSpPr>
        <p:spPr>
          <a:xfrm>
            <a:off x="1042630" y="1591048"/>
            <a:ext cx="5838680" cy="550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4" name="Rectangle : coins arrondis 73">
            <a:extLst>
              <a:ext uri="{FF2B5EF4-FFF2-40B4-BE49-F238E27FC236}">
                <a16:creationId xmlns:a16="http://schemas.microsoft.com/office/drawing/2014/main" id="{5AD4D26F-4F88-4BC2-B9E0-AF5270089568}"/>
              </a:ext>
            </a:extLst>
          </p:cNvPr>
          <p:cNvSpPr/>
          <p:nvPr/>
        </p:nvSpPr>
        <p:spPr>
          <a:xfrm>
            <a:off x="1279886" y="1338926"/>
            <a:ext cx="773539" cy="515257"/>
          </a:xfrm>
          <a:prstGeom prst="roundRect">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tx1"/>
                </a:solidFill>
                <a:latin typeface="Montserrat" panose="00000500000000000000" pitchFamily="2" charset="0"/>
              </a:rPr>
              <a:t>ID BAD</a:t>
            </a:r>
            <a:endParaRPr lang="fr-FR" sz="1200">
              <a:solidFill>
                <a:schemeClr val="tx1"/>
              </a:solidFill>
              <a:latin typeface="Montserrat" panose="00000500000000000000" pitchFamily="2" charset="0"/>
            </a:endParaRPr>
          </a:p>
        </p:txBody>
      </p:sp>
      <p:grpSp>
        <p:nvGrpSpPr>
          <p:cNvPr id="80" name="Groupe 79">
            <a:extLst>
              <a:ext uri="{FF2B5EF4-FFF2-40B4-BE49-F238E27FC236}">
                <a16:creationId xmlns:a16="http://schemas.microsoft.com/office/drawing/2014/main" id="{3488AB78-1E6B-47C7-8CE4-AFD43F84E51D}"/>
              </a:ext>
            </a:extLst>
          </p:cNvPr>
          <p:cNvGrpSpPr/>
          <p:nvPr/>
        </p:nvGrpSpPr>
        <p:grpSpPr>
          <a:xfrm>
            <a:off x="5482825" y="1377415"/>
            <a:ext cx="773539" cy="515257"/>
            <a:chOff x="4597924" y="969853"/>
            <a:chExt cx="773539" cy="515257"/>
          </a:xfrm>
          <a:solidFill>
            <a:schemeClr val="bg1"/>
          </a:solidFill>
        </p:grpSpPr>
        <p:sp>
          <p:nvSpPr>
            <p:cNvPr id="81" name="Rectangle : coins arrondis 80">
              <a:extLst>
                <a:ext uri="{FF2B5EF4-FFF2-40B4-BE49-F238E27FC236}">
                  <a16:creationId xmlns:a16="http://schemas.microsoft.com/office/drawing/2014/main" id="{B9340936-C462-4228-9D9C-EA4708994028}"/>
                </a:ext>
              </a:extLst>
            </p:cNvPr>
            <p:cNvSpPr/>
            <p:nvPr/>
          </p:nvSpPr>
          <p:spPr>
            <a:xfrm>
              <a:off x="4597924" y="969853"/>
              <a:ext cx="773539" cy="515257"/>
            </a:xfrm>
            <a:prstGeom prst="roundRect">
              <a:avLst/>
            </a:pr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3" name="ZoneTexte 82">
              <a:extLst>
                <a:ext uri="{FF2B5EF4-FFF2-40B4-BE49-F238E27FC236}">
                  <a16:creationId xmlns:a16="http://schemas.microsoft.com/office/drawing/2014/main" id="{AD3ED91D-C489-4029-ABCF-8D02C476D7E9}"/>
                </a:ext>
              </a:extLst>
            </p:cNvPr>
            <p:cNvSpPr txBox="1"/>
            <p:nvPr/>
          </p:nvSpPr>
          <p:spPr>
            <a:xfrm>
              <a:off x="4663920" y="1042816"/>
              <a:ext cx="641545" cy="369332"/>
            </a:xfrm>
            <a:prstGeom prst="rect">
              <a:avLst/>
            </a:prstGeom>
            <a:grpFill/>
            <a:ln w="12700">
              <a:noFill/>
            </a:ln>
          </p:spPr>
          <p:txBody>
            <a:bodyPr wrap="square" rtlCol="0">
              <a:spAutoFit/>
            </a:bodyPr>
            <a:lstStyle/>
            <a:p>
              <a:pPr algn="ctr"/>
              <a:r>
                <a:rPr lang="fr-FR" sz="900">
                  <a:latin typeface="Montserrat" panose="00000500000000000000" pitchFamily="2" charset="0"/>
                </a:rPr>
                <a:t>Mot de Passe</a:t>
              </a:r>
            </a:p>
          </p:txBody>
        </p:sp>
      </p:grpSp>
      <p:grpSp>
        <p:nvGrpSpPr>
          <p:cNvPr id="84" name="Groupe 83">
            <a:extLst>
              <a:ext uri="{FF2B5EF4-FFF2-40B4-BE49-F238E27FC236}">
                <a16:creationId xmlns:a16="http://schemas.microsoft.com/office/drawing/2014/main" id="{55612E55-5BE7-4B41-849C-03BE7F415165}"/>
              </a:ext>
            </a:extLst>
          </p:cNvPr>
          <p:cNvGrpSpPr/>
          <p:nvPr/>
        </p:nvGrpSpPr>
        <p:grpSpPr>
          <a:xfrm>
            <a:off x="4415231" y="2281751"/>
            <a:ext cx="773539" cy="515257"/>
            <a:chOff x="4597924" y="1964689"/>
            <a:chExt cx="773539" cy="515257"/>
          </a:xfrm>
          <a:solidFill>
            <a:schemeClr val="bg1"/>
          </a:solidFill>
        </p:grpSpPr>
        <p:sp>
          <p:nvSpPr>
            <p:cNvPr id="86" name="Rectangle : coins arrondis 85">
              <a:extLst>
                <a:ext uri="{FF2B5EF4-FFF2-40B4-BE49-F238E27FC236}">
                  <a16:creationId xmlns:a16="http://schemas.microsoft.com/office/drawing/2014/main" id="{F38A0FA3-2231-4384-BE35-D804C9AF2D84}"/>
                </a:ext>
              </a:extLst>
            </p:cNvPr>
            <p:cNvSpPr/>
            <p:nvPr/>
          </p:nvSpPr>
          <p:spPr>
            <a:xfrm>
              <a:off x="4597924" y="1964689"/>
              <a:ext cx="773539" cy="515257"/>
            </a:xfrm>
            <a:prstGeom prst="roundRect">
              <a:avLst/>
            </a:pr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7" name="ZoneTexte 86">
              <a:extLst>
                <a:ext uri="{FF2B5EF4-FFF2-40B4-BE49-F238E27FC236}">
                  <a16:creationId xmlns:a16="http://schemas.microsoft.com/office/drawing/2014/main" id="{7D90326D-509F-4C38-973C-3920E0ECEC6E}"/>
                </a:ext>
              </a:extLst>
            </p:cNvPr>
            <p:cNvSpPr txBox="1"/>
            <p:nvPr/>
          </p:nvSpPr>
          <p:spPr>
            <a:xfrm>
              <a:off x="4663920" y="2037651"/>
              <a:ext cx="641545" cy="369332"/>
            </a:xfrm>
            <a:prstGeom prst="rect">
              <a:avLst/>
            </a:prstGeom>
            <a:grpFill/>
          </p:spPr>
          <p:txBody>
            <a:bodyPr wrap="square" rtlCol="0">
              <a:spAutoFit/>
            </a:bodyPr>
            <a:lstStyle/>
            <a:p>
              <a:pPr algn="ctr"/>
              <a:r>
                <a:rPr lang="fr-FR" sz="900">
                  <a:latin typeface="Montserrat" panose="00000500000000000000" pitchFamily="2" charset="0"/>
                </a:rPr>
                <a:t>N° Usager</a:t>
              </a:r>
            </a:p>
          </p:txBody>
        </p:sp>
      </p:grpSp>
      <p:grpSp>
        <p:nvGrpSpPr>
          <p:cNvPr id="89" name="Groupe 88">
            <a:extLst>
              <a:ext uri="{FF2B5EF4-FFF2-40B4-BE49-F238E27FC236}">
                <a16:creationId xmlns:a16="http://schemas.microsoft.com/office/drawing/2014/main" id="{34ADA3A5-1CE9-489B-84A2-2FABA6462151}"/>
              </a:ext>
            </a:extLst>
          </p:cNvPr>
          <p:cNvGrpSpPr/>
          <p:nvPr/>
        </p:nvGrpSpPr>
        <p:grpSpPr>
          <a:xfrm>
            <a:off x="5474774" y="2284034"/>
            <a:ext cx="773539" cy="515257"/>
            <a:chOff x="5657467" y="1966972"/>
            <a:chExt cx="773539" cy="515257"/>
          </a:xfrm>
          <a:solidFill>
            <a:schemeClr val="bg1"/>
          </a:solidFill>
        </p:grpSpPr>
        <p:sp>
          <p:nvSpPr>
            <p:cNvPr id="90" name="Rectangle : coins arrondis 89">
              <a:extLst>
                <a:ext uri="{FF2B5EF4-FFF2-40B4-BE49-F238E27FC236}">
                  <a16:creationId xmlns:a16="http://schemas.microsoft.com/office/drawing/2014/main" id="{57769C44-ADE1-4633-8248-319537696950}"/>
                </a:ext>
              </a:extLst>
            </p:cNvPr>
            <p:cNvSpPr/>
            <p:nvPr/>
          </p:nvSpPr>
          <p:spPr>
            <a:xfrm>
              <a:off x="5657467" y="1966972"/>
              <a:ext cx="773539" cy="515257"/>
            </a:xfrm>
            <a:prstGeom prst="roundRect">
              <a:avLst/>
            </a:pr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91" name="ZoneTexte 90">
              <a:extLst>
                <a:ext uri="{FF2B5EF4-FFF2-40B4-BE49-F238E27FC236}">
                  <a16:creationId xmlns:a16="http://schemas.microsoft.com/office/drawing/2014/main" id="{47E74D28-45A9-477B-9212-12F8A3B52269}"/>
                </a:ext>
              </a:extLst>
            </p:cNvPr>
            <p:cNvSpPr txBox="1"/>
            <p:nvPr/>
          </p:nvSpPr>
          <p:spPr>
            <a:xfrm>
              <a:off x="5723463" y="2039934"/>
              <a:ext cx="641545" cy="369332"/>
            </a:xfrm>
            <a:prstGeom prst="rect">
              <a:avLst/>
            </a:prstGeom>
            <a:grpFill/>
          </p:spPr>
          <p:txBody>
            <a:bodyPr wrap="square" rtlCol="0">
              <a:spAutoFit/>
            </a:bodyPr>
            <a:lstStyle/>
            <a:p>
              <a:pPr algn="ctr"/>
              <a:r>
                <a:rPr lang="fr-FR" sz="900">
                  <a:latin typeface="Montserrat" panose="00000500000000000000" pitchFamily="2" charset="0"/>
                </a:rPr>
                <a:t>Mot de Passe</a:t>
              </a:r>
            </a:p>
          </p:txBody>
        </p:sp>
      </p:grpSp>
      <p:grpSp>
        <p:nvGrpSpPr>
          <p:cNvPr id="92" name="Groupe 91">
            <a:extLst>
              <a:ext uri="{FF2B5EF4-FFF2-40B4-BE49-F238E27FC236}">
                <a16:creationId xmlns:a16="http://schemas.microsoft.com/office/drawing/2014/main" id="{5EDB7895-AB3E-4187-A08F-5D5B4D0954AC}"/>
              </a:ext>
            </a:extLst>
          </p:cNvPr>
          <p:cNvGrpSpPr/>
          <p:nvPr/>
        </p:nvGrpSpPr>
        <p:grpSpPr>
          <a:xfrm>
            <a:off x="6881310" y="2283277"/>
            <a:ext cx="1754883" cy="515257"/>
            <a:chOff x="1137230" y="1553173"/>
            <a:chExt cx="773539" cy="515257"/>
          </a:xfrm>
          <a:solidFill>
            <a:schemeClr val="bg1"/>
          </a:solidFill>
        </p:grpSpPr>
        <p:sp>
          <p:nvSpPr>
            <p:cNvPr id="93" name="Rectangle : coins arrondis 92">
              <a:extLst>
                <a:ext uri="{FF2B5EF4-FFF2-40B4-BE49-F238E27FC236}">
                  <a16:creationId xmlns:a16="http://schemas.microsoft.com/office/drawing/2014/main" id="{5997ED63-59B9-4E04-B8AE-825265AD1DA6}"/>
                </a:ext>
              </a:extLst>
            </p:cNvPr>
            <p:cNvSpPr/>
            <p:nvPr/>
          </p:nvSpPr>
          <p:spPr>
            <a:xfrm>
              <a:off x="1137230" y="1553173"/>
              <a:ext cx="773539" cy="515257"/>
            </a:xfrm>
            <a:prstGeom prst="roundRect">
              <a:avLst/>
            </a:pr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94" name="ZoneTexte 93">
              <a:extLst>
                <a:ext uri="{FF2B5EF4-FFF2-40B4-BE49-F238E27FC236}">
                  <a16:creationId xmlns:a16="http://schemas.microsoft.com/office/drawing/2014/main" id="{80AF86AD-FDF7-44B2-87DE-E3D04ECEBE3D}"/>
                </a:ext>
              </a:extLst>
            </p:cNvPr>
            <p:cNvSpPr txBox="1"/>
            <p:nvPr/>
          </p:nvSpPr>
          <p:spPr>
            <a:xfrm>
              <a:off x="1152873" y="1657196"/>
              <a:ext cx="750738" cy="276999"/>
            </a:xfrm>
            <a:prstGeom prst="rect">
              <a:avLst/>
            </a:prstGeom>
            <a:grpFill/>
          </p:spPr>
          <p:txBody>
            <a:bodyPr wrap="square" rtlCol="0">
              <a:spAutoFit/>
            </a:bodyPr>
            <a:lstStyle/>
            <a:p>
              <a:pPr algn="ctr"/>
              <a:r>
                <a:rPr lang="fr-FR" sz="1100">
                  <a:latin typeface="Montserrat" panose="00000500000000000000" pitchFamily="2" charset="0"/>
                  <a:hlinkClick r:id="rId4" action="ppaction://hlinksldjump"/>
                </a:rPr>
                <a:t>Accueil espace pro</a:t>
              </a:r>
              <a:r>
                <a:rPr lang="fr-FR" sz="1200">
                  <a:latin typeface="Montserrat" panose="00000500000000000000" pitchFamily="2" charset="0"/>
                </a:rPr>
                <a:t>*</a:t>
              </a:r>
            </a:p>
          </p:txBody>
        </p:sp>
      </p:grpSp>
      <p:sp>
        <p:nvSpPr>
          <p:cNvPr id="95" name="Rectangle : coins arrondis 94">
            <a:extLst>
              <a:ext uri="{FF2B5EF4-FFF2-40B4-BE49-F238E27FC236}">
                <a16:creationId xmlns:a16="http://schemas.microsoft.com/office/drawing/2014/main" id="{A4C3D7F1-5ACE-4158-9194-EAD83D92AB2D}"/>
              </a:ext>
            </a:extLst>
          </p:cNvPr>
          <p:cNvSpPr/>
          <p:nvPr/>
        </p:nvSpPr>
        <p:spPr>
          <a:xfrm>
            <a:off x="6881310" y="1365546"/>
            <a:ext cx="1762937" cy="515257"/>
          </a:xfrm>
          <a:prstGeom prst="roundRect">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96" name="ZoneTexte 95">
            <a:extLst>
              <a:ext uri="{FF2B5EF4-FFF2-40B4-BE49-F238E27FC236}">
                <a16:creationId xmlns:a16="http://schemas.microsoft.com/office/drawing/2014/main" id="{7466DAE7-6A16-4052-AE5C-EB751BA6AC53}"/>
              </a:ext>
            </a:extLst>
          </p:cNvPr>
          <p:cNvSpPr txBox="1"/>
          <p:nvPr/>
        </p:nvSpPr>
        <p:spPr>
          <a:xfrm>
            <a:off x="6889363" y="1465305"/>
            <a:ext cx="1738643" cy="276999"/>
          </a:xfrm>
          <a:prstGeom prst="rect">
            <a:avLst/>
          </a:prstGeom>
          <a:noFill/>
        </p:spPr>
        <p:txBody>
          <a:bodyPr wrap="square" rtlCol="0">
            <a:spAutoFit/>
          </a:bodyPr>
          <a:lstStyle/>
          <a:p>
            <a:pPr algn="ctr"/>
            <a:r>
              <a:rPr lang="fr-FR" sz="1100">
                <a:latin typeface="Montserrat" panose="00000500000000000000" pitchFamily="2" charset="0"/>
                <a:hlinkClick r:id="rId4" action="ppaction://hlinksldjump"/>
              </a:rPr>
              <a:t>Accueil espace part</a:t>
            </a:r>
            <a:r>
              <a:rPr lang="fr-FR" sz="1200">
                <a:latin typeface="Montserrat" panose="00000500000000000000" pitchFamily="2" charset="0"/>
              </a:rPr>
              <a:t>*</a:t>
            </a:r>
          </a:p>
        </p:txBody>
      </p:sp>
      <p:sp>
        <p:nvSpPr>
          <p:cNvPr id="100" name="Rectangle : coins arrondis 99">
            <a:extLst>
              <a:ext uri="{FF2B5EF4-FFF2-40B4-BE49-F238E27FC236}">
                <a16:creationId xmlns:a16="http://schemas.microsoft.com/office/drawing/2014/main" id="{3D923A78-3790-437A-A71B-B8C72ADB5DE8}"/>
              </a:ext>
            </a:extLst>
          </p:cNvPr>
          <p:cNvSpPr/>
          <p:nvPr/>
        </p:nvSpPr>
        <p:spPr>
          <a:xfrm>
            <a:off x="1243860" y="2266681"/>
            <a:ext cx="773539" cy="515257"/>
          </a:xfrm>
          <a:prstGeom prst="roundRect">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tx1"/>
                </a:solidFill>
                <a:latin typeface="Montserrat" panose="00000500000000000000" pitchFamily="2" charset="0"/>
              </a:rPr>
              <a:t>ID BAD</a:t>
            </a:r>
          </a:p>
        </p:txBody>
      </p:sp>
      <p:sp>
        <p:nvSpPr>
          <p:cNvPr id="108" name="ZoneTexte 107">
            <a:extLst>
              <a:ext uri="{FF2B5EF4-FFF2-40B4-BE49-F238E27FC236}">
                <a16:creationId xmlns:a16="http://schemas.microsoft.com/office/drawing/2014/main" id="{AFE36DC2-1879-452D-9E48-488C5C3B29BC}"/>
              </a:ext>
            </a:extLst>
          </p:cNvPr>
          <p:cNvSpPr txBox="1"/>
          <p:nvPr/>
        </p:nvSpPr>
        <p:spPr>
          <a:xfrm rot="20426308">
            <a:off x="126312" y="1322567"/>
            <a:ext cx="789838" cy="411257"/>
          </a:xfrm>
          <a:prstGeom prst="rect">
            <a:avLst/>
          </a:prstGeom>
          <a:solidFill>
            <a:srgbClr val="F0DBE8"/>
          </a:solidFill>
          <a:ln>
            <a:solidFill>
              <a:schemeClr val="bg1">
                <a:lumMod val="65000"/>
              </a:schemeClr>
            </a:solidFill>
          </a:ln>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109" name="ZoneTexte 108">
            <a:extLst>
              <a:ext uri="{FF2B5EF4-FFF2-40B4-BE49-F238E27FC236}">
                <a16:creationId xmlns:a16="http://schemas.microsoft.com/office/drawing/2014/main" id="{2BA1C0E4-FF74-4FA5-98DA-89AD0468E6DF}"/>
              </a:ext>
            </a:extLst>
          </p:cNvPr>
          <p:cNvSpPr txBox="1"/>
          <p:nvPr/>
        </p:nvSpPr>
        <p:spPr>
          <a:xfrm rot="20426308">
            <a:off x="172821" y="2272461"/>
            <a:ext cx="789838" cy="411257"/>
          </a:xfrm>
          <a:prstGeom prst="rect">
            <a:avLst/>
          </a:prstGeom>
          <a:solidFill>
            <a:srgbClr val="EAEAEA"/>
          </a:solidFill>
          <a:ln>
            <a:solidFill>
              <a:srgbClr val="A6A6A6"/>
            </a:solidFill>
          </a:ln>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nvGrpSpPr>
          <p:cNvPr id="110" name="Groupe 109">
            <a:extLst>
              <a:ext uri="{FF2B5EF4-FFF2-40B4-BE49-F238E27FC236}">
                <a16:creationId xmlns:a16="http://schemas.microsoft.com/office/drawing/2014/main" id="{A6493890-67EE-49BB-A127-1F03C7D82D88}"/>
              </a:ext>
            </a:extLst>
          </p:cNvPr>
          <p:cNvGrpSpPr/>
          <p:nvPr/>
        </p:nvGrpSpPr>
        <p:grpSpPr>
          <a:xfrm>
            <a:off x="6888476" y="4112930"/>
            <a:ext cx="1754883" cy="515257"/>
            <a:chOff x="1137230" y="1553173"/>
            <a:chExt cx="773539" cy="515257"/>
          </a:xfrm>
          <a:solidFill>
            <a:schemeClr val="bg1"/>
          </a:solidFill>
        </p:grpSpPr>
        <p:sp>
          <p:nvSpPr>
            <p:cNvPr id="111" name="Rectangle : coins arrondis 110">
              <a:extLst>
                <a:ext uri="{FF2B5EF4-FFF2-40B4-BE49-F238E27FC236}">
                  <a16:creationId xmlns:a16="http://schemas.microsoft.com/office/drawing/2014/main" id="{85E4E2B5-86FE-4092-B62A-DF4600FCAD56}"/>
                </a:ext>
              </a:extLst>
            </p:cNvPr>
            <p:cNvSpPr/>
            <p:nvPr/>
          </p:nvSpPr>
          <p:spPr>
            <a:xfrm>
              <a:off x="1137230" y="1553173"/>
              <a:ext cx="773539" cy="515257"/>
            </a:xfrm>
            <a:prstGeom prst="roundRect">
              <a:avLst/>
            </a:prstGeom>
            <a:grp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12" name="ZoneTexte 111">
              <a:extLst>
                <a:ext uri="{FF2B5EF4-FFF2-40B4-BE49-F238E27FC236}">
                  <a16:creationId xmlns:a16="http://schemas.microsoft.com/office/drawing/2014/main" id="{51C06AB9-CAFD-418F-863B-D5494A4C8951}"/>
                </a:ext>
              </a:extLst>
            </p:cNvPr>
            <p:cNvSpPr txBox="1"/>
            <p:nvPr/>
          </p:nvSpPr>
          <p:spPr>
            <a:xfrm>
              <a:off x="1152873" y="1657196"/>
              <a:ext cx="750738" cy="261610"/>
            </a:xfrm>
            <a:prstGeom prst="rect">
              <a:avLst/>
            </a:prstGeom>
            <a:grpFill/>
          </p:spPr>
          <p:txBody>
            <a:bodyPr wrap="square" rtlCol="0">
              <a:spAutoFit/>
            </a:bodyPr>
            <a:lstStyle/>
            <a:p>
              <a:pPr algn="ctr"/>
              <a:r>
                <a:rPr lang="fr-FR" sz="1100">
                  <a:latin typeface="Montserrat" panose="00000500000000000000" pitchFamily="2" charset="0"/>
                  <a:hlinkClick r:id="rId4" action="ppaction://hlinksldjump"/>
                </a:rPr>
                <a:t>Accueil espace pro</a:t>
              </a:r>
              <a:r>
                <a:rPr lang="fr-FR" sz="1100">
                  <a:latin typeface="Montserrat" panose="00000500000000000000" pitchFamily="2" charset="0"/>
                </a:rPr>
                <a:t>*</a:t>
              </a:r>
            </a:p>
          </p:txBody>
        </p:sp>
      </p:grpSp>
      <p:sp>
        <p:nvSpPr>
          <p:cNvPr id="113" name="ZoneTexte 112">
            <a:extLst>
              <a:ext uri="{FF2B5EF4-FFF2-40B4-BE49-F238E27FC236}">
                <a16:creationId xmlns:a16="http://schemas.microsoft.com/office/drawing/2014/main" id="{D813B596-7FC0-4613-A110-B41169D5722A}"/>
              </a:ext>
            </a:extLst>
          </p:cNvPr>
          <p:cNvSpPr txBox="1"/>
          <p:nvPr/>
        </p:nvSpPr>
        <p:spPr>
          <a:xfrm>
            <a:off x="4514424" y="4791632"/>
            <a:ext cx="4601260" cy="261610"/>
          </a:xfrm>
          <a:prstGeom prst="rect">
            <a:avLst/>
          </a:prstGeom>
          <a:solidFill>
            <a:schemeClr val="bg1"/>
          </a:solidFill>
        </p:spPr>
        <p:txBody>
          <a:bodyPr wrap="square">
            <a:spAutoFit/>
          </a:bodyPr>
          <a:lstStyle/>
          <a:p>
            <a:pPr algn="r"/>
            <a:r>
              <a:rPr lang="fr-FR" sz="1100" i="1">
                <a:latin typeface="Montserrat" panose="00000500000000000000" pitchFamily="2" charset="0"/>
              </a:rPr>
              <a:t>*voir slide 21 : écrans accueil part / pro</a:t>
            </a:r>
          </a:p>
        </p:txBody>
      </p:sp>
      <p:sp>
        <p:nvSpPr>
          <p:cNvPr id="62" name="ZoneTexte 61">
            <a:extLst>
              <a:ext uri="{FF2B5EF4-FFF2-40B4-BE49-F238E27FC236}">
                <a16:creationId xmlns:a16="http://schemas.microsoft.com/office/drawing/2014/main" id="{6D21E164-088D-40F3-A0F9-FDCB3CF0782E}"/>
              </a:ext>
            </a:extLst>
          </p:cNvPr>
          <p:cNvSpPr txBox="1"/>
          <p:nvPr/>
        </p:nvSpPr>
        <p:spPr>
          <a:xfrm>
            <a:off x="126766" y="882768"/>
            <a:ext cx="1073651" cy="241980"/>
          </a:xfrm>
          <a:prstGeom prst="rect">
            <a:avLst/>
          </a:prstGeom>
          <a:solidFill>
            <a:schemeClr val="bg1"/>
          </a:solidFill>
          <a:ln>
            <a:noFill/>
          </a:ln>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Abonnement</a:t>
            </a:r>
            <a:endParaRPr lang="fr-FR" sz="1100" b="1">
              <a:latin typeface="Montserrat" panose="00000500000000000000" pitchFamily="2" charset="0"/>
            </a:endParaRPr>
          </a:p>
        </p:txBody>
      </p:sp>
      <p:sp>
        <p:nvSpPr>
          <p:cNvPr id="63" name="ZoneTexte 62">
            <a:extLst>
              <a:ext uri="{FF2B5EF4-FFF2-40B4-BE49-F238E27FC236}">
                <a16:creationId xmlns:a16="http://schemas.microsoft.com/office/drawing/2014/main" id="{BEDD624C-D770-49A6-B407-D8C91F52A0F5}"/>
              </a:ext>
            </a:extLst>
          </p:cNvPr>
          <p:cNvSpPr txBox="1"/>
          <p:nvPr/>
        </p:nvSpPr>
        <p:spPr>
          <a:xfrm>
            <a:off x="1327183" y="882768"/>
            <a:ext cx="737944" cy="241980"/>
          </a:xfrm>
          <a:prstGeom prst="rect">
            <a:avLst/>
          </a:prstGeom>
          <a:solidFill>
            <a:schemeClr val="bg1"/>
          </a:solidFill>
          <a:ln>
            <a:noFill/>
          </a:ln>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ID client</a:t>
            </a:r>
            <a:endParaRPr lang="fr-FR" sz="1100" b="1">
              <a:latin typeface="Montserrat" panose="00000500000000000000" pitchFamily="2" charset="0"/>
            </a:endParaRPr>
          </a:p>
        </p:txBody>
      </p:sp>
      <p:sp>
        <p:nvSpPr>
          <p:cNvPr id="64" name="ZoneTexte 63">
            <a:extLst>
              <a:ext uri="{FF2B5EF4-FFF2-40B4-BE49-F238E27FC236}">
                <a16:creationId xmlns:a16="http://schemas.microsoft.com/office/drawing/2014/main" id="{F945D8C3-E40B-4904-9999-D52AD1A5DB06}"/>
              </a:ext>
            </a:extLst>
          </p:cNvPr>
          <p:cNvSpPr txBox="1"/>
          <p:nvPr/>
        </p:nvSpPr>
        <p:spPr>
          <a:xfrm>
            <a:off x="5339821" y="882768"/>
            <a:ext cx="1059543" cy="241980"/>
          </a:xfrm>
          <a:prstGeom prst="rect">
            <a:avLst/>
          </a:prstGeom>
          <a:solidFill>
            <a:schemeClr val="bg1"/>
          </a:solidFill>
          <a:ln>
            <a:noFill/>
          </a:ln>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Mot de passe</a:t>
            </a:r>
            <a:endParaRPr lang="fr-FR" sz="1100" b="1">
              <a:latin typeface="Montserrat" panose="00000500000000000000" pitchFamily="2" charset="0"/>
            </a:endParaRPr>
          </a:p>
        </p:txBody>
      </p:sp>
      <p:sp>
        <p:nvSpPr>
          <p:cNvPr id="65" name="ZoneTexte 64">
            <a:extLst>
              <a:ext uri="{FF2B5EF4-FFF2-40B4-BE49-F238E27FC236}">
                <a16:creationId xmlns:a16="http://schemas.microsoft.com/office/drawing/2014/main" id="{B3D5D42C-354D-40CE-906C-476C1C47AF36}"/>
              </a:ext>
            </a:extLst>
          </p:cNvPr>
          <p:cNvSpPr txBox="1"/>
          <p:nvPr/>
        </p:nvSpPr>
        <p:spPr>
          <a:xfrm>
            <a:off x="4415231" y="882768"/>
            <a:ext cx="773539" cy="241980"/>
          </a:xfrm>
          <a:prstGeom prst="rect">
            <a:avLst/>
          </a:prstGeom>
          <a:solidFill>
            <a:schemeClr val="bg1"/>
          </a:solidFill>
          <a:ln>
            <a:noFill/>
          </a:ln>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N° usager</a:t>
            </a:r>
            <a:endParaRPr lang="fr-FR" sz="1100" b="1">
              <a:latin typeface="Montserrat" panose="00000500000000000000" pitchFamily="2" charset="0"/>
            </a:endParaRPr>
          </a:p>
        </p:txBody>
      </p:sp>
      <p:sp>
        <p:nvSpPr>
          <p:cNvPr id="66" name="ZoneTexte 65">
            <a:extLst>
              <a:ext uri="{FF2B5EF4-FFF2-40B4-BE49-F238E27FC236}">
                <a16:creationId xmlns:a16="http://schemas.microsoft.com/office/drawing/2014/main" id="{EC91437A-56E2-4C8D-99A4-CD7216CFE0DC}"/>
              </a:ext>
            </a:extLst>
          </p:cNvPr>
          <p:cNvSpPr txBox="1"/>
          <p:nvPr/>
        </p:nvSpPr>
        <p:spPr>
          <a:xfrm>
            <a:off x="2822209" y="882768"/>
            <a:ext cx="1073651" cy="241980"/>
          </a:xfrm>
          <a:prstGeom prst="rect">
            <a:avLst/>
          </a:prstGeom>
          <a:solidFill>
            <a:schemeClr val="bg1"/>
          </a:solidFill>
          <a:ln>
            <a:noFill/>
          </a:ln>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Choix espace</a:t>
            </a:r>
            <a:endParaRPr lang="fr-FR" sz="1100" b="1">
              <a:latin typeface="Montserrat" panose="00000500000000000000" pitchFamily="2" charset="0"/>
            </a:endParaRPr>
          </a:p>
        </p:txBody>
      </p:sp>
      <p:sp>
        <p:nvSpPr>
          <p:cNvPr id="70" name="ZoneTexte 69">
            <a:extLst>
              <a:ext uri="{FF2B5EF4-FFF2-40B4-BE49-F238E27FC236}">
                <a16:creationId xmlns:a16="http://schemas.microsoft.com/office/drawing/2014/main" id="{88D31ABD-713F-4F45-9FFB-3021EA98A71E}"/>
              </a:ext>
            </a:extLst>
          </p:cNvPr>
          <p:cNvSpPr txBox="1"/>
          <p:nvPr/>
        </p:nvSpPr>
        <p:spPr>
          <a:xfrm>
            <a:off x="7221858" y="882768"/>
            <a:ext cx="1073651" cy="241980"/>
          </a:xfrm>
          <a:prstGeom prst="rect">
            <a:avLst/>
          </a:prstGeom>
          <a:solidFill>
            <a:schemeClr val="bg1"/>
          </a:solidFill>
          <a:ln>
            <a:noFill/>
          </a:ln>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Ecran accueil</a:t>
            </a:r>
            <a:endParaRPr lang="fr-FR" sz="1100" b="1">
              <a:latin typeface="Montserrat" panose="00000500000000000000" pitchFamily="2" charset="0"/>
            </a:endParaRPr>
          </a:p>
        </p:txBody>
      </p:sp>
      <p:grpSp>
        <p:nvGrpSpPr>
          <p:cNvPr id="129" name="Groupe 128">
            <a:extLst>
              <a:ext uri="{FF2B5EF4-FFF2-40B4-BE49-F238E27FC236}">
                <a16:creationId xmlns:a16="http://schemas.microsoft.com/office/drawing/2014/main" id="{AC8B8C9E-543B-44C0-B8C0-AA2E09A1BCC9}"/>
              </a:ext>
            </a:extLst>
          </p:cNvPr>
          <p:cNvGrpSpPr>
            <a:grpSpLocks noChangeAspect="1"/>
          </p:cNvGrpSpPr>
          <p:nvPr/>
        </p:nvGrpSpPr>
        <p:grpSpPr>
          <a:xfrm>
            <a:off x="6190366" y="1218756"/>
            <a:ext cx="333045" cy="339931"/>
            <a:chOff x="2163819" y="1040542"/>
            <a:chExt cx="610741" cy="594122"/>
          </a:xfrm>
          <a:solidFill>
            <a:schemeClr val="bg1"/>
          </a:solidFill>
        </p:grpSpPr>
        <p:grpSp>
          <p:nvGrpSpPr>
            <p:cNvPr id="130" name="Groupe 129">
              <a:extLst>
                <a:ext uri="{FF2B5EF4-FFF2-40B4-BE49-F238E27FC236}">
                  <a16:creationId xmlns:a16="http://schemas.microsoft.com/office/drawing/2014/main" id="{A4F9AA82-8F96-439F-BB0C-49EAE55D4C4C}"/>
                </a:ext>
              </a:extLst>
            </p:cNvPr>
            <p:cNvGrpSpPr>
              <a:grpSpLocks noChangeAspect="1"/>
            </p:cNvGrpSpPr>
            <p:nvPr/>
          </p:nvGrpSpPr>
          <p:grpSpPr>
            <a:xfrm>
              <a:off x="2163819" y="1040542"/>
              <a:ext cx="610741" cy="594122"/>
              <a:chOff x="542925" y="1350963"/>
              <a:chExt cx="466725" cy="454024"/>
            </a:xfrm>
            <a:grpFill/>
          </p:grpSpPr>
          <p:grpSp>
            <p:nvGrpSpPr>
              <p:cNvPr id="135" name="Groupe 134">
                <a:extLst>
                  <a:ext uri="{FF2B5EF4-FFF2-40B4-BE49-F238E27FC236}">
                    <a16:creationId xmlns:a16="http://schemas.microsoft.com/office/drawing/2014/main" id="{98E04ED3-DEB4-4ACE-8503-31E1730B5DD3}"/>
                  </a:ext>
                </a:extLst>
              </p:cNvPr>
              <p:cNvGrpSpPr/>
              <p:nvPr/>
            </p:nvGrpSpPr>
            <p:grpSpPr>
              <a:xfrm>
                <a:off x="598488" y="1350963"/>
                <a:ext cx="411162" cy="454024"/>
                <a:chOff x="598488" y="1350963"/>
                <a:chExt cx="411162" cy="454024"/>
              </a:xfrm>
              <a:grpFill/>
            </p:grpSpPr>
            <p:sp>
              <p:nvSpPr>
                <p:cNvPr id="140" name="Line 24">
                  <a:extLst>
                    <a:ext uri="{FF2B5EF4-FFF2-40B4-BE49-F238E27FC236}">
                      <a16:creationId xmlns:a16="http://schemas.microsoft.com/office/drawing/2014/main" id="{C66877FF-0678-4478-8CC9-4F371BE6B58D}"/>
                    </a:ext>
                  </a:extLst>
                </p:cNvPr>
                <p:cNvSpPr>
                  <a:spLocks noChangeShapeType="1"/>
                </p:cNvSpPr>
                <p:nvPr/>
              </p:nvSpPr>
              <p:spPr bwMode="auto">
                <a:xfrm flipH="1">
                  <a:off x="969963" y="1393825"/>
                  <a:ext cx="33338" cy="2222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41" name="Line 25">
                  <a:extLst>
                    <a:ext uri="{FF2B5EF4-FFF2-40B4-BE49-F238E27FC236}">
                      <a16:creationId xmlns:a16="http://schemas.microsoft.com/office/drawing/2014/main" id="{8686FD64-0AA1-4BC0-9D5E-EC8DC6C0BEDF}"/>
                    </a:ext>
                  </a:extLst>
                </p:cNvPr>
                <p:cNvSpPr>
                  <a:spLocks noChangeShapeType="1"/>
                </p:cNvSpPr>
                <p:nvPr/>
              </p:nvSpPr>
              <p:spPr bwMode="auto">
                <a:xfrm flipH="1">
                  <a:off x="938213" y="1350963"/>
                  <a:ext cx="14288" cy="285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42" name="Line 26">
                  <a:extLst>
                    <a:ext uri="{FF2B5EF4-FFF2-40B4-BE49-F238E27FC236}">
                      <a16:creationId xmlns:a16="http://schemas.microsoft.com/office/drawing/2014/main" id="{33B6621C-CF26-4C84-88D3-710FDEED96C7}"/>
                    </a:ext>
                  </a:extLst>
                </p:cNvPr>
                <p:cNvSpPr>
                  <a:spLocks noChangeShapeType="1"/>
                </p:cNvSpPr>
                <p:nvPr/>
              </p:nvSpPr>
              <p:spPr bwMode="auto">
                <a:xfrm flipH="1">
                  <a:off x="987425" y="1462088"/>
                  <a:ext cx="22225"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43" name="Freeform 27">
                  <a:extLst>
                    <a:ext uri="{FF2B5EF4-FFF2-40B4-BE49-F238E27FC236}">
                      <a16:creationId xmlns:a16="http://schemas.microsoft.com/office/drawing/2014/main" id="{B152DA54-EA27-4718-BDD5-6D9A1901D8BD}"/>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44" name="Freeform 28">
                  <a:extLst>
                    <a:ext uri="{FF2B5EF4-FFF2-40B4-BE49-F238E27FC236}">
                      <a16:creationId xmlns:a16="http://schemas.microsoft.com/office/drawing/2014/main" id="{F5475B0C-8CD0-4B3E-B931-5CE0DBD16C34}"/>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45" name="Line 29">
                  <a:extLst>
                    <a:ext uri="{FF2B5EF4-FFF2-40B4-BE49-F238E27FC236}">
                      <a16:creationId xmlns:a16="http://schemas.microsoft.com/office/drawing/2014/main" id="{D016ABC7-8467-457E-BCED-06FC9BD9F975}"/>
                    </a:ext>
                  </a:extLst>
                </p:cNvPr>
                <p:cNvSpPr>
                  <a:spLocks noChangeShapeType="1"/>
                </p:cNvSpPr>
                <p:nvPr/>
              </p:nvSpPr>
              <p:spPr bwMode="auto">
                <a:xfrm>
                  <a:off x="828675" y="1411288"/>
                  <a:ext cx="30163" cy="127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46" name="Line 30">
                  <a:extLst>
                    <a:ext uri="{FF2B5EF4-FFF2-40B4-BE49-F238E27FC236}">
                      <a16:creationId xmlns:a16="http://schemas.microsoft.com/office/drawing/2014/main" id="{0DC32E88-A711-4BEA-85E8-BAC3D8BFF9E0}"/>
                    </a:ext>
                  </a:extLst>
                </p:cNvPr>
                <p:cNvSpPr>
                  <a:spLocks noChangeShapeType="1"/>
                </p:cNvSpPr>
                <p:nvPr/>
              </p:nvSpPr>
              <p:spPr bwMode="auto">
                <a:xfrm flipH="1" flipV="1">
                  <a:off x="809625" y="1401763"/>
                  <a:ext cx="63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47" name="Line 31">
                  <a:extLst>
                    <a:ext uri="{FF2B5EF4-FFF2-40B4-BE49-F238E27FC236}">
                      <a16:creationId xmlns:a16="http://schemas.microsoft.com/office/drawing/2014/main" id="{C4B81046-15A4-439D-A824-7505B2899682}"/>
                    </a:ext>
                  </a:extLst>
                </p:cNvPr>
                <p:cNvSpPr>
                  <a:spLocks noChangeShapeType="1"/>
                </p:cNvSpPr>
                <p:nvPr/>
              </p:nvSpPr>
              <p:spPr bwMode="auto">
                <a:xfrm>
                  <a:off x="741363" y="1387475"/>
                  <a:ext cx="163513" cy="793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48" name="Line 32">
                  <a:extLst>
                    <a:ext uri="{FF2B5EF4-FFF2-40B4-BE49-F238E27FC236}">
                      <a16:creationId xmlns:a16="http://schemas.microsoft.com/office/drawing/2014/main" id="{87DFFE76-1C72-4194-B56D-B961159598B0}"/>
                    </a:ext>
                  </a:extLst>
                </p:cNvPr>
                <p:cNvSpPr>
                  <a:spLocks noChangeShapeType="1"/>
                </p:cNvSpPr>
                <p:nvPr/>
              </p:nvSpPr>
              <p:spPr bwMode="auto">
                <a:xfrm flipH="1" flipV="1">
                  <a:off x="641350" y="1673225"/>
                  <a:ext cx="161925" cy="809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49" name="Freeform 33">
                  <a:extLst>
                    <a:ext uri="{FF2B5EF4-FFF2-40B4-BE49-F238E27FC236}">
                      <a16:creationId xmlns:a16="http://schemas.microsoft.com/office/drawing/2014/main" id="{E2D03FE3-9321-41A8-B91C-BC75BDCEE6F7}"/>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50" name="Line 34">
                  <a:extLst>
                    <a:ext uri="{FF2B5EF4-FFF2-40B4-BE49-F238E27FC236}">
                      <a16:creationId xmlns:a16="http://schemas.microsoft.com/office/drawing/2014/main" id="{D0777735-3866-4C73-81A7-AED2687C729B}"/>
                    </a:ext>
                  </a:extLst>
                </p:cNvPr>
                <p:cNvSpPr>
                  <a:spLocks noChangeShapeType="1"/>
                </p:cNvSpPr>
                <p:nvPr/>
              </p:nvSpPr>
              <p:spPr bwMode="auto">
                <a:xfrm flipH="1">
                  <a:off x="665163" y="1514475"/>
                  <a:ext cx="196850" cy="1063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51" name="Line 35">
                  <a:extLst>
                    <a:ext uri="{FF2B5EF4-FFF2-40B4-BE49-F238E27FC236}">
                      <a16:creationId xmlns:a16="http://schemas.microsoft.com/office/drawing/2014/main" id="{1BAD9292-06EF-427A-ABBE-8B649C8C1BC1}"/>
                    </a:ext>
                  </a:extLst>
                </p:cNvPr>
                <p:cNvSpPr>
                  <a:spLocks noChangeShapeType="1"/>
                </p:cNvSpPr>
                <p:nvPr/>
              </p:nvSpPr>
              <p:spPr bwMode="auto">
                <a:xfrm flipH="1">
                  <a:off x="706438" y="1593850"/>
                  <a:ext cx="69850" cy="381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52" name="Line 36">
                  <a:extLst>
                    <a:ext uri="{FF2B5EF4-FFF2-40B4-BE49-F238E27FC236}">
                      <a16:creationId xmlns:a16="http://schemas.microsoft.com/office/drawing/2014/main" id="{9299F1FA-29F3-452C-A810-C2C8DD3A30E7}"/>
                    </a:ext>
                  </a:extLst>
                </p:cNvPr>
                <p:cNvSpPr>
                  <a:spLocks noChangeShapeType="1"/>
                </p:cNvSpPr>
                <p:nvPr/>
              </p:nvSpPr>
              <p:spPr bwMode="auto">
                <a:xfrm flipH="1">
                  <a:off x="803275" y="1568450"/>
                  <a:ext cx="22225" cy="1111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nvGrpSpPr>
              <p:cNvPr id="136" name="Groupe 135">
                <a:extLst>
                  <a:ext uri="{FF2B5EF4-FFF2-40B4-BE49-F238E27FC236}">
                    <a16:creationId xmlns:a16="http://schemas.microsoft.com/office/drawing/2014/main" id="{40CEBFF6-EBE0-4FC9-864A-4C7B30D6520F}"/>
                  </a:ext>
                </a:extLst>
              </p:cNvPr>
              <p:cNvGrpSpPr/>
              <p:nvPr/>
            </p:nvGrpSpPr>
            <p:grpSpPr>
              <a:xfrm>
                <a:off x="542925" y="1504950"/>
                <a:ext cx="206376" cy="244475"/>
                <a:chOff x="542925" y="1504950"/>
                <a:chExt cx="206376" cy="244475"/>
              </a:xfrm>
              <a:grpFill/>
            </p:grpSpPr>
            <p:sp>
              <p:nvSpPr>
                <p:cNvPr id="137" name="Freeform 37">
                  <a:extLst>
                    <a:ext uri="{FF2B5EF4-FFF2-40B4-BE49-F238E27FC236}">
                      <a16:creationId xmlns:a16="http://schemas.microsoft.com/office/drawing/2014/main" id="{298E77BC-4F72-4BE5-876D-652444576495}"/>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38" name="Line 38">
                  <a:extLst>
                    <a:ext uri="{FF2B5EF4-FFF2-40B4-BE49-F238E27FC236}">
                      <a16:creationId xmlns:a16="http://schemas.microsoft.com/office/drawing/2014/main" id="{16066620-1AF6-4216-B7A4-2A3215DC4D01}"/>
                    </a:ext>
                  </a:extLst>
                </p:cNvPr>
                <p:cNvSpPr>
                  <a:spLocks noChangeShapeType="1"/>
                </p:cNvSpPr>
                <p:nvPr/>
              </p:nvSpPr>
              <p:spPr bwMode="auto">
                <a:xfrm flipH="1">
                  <a:off x="549275" y="1624013"/>
                  <a:ext cx="31750"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39" name="Line 39">
                  <a:extLst>
                    <a:ext uri="{FF2B5EF4-FFF2-40B4-BE49-F238E27FC236}">
                      <a16:creationId xmlns:a16="http://schemas.microsoft.com/office/drawing/2014/main" id="{44A88AE7-70DC-4006-9650-DB6BCDB08D04}"/>
                    </a:ext>
                  </a:extLst>
                </p:cNvPr>
                <p:cNvSpPr>
                  <a:spLocks noChangeShapeType="1"/>
                </p:cNvSpPr>
                <p:nvPr/>
              </p:nvSpPr>
              <p:spPr bwMode="auto">
                <a:xfrm flipH="1" flipV="1">
                  <a:off x="542925" y="1747838"/>
                  <a:ext cx="825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132" name="Groupe 131">
              <a:extLst>
                <a:ext uri="{FF2B5EF4-FFF2-40B4-BE49-F238E27FC236}">
                  <a16:creationId xmlns:a16="http://schemas.microsoft.com/office/drawing/2014/main" id="{8585603B-7FB9-49F7-8D80-64FAB01C1517}"/>
                </a:ext>
              </a:extLst>
            </p:cNvPr>
            <p:cNvGrpSpPr>
              <a:grpSpLocks noChangeAspect="1"/>
            </p:cNvGrpSpPr>
            <p:nvPr/>
          </p:nvGrpSpPr>
          <p:grpSpPr>
            <a:xfrm rot="1461115">
              <a:off x="2451661" y="1170010"/>
              <a:ext cx="115933" cy="146510"/>
              <a:chOff x="8185151" y="3092450"/>
              <a:chExt cx="288925" cy="365125"/>
            </a:xfrm>
            <a:grpFill/>
          </p:grpSpPr>
          <p:sp>
            <p:nvSpPr>
              <p:cNvPr id="133" name="Freeform 399">
                <a:extLst>
                  <a:ext uri="{FF2B5EF4-FFF2-40B4-BE49-F238E27FC236}">
                    <a16:creationId xmlns:a16="http://schemas.microsoft.com/office/drawing/2014/main" id="{EE522073-9582-475C-8B68-9041A08B191E}"/>
                  </a:ext>
                </a:extLst>
              </p:cNvPr>
              <p:cNvSpPr>
                <a:spLocks/>
              </p:cNvSpPr>
              <p:nvPr/>
            </p:nvSpPr>
            <p:spPr bwMode="auto">
              <a:xfrm>
                <a:off x="8185151" y="3092450"/>
                <a:ext cx="288925" cy="365125"/>
              </a:xfrm>
              <a:custGeom>
                <a:avLst/>
                <a:gdLst>
                  <a:gd name="T0" fmla="*/ 0 w 165"/>
                  <a:gd name="T1" fmla="*/ 33 h 199"/>
                  <a:gd name="T2" fmla="*/ 83 w 165"/>
                  <a:gd name="T3" fmla="*/ 0 h 199"/>
                  <a:gd name="T4" fmla="*/ 165 w 165"/>
                  <a:gd name="T5" fmla="*/ 33 h 199"/>
                  <a:gd name="T6" fmla="*/ 83 w 165"/>
                  <a:gd name="T7" fmla="*/ 199 h 199"/>
                  <a:gd name="T8" fmla="*/ 0 w 165"/>
                  <a:gd name="T9" fmla="*/ 33 h 199"/>
                </a:gdLst>
                <a:ahLst/>
                <a:cxnLst>
                  <a:cxn ang="0">
                    <a:pos x="T0" y="T1"/>
                  </a:cxn>
                  <a:cxn ang="0">
                    <a:pos x="T2" y="T3"/>
                  </a:cxn>
                  <a:cxn ang="0">
                    <a:pos x="T4" y="T5"/>
                  </a:cxn>
                  <a:cxn ang="0">
                    <a:pos x="T6" y="T7"/>
                  </a:cxn>
                  <a:cxn ang="0">
                    <a:pos x="T8" y="T9"/>
                  </a:cxn>
                </a:cxnLst>
                <a:rect l="0" t="0" r="r" b="b"/>
                <a:pathLst>
                  <a:path w="165" h="199">
                    <a:moveTo>
                      <a:pt x="0" y="33"/>
                    </a:moveTo>
                    <a:cubicBezTo>
                      <a:pt x="39" y="33"/>
                      <a:pt x="66" y="22"/>
                      <a:pt x="83" y="0"/>
                    </a:cubicBezTo>
                    <a:cubicBezTo>
                      <a:pt x="99" y="22"/>
                      <a:pt x="127" y="33"/>
                      <a:pt x="165" y="33"/>
                    </a:cubicBezTo>
                    <a:cubicBezTo>
                      <a:pt x="165" y="119"/>
                      <a:pt x="138" y="174"/>
                      <a:pt x="83" y="199"/>
                    </a:cubicBezTo>
                    <a:cubicBezTo>
                      <a:pt x="28" y="174"/>
                      <a:pt x="0" y="119"/>
                      <a:pt x="0" y="33"/>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34" name="Freeform 400">
                <a:extLst>
                  <a:ext uri="{FF2B5EF4-FFF2-40B4-BE49-F238E27FC236}">
                    <a16:creationId xmlns:a16="http://schemas.microsoft.com/office/drawing/2014/main" id="{9FB1EA48-B7EF-4457-A320-C4B7C66760AF}"/>
                  </a:ext>
                </a:extLst>
              </p:cNvPr>
              <p:cNvSpPr>
                <a:spLocks/>
              </p:cNvSpPr>
              <p:nvPr/>
            </p:nvSpPr>
            <p:spPr bwMode="auto">
              <a:xfrm>
                <a:off x="8221663" y="3143250"/>
                <a:ext cx="109538" cy="273050"/>
              </a:xfrm>
              <a:custGeom>
                <a:avLst/>
                <a:gdLst>
                  <a:gd name="T0" fmla="*/ 62 w 62"/>
                  <a:gd name="T1" fmla="*/ 0 h 149"/>
                  <a:gd name="T2" fmla="*/ 0 w 62"/>
                  <a:gd name="T3" fmla="*/ 24 h 149"/>
                  <a:gd name="T4" fmla="*/ 62 w 62"/>
                  <a:gd name="T5" fmla="*/ 149 h 149"/>
                </a:gdLst>
                <a:ahLst/>
                <a:cxnLst>
                  <a:cxn ang="0">
                    <a:pos x="T0" y="T1"/>
                  </a:cxn>
                  <a:cxn ang="0">
                    <a:pos x="T2" y="T3"/>
                  </a:cxn>
                  <a:cxn ang="0">
                    <a:pos x="T4" y="T5"/>
                  </a:cxn>
                </a:cxnLst>
                <a:rect l="0" t="0" r="r" b="b"/>
                <a:pathLst>
                  <a:path w="62" h="149">
                    <a:moveTo>
                      <a:pt x="62" y="0"/>
                    </a:moveTo>
                    <a:cubicBezTo>
                      <a:pt x="49" y="11"/>
                      <a:pt x="27" y="22"/>
                      <a:pt x="0" y="24"/>
                    </a:cubicBezTo>
                    <a:cubicBezTo>
                      <a:pt x="3" y="67"/>
                      <a:pt x="12" y="121"/>
                      <a:pt x="62" y="14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153" name="Groupe 152">
            <a:extLst>
              <a:ext uri="{FF2B5EF4-FFF2-40B4-BE49-F238E27FC236}">
                <a16:creationId xmlns:a16="http://schemas.microsoft.com/office/drawing/2014/main" id="{B9F10498-0F36-425C-91B2-696515040536}"/>
              </a:ext>
            </a:extLst>
          </p:cNvPr>
          <p:cNvGrpSpPr>
            <a:grpSpLocks noChangeAspect="1"/>
          </p:cNvGrpSpPr>
          <p:nvPr/>
        </p:nvGrpSpPr>
        <p:grpSpPr>
          <a:xfrm>
            <a:off x="6192358" y="2126908"/>
            <a:ext cx="333045" cy="339931"/>
            <a:chOff x="2163819" y="1040542"/>
            <a:chExt cx="610741" cy="594122"/>
          </a:xfrm>
          <a:solidFill>
            <a:schemeClr val="bg1"/>
          </a:solidFill>
        </p:grpSpPr>
        <p:grpSp>
          <p:nvGrpSpPr>
            <p:cNvPr id="154" name="Groupe 153">
              <a:extLst>
                <a:ext uri="{FF2B5EF4-FFF2-40B4-BE49-F238E27FC236}">
                  <a16:creationId xmlns:a16="http://schemas.microsoft.com/office/drawing/2014/main" id="{96851834-34AB-4B13-A22D-E17058E614F0}"/>
                </a:ext>
              </a:extLst>
            </p:cNvPr>
            <p:cNvGrpSpPr>
              <a:grpSpLocks noChangeAspect="1"/>
            </p:cNvGrpSpPr>
            <p:nvPr/>
          </p:nvGrpSpPr>
          <p:grpSpPr>
            <a:xfrm>
              <a:off x="2163819" y="1040542"/>
              <a:ext cx="610741" cy="594122"/>
              <a:chOff x="542925" y="1350963"/>
              <a:chExt cx="466725" cy="454024"/>
            </a:xfrm>
            <a:grpFill/>
          </p:grpSpPr>
          <p:grpSp>
            <p:nvGrpSpPr>
              <p:cNvPr id="159" name="Groupe 158">
                <a:extLst>
                  <a:ext uri="{FF2B5EF4-FFF2-40B4-BE49-F238E27FC236}">
                    <a16:creationId xmlns:a16="http://schemas.microsoft.com/office/drawing/2014/main" id="{0A699CA1-6054-42B6-84F7-521EB925DB06}"/>
                  </a:ext>
                </a:extLst>
              </p:cNvPr>
              <p:cNvGrpSpPr/>
              <p:nvPr/>
            </p:nvGrpSpPr>
            <p:grpSpPr>
              <a:xfrm>
                <a:off x="598488" y="1350963"/>
                <a:ext cx="411162" cy="454024"/>
                <a:chOff x="598488" y="1350963"/>
                <a:chExt cx="411162" cy="454024"/>
              </a:xfrm>
              <a:grpFill/>
            </p:grpSpPr>
            <p:sp>
              <p:nvSpPr>
                <p:cNvPr id="164" name="Line 24">
                  <a:extLst>
                    <a:ext uri="{FF2B5EF4-FFF2-40B4-BE49-F238E27FC236}">
                      <a16:creationId xmlns:a16="http://schemas.microsoft.com/office/drawing/2014/main" id="{B88F7975-ECE3-4BE5-927B-AF4E4B207B56}"/>
                    </a:ext>
                  </a:extLst>
                </p:cNvPr>
                <p:cNvSpPr>
                  <a:spLocks noChangeShapeType="1"/>
                </p:cNvSpPr>
                <p:nvPr/>
              </p:nvSpPr>
              <p:spPr bwMode="auto">
                <a:xfrm flipH="1">
                  <a:off x="969963" y="1393825"/>
                  <a:ext cx="33338" cy="2222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5" name="Line 25">
                  <a:extLst>
                    <a:ext uri="{FF2B5EF4-FFF2-40B4-BE49-F238E27FC236}">
                      <a16:creationId xmlns:a16="http://schemas.microsoft.com/office/drawing/2014/main" id="{EB4CCBBC-3094-4664-A29A-E8DD8A1A6FD5}"/>
                    </a:ext>
                  </a:extLst>
                </p:cNvPr>
                <p:cNvSpPr>
                  <a:spLocks noChangeShapeType="1"/>
                </p:cNvSpPr>
                <p:nvPr/>
              </p:nvSpPr>
              <p:spPr bwMode="auto">
                <a:xfrm flipH="1">
                  <a:off x="938213" y="1350963"/>
                  <a:ext cx="14288" cy="285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6" name="Line 26">
                  <a:extLst>
                    <a:ext uri="{FF2B5EF4-FFF2-40B4-BE49-F238E27FC236}">
                      <a16:creationId xmlns:a16="http://schemas.microsoft.com/office/drawing/2014/main" id="{7387634A-7595-4788-8E5D-29A438F83A63}"/>
                    </a:ext>
                  </a:extLst>
                </p:cNvPr>
                <p:cNvSpPr>
                  <a:spLocks noChangeShapeType="1"/>
                </p:cNvSpPr>
                <p:nvPr/>
              </p:nvSpPr>
              <p:spPr bwMode="auto">
                <a:xfrm flipH="1">
                  <a:off x="987425" y="1462088"/>
                  <a:ext cx="22225"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7" name="Freeform 27">
                  <a:extLst>
                    <a:ext uri="{FF2B5EF4-FFF2-40B4-BE49-F238E27FC236}">
                      <a16:creationId xmlns:a16="http://schemas.microsoft.com/office/drawing/2014/main" id="{129D73FF-4D30-4889-B12F-5958A54D529E}"/>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8" name="Freeform 28">
                  <a:extLst>
                    <a:ext uri="{FF2B5EF4-FFF2-40B4-BE49-F238E27FC236}">
                      <a16:creationId xmlns:a16="http://schemas.microsoft.com/office/drawing/2014/main" id="{8AF91781-629F-4416-A9BD-FF81BC06A2E2}"/>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9" name="Line 29">
                  <a:extLst>
                    <a:ext uri="{FF2B5EF4-FFF2-40B4-BE49-F238E27FC236}">
                      <a16:creationId xmlns:a16="http://schemas.microsoft.com/office/drawing/2014/main" id="{D91BBA16-38E8-4455-8C83-4FDBE04C953C}"/>
                    </a:ext>
                  </a:extLst>
                </p:cNvPr>
                <p:cNvSpPr>
                  <a:spLocks noChangeShapeType="1"/>
                </p:cNvSpPr>
                <p:nvPr/>
              </p:nvSpPr>
              <p:spPr bwMode="auto">
                <a:xfrm>
                  <a:off x="828675" y="1411288"/>
                  <a:ext cx="30163" cy="127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70" name="Line 30">
                  <a:extLst>
                    <a:ext uri="{FF2B5EF4-FFF2-40B4-BE49-F238E27FC236}">
                      <a16:creationId xmlns:a16="http://schemas.microsoft.com/office/drawing/2014/main" id="{5AA87C79-E936-4B7C-A79E-EE2B75C9FA10}"/>
                    </a:ext>
                  </a:extLst>
                </p:cNvPr>
                <p:cNvSpPr>
                  <a:spLocks noChangeShapeType="1"/>
                </p:cNvSpPr>
                <p:nvPr/>
              </p:nvSpPr>
              <p:spPr bwMode="auto">
                <a:xfrm flipH="1" flipV="1">
                  <a:off x="809625" y="1401763"/>
                  <a:ext cx="63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71" name="Line 31">
                  <a:extLst>
                    <a:ext uri="{FF2B5EF4-FFF2-40B4-BE49-F238E27FC236}">
                      <a16:creationId xmlns:a16="http://schemas.microsoft.com/office/drawing/2014/main" id="{4E5FAC8C-D28E-4DB2-A93D-8A3167CE5D8A}"/>
                    </a:ext>
                  </a:extLst>
                </p:cNvPr>
                <p:cNvSpPr>
                  <a:spLocks noChangeShapeType="1"/>
                </p:cNvSpPr>
                <p:nvPr/>
              </p:nvSpPr>
              <p:spPr bwMode="auto">
                <a:xfrm>
                  <a:off x="741363" y="1387475"/>
                  <a:ext cx="163513" cy="793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72" name="Line 32">
                  <a:extLst>
                    <a:ext uri="{FF2B5EF4-FFF2-40B4-BE49-F238E27FC236}">
                      <a16:creationId xmlns:a16="http://schemas.microsoft.com/office/drawing/2014/main" id="{3FCAE789-C135-44FB-BB85-94FBD1EB9D0E}"/>
                    </a:ext>
                  </a:extLst>
                </p:cNvPr>
                <p:cNvSpPr>
                  <a:spLocks noChangeShapeType="1"/>
                </p:cNvSpPr>
                <p:nvPr/>
              </p:nvSpPr>
              <p:spPr bwMode="auto">
                <a:xfrm flipH="1" flipV="1">
                  <a:off x="641350" y="1673225"/>
                  <a:ext cx="161925" cy="809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73" name="Freeform 33">
                  <a:extLst>
                    <a:ext uri="{FF2B5EF4-FFF2-40B4-BE49-F238E27FC236}">
                      <a16:creationId xmlns:a16="http://schemas.microsoft.com/office/drawing/2014/main" id="{AE9BD2D1-F4DA-4F08-8DD6-A412AD6CBD7B}"/>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74" name="Line 34">
                  <a:extLst>
                    <a:ext uri="{FF2B5EF4-FFF2-40B4-BE49-F238E27FC236}">
                      <a16:creationId xmlns:a16="http://schemas.microsoft.com/office/drawing/2014/main" id="{0B0A6732-EBDD-40AB-8273-9E03899785D5}"/>
                    </a:ext>
                  </a:extLst>
                </p:cNvPr>
                <p:cNvSpPr>
                  <a:spLocks noChangeShapeType="1"/>
                </p:cNvSpPr>
                <p:nvPr/>
              </p:nvSpPr>
              <p:spPr bwMode="auto">
                <a:xfrm flipH="1">
                  <a:off x="665163" y="1514475"/>
                  <a:ext cx="196850" cy="1063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75" name="Line 35">
                  <a:extLst>
                    <a:ext uri="{FF2B5EF4-FFF2-40B4-BE49-F238E27FC236}">
                      <a16:creationId xmlns:a16="http://schemas.microsoft.com/office/drawing/2014/main" id="{5A8B9826-1FFF-4A03-A8E6-DDF44AFCF80B}"/>
                    </a:ext>
                  </a:extLst>
                </p:cNvPr>
                <p:cNvSpPr>
                  <a:spLocks noChangeShapeType="1"/>
                </p:cNvSpPr>
                <p:nvPr/>
              </p:nvSpPr>
              <p:spPr bwMode="auto">
                <a:xfrm flipH="1">
                  <a:off x="706438" y="1593850"/>
                  <a:ext cx="69850" cy="381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76" name="Line 36">
                  <a:extLst>
                    <a:ext uri="{FF2B5EF4-FFF2-40B4-BE49-F238E27FC236}">
                      <a16:creationId xmlns:a16="http://schemas.microsoft.com/office/drawing/2014/main" id="{87E9F83D-8F88-4944-AA9B-DFE2CF71FA8F}"/>
                    </a:ext>
                  </a:extLst>
                </p:cNvPr>
                <p:cNvSpPr>
                  <a:spLocks noChangeShapeType="1"/>
                </p:cNvSpPr>
                <p:nvPr/>
              </p:nvSpPr>
              <p:spPr bwMode="auto">
                <a:xfrm flipH="1">
                  <a:off x="803275" y="1568450"/>
                  <a:ext cx="22225" cy="1111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nvGrpSpPr>
              <p:cNvPr id="160" name="Groupe 159">
                <a:extLst>
                  <a:ext uri="{FF2B5EF4-FFF2-40B4-BE49-F238E27FC236}">
                    <a16:creationId xmlns:a16="http://schemas.microsoft.com/office/drawing/2014/main" id="{57596BC9-7BB1-4A9A-A4BC-4F6BE68E523F}"/>
                  </a:ext>
                </a:extLst>
              </p:cNvPr>
              <p:cNvGrpSpPr/>
              <p:nvPr/>
            </p:nvGrpSpPr>
            <p:grpSpPr>
              <a:xfrm>
                <a:off x="542925" y="1504950"/>
                <a:ext cx="206376" cy="244475"/>
                <a:chOff x="542925" y="1504950"/>
                <a:chExt cx="206376" cy="244475"/>
              </a:xfrm>
              <a:grpFill/>
            </p:grpSpPr>
            <p:sp>
              <p:nvSpPr>
                <p:cNvPr id="161" name="Freeform 37">
                  <a:extLst>
                    <a:ext uri="{FF2B5EF4-FFF2-40B4-BE49-F238E27FC236}">
                      <a16:creationId xmlns:a16="http://schemas.microsoft.com/office/drawing/2014/main" id="{730C3A05-196A-4863-9FC8-9F41DE59B75A}"/>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2" name="Line 38">
                  <a:extLst>
                    <a:ext uri="{FF2B5EF4-FFF2-40B4-BE49-F238E27FC236}">
                      <a16:creationId xmlns:a16="http://schemas.microsoft.com/office/drawing/2014/main" id="{76239497-2E3B-4155-8907-BD45ECC6982D}"/>
                    </a:ext>
                  </a:extLst>
                </p:cNvPr>
                <p:cNvSpPr>
                  <a:spLocks noChangeShapeType="1"/>
                </p:cNvSpPr>
                <p:nvPr/>
              </p:nvSpPr>
              <p:spPr bwMode="auto">
                <a:xfrm flipH="1">
                  <a:off x="549275" y="1624013"/>
                  <a:ext cx="31750"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3" name="Line 39">
                  <a:extLst>
                    <a:ext uri="{FF2B5EF4-FFF2-40B4-BE49-F238E27FC236}">
                      <a16:creationId xmlns:a16="http://schemas.microsoft.com/office/drawing/2014/main" id="{46AE0DF6-0863-44AC-8B11-43D643C6E3A1}"/>
                    </a:ext>
                  </a:extLst>
                </p:cNvPr>
                <p:cNvSpPr>
                  <a:spLocks noChangeShapeType="1"/>
                </p:cNvSpPr>
                <p:nvPr/>
              </p:nvSpPr>
              <p:spPr bwMode="auto">
                <a:xfrm flipH="1" flipV="1">
                  <a:off x="542925" y="1747838"/>
                  <a:ext cx="825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156" name="Groupe 155">
              <a:extLst>
                <a:ext uri="{FF2B5EF4-FFF2-40B4-BE49-F238E27FC236}">
                  <a16:creationId xmlns:a16="http://schemas.microsoft.com/office/drawing/2014/main" id="{BA4B7179-AF21-4E7B-9C9E-DD2F24A75B9F}"/>
                </a:ext>
              </a:extLst>
            </p:cNvPr>
            <p:cNvGrpSpPr>
              <a:grpSpLocks noChangeAspect="1"/>
            </p:cNvGrpSpPr>
            <p:nvPr/>
          </p:nvGrpSpPr>
          <p:grpSpPr>
            <a:xfrm rot="1461115">
              <a:off x="2451661" y="1170010"/>
              <a:ext cx="115933" cy="146510"/>
              <a:chOff x="8185151" y="3092450"/>
              <a:chExt cx="288925" cy="365125"/>
            </a:xfrm>
            <a:grpFill/>
          </p:grpSpPr>
          <p:sp>
            <p:nvSpPr>
              <p:cNvPr id="157" name="Freeform 399">
                <a:extLst>
                  <a:ext uri="{FF2B5EF4-FFF2-40B4-BE49-F238E27FC236}">
                    <a16:creationId xmlns:a16="http://schemas.microsoft.com/office/drawing/2014/main" id="{F4CACA3C-E6DB-43B6-A200-CC54D12AC96B}"/>
                  </a:ext>
                </a:extLst>
              </p:cNvPr>
              <p:cNvSpPr>
                <a:spLocks/>
              </p:cNvSpPr>
              <p:nvPr/>
            </p:nvSpPr>
            <p:spPr bwMode="auto">
              <a:xfrm>
                <a:off x="8185151" y="3092450"/>
                <a:ext cx="288925" cy="365125"/>
              </a:xfrm>
              <a:custGeom>
                <a:avLst/>
                <a:gdLst>
                  <a:gd name="T0" fmla="*/ 0 w 165"/>
                  <a:gd name="T1" fmla="*/ 33 h 199"/>
                  <a:gd name="T2" fmla="*/ 83 w 165"/>
                  <a:gd name="T3" fmla="*/ 0 h 199"/>
                  <a:gd name="T4" fmla="*/ 165 w 165"/>
                  <a:gd name="T5" fmla="*/ 33 h 199"/>
                  <a:gd name="T6" fmla="*/ 83 w 165"/>
                  <a:gd name="T7" fmla="*/ 199 h 199"/>
                  <a:gd name="T8" fmla="*/ 0 w 165"/>
                  <a:gd name="T9" fmla="*/ 33 h 199"/>
                </a:gdLst>
                <a:ahLst/>
                <a:cxnLst>
                  <a:cxn ang="0">
                    <a:pos x="T0" y="T1"/>
                  </a:cxn>
                  <a:cxn ang="0">
                    <a:pos x="T2" y="T3"/>
                  </a:cxn>
                  <a:cxn ang="0">
                    <a:pos x="T4" y="T5"/>
                  </a:cxn>
                  <a:cxn ang="0">
                    <a:pos x="T6" y="T7"/>
                  </a:cxn>
                  <a:cxn ang="0">
                    <a:pos x="T8" y="T9"/>
                  </a:cxn>
                </a:cxnLst>
                <a:rect l="0" t="0" r="r" b="b"/>
                <a:pathLst>
                  <a:path w="165" h="199">
                    <a:moveTo>
                      <a:pt x="0" y="33"/>
                    </a:moveTo>
                    <a:cubicBezTo>
                      <a:pt x="39" y="33"/>
                      <a:pt x="66" y="22"/>
                      <a:pt x="83" y="0"/>
                    </a:cubicBezTo>
                    <a:cubicBezTo>
                      <a:pt x="99" y="22"/>
                      <a:pt x="127" y="33"/>
                      <a:pt x="165" y="33"/>
                    </a:cubicBezTo>
                    <a:cubicBezTo>
                      <a:pt x="165" y="119"/>
                      <a:pt x="138" y="174"/>
                      <a:pt x="83" y="199"/>
                    </a:cubicBezTo>
                    <a:cubicBezTo>
                      <a:pt x="28" y="174"/>
                      <a:pt x="0" y="119"/>
                      <a:pt x="0" y="33"/>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58" name="Freeform 400">
                <a:extLst>
                  <a:ext uri="{FF2B5EF4-FFF2-40B4-BE49-F238E27FC236}">
                    <a16:creationId xmlns:a16="http://schemas.microsoft.com/office/drawing/2014/main" id="{7DE96C47-13DF-4436-BFEE-6CE7BFCC1593}"/>
                  </a:ext>
                </a:extLst>
              </p:cNvPr>
              <p:cNvSpPr>
                <a:spLocks/>
              </p:cNvSpPr>
              <p:nvPr/>
            </p:nvSpPr>
            <p:spPr bwMode="auto">
              <a:xfrm>
                <a:off x="8221663" y="3143250"/>
                <a:ext cx="109538" cy="273050"/>
              </a:xfrm>
              <a:custGeom>
                <a:avLst/>
                <a:gdLst>
                  <a:gd name="T0" fmla="*/ 62 w 62"/>
                  <a:gd name="T1" fmla="*/ 0 h 149"/>
                  <a:gd name="T2" fmla="*/ 0 w 62"/>
                  <a:gd name="T3" fmla="*/ 24 h 149"/>
                  <a:gd name="T4" fmla="*/ 62 w 62"/>
                  <a:gd name="T5" fmla="*/ 149 h 149"/>
                </a:gdLst>
                <a:ahLst/>
                <a:cxnLst>
                  <a:cxn ang="0">
                    <a:pos x="T0" y="T1"/>
                  </a:cxn>
                  <a:cxn ang="0">
                    <a:pos x="T2" y="T3"/>
                  </a:cxn>
                  <a:cxn ang="0">
                    <a:pos x="T4" y="T5"/>
                  </a:cxn>
                </a:cxnLst>
                <a:rect l="0" t="0" r="r" b="b"/>
                <a:pathLst>
                  <a:path w="62" h="149">
                    <a:moveTo>
                      <a:pt x="62" y="0"/>
                    </a:moveTo>
                    <a:cubicBezTo>
                      <a:pt x="49" y="11"/>
                      <a:pt x="27" y="22"/>
                      <a:pt x="0" y="24"/>
                    </a:cubicBezTo>
                    <a:cubicBezTo>
                      <a:pt x="3" y="67"/>
                      <a:pt x="12" y="121"/>
                      <a:pt x="62" y="14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201" name="Groupe 200">
            <a:extLst>
              <a:ext uri="{FF2B5EF4-FFF2-40B4-BE49-F238E27FC236}">
                <a16:creationId xmlns:a16="http://schemas.microsoft.com/office/drawing/2014/main" id="{8E367AFD-B43D-456A-8CD9-4E7187741FE4}"/>
              </a:ext>
            </a:extLst>
          </p:cNvPr>
          <p:cNvGrpSpPr>
            <a:grpSpLocks noChangeAspect="1"/>
          </p:cNvGrpSpPr>
          <p:nvPr/>
        </p:nvGrpSpPr>
        <p:grpSpPr>
          <a:xfrm>
            <a:off x="6173101" y="3030020"/>
            <a:ext cx="333045" cy="339931"/>
            <a:chOff x="2163819" y="1040542"/>
            <a:chExt cx="610741" cy="594122"/>
          </a:xfrm>
          <a:solidFill>
            <a:schemeClr val="bg1"/>
          </a:solidFill>
        </p:grpSpPr>
        <p:grpSp>
          <p:nvGrpSpPr>
            <p:cNvPr id="202" name="Groupe 201">
              <a:extLst>
                <a:ext uri="{FF2B5EF4-FFF2-40B4-BE49-F238E27FC236}">
                  <a16:creationId xmlns:a16="http://schemas.microsoft.com/office/drawing/2014/main" id="{6B111E4B-C1DB-4216-9F00-418609E7E8A7}"/>
                </a:ext>
              </a:extLst>
            </p:cNvPr>
            <p:cNvGrpSpPr>
              <a:grpSpLocks noChangeAspect="1"/>
            </p:cNvGrpSpPr>
            <p:nvPr/>
          </p:nvGrpSpPr>
          <p:grpSpPr>
            <a:xfrm>
              <a:off x="2163819" y="1040542"/>
              <a:ext cx="610741" cy="594122"/>
              <a:chOff x="542925" y="1350963"/>
              <a:chExt cx="466725" cy="454024"/>
            </a:xfrm>
            <a:grpFill/>
          </p:grpSpPr>
          <p:grpSp>
            <p:nvGrpSpPr>
              <p:cNvPr id="207" name="Groupe 206">
                <a:extLst>
                  <a:ext uri="{FF2B5EF4-FFF2-40B4-BE49-F238E27FC236}">
                    <a16:creationId xmlns:a16="http://schemas.microsoft.com/office/drawing/2014/main" id="{4008FAC9-B69E-49D7-8BB6-28EA3B4EEB25}"/>
                  </a:ext>
                </a:extLst>
              </p:cNvPr>
              <p:cNvGrpSpPr/>
              <p:nvPr/>
            </p:nvGrpSpPr>
            <p:grpSpPr>
              <a:xfrm>
                <a:off x="598488" y="1350963"/>
                <a:ext cx="411162" cy="454024"/>
                <a:chOff x="598488" y="1350963"/>
                <a:chExt cx="411162" cy="454024"/>
              </a:xfrm>
              <a:grpFill/>
            </p:grpSpPr>
            <p:sp>
              <p:nvSpPr>
                <p:cNvPr id="212" name="Line 24">
                  <a:extLst>
                    <a:ext uri="{FF2B5EF4-FFF2-40B4-BE49-F238E27FC236}">
                      <a16:creationId xmlns:a16="http://schemas.microsoft.com/office/drawing/2014/main" id="{1332329E-4A25-478B-B2A1-F7195961AFBB}"/>
                    </a:ext>
                  </a:extLst>
                </p:cNvPr>
                <p:cNvSpPr>
                  <a:spLocks noChangeShapeType="1"/>
                </p:cNvSpPr>
                <p:nvPr/>
              </p:nvSpPr>
              <p:spPr bwMode="auto">
                <a:xfrm flipH="1">
                  <a:off x="969963" y="1393825"/>
                  <a:ext cx="33338" cy="2222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13" name="Line 25">
                  <a:extLst>
                    <a:ext uri="{FF2B5EF4-FFF2-40B4-BE49-F238E27FC236}">
                      <a16:creationId xmlns:a16="http://schemas.microsoft.com/office/drawing/2014/main" id="{273B78F2-D142-4865-9F37-EC5D8A0ECC59}"/>
                    </a:ext>
                  </a:extLst>
                </p:cNvPr>
                <p:cNvSpPr>
                  <a:spLocks noChangeShapeType="1"/>
                </p:cNvSpPr>
                <p:nvPr/>
              </p:nvSpPr>
              <p:spPr bwMode="auto">
                <a:xfrm flipH="1">
                  <a:off x="938213" y="1350963"/>
                  <a:ext cx="14288" cy="285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14" name="Line 26">
                  <a:extLst>
                    <a:ext uri="{FF2B5EF4-FFF2-40B4-BE49-F238E27FC236}">
                      <a16:creationId xmlns:a16="http://schemas.microsoft.com/office/drawing/2014/main" id="{C5A3CE74-F7E8-4FC0-BBA3-0F5CAF5EF925}"/>
                    </a:ext>
                  </a:extLst>
                </p:cNvPr>
                <p:cNvSpPr>
                  <a:spLocks noChangeShapeType="1"/>
                </p:cNvSpPr>
                <p:nvPr/>
              </p:nvSpPr>
              <p:spPr bwMode="auto">
                <a:xfrm flipH="1">
                  <a:off x="987425" y="1462088"/>
                  <a:ext cx="22225"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15" name="Freeform 27">
                  <a:extLst>
                    <a:ext uri="{FF2B5EF4-FFF2-40B4-BE49-F238E27FC236}">
                      <a16:creationId xmlns:a16="http://schemas.microsoft.com/office/drawing/2014/main" id="{EB3EA022-84CC-4BA8-A29F-760752C129CE}"/>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16" name="Freeform 28">
                  <a:extLst>
                    <a:ext uri="{FF2B5EF4-FFF2-40B4-BE49-F238E27FC236}">
                      <a16:creationId xmlns:a16="http://schemas.microsoft.com/office/drawing/2014/main" id="{82874E54-12FE-49FF-B6CD-D8E4DDA84050}"/>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17" name="Line 29">
                  <a:extLst>
                    <a:ext uri="{FF2B5EF4-FFF2-40B4-BE49-F238E27FC236}">
                      <a16:creationId xmlns:a16="http://schemas.microsoft.com/office/drawing/2014/main" id="{5145783D-101E-4EE6-B51E-76FD6C9FC1D7}"/>
                    </a:ext>
                  </a:extLst>
                </p:cNvPr>
                <p:cNvSpPr>
                  <a:spLocks noChangeShapeType="1"/>
                </p:cNvSpPr>
                <p:nvPr/>
              </p:nvSpPr>
              <p:spPr bwMode="auto">
                <a:xfrm>
                  <a:off x="828675" y="1411288"/>
                  <a:ext cx="30163" cy="127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18" name="Line 30">
                  <a:extLst>
                    <a:ext uri="{FF2B5EF4-FFF2-40B4-BE49-F238E27FC236}">
                      <a16:creationId xmlns:a16="http://schemas.microsoft.com/office/drawing/2014/main" id="{A3FC23D0-85E7-46DC-A7F7-BFEDE079FC88}"/>
                    </a:ext>
                  </a:extLst>
                </p:cNvPr>
                <p:cNvSpPr>
                  <a:spLocks noChangeShapeType="1"/>
                </p:cNvSpPr>
                <p:nvPr/>
              </p:nvSpPr>
              <p:spPr bwMode="auto">
                <a:xfrm flipH="1" flipV="1">
                  <a:off x="809625" y="1401763"/>
                  <a:ext cx="63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19" name="Line 31">
                  <a:extLst>
                    <a:ext uri="{FF2B5EF4-FFF2-40B4-BE49-F238E27FC236}">
                      <a16:creationId xmlns:a16="http://schemas.microsoft.com/office/drawing/2014/main" id="{8C552F6D-B534-4ECA-B7C6-A2AF3A223599}"/>
                    </a:ext>
                  </a:extLst>
                </p:cNvPr>
                <p:cNvSpPr>
                  <a:spLocks noChangeShapeType="1"/>
                </p:cNvSpPr>
                <p:nvPr/>
              </p:nvSpPr>
              <p:spPr bwMode="auto">
                <a:xfrm>
                  <a:off x="741363" y="1387475"/>
                  <a:ext cx="163513" cy="793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20" name="Line 32">
                  <a:extLst>
                    <a:ext uri="{FF2B5EF4-FFF2-40B4-BE49-F238E27FC236}">
                      <a16:creationId xmlns:a16="http://schemas.microsoft.com/office/drawing/2014/main" id="{C2006073-704A-4BC5-BA21-D69DF7D31E44}"/>
                    </a:ext>
                  </a:extLst>
                </p:cNvPr>
                <p:cNvSpPr>
                  <a:spLocks noChangeShapeType="1"/>
                </p:cNvSpPr>
                <p:nvPr/>
              </p:nvSpPr>
              <p:spPr bwMode="auto">
                <a:xfrm flipH="1" flipV="1">
                  <a:off x="641350" y="1673225"/>
                  <a:ext cx="161925" cy="809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21" name="Freeform 33">
                  <a:extLst>
                    <a:ext uri="{FF2B5EF4-FFF2-40B4-BE49-F238E27FC236}">
                      <a16:creationId xmlns:a16="http://schemas.microsoft.com/office/drawing/2014/main" id="{C4A14D5F-BF98-4E5F-A2E8-238843E1AE97}"/>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22" name="Line 34">
                  <a:extLst>
                    <a:ext uri="{FF2B5EF4-FFF2-40B4-BE49-F238E27FC236}">
                      <a16:creationId xmlns:a16="http://schemas.microsoft.com/office/drawing/2014/main" id="{0EE156B3-555C-447A-A8E0-74B659848371}"/>
                    </a:ext>
                  </a:extLst>
                </p:cNvPr>
                <p:cNvSpPr>
                  <a:spLocks noChangeShapeType="1"/>
                </p:cNvSpPr>
                <p:nvPr/>
              </p:nvSpPr>
              <p:spPr bwMode="auto">
                <a:xfrm flipH="1">
                  <a:off x="665163" y="1514475"/>
                  <a:ext cx="196850" cy="1063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23" name="Line 35">
                  <a:extLst>
                    <a:ext uri="{FF2B5EF4-FFF2-40B4-BE49-F238E27FC236}">
                      <a16:creationId xmlns:a16="http://schemas.microsoft.com/office/drawing/2014/main" id="{306ED3B0-8F7C-4B2B-B5AC-82443D587548}"/>
                    </a:ext>
                  </a:extLst>
                </p:cNvPr>
                <p:cNvSpPr>
                  <a:spLocks noChangeShapeType="1"/>
                </p:cNvSpPr>
                <p:nvPr/>
              </p:nvSpPr>
              <p:spPr bwMode="auto">
                <a:xfrm flipH="1">
                  <a:off x="706438" y="1593850"/>
                  <a:ext cx="69850" cy="381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24" name="Line 36">
                  <a:extLst>
                    <a:ext uri="{FF2B5EF4-FFF2-40B4-BE49-F238E27FC236}">
                      <a16:creationId xmlns:a16="http://schemas.microsoft.com/office/drawing/2014/main" id="{AA4C3A55-4F6B-4414-9352-26210B6C7C0B}"/>
                    </a:ext>
                  </a:extLst>
                </p:cNvPr>
                <p:cNvSpPr>
                  <a:spLocks noChangeShapeType="1"/>
                </p:cNvSpPr>
                <p:nvPr/>
              </p:nvSpPr>
              <p:spPr bwMode="auto">
                <a:xfrm flipH="1">
                  <a:off x="803275" y="1568450"/>
                  <a:ext cx="22225" cy="1111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nvGrpSpPr>
              <p:cNvPr id="208" name="Groupe 207">
                <a:extLst>
                  <a:ext uri="{FF2B5EF4-FFF2-40B4-BE49-F238E27FC236}">
                    <a16:creationId xmlns:a16="http://schemas.microsoft.com/office/drawing/2014/main" id="{C3BAB9A5-5C51-458D-A497-E880F2B79279}"/>
                  </a:ext>
                </a:extLst>
              </p:cNvPr>
              <p:cNvGrpSpPr/>
              <p:nvPr/>
            </p:nvGrpSpPr>
            <p:grpSpPr>
              <a:xfrm>
                <a:off x="542925" y="1504950"/>
                <a:ext cx="206376" cy="244475"/>
                <a:chOff x="542925" y="1504950"/>
                <a:chExt cx="206376" cy="244475"/>
              </a:xfrm>
              <a:grpFill/>
            </p:grpSpPr>
            <p:sp>
              <p:nvSpPr>
                <p:cNvPr id="209" name="Freeform 37">
                  <a:extLst>
                    <a:ext uri="{FF2B5EF4-FFF2-40B4-BE49-F238E27FC236}">
                      <a16:creationId xmlns:a16="http://schemas.microsoft.com/office/drawing/2014/main" id="{35E28C84-F1D7-4CCB-90EB-97F9BA674FB4}"/>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10" name="Line 38">
                  <a:extLst>
                    <a:ext uri="{FF2B5EF4-FFF2-40B4-BE49-F238E27FC236}">
                      <a16:creationId xmlns:a16="http://schemas.microsoft.com/office/drawing/2014/main" id="{3D2B2460-58EB-4936-A420-5BE0F0352907}"/>
                    </a:ext>
                  </a:extLst>
                </p:cNvPr>
                <p:cNvSpPr>
                  <a:spLocks noChangeShapeType="1"/>
                </p:cNvSpPr>
                <p:nvPr/>
              </p:nvSpPr>
              <p:spPr bwMode="auto">
                <a:xfrm flipH="1">
                  <a:off x="549275" y="1624013"/>
                  <a:ext cx="31750"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11" name="Line 39">
                  <a:extLst>
                    <a:ext uri="{FF2B5EF4-FFF2-40B4-BE49-F238E27FC236}">
                      <a16:creationId xmlns:a16="http://schemas.microsoft.com/office/drawing/2014/main" id="{0017E835-FB38-4AD8-B77A-764475839E7F}"/>
                    </a:ext>
                  </a:extLst>
                </p:cNvPr>
                <p:cNvSpPr>
                  <a:spLocks noChangeShapeType="1"/>
                </p:cNvSpPr>
                <p:nvPr/>
              </p:nvSpPr>
              <p:spPr bwMode="auto">
                <a:xfrm flipH="1" flipV="1">
                  <a:off x="542925" y="1747838"/>
                  <a:ext cx="825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204" name="Groupe 203">
              <a:extLst>
                <a:ext uri="{FF2B5EF4-FFF2-40B4-BE49-F238E27FC236}">
                  <a16:creationId xmlns:a16="http://schemas.microsoft.com/office/drawing/2014/main" id="{70227C96-CAE9-4618-8F89-19FB71EC40B8}"/>
                </a:ext>
              </a:extLst>
            </p:cNvPr>
            <p:cNvGrpSpPr>
              <a:grpSpLocks noChangeAspect="1"/>
            </p:cNvGrpSpPr>
            <p:nvPr/>
          </p:nvGrpSpPr>
          <p:grpSpPr>
            <a:xfrm rot="1461115">
              <a:off x="2451661" y="1170010"/>
              <a:ext cx="115933" cy="146510"/>
              <a:chOff x="8185151" y="3092450"/>
              <a:chExt cx="288925" cy="365125"/>
            </a:xfrm>
            <a:grpFill/>
          </p:grpSpPr>
          <p:sp>
            <p:nvSpPr>
              <p:cNvPr id="205" name="Freeform 399">
                <a:extLst>
                  <a:ext uri="{FF2B5EF4-FFF2-40B4-BE49-F238E27FC236}">
                    <a16:creationId xmlns:a16="http://schemas.microsoft.com/office/drawing/2014/main" id="{2428DC5E-4F58-4FE2-AEF2-250A8839AAF4}"/>
                  </a:ext>
                </a:extLst>
              </p:cNvPr>
              <p:cNvSpPr>
                <a:spLocks/>
              </p:cNvSpPr>
              <p:nvPr/>
            </p:nvSpPr>
            <p:spPr bwMode="auto">
              <a:xfrm>
                <a:off x="8185151" y="3092450"/>
                <a:ext cx="288925" cy="365125"/>
              </a:xfrm>
              <a:custGeom>
                <a:avLst/>
                <a:gdLst>
                  <a:gd name="T0" fmla="*/ 0 w 165"/>
                  <a:gd name="T1" fmla="*/ 33 h 199"/>
                  <a:gd name="T2" fmla="*/ 83 w 165"/>
                  <a:gd name="T3" fmla="*/ 0 h 199"/>
                  <a:gd name="T4" fmla="*/ 165 w 165"/>
                  <a:gd name="T5" fmla="*/ 33 h 199"/>
                  <a:gd name="T6" fmla="*/ 83 w 165"/>
                  <a:gd name="T7" fmla="*/ 199 h 199"/>
                  <a:gd name="T8" fmla="*/ 0 w 165"/>
                  <a:gd name="T9" fmla="*/ 33 h 199"/>
                </a:gdLst>
                <a:ahLst/>
                <a:cxnLst>
                  <a:cxn ang="0">
                    <a:pos x="T0" y="T1"/>
                  </a:cxn>
                  <a:cxn ang="0">
                    <a:pos x="T2" y="T3"/>
                  </a:cxn>
                  <a:cxn ang="0">
                    <a:pos x="T4" y="T5"/>
                  </a:cxn>
                  <a:cxn ang="0">
                    <a:pos x="T6" y="T7"/>
                  </a:cxn>
                  <a:cxn ang="0">
                    <a:pos x="T8" y="T9"/>
                  </a:cxn>
                </a:cxnLst>
                <a:rect l="0" t="0" r="r" b="b"/>
                <a:pathLst>
                  <a:path w="165" h="199">
                    <a:moveTo>
                      <a:pt x="0" y="33"/>
                    </a:moveTo>
                    <a:cubicBezTo>
                      <a:pt x="39" y="33"/>
                      <a:pt x="66" y="22"/>
                      <a:pt x="83" y="0"/>
                    </a:cubicBezTo>
                    <a:cubicBezTo>
                      <a:pt x="99" y="22"/>
                      <a:pt x="127" y="33"/>
                      <a:pt x="165" y="33"/>
                    </a:cubicBezTo>
                    <a:cubicBezTo>
                      <a:pt x="165" y="119"/>
                      <a:pt x="138" y="174"/>
                      <a:pt x="83" y="199"/>
                    </a:cubicBezTo>
                    <a:cubicBezTo>
                      <a:pt x="28" y="174"/>
                      <a:pt x="0" y="119"/>
                      <a:pt x="0" y="33"/>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06" name="Freeform 400">
                <a:extLst>
                  <a:ext uri="{FF2B5EF4-FFF2-40B4-BE49-F238E27FC236}">
                    <a16:creationId xmlns:a16="http://schemas.microsoft.com/office/drawing/2014/main" id="{D9E46066-A795-4A9B-9E0D-7DDE24957A3B}"/>
                  </a:ext>
                </a:extLst>
              </p:cNvPr>
              <p:cNvSpPr>
                <a:spLocks/>
              </p:cNvSpPr>
              <p:nvPr/>
            </p:nvSpPr>
            <p:spPr bwMode="auto">
              <a:xfrm>
                <a:off x="8221663" y="3143250"/>
                <a:ext cx="109538" cy="273050"/>
              </a:xfrm>
              <a:custGeom>
                <a:avLst/>
                <a:gdLst>
                  <a:gd name="T0" fmla="*/ 62 w 62"/>
                  <a:gd name="T1" fmla="*/ 0 h 149"/>
                  <a:gd name="T2" fmla="*/ 0 w 62"/>
                  <a:gd name="T3" fmla="*/ 24 h 149"/>
                  <a:gd name="T4" fmla="*/ 62 w 62"/>
                  <a:gd name="T5" fmla="*/ 149 h 149"/>
                </a:gdLst>
                <a:ahLst/>
                <a:cxnLst>
                  <a:cxn ang="0">
                    <a:pos x="T0" y="T1"/>
                  </a:cxn>
                  <a:cxn ang="0">
                    <a:pos x="T2" y="T3"/>
                  </a:cxn>
                  <a:cxn ang="0">
                    <a:pos x="T4" y="T5"/>
                  </a:cxn>
                </a:cxnLst>
                <a:rect l="0" t="0" r="r" b="b"/>
                <a:pathLst>
                  <a:path w="62" h="149">
                    <a:moveTo>
                      <a:pt x="62" y="0"/>
                    </a:moveTo>
                    <a:cubicBezTo>
                      <a:pt x="49" y="11"/>
                      <a:pt x="27" y="22"/>
                      <a:pt x="0" y="24"/>
                    </a:cubicBezTo>
                    <a:cubicBezTo>
                      <a:pt x="3" y="67"/>
                      <a:pt x="12" y="121"/>
                      <a:pt x="62" y="14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225" name="Groupe 224">
            <a:extLst>
              <a:ext uri="{FF2B5EF4-FFF2-40B4-BE49-F238E27FC236}">
                <a16:creationId xmlns:a16="http://schemas.microsoft.com/office/drawing/2014/main" id="{9143C2DC-138F-44D9-807E-73597801BCE1}"/>
              </a:ext>
            </a:extLst>
          </p:cNvPr>
          <p:cNvGrpSpPr/>
          <p:nvPr/>
        </p:nvGrpSpPr>
        <p:grpSpPr>
          <a:xfrm>
            <a:off x="7659220" y="53673"/>
            <a:ext cx="619139" cy="627847"/>
            <a:chOff x="5168548" y="1079799"/>
            <a:chExt cx="282534" cy="354599"/>
          </a:xfrm>
        </p:grpSpPr>
        <p:sp>
          <p:nvSpPr>
            <p:cNvPr id="226" name="Forme libre 84">
              <a:extLst>
                <a:ext uri="{FF2B5EF4-FFF2-40B4-BE49-F238E27FC236}">
                  <a16:creationId xmlns:a16="http://schemas.microsoft.com/office/drawing/2014/main" id="{749B1AA6-34FC-4BF9-ADD9-1467BB4DFFBD}"/>
                </a:ext>
              </a:extLst>
            </p:cNvPr>
            <p:cNvSpPr/>
            <p:nvPr/>
          </p:nvSpPr>
          <p:spPr>
            <a:xfrm>
              <a:off x="5168548" y="1115105"/>
              <a:ext cx="152783" cy="40679"/>
            </a:xfrm>
            <a:custGeom>
              <a:avLst/>
              <a:gdLst>
                <a:gd name="connsiteX0" fmla="*/ 23800 w 152783"/>
                <a:gd name="connsiteY0" fmla="*/ 40679 h 40679"/>
                <a:gd name="connsiteX1" fmla="*/ 152784 w 152783"/>
                <a:gd name="connsiteY1" fmla="*/ 40679 h 40679"/>
                <a:gd name="connsiteX2" fmla="*/ 152784 w 152783"/>
                <a:gd name="connsiteY2" fmla="*/ 0 h 40679"/>
                <a:gd name="connsiteX3" fmla="*/ 23800 w 152783"/>
                <a:gd name="connsiteY3" fmla="*/ 0 h 40679"/>
                <a:gd name="connsiteX4" fmla="*/ 0 w 152783"/>
                <a:gd name="connsiteY4" fmla="*/ 20723 h 40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783" h="40679">
                  <a:moveTo>
                    <a:pt x="23800" y="40679"/>
                  </a:moveTo>
                  <a:lnTo>
                    <a:pt x="152784" y="40679"/>
                  </a:lnTo>
                  <a:lnTo>
                    <a:pt x="152784" y="0"/>
                  </a:lnTo>
                  <a:lnTo>
                    <a:pt x="23800" y="0"/>
                  </a:lnTo>
                  <a:lnTo>
                    <a:pt x="0" y="20723"/>
                  </a:lnTo>
                  <a:close/>
                </a:path>
              </a:pathLst>
            </a:custGeom>
            <a:noFill/>
            <a:ln w="3175" cap="rnd">
              <a:solidFill>
                <a:srgbClr val="C0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27" name="Forme libre 85">
              <a:extLst>
                <a:ext uri="{FF2B5EF4-FFF2-40B4-BE49-F238E27FC236}">
                  <a16:creationId xmlns:a16="http://schemas.microsoft.com/office/drawing/2014/main" id="{EF6E7A32-3D4A-4B90-A166-800D195B9109}"/>
                </a:ext>
              </a:extLst>
            </p:cNvPr>
            <p:cNvSpPr/>
            <p:nvPr/>
          </p:nvSpPr>
          <p:spPr>
            <a:xfrm>
              <a:off x="5321331" y="1178810"/>
              <a:ext cx="129751" cy="40679"/>
            </a:xfrm>
            <a:custGeom>
              <a:avLst/>
              <a:gdLst>
                <a:gd name="connsiteX0" fmla="*/ 103647 w 129751"/>
                <a:gd name="connsiteY0" fmla="*/ 40679 h 40679"/>
                <a:gd name="connsiteX1" fmla="*/ 0 w 129751"/>
                <a:gd name="connsiteY1" fmla="*/ 40679 h 40679"/>
                <a:gd name="connsiteX2" fmla="*/ 0 w 129751"/>
                <a:gd name="connsiteY2" fmla="*/ 0 h 40679"/>
                <a:gd name="connsiteX3" fmla="*/ 103647 w 129751"/>
                <a:gd name="connsiteY3" fmla="*/ 0 h 40679"/>
                <a:gd name="connsiteX4" fmla="*/ 129751 w 129751"/>
                <a:gd name="connsiteY4" fmla="*/ 20723 h 40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1" h="40679">
                  <a:moveTo>
                    <a:pt x="103647" y="40679"/>
                  </a:moveTo>
                  <a:lnTo>
                    <a:pt x="0" y="40679"/>
                  </a:lnTo>
                  <a:lnTo>
                    <a:pt x="0" y="0"/>
                  </a:lnTo>
                  <a:lnTo>
                    <a:pt x="103647" y="0"/>
                  </a:lnTo>
                  <a:lnTo>
                    <a:pt x="129751" y="20723"/>
                  </a:lnTo>
                  <a:close/>
                </a:path>
              </a:pathLst>
            </a:custGeom>
            <a:noFill/>
            <a:ln w="3175" cap="rnd">
              <a:solidFill>
                <a:srgbClr val="C0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28" name="Forme libre 86">
              <a:extLst>
                <a:ext uri="{FF2B5EF4-FFF2-40B4-BE49-F238E27FC236}">
                  <a16:creationId xmlns:a16="http://schemas.microsoft.com/office/drawing/2014/main" id="{11CF0203-A36C-4C47-AD69-3D69194B41DB}"/>
                </a:ext>
              </a:extLst>
            </p:cNvPr>
            <p:cNvSpPr/>
            <p:nvPr/>
          </p:nvSpPr>
          <p:spPr>
            <a:xfrm>
              <a:off x="5215381" y="1240980"/>
              <a:ext cx="106718" cy="39911"/>
            </a:xfrm>
            <a:custGeom>
              <a:avLst/>
              <a:gdLst>
                <a:gd name="connsiteX0" fmla="*/ 21497 w 106718"/>
                <a:gd name="connsiteY0" fmla="*/ 39912 h 39911"/>
                <a:gd name="connsiteX1" fmla="*/ 106719 w 106718"/>
                <a:gd name="connsiteY1" fmla="*/ 39912 h 39911"/>
                <a:gd name="connsiteX2" fmla="*/ 106719 w 106718"/>
                <a:gd name="connsiteY2" fmla="*/ 0 h 39911"/>
                <a:gd name="connsiteX3" fmla="*/ 21497 w 106718"/>
                <a:gd name="connsiteY3" fmla="*/ 0 h 39911"/>
                <a:gd name="connsiteX4" fmla="*/ 0 w 106718"/>
                <a:gd name="connsiteY4" fmla="*/ 20723 h 39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18" h="39911">
                  <a:moveTo>
                    <a:pt x="21497" y="39912"/>
                  </a:moveTo>
                  <a:lnTo>
                    <a:pt x="106719" y="39912"/>
                  </a:lnTo>
                  <a:lnTo>
                    <a:pt x="106719" y="0"/>
                  </a:lnTo>
                  <a:lnTo>
                    <a:pt x="21497" y="0"/>
                  </a:lnTo>
                  <a:lnTo>
                    <a:pt x="0" y="20723"/>
                  </a:lnTo>
                  <a:close/>
                </a:path>
              </a:pathLst>
            </a:custGeom>
            <a:noFill/>
            <a:ln w="3175" cap="rnd">
              <a:solidFill>
                <a:srgbClr val="C0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29" name="Forme libre 87">
              <a:extLst>
                <a:ext uri="{FF2B5EF4-FFF2-40B4-BE49-F238E27FC236}">
                  <a16:creationId xmlns:a16="http://schemas.microsoft.com/office/drawing/2014/main" id="{8EFE5CA3-3B41-4FB5-90F9-02B485D19518}"/>
                </a:ext>
              </a:extLst>
            </p:cNvPr>
            <p:cNvSpPr/>
            <p:nvPr/>
          </p:nvSpPr>
          <p:spPr>
            <a:xfrm>
              <a:off x="5299834" y="1158087"/>
              <a:ext cx="7677" cy="82125"/>
            </a:xfrm>
            <a:custGeom>
              <a:avLst/>
              <a:gdLst>
                <a:gd name="connsiteX0" fmla="*/ 0 w 7677"/>
                <a:gd name="connsiteY0" fmla="*/ 82126 h 82125"/>
                <a:gd name="connsiteX1" fmla="*/ 0 w 7677"/>
                <a:gd name="connsiteY1" fmla="*/ 0 h 82125"/>
              </a:gdLst>
              <a:ahLst/>
              <a:cxnLst>
                <a:cxn ang="0">
                  <a:pos x="connsiteX0" y="connsiteY0"/>
                </a:cxn>
                <a:cxn ang="0">
                  <a:pos x="connsiteX1" y="connsiteY1"/>
                </a:cxn>
              </a:cxnLst>
              <a:rect l="l" t="t" r="r" b="b"/>
              <a:pathLst>
                <a:path w="7677" h="82125">
                  <a:moveTo>
                    <a:pt x="0" y="82126"/>
                  </a:moveTo>
                  <a:lnTo>
                    <a:pt x="0" y="0"/>
                  </a:lnTo>
                </a:path>
              </a:pathLst>
            </a:custGeom>
            <a:ln w="3175" cap="rnd">
              <a:solidFill>
                <a:srgbClr val="C0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30" name="Forme libre 88">
              <a:extLst>
                <a:ext uri="{FF2B5EF4-FFF2-40B4-BE49-F238E27FC236}">
                  <a16:creationId xmlns:a16="http://schemas.microsoft.com/office/drawing/2014/main" id="{7B7B98BC-B167-4C58-802A-AE776796D7F8}"/>
                </a:ext>
              </a:extLst>
            </p:cNvPr>
            <p:cNvSpPr/>
            <p:nvPr/>
          </p:nvSpPr>
          <p:spPr>
            <a:xfrm>
              <a:off x="5299834" y="1220257"/>
              <a:ext cx="39923" cy="204930"/>
            </a:xfrm>
            <a:custGeom>
              <a:avLst/>
              <a:gdLst>
                <a:gd name="connsiteX0" fmla="*/ 39924 w 39923"/>
                <a:gd name="connsiteY0" fmla="*/ 0 h 204930"/>
                <a:gd name="connsiteX1" fmla="*/ 39924 w 39923"/>
                <a:gd name="connsiteY1" fmla="*/ 204931 h 204930"/>
                <a:gd name="connsiteX2" fmla="*/ 0 w 39923"/>
                <a:gd name="connsiteY2" fmla="*/ 204931 h 204930"/>
                <a:gd name="connsiteX3" fmla="*/ 0 w 39923"/>
                <a:gd name="connsiteY3" fmla="*/ 60635 h 204930"/>
              </a:gdLst>
              <a:ahLst/>
              <a:cxnLst>
                <a:cxn ang="0">
                  <a:pos x="connsiteX0" y="connsiteY0"/>
                </a:cxn>
                <a:cxn ang="0">
                  <a:pos x="connsiteX1" y="connsiteY1"/>
                </a:cxn>
                <a:cxn ang="0">
                  <a:pos x="connsiteX2" y="connsiteY2"/>
                </a:cxn>
                <a:cxn ang="0">
                  <a:pos x="connsiteX3" y="connsiteY3"/>
                </a:cxn>
              </a:cxnLst>
              <a:rect l="l" t="t" r="r" b="b"/>
              <a:pathLst>
                <a:path w="39923" h="204930">
                  <a:moveTo>
                    <a:pt x="39924" y="0"/>
                  </a:moveTo>
                  <a:lnTo>
                    <a:pt x="39924" y="204931"/>
                  </a:lnTo>
                  <a:lnTo>
                    <a:pt x="0" y="204931"/>
                  </a:lnTo>
                  <a:lnTo>
                    <a:pt x="0" y="60635"/>
                  </a:lnTo>
                </a:path>
              </a:pathLst>
            </a:custGeom>
            <a:noFill/>
            <a:ln w="3175" cap="rnd">
              <a:solidFill>
                <a:srgbClr val="C0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31" name="Forme libre 89">
              <a:extLst>
                <a:ext uri="{FF2B5EF4-FFF2-40B4-BE49-F238E27FC236}">
                  <a16:creationId xmlns:a16="http://schemas.microsoft.com/office/drawing/2014/main" id="{8B445A6E-6154-4103-BE9E-1E597E4DBD13}"/>
                </a:ext>
              </a:extLst>
            </p:cNvPr>
            <p:cNvSpPr/>
            <p:nvPr/>
          </p:nvSpPr>
          <p:spPr>
            <a:xfrm>
              <a:off x="5299834" y="1079799"/>
              <a:ext cx="39923" cy="98243"/>
            </a:xfrm>
            <a:custGeom>
              <a:avLst/>
              <a:gdLst>
                <a:gd name="connsiteX0" fmla="*/ 0 w 39923"/>
                <a:gd name="connsiteY0" fmla="*/ 35306 h 98243"/>
                <a:gd name="connsiteX1" fmla="*/ 0 w 39923"/>
                <a:gd name="connsiteY1" fmla="*/ 19956 h 98243"/>
                <a:gd name="connsiteX2" fmla="*/ 19962 w 39923"/>
                <a:gd name="connsiteY2" fmla="*/ 0 h 98243"/>
                <a:gd name="connsiteX3" fmla="*/ 39924 w 39923"/>
                <a:gd name="connsiteY3" fmla="*/ 19956 h 98243"/>
                <a:gd name="connsiteX4" fmla="*/ 39924 w 39923"/>
                <a:gd name="connsiteY4" fmla="*/ 98244 h 9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23" h="98243">
                  <a:moveTo>
                    <a:pt x="0" y="35306"/>
                  </a:moveTo>
                  <a:lnTo>
                    <a:pt x="0" y="19956"/>
                  </a:lnTo>
                  <a:cubicBezTo>
                    <a:pt x="0" y="9210"/>
                    <a:pt x="9213" y="0"/>
                    <a:pt x="19962" y="0"/>
                  </a:cubicBezTo>
                  <a:cubicBezTo>
                    <a:pt x="30710" y="0"/>
                    <a:pt x="39924" y="9210"/>
                    <a:pt x="39924" y="19956"/>
                  </a:cubicBezTo>
                  <a:lnTo>
                    <a:pt x="39924" y="98244"/>
                  </a:lnTo>
                </a:path>
              </a:pathLst>
            </a:custGeom>
            <a:noFill/>
            <a:ln w="3175" cap="rnd">
              <a:solidFill>
                <a:srgbClr val="C0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32" name="Forme libre 90">
              <a:extLst>
                <a:ext uri="{FF2B5EF4-FFF2-40B4-BE49-F238E27FC236}">
                  <a16:creationId xmlns:a16="http://schemas.microsoft.com/office/drawing/2014/main" id="{EDA80D54-2758-41B3-A0F3-650D633B99D6}"/>
                </a:ext>
              </a:extLst>
            </p:cNvPr>
            <p:cNvSpPr/>
            <p:nvPr/>
          </p:nvSpPr>
          <p:spPr>
            <a:xfrm>
              <a:off x="5264517" y="1426723"/>
              <a:ext cx="130518" cy="7675"/>
            </a:xfrm>
            <a:custGeom>
              <a:avLst/>
              <a:gdLst>
                <a:gd name="connsiteX0" fmla="*/ 0 w 130518"/>
                <a:gd name="connsiteY0" fmla="*/ 0 h 7675"/>
                <a:gd name="connsiteX1" fmla="*/ 130519 w 130518"/>
                <a:gd name="connsiteY1" fmla="*/ 0 h 7675"/>
              </a:gdLst>
              <a:ahLst/>
              <a:cxnLst>
                <a:cxn ang="0">
                  <a:pos x="connsiteX0" y="connsiteY0"/>
                </a:cxn>
                <a:cxn ang="0">
                  <a:pos x="connsiteX1" y="connsiteY1"/>
                </a:cxn>
              </a:cxnLst>
              <a:rect l="l" t="t" r="r" b="b"/>
              <a:pathLst>
                <a:path w="130518" h="7675">
                  <a:moveTo>
                    <a:pt x="0" y="0"/>
                  </a:moveTo>
                  <a:lnTo>
                    <a:pt x="130519" y="0"/>
                  </a:lnTo>
                </a:path>
              </a:pathLst>
            </a:custGeom>
            <a:ln w="3175" cap="rnd">
              <a:solidFill>
                <a:srgbClr val="C0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33" name="Forme libre 91">
              <a:extLst>
                <a:ext uri="{FF2B5EF4-FFF2-40B4-BE49-F238E27FC236}">
                  <a16:creationId xmlns:a16="http://schemas.microsoft.com/office/drawing/2014/main" id="{17E7539D-5049-46CB-B08C-AD5B0955F42F}"/>
                </a:ext>
              </a:extLst>
            </p:cNvPr>
            <p:cNvSpPr/>
            <p:nvPr/>
          </p:nvSpPr>
          <p:spPr>
            <a:xfrm>
              <a:off x="5230736" y="1426723"/>
              <a:ext cx="8445" cy="7675"/>
            </a:xfrm>
            <a:custGeom>
              <a:avLst/>
              <a:gdLst>
                <a:gd name="connsiteX0" fmla="*/ 0 w 8445"/>
                <a:gd name="connsiteY0" fmla="*/ 0 h 7675"/>
                <a:gd name="connsiteX1" fmla="*/ 8446 w 8445"/>
                <a:gd name="connsiteY1" fmla="*/ 0 h 7675"/>
              </a:gdLst>
              <a:ahLst/>
              <a:cxnLst>
                <a:cxn ang="0">
                  <a:pos x="connsiteX0" y="connsiteY0"/>
                </a:cxn>
                <a:cxn ang="0">
                  <a:pos x="connsiteX1" y="connsiteY1"/>
                </a:cxn>
              </a:cxnLst>
              <a:rect l="l" t="t" r="r" b="b"/>
              <a:pathLst>
                <a:path w="8445" h="7675">
                  <a:moveTo>
                    <a:pt x="0" y="0"/>
                  </a:moveTo>
                  <a:lnTo>
                    <a:pt x="8446" y="0"/>
                  </a:lnTo>
                </a:path>
              </a:pathLst>
            </a:custGeom>
            <a:ln w="3175" cap="rnd">
              <a:solidFill>
                <a:srgbClr val="C0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34" name="Forme libre 92">
              <a:extLst>
                <a:ext uri="{FF2B5EF4-FFF2-40B4-BE49-F238E27FC236}">
                  <a16:creationId xmlns:a16="http://schemas.microsoft.com/office/drawing/2014/main" id="{7564980D-C1BF-47B3-91EC-818787CE7C9E}"/>
                </a:ext>
              </a:extLst>
            </p:cNvPr>
            <p:cNvSpPr/>
            <p:nvPr/>
          </p:nvSpPr>
          <p:spPr>
            <a:xfrm>
              <a:off x="5322099" y="1302383"/>
              <a:ext cx="7677" cy="98243"/>
            </a:xfrm>
            <a:custGeom>
              <a:avLst/>
              <a:gdLst>
                <a:gd name="connsiteX0" fmla="*/ 0 w 7677"/>
                <a:gd name="connsiteY0" fmla="*/ 0 h 98243"/>
                <a:gd name="connsiteX1" fmla="*/ 0 w 7677"/>
                <a:gd name="connsiteY1" fmla="*/ 98244 h 98243"/>
              </a:gdLst>
              <a:ahLst/>
              <a:cxnLst>
                <a:cxn ang="0">
                  <a:pos x="connsiteX0" y="connsiteY0"/>
                </a:cxn>
                <a:cxn ang="0">
                  <a:pos x="connsiteX1" y="connsiteY1"/>
                </a:cxn>
              </a:cxnLst>
              <a:rect l="l" t="t" r="r" b="b"/>
              <a:pathLst>
                <a:path w="7677" h="98243">
                  <a:moveTo>
                    <a:pt x="0" y="0"/>
                  </a:moveTo>
                  <a:lnTo>
                    <a:pt x="0" y="98244"/>
                  </a:lnTo>
                </a:path>
              </a:pathLst>
            </a:custGeom>
            <a:ln w="3175" cap="rnd">
              <a:solidFill>
                <a:srgbClr val="C0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35" name="Forme libre 93">
              <a:extLst>
                <a:ext uri="{FF2B5EF4-FFF2-40B4-BE49-F238E27FC236}">
                  <a16:creationId xmlns:a16="http://schemas.microsoft.com/office/drawing/2014/main" id="{2E8F4117-E8F2-4895-93E7-02C99D716405}"/>
                </a:ext>
              </a:extLst>
            </p:cNvPr>
            <p:cNvSpPr/>
            <p:nvPr/>
          </p:nvSpPr>
          <p:spPr>
            <a:xfrm>
              <a:off x="5287550" y="1135061"/>
              <a:ext cx="11516" cy="7675"/>
            </a:xfrm>
            <a:custGeom>
              <a:avLst/>
              <a:gdLst>
                <a:gd name="connsiteX0" fmla="*/ 0 w 11516"/>
                <a:gd name="connsiteY0" fmla="*/ 0 h 7675"/>
                <a:gd name="connsiteX1" fmla="*/ 11516 w 11516"/>
                <a:gd name="connsiteY1" fmla="*/ 0 h 7675"/>
              </a:gdLst>
              <a:ahLst/>
              <a:cxnLst>
                <a:cxn ang="0">
                  <a:pos x="connsiteX0" y="connsiteY0"/>
                </a:cxn>
                <a:cxn ang="0">
                  <a:pos x="connsiteX1" y="connsiteY1"/>
                </a:cxn>
              </a:cxnLst>
              <a:rect l="l" t="t" r="r" b="b"/>
              <a:pathLst>
                <a:path w="11516" h="7675">
                  <a:moveTo>
                    <a:pt x="0" y="0"/>
                  </a:moveTo>
                  <a:lnTo>
                    <a:pt x="11516" y="0"/>
                  </a:lnTo>
                </a:path>
              </a:pathLst>
            </a:custGeom>
            <a:ln w="3175" cap="rnd">
              <a:solidFill>
                <a:srgbClr val="C0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36" name="Forme libre 94">
              <a:extLst>
                <a:ext uri="{FF2B5EF4-FFF2-40B4-BE49-F238E27FC236}">
                  <a16:creationId xmlns:a16="http://schemas.microsoft.com/office/drawing/2014/main" id="{67C548F2-5D95-4A9E-8EE6-A615AB754EEB}"/>
                </a:ext>
              </a:extLst>
            </p:cNvPr>
            <p:cNvSpPr/>
            <p:nvPr/>
          </p:nvSpPr>
          <p:spPr>
            <a:xfrm>
              <a:off x="5207703" y="1135061"/>
              <a:ext cx="50672" cy="7675"/>
            </a:xfrm>
            <a:custGeom>
              <a:avLst/>
              <a:gdLst>
                <a:gd name="connsiteX0" fmla="*/ 0 w 50672"/>
                <a:gd name="connsiteY0" fmla="*/ 0 h 7675"/>
                <a:gd name="connsiteX1" fmla="*/ 50672 w 50672"/>
                <a:gd name="connsiteY1" fmla="*/ 0 h 7675"/>
              </a:gdLst>
              <a:ahLst/>
              <a:cxnLst>
                <a:cxn ang="0">
                  <a:pos x="connsiteX0" y="connsiteY0"/>
                </a:cxn>
                <a:cxn ang="0">
                  <a:pos x="connsiteX1" y="connsiteY1"/>
                </a:cxn>
              </a:cxnLst>
              <a:rect l="l" t="t" r="r" b="b"/>
              <a:pathLst>
                <a:path w="50672" h="7675">
                  <a:moveTo>
                    <a:pt x="0" y="0"/>
                  </a:moveTo>
                  <a:lnTo>
                    <a:pt x="50672" y="0"/>
                  </a:lnTo>
                </a:path>
              </a:pathLst>
            </a:custGeom>
            <a:ln w="3175" cap="rnd">
              <a:solidFill>
                <a:srgbClr val="C0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37" name="Forme libre 95">
              <a:extLst>
                <a:ext uri="{FF2B5EF4-FFF2-40B4-BE49-F238E27FC236}">
                  <a16:creationId xmlns:a16="http://schemas.microsoft.com/office/drawing/2014/main" id="{CE9684BB-D03F-46AD-8987-46701C47E3A1}"/>
                </a:ext>
              </a:extLst>
            </p:cNvPr>
            <p:cNvSpPr/>
            <p:nvPr/>
          </p:nvSpPr>
          <p:spPr>
            <a:xfrm>
              <a:off x="5338990" y="1200301"/>
              <a:ext cx="74472" cy="7675"/>
            </a:xfrm>
            <a:custGeom>
              <a:avLst/>
              <a:gdLst>
                <a:gd name="connsiteX0" fmla="*/ 0 w 74472"/>
                <a:gd name="connsiteY0" fmla="*/ 0 h 7675"/>
                <a:gd name="connsiteX1" fmla="*/ 74472 w 74472"/>
                <a:gd name="connsiteY1" fmla="*/ 0 h 7675"/>
              </a:gdLst>
              <a:ahLst/>
              <a:cxnLst>
                <a:cxn ang="0">
                  <a:pos x="connsiteX0" y="connsiteY0"/>
                </a:cxn>
                <a:cxn ang="0">
                  <a:pos x="connsiteX1" y="connsiteY1"/>
                </a:cxn>
              </a:cxnLst>
              <a:rect l="l" t="t" r="r" b="b"/>
              <a:pathLst>
                <a:path w="74472" h="7675">
                  <a:moveTo>
                    <a:pt x="0" y="0"/>
                  </a:moveTo>
                  <a:lnTo>
                    <a:pt x="74472" y="0"/>
                  </a:lnTo>
                </a:path>
              </a:pathLst>
            </a:custGeom>
            <a:ln w="3175" cap="rnd">
              <a:solidFill>
                <a:srgbClr val="C0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38" name="Forme libre 96">
              <a:extLst>
                <a:ext uri="{FF2B5EF4-FFF2-40B4-BE49-F238E27FC236}">
                  <a16:creationId xmlns:a16="http://schemas.microsoft.com/office/drawing/2014/main" id="{62579BD1-DE6E-4893-8DE9-E9469A6407D9}"/>
                </a:ext>
              </a:extLst>
            </p:cNvPr>
            <p:cNvSpPr/>
            <p:nvPr/>
          </p:nvSpPr>
          <p:spPr>
            <a:xfrm>
              <a:off x="5244556" y="1261704"/>
              <a:ext cx="54510" cy="7675"/>
            </a:xfrm>
            <a:custGeom>
              <a:avLst/>
              <a:gdLst>
                <a:gd name="connsiteX0" fmla="*/ 0 w 54510"/>
                <a:gd name="connsiteY0" fmla="*/ 0 h 7675"/>
                <a:gd name="connsiteX1" fmla="*/ 54511 w 54510"/>
                <a:gd name="connsiteY1" fmla="*/ 0 h 7675"/>
              </a:gdLst>
              <a:ahLst/>
              <a:cxnLst>
                <a:cxn ang="0">
                  <a:pos x="connsiteX0" y="connsiteY0"/>
                </a:cxn>
                <a:cxn ang="0">
                  <a:pos x="connsiteX1" y="connsiteY1"/>
                </a:cxn>
              </a:cxnLst>
              <a:rect l="l" t="t" r="r" b="b"/>
              <a:pathLst>
                <a:path w="54510" h="7675">
                  <a:moveTo>
                    <a:pt x="0" y="0"/>
                  </a:moveTo>
                  <a:lnTo>
                    <a:pt x="54511" y="0"/>
                  </a:lnTo>
                </a:path>
              </a:pathLst>
            </a:custGeom>
            <a:ln w="3175" cap="rnd">
              <a:solidFill>
                <a:srgbClr val="C0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grpSp>
      <p:sp>
        <p:nvSpPr>
          <p:cNvPr id="179" name="ZoneTexte 178">
            <a:extLst>
              <a:ext uri="{FF2B5EF4-FFF2-40B4-BE49-F238E27FC236}">
                <a16:creationId xmlns:a16="http://schemas.microsoft.com/office/drawing/2014/main" id="{8E58040D-20A8-438C-BFD5-E2D29EDCA1CC}"/>
              </a:ext>
            </a:extLst>
          </p:cNvPr>
          <p:cNvSpPr txBox="1"/>
          <p:nvPr/>
        </p:nvSpPr>
        <p:spPr>
          <a:xfrm>
            <a:off x="4203985" y="4889020"/>
            <a:ext cx="2075738" cy="215444"/>
          </a:xfrm>
          <a:prstGeom prst="rect">
            <a:avLst/>
          </a:prstGeom>
          <a:noFill/>
        </p:spPr>
        <p:txBody>
          <a:bodyPr wrap="square">
            <a:spAutoFit/>
          </a:bodyPr>
          <a:lstStyle/>
          <a:p>
            <a:pPr marL="539750"/>
            <a:r>
              <a:rPr lang="fr-FR" sz="800">
                <a:latin typeface="Montserrat"/>
              </a:rPr>
              <a:t>Authentification Forte</a:t>
            </a:r>
          </a:p>
        </p:txBody>
      </p:sp>
      <p:grpSp>
        <p:nvGrpSpPr>
          <p:cNvPr id="203" name="Groupe 202">
            <a:extLst>
              <a:ext uri="{FF2B5EF4-FFF2-40B4-BE49-F238E27FC236}">
                <a16:creationId xmlns:a16="http://schemas.microsoft.com/office/drawing/2014/main" id="{982240AE-20BB-48F5-91DD-5DE3C3D20CCF}"/>
              </a:ext>
            </a:extLst>
          </p:cNvPr>
          <p:cNvGrpSpPr>
            <a:grpSpLocks noChangeAspect="1"/>
          </p:cNvGrpSpPr>
          <p:nvPr/>
        </p:nvGrpSpPr>
        <p:grpSpPr>
          <a:xfrm>
            <a:off x="4529014" y="4791378"/>
            <a:ext cx="333045" cy="339931"/>
            <a:chOff x="2163819" y="1040542"/>
            <a:chExt cx="610741" cy="594122"/>
          </a:xfrm>
          <a:solidFill>
            <a:schemeClr val="bg1"/>
          </a:solidFill>
        </p:grpSpPr>
        <p:grpSp>
          <p:nvGrpSpPr>
            <p:cNvPr id="239" name="Groupe 238">
              <a:extLst>
                <a:ext uri="{FF2B5EF4-FFF2-40B4-BE49-F238E27FC236}">
                  <a16:creationId xmlns:a16="http://schemas.microsoft.com/office/drawing/2014/main" id="{11DAB825-B169-4E68-AE4D-9D4B0F4455B0}"/>
                </a:ext>
              </a:extLst>
            </p:cNvPr>
            <p:cNvGrpSpPr>
              <a:grpSpLocks noChangeAspect="1"/>
            </p:cNvGrpSpPr>
            <p:nvPr/>
          </p:nvGrpSpPr>
          <p:grpSpPr>
            <a:xfrm>
              <a:off x="2163819" y="1040542"/>
              <a:ext cx="610741" cy="594122"/>
              <a:chOff x="542925" y="1350963"/>
              <a:chExt cx="466725" cy="454024"/>
            </a:xfrm>
            <a:grpFill/>
          </p:grpSpPr>
          <p:grpSp>
            <p:nvGrpSpPr>
              <p:cNvPr id="243" name="Groupe 242">
                <a:extLst>
                  <a:ext uri="{FF2B5EF4-FFF2-40B4-BE49-F238E27FC236}">
                    <a16:creationId xmlns:a16="http://schemas.microsoft.com/office/drawing/2014/main" id="{2CDA13CC-83DF-4624-893D-A47A53FBCD82}"/>
                  </a:ext>
                </a:extLst>
              </p:cNvPr>
              <p:cNvGrpSpPr/>
              <p:nvPr/>
            </p:nvGrpSpPr>
            <p:grpSpPr>
              <a:xfrm>
                <a:off x="598488" y="1350963"/>
                <a:ext cx="411162" cy="454024"/>
                <a:chOff x="598488" y="1350963"/>
                <a:chExt cx="411162" cy="454024"/>
              </a:xfrm>
              <a:grpFill/>
            </p:grpSpPr>
            <p:sp>
              <p:nvSpPr>
                <p:cNvPr id="248" name="Line 24">
                  <a:extLst>
                    <a:ext uri="{FF2B5EF4-FFF2-40B4-BE49-F238E27FC236}">
                      <a16:creationId xmlns:a16="http://schemas.microsoft.com/office/drawing/2014/main" id="{956F94CB-B530-458D-B7C2-7E8377ACD7A3}"/>
                    </a:ext>
                  </a:extLst>
                </p:cNvPr>
                <p:cNvSpPr>
                  <a:spLocks noChangeShapeType="1"/>
                </p:cNvSpPr>
                <p:nvPr/>
              </p:nvSpPr>
              <p:spPr bwMode="auto">
                <a:xfrm flipH="1">
                  <a:off x="969963" y="1393825"/>
                  <a:ext cx="33338" cy="2222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49" name="Line 25">
                  <a:extLst>
                    <a:ext uri="{FF2B5EF4-FFF2-40B4-BE49-F238E27FC236}">
                      <a16:creationId xmlns:a16="http://schemas.microsoft.com/office/drawing/2014/main" id="{6F1095FE-F213-4A9F-9BF9-DBCA19CA3A28}"/>
                    </a:ext>
                  </a:extLst>
                </p:cNvPr>
                <p:cNvSpPr>
                  <a:spLocks noChangeShapeType="1"/>
                </p:cNvSpPr>
                <p:nvPr/>
              </p:nvSpPr>
              <p:spPr bwMode="auto">
                <a:xfrm flipH="1">
                  <a:off x="938213" y="1350963"/>
                  <a:ext cx="14288" cy="285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50" name="Line 26">
                  <a:extLst>
                    <a:ext uri="{FF2B5EF4-FFF2-40B4-BE49-F238E27FC236}">
                      <a16:creationId xmlns:a16="http://schemas.microsoft.com/office/drawing/2014/main" id="{C69CC546-21DA-41F5-B3B7-6C18DC530ECF}"/>
                    </a:ext>
                  </a:extLst>
                </p:cNvPr>
                <p:cNvSpPr>
                  <a:spLocks noChangeShapeType="1"/>
                </p:cNvSpPr>
                <p:nvPr/>
              </p:nvSpPr>
              <p:spPr bwMode="auto">
                <a:xfrm flipH="1">
                  <a:off x="987425" y="1462088"/>
                  <a:ext cx="22225"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51" name="Freeform 27">
                  <a:extLst>
                    <a:ext uri="{FF2B5EF4-FFF2-40B4-BE49-F238E27FC236}">
                      <a16:creationId xmlns:a16="http://schemas.microsoft.com/office/drawing/2014/main" id="{05E9A40C-D02F-439B-AA3A-05CCF6194350}"/>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52" name="Freeform 28">
                  <a:extLst>
                    <a:ext uri="{FF2B5EF4-FFF2-40B4-BE49-F238E27FC236}">
                      <a16:creationId xmlns:a16="http://schemas.microsoft.com/office/drawing/2014/main" id="{1F5BEE46-7CFB-4FB6-9857-6CED1807A569}"/>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53" name="Line 29">
                  <a:extLst>
                    <a:ext uri="{FF2B5EF4-FFF2-40B4-BE49-F238E27FC236}">
                      <a16:creationId xmlns:a16="http://schemas.microsoft.com/office/drawing/2014/main" id="{375C93A2-DD39-4D29-9E21-CEA88C4E4270}"/>
                    </a:ext>
                  </a:extLst>
                </p:cNvPr>
                <p:cNvSpPr>
                  <a:spLocks noChangeShapeType="1"/>
                </p:cNvSpPr>
                <p:nvPr/>
              </p:nvSpPr>
              <p:spPr bwMode="auto">
                <a:xfrm>
                  <a:off x="828675" y="1411288"/>
                  <a:ext cx="30163" cy="127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54" name="Line 30">
                  <a:extLst>
                    <a:ext uri="{FF2B5EF4-FFF2-40B4-BE49-F238E27FC236}">
                      <a16:creationId xmlns:a16="http://schemas.microsoft.com/office/drawing/2014/main" id="{6F0DBADC-ABFA-4B86-9362-2BC1A4437C96}"/>
                    </a:ext>
                  </a:extLst>
                </p:cNvPr>
                <p:cNvSpPr>
                  <a:spLocks noChangeShapeType="1"/>
                </p:cNvSpPr>
                <p:nvPr/>
              </p:nvSpPr>
              <p:spPr bwMode="auto">
                <a:xfrm flipH="1" flipV="1">
                  <a:off x="809625" y="1401763"/>
                  <a:ext cx="63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55" name="Line 31">
                  <a:extLst>
                    <a:ext uri="{FF2B5EF4-FFF2-40B4-BE49-F238E27FC236}">
                      <a16:creationId xmlns:a16="http://schemas.microsoft.com/office/drawing/2014/main" id="{0949609E-E261-456C-B173-7D33A5537FAC}"/>
                    </a:ext>
                  </a:extLst>
                </p:cNvPr>
                <p:cNvSpPr>
                  <a:spLocks noChangeShapeType="1"/>
                </p:cNvSpPr>
                <p:nvPr/>
              </p:nvSpPr>
              <p:spPr bwMode="auto">
                <a:xfrm>
                  <a:off x="741363" y="1387475"/>
                  <a:ext cx="163513" cy="793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56" name="Line 32">
                  <a:extLst>
                    <a:ext uri="{FF2B5EF4-FFF2-40B4-BE49-F238E27FC236}">
                      <a16:creationId xmlns:a16="http://schemas.microsoft.com/office/drawing/2014/main" id="{B97E26F8-7C41-4928-8D70-3F4DA1EF019A}"/>
                    </a:ext>
                  </a:extLst>
                </p:cNvPr>
                <p:cNvSpPr>
                  <a:spLocks noChangeShapeType="1"/>
                </p:cNvSpPr>
                <p:nvPr/>
              </p:nvSpPr>
              <p:spPr bwMode="auto">
                <a:xfrm flipH="1" flipV="1">
                  <a:off x="641350" y="1673225"/>
                  <a:ext cx="161925" cy="809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57" name="Freeform 33">
                  <a:extLst>
                    <a:ext uri="{FF2B5EF4-FFF2-40B4-BE49-F238E27FC236}">
                      <a16:creationId xmlns:a16="http://schemas.microsoft.com/office/drawing/2014/main" id="{E329DA72-2BD1-44F0-8BF6-840BEF58C971}"/>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58" name="Line 34">
                  <a:extLst>
                    <a:ext uri="{FF2B5EF4-FFF2-40B4-BE49-F238E27FC236}">
                      <a16:creationId xmlns:a16="http://schemas.microsoft.com/office/drawing/2014/main" id="{D10E03D5-9BAE-48F8-AE58-9443991F8788}"/>
                    </a:ext>
                  </a:extLst>
                </p:cNvPr>
                <p:cNvSpPr>
                  <a:spLocks noChangeShapeType="1"/>
                </p:cNvSpPr>
                <p:nvPr/>
              </p:nvSpPr>
              <p:spPr bwMode="auto">
                <a:xfrm flipH="1">
                  <a:off x="665163" y="1514475"/>
                  <a:ext cx="196850" cy="1063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59" name="Line 35">
                  <a:extLst>
                    <a:ext uri="{FF2B5EF4-FFF2-40B4-BE49-F238E27FC236}">
                      <a16:creationId xmlns:a16="http://schemas.microsoft.com/office/drawing/2014/main" id="{F199C26E-7B17-4B25-A183-B68EA73B6D77}"/>
                    </a:ext>
                  </a:extLst>
                </p:cNvPr>
                <p:cNvSpPr>
                  <a:spLocks noChangeShapeType="1"/>
                </p:cNvSpPr>
                <p:nvPr/>
              </p:nvSpPr>
              <p:spPr bwMode="auto">
                <a:xfrm flipH="1">
                  <a:off x="706438" y="1593850"/>
                  <a:ext cx="69850" cy="381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60" name="Line 36">
                  <a:extLst>
                    <a:ext uri="{FF2B5EF4-FFF2-40B4-BE49-F238E27FC236}">
                      <a16:creationId xmlns:a16="http://schemas.microsoft.com/office/drawing/2014/main" id="{56E181B2-215A-4979-9BC1-C2338BC45773}"/>
                    </a:ext>
                  </a:extLst>
                </p:cNvPr>
                <p:cNvSpPr>
                  <a:spLocks noChangeShapeType="1"/>
                </p:cNvSpPr>
                <p:nvPr/>
              </p:nvSpPr>
              <p:spPr bwMode="auto">
                <a:xfrm flipH="1">
                  <a:off x="803275" y="1568450"/>
                  <a:ext cx="22225" cy="1111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nvGrpSpPr>
              <p:cNvPr id="244" name="Groupe 243">
                <a:extLst>
                  <a:ext uri="{FF2B5EF4-FFF2-40B4-BE49-F238E27FC236}">
                    <a16:creationId xmlns:a16="http://schemas.microsoft.com/office/drawing/2014/main" id="{EF503E4E-9D1D-45DF-A36B-759621E57AA8}"/>
                  </a:ext>
                </a:extLst>
              </p:cNvPr>
              <p:cNvGrpSpPr/>
              <p:nvPr/>
            </p:nvGrpSpPr>
            <p:grpSpPr>
              <a:xfrm>
                <a:off x="542925" y="1504950"/>
                <a:ext cx="206376" cy="244475"/>
                <a:chOff x="542925" y="1504950"/>
                <a:chExt cx="206376" cy="244475"/>
              </a:xfrm>
              <a:grpFill/>
            </p:grpSpPr>
            <p:sp>
              <p:nvSpPr>
                <p:cNvPr id="245" name="Freeform 37">
                  <a:extLst>
                    <a:ext uri="{FF2B5EF4-FFF2-40B4-BE49-F238E27FC236}">
                      <a16:creationId xmlns:a16="http://schemas.microsoft.com/office/drawing/2014/main" id="{56FF7A93-6245-4A88-AFBF-6997DBA30FFF}"/>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46" name="Line 38">
                  <a:extLst>
                    <a:ext uri="{FF2B5EF4-FFF2-40B4-BE49-F238E27FC236}">
                      <a16:creationId xmlns:a16="http://schemas.microsoft.com/office/drawing/2014/main" id="{8DFC8B8C-B5E7-45B8-AD87-2F7DBE9CDCB9}"/>
                    </a:ext>
                  </a:extLst>
                </p:cNvPr>
                <p:cNvSpPr>
                  <a:spLocks noChangeShapeType="1"/>
                </p:cNvSpPr>
                <p:nvPr/>
              </p:nvSpPr>
              <p:spPr bwMode="auto">
                <a:xfrm flipH="1">
                  <a:off x="549275" y="1624013"/>
                  <a:ext cx="31750"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47" name="Line 39">
                  <a:extLst>
                    <a:ext uri="{FF2B5EF4-FFF2-40B4-BE49-F238E27FC236}">
                      <a16:creationId xmlns:a16="http://schemas.microsoft.com/office/drawing/2014/main" id="{9AE56DAE-F697-4A6A-8498-AD2FC95D713D}"/>
                    </a:ext>
                  </a:extLst>
                </p:cNvPr>
                <p:cNvSpPr>
                  <a:spLocks noChangeShapeType="1"/>
                </p:cNvSpPr>
                <p:nvPr/>
              </p:nvSpPr>
              <p:spPr bwMode="auto">
                <a:xfrm flipH="1" flipV="1">
                  <a:off x="542925" y="1747838"/>
                  <a:ext cx="825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240" name="Groupe 239">
              <a:extLst>
                <a:ext uri="{FF2B5EF4-FFF2-40B4-BE49-F238E27FC236}">
                  <a16:creationId xmlns:a16="http://schemas.microsoft.com/office/drawing/2014/main" id="{1876A179-1BE6-40F3-AA31-4A32B8C08AE4}"/>
                </a:ext>
              </a:extLst>
            </p:cNvPr>
            <p:cNvGrpSpPr>
              <a:grpSpLocks noChangeAspect="1"/>
            </p:cNvGrpSpPr>
            <p:nvPr/>
          </p:nvGrpSpPr>
          <p:grpSpPr>
            <a:xfrm rot="1461115">
              <a:off x="2451661" y="1170010"/>
              <a:ext cx="115933" cy="146510"/>
              <a:chOff x="8185151" y="3092450"/>
              <a:chExt cx="288925" cy="365125"/>
            </a:xfrm>
            <a:grpFill/>
          </p:grpSpPr>
          <p:sp>
            <p:nvSpPr>
              <p:cNvPr id="241" name="Freeform 399">
                <a:extLst>
                  <a:ext uri="{FF2B5EF4-FFF2-40B4-BE49-F238E27FC236}">
                    <a16:creationId xmlns:a16="http://schemas.microsoft.com/office/drawing/2014/main" id="{16977D22-8E7F-42D4-833B-2109A5AF2FE9}"/>
                  </a:ext>
                </a:extLst>
              </p:cNvPr>
              <p:cNvSpPr>
                <a:spLocks/>
              </p:cNvSpPr>
              <p:nvPr/>
            </p:nvSpPr>
            <p:spPr bwMode="auto">
              <a:xfrm>
                <a:off x="8185151" y="3092450"/>
                <a:ext cx="288925" cy="365125"/>
              </a:xfrm>
              <a:custGeom>
                <a:avLst/>
                <a:gdLst>
                  <a:gd name="T0" fmla="*/ 0 w 165"/>
                  <a:gd name="T1" fmla="*/ 33 h 199"/>
                  <a:gd name="T2" fmla="*/ 83 w 165"/>
                  <a:gd name="T3" fmla="*/ 0 h 199"/>
                  <a:gd name="T4" fmla="*/ 165 w 165"/>
                  <a:gd name="T5" fmla="*/ 33 h 199"/>
                  <a:gd name="T6" fmla="*/ 83 w 165"/>
                  <a:gd name="T7" fmla="*/ 199 h 199"/>
                  <a:gd name="T8" fmla="*/ 0 w 165"/>
                  <a:gd name="T9" fmla="*/ 33 h 199"/>
                </a:gdLst>
                <a:ahLst/>
                <a:cxnLst>
                  <a:cxn ang="0">
                    <a:pos x="T0" y="T1"/>
                  </a:cxn>
                  <a:cxn ang="0">
                    <a:pos x="T2" y="T3"/>
                  </a:cxn>
                  <a:cxn ang="0">
                    <a:pos x="T4" y="T5"/>
                  </a:cxn>
                  <a:cxn ang="0">
                    <a:pos x="T6" y="T7"/>
                  </a:cxn>
                  <a:cxn ang="0">
                    <a:pos x="T8" y="T9"/>
                  </a:cxn>
                </a:cxnLst>
                <a:rect l="0" t="0" r="r" b="b"/>
                <a:pathLst>
                  <a:path w="165" h="199">
                    <a:moveTo>
                      <a:pt x="0" y="33"/>
                    </a:moveTo>
                    <a:cubicBezTo>
                      <a:pt x="39" y="33"/>
                      <a:pt x="66" y="22"/>
                      <a:pt x="83" y="0"/>
                    </a:cubicBezTo>
                    <a:cubicBezTo>
                      <a:pt x="99" y="22"/>
                      <a:pt x="127" y="33"/>
                      <a:pt x="165" y="33"/>
                    </a:cubicBezTo>
                    <a:cubicBezTo>
                      <a:pt x="165" y="119"/>
                      <a:pt x="138" y="174"/>
                      <a:pt x="83" y="199"/>
                    </a:cubicBezTo>
                    <a:cubicBezTo>
                      <a:pt x="28" y="174"/>
                      <a:pt x="0" y="119"/>
                      <a:pt x="0" y="33"/>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242" name="Freeform 400">
                <a:extLst>
                  <a:ext uri="{FF2B5EF4-FFF2-40B4-BE49-F238E27FC236}">
                    <a16:creationId xmlns:a16="http://schemas.microsoft.com/office/drawing/2014/main" id="{CFFD91E0-36AC-4F08-9259-FDDEB70EB32E}"/>
                  </a:ext>
                </a:extLst>
              </p:cNvPr>
              <p:cNvSpPr>
                <a:spLocks/>
              </p:cNvSpPr>
              <p:nvPr/>
            </p:nvSpPr>
            <p:spPr bwMode="auto">
              <a:xfrm>
                <a:off x="8221663" y="3143250"/>
                <a:ext cx="109538" cy="273050"/>
              </a:xfrm>
              <a:custGeom>
                <a:avLst/>
                <a:gdLst>
                  <a:gd name="T0" fmla="*/ 62 w 62"/>
                  <a:gd name="T1" fmla="*/ 0 h 149"/>
                  <a:gd name="T2" fmla="*/ 0 w 62"/>
                  <a:gd name="T3" fmla="*/ 24 h 149"/>
                  <a:gd name="T4" fmla="*/ 62 w 62"/>
                  <a:gd name="T5" fmla="*/ 149 h 149"/>
                </a:gdLst>
                <a:ahLst/>
                <a:cxnLst>
                  <a:cxn ang="0">
                    <a:pos x="T0" y="T1"/>
                  </a:cxn>
                  <a:cxn ang="0">
                    <a:pos x="T2" y="T3"/>
                  </a:cxn>
                  <a:cxn ang="0">
                    <a:pos x="T4" y="T5"/>
                  </a:cxn>
                </a:cxnLst>
                <a:rect l="0" t="0" r="r" b="b"/>
                <a:pathLst>
                  <a:path w="62" h="149">
                    <a:moveTo>
                      <a:pt x="62" y="0"/>
                    </a:moveTo>
                    <a:cubicBezTo>
                      <a:pt x="49" y="11"/>
                      <a:pt x="27" y="22"/>
                      <a:pt x="0" y="24"/>
                    </a:cubicBezTo>
                    <a:cubicBezTo>
                      <a:pt x="3" y="67"/>
                      <a:pt x="12" y="121"/>
                      <a:pt x="62" y="14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sp>
        <p:nvSpPr>
          <p:cNvPr id="177" name="Espace réservé du pied de page 5">
            <a:extLst>
              <a:ext uri="{FF2B5EF4-FFF2-40B4-BE49-F238E27FC236}">
                <a16:creationId xmlns:a16="http://schemas.microsoft.com/office/drawing/2014/main" id="{E16D56C8-7044-4182-90C6-79341CF15F41}"/>
              </a:ext>
            </a:extLst>
          </p:cNvPr>
          <p:cNvSpPr txBox="1">
            <a:spLocks/>
          </p:cNvSpPr>
          <p:nvPr/>
        </p:nvSpPr>
        <p:spPr>
          <a:xfrm>
            <a:off x="474288" y="4851733"/>
            <a:ext cx="2700000" cy="189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685800"/>
            <a:r>
              <a:rPr lang="fr-FR" sz="710" kern="1200">
                <a:solidFill>
                  <a:srgbClr val="3E454A"/>
                </a:solidFill>
                <a:ea typeface="+mn-ea"/>
                <a:cs typeface="+mn-cs"/>
              </a:rPr>
              <a:t>Fonctionnalités DEI Pro EI</a:t>
            </a:r>
            <a:endParaRPr lang="fr-FR" sz="710" kern="1200" dirty="0">
              <a:solidFill>
                <a:srgbClr val="3E454A"/>
              </a:solidFill>
              <a:ea typeface="+mn-ea"/>
              <a:cs typeface="+mn-cs"/>
            </a:endParaRPr>
          </a:p>
        </p:txBody>
      </p:sp>
    </p:spTree>
    <p:extLst>
      <p:ext uri="{BB962C8B-B14F-4D97-AF65-F5344CB8AC3E}">
        <p14:creationId xmlns:p14="http://schemas.microsoft.com/office/powerpoint/2010/main" val="3676042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Connecteur droit avec flèche 16">
            <a:extLst>
              <a:ext uri="{FF2B5EF4-FFF2-40B4-BE49-F238E27FC236}">
                <a16:creationId xmlns:a16="http://schemas.microsoft.com/office/drawing/2014/main" id="{5E0808B5-4FA9-41AC-A078-D3ADE369F408}"/>
              </a:ext>
            </a:extLst>
          </p:cNvPr>
          <p:cNvCxnSpPr>
            <a:cxnSpLocks/>
          </p:cNvCxnSpPr>
          <p:nvPr/>
        </p:nvCxnSpPr>
        <p:spPr>
          <a:xfrm>
            <a:off x="900385" y="1853175"/>
            <a:ext cx="684787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5248220A-8292-4724-8EB1-B51C62C2C741}"/>
              </a:ext>
            </a:extLst>
          </p:cNvPr>
          <p:cNvSpPr>
            <a:spLocks noGrp="1"/>
          </p:cNvSpPr>
          <p:nvPr>
            <p:ph type="title"/>
          </p:nvPr>
        </p:nvSpPr>
        <p:spPr/>
        <p:txBody>
          <a:bodyPr/>
          <a:lstStyle/>
          <a:p>
            <a:r>
              <a:rPr lang="fr-FR" sz="2000" dirty="0"/>
              <a:t>Connexion NEW / abonné DEI Part</a:t>
            </a:r>
          </a:p>
        </p:txBody>
      </p:sp>
      <p:pic>
        <p:nvPicPr>
          <p:cNvPr id="16" name="Image 15">
            <a:extLst>
              <a:ext uri="{FF2B5EF4-FFF2-40B4-BE49-F238E27FC236}">
                <a16:creationId xmlns:a16="http://schemas.microsoft.com/office/drawing/2014/main" id="{3C0EE128-E0B0-4452-9034-4AACFE9F5FBE}"/>
              </a:ext>
            </a:extLst>
          </p:cNvPr>
          <p:cNvPicPr>
            <a:picLocks noChangeAspect="1"/>
          </p:cNvPicPr>
          <p:nvPr/>
        </p:nvPicPr>
        <p:blipFill rotWithShape="1">
          <a:blip r:embed="rId2">
            <a:extLst>
              <a:ext uri="{28A0092B-C50C-407E-A947-70E740481C1C}">
                <a14:useLocalDpi xmlns:a14="http://schemas.microsoft.com/office/drawing/2010/main" val="0"/>
              </a:ext>
            </a:extLst>
          </a:blip>
          <a:srcRect t="8922" r="59601" b="56569"/>
          <a:stretch/>
        </p:blipFill>
        <p:spPr>
          <a:xfrm>
            <a:off x="1629920" y="1195296"/>
            <a:ext cx="1736666" cy="1315758"/>
          </a:xfrm>
          <a:prstGeom prst="rect">
            <a:avLst/>
          </a:prstGeom>
          <a:ln>
            <a:solidFill>
              <a:srgbClr val="A6A6A6"/>
            </a:solidFill>
          </a:ln>
          <a:effectLst>
            <a:outerShdw blurRad="50800" dist="38100" dir="2700000" algn="tl" rotWithShape="0">
              <a:prstClr val="black">
                <a:alpha val="40000"/>
              </a:prstClr>
            </a:outerShdw>
          </a:effectLst>
        </p:spPr>
      </p:pic>
      <p:pic>
        <p:nvPicPr>
          <p:cNvPr id="23" name="Image 22">
            <a:extLst>
              <a:ext uri="{FF2B5EF4-FFF2-40B4-BE49-F238E27FC236}">
                <a16:creationId xmlns:a16="http://schemas.microsoft.com/office/drawing/2014/main" id="{C04352B0-7990-49EA-8681-984E9DE8EC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9750" y="1290308"/>
            <a:ext cx="1408091" cy="1159605"/>
          </a:xfrm>
          <a:prstGeom prst="rect">
            <a:avLst/>
          </a:prstGeom>
          <a:ln>
            <a:solidFill>
              <a:srgbClr val="A6A6A6"/>
            </a:solidFill>
          </a:ln>
          <a:effectLst>
            <a:outerShdw blurRad="50800" dist="38100" dir="2700000" algn="tl" rotWithShape="0">
              <a:prstClr val="black">
                <a:alpha val="40000"/>
              </a:prstClr>
            </a:outerShdw>
          </a:effectLst>
        </p:spPr>
      </p:pic>
      <p:pic>
        <p:nvPicPr>
          <p:cNvPr id="22" name="Image 21">
            <a:extLst>
              <a:ext uri="{FF2B5EF4-FFF2-40B4-BE49-F238E27FC236}">
                <a16:creationId xmlns:a16="http://schemas.microsoft.com/office/drawing/2014/main" id="{7AB0CB79-AA50-42BF-9FCE-BBC0056202E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748255" y="1486955"/>
            <a:ext cx="975043" cy="690379"/>
          </a:xfrm>
          <a:prstGeom prst="rect">
            <a:avLst/>
          </a:prstGeom>
        </p:spPr>
      </p:pic>
      <p:pic>
        <p:nvPicPr>
          <p:cNvPr id="24" name="Picture 2" descr="Macbook Vector Pro - Image gratuite sur Pixabay">
            <a:extLst>
              <a:ext uri="{FF2B5EF4-FFF2-40B4-BE49-F238E27FC236}">
                <a16:creationId xmlns:a16="http://schemas.microsoft.com/office/drawing/2014/main" id="{FAAFD323-E5AB-40F0-88F1-155C89241EDB}"/>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287561" y="1377547"/>
            <a:ext cx="1856439" cy="951256"/>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6A96AB77-717E-4636-87BA-AE45454A2013}"/>
              </a:ext>
            </a:extLst>
          </p:cNvPr>
          <p:cNvSpPr txBox="1"/>
          <p:nvPr/>
        </p:nvSpPr>
        <p:spPr>
          <a:xfrm>
            <a:off x="7598229" y="1146865"/>
            <a:ext cx="130977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i="0" u="none" strike="noStrike" kern="0" cap="none" spc="0" normalizeH="0" baseline="0" noProof="0">
                <a:ln>
                  <a:noFill/>
                </a:ln>
                <a:solidFill>
                  <a:srgbClr val="ED1C2E"/>
                </a:solidFill>
                <a:effectLst/>
                <a:uLnTx/>
                <a:uFillTx/>
                <a:latin typeface="Montserrat" panose="00000500000000000000" pitchFamily="2" charset="0"/>
                <a:cs typeface="Arial"/>
                <a:sym typeface="Arial"/>
              </a:rPr>
              <a:t>NEW DEI Part</a:t>
            </a:r>
          </a:p>
        </p:txBody>
      </p:sp>
      <p:sp>
        <p:nvSpPr>
          <p:cNvPr id="15" name="ZoneTexte 1">
            <a:extLst>
              <a:ext uri="{FF2B5EF4-FFF2-40B4-BE49-F238E27FC236}">
                <a16:creationId xmlns:a16="http://schemas.microsoft.com/office/drawing/2014/main" id="{97FCEF36-E22D-4B7E-A4A3-D0E9AF3FC169}"/>
              </a:ext>
            </a:extLst>
          </p:cNvPr>
          <p:cNvSpPr txBox="1"/>
          <p:nvPr/>
        </p:nvSpPr>
        <p:spPr>
          <a:xfrm rot="20426308">
            <a:off x="123808" y="952547"/>
            <a:ext cx="789838" cy="411257"/>
          </a:xfrm>
          <a:prstGeom prst="rect">
            <a:avLst/>
          </a:prstGeom>
          <a:solidFill>
            <a:srgbClr val="F0DBE8"/>
          </a:solidFill>
          <a:ln>
            <a:solidFill>
              <a:schemeClr val="bg1">
                <a:lumMod val="65000"/>
              </a:schemeClr>
            </a:solidFill>
          </a:ln>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grpSp>
        <p:nvGrpSpPr>
          <p:cNvPr id="56" name="Groupe 55">
            <a:extLst>
              <a:ext uri="{FF2B5EF4-FFF2-40B4-BE49-F238E27FC236}">
                <a16:creationId xmlns:a16="http://schemas.microsoft.com/office/drawing/2014/main" id="{D5D5E2F9-727A-4076-9A09-CB4F348D880C}"/>
              </a:ext>
            </a:extLst>
          </p:cNvPr>
          <p:cNvGrpSpPr>
            <a:grpSpLocks noChangeAspect="1"/>
          </p:cNvGrpSpPr>
          <p:nvPr/>
        </p:nvGrpSpPr>
        <p:grpSpPr>
          <a:xfrm>
            <a:off x="5832323" y="1114433"/>
            <a:ext cx="406186" cy="414584"/>
            <a:chOff x="2163819" y="1040542"/>
            <a:chExt cx="610741" cy="594122"/>
          </a:xfrm>
          <a:solidFill>
            <a:schemeClr val="bg1"/>
          </a:solidFill>
        </p:grpSpPr>
        <p:grpSp>
          <p:nvGrpSpPr>
            <p:cNvPr id="57" name="Groupe 56">
              <a:extLst>
                <a:ext uri="{FF2B5EF4-FFF2-40B4-BE49-F238E27FC236}">
                  <a16:creationId xmlns:a16="http://schemas.microsoft.com/office/drawing/2014/main" id="{375C550A-12F1-48F5-BB9F-0C3056539938}"/>
                </a:ext>
              </a:extLst>
            </p:cNvPr>
            <p:cNvGrpSpPr>
              <a:grpSpLocks noChangeAspect="1"/>
            </p:cNvGrpSpPr>
            <p:nvPr/>
          </p:nvGrpSpPr>
          <p:grpSpPr>
            <a:xfrm>
              <a:off x="2163819" y="1040542"/>
              <a:ext cx="610741" cy="594122"/>
              <a:chOff x="542925" y="1350963"/>
              <a:chExt cx="466725" cy="454024"/>
            </a:xfrm>
            <a:grpFill/>
          </p:grpSpPr>
          <p:grpSp>
            <p:nvGrpSpPr>
              <p:cNvPr id="61" name="Groupe 60">
                <a:extLst>
                  <a:ext uri="{FF2B5EF4-FFF2-40B4-BE49-F238E27FC236}">
                    <a16:creationId xmlns:a16="http://schemas.microsoft.com/office/drawing/2014/main" id="{0569503E-5B22-4982-B822-99CFF5406368}"/>
                  </a:ext>
                </a:extLst>
              </p:cNvPr>
              <p:cNvGrpSpPr/>
              <p:nvPr/>
            </p:nvGrpSpPr>
            <p:grpSpPr>
              <a:xfrm>
                <a:off x="598488" y="1350963"/>
                <a:ext cx="411162" cy="454024"/>
                <a:chOff x="598488" y="1350963"/>
                <a:chExt cx="411162" cy="454024"/>
              </a:xfrm>
              <a:grpFill/>
            </p:grpSpPr>
            <p:sp>
              <p:nvSpPr>
                <p:cNvPr id="66" name="Line 24">
                  <a:extLst>
                    <a:ext uri="{FF2B5EF4-FFF2-40B4-BE49-F238E27FC236}">
                      <a16:creationId xmlns:a16="http://schemas.microsoft.com/office/drawing/2014/main" id="{27E893C8-A9D6-44BE-90EB-B00E89E12398}"/>
                    </a:ext>
                  </a:extLst>
                </p:cNvPr>
                <p:cNvSpPr>
                  <a:spLocks noChangeShapeType="1"/>
                </p:cNvSpPr>
                <p:nvPr/>
              </p:nvSpPr>
              <p:spPr bwMode="auto">
                <a:xfrm flipH="1">
                  <a:off x="969963" y="1393825"/>
                  <a:ext cx="33338" cy="2222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67" name="Line 25">
                  <a:extLst>
                    <a:ext uri="{FF2B5EF4-FFF2-40B4-BE49-F238E27FC236}">
                      <a16:creationId xmlns:a16="http://schemas.microsoft.com/office/drawing/2014/main" id="{194A59DD-FED0-49F2-9436-6D4D71A5E257}"/>
                    </a:ext>
                  </a:extLst>
                </p:cNvPr>
                <p:cNvSpPr>
                  <a:spLocks noChangeShapeType="1"/>
                </p:cNvSpPr>
                <p:nvPr/>
              </p:nvSpPr>
              <p:spPr bwMode="auto">
                <a:xfrm flipH="1">
                  <a:off x="938213" y="1350963"/>
                  <a:ext cx="14288" cy="285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68" name="Line 26">
                  <a:extLst>
                    <a:ext uri="{FF2B5EF4-FFF2-40B4-BE49-F238E27FC236}">
                      <a16:creationId xmlns:a16="http://schemas.microsoft.com/office/drawing/2014/main" id="{CA8AD9FD-A3BB-4897-8D0A-78DAA9DB5FD2}"/>
                    </a:ext>
                  </a:extLst>
                </p:cNvPr>
                <p:cNvSpPr>
                  <a:spLocks noChangeShapeType="1"/>
                </p:cNvSpPr>
                <p:nvPr/>
              </p:nvSpPr>
              <p:spPr bwMode="auto">
                <a:xfrm flipH="1">
                  <a:off x="987425" y="1462088"/>
                  <a:ext cx="22225"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69" name="Freeform 27">
                  <a:extLst>
                    <a:ext uri="{FF2B5EF4-FFF2-40B4-BE49-F238E27FC236}">
                      <a16:creationId xmlns:a16="http://schemas.microsoft.com/office/drawing/2014/main" id="{988CD326-1450-4300-A5BF-FCECE3C98D01}"/>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0" name="Freeform 28">
                  <a:extLst>
                    <a:ext uri="{FF2B5EF4-FFF2-40B4-BE49-F238E27FC236}">
                      <a16:creationId xmlns:a16="http://schemas.microsoft.com/office/drawing/2014/main" id="{F7B1D954-D945-4B74-91C6-C630CD484BA6}"/>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1" name="Line 29">
                  <a:extLst>
                    <a:ext uri="{FF2B5EF4-FFF2-40B4-BE49-F238E27FC236}">
                      <a16:creationId xmlns:a16="http://schemas.microsoft.com/office/drawing/2014/main" id="{BBFC4791-0344-449D-800E-95182130F010}"/>
                    </a:ext>
                  </a:extLst>
                </p:cNvPr>
                <p:cNvSpPr>
                  <a:spLocks noChangeShapeType="1"/>
                </p:cNvSpPr>
                <p:nvPr/>
              </p:nvSpPr>
              <p:spPr bwMode="auto">
                <a:xfrm>
                  <a:off x="828675" y="1411288"/>
                  <a:ext cx="30163" cy="127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2" name="Line 30">
                  <a:extLst>
                    <a:ext uri="{FF2B5EF4-FFF2-40B4-BE49-F238E27FC236}">
                      <a16:creationId xmlns:a16="http://schemas.microsoft.com/office/drawing/2014/main" id="{179E0F1A-D991-4DE2-8509-298DC41F478E}"/>
                    </a:ext>
                  </a:extLst>
                </p:cNvPr>
                <p:cNvSpPr>
                  <a:spLocks noChangeShapeType="1"/>
                </p:cNvSpPr>
                <p:nvPr/>
              </p:nvSpPr>
              <p:spPr bwMode="auto">
                <a:xfrm flipH="1" flipV="1">
                  <a:off x="809625" y="1401763"/>
                  <a:ext cx="63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3" name="Line 31">
                  <a:extLst>
                    <a:ext uri="{FF2B5EF4-FFF2-40B4-BE49-F238E27FC236}">
                      <a16:creationId xmlns:a16="http://schemas.microsoft.com/office/drawing/2014/main" id="{7F671588-56EF-418D-8099-E0D61B21A1E9}"/>
                    </a:ext>
                  </a:extLst>
                </p:cNvPr>
                <p:cNvSpPr>
                  <a:spLocks noChangeShapeType="1"/>
                </p:cNvSpPr>
                <p:nvPr/>
              </p:nvSpPr>
              <p:spPr bwMode="auto">
                <a:xfrm>
                  <a:off x="741363" y="1387475"/>
                  <a:ext cx="163513" cy="793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4" name="Line 32">
                  <a:extLst>
                    <a:ext uri="{FF2B5EF4-FFF2-40B4-BE49-F238E27FC236}">
                      <a16:creationId xmlns:a16="http://schemas.microsoft.com/office/drawing/2014/main" id="{AB72B37C-9B96-4759-96D6-8EFBD4DBB4AF}"/>
                    </a:ext>
                  </a:extLst>
                </p:cNvPr>
                <p:cNvSpPr>
                  <a:spLocks noChangeShapeType="1"/>
                </p:cNvSpPr>
                <p:nvPr/>
              </p:nvSpPr>
              <p:spPr bwMode="auto">
                <a:xfrm flipH="1" flipV="1">
                  <a:off x="641350" y="1673225"/>
                  <a:ext cx="161925" cy="809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5" name="Freeform 33">
                  <a:extLst>
                    <a:ext uri="{FF2B5EF4-FFF2-40B4-BE49-F238E27FC236}">
                      <a16:creationId xmlns:a16="http://schemas.microsoft.com/office/drawing/2014/main" id="{D1680F58-8EBB-415F-A4D1-8DE81E66C3CF}"/>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6" name="Line 34">
                  <a:extLst>
                    <a:ext uri="{FF2B5EF4-FFF2-40B4-BE49-F238E27FC236}">
                      <a16:creationId xmlns:a16="http://schemas.microsoft.com/office/drawing/2014/main" id="{ADA219C8-89B6-4955-9114-E553C2AC2DD5}"/>
                    </a:ext>
                  </a:extLst>
                </p:cNvPr>
                <p:cNvSpPr>
                  <a:spLocks noChangeShapeType="1"/>
                </p:cNvSpPr>
                <p:nvPr/>
              </p:nvSpPr>
              <p:spPr bwMode="auto">
                <a:xfrm flipH="1">
                  <a:off x="665163" y="1514475"/>
                  <a:ext cx="196850" cy="1063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7" name="Line 35">
                  <a:extLst>
                    <a:ext uri="{FF2B5EF4-FFF2-40B4-BE49-F238E27FC236}">
                      <a16:creationId xmlns:a16="http://schemas.microsoft.com/office/drawing/2014/main" id="{8B59034D-A7EC-4EEA-A553-85BA637803CB}"/>
                    </a:ext>
                  </a:extLst>
                </p:cNvPr>
                <p:cNvSpPr>
                  <a:spLocks noChangeShapeType="1"/>
                </p:cNvSpPr>
                <p:nvPr/>
              </p:nvSpPr>
              <p:spPr bwMode="auto">
                <a:xfrm flipH="1">
                  <a:off x="706438" y="1593850"/>
                  <a:ext cx="69850" cy="381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8" name="Line 36">
                  <a:extLst>
                    <a:ext uri="{FF2B5EF4-FFF2-40B4-BE49-F238E27FC236}">
                      <a16:creationId xmlns:a16="http://schemas.microsoft.com/office/drawing/2014/main" id="{8009188F-B1F4-472E-AF7B-A3E19AFCA28D}"/>
                    </a:ext>
                  </a:extLst>
                </p:cNvPr>
                <p:cNvSpPr>
                  <a:spLocks noChangeShapeType="1"/>
                </p:cNvSpPr>
                <p:nvPr/>
              </p:nvSpPr>
              <p:spPr bwMode="auto">
                <a:xfrm flipH="1">
                  <a:off x="803275" y="1568450"/>
                  <a:ext cx="22225" cy="1111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nvGrpSpPr>
              <p:cNvPr id="62" name="Groupe 61">
                <a:extLst>
                  <a:ext uri="{FF2B5EF4-FFF2-40B4-BE49-F238E27FC236}">
                    <a16:creationId xmlns:a16="http://schemas.microsoft.com/office/drawing/2014/main" id="{C3FF5F43-F541-4F44-8775-98D5C92DC645}"/>
                  </a:ext>
                </a:extLst>
              </p:cNvPr>
              <p:cNvGrpSpPr/>
              <p:nvPr/>
            </p:nvGrpSpPr>
            <p:grpSpPr>
              <a:xfrm>
                <a:off x="542925" y="1504950"/>
                <a:ext cx="206376" cy="244475"/>
                <a:chOff x="542925" y="1504950"/>
                <a:chExt cx="206376" cy="244475"/>
              </a:xfrm>
              <a:grpFill/>
            </p:grpSpPr>
            <p:sp>
              <p:nvSpPr>
                <p:cNvPr id="63" name="Freeform 37">
                  <a:extLst>
                    <a:ext uri="{FF2B5EF4-FFF2-40B4-BE49-F238E27FC236}">
                      <a16:creationId xmlns:a16="http://schemas.microsoft.com/office/drawing/2014/main" id="{1EBBBB32-E315-48C2-B7A8-079BE0CF44C1}"/>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64" name="Line 38">
                  <a:extLst>
                    <a:ext uri="{FF2B5EF4-FFF2-40B4-BE49-F238E27FC236}">
                      <a16:creationId xmlns:a16="http://schemas.microsoft.com/office/drawing/2014/main" id="{C7FAF9D5-D460-4343-BA12-A122C4F35D5F}"/>
                    </a:ext>
                  </a:extLst>
                </p:cNvPr>
                <p:cNvSpPr>
                  <a:spLocks noChangeShapeType="1"/>
                </p:cNvSpPr>
                <p:nvPr/>
              </p:nvSpPr>
              <p:spPr bwMode="auto">
                <a:xfrm flipH="1">
                  <a:off x="549275" y="1624013"/>
                  <a:ext cx="31750"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65" name="Line 39">
                  <a:extLst>
                    <a:ext uri="{FF2B5EF4-FFF2-40B4-BE49-F238E27FC236}">
                      <a16:creationId xmlns:a16="http://schemas.microsoft.com/office/drawing/2014/main" id="{670C479C-F9E8-454E-8D69-98C9AAA4D0EC}"/>
                    </a:ext>
                  </a:extLst>
                </p:cNvPr>
                <p:cNvSpPr>
                  <a:spLocks noChangeShapeType="1"/>
                </p:cNvSpPr>
                <p:nvPr/>
              </p:nvSpPr>
              <p:spPr bwMode="auto">
                <a:xfrm flipH="1" flipV="1">
                  <a:off x="542925" y="1747838"/>
                  <a:ext cx="825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58" name="Groupe 57">
              <a:extLst>
                <a:ext uri="{FF2B5EF4-FFF2-40B4-BE49-F238E27FC236}">
                  <a16:creationId xmlns:a16="http://schemas.microsoft.com/office/drawing/2014/main" id="{D1AC2B73-68C7-446B-A77A-CCD2A9764E08}"/>
                </a:ext>
              </a:extLst>
            </p:cNvPr>
            <p:cNvGrpSpPr>
              <a:grpSpLocks noChangeAspect="1"/>
            </p:cNvGrpSpPr>
            <p:nvPr/>
          </p:nvGrpSpPr>
          <p:grpSpPr>
            <a:xfrm rot="1461115">
              <a:off x="2451661" y="1170010"/>
              <a:ext cx="115933" cy="146510"/>
              <a:chOff x="8185151" y="3092450"/>
              <a:chExt cx="288925" cy="365125"/>
            </a:xfrm>
            <a:grpFill/>
          </p:grpSpPr>
          <p:sp>
            <p:nvSpPr>
              <p:cNvPr id="59" name="Freeform 399">
                <a:extLst>
                  <a:ext uri="{FF2B5EF4-FFF2-40B4-BE49-F238E27FC236}">
                    <a16:creationId xmlns:a16="http://schemas.microsoft.com/office/drawing/2014/main" id="{6D9E7490-D75A-4E50-87A2-CFB7D25F2752}"/>
                  </a:ext>
                </a:extLst>
              </p:cNvPr>
              <p:cNvSpPr>
                <a:spLocks/>
              </p:cNvSpPr>
              <p:nvPr/>
            </p:nvSpPr>
            <p:spPr bwMode="auto">
              <a:xfrm>
                <a:off x="8185151" y="3092450"/>
                <a:ext cx="288925" cy="365125"/>
              </a:xfrm>
              <a:custGeom>
                <a:avLst/>
                <a:gdLst>
                  <a:gd name="T0" fmla="*/ 0 w 165"/>
                  <a:gd name="T1" fmla="*/ 33 h 199"/>
                  <a:gd name="T2" fmla="*/ 83 w 165"/>
                  <a:gd name="T3" fmla="*/ 0 h 199"/>
                  <a:gd name="T4" fmla="*/ 165 w 165"/>
                  <a:gd name="T5" fmla="*/ 33 h 199"/>
                  <a:gd name="T6" fmla="*/ 83 w 165"/>
                  <a:gd name="T7" fmla="*/ 199 h 199"/>
                  <a:gd name="T8" fmla="*/ 0 w 165"/>
                  <a:gd name="T9" fmla="*/ 33 h 199"/>
                </a:gdLst>
                <a:ahLst/>
                <a:cxnLst>
                  <a:cxn ang="0">
                    <a:pos x="T0" y="T1"/>
                  </a:cxn>
                  <a:cxn ang="0">
                    <a:pos x="T2" y="T3"/>
                  </a:cxn>
                  <a:cxn ang="0">
                    <a:pos x="T4" y="T5"/>
                  </a:cxn>
                  <a:cxn ang="0">
                    <a:pos x="T6" y="T7"/>
                  </a:cxn>
                  <a:cxn ang="0">
                    <a:pos x="T8" y="T9"/>
                  </a:cxn>
                </a:cxnLst>
                <a:rect l="0" t="0" r="r" b="b"/>
                <a:pathLst>
                  <a:path w="165" h="199">
                    <a:moveTo>
                      <a:pt x="0" y="33"/>
                    </a:moveTo>
                    <a:cubicBezTo>
                      <a:pt x="39" y="33"/>
                      <a:pt x="66" y="22"/>
                      <a:pt x="83" y="0"/>
                    </a:cubicBezTo>
                    <a:cubicBezTo>
                      <a:pt x="99" y="22"/>
                      <a:pt x="127" y="33"/>
                      <a:pt x="165" y="33"/>
                    </a:cubicBezTo>
                    <a:cubicBezTo>
                      <a:pt x="165" y="119"/>
                      <a:pt x="138" y="174"/>
                      <a:pt x="83" y="199"/>
                    </a:cubicBezTo>
                    <a:cubicBezTo>
                      <a:pt x="28" y="174"/>
                      <a:pt x="0" y="119"/>
                      <a:pt x="0" y="33"/>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60" name="Freeform 400">
                <a:extLst>
                  <a:ext uri="{FF2B5EF4-FFF2-40B4-BE49-F238E27FC236}">
                    <a16:creationId xmlns:a16="http://schemas.microsoft.com/office/drawing/2014/main" id="{8711F5D2-3291-416B-A0B9-8E5C7ADC331E}"/>
                  </a:ext>
                </a:extLst>
              </p:cNvPr>
              <p:cNvSpPr>
                <a:spLocks/>
              </p:cNvSpPr>
              <p:nvPr/>
            </p:nvSpPr>
            <p:spPr bwMode="auto">
              <a:xfrm>
                <a:off x="8221663" y="3143250"/>
                <a:ext cx="109538" cy="273050"/>
              </a:xfrm>
              <a:custGeom>
                <a:avLst/>
                <a:gdLst>
                  <a:gd name="T0" fmla="*/ 62 w 62"/>
                  <a:gd name="T1" fmla="*/ 0 h 149"/>
                  <a:gd name="T2" fmla="*/ 0 w 62"/>
                  <a:gd name="T3" fmla="*/ 24 h 149"/>
                  <a:gd name="T4" fmla="*/ 62 w 62"/>
                  <a:gd name="T5" fmla="*/ 149 h 149"/>
                </a:gdLst>
                <a:ahLst/>
                <a:cxnLst>
                  <a:cxn ang="0">
                    <a:pos x="T0" y="T1"/>
                  </a:cxn>
                  <a:cxn ang="0">
                    <a:pos x="T2" y="T3"/>
                  </a:cxn>
                  <a:cxn ang="0">
                    <a:pos x="T4" y="T5"/>
                  </a:cxn>
                </a:cxnLst>
                <a:rect l="0" t="0" r="r" b="b"/>
                <a:pathLst>
                  <a:path w="62" h="149">
                    <a:moveTo>
                      <a:pt x="62" y="0"/>
                    </a:moveTo>
                    <a:cubicBezTo>
                      <a:pt x="49" y="11"/>
                      <a:pt x="27" y="22"/>
                      <a:pt x="0" y="24"/>
                    </a:cubicBezTo>
                    <a:cubicBezTo>
                      <a:pt x="3" y="67"/>
                      <a:pt x="12" y="121"/>
                      <a:pt x="62" y="14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79" name="Groupe 78">
            <a:extLst>
              <a:ext uri="{FF2B5EF4-FFF2-40B4-BE49-F238E27FC236}">
                <a16:creationId xmlns:a16="http://schemas.microsoft.com/office/drawing/2014/main" id="{3990D395-7C82-4288-856A-DC4D7B996A5E}"/>
              </a:ext>
            </a:extLst>
          </p:cNvPr>
          <p:cNvGrpSpPr/>
          <p:nvPr/>
        </p:nvGrpSpPr>
        <p:grpSpPr>
          <a:xfrm>
            <a:off x="174475" y="2839121"/>
            <a:ext cx="2721126" cy="1908215"/>
            <a:chOff x="2365628" y="3303345"/>
            <a:chExt cx="2721126" cy="1908215"/>
          </a:xfrm>
        </p:grpSpPr>
        <p:sp>
          <p:nvSpPr>
            <p:cNvPr id="80" name="ZoneTexte 79">
              <a:extLst>
                <a:ext uri="{FF2B5EF4-FFF2-40B4-BE49-F238E27FC236}">
                  <a16:creationId xmlns:a16="http://schemas.microsoft.com/office/drawing/2014/main" id="{1636F767-01B0-45AC-8D91-528F398CF0D9}"/>
                </a:ext>
              </a:extLst>
            </p:cNvPr>
            <p:cNvSpPr txBox="1"/>
            <p:nvPr/>
          </p:nvSpPr>
          <p:spPr>
            <a:xfrm>
              <a:off x="2365628" y="3303345"/>
              <a:ext cx="2721126" cy="1908215"/>
            </a:xfrm>
            <a:prstGeom prst="rect">
              <a:avLst/>
            </a:prstGeom>
            <a:solidFill>
              <a:schemeClr val="bg1">
                <a:lumMod val="95000"/>
              </a:schemeClr>
            </a:solidFill>
          </p:spPr>
          <p:txBody>
            <a:bodyPr wrap="square" lIns="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539750"/>
              <a:r>
                <a:rPr lang="fr-FR" sz="800" b="1">
                  <a:latin typeface="Montserrat"/>
                </a:rPr>
                <a:t>SECURITE</a:t>
              </a:r>
            </a:p>
            <a:p>
              <a:pPr marL="539750"/>
              <a:r>
                <a:rPr lang="fr-FR" sz="700">
                  <a:latin typeface="Montserrat"/>
                </a:rPr>
                <a:t>Authentification Forte requise à la connexion* : </a:t>
              </a:r>
            </a:p>
            <a:p>
              <a:pPr marL="539750"/>
              <a:r>
                <a:rPr lang="fr-FR" sz="700">
                  <a:latin typeface="Montserrat"/>
                </a:rPr>
                <a:t>Sécur’Pass, CAP code ou OTP SMS</a:t>
              </a: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endParaRPr lang="fr-FR" sz="800">
                <a:latin typeface="Montserrat" panose="00000500000000000000" pitchFamily="2" charset="0"/>
              </a:endParaRPr>
            </a:p>
          </p:txBody>
        </p:sp>
        <p:sp>
          <p:nvSpPr>
            <p:cNvPr id="81" name="Rectangle 80">
              <a:extLst>
                <a:ext uri="{FF2B5EF4-FFF2-40B4-BE49-F238E27FC236}">
                  <a16:creationId xmlns:a16="http://schemas.microsoft.com/office/drawing/2014/main" id="{D3CBB095-570B-466D-88A0-426AF09E13A9}"/>
                </a:ext>
              </a:extLst>
            </p:cNvPr>
            <p:cNvSpPr/>
            <p:nvPr/>
          </p:nvSpPr>
          <p:spPr>
            <a:xfrm>
              <a:off x="2627915" y="4909966"/>
              <a:ext cx="2053767" cy="200055"/>
            </a:xfrm>
            <a:prstGeom prst="rect">
              <a:avLst/>
            </a:prstGeom>
            <a:noFill/>
          </p:spPr>
          <p:txBody>
            <a:bodyPr wrap="none">
              <a:spAutoFit/>
            </a:bodyPr>
            <a:lstStyle/>
            <a:p>
              <a:r>
                <a:rPr lang="fr-FR" sz="700" i="1"/>
                <a:t>*A la première connexion et selon règles DSP2</a:t>
              </a:r>
            </a:p>
          </p:txBody>
        </p:sp>
        <p:pic>
          <p:nvPicPr>
            <p:cNvPr id="82" name="Image 81">
              <a:extLst>
                <a:ext uri="{FF2B5EF4-FFF2-40B4-BE49-F238E27FC236}">
                  <a16:creationId xmlns:a16="http://schemas.microsoft.com/office/drawing/2014/main" id="{B1F53E86-3BA8-4056-9BA9-ACBE08C3F50F}"/>
                </a:ext>
              </a:extLst>
            </p:cNvPr>
            <p:cNvPicPr>
              <a:picLocks noChangeAspect="1"/>
            </p:cNvPicPr>
            <p:nvPr/>
          </p:nvPicPr>
          <p:blipFill>
            <a:blip r:embed="rId6"/>
            <a:stretch>
              <a:fillRect/>
            </a:stretch>
          </p:blipFill>
          <p:spPr>
            <a:xfrm>
              <a:off x="2658868" y="3716244"/>
              <a:ext cx="1895315" cy="1152206"/>
            </a:xfrm>
            <a:prstGeom prst="rect">
              <a:avLst/>
            </a:prstGeom>
            <a:ln>
              <a:solidFill>
                <a:schemeClr val="tx2">
                  <a:lumMod val="90000"/>
                </a:schemeClr>
              </a:solidFill>
            </a:ln>
            <a:effectLst>
              <a:outerShdw blurRad="50800" dist="38100" dir="2700000" algn="tl" rotWithShape="0">
                <a:prstClr val="black">
                  <a:alpha val="40000"/>
                </a:prstClr>
              </a:outerShdw>
            </a:effectLst>
          </p:spPr>
        </p:pic>
      </p:grpSp>
      <p:grpSp>
        <p:nvGrpSpPr>
          <p:cNvPr id="83" name="Groupe 82">
            <a:extLst>
              <a:ext uri="{FF2B5EF4-FFF2-40B4-BE49-F238E27FC236}">
                <a16:creationId xmlns:a16="http://schemas.microsoft.com/office/drawing/2014/main" id="{030439A4-948C-40DB-BF5F-99FC00DF71F9}"/>
              </a:ext>
            </a:extLst>
          </p:cNvPr>
          <p:cNvGrpSpPr>
            <a:grpSpLocks noChangeAspect="1"/>
          </p:cNvGrpSpPr>
          <p:nvPr/>
        </p:nvGrpSpPr>
        <p:grpSpPr>
          <a:xfrm>
            <a:off x="174475" y="2790271"/>
            <a:ext cx="538399" cy="549531"/>
            <a:chOff x="2163819" y="1040542"/>
            <a:chExt cx="610741" cy="594122"/>
          </a:xfrm>
          <a:solidFill>
            <a:schemeClr val="bg1"/>
          </a:solidFill>
        </p:grpSpPr>
        <p:grpSp>
          <p:nvGrpSpPr>
            <p:cNvPr id="84" name="Groupe 83">
              <a:extLst>
                <a:ext uri="{FF2B5EF4-FFF2-40B4-BE49-F238E27FC236}">
                  <a16:creationId xmlns:a16="http://schemas.microsoft.com/office/drawing/2014/main" id="{53509FDE-43E8-4DA7-8CA3-946AB9DBC6AF}"/>
                </a:ext>
              </a:extLst>
            </p:cNvPr>
            <p:cNvGrpSpPr>
              <a:grpSpLocks noChangeAspect="1"/>
            </p:cNvGrpSpPr>
            <p:nvPr/>
          </p:nvGrpSpPr>
          <p:grpSpPr>
            <a:xfrm>
              <a:off x="2163819" y="1040542"/>
              <a:ext cx="610741" cy="594122"/>
              <a:chOff x="542925" y="1350963"/>
              <a:chExt cx="466725" cy="454024"/>
            </a:xfrm>
            <a:grpFill/>
          </p:grpSpPr>
          <p:grpSp>
            <p:nvGrpSpPr>
              <p:cNvPr id="88" name="Groupe 87">
                <a:extLst>
                  <a:ext uri="{FF2B5EF4-FFF2-40B4-BE49-F238E27FC236}">
                    <a16:creationId xmlns:a16="http://schemas.microsoft.com/office/drawing/2014/main" id="{9AF34EFB-C61B-4C9A-B095-93F897B0269B}"/>
                  </a:ext>
                </a:extLst>
              </p:cNvPr>
              <p:cNvGrpSpPr/>
              <p:nvPr/>
            </p:nvGrpSpPr>
            <p:grpSpPr>
              <a:xfrm>
                <a:off x="598488" y="1350963"/>
                <a:ext cx="411162" cy="454024"/>
                <a:chOff x="598488" y="1350963"/>
                <a:chExt cx="411162" cy="454024"/>
              </a:xfrm>
              <a:grpFill/>
            </p:grpSpPr>
            <p:sp>
              <p:nvSpPr>
                <p:cNvPr id="93" name="Line 24">
                  <a:extLst>
                    <a:ext uri="{FF2B5EF4-FFF2-40B4-BE49-F238E27FC236}">
                      <a16:creationId xmlns:a16="http://schemas.microsoft.com/office/drawing/2014/main" id="{7C290E26-7726-4BB9-82F1-C374C2A21254}"/>
                    </a:ext>
                  </a:extLst>
                </p:cNvPr>
                <p:cNvSpPr>
                  <a:spLocks noChangeShapeType="1"/>
                </p:cNvSpPr>
                <p:nvPr/>
              </p:nvSpPr>
              <p:spPr bwMode="auto">
                <a:xfrm flipH="1">
                  <a:off x="969963" y="1393825"/>
                  <a:ext cx="33338" cy="2222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94" name="Line 25">
                  <a:extLst>
                    <a:ext uri="{FF2B5EF4-FFF2-40B4-BE49-F238E27FC236}">
                      <a16:creationId xmlns:a16="http://schemas.microsoft.com/office/drawing/2014/main" id="{BBFE41C3-EAD6-4048-B7F7-14672DBBEFC4}"/>
                    </a:ext>
                  </a:extLst>
                </p:cNvPr>
                <p:cNvSpPr>
                  <a:spLocks noChangeShapeType="1"/>
                </p:cNvSpPr>
                <p:nvPr/>
              </p:nvSpPr>
              <p:spPr bwMode="auto">
                <a:xfrm flipH="1">
                  <a:off x="938213" y="1350963"/>
                  <a:ext cx="14288" cy="285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95" name="Line 26">
                  <a:extLst>
                    <a:ext uri="{FF2B5EF4-FFF2-40B4-BE49-F238E27FC236}">
                      <a16:creationId xmlns:a16="http://schemas.microsoft.com/office/drawing/2014/main" id="{791E188D-E95E-449B-A0FA-5B0A47168401}"/>
                    </a:ext>
                  </a:extLst>
                </p:cNvPr>
                <p:cNvSpPr>
                  <a:spLocks noChangeShapeType="1"/>
                </p:cNvSpPr>
                <p:nvPr/>
              </p:nvSpPr>
              <p:spPr bwMode="auto">
                <a:xfrm flipH="1">
                  <a:off x="987425" y="1462088"/>
                  <a:ext cx="22225"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96" name="Freeform 27">
                  <a:extLst>
                    <a:ext uri="{FF2B5EF4-FFF2-40B4-BE49-F238E27FC236}">
                      <a16:creationId xmlns:a16="http://schemas.microsoft.com/office/drawing/2014/main" id="{AEA2692E-B247-463A-A9E7-4CC07BE54167}"/>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97" name="Freeform 28">
                  <a:extLst>
                    <a:ext uri="{FF2B5EF4-FFF2-40B4-BE49-F238E27FC236}">
                      <a16:creationId xmlns:a16="http://schemas.microsoft.com/office/drawing/2014/main" id="{55423B1E-A250-4058-9629-CC365B36497D}"/>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98" name="Line 29">
                  <a:extLst>
                    <a:ext uri="{FF2B5EF4-FFF2-40B4-BE49-F238E27FC236}">
                      <a16:creationId xmlns:a16="http://schemas.microsoft.com/office/drawing/2014/main" id="{5F7B451B-3777-4EC4-BBA2-3D92E39DB768}"/>
                    </a:ext>
                  </a:extLst>
                </p:cNvPr>
                <p:cNvSpPr>
                  <a:spLocks noChangeShapeType="1"/>
                </p:cNvSpPr>
                <p:nvPr/>
              </p:nvSpPr>
              <p:spPr bwMode="auto">
                <a:xfrm>
                  <a:off x="828675" y="1411288"/>
                  <a:ext cx="30163" cy="127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99" name="Line 30">
                  <a:extLst>
                    <a:ext uri="{FF2B5EF4-FFF2-40B4-BE49-F238E27FC236}">
                      <a16:creationId xmlns:a16="http://schemas.microsoft.com/office/drawing/2014/main" id="{ACB482E4-3D78-47BD-9775-EDB364B3EE80}"/>
                    </a:ext>
                  </a:extLst>
                </p:cNvPr>
                <p:cNvSpPr>
                  <a:spLocks noChangeShapeType="1"/>
                </p:cNvSpPr>
                <p:nvPr/>
              </p:nvSpPr>
              <p:spPr bwMode="auto">
                <a:xfrm flipH="1" flipV="1">
                  <a:off x="809625" y="1401763"/>
                  <a:ext cx="63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0" name="Line 31">
                  <a:extLst>
                    <a:ext uri="{FF2B5EF4-FFF2-40B4-BE49-F238E27FC236}">
                      <a16:creationId xmlns:a16="http://schemas.microsoft.com/office/drawing/2014/main" id="{15015C95-8BB9-4D57-9E40-B92817DCC82D}"/>
                    </a:ext>
                  </a:extLst>
                </p:cNvPr>
                <p:cNvSpPr>
                  <a:spLocks noChangeShapeType="1"/>
                </p:cNvSpPr>
                <p:nvPr/>
              </p:nvSpPr>
              <p:spPr bwMode="auto">
                <a:xfrm>
                  <a:off x="741363" y="1387475"/>
                  <a:ext cx="163513" cy="793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1" name="Line 32">
                  <a:extLst>
                    <a:ext uri="{FF2B5EF4-FFF2-40B4-BE49-F238E27FC236}">
                      <a16:creationId xmlns:a16="http://schemas.microsoft.com/office/drawing/2014/main" id="{62781BB0-2EDF-4C8B-92CB-31A34668095D}"/>
                    </a:ext>
                  </a:extLst>
                </p:cNvPr>
                <p:cNvSpPr>
                  <a:spLocks noChangeShapeType="1"/>
                </p:cNvSpPr>
                <p:nvPr/>
              </p:nvSpPr>
              <p:spPr bwMode="auto">
                <a:xfrm flipH="1" flipV="1">
                  <a:off x="641350" y="1673225"/>
                  <a:ext cx="161925" cy="809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2" name="Freeform 33">
                  <a:extLst>
                    <a:ext uri="{FF2B5EF4-FFF2-40B4-BE49-F238E27FC236}">
                      <a16:creationId xmlns:a16="http://schemas.microsoft.com/office/drawing/2014/main" id="{CFB7254C-6616-4405-9EC2-0A98F9233C78}"/>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3" name="Line 34">
                  <a:extLst>
                    <a:ext uri="{FF2B5EF4-FFF2-40B4-BE49-F238E27FC236}">
                      <a16:creationId xmlns:a16="http://schemas.microsoft.com/office/drawing/2014/main" id="{A86AB759-6329-4178-A455-E8BE793BD26E}"/>
                    </a:ext>
                  </a:extLst>
                </p:cNvPr>
                <p:cNvSpPr>
                  <a:spLocks noChangeShapeType="1"/>
                </p:cNvSpPr>
                <p:nvPr/>
              </p:nvSpPr>
              <p:spPr bwMode="auto">
                <a:xfrm flipH="1">
                  <a:off x="665163" y="1514475"/>
                  <a:ext cx="196850" cy="1063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4" name="Line 35">
                  <a:extLst>
                    <a:ext uri="{FF2B5EF4-FFF2-40B4-BE49-F238E27FC236}">
                      <a16:creationId xmlns:a16="http://schemas.microsoft.com/office/drawing/2014/main" id="{EB2CBB7A-5093-42BA-95E1-A50CDD06A46A}"/>
                    </a:ext>
                  </a:extLst>
                </p:cNvPr>
                <p:cNvSpPr>
                  <a:spLocks noChangeShapeType="1"/>
                </p:cNvSpPr>
                <p:nvPr/>
              </p:nvSpPr>
              <p:spPr bwMode="auto">
                <a:xfrm flipH="1">
                  <a:off x="706438" y="1593850"/>
                  <a:ext cx="69850" cy="381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5" name="Line 36">
                  <a:extLst>
                    <a:ext uri="{FF2B5EF4-FFF2-40B4-BE49-F238E27FC236}">
                      <a16:creationId xmlns:a16="http://schemas.microsoft.com/office/drawing/2014/main" id="{CDACBC02-BAC5-49E5-A14D-7EE1F118BA04}"/>
                    </a:ext>
                  </a:extLst>
                </p:cNvPr>
                <p:cNvSpPr>
                  <a:spLocks noChangeShapeType="1"/>
                </p:cNvSpPr>
                <p:nvPr/>
              </p:nvSpPr>
              <p:spPr bwMode="auto">
                <a:xfrm flipH="1">
                  <a:off x="803275" y="1568450"/>
                  <a:ext cx="22225" cy="1111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nvGrpSpPr>
              <p:cNvPr id="89" name="Groupe 88">
                <a:extLst>
                  <a:ext uri="{FF2B5EF4-FFF2-40B4-BE49-F238E27FC236}">
                    <a16:creationId xmlns:a16="http://schemas.microsoft.com/office/drawing/2014/main" id="{8C5A9470-2FAA-4F0D-AD9F-C4446DB5B0BA}"/>
                  </a:ext>
                </a:extLst>
              </p:cNvPr>
              <p:cNvGrpSpPr/>
              <p:nvPr/>
            </p:nvGrpSpPr>
            <p:grpSpPr>
              <a:xfrm>
                <a:off x="542925" y="1504950"/>
                <a:ext cx="206376" cy="244475"/>
                <a:chOff x="542925" y="1504950"/>
                <a:chExt cx="206376" cy="244475"/>
              </a:xfrm>
              <a:grpFill/>
            </p:grpSpPr>
            <p:sp>
              <p:nvSpPr>
                <p:cNvPr id="90" name="Freeform 37">
                  <a:extLst>
                    <a:ext uri="{FF2B5EF4-FFF2-40B4-BE49-F238E27FC236}">
                      <a16:creationId xmlns:a16="http://schemas.microsoft.com/office/drawing/2014/main" id="{A552E58B-318E-4A21-BE94-358DCFFB5D38}"/>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91" name="Line 38">
                  <a:extLst>
                    <a:ext uri="{FF2B5EF4-FFF2-40B4-BE49-F238E27FC236}">
                      <a16:creationId xmlns:a16="http://schemas.microsoft.com/office/drawing/2014/main" id="{9BDAEAEF-9148-4195-9ABB-DDE1E08CF6B6}"/>
                    </a:ext>
                  </a:extLst>
                </p:cNvPr>
                <p:cNvSpPr>
                  <a:spLocks noChangeShapeType="1"/>
                </p:cNvSpPr>
                <p:nvPr/>
              </p:nvSpPr>
              <p:spPr bwMode="auto">
                <a:xfrm flipH="1">
                  <a:off x="549275" y="1624013"/>
                  <a:ext cx="31750"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92" name="Line 39">
                  <a:extLst>
                    <a:ext uri="{FF2B5EF4-FFF2-40B4-BE49-F238E27FC236}">
                      <a16:creationId xmlns:a16="http://schemas.microsoft.com/office/drawing/2014/main" id="{63452F51-264E-4A2A-9000-0F3D55DC8D62}"/>
                    </a:ext>
                  </a:extLst>
                </p:cNvPr>
                <p:cNvSpPr>
                  <a:spLocks noChangeShapeType="1"/>
                </p:cNvSpPr>
                <p:nvPr/>
              </p:nvSpPr>
              <p:spPr bwMode="auto">
                <a:xfrm flipH="1" flipV="1">
                  <a:off x="542925" y="1747838"/>
                  <a:ext cx="825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85" name="Groupe 84">
              <a:extLst>
                <a:ext uri="{FF2B5EF4-FFF2-40B4-BE49-F238E27FC236}">
                  <a16:creationId xmlns:a16="http://schemas.microsoft.com/office/drawing/2014/main" id="{A0703063-B7F6-4465-982A-63B7ADDBD0DC}"/>
                </a:ext>
              </a:extLst>
            </p:cNvPr>
            <p:cNvGrpSpPr>
              <a:grpSpLocks noChangeAspect="1"/>
            </p:cNvGrpSpPr>
            <p:nvPr/>
          </p:nvGrpSpPr>
          <p:grpSpPr>
            <a:xfrm rot="1461115">
              <a:off x="2451661" y="1170010"/>
              <a:ext cx="115933" cy="146510"/>
              <a:chOff x="8185151" y="3092450"/>
              <a:chExt cx="288925" cy="365125"/>
            </a:xfrm>
            <a:grpFill/>
          </p:grpSpPr>
          <p:sp>
            <p:nvSpPr>
              <p:cNvPr id="86" name="Freeform 399">
                <a:extLst>
                  <a:ext uri="{FF2B5EF4-FFF2-40B4-BE49-F238E27FC236}">
                    <a16:creationId xmlns:a16="http://schemas.microsoft.com/office/drawing/2014/main" id="{7D355F4C-CA12-4DE7-AC40-332C9670B3B4}"/>
                  </a:ext>
                </a:extLst>
              </p:cNvPr>
              <p:cNvSpPr>
                <a:spLocks/>
              </p:cNvSpPr>
              <p:nvPr/>
            </p:nvSpPr>
            <p:spPr bwMode="auto">
              <a:xfrm>
                <a:off x="8185151" y="3092450"/>
                <a:ext cx="288925" cy="365125"/>
              </a:xfrm>
              <a:custGeom>
                <a:avLst/>
                <a:gdLst>
                  <a:gd name="T0" fmla="*/ 0 w 165"/>
                  <a:gd name="T1" fmla="*/ 33 h 199"/>
                  <a:gd name="T2" fmla="*/ 83 w 165"/>
                  <a:gd name="T3" fmla="*/ 0 h 199"/>
                  <a:gd name="T4" fmla="*/ 165 w 165"/>
                  <a:gd name="T5" fmla="*/ 33 h 199"/>
                  <a:gd name="T6" fmla="*/ 83 w 165"/>
                  <a:gd name="T7" fmla="*/ 199 h 199"/>
                  <a:gd name="T8" fmla="*/ 0 w 165"/>
                  <a:gd name="T9" fmla="*/ 33 h 199"/>
                </a:gdLst>
                <a:ahLst/>
                <a:cxnLst>
                  <a:cxn ang="0">
                    <a:pos x="T0" y="T1"/>
                  </a:cxn>
                  <a:cxn ang="0">
                    <a:pos x="T2" y="T3"/>
                  </a:cxn>
                  <a:cxn ang="0">
                    <a:pos x="T4" y="T5"/>
                  </a:cxn>
                  <a:cxn ang="0">
                    <a:pos x="T6" y="T7"/>
                  </a:cxn>
                  <a:cxn ang="0">
                    <a:pos x="T8" y="T9"/>
                  </a:cxn>
                </a:cxnLst>
                <a:rect l="0" t="0" r="r" b="b"/>
                <a:pathLst>
                  <a:path w="165" h="199">
                    <a:moveTo>
                      <a:pt x="0" y="33"/>
                    </a:moveTo>
                    <a:cubicBezTo>
                      <a:pt x="39" y="33"/>
                      <a:pt x="66" y="22"/>
                      <a:pt x="83" y="0"/>
                    </a:cubicBezTo>
                    <a:cubicBezTo>
                      <a:pt x="99" y="22"/>
                      <a:pt x="127" y="33"/>
                      <a:pt x="165" y="33"/>
                    </a:cubicBezTo>
                    <a:cubicBezTo>
                      <a:pt x="165" y="119"/>
                      <a:pt x="138" y="174"/>
                      <a:pt x="83" y="199"/>
                    </a:cubicBezTo>
                    <a:cubicBezTo>
                      <a:pt x="28" y="174"/>
                      <a:pt x="0" y="119"/>
                      <a:pt x="0" y="33"/>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87" name="Freeform 400">
                <a:extLst>
                  <a:ext uri="{FF2B5EF4-FFF2-40B4-BE49-F238E27FC236}">
                    <a16:creationId xmlns:a16="http://schemas.microsoft.com/office/drawing/2014/main" id="{A474D420-F375-499C-AAD5-5EDC5096206F}"/>
                  </a:ext>
                </a:extLst>
              </p:cNvPr>
              <p:cNvSpPr>
                <a:spLocks/>
              </p:cNvSpPr>
              <p:nvPr/>
            </p:nvSpPr>
            <p:spPr bwMode="auto">
              <a:xfrm>
                <a:off x="8221663" y="3143250"/>
                <a:ext cx="109538" cy="273050"/>
              </a:xfrm>
              <a:custGeom>
                <a:avLst/>
                <a:gdLst>
                  <a:gd name="T0" fmla="*/ 62 w 62"/>
                  <a:gd name="T1" fmla="*/ 0 h 149"/>
                  <a:gd name="T2" fmla="*/ 0 w 62"/>
                  <a:gd name="T3" fmla="*/ 24 h 149"/>
                  <a:gd name="T4" fmla="*/ 62 w 62"/>
                  <a:gd name="T5" fmla="*/ 149 h 149"/>
                </a:gdLst>
                <a:ahLst/>
                <a:cxnLst>
                  <a:cxn ang="0">
                    <a:pos x="T0" y="T1"/>
                  </a:cxn>
                  <a:cxn ang="0">
                    <a:pos x="T2" y="T3"/>
                  </a:cxn>
                  <a:cxn ang="0">
                    <a:pos x="T4" y="T5"/>
                  </a:cxn>
                </a:cxnLst>
                <a:rect l="0" t="0" r="r" b="b"/>
                <a:pathLst>
                  <a:path w="62" h="149">
                    <a:moveTo>
                      <a:pt x="62" y="0"/>
                    </a:moveTo>
                    <a:cubicBezTo>
                      <a:pt x="49" y="11"/>
                      <a:pt x="27" y="22"/>
                      <a:pt x="0" y="24"/>
                    </a:cubicBezTo>
                    <a:cubicBezTo>
                      <a:pt x="3" y="67"/>
                      <a:pt x="12" y="121"/>
                      <a:pt x="62" y="14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sp>
        <p:nvSpPr>
          <p:cNvPr id="106" name="ZoneTexte 1">
            <a:extLst>
              <a:ext uri="{FF2B5EF4-FFF2-40B4-BE49-F238E27FC236}">
                <a16:creationId xmlns:a16="http://schemas.microsoft.com/office/drawing/2014/main" id="{B602DD24-1D18-43A2-B3FF-B3E961EF0A6E}"/>
              </a:ext>
            </a:extLst>
          </p:cNvPr>
          <p:cNvSpPr txBox="1"/>
          <p:nvPr/>
        </p:nvSpPr>
        <p:spPr>
          <a:xfrm rot="20426308">
            <a:off x="8328378" y="88095"/>
            <a:ext cx="789838" cy="411257"/>
          </a:xfrm>
          <a:prstGeom prst="rect">
            <a:avLst/>
          </a:prstGeom>
          <a:solidFill>
            <a:srgbClr val="F0DBE8"/>
          </a:solidFill>
          <a:ln>
            <a:solidFill>
              <a:schemeClr val="bg1">
                <a:lumMod val="65000"/>
              </a:schemeClr>
            </a:solidFill>
          </a:ln>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107" name="Espace réservé du pied de page 5">
            <a:extLst>
              <a:ext uri="{FF2B5EF4-FFF2-40B4-BE49-F238E27FC236}">
                <a16:creationId xmlns:a16="http://schemas.microsoft.com/office/drawing/2014/main" id="{3EB6AF43-9AB6-4F87-81AC-4C3B5C37ACAE}"/>
              </a:ext>
            </a:extLst>
          </p:cNvPr>
          <p:cNvSpPr txBox="1">
            <a:spLocks/>
          </p:cNvSpPr>
          <p:nvPr/>
        </p:nvSpPr>
        <p:spPr>
          <a:xfrm>
            <a:off x="474288" y="4851733"/>
            <a:ext cx="2700000" cy="189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685800"/>
            <a:r>
              <a:rPr lang="fr-FR" sz="710" kern="1200">
                <a:solidFill>
                  <a:srgbClr val="3E454A"/>
                </a:solidFill>
                <a:ea typeface="+mn-ea"/>
                <a:cs typeface="+mn-cs"/>
              </a:rPr>
              <a:t>Fonctionnalités DEI Pro EI</a:t>
            </a:r>
            <a:endParaRPr lang="fr-FR" sz="710" kern="1200" dirty="0">
              <a:solidFill>
                <a:srgbClr val="3E454A"/>
              </a:solidFill>
              <a:ea typeface="+mn-ea"/>
              <a:cs typeface="+mn-cs"/>
            </a:endParaRPr>
          </a:p>
        </p:txBody>
      </p:sp>
    </p:spTree>
    <p:extLst>
      <p:ext uri="{BB962C8B-B14F-4D97-AF65-F5344CB8AC3E}">
        <p14:creationId xmlns:p14="http://schemas.microsoft.com/office/powerpoint/2010/main" val="689928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 30">
            <a:extLst>
              <a:ext uri="{FF2B5EF4-FFF2-40B4-BE49-F238E27FC236}">
                <a16:creationId xmlns:a16="http://schemas.microsoft.com/office/drawing/2014/main" id="{D037E41E-080F-4BAF-8C19-CB2A531C510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799056" y="1486744"/>
            <a:ext cx="975043" cy="690379"/>
          </a:xfrm>
          <a:prstGeom prst="rect">
            <a:avLst/>
          </a:prstGeom>
        </p:spPr>
      </p:pic>
      <p:pic>
        <p:nvPicPr>
          <p:cNvPr id="32" name="Picture 2" descr="Macbook Vector Pro - Image gratuite sur Pixabay">
            <a:extLst>
              <a:ext uri="{FF2B5EF4-FFF2-40B4-BE49-F238E27FC236}">
                <a16:creationId xmlns:a16="http://schemas.microsoft.com/office/drawing/2014/main" id="{161ACE78-6559-41B2-94F9-9BF24739FD2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338361" y="1377547"/>
            <a:ext cx="1856439" cy="951256"/>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Connecteur droit avec flèche 16">
            <a:extLst>
              <a:ext uri="{FF2B5EF4-FFF2-40B4-BE49-F238E27FC236}">
                <a16:creationId xmlns:a16="http://schemas.microsoft.com/office/drawing/2014/main" id="{5E0808B5-4FA9-41AC-A078-D3ADE369F408}"/>
              </a:ext>
            </a:extLst>
          </p:cNvPr>
          <p:cNvCxnSpPr>
            <a:cxnSpLocks/>
          </p:cNvCxnSpPr>
          <p:nvPr/>
        </p:nvCxnSpPr>
        <p:spPr>
          <a:xfrm>
            <a:off x="900385" y="1853175"/>
            <a:ext cx="689867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5248220A-8292-4724-8EB1-B51C62C2C741}"/>
              </a:ext>
            </a:extLst>
          </p:cNvPr>
          <p:cNvSpPr>
            <a:spLocks noGrp="1"/>
          </p:cNvSpPr>
          <p:nvPr>
            <p:ph type="title"/>
          </p:nvPr>
        </p:nvSpPr>
        <p:spPr/>
        <p:txBody>
          <a:bodyPr/>
          <a:lstStyle/>
          <a:p>
            <a:r>
              <a:rPr lang="fr-FR" sz="2000" dirty="0"/>
              <a:t>Connexion NEW /abonné DEI Pro</a:t>
            </a:r>
          </a:p>
        </p:txBody>
      </p:sp>
      <p:pic>
        <p:nvPicPr>
          <p:cNvPr id="16" name="Image 15">
            <a:extLst>
              <a:ext uri="{FF2B5EF4-FFF2-40B4-BE49-F238E27FC236}">
                <a16:creationId xmlns:a16="http://schemas.microsoft.com/office/drawing/2014/main" id="{3C0EE128-E0B0-4452-9034-4AACFE9F5FBE}"/>
              </a:ext>
            </a:extLst>
          </p:cNvPr>
          <p:cNvPicPr>
            <a:picLocks noChangeAspect="1"/>
          </p:cNvPicPr>
          <p:nvPr/>
        </p:nvPicPr>
        <p:blipFill rotWithShape="1">
          <a:blip r:embed="rId5">
            <a:extLst>
              <a:ext uri="{28A0092B-C50C-407E-A947-70E740481C1C}">
                <a14:useLocalDpi xmlns:a14="http://schemas.microsoft.com/office/drawing/2010/main" val="0"/>
              </a:ext>
            </a:extLst>
          </a:blip>
          <a:srcRect t="8922" r="59601" b="56569"/>
          <a:stretch/>
        </p:blipFill>
        <p:spPr>
          <a:xfrm>
            <a:off x="1629920" y="1195296"/>
            <a:ext cx="1736666" cy="1315758"/>
          </a:xfrm>
          <a:prstGeom prst="rect">
            <a:avLst/>
          </a:prstGeom>
          <a:ln>
            <a:solidFill>
              <a:srgbClr val="A6A6A6"/>
            </a:solidFill>
          </a:ln>
          <a:effectLst>
            <a:outerShdw blurRad="50800" dist="38100" dir="2700000" algn="tl" rotWithShape="0">
              <a:prstClr val="black">
                <a:alpha val="40000"/>
              </a:prstClr>
            </a:outerShdw>
          </a:effectLst>
        </p:spPr>
      </p:pic>
      <p:grpSp>
        <p:nvGrpSpPr>
          <p:cNvPr id="18" name="Groupe 17">
            <a:extLst>
              <a:ext uri="{FF2B5EF4-FFF2-40B4-BE49-F238E27FC236}">
                <a16:creationId xmlns:a16="http://schemas.microsoft.com/office/drawing/2014/main" id="{49275DF7-7B0A-43D3-B4EF-7F5096818CA6}"/>
              </a:ext>
            </a:extLst>
          </p:cNvPr>
          <p:cNvGrpSpPr/>
          <p:nvPr/>
        </p:nvGrpSpPr>
        <p:grpSpPr>
          <a:xfrm>
            <a:off x="174475" y="2839121"/>
            <a:ext cx="2721126" cy="1908215"/>
            <a:chOff x="2365628" y="3303345"/>
            <a:chExt cx="2721126" cy="1908215"/>
          </a:xfrm>
        </p:grpSpPr>
        <p:sp>
          <p:nvSpPr>
            <p:cNvPr id="19" name="ZoneTexte 18">
              <a:extLst>
                <a:ext uri="{FF2B5EF4-FFF2-40B4-BE49-F238E27FC236}">
                  <a16:creationId xmlns:a16="http://schemas.microsoft.com/office/drawing/2014/main" id="{24DCCC5A-235B-41B4-A73C-50E971689291}"/>
                </a:ext>
              </a:extLst>
            </p:cNvPr>
            <p:cNvSpPr txBox="1"/>
            <p:nvPr/>
          </p:nvSpPr>
          <p:spPr>
            <a:xfrm>
              <a:off x="2365628" y="3303345"/>
              <a:ext cx="2721126" cy="1908215"/>
            </a:xfrm>
            <a:prstGeom prst="rect">
              <a:avLst/>
            </a:prstGeom>
            <a:solidFill>
              <a:schemeClr val="bg1">
                <a:lumMod val="95000"/>
              </a:schemeClr>
            </a:solidFill>
          </p:spPr>
          <p:txBody>
            <a:bodyPr wrap="square" lIns="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539750"/>
              <a:r>
                <a:rPr lang="fr-FR" sz="800" b="1">
                  <a:latin typeface="Montserrat"/>
                </a:rPr>
                <a:t>SECURITE</a:t>
              </a:r>
            </a:p>
            <a:p>
              <a:pPr marL="539750"/>
              <a:r>
                <a:rPr lang="fr-FR" sz="700">
                  <a:latin typeface="Montserrat"/>
                </a:rPr>
                <a:t>Authentification Forte requise à la connexion* : </a:t>
              </a:r>
            </a:p>
            <a:p>
              <a:pPr marL="539750"/>
              <a:r>
                <a:rPr lang="fr-FR" sz="700">
                  <a:latin typeface="Montserrat"/>
                </a:rPr>
                <a:t>Sécur’Pass, CAP code ou OTP SMS</a:t>
              </a: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endParaRPr lang="fr-FR" sz="800">
                <a:latin typeface="Montserrat" panose="00000500000000000000" pitchFamily="2" charset="0"/>
              </a:endParaRPr>
            </a:p>
          </p:txBody>
        </p:sp>
        <p:sp>
          <p:nvSpPr>
            <p:cNvPr id="20" name="Rectangle 19">
              <a:extLst>
                <a:ext uri="{FF2B5EF4-FFF2-40B4-BE49-F238E27FC236}">
                  <a16:creationId xmlns:a16="http://schemas.microsoft.com/office/drawing/2014/main" id="{BE5DDFBE-CD3F-49DF-AC49-ECA210E6F92C}"/>
                </a:ext>
              </a:extLst>
            </p:cNvPr>
            <p:cNvSpPr/>
            <p:nvPr/>
          </p:nvSpPr>
          <p:spPr>
            <a:xfrm>
              <a:off x="2627915" y="4909966"/>
              <a:ext cx="2053767" cy="200055"/>
            </a:xfrm>
            <a:prstGeom prst="rect">
              <a:avLst/>
            </a:prstGeom>
            <a:noFill/>
          </p:spPr>
          <p:txBody>
            <a:bodyPr wrap="none">
              <a:spAutoFit/>
            </a:bodyPr>
            <a:lstStyle/>
            <a:p>
              <a:r>
                <a:rPr lang="fr-FR" sz="700" i="1"/>
                <a:t>*A la première connexion et selon règles DSP2</a:t>
              </a:r>
            </a:p>
          </p:txBody>
        </p:sp>
        <p:pic>
          <p:nvPicPr>
            <p:cNvPr id="21" name="Image 20">
              <a:extLst>
                <a:ext uri="{FF2B5EF4-FFF2-40B4-BE49-F238E27FC236}">
                  <a16:creationId xmlns:a16="http://schemas.microsoft.com/office/drawing/2014/main" id="{46D3C38D-9534-44D4-B7B6-8EBE13532C08}"/>
                </a:ext>
              </a:extLst>
            </p:cNvPr>
            <p:cNvPicPr>
              <a:picLocks noChangeAspect="1"/>
            </p:cNvPicPr>
            <p:nvPr/>
          </p:nvPicPr>
          <p:blipFill>
            <a:blip r:embed="rId6"/>
            <a:stretch>
              <a:fillRect/>
            </a:stretch>
          </p:blipFill>
          <p:spPr>
            <a:xfrm>
              <a:off x="2658868" y="3716244"/>
              <a:ext cx="1895315" cy="1152206"/>
            </a:xfrm>
            <a:prstGeom prst="rect">
              <a:avLst/>
            </a:prstGeom>
            <a:ln>
              <a:solidFill>
                <a:schemeClr val="tx2">
                  <a:lumMod val="90000"/>
                </a:schemeClr>
              </a:solidFill>
            </a:ln>
            <a:effectLst>
              <a:outerShdw blurRad="50800" dist="38100" dir="2700000" algn="tl" rotWithShape="0">
                <a:prstClr val="black">
                  <a:alpha val="40000"/>
                </a:prstClr>
              </a:outerShdw>
            </a:effectLst>
          </p:spPr>
        </p:pic>
      </p:grpSp>
      <p:sp>
        <p:nvSpPr>
          <p:cNvPr id="25" name="ZoneTexte 24">
            <a:extLst>
              <a:ext uri="{FF2B5EF4-FFF2-40B4-BE49-F238E27FC236}">
                <a16:creationId xmlns:a16="http://schemas.microsoft.com/office/drawing/2014/main" id="{BEEAE0EA-5C84-4E34-B9BD-2156012E1C1B}"/>
              </a:ext>
            </a:extLst>
          </p:cNvPr>
          <p:cNvSpPr txBox="1"/>
          <p:nvPr/>
        </p:nvSpPr>
        <p:spPr>
          <a:xfrm>
            <a:off x="7620000" y="1143983"/>
            <a:ext cx="140809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i="0" u="none" strike="noStrike" kern="0" cap="none" spc="0" normalizeH="0" baseline="0" noProof="0">
                <a:ln>
                  <a:noFill/>
                </a:ln>
                <a:solidFill>
                  <a:srgbClr val="ED1C2E"/>
                </a:solidFill>
                <a:effectLst/>
                <a:uLnTx/>
                <a:uFillTx/>
                <a:latin typeface="Montserrat" panose="00000500000000000000" pitchFamily="2" charset="0"/>
                <a:cs typeface="Arial"/>
                <a:sym typeface="Arial"/>
              </a:rPr>
              <a:t>NEW DEI Pro</a:t>
            </a:r>
          </a:p>
        </p:txBody>
      </p:sp>
      <p:pic>
        <p:nvPicPr>
          <p:cNvPr id="29" name="Image 28">
            <a:extLst>
              <a:ext uri="{FF2B5EF4-FFF2-40B4-BE49-F238E27FC236}">
                <a16:creationId xmlns:a16="http://schemas.microsoft.com/office/drawing/2014/main" id="{8736E4BF-8788-4327-9C81-B1EEC4865A9C}"/>
              </a:ext>
            </a:extLst>
          </p:cNvPr>
          <p:cNvPicPr>
            <a:picLocks noChangeAspect="1"/>
          </p:cNvPicPr>
          <p:nvPr/>
        </p:nvPicPr>
        <p:blipFill rotWithShape="1">
          <a:blip r:embed="rId7">
            <a:extLst>
              <a:ext uri="{28A0092B-C50C-407E-A947-70E740481C1C}">
                <a14:useLocalDpi xmlns:a14="http://schemas.microsoft.com/office/drawing/2010/main" val="0"/>
              </a:ext>
            </a:extLst>
          </a:blip>
          <a:srcRect l="3171" t="8000" r="62002" b="75707"/>
          <a:stretch/>
        </p:blipFill>
        <p:spPr>
          <a:xfrm>
            <a:off x="3647729" y="1609704"/>
            <a:ext cx="1730396" cy="535939"/>
          </a:xfrm>
          <a:prstGeom prst="rect">
            <a:avLst/>
          </a:prstGeom>
          <a:ln>
            <a:solidFill>
              <a:srgbClr val="A6A6A6"/>
            </a:solidFill>
          </a:ln>
          <a:effectLst>
            <a:outerShdw blurRad="50800" dist="38100" dir="2700000" algn="tl" rotWithShape="0">
              <a:prstClr val="black">
                <a:alpha val="40000"/>
              </a:prstClr>
            </a:outerShdw>
          </a:effectLst>
        </p:spPr>
      </p:pic>
      <p:pic>
        <p:nvPicPr>
          <p:cNvPr id="30" name="Image 29">
            <a:extLst>
              <a:ext uri="{FF2B5EF4-FFF2-40B4-BE49-F238E27FC236}">
                <a16:creationId xmlns:a16="http://schemas.microsoft.com/office/drawing/2014/main" id="{13CC4919-00C2-4748-8409-32FF90121F7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08472" y="1297872"/>
            <a:ext cx="1408091" cy="1159605"/>
          </a:xfrm>
          <a:prstGeom prst="rect">
            <a:avLst/>
          </a:prstGeom>
          <a:ln>
            <a:solidFill>
              <a:srgbClr val="A6A6A6"/>
            </a:solidFill>
          </a:ln>
          <a:effectLst>
            <a:outerShdw blurRad="50800" dist="38100" dir="2700000" algn="tl" rotWithShape="0">
              <a:prstClr val="black">
                <a:alpha val="40000"/>
              </a:prstClr>
            </a:outerShdw>
          </a:effectLst>
        </p:spPr>
      </p:pic>
      <p:sp>
        <p:nvSpPr>
          <p:cNvPr id="27" name="ZoneTexte 1">
            <a:extLst>
              <a:ext uri="{FF2B5EF4-FFF2-40B4-BE49-F238E27FC236}">
                <a16:creationId xmlns:a16="http://schemas.microsoft.com/office/drawing/2014/main" id="{956DD464-936E-4C5A-82B0-ACB69BA6FCF0}"/>
              </a:ext>
            </a:extLst>
          </p:cNvPr>
          <p:cNvSpPr txBox="1"/>
          <p:nvPr/>
        </p:nvSpPr>
        <p:spPr>
          <a:xfrm rot="20426308">
            <a:off x="222715" y="957065"/>
            <a:ext cx="789838" cy="411257"/>
          </a:xfrm>
          <a:prstGeom prst="rect">
            <a:avLst/>
          </a:prstGeom>
          <a:solidFill>
            <a:srgbClr val="EAEAEA"/>
          </a:solidFill>
          <a:ln>
            <a:solidFill>
              <a:srgbClr val="A6A6A6"/>
            </a:solidFill>
          </a:ln>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nvGrpSpPr>
          <p:cNvPr id="61" name="Groupe 60">
            <a:extLst>
              <a:ext uri="{FF2B5EF4-FFF2-40B4-BE49-F238E27FC236}">
                <a16:creationId xmlns:a16="http://schemas.microsoft.com/office/drawing/2014/main" id="{62F9E2A7-0A37-4CBD-9319-212865AC5EA1}"/>
              </a:ext>
            </a:extLst>
          </p:cNvPr>
          <p:cNvGrpSpPr>
            <a:grpSpLocks noChangeAspect="1"/>
          </p:cNvGrpSpPr>
          <p:nvPr/>
        </p:nvGrpSpPr>
        <p:grpSpPr>
          <a:xfrm>
            <a:off x="6888813" y="1066787"/>
            <a:ext cx="406186" cy="414584"/>
            <a:chOff x="2163819" y="1040542"/>
            <a:chExt cx="610741" cy="594122"/>
          </a:xfrm>
          <a:solidFill>
            <a:schemeClr val="bg1"/>
          </a:solidFill>
        </p:grpSpPr>
        <p:grpSp>
          <p:nvGrpSpPr>
            <p:cNvPr id="62" name="Groupe 61">
              <a:extLst>
                <a:ext uri="{FF2B5EF4-FFF2-40B4-BE49-F238E27FC236}">
                  <a16:creationId xmlns:a16="http://schemas.microsoft.com/office/drawing/2014/main" id="{CA7300FE-F17D-4D6E-B357-060554EEA6D4}"/>
                </a:ext>
              </a:extLst>
            </p:cNvPr>
            <p:cNvGrpSpPr>
              <a:grpSpLocks noChangeAspect="1"/>
            </p:cNvGrpSpPr>
            <p:nvPr/>
          </p:nvGrpSpPr>
          <p:grpSpPr>
            <a:xfrm>
              <a:off x="2163819" y="1040542"/>
              <a:ext cx="610741" cy="594122"/>
              <a:chOff x="542925" y="1350963"/>
              <a:chExt cx="466725" cy="454024"/>
            </a:xfrm>
            <a:grpFill/>
          </p:grpSpPr>
          <p:grpSp>
            <p:nvGrpSpPr>
              <p:cNvPr id="67" name="Groupe 66">
                <a:extLst>
                  <a:ext uri="{FF2B5EF4-FFF2-40B4-BE49-F238E27FC236}">
                    <a16:creationId xmlns:a16="http://schemas.microsoft.com/office/drawing/2014/main" id="{4177BFD3-26B7-47B2-9ABB-98688D6F2351}"/>
                  </a:ext>
                </a:extLst>
              </p:cNvPr>
              <p:cNvGrpSpPr/>
              <p:nvPr/>
            </p:nvGrpSpPr>
            <p:grpSpPr>
              <a:xfrm>
                <a:off x="598488" y="1350963"/>
                <a:ext cx="411162" cy="454024"/>
                <a:chOff x="598488" y="1350963"/>
                <a:chExt cx="411162" cy="454024"/>
              </a:xfrm>
              <a:grpFill/>
            </p:grpSpPr>
            <p:sp>
              <p:nvSpPr>
                <p:cNvPr id="72" name="Line 24">
                  <a:extLst>
                    <a:ext uri="{FF2B5EF4-FFF2-40B4-BE49-F238E27FC236}">
                      <a16:creationId xmlns:a16="http://schemas.microsoft.com/office/drawing/2014/main" id="{E2A5A9CA-0C7D-4ADD-966A-340100078D17}"/>
                    </a:ext>
                  </a:extLst>
                </p:cNvPr>
                <p:cNvSpPr>
                  <a:spLocks noChangeShapeType="1"/>
                </p:cNvSpPr>
                <p:nvPr/>
              </p:nvSpPr>
              <p:spPr bwMode="auto">
                <a:xfrm flipH="1">
                  <a:off x="969963" y="1393825"/>
                  <a:ext cx="33338" cy="2222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3" name="Line 25">
                  <a:extLst>
                    <a:ext uri="{FF2B5EF4-FFF2-40B4-BE49-F238E27FC236}">
                      <a16:creationId xmlns:a16="http://schemas.microsoft.com/office/drawing/2014/main" id="{AF7046A6-FDEE-4C83-814C-7A207F6EF3D3}"/>
                    </a:ext>
                  </a:extLst>
                </p:cNvPr>
                <p:cNvSpPr>
                  <a:spLocks noChangeShapeType="1"/>
                </p:cNvSpPr>
                <p:nvPr/>
              </p:nvSpPr>
              <p:spPr bwMode="auto">
                <a:xfrm flipH="1">
                  <a:off x="938213" y="1350963"/>
                  <a:ext cx="14288" cy="285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4" name="Line 26">
                  <a:extLst>
                    <a:ext uri="{FF2B5EF4-FFF2-40B4-BE49-F238E27FC236}">
                      <a16:creationId xmlns:a16="http://schemas.microsoft.com/office/drawing/2014/main" id="{0BACB1F3-718B-457E-B09A-6821640F4E45}"/>
                    </a:ext>
                  </a:extLst>
                </p:cNvPr>
                <p:cNvSpPr>
                  <a:spLocks noChangeShapeType="1"/>
                </p:cNvSpPr>
                <p:nvPr/>
              </p:nvSpPr>
              <p:spPr bwMode="auto">
                <a:xfrm flipH="1">
                  <a:off x="987425" y="1462088"/>
                  <a:ext cx="22225"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5" name="Freeform 27">
                  <a:extLst>
                    <a:ext uri="{FF2B5EF4-FFF2-40B4-BE49-F238E27FC236}">
                      <a16:creationId xmlns:a16="http://schemas.microsoft.com/office/drawing/2014/main" id="{C62BF6F4-BAC7-4943-9E85-7623307934E2}"/>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6" name="Freeform 28">
                  <a:extLst>
                    <a:ext uri="{FF2B5EF4-FFF2-40B4-BE49-F238E27FC236}">
                      <a16:creationId xmlns:a16="http://schemas.microsoft.com/office/drawing/2014/main" id="{7CF69948-9DB9-4583-9419-6B4C08D69BC8}"/>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7" name="Line 29">
                  <a:extLst>
                    <a:ext uri="{FF2B5EF4-FFF2-40B4-BE49-F238E27FC236}">
                      <a16:creationId xmlns:a16="http://schemas.microsoft.com/office/drawing/2014/main" id="{DF7EA78D-C6D2-4EF1-A734-C0CD9B338299}"/>
                    </a:ext>
                  </a:extLst>
                </p:cNvPr>
                <p:cNvSpPr>
                  <a:spLocks noChangeShapeType="1"/>
                </p:cNvSpPr>
                <p:nvPr/>
              </p:nvSpPr>
              <p:spPr bwMode="auto">
                <a:xfrm>
                  <a:off x="828675" y="1411288"/>
                  <a:ext cx="30163" cy="127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8" name="Line 30">
                  <a:extLst>
                    <a:ext uri="{FF2B5EF4-FFF2-40B4-BE49-F238E27FC236}">
                      <a16:creationId xmlns:a16="http://schemas.microsoft.com/office/drawing/2014/main" id="{7AEBAA44-95F7-4E19-A033-619F207FEDE0}"/>
                    </a:ext>
                  </a:extLst>
                </p:cNvPr>
                <p:cNvSpPr>
                  <a:spLocks noChangeShapeType="1"/>
                </p:cNvSpPr>
                <p:nvPr/>
              </p:nvSpPr>
              <p:spPr bwMode="auto">
                <a:xfrm flipH="1" flipV="1">
                  <a:off x="809625" y="1401763"/>
                  <a:ext cx="63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9" name="Line 31">
                  <a:extLst>
                    <a:ext uri="{FF2B5EF4-FFF2-40B4-BE49-F238E27FC236}">
                      <a16:creationId xmlns:a16="http://schemas.microsoft.com/office/drawing/2014/main" id="{704BBA65-4A16-409A-B42C-FDD35560CA84}"/>
                    </a:ext>
                  </a:extLst>
                </p:cNvPr>
                <p:cNvSpPr>
                  <a:spLocks noChangeShapeType="1"/>
                </p:cNvSpPr>
                <p:nvPr/>
              </p:nvSpPr>
              <p:spPr bwMode="auto">
                <a:xfrm>
                  <a:off x="741363" y="1387475"/>
                  <a:ext cx="163513" cy="793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80" name="Line 32">
                  <a:extLst>
                    <a:ext uri="{FF2B5EF4-FFF2-40B4-BE49-F238E27FC236}">
                      <a16:creationId xmlns:a16="http://schemas.microsoft.com/office/drawing/2014/main" id="{98971980-AD55-4BFE-B125-646D8C095ADF}"/>
                    </a:ext>
                  </a:extLst>
                </p:cNvPr>
                <p:cNvSpPr>
                  <a:spLocks noChangeShapeType="1"/>
                </p:cNvSpPr>
                <p:nvPr/>
              </p:nvSpPr>
              <p:spPr bwMode="auto">
                <a:xfrm flipH="1" flipV="1">
                  <a:off x="641350" y="1673225"/>
                  <a:ext cx="161925" cy="809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81" name="Freeform 33">
                  <a:extLst>
                    <a:ext uri="{FF2B5EF4-FFF2-40B4-BE49-F238E27FC236}">
                      <a16:creationId xmlns:a16="http://schemas.microsoft.com/office/drawing/2014/main" id="{2DE0991C-1044-4958-81C3-D0DE92D19D27}"/>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82" name="Line 34">
                  <a:extLst>
                    <a:ext uri="{FF2B5EF4-FFF2-40B4-BE49-F238E27FC236}">
                      <a16:creationId xmlns:a16="http://schemas.microsoft.com/office/drawing/2014/main" id="{603027F4-D1E7-4FFF-8FEC-DD5065CD0CA2}"/>
                    </a:ext>
                  </a:extLst>
                </p:cNvPr>
                <p:cNvSpPr>
                  <a:spLocks noChangeShapeType="1"/>
                </p:cNvSpPr>
                <p:nvPr/>
              </p:nvSpPr>
              <p:spPr bwMode="auto">
                <a:xfrm flipH="1">
                  <a:off x="665163" y="1514475"/>
                  <a:ext cx="196850" cy="1063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83" name="Line 35">
                  <a:extLst>
                    <a:ext uri="{FF2B5EF4-FFF2-40B4-BE49-F238E27FC236}">
                      <a16:creationId xmlns:a16="http://schemas.microsoft.com/office/drawing/2014/main" id="{3E276DF2-B47E-41DF-B98C-B02AB51777F1}"/>
                    </a:ext>
                  </a:extLst>
                </p:cNvPr>
                <p:cNvSpPr>
                  <a:spLocks noChangeShapeType="1"/>
                </p:cNvSpPr>
                <p:nvPr/>
              </p:nvSpPr>
              <p:spPr bwMode="auto">
                <a:xfrm flipH="1">
                  <a:off x="706438" y="1593850"/>
                  <a:ext cx="69850" cy="381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84" name="Line 36">
                  <a:extLst>
                    <a:ext uri="{FF2B5EF4-FFF2-40B4-BE49-F238E27FC236}">
                      <a16:creationId xmlns:a16="http://schemas.microsoft.com/office/drawing/2014/main" id="{F67265C6-8A20-4ACF-B3BB-54B202765887}"/>
                    </a:ext>
                  </a:extLst>
                </p:cNvPr>
                <p:cNvSpPr>
                  <a:spLocks noChangeShapeType="1"/>
                </p:cNvSpPr>
                <p:nvPr/>
              </p:nvSpPr>
              <p:spPr bwMode="auto">
                <a:xfrm flipH="1">
                  <a:off x="803275" y="1568450"/>
                  <a:ext cx="22225" cy="1111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nvGrpSpPr>
              <p:cNvPr id="68" name="Groupe 67">
                <a:extLst>
                  <a:ext uri="{FF2B5EF4-FFF2-40B4-BE49-F238E27FC236}">
                    <a16:creationId xmlns:a16="http://schemas.microsoft.com/office/drawing/2014/main" id="{ABD3915D-35A9-49E5-A83F-943A407F93DC}"/>
                  </a:ext>
                </a:extLst>
              </p:cNvPr>
              <p:cNvGrpSpPr/>
              <p:nvPr/>
            </p:nvGrpSpPr>
            <p:grpSpPr>
              <a:xfrm>
                <a:off x="542925" y="1504950"/>
                <a:ext cx="206376" cy="244475"/>
                <a:chOff x="542925" y="1504950"/>
                <a:chExt cx="206376" cy="244475"/>
              </a:xfrm>
              <a:grpFill/>
            </p:grpSpPr>
            <p:sp>
              <p:nvSpPr>
                <p:cNvPr id="69" name="Freeform 37">
                  <a:extLst>
                    <a:ext uri="{FF2B5EF4-FFF2-40B4-BE49-F238E27FC236}">
                      <a16:creationId xmlns:a16="http://schemas.microsoft.com/office/drawing/2014/main" id="{03AE1A01-F448-443C-BA94-0E77742748A5}"/>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0" name="Line 38">
                  <a:extLst>
                    <a:ext uri="{FF2B5EF4-FFF2-40B4-BE49-F238E27FC236}">
                      <a16:creationId xmlns:a16="http://schemas.microsoft.com/office/drawing/2014/main" id="{9FFB2808-7206-4699-80A1-4BB0A46BC0D6}"/>
                    </a:ext>
                  </a:extLst>
                </p:cNvPr>
                <p:cNvSpPr>
                  <a:spLocks noChangeShapeType="1"/>
                </p:cNvSpPr>
                <p:nvPr/>
              </p:nvSpPr>
              <p:spPr bwMode="auto">
                <a:xfrm flipH="1">
                  <a:off x="549275" y="1624013"/>
                  <a:ext cx="31750"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1" name="Line 39">
                  <a:extLst>
                    <a:ext uri="{FF2B5EF4-FFF2-40B4-BE49-F238E27FC236}">
                      <a16:creationId xmlns:a16="http://schemas.microsoft.com/office/drawing/2014/main" id="{B512A281-3466-480D-8A3C-A356302F4A3C}"/>
                    </a:ext>
                  </a:extLst>
                </p:cNvPr>
                <p:cNvSpPr>
                  <a:spLocks noChangeShapeType="1"/>
                </p:cNvSpPr>
                <p:nvPr/>
              </p:nvSpPr>
              <p:spPr bwMode="auto">
                <a:xfrm flipH="1" flipV="1">
                  <a:off x="542925" y="1747838"/>
                  <a:ext cx="825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64" name="Groupe 63">
              <a:extLst>
                <a:ext uri="{FF2B5EF4-FFF2-40B4-BE49-F238E27FC236}">
                  <a16:creationId xmlns:a16="http://schemas.microsoft.com/office/drawing/2014/main" id="{B8A710A7-9633-4F1D-8AC5-9AF119CA2978}"/>
                </a:ext>
              </a:extLst>
            </p:cNvPr>
            <p:cNvGrpSpPr>
              <a:grpSpLocks noChangeAspect="1"/>
            </p:cNvGrpSpPr>
            <p:nvPr/>
          </p:nvGrpSpPr>
          <p:grpSpPr>
            <a:xfrm rot="1461115">
              <a:off x="2451661" y="1170010"/>
              <a:ext cx="115933" cy="146510"/>
              <a:chOff x="8185151" y="3092450"/>
              <a:chExt cx="288925" cy="365125"/>
            </a:xfrm>
            <a:grpFill/>
          </p:grpSpPr>
          <p:sp>
            <p:nvSpPr>
              <p:cNvPr id="65" name="Freeform 399">
                <a:extLst>
                  <a:ext uri="{FF2B5EF4-FFF2-40B4-BE49-F238E27FC236}">
                    <a16:creationId xmlns:a16="http://schemas.microsoft.com/office/drawing/2014/main" id="{8167D8E3-C4C8-47CF-AB7A-4D7FE9CED5E1}"/>
                  </a:ext>
                </a:extLst>
              </p:cNvPr>
              <p:cNvSpPr>
                <a:spLocks/>
              </p:cNvSpPr>
              <p:nvPr/>
            </p:nvSpPr>
            <p:spPr bwMode="auto">
              <a:xfrm>
                <a:off x="8185151" y="3092450"/>
                <a:ext cx="288925" cy="365125"/>
              </a:xfrm>
              <a:custGeom>
                <a:avLst/>
                <a:gdLst>
                  <a:gd name="T0" fmla="*/ 0 w 165"/>
                  <a:gd name="T1" fmla="*/ 33 h 199"/>
                  <a:gd name="T2" fmla="*/ 83 w 165"/>
                  <a:gd name="T3" fmla="*/ 0 h 199"/>
                  <a:gd name="T4" fmla="*/ 165 w 165"/>
                  <a:gd name="T5" fmla="*/ 33 h 199"/>
                  <a:gd name="T6" fmla="*/ 83 w 165"/>
                  <a:gd name="T7" fmla="*/ 199 h 199"/>
                  <a:gd name="T8" fmla="*/ 0 w 165"/>
                  <a:gd name="T9" fmla="*/ 33 h 199"/>
                </a:gdLst>
                <a:ahLst/>
                <a:cxnLst>
                  <a:cxn ang="0">
                    <a:pos x="T0" y="T1"/>
                  </a:cxn>
                  <a:cxn ang="0">
                    <a:pos x="T2" y="T3"/>
                  </a:cxn>
                  <a:cxn ang="0">
                    <a:pos x="T4" y="T5"/>
                  </a:cxn>
                  <a:cxn ang="0">
                    <a:pos x="T6" y="T7"/>
                  </a:cxn>
                  <a:cxn ang="0">
                    <a:pos x="T8" y="T9"/>
                  </a:cxn>
                </a:cxnLst>
                <a:rect l="0" t="0" r="r" b="b"/>
                <a:pathLst>
                  <a:path w="165" h="199">
                    <a:moveTo>
                      <a:pt x="0" y="33"/>
                    </a:moveTo>
                    <a:cubicBezTo>
                      <a:pt x="39" y="33"/>
                      <a:pt x="66" y="22"/>
                      <a:pt x="83" y="0"/>
                    </a:cubicBezTo>
                    <a:cubicBezTo>
                      <a:pt x="99" y="22"/>
                      <a:pt x="127" y="33"/>
                      <a:pt x="165" y="33"/>
                    </a:cubicBezTo>
                    <a:cubicBezTo>
                      <a:pt x="165" y="119"/>
                      <a:pt x="138" y="174"/>
                      <a:pt x="83" y="199"/>
                    </a:cubicBezTo>
                    <a:cubicBezTo>
                      <a:pt x="28" y="174"/>
                      <a:pt x="0" y="119"/>
                      <a:pt x="0" y="33"/>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66" name="Freeform 400">
                <a:extLst>
                  <a:ext uri="{FF2B5EF4-FFF2-40B4-BE49-F238E27FC236}">
                    <a16:creationId xmlns:a16="http://schemas.microsoft.com/office/drawing/2014/main" id="{851A7702-D2D5-4AAF-BCBB-13CDF6310EF5}"/>
                  </a:ext>
                </a:extLst>
              </p:cNvPr>
              <p:cNvSpPr>
                <a:spLocks/>
              </p:cNvSpPr>
              <p:nvPr/>
            </p:nvSpPr>
            <p:spPr bwMode="auto">
              <a:xfrm>
                <a:off x="8221663" y="3143250"/>
                <a:ext cx="109538" cy="273050"/>
              </a:xfrm>
              <a:custGeom>
                <a:avLst/>
                <a:gdLst>
                  <a:gd name="T0" fmla="*/ 62 w 62"/>
                  <a:gd name="T1" fmla="*/ 0 h 149"/>
                  <a:gd name="T2" fmla="*/ 0 w 62"/>
                  <a:gd name="T3" fmla="*/ 24 h 149"/>
                  <a:gd name="T4" fmla="*/ 62 w 62"/>
                  <a:gd name="T5" fmla="*/ 149 h 149"/>
                </a:gdLst>
                <a:ahLst/>
                <a:cxnLst>
                  <a:cxn ang="0">
                    <a:pos x="T0" y="T1"/>
                  </a:cxn>
                  <a:cxn ang="0">
                    <a:pos x="T2" y="T3"/>
                  </a:cxn>
                  <a:cxn ang="0">
                    <a:pos x="T4" y="T5"/>
                  </a:cxn>
                </a:cxnLst>
                <a:rect l="0" t="0" r="r" b="b"/>
                <a:pathLst>
                  <a:path w="62" h="149">
                    <a:moveTo>
                      <a:pt x="62" y="0"/>
                    </a:moveTo>
                    <a:cubicBezTo>
                      <a:pt x="49" y="11"/>
                      <a:pt x="27" y="22"/>
                      <a:pt x="0" y="24"/>
                    </a:cubicBezTo>
                    <a:cubicBezTo>
                      <a:pt x="3" y="67"/>
                      <a:pt x="12" y="121"/>
                      <a:pt x="62" y="14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85" name="Groupe 84">
            <a:extLst>
              <a:ext uri="{FF2B5EF4-FFF2-40B4-BE49-F238E27FC236}">
                <a16:creationId xmlns:a16="http://schemas.microsoft.com/office/drawing/2014/main" id="{4277448F-EAAD-4B1E-AAFE-A64350D0ED84}"/>
              </a:ext>
            </a:extLst>
          </p:cNvPr>
          <p:cNvGrpSpPr>
            <a:grpSpLocks noChangeAspect="1"/>
          </p:cNvGrpSpPr>
          <p:nvPr/>
        </p:nvGrpSpPr>
        <p:grpSpPr>
          <a:xfrm>
            <a:off x="174475" y="2790271"/>
            <a:ext cx="538399" cy="549531"/>
            <a:chOff x="2163819" y="1040542"/>
            <a:chExt cx="610741" cy="594122"/>
          </a:xfrm>
          <a:solidFill>
            <a:schemeClr val="bg1"/>
          </a:solidFill>
        </p:grpSpPr>
        <p:grpSp>
          <p:nvGrpSpPr>
            <p:cNvPr id="86" name="Groupe 85">
              <a:extLst>
                <a:ext uri="{FF2B5EF4-FFF2-40B4-BE49-F238E27FC236}">
                  <a16:creationId xmlns:a16="http://schemas.microsoft.com/office/drawing/2014/main" id="{90749204-788E-43F0-A39C-A22FC2BEC563}"/>
                </a:ext>
              </a:extLst>
            </p:cNvPr>
            <p:cNvGrpSpPr>
              <a:grpSpLocks noChangeAspect="1"/>
            </p:cNvGrpSpPr>
            <p:nvPr/>
          </p:nvGrpSpPr>
          <p:grpSpPr>
            <a:xfrm>
              <a:off x="2163819" y="1040542"/>
              <a:ext cx="610741" cy="594122"/>
              <a:chOff x="542925" y="1350963"/>
              <a:chExt cx="466725" cy="454024"/>
            </a:xfrm>
            <a:grpFill/>
          </p:grpSpPr>
          <p:grpSp>
            <p:nvGrpSpPr>
              <p:cNvPr id="90" name="Groupe 89">
                <a:extLst>
                  <a:ext uri="{FF2B5EF4-FFF2-40B4-BE49-F238E27FC236}">
                    <a16:creationId xmlns:a16="http://schemas.microsoft.com/office/drawing/2014/main" id="{C5FFD98C-C079-4D0C-878B-42EA5BE46FAF}"/>
                  </a:ext>
                </a:extLst>
              </p:cNvPr>
              <p:cNvGrpSpPr/>
              <p:nvPr/>
            </p:nvGrpSpPr>
            <p:grpSpPr>
              <a:xfrm>
                <a:off x="598488" y="1350963"/>
                <a:ext cx="411162" cy="454024"/>
                <a:chOff x="598488" y="1350963"/>
                <a:chExt cx="411162" cy="454024"/>
              </a:xfrm>
              <a:grpFill/>
            </p:grpSpPr>
            <p:sp>
              <p:nvSpPr>
                <p:cNvPr id="95" name="Line 24">
                  <a:extLst>
                    <a:ext uri="{FF2B5EF4-FFF2-40B4-BE49-F238E27FC236}">
                      <a16:creationId xmlns:a16="http://schemas.microsoft.com/office/drawing/2014/main" id="{CC5AC675-6B5E-4CF5-A3F2-FC1E5D88E284}"/>
                    </a:ext>
                  </a:extLst>
                </p:cNvPr>
                <p:cNvSpPr>
                  <a:spLocks noChangeShapeType="1"/>
                </p:cNvSpPr>
                <p:nvPr/>
              </p:nvSpPr>
              <p:spPr bwMode="auto">
                <a:xfrm flipH="1">
                  <a:off x="969963" y="1393825"/>
                  <a:ext cx="33338" cy="2222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96" name="Line 25">
                  <a:extLst>
                    <a:ext uri="{FF2B5EF4-FFF2-40B4-BE49-F238E27FC236}">
                      <a16:creationId xmlns:a16="http://schemas.microsoft.com/office/drawing/2014/main" id="{A8E9BA67-6484-4E78-B2C9-19A7F5E1A9BC}"/>
                    </a:ext>
                  </a:extLst>
                </p:cNvPr>
                <p:cNvSpPr>
                  <a:spLocks noChangeShapeType="1"/>
                </p:cNvSpPr>
                <p:nvPr/>
              </p:nvSpPr>
              <p:spPr bwMode="auto">
                <a:xfrm flipH="1">
                  <a:off x="938213" y="1350963"/>
                  <a:ext cx="14288" cy="285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97" name="Line 26">
                  <a:extLst>
                    <a:ext uri="{FF2B5EF4-FFF2-40B4-BE49-F238E27FC236}">
                      <a16:creationId xmlns:a16="http://schemas.microsoft.com/office/drawing/2014/main" id="{AB2C466F-E2CD-4387-879F-4511B8B94EFB}"/>
                    </a:ext>
                  </a:extLst>
                </p:cNvPr>
                <p:cNvSpPr>
                  <a:spLocks noChangeShapeType="1"/>
                </p:cNvSpPr>
                <p:nvPr/>
              </p:nvSpPr>
              <p:spPr bwMode="auto">
                <a:xfrm flipH="1">
                  <a:off x="987425" y="1462088"/>
                  <a:ext cx="22225"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98" name="Freeform 27">
                  <a:extLst>
                    <a:ext uri="{FF2B5EF4-FFF2-40B4-BE49-F238E27FC236}">
                      <a16:creationId xmlns:a16="http://schemas.microsoft.com/office/drawing/2014/main" id="{A16671A0-AEBF-4DFD-8D78-145FD9CFD546}"/>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99" name="Freeform 28">
                  <a:extLst>
                    <a:ext uri="{FF2B5EF4-FFF2-40B4-BE49-F238E27FC236}">
                      <a16:creationId xmlns:a16="http://schemas.microsoft.com/office/drawing/2014/main" id="{76CFFD05-B2A7-4ED9-A647-86EF8E9018DB}"/>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0" name="Line 29">
                  <a:extLst>
                    <a:ext uri="{FF2B5EF4-FFF2-40B4-BE49-F238E27FC236}">
                      <a16:creationId xmlns:a16="http://schemas.microsoft.com/office/drawing/2014/main" id="{7E541505-6AE5-4445-8624-776B2290F176}"/>
                    </a:ext>
                  </a:extLst>
                </p:cNvPr>
                <p:cNvSpPr>
                  <a:spLocks noChangeShapeType="1"/>
                </p:cNvSpPr>
                <p:nvPr/>
              </p:nvSpPr>
              <p:spPr bwMode="auto">
                <a:xfrm>
                  <a:off x="828675" y="1411288"/>
                  <a:ext cx="30163" cy="127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1" name="Line 30">
                  <a:extLst>
                    <a:ext uri="{FF2B5EF4-FFF2-40B4-BE49-F238E27FC236}">
                      <a16:creationId xmlns:a16="http://schemas.microsoft.com/office/drawing/2014/main" id="{F42FA0AF-EBBA-4A37-B8BB-B61A5579F622}"/>
                    </a:ext>
                  </a:extLst>
                </p:cNvPr>
                <p:cNvSpPr>
                  <a:spLocks noChangeShapeType="1"/>
                </p:cNvSpPr>
                <p:nvPr/>
              </p:nvSpPr>
              <p:spPr bwMode="auto">
                <a:xfrm flipH="1" flipV="1">
                  <a:off x="809625" y="1401763"/>
                  <a:ext cx="63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2" name="Line 31">
                  <a:extLst>
                    <a:ext uri="{FF2B5EF4-FFF2-40B4-BE49-F238E27FC236}">
                      <a16:creationId xmlns:a16="http://schemas.microsoft.com/office/drawing/2014/main" id="{E18529CE-A69C-4AD0-85B1-1E656216C59A}"/>
                    </a:ext>
                  </a:extLst>
                </p:cNvPr>
                <p:cNvSpPr>
                  <a:spLocks noChangeShapeType="1"/>
                </p:cNvSpPr>
                <p:nvPr/>
              </p:nvSpPr>
              <p:spPr bwMode="auto">
                <a:xfrm>
                  <a:off x="741363" y="1387475"/>
                  <a:ext cx="163513" cy="793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3" name="Line 32">
                  <a:extLst>
                    <a:ext uri="{FF2B5EF4-FFF2-40B4-BE49-F238E27FC236}">
                      <a16:creationId xmlns:a16="http://schemas.microsoft.com/office/drawing/2014/main" id="{8AF3F9B8-2770-444D-BCF4-8107269D878A}"/>
                    </a:ext>
                  </a:extLst>
                </p:cNvPr>
                <p:cNvSpPr>
                  <a:spLocks noChangeShapeType="1"/>
                </p:cNvSpPr>
                <p:nvPr/>
              </p:nvSpPr>
              <p:spPr bwMode="auto">
                <a:xfrm flipH="1" flipV="1">
                  <a:off x="641350" y="1673225"/>
                  <a:ext cx="161925" cy="809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4" name="Freeform 33">
                  <a:extLst>
                    <a:ext uri="{FF2B5EF4-FFF2-40B4-BE49-F238E27FC236}">
                      <a16:creationId xmlns:a16="http://schemas.microsoft.com/office/drawing/2014/main" id="{1201FE17-509C-4696-A39F-4E59DA67A1CA}"/>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5" name="Line 34">
                  <a:extLst>
                    <a:ext uri="{FF2B5EF4-FFF2-40B4-BE49-F238E27FC236}">
                      <a16:creationId xmlns:a16="http://schemas.microsoft.com/office/drawing/2014/main" id="{8B3F3A70-D0FF-44AC-876F-954FD109EC74}"/>
                    </a:ext>
                  </a:extLst>
                </p:cNvPr>
                <p:cNvSpPr>
                  <a:spLocks noChangeShapeType="1"/>
                </p:cNvSpPr>
                <p:nvPr/>
              </p:nvSpPr>
              <p:spPr bwMode="auto">
                <a:xfrm flipH="1">
                  <a:off x="665163" y="1514475"/>
                  <a:ext cx="196850" cy="1063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6" name="Line 35">
                  <a:extLst>
                    <a:ext uri="{FF2B5EF4-FFF2-40B4-BE49-F238E27FC236}">
                      <a16:creationId xmlns:a16="http://schemas.microsoft.com/office/drawing/2014/main" id="{4888483E-5C96-4EBC-B6E6-D2897A11E5EB}"/>
                    </a:ext>
                  </a:extLst>
                </p:cNvPr>
                <p:cNvSpPr>
                  <a:spLocks noChangeShapeType="1"/>
                </p:cNvSpPr>
                <p:nvPr/>
              </p:nvSpPr>
              <p:spPr bwMode="auto">
                <a:xfrm flipH="1">
                  <a:off x="706438" y="1593850"/>
                  <a:ext cx="69850" cy="381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7" name="Line 36">
                  <a:extLst>
                    <a:ext uri="{FF2B5EF4-FFF2-40B4-BE49-F238E27FC236}">
                      <a16:creationId xmlns:a16="http://schemas.microsoft.com/office/drawing/2014/main" id="{EF782539-32C0-4412-8595-34A3BC6AB86E}"/>
                    </a:ext>
                  </a:extLst>
                </p:cNvPr>
                <p:cNvSpPr>
                  <a:spLocks noChangeShapeType="1"/>
                </p:cNvSpPr>
                <p:nvPr/>
              </p:nvSpPr>
              <p:spPr bwMode="auto">
                <a:xfrm flipH="1">
                  <a:off x="803275" y="1568450"/>
                  <a:ext cx="22225" cy="1111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nvGrpSpPr>
              <p:cNvPr id="91" name="Groupe 90">
                <a:extLst>
                  <a:ext uri="{FF2B5EF4-FFF2-40B4-BE49-F238E27FC236}">
                    <a16:creationId xmlns:a16="http://schemas.microsoft.com/office/drawing/2014/main" id="{931E4332-72D7-4305-A9F0-B185B767C670}"/>
                  </a:ext>
                </a:extLst>
              </p:cNvPr>
              <p:cNvGrpSpPr/>
              <p:nvPr/>
            </p:nvGrpSpPr>
            <p:grpSpPr>
              <a:xfrm>
                <a:off x="542925" y="1504950"/>
                <a:ext cx="206376" cy="244475"/>
                <a:chOff x="542925" y="1504950"/>
                <a:chExt cx="206376" cy="244475"/>
              </a:xfrm>
              <a:grpFill/>
            </p:grpSpPr>
            <p:sp>
              <p:nvSpPr>
                <p:cNvPr id="92" name="Freeform 37">
                  <a:extLst>
                    <a:ext uri="{FF2B5EF4-FFF2-40B4-BE49-F238E27FC236}">
                      <a16:creationId xmlns:a16="http://schemas.microsoft.com/office/drawing/2014/main" id="{CBB8D7F8-A1CC-4350-9108-865A398029DA}"/>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93" name="Line 38">
                  <a:extLst>
                    <a:ext uri="{FF2B5EF4-FFF2-40B4-BE49-F238E27FC236}">
                      <a16:creationId xmlns:a16="http://schemas.microsoft.com/office/drawing/2014/main" id="{D2F12205-F187-4817-B486-7D774C88580F}"/>
                    </a:ext>
                  </a:extLst>
                </p:cNvPr>
                <p:cNvSpPr>
                  <a:spLocks noChangeShapeType="1"/>
                </p:cNvSpPr>
                <p:nvPr/>
              </p:nvSpPr>
              <p:spPr bwMode="auto">
                <a:xfrm flipH="1">
                  <a:off x="549275" y="1624013"/>
                  <a:ext cx="31750"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94" name="Line 39">
                  <a:extLst>
                    <a:ext uri="{FF2B5EF4-FFF2-40B4-BE49-F238E27FC236}">
                      <a16:creationId xmlns:a16="http://schemas.microsoft.com/office/drawing/2014/main" id="{2FFDA445-38E7-4C85-BBE4-317FEFCC24F4}"/>
                    </a:ext>
                  </a:extLst>
                </p:cNvPr>
                <p:cNvSpPr>
                  <a:spLocks noChangeShapeType="1"/>
                </p:cNvSpPr>
                <p:nvPr/>
              </p:nvSpPr>
              <p:spPr bwMode="auto">
                <a:xfrm flipH="1" flipV="1">
                  <a:off x="542925" y="1747838"/>
                  <a:ext cx="825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87" name="Groupe 86">
              <a:extLst>
                <a:ext uri="{FF2B5EF4-FFF2-40B4-BE49-F238E27FC236}">
                  <a16:creationId xmlns:a16="http://schemas.microsoft.com/office/drawing/2014/main" id="{6205F2EC-8E35-4D3F-B5BB-58D234E9933F}"/>
                </a:ext>
              </a:extLst>
            </p:cNvPr>
            <p:cNvGrpSpPr>
              <a:grpSpLocks noChangeAspect="1"/>
            </p:cNvGrpSpPr>
            <p:nvPr/>
          </p:nvGrpSpPr>
          <p:grpSpPr>
            <a:xfrm rot="1461115">
              <a:off x="2451661" y="1170010"/>
              <a:ext cx="115933" cy="146510"/>
              <a:chOff x="8185151" y="3092450"/>
              <a:chExt cx="288925" cy="365125"/>
            </a:xfrm>
            <a:grpFill/>
          </p:grpSpPr>
          <p:sp>
            <p:nvSpPr>
              <p:cNvPr id="88" name="Freeform 399">
                <a:extLst>
                  <a:ext uri="{FF2B5EF4-FFF2-40B4-BE49-F238E27FC236}">
                    <a16:creationId xmlns:a16="http://schemas.microsoft.com/office/drawing/2014/main" id="{55120141-F128-46B5-BBDA-038D3DD0FAF0}"/>
                  </a:ext>
                </a:extLst>
              </p:cNvPr>
              <p:cNvSpPr>
                <a:spLocks/>
              </p:cNvSpPr>
              <p:nvPr/>
            </p:nvSpPr>
            <p:spPr bwMode="auto">
              <a:xfrm>
                <a:off x="8185151" y="3092450"/>
                <a:ext cx="288925" cy="365125"/>
              </a:xfrm>
              <a:custGeom>
                <a:avLst/>
                <a:gdLst>
                  <a:gd name="T0" fmla="*/ 0 w 165"/>
                  <a:gd name="T1" fmla="*/ 33 h 199"/>
                  <a:gd name="T2" fmla="*/ 83 w 165"/>
                  <a:gd name="T3" fmla="*/ 0 h 199"/>
                  <a:gd name="T4" fmla="*/ 165 w 165"/>
                  <a:gd name="T5" fmla="*/ 33 h 199"/>
                  <a:gd name="T6" fmla="*/ 83 w 165"/>
                  <a:gd name="T7" fmla="*/ 199 h 199"/>
                  <a:gd name="T8" fmla="*/ 0 w 165"/>
                  <a:gd name="T9" fmla="*/ 33 h 199"/>
                </a:gdLst>
                <a:ahLst/>
                <a:cxnLst>
                  <a:cxn ang="0">
                    <a:pos x="T0" y="T1"/>
                  </a:cxn>
                  <a:cxn ang="0">
                    <a:pos x="T2" y="T3"/>
                  </a:cxn>
                  <a:cxn ang="0">
                    <a:pos x="T4" y="T5"/>
                  </a:cxn>
                  <a:cxn ang="0">
                    <a:pos x="T6" y="T7"/>
                  </a:cxn>
                  <a:cxn ang="0">
                    <a:pos x="T8" y="T9"/>
                  </a:cxn>
                </a:cxnLst>
                <a:rect l="0" t="0" r="r" b="b"/>
                <a:pathLst>
                  <a:path w="165" h="199">
                    <a:moveTo>
                      <a:pt x="0" y="33"/>
                    </a:moveTo>
                    <a:cubicBezTo>
                      <a:pt x="39" y="33"/>
                      <a:pt x="66" y="22"/>
                      <a:pt x="83" y="0"/>
                    </a:cubicBezTo>
                    <a:cubicBezTo>
                      <a:pt x="99" y="22"/>
                      <a:pt x="127" y="33"/>
                      <a:pt x="165" y="33"/>
                    </a:cubicBezTo>
                    <a:cubicBezTo>
                      <a:pt x="165" y="119"/>
                      <a:pt x="138" y="174"/>
                      <a:pt x="83" y="199"/>
                    </a:cubicBezTo>
                    <a:cubicBezTo>
                      <a:pt x="28" y="174"/>
                      <a:pt x="0" y="119"/>
                      <a:pt x="0" y="33"/>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89" name="Freeform 400">
                <a:extLst>
                  <a:ext uri="{FF2B5EF4-FFF2-40B4-BE49-F238E27FC236}">
                    <a16:creationId xmlns:a16="http://schemas.microsoft.com/office/drawing/2014/main" id="{D15CF427-E34E-4D3B-AABE-3E3B8FD01F3A}"/>
                  </a:ext>
                </a:extLst>
              </p:cNvPr>
              <p:cNvSpPr>
                <a:spLocks/>
              </p:cNvSpPr>
              <p:nvPr/>
            </p:nvSpPr>
            <p:spPr bwMode="auto">
              <a:xfrm>
                <a:off x="8221663" y="3143250"/>
                <a:ext cx="109538" cy="273050"/>
              </a:xfrm>
              <a:custGeom>
                <a:avLst/>
                <a:gdLst>
                  <a:gd name="T0" fmla="*/ 62 w 62"/>
                  <a:gd name="T1" fmla="*/ 0 h 149"/>
                  <a:gd name="T2" fmla="*/ 0 w 62"/>
                  <a:gd name="T3" fmla="*/ 24 h 149"/>
                  <a:gd name="T4" fmla="*/ 62 w 62"/>
                  <a:gd name="T5" fmla="*/ 149 h 149"/>
                </a:gdLst>
                <a:ahLst/>
                <a:cxnLst>
                  <a:cxn ang="0">
                    <a:pos x="T0" y="T1"/>
                  </a:cxn>
                  <a:cxn ang="0">
                    <a:pos x="T2" y="T3"/>
                  </a:cxn>
                  <a:cxn ang="0">
                    <a:pos x="T4" y="T5"/>
                  </a:cxn>
                </a:cxnLst>
                <a:rect l="0" t="0" r="r" b="b"/>
                <a:pathLst>
                  <a:path w="62" h="149">
                    <a:moveTo>
                      <a:pt x="62" y="0"/>
                    </a:moveTo>
                    <a:cubicBezTo>
                      <a:pt x="49" y="11"/>
                      <a:pt x="27" y="22"/>
                      <a:pt x="0" y="24"/>
                    </a:cubicBezTo>
                    <a:cubicBezTo>
                      <a:pt x="3" y="67"/>
                      <a:pt x="12" y="121"/>
                      <a:pt x="62" y="14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sp>
        <p:nvSpPr>
          <p:cNvPr id="63" name="ZoneTexte 1">
            <a:extLst>
              <a:ext uri="{FF2B5EF4-FFF2-40B4-BE49-F238E27FC236}">
                <a16:creationId xmlns:a16="http://schemas.microsoft.com/office/drawing/2014/main" id="{14D52F97-F688-44EB-9985-7E293F0CD099}"/>
              </a:ext>
            </a:extLst>
          </p:cNvPr>
          <p:cNvSpPr txBox="1"/>
          <p:nvPr/>
        </p:nvSpPr>
        <p:spPr>
          <a:xfrm rot="20426308">
            <a:off x="8332631" y="95178"/>
            <a:ext cx="789838" cy="411257"/>
          </a:xfrm>
          <a:prstGeom prst="rect">
            <a:avLst/>
          </a:prstGeom>
          <a:solidFill>
            <a:srgbClr val="EAEAEA"/>
          </a:solidFill>
          <a:ln>
            <a:solidFill>
              <a:srgbClr val="A6A6A6"/>
            </a:solidFill>
          </a:ln>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sp>
        <p:nvSpPr>
          <p:cNvPr id="108" name="Espace réservé du pied de page 5">
            <a:extLst>
              <a:ext uri="{FF2B5EF4-FFF2-40B4-BE49-F238E27FC236}">
                <a16:creationId xmlns:a16="http://schemas.microsoft.com/office/drawing/2014/main" id="{6F73BB4F-AADB-4F83-9DFA-7542F73BB26E}"/>
              </a:ext>
            </a:extLst>
          </p:cNvPr>
          <p:cNvSpPr txBox="1">
            <a:spLocks/>
          </p:cNvSpPr>
          <p:nvPr/>
        </p:nvSpPr>
        <p:spPr>
          <a:xfrm>
            <a:off x="474288" y="4851733"/>
            <a:ext cx="2700000" cy="189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685800"/>
            <a:r>
              <a:rPr lang="fr-FR" sz="710" kern="1200">
                <a:solidFill>
                  <a:srgbClr val="3E454A"/>
                </a:solidFill>
                <a:ea typeface="+mn-ea"/>
                <a:cs typeface="+mn-cs"/>
              </a:rPr>
              <a:t>Fonctionnalités DEI Pro EI</a:t>
            </a:r>
            <a:endParaRPr lang="fr-FR" sz="710" kern="1200" dirty="0">
              <a:solidFill>
                <a:srgbClr val="3E454A"/>
              </a:solidFill>
              <a:ea typeface="+mn-ea"/>
              <a:cs typeface="+mn-cs"/>
            </a:endParaRPr>
          </a:p>
        </p:txBody>
      </p:sp>
    </p:spTree>
    <p:extLst>
      <p:ext uri="{BB962C8B-B14F-4D97-AF65-F5344CB8AC3E}">
        <p14:creationId xmlns:p14="http://schemas.microsoft.com/office/powerpoint/2010/main" val="218145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DBA080-D056-41B3-8EB7-90A87D8C27EC}"/>
              </a:ext>
            </a:extLst>
          </p:cNvPr>
          <p:cNvSpPr/>
          <p:nvPr/>
        </p:nvSpPr>
        <p:spPr>
          <a:xfrm>
            <a:off x="9244" y="4864370"/>
            <a:ext cx="5736220" cy="263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 name="Connecteur droit 5">
            <a:extLst>
              <a:ext uri="{FF2B5EF4-FFF2-40B4-BE49-F238E27FC236}">
                <a16:creationId xmlns:a16="http://schemas.microsoft.com/office/drawing/2014/main" id="{7369A171-450B-4F40-8914-AE07ACCB632A}"/>
              </a:ext>
            </a:extLst>
          </p:cNvPr>
          <p:cNvCxnSpPr>
            <a:endCxn id="31" idx="0"/>
          </p:cNvCxnSpPr>
          <p:nvPr/>
        </p:nvCxnSpPr>
        <p:spPr>
          <a:xfrm>
            <a:off x="5691581" y="1962436"/>
            <a:ext cx="810393" cy="831342"/>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9A5B96FB-A1B0-4E2F-BAD3-7EBB25F53253}"/>
              </a:ext>
            </a:extLst>
          </p:cNvPr>
          <p:cNvSpPr/>
          <p:nvPr/>
        </p:nvSpPr>
        <p:spPr>
          <a:xfrm>
            <a:off x="5789273" y="2249075"/>
            <a:ext cx="652547" cy="389353"/>
          </a:xfrm>
          <a:custGeom>
            <a:avLst/>
            <a:gdLst>
              <a:gd name="connsiteX0" fmla="*/ 0 w 652547"/>
              <a:gd name="connsiteY0" fmla="*/ 0 h 389353"/>
              <a:gd name="connsiteX1" fmla="*/ 652547 w 652547"/>
              <a:gd name="connsiteY1" fmla="*/ 0 h 389353"/>
              <a:gd name="connsiteX2" fmla="*/ 652547 w 652547"/>
              <a:gd name="connsiteY2" fmla="*/ 389353 h 389353"/>
              <a:gd name="connsiteX3" fmla="*/ 0 w 652547"/>
              <a:gd name="connsiteY3" fmla="*/ 389353 h 389353"/>
              <a:gd name="connsiteX4" fmla="*/ 0 w 652547"/>
              <a:gd name="connsiteY4" fmla="*/ 0 h 389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547" h="389353" fill="none" extrusionOk="0">
                <a:moveTo>
                  <a:pt x="0" y="0"/>
                </a:moveTo>
                <a:cubicBezTo>
                  <a:pt x="280856" y="9902"/>
                  <a:pt x="483945" y="23495"/>
                  <a:pt x="652547" y="0"/>
                </a:cubicBezTo>
                <a:cubicBezTo>
                  <a:pt x="667318" y="163438"/>
                  <a:pt x="652317" y="291476"/>
                  <a:pt x="652547" y="389353"/>
                </a:cubicBezTo>
                <a:cubicBezTo>
                  <a:pt x="518718" y="385332"/>
                  <a:pt x="209424" y="396034"/>
                  <a:pt x="0" y="389353"/>
                </a:cubicBezTo>
                <a:cubicBezTo>
                  <a:pt x="-5160" y="262857"/>
                  <a:pt x="-14060" y="151579"/>
                  <a:pt x="0" y="0"/>
                </a:cubicBezTo>
                <a:close/>
              </a:path>
              <a:path w="652547" h="389353" stroke="0" extrusionOk="0">
                <a:moveTo>
                  <a:pt x="0" y="0"/>
                </a:moveTo>
                <a:cubicBezTo>
                  <a:pt x="160408" y="13608"/>
                  <a:pt x="516252" y="11634"/>
                  <a:pt x="652547" y="0"/>
                </a:cubicBezTo>
                <a:cubicBezTo>
                  <a:pt x="635956" y="91305"/>
                  <a:pt x="671266" y="301678"/>
                  <a:pt x="652547" y="389353"/>
                </a:cubicBezTo>
                <a:cubicBezTo>
                  <a:pt x="375279" y="393361"/>
                  <a:pt x="279868" y="385353"/>
                  <a:pt x="0" y="389353"/>
                </a:cubicBezTo>
                <a:cubicBezTo>
                  <a:pt x="-8550" y="250811"/>
                  <a:pt x="16653" y="134740"/>
                  <a:pt x="0" y="0"/>
                </a:cubicBezTo>
                <a:close/>
              </a:path>
            </a:pathLst>
          </a:custGeom>
          <a:solidFill>
            <a:schemeClr val="bg1"/>
          </a:solidFill>
          <a:ln w="6350">
            <a:solidFill>
              <a:schemeClr val="bg1">
                <a:lumMod val="50000"/>
              </a:schemeClr>
            </a:solidFill>
            <a:prstDash val="dash"/>
            <a:extLst>
              <a:ext uri="{C807C97D-BFC1-408E-A445-0C87EB9F89A2}">
                <ask:lineSketchStyleProps xmlns:ask="http://schemas.microsoft.com/office/drawing/2018/sketchyshapes" sd="1354853591">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E0C645FB-2632-4701-AA05-E4B576CB6945}"/>
              </a:ext>
            </a:extLst>
          </p:cNvPr>
          <p:cNvSpPr/>
          <p:nvPr/>
        </p:nvSpPr>
        <p:spPr>
          <a:xfrm>
            <a:off x="0" y="4752323"/>
            <a:ext cx="3579964" cy="391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7" name="Connecteur droit avec flèche 16">
            <a:extLst>
              <a:ext uri="{FF2B5EF4-FFF2-40B4-BE49-F238E27FC236}">
                <a16:creationId xmlns:a16="http://schemas.microsoft.com/office/drawing/2014/main" id="{5E0808B5-4FA9-41AC-A078-D3ADE369F408}"/>
              </a:ext>
            </a:extLst>
          </p:cNvPr>
          <p:cNvCxnSpPr>
            <a:cxnSpLocks/>
          </p:cNvCxnSpPr>
          <p:nvPr/>
        </p:nvCxnSpPr>
        <p:spPr>
          <a:xfrm>
            <a:off x="-1697" y="2522496"/>
            <a:ext cx="3579964" cy="2946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Image 15">
            <a:extLst>
              <a:ext uri="{FF2B5EF4-FFF2-40B4-BE49-F238E27FC236}">
                <a16:creationId xmlns:a16="http://schemas.microsoft.com/office/drawing/2014/main" id="{3C0EE128-E0B0-4452-9034-4AACFE9F5FBE}"/>
              </a:ext>
            </a:extLst>
          </p:cNvPr>
          <p:cNvPicPr>
            <a:picLocks noChangeAspect="1"/>
          </p:cNvPicPr>
          <p:nvPr/>
        </p:nvPicPr>
        <p:blipFill rotWithShape="1">
          <a:blip r:embed="rId2">
            <a:extLst>
              <a:ext uri="{28A0092B-C50C-407E-A947-70E740481C1C}">
                <a14:useLocalDpi xmlns:a14="http://schemas.microsoft.com/office/drawing/2010/main" val="0"/>
              </a:ext>
            </a:extLst>
          </a:blip>
          <a:srcRect t="8922" r="59601" b="56569"/>
          <a:stretch/>
        </p:blipFill>
        <p:spPr>
          <a:xfrm>
            <a:off x="318761" y="1839278"/>
            <a:ext cx="1513677" cy="1146814"/>
          </a:xfrm>
          <a:prstGeom prst="rect">
            <a:avLst/>
          </a:prstGeom>
          <a:ln>
            <a:solidFill>
              <a:srgbClr val="A6A6A6"/>
            </a:solidFill>
          </a:ln>
          <a:effectLst>
            <a:outerShdw blurRad="50800" dist="38100" dir="2700000" algn="tl" rotWithShape="0">
              <a:prstClr val="black">
                <a:alpha val="40000"/>
              </a:prstClr>
            </a:outerShdw>
          </a:effectLst>
        </p:spPr>
      </p:pic>
      <p:pic>
        <p:nvPicPr>
          <p:cNvPr id="22" name="Image 21">
            <a:extLst>
              <a:ext uri="{FF2B5EF4-FFF2-40B4-BE49-F238E27FC236}">
                <a16:creationId xmlns:a16="http://schemas.microsoft.com/office/drawing/2014/main" id="{D0928DF0-A02B-4439-91E4-019E9D8B327C}"/>
              </a:ext>
            </a:extLst>
          </p:cNvPr>
          <p:cNvPicPr>
            <a:picLocks noChangeAspect="1"/>
          </p:cNvPicPr>
          <p:nvPr/>
        </p:nvPicPr>
        <p:blipFill rotWithShape="1">
          <a:blip r:embed="rId3">
            <a:extLst>
              <a:ext uri="{28A0092B-C50C-407E-A947-70E740481C1C}">
                <a14:useLocalDpi xmlns:a14="http://schemas.microsoft.com/office/drawing/2010/main" val="0"/>
              </a:ext>
            </a:extLst>
          </a:blip>
          <a:srcRect l="33573" t="38349" r="33470" b="38468"/>
          <a:stretch/>
        </p:blipFill>
        <p:spPr>
          <a:xfrm>
            <a:off x="2031173" y="2047906"/>
            <a:ext cx="1566538" cy="729559"/>
          </a:xfrm>
          <a:prstGeom prst="rect">
            <a:avLst/>
          </a:prstGeom>
          <a:ln>
            <a:solidFill>
              <a:schemeClr val="tx2">
                <a:lumMod val="90000"/>
              </a:schemeClr>
            </a:solidFill>
          </a:ln>
        </p:spPr>
      </p:pic>
      <p:cxnSp>
        <p:nvCxnSpPr>
          <p:cNvPr id="29" name="Connecteur droit avec flèche 28">
            <a:extLst>
              <a:ext uri="{FF2B5EF4-FFF2-40B4-BE49-F238E27FC236}">
                <a16:creationId xmlns:a16="http://schemas.microsoft.com/office/drawing/2014/main" id="{2B7BBF28-EBB2-4766-B0D9-16459F6E5551}"/>
              </a:ext>
            </a:extLst>
          </p:cNvPr>
          <p:cNvCxnSpPr>
            <a:cxnSpLocks/>
          </p:cNvCxnSpPr>
          <p:nvPr/>
        </p:nvCxnSpPr>
        <p:spPr>
          <a:xfrm>
            <a:off x="4298958" y="3421520"/>
            <a:ext cx="356080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1" name="Image 30">
            <a:extLst>
              <a:ext uri="{FF2B5EF4-FFF2-40B4-BE49-F238E27FC236}">
                <a16:creationId xmlns:a16="http://schemas.microsoft.com/office/drawing/2014/main" id="{A25E0F9D-8C2E-4DE4-AA3C-10C31FE3D6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1106" y="2793778"/>
            <a:ext cx="1321735" cy="1088488"/>
          </a:xfrm>
          <a:prstGeom prst="rect">
            <a:avLst/>
          </a:prstGeom>
          <a:ln>
            <a:solidFill>
              <a:srgbClr val="A6A6A6"/>
            </a:solidFill>
          </a:ln>
          <a:effectLst>
            <a:outerShdw blurRad="50800" dist="38100" dir="2700000" algn="tl" rotWithShape="0">
              <a:prstClr val="black">
                <a:alpha val="40000"/>
              </a:prstClr>
            </a:outerShdw>
          </a:effectLst>
        </p:spPr>
      </p:pic>
      <p:cxnSp>
        <p:nvCxnSpPr>
          <p:cNvPr id="37" name="Connecteur droit avec flèche 36">
            <a:extLst>
              <a:ext uri="{FF2B5EF4-FFF2-40B4-BE49-F238E27FC236}">
                <a16:creationId xmlns:a16="http://schemas.microsoft.com/office/drawing/2014/main" id="{75F16C21-F3FC-4A41-A922-84CE0ED6FDF2}"/>
              </a:ext>
            </a:extLst>
          </p:cNvPr>
          <p:cNvCxnSpPr>
            <a:cxnSpLocks/>
          </p:cNvCxnSpPr>
          <p:nvPr/>
        </p:nvCxnSpPr>
        <p:spPr>
          <a:xfrm>
            <a:off x="4272600" y="1653672"/>
            <a:ext cx="358716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3" name="Image 22">
            <a:extLst>
              <a:ext uri="{FF2B5EF4-FFF2-40B4-BE49-F238E27FC236}">
                <a16:creationId xmlns:a16="http://schemas.microsoft.com/office/drawing/2014/main" id="{C04352B0-7990-49EA-8681-984E9DE8EC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1171" y="1123192"/>
            <a:ext cx="1328694" cy="1094219"/>
          </a:xfrm>
          <a:prstGeom prst="rect">
            <a:avLst/>
          </a:prstGeom>
          <a:ln>
            <a:solidFill>
              <a:srgbClr val="A6A6A6"/>
            </a:solidFill>
          </a:ln>
          <a:effectLst>
            <a:outerShdw blurRad="50800" dist="38100" dir="2700000" algn="tl" rotWithShape="0">
              <a:prstClr val="black">
                <a:alpha val="40000"/>
              </a:prstClr>
            </a:outerShdw>
          </a:effectLst>
        </p:spPr>
      </p:pic>
      <p:cxnSp>
        <p:nvCxnSpPr>
          <p:cNvPr id="44" name="Connecteur droit 43">
            <a:extLst>
              <a:ext uri="{FF2B5EF4-FFF2-40B4-BE49-F238E27FC236}">
                <a16:creationId xmlns:a16="http://schemas.microsoft.com/office/drawing/2014/main" id="{681D0E44-5AC3-4F2C-9668-227C101F16C0}"/>
              </a:ext>
            </a:extLst>
          </p:cNvPr>
          <p:cNvCxnSpPr/>
          <p:nvPr/>
        </p:nvCxnSpPr>
        <p:spPr>
          <a:xfrm>
            <a:off x="3504502" y="2437615"/>
            <a:ext cx="38838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B788FA38-6652-4C58-9489-B53C04744835}"/>
              </a:ext>
            </a:extLst>
          </p:cNvPr>
          <p:cNvCxnSpPr/>
          <p:nvPr/>
        </p:nvCxnSpPr>
        <p:spPr>
          <a:xfrm>
            <a:off x="3504502" y="2641629"/>
            <a:ext cx="38838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DCF305F6-9661-4184-9E78-A3F3B1B4E56A}"/>
              </a:ext>
            </a:extLst>
          </p:cNvPr>
          <p:cNvCxnSpPr>
            <a:cxnSpLocks/>
          </p:cNvCxnSpPr>
          <p:nvPr/>
        </p:nvCxnSpPr>
        <p:spPr>
          <a:xfrm flipV="1">
            <a:off x="3873138" y="1650998"/>
            <a:ext cx="416257" cy="79381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4FA55DAC-0733-434B-8BED-E27EA893510C}"/>
              </a:ext>
            </a:extLst>
          </p:cNvPr>
          <p:cNvPicPr>
            <a:picLocks noChangeAspect="1"/>
          </p:cNvPicPr>
          <p:nvPr/>
        </p:nvPicPr>
        <p:blipFill rotWithShape="1">
          <a:blip r:embed="rId5">
            <a:extLst>
              <a:ext uri="{28A0092B-C50C-407E-A947-70E740481C1C}">
                <a14:useLocalDpi xmlns:a14="http://schemas.microsoft.com/office/drawing/2010/main" val="0"/>
              </a:ext>
            </a:extLst>
          </a:blip>
          <a:srcRect l="3171" t="8000" r="62002" b="75707"/>
          <a:stretch/>
        </p:blipFill>
        <p:spPr>
          <a:xfrm>
            <a:off x="4388879" y="3214384"/>
            <a:ext cx="1308429" cy="405247"/>
          </a:xfrm>
          <a:prstGeom prst="rect">
            <a:avLst/>
          </a:prstGeom>
          <a:ln>
            <a:solidFill>
              <a:schemeClr val="tx2">
                <a:lumMod val="90000"/>
              </a:schemeClr>
            </a:solidFill>
          </a:ln>
        </p:spPr>
      </p:pic>
      <p:cxnSp>
        <p:nvCxnSpPr>
          <p:cNvPr id="60" name="Connecteur droit 59">
            <a:extLst>
              <a:ext uri="{FF2B5EF4-FFF2-40B4-BE49-F238E27FC236}">
                <a16:creationId xmlns:a16="http://schemas.microsoft.com/office/drawing/2014/main" id="{F4EFFB98-6135-45EF-A694-82CB6D5C75C0}"/>
              </a:ext>
            </a:extLst>
          </p:cNvPr>
          <p:cNvCxnSpPr>
            <a:cxnSpLocks/>
          </p:cNvCxnSpPr>
          <p:nvPr/>
        </p:nvCxnSpPr>
        <p:spPr>
          <a:xfrm>
            <a:off x="3878490" y="2638429"/>
            <a:ext cx="440804" cy="78661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65" name="Image 64">
            <a:extLst>
              <a:ext uri="{FF2B5EF4-FFF2-40B4-BE49-F238E27FC236}">
                <a16:creationId xmlns:a16="http://schemas.microsoft.com/office/drawing/2014/main" id="{20ACA9E7-2FD5-49EA-B4A1-8120FF67906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59766" y="3034547"/>
            <a:ext cx="975044" cy="690379"/>
          </a:xfrm>
          <a:prstGeom prst="rect">
            <a:avLst/>
          </a:prstGeom>
        </p:spPr>
      </p:pic>
      <p:pic>
        <p:nvPicPr>
          <p:cNvPr id="68" name="Picture 2" descr="Macbook Vector Pro - Image gratuite sur Pixabay">
            <a:extLst>
              <a:ext uri="{FF2B5EF4-FFF2-40B4-BE49-F238E27FC236}">
                <a16:creationId xmlns:a16="http://schemas.microsoft.com/office/drawing/2014/main" id="{08915D13-88B4-4B22-AF40-0B68CD1FBFD5}"/>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7399071" y="2925350"/>
            <a:ext cx="1856439" cy="951256"/>
          </a:xfrm>
          <a:prstGeom prst="rect">
            <a:avLst/>
          </a:prstGeom>
          <a:noFill/>
          <a:extLst>
            <a:ext uri="{909E8E84-426E-40DD-AFC4-6F175D3DCCD1}">
              <a14:hiddenFill xmlns:a14="http://schemas.microsoft.com/office/drawing/2010/main">
                <a:solidFill>
                  <a:srgbClr val="FFFFFF"/>
                </a:solidFill>
              </a14:hiddenFill>
            </a:ext>
          </a:extLst>
        </p:spPr>
      </p:pic>
      <p:pic>
        <p:nvPicPr>
          <p:cNvPr id="69" name="Image 68">
            <a:extLst>
              <a:ext uri="{FF2B5EF4-FFF2-40B4-BE49-F238E27FC236}">
                <a16:creationId xmlns:a16="http://schemas.microsoft.com/office/drawing/2014/main" id="{AA6F729B-CDCA-402E-94A5-E607B57FC79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859766" y="1311173"/>
            <a:ext cx="975044" cy="690379"/>
          </a:xfrm>
          <a:prstGeom prst="rect">
            <a:avLst/>
          </a:prstGeom>
        </p:spPr>
      </p:pic>
      <p:pic>
        <p:nvPicPr>
          <p:cNvPr id="70" name="Picture 2" descr="Macbook Vector Pro - Image gratuite sur Pixabay">
            <a:extLst>
              <a:ext uri="{FF2B5EF4-FFF2-40B4-BE49-F238E27FC236}">
                <a16:creationId xmlns:a16="http://schemas.microsoft.com/office/drawing/2014/main" id="{FB24513F-8774-4C27-8674-5F9656EE40AE}"/>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7399072" y="1201765"/>
            <a:ext cx="1856439" cy="951256"/>
          </a:xfrm>
          <a:prstGeom prst="rect">
            <a:avLst/>
          </a:prstGeom>
          <a:noFill/>
          <a:extLst>
            <a:ext uri="{909E8E84-426E-40DD-AFC4-6F175D3DCCD1}">
              <a14:hiddenFill xmlns:a14="http://schemas.microsoft.com/office/drawing/2010/main">
                <a:solidFill>
                  <a:srgbClr val="FFFFFF"/>
                </a:solidFill>
              </a14:hiddenFill>
            </a:ext>
          </a:extLst>
        </p:spPr>
      </p:pic>
      <p:sp>
        <p:nvSpPr>
          <p:cNvPr id="73" name="Titre 1">
            <a:extLst>
              <a:ext uri="{FF2B5EF4-FFF2-40B4-BE49-F238E27FC236}">
                <a16:creationId xmlns:a16="http://schemas.microsoft.com/office/drawing/2014/main" id="{4CBE9F23-BD7E-434D-8D08-4B4B1867EFC3}"/>
              </a:ext>
            </a:extLst>
          </p:cNvPr>
          <p:cNvSpPr>
            <a:spLocks noGrp="1"/>
          </p:cNvSpPr>
          <p:nvPr>
            <p:ph type="title"/>
          </p:nvPr>
        </p:nvSpPr>
        <p:spPr>
          <a:xfrm>
            <a:off x="396466" y="353620"/>
            <a:ext cx="6335756" cy="337362"/>
          </a:xfrm>
        </p:spPr>
        <p:txBody>
          <a:bodyPr/>
          <a:lstStyle/>
          <a:p>
            <a:r>
              <a:rPr lang="fr-FR" sz="2000" dirty="0"/>
              <a:t>Connexion NEW /abonné DEI part &amp; DEI pro</a:t>
            </a:r>
          </a:p>
        </p:txBody>
      </p:sp>
      <p:sp>
        <p:nvSpPr>
          <p:cNvPr id="74" name="ZoneTexte 73">
            <a:extLst>
              <a:ext uri="{FF2B5EF4-FFF2-40B4-BE49-F238E27FC236}">
                <a16:creationId xmlns:a16="http://schemas.microsoft.com/office/drawing/2014/main" id="{E713CC59-B419-4A94-9694-BAEFFC3F3E29}"/>
              </a:ext>
            </a:extLst>
          </p:cNvPr>
          <p:cNvSpPr txBox="1"/>
          <p:nvPr/>
        </p:nvSpPr>
        <p:spPr>
          <a:xfrm>
            <a:off x="7561943" y="991613"/>
            <a:ext cx="15015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i="0" u="none" strike="noStrike" kern="0" cap="none" spc="0" normalizeH="0" baseline="0" noProof="0">
                <a:ln>
                  <a:noFill/>
                </a:ln>
                <a:solidFill>
                  <a:srgbClr val="ED1C2E"/>
                </a:solidFill>
                <a:effectLst/>
                <a:uLnTx/>
                <a:uFillTx/>
                <a:latin typeface="Montserrat" panose="00000500000000000000" pitchFamily="2" charset="0"/>
                <a:cs typeface="Arial"/>
                <a:sym typeface="Arial"/>
              </a:rPr>
              <a:t>NEW DEI Part</a:t>
            </a:r>
          </a:p>
        </p:txBody>
      </p:sp>
      <p:sp>
        <p:nvSpPr>
          <p:cNvPr id="75" name="ZoneTexte 74">
            <a:extLst>
              <a:ext uri="{FF2B5EF4-FFF2-40B4-BE49-F238E27FC236}">
                <a16:creationId xmlns:a16="http://schemas.microsoft.com/office/drawing/2014/main" id="{C54C79FD-54A7-4954-A433-4BF31D21347B}"/>
              </a:ext>
            </a:extLst>
          </p:cNvPr>
          <p:cNvSpPr txBox="1"/>
          <p:nvPr/>
        </p:nvSpPr>
        <p:spPr>
          <a:xfrm>
            <a:off x="7561943" y="2697936"/>
            <a:ext cx="15015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i="0" u="none" strike="noStrike" kern="0" cap="none" spc="0" normalizeH="0" baseline="0" noProof="0">
                <a:ln>
                  <a:noFill/>
                </a:ln>
                <a:solidFill>
                  <a:srgbClr val="ED1C2E"/>
                </a:solidFill>
                <a:effectLst/>
                <a:uLnTx/>
                <a:uFillTx/>
                <a:latin typeface="Montserrat" panose="00000500000000000000" pitchFamily="2" charset="0"/>
                <a:cs typeface="Arial"/>
                <a:sym typeface="Arial"/>
              </a:rPr>
              <a:t>NEW DEI Pro</a:t>
            </a:r>
          </a:p>
        </p:txBody>
      </p:sp>
      <p:sp>
        <p:nvSpPr>
          <p:cNvPr id="24" name="ZoneTexte 23">
            <a:extLst>
              <a:ext uri="{FF2B5EF4-FFF2-40B4-BE49-F238E27FC236}">
                <a16:creationId xmlns:a16="http://schemas.microsoft.com/office/drawing/2014/main" id="{7F9B2F6E-A963-4643-8EDB-71ED65C4F21A}"/>
              </a:ext>
            </a:extLst>
          </p:cNvPr>
          <p:cNvSpPr txBox="1"/>
          <p:nvPr/>
        </p:nvSpPr>
        <p:spPr>
          <a:xfrm rot="20303450">
            <a:off x="8093124" y="130159"/>
            <a:ext cx="1022718" cy="600164"/>
          </a:xfrm>
          <a:prstGeom prst="rect">
            <a:avLst/>
          </a:prstGeom>
          <a:solidFill>
            <a:srgbClr val="E9E4F0"/>
          </a:solidFill>
          <a:ln>
            <a:solidFill>
              <a:srgbClr val="A6A6A6"/>
            </a:solidFill>
          </a:ln>
        </p:spPr>
        <p:txBody>
          <a:bodyPr wrap="square" lIns="0" r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EI abonné</a:t>
            </a:r>
          </a:p>
          <a:p>
            <a:pPr algn="ctr"/>
            <a:r>
              <a:rPr lang="fr-FR" sz="1100" b="1">
                <a:latin typeface="Montserrat" panose="00000500000000000000" pitchFamily="2" charset="0"/>
              </a:rPr>
              <a:t>DEI Part </a:t>
            </a:r>
            <a:r>
              <a:rPr lang="fr-FR" sz="1100">
                <a:latin typeface="Montserrat" panose="00000500000000000000" pitchFamily="2" charset="0"/>
              </a:rPr>
              <a:t>et </a:t>
            </a:r>
            <a:r>
              <a:rPr lang="fr-FR" sz="1100" b="1">
                <a:latin typeface="Montserrat" panose="00000500000000000000" pitchFamily="2" charset="0"/>
              </a:rPr>
              <a:t>DEI Pro</a:t>
            </a:r>
          </a:p>
        </p:txBody>
      </p:sp>
      <p:grpSp>
        <p:nvGrpSpPr>
          <p:cNvPr id="98" name="Groupe 97">
            <a:extLst>
              <a:ext uri="{FF2B5EF4-FFF2-40B4-BE49-F238E27FC236}">
                <a16:creationId xmlns:a16="http://schemas.microsoft.com/office/drawing/2014/main" id="{9DC83482-3C58-493E-B434-89A5E526EEF8}"/>
              </a:ext>
            </a:extLst>
          </p:cNvPr>
          <p:cNvGrpSpPr>
            <a:grpSpLocks noChangeAspect="1"/>
          </p:cNvGrpSpPr>
          <p:nvPr/>
        </p:nvGrpSpPr>
        <p:grpSpPr>
          <a:xfrm>
            <a:off x="7055741" y="2571750"/>
            <a:ext cx="406186" cy="414584"/>
            <a:chOff x="2163819" y="1040542"/>
            <a:chExt cx="610741" cy="594122"/>
          </a:xfrm>
          <a:solidFill>
            <a:schemeClr val="bg1"/>
          </a:solidFill>
        </p:grpSpPr>
        <p:grpSp>
          <p:nvGrpSpPr>
            <p:cNvPr id="99" name="Groupe 98">
              <a:extLst>
                <a:ext uri="{FF2B5EF4-FFF2-40B4-BE49-F238E27FC236}">
                  <a16:creationId xmlns:a16="http://schemas.microsoft.com/office/drawing/2014/main" id="{D9EB333F-EA20-468D-97B6-D3776FB5AB19}"/>
                </a:ext>
              </a:extLst>
            </p:cNvPr>
            <p:cNvGrpSpPr>
              <a:grpSpLocks noChangeAspect="1"/>
            </p:cNvGrpSpPr>
            <p:nvPr/>
          </p:nvGrpSpPr>
          <p:grpSpPr>
            <a:xfrm>
              <a:off x="2163819" y="1040542"/>
              <a:ext cx="610741" cy="594122"/>
              <a:chOff x="542925" y="1350963"/>
              <a:chExt cx="466725" cy="454024"/>
            </a:xfrm>
            <a:grpFill/>
          </p:grpSpPr>
          <p:grpSp>
            <p:nvGrpSpPr>
              <p:cNvPr id="103" name="Groupe 102">
                <a:extLst>
                  <a:ext uri="{FF2B5EF4-FFF2-40B4-BE49-F238E27FC236}">
                    <a16:creationId xmlns:a16="http://schemas.microsoft.com/office/drawing/2014/main" id="{AA0BA81C-DF4B-4BB1-A847-9E73AD93786D}"/>
                  </a:ext>
                </a:extLst>
              </p:cNvPr>
              <p:cNvGrpSpPr/>
              <p:nvPr/>
            </p:nvGrpSpPr>
            <p:grpSpPr>
              <a:xfrm>
                <a:off x="598488" y="1350963"/>
                <a:ext cx="411162" cy="454024"/>
                <a:chOff x="598488" y="1350963"/>
                <a:chExt cx="411162" cy="454024"/>
              </a:xfrm>
              <a:grpFill/>
            </p:grpSpPr>
            <p:sp>
              <p:nvSpPr>
                <p:cNvPr id="108" name="Line 24">
                  <a:extLst>
                    <a:ext uri="{FF2B5EF4-FFF2-40B4-BE49-F238E27FC236}">
                      <a16:creationId xmlns:a16="http://schemas.microsoft.com/office/drawing/2014/main" id="{F5C42590-0F63-44EE-B577-44E656E0C48E}"/>
                    </a:ext>
                  </a:extLst>
                </p:cNvPr>
                <p:cNvSpPr>
                  <a:spLocks noChangeShapeType="1"/>
                </p:cNvSpPr>
                <p:nvPr/>
              </p:nvSpPr>
              <p:spPr bwMode="auto">
                <a:xfrm flipH="1">
                  <a:off x="969963" y="1393825"/>
                  <a:ext cx="33338" cy="2222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9" name="Line 25">
                  <a:extLst>
                    <a:ext uri="{FF2B5EF4-FFF2-40B4-BE49-F238E27FC236}">
                      <a16:creationId xmlns:a16="http://schemas.microsoft.com/office/drawing/2014/main" id="{D42A997D-72F5-4E03-915A-7330A433B271}"/>
                    </a:ext>
                  </a:extLst>
                </p:cNvPr>
                <p:cNvSpPr>
                  <a:spLocks noChangeShapeType="1"/>
                </p:cNvSpPr>
                <p:nvPr/>
              </p:nvSpPr>
              <p:spPr bwMode="auto">
                <a:xfrm flipH="1">
                  <a:off x="938213" y="1350963"/>
                  <a:ext cx="14288" cy="285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10" name="Line 26">
                  <a:extLst>
                    <a:ext uri="{FF2B5EF4-FFF2-40B4-BE49-F238E27FC236}">
                      <a16:creationId xmlns:a16="http://schemas.microsoft.com/office/drawing/2014/main" id="{CBAC474B-764F-4BD9-9C90-217E96C062AF}"/>
                    </a:ext>
                  </a:extLst>
                </p:cNvPr>
                <p:cNvSpPr>
                  <a:spLocks noChangeShapeType="1"/>
                </p:cNvSpPr>
                <p:nvPr/>
              </p:nvSpPr>
              <p:spPr bwMode="auto">
                <a:xfrm flipH="1">
                  <a:off x="987425" y="1462088"/>
                  <a:ext cx="22225"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11" name="Freeform 27">
                  <a:extLst>
                    <a:ext uri="{FF2B5EF4-FFF2-40B4-BE49-F238E27FC236}">
                      <a16:creationId xmlns:a16="http://schemas.microsoft.com/office/drawing/2014/main" id="{5581F483-C1FA-409E-B863-2BB08FD4DED2}"/>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12" name="Freeform 28">
                  <a:extLst>
                    <a:ext uri="{FF2B5EF4-FFF2-40B4-BE49-F238E27FC236}">
                      <a16:creationId xmlns:a16="http://schemas.microsoft.com/office/drawing/2014/main" id="{8A400E0A-E27E-4F3B-A221-5B3EEABB4B1F}"/>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13" name="Line 29">
                  <a:extLst>
                    <a:ext uri="{FF2B5EF4-FFF2-40B4-BE49-F238E27FC236}">
                      <a16:creationId xmlns:a16="http://schemas.microsoft.com/office/drawing/2014/main" id="{2C67AAFE-C941-47B2-BF96-2EEC9D9038B1}"/>
                    </a:ext>
                  </a:extLst>
                </p:cNvPr>
                <p:cNvSpPr>
                  <a:spLocks noChangeShapeType="1"/>
                </p:cNvSpPr>
                <p:nvPr/>
              </p:nvSpPr>
              <p:spPr bwMode="auto">
                <a:xfrm>
                  <a:off x="828675" y="1411288"/>
                  <a:ext cx="30163" cy="127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14" name="Line 30">
                  <a:extLst>
                    <a:ext uri="{FF2B5EF4-FFF2-40B4-BE49-F238E27FC236}">
                      <a16:creationId xmlns:a16="http://schemas.microsoft.com/office/drawing/2014/main" id="{5CFA594D-198F-44BD-937D-0E90A19D88CF}"/>
                    </a:ext>
                  </a:extLst>
                </p:cNvPr>
                <p:cNvSpPr>
                  <a:spLocks noChangeShapeType="1"/>
                </p:cNvSpPr>
                <p:nvPr/>
              </p:nvSpPr>
              <p:spPr bwMode="auto">
                <a:xfrm flipH="1" flipV="1">
                  <a:off x="809625" y="1401763"/>
                  <a:ext cx="63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15" name="Line 31">
                  <a:extLst>
                    <a:ext uri="{FF2B5EF4-FFF2-40B4-BE49-F238E27FC236}">
                      <a16:creationId xmlns:a16="http://schemas.microsoft.com/office/drawing/2014/main" id="{86342DE9-0AB8-445A-9444-3EF720DABE39}"/>
                    </a:ext>
                  </a:extLst>
                </p:cNvPr>
                <p:cNvSpPr>
                  <a:spLocks noChangeShapeType="1"/>
                </p:cNvSpPr>
                <p:nvPr/>
              </p:nvSpPr>
              <p:spPr bwMode="auto">
                <a:xfrm>
                  <a:off x="741363" y="1387475"/>
                  <a:ext cx="163513" cy="793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16" name="Line 32">
                  <a:extLst>
                    <a:ext uri="{FF2B5EF4-FFF2-40B4-BE49-F238E27FC236}">
                      <a16:creationId xmlns:a16="http://schemas.microsoft.com/office/drawing/2014/main" id="{B8694E37-69D2-4F21-B70E-AA51F58EC76C}"/>
                    </a:ext>
                  </a:extLst>
                </p:cNvPr>
                <p:cNvSpPr>
                  <a:spLocks noChangeShapeType="1"/>
                </p:cNvSpPr>
                <p:nvPr/>
              </p:nvSpPr>
              <p:spPr bwMode="auto">
                <a:xfrm flipH="1" flipV="1">
                  <a:off x="641350" y="1673225"/>
                  <a:ext cx="161925" cy="809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17" name="Freeform 33">
                  <a:extLst>
                    <a:ext uri="{FF2B5EF4-FFF2-40B4-BE49-F238E27FC236}">
                      <a16:creationId xmlns:a16="http://schemas.microsoft.com/office/drawing/2014/main" id="{67B5B0EA-B286-49CB-85B2-B93610C1510F}"/>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18" name="Line 34">
                  <a:extLst>
                    <a:ext uri="{FF2B5EF4-FFF2-40B4-BE49-F238E27FC236}">
                      <a16:creationId xmlns:a16="http://schemas.microsoft.com/office/drawing/2014/main" id="{88A32349-A892-4A77-B202-69127EF0726E}"/>
                    </a:ext>
                  </a:extLst>
                </p:cNvPr>
                <p:cNvSpPr>
                  <a:spLocks noChangeShapeType="1"/>
                </p:cNvSpPr>
                <p:nvPr/>
              </p:nvSpPr>
              <p:spPr bwMode="auto">
                <a:xfrm flipH="1">
                  <a:off x="665163" y="1514475"/>
                  <a:ext cx="196850" cy="1063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19" name="Line 35">
                  <a:extLst>
                    <a:ext uri="{FF2B5EF4-FFF2-40B4-BE49-F238E27FC236}">
                      <a16:creationId xmlns:a16="http://schemas.microsoft.com/office/drawing/2014/main" id="{6175F6E2-27B0-4898-A87C-88749AE5302D}"/>
                    </a:ext>
                  </a:extLst>
                </p:cNvPr>
                <p:cNvSpPr>
                  <a:spLocks noChangeShapeType="1"/>
                </p:cNvSpPr>
                <p:nvPr/>
              </p:nvSpPr>
              <p:spPr bwMode="auto">
                <a:xfrm flipH="1">
                  <a:off x="706438" y="1593850"/>
                  <a:ext cx="69850" cy="381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20" name="Line 36">
                  <a:extLst>
                    <a:ext uri="{FF2B5EF4-FFF2-40B4-BE49-F238E27FC236}">
                      <a16:creationId xmlns:a16="http://schemas.microsoft.com/office/drawing/2014/main" id="{CF64C570-CD85-436B-BF4F-DE0B7ECA2E67}"/>
                    </a:ext>
                  </a:extLst>
                </p:cNvPr>
                <p:cNvSpPr>
                  <a:spLocks noChangeShapeType="1"/>
                </p:cNvSpPr>
                <p:nvPr/>
              </p:nvSpPr>
              <p:spPr bwMode="auto">
                <a:xfrm flipH="1">
                  <a:off x="803275" y="1568450"/>
                  <a:ext cx="22225" cy="1111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nvGrpSpPr>
              <p:cNvPr id="104" name="Groupe 103">
                <a:extLst>
                  <a:ext uri="{FF2B5EF4-FFF2-40B4-BE49-F238E27FC236}">
                    <a16:creationId xmlns:a16="http://schemas.microsoft.com/office/drawing/2014/main" id="{03719E14-640E-4435-8D32-24C7F495446D}"/>
                  </a:ext>
                </a:extLst>
              </p:cNvPr>
              <p:cNvGrpSpPr/>
              <p:nvPr/>
            </p:nvGrpSpPr>
            <p:grpSpPr>
              <a:xfrm>
                <a:off x="542925" y="1504950"/>
                <a:ext cx="206376" cy="244475"/>
                <a:chOff x="542925" y="1504950"/>
                <a:chExt cx="206376" cy="244475"/>
              </a:xfrm>
              <a:grpFill/>
            </p:grpSpPr>
            <p:sp>
              <p:nvSpPr>
                <p:cNvPr id="105" name="Freeform 37">
                  <a:extLst>
                    <a:ext uri="{FF2B5EF4-FFF2-40B4-BE49-F238E27FC236}">
                      <a16:creationId xmlns:a16="http://schemas.microsoft.com/office/drawing/2014/main" id="{8A2744AE-5B6C-41C8-A90D-87007A29BC53}"/>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6" name="Line 38">
                  <a:extLst>
                    <a:ext uri="{FF2B5EF4-FFF2-40B4-BE49-F238E27FC236}">
                      <a16:creationId xmlns:a16="http://schemas.microsoft.com/office/drawing/2014/main" id="{9836D974-FA78-40E6-8E52-06514EE0581A}"/>
                    </a:ext>
                  </a:extLst>
                </p:cNvPr>
                <p:cNvSpPr>
                  <a:spLocks noChangeShapeType="1"/>
                </p:cNvSpPr>
                <p:nvPr/>
              </p:nvSpPr>
              <p:spPr bwMode="auto">
                <a:xfrm flipH="1">
                  <a:off x="549275" y="1624013"/>
                  <a:ext cx="31750"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7" name="Line 39">
                  <a:extLst>
                    <a:ext uri="{FF2B5EF4-FFF2-40B4-BE49-F238E27FC236}">
                      <a16:creationId xmlns:a16="http://schemas.microsoft.com/office/drawing/2014/main" id="{8CE4B547-6975-4F7A-B4A2-ED593E2C0EB1}"/>
                    </a:ext>
                  </a:extLst>
                </p:cNvPr>
                <p:cNvSpPr>
                  <a:spLocks noChangeShapeType="1"/>
                </p:cNvSpPr>
                <p:nvPr/>
              </p:nvSpPr>
              <p:spPr bwMode="auto">
                <a:xfrm flipH="1" flipV="1">
                  <a:off x="542925" y="1747838"/>
                  <a:ext cx="825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100" name="Groupe 99">
              <a:extLst>
                <a:ext uri="{FF2B5EF4-FFF2-40B4-BE49-F238E27FC236}">
                  <a16:creationId xmlns:a16="http://schemas.microsoft.com/office/drawing/2014/main" id="{7CF6C441-4F81-4CB0-B9B2-E746C155C6E9}"/>
                </a:ext>
              </a:extLst>
            </p:cNvPr>
            <p:cNvGrpSpPr>
              <a:grpSpLocks noChangeAspect="1"/>
            </p:cNvGrpSpPr>
            <p:nvPr/>
          </p:nvGrpSpPr>
          <p:grpSpPr>
            <a:xfrm rot="1461115">
              <a:off x="2451661" y="1170010"/>
              <a:ext cx="115933" cy="146510"/>
              <a:chOff x="8185151" y="3092450"/>
              <a:chExt cx="288925" cy="365125"/>
            </a:xfrm>
            <a:grpFill/>
          </p:grpSpPr>
          <p:sp>
            <p:nvSpPr>
              <p:cNvPr id="101" name="Freeform 399">
                <a:extLst>
                  <a:ext uri="{FF2B5EF4-FFF2-40B4-BE49-F238E27FC236}">
                    <a16:creationId xmlns:a16="http://schemas.microsoft.com/office/drawing/2014/main" id="{B6BC63EF-C8CD-4C3C-AAB0-6FC1DCAF1D69}"/>
                  </a:ext>
                </a:extLst>
              </p:cNvPr>
              <p:cNvSpPr>
                <a:spLocks/>
              </p:cNvSpPr>
              <p:nvPr/>
            </p:nvSpPr>
            <p:spPr bwMode="auto">
              <a:xfrm>
                <a:off x="8185151" y="3092450"/>
                <a:ext cx="288925" cy="365125"/>
              </a:xfrm>
              <a:custGeom>
                <a:avLst/>
                <a:gdLst>
                  <a:gd name="T0" fmla="*/ 0 w 165"/>
                  <a:gd name="T1" fmla="*/ 33 h 199"/>
                  <a:gd name="T2" fmla="*/ 83 w 165"/>
                  <a:gd name="T3" fmla="*/ 0 h 199"/>
                  <a:gd name="T4" fmla="*/ 165 w 165"/>
                  <a:gd name="T5" fmla="*/ 33 h 199"/>
                  <a:gd name="T6" fmla="*/ 83 w 165"/>
                  <a:gd name="T7" fmla="*/ 199 h 199"/>
                  <a:gd name="T8" fmla="*/ 0 w 165"/>
                  <a:gd name="T9" fmla="*/ 33 h 199"/>
                </a:gdLst>
                <a:ahLst/>
                <a:cxnLst>
                  <a:cxn ang="0">
                    <a:pos x="T0" y="T1"/>
                  </a:cxn>
                  <a:cxn ang="0">
                    <a:pos x="T2" y="T3"/>
                  </a:cxn>
                  <a:cxn ang="0">
                    <a:pos x="T4" y="T5"/>
                  </a:cxn>
                  <a:cxn ang="0">
                    <a:pos x="T6" y="T7"/>
                  </a:cxn>
                  <a:cxn ang="0">
                    <a:pos x="T8" y="T9"/>
                  </a:cxn>
                </a:cxnLst>
                <a:rect l="0" t="0" r="r" b="b"/>
                <a:pathLst>
                  <a:path w="165" h="199">
                    <a:moveTo>
                      <a:pt x="0" y="33"/>
                    </a:moveTo>
                    <a:cubicBezTo>
                      <a:pt x="39" y="33"/>
                      <a:pt x="66" y="22"/>
                      <a:pt x="83" y="0"/>
                    </a:cubicBezTo>
                    <a:cubicBezTo>
                      <a:pt x="99" y="22"/>
                      <a:pt x="127" y="33"/>
                      <a:pt x="165" y="33"/>
                    </a:cubicBezTo>
                    <a:cubicBezTo>
                      <a:pt x="165" y="119"/>
                      <a:pt x="138" y="174"/>
                      <a:pt x="83" y="199"/>
                    </a:cubicBezTo>
                    <a:cubicBezTo>
                      <a:pt x="28" y="174"/>
                      <a:pt x="0" y="119"/>
                      <a:pt x="0" y="33"/>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02" name="Freeform 400">
                <a:extLst>
                  <a:ext uri="{FF2B5EF4-FFF2-40B4-BE49-F238E27FC236}">
                    <a16:creationId xmlns:a16="http://schemas.microsoft.com/office/drawing/2014/main" id="{A085A1EE-756B-45CD-AC79-A0761520900B}"/>
                  </a:ext>
                </a:extLst>
              </p:cNvPr>
              <p:cNvSpPr>
                <a:spLocks/>
              </p:cNvSpPr>
              <p:nvPr/>
            </p:nvSpPr>
            <p:spPr bwMode="auto">
              <a:xfrm>
                <a:off x="8221663" y="3143250"/>
                <a:ext cx="109538" cy="273050"/>
              </a:xfrm>
              <a:custGeom>
                <a:avLst/>
                <a:gdLst>
                  <a:gd name="T0" fmla="*/ 62 w 62"/>
                  <a:gd name="T1" fmla="*/ 0 h 149"/>
                  <a:gd name="T2" fmla="*/ 0 w 62"/>
                  <a:gd name="T3" fmla="*/ 24 h 149"/>
                  <a:gd name="T4" fmla="*/ 62 w 62"/>
                  <a:gd name="T5" fmla="*/ 149 h 149"/>
                </a:gdLst>
                <a:ahLst/>
                <a:cxnLst>
                  <a:cxn ang="0">
                    <a:pos x="T0" y="T1"/>
                  </a:cxn>
                  <a:cxn ang="0">
                    <a:pos x="T2" y="T3"/>
                  </a:cxn>
                  <a:cxn ang="0">
                    <a:pos x="T4" y="T5"/>
                  </a:cxn>
                </a:cxnLst>
                <a:rect l="0" t="0" r="r" b="b"/>
                <a:pathLst>
                  <a:path w="62" h="149">
                    <a:moveTo>
                      <a:pt x="62" y="0"/>
                    </a:moveTo>
                    <a:cubicBezTo>
                      <a:pt x="49" y="11"/>
                      <a:pt x="27" y="22"/>
                      <a:pt x="0" y="24"/>
                    </a:cubicBezTo>
                    <a:cubicBezTo>
                      <a:pt x="3" y="67"/>
                      <a:pt x="12" y="121"/>
                      <a:pt x="62" y="14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121" name="Groupe 120">
            <a:extLst>
              <a:ext uri="{FF2B5EF4-FFF2-40B4-BE49-F238E27FC236}">
                <a16:creationId xmlns:a16="http://schemas.microsoft.com/office/drawing/2014/main" id="{5DE7FC34-CB50-4DE3-BEE8-1E1934557FDA}"/>
              </a:ext>
            </a:extLst>
          </p:cNvPr>
          <p:cNvGrpSpPr>
            <a:grpSpLocks noChangeAspect="1"/>
          </p:cNvGrpSpPr>
          <p:nvPr/>
        </p:nvGrpSpPr>
        <p:grpSpPr>
          <a:xfrm>
            <a:off x="5572765" y="912572"/>
            <a:ext cx="406186" cy="414584"/>
            <a:chOff x="2163819" y="1040542"/>
            <a:chExt cx="610741" cy="594122"/>
          </a:xfrm>
          <a:solidFill>
            <a:schemeClr val="bg1"/>
          </a:solidFill>
        </p:grpSpPr>
        <p:grpSp>
          <p:nvGrpSpPr>
            <p:cNvPr id="122" name="Groupe 121">
              <a:extLst>
                <a:ext uri="{FF2B5EF4-FFF2-40B4-BE49-F238E27FC236}">
                  <a16:creationId xmlns:a16="http://schemas.microsoft.com/office/drawing/2014/main" id="{8E30CDA7-2925-4A86-AF57-446E5CD66E40}"/>
                </a:ext>
              </a:extLst>
            </p:cNvPr>
            <p:cNvGrpSpPr>
              <a:grpSpLocks noChangeAspect="1"/>
            </p:cNvGrpSpPr>
            <p:nvPr/>
          </p:nvGrpSpPr>
          <p:grpSpPr>
            <a:xfrm>
              <a:off x="2163819" y="1040542"/>
              <a:ext cx="610741" cy="594122"/>
              <a:chOff x="542925" y="1350963"/>
              <a:chExt cx="466725" cy="454024"/>
            </a:xfrm>
            <a:grpFill/>
          </p:grpSpPr>
          <p:grpSp>
            <p:nvGrpSpPr>
              <p:cNvPr id="126" name="Groupe 125">
                <a:extLst>
                  <a:ext uri="{FF2B5EF4-FFF2-40B4-BE49-F238E27FC236}">
                    <a16:creationId xmlns:a16="http://schemas.microsoft.com/office/drawing/2014/main" id="{904F090B-E5B9-4CF4-A2DA-EB05ECD0E119}"/>
                  </a:ext>
                </a:extLst>
              </p:cNvPr>
              <p:cNvGrpSpPr/>
              <p:nvPr/>
            </p:nvGrpSpPr>
            <p:grpSpPr>
              <a:xfrm>
                <a:off x="598488" y="1350963"/>
                <a:ext cx="411162" cy="454024"/>
                <a:chOff x="598488" y="1350963"/>
                <a:chExt cx="411162" cy="454024"/>
              </a:xfrm>
              <a:grpFill/>
            </p:grpSpPr>
            <p:sp>
              <p:nvSpPr>
                <p:cNvPr id="131" name="Line 24">
                  <a:extLst>
                    <a:ext uri="{FF2B5EF4-FFF2-40B4-BE49-F238E27FC236}">
                      <a16:creationId xmlns:a16="http://schemas.microsoft.com/office/drawing/2014/main" id="{49129CB8-7CC2-426F-A326-1FB6C116768A}"/>
                    </a:ext>
                  </a:extLst>
                </p:cNvPr>
                <p:cNvSpPr>
                  <a:spLocks noChangeShapeType="1"/>
                </p:cNvSpPr>
                <p:nvPr/>
              </p:nvSpPr>
              <p:spPr bwMode="auto">
                <a:xfrm flipH="1">
                  <a:off x="969963" y="1393825"/>
                  <a:ext cx="33338" cy="2222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32" name="Line 25">
                  <a:extLst>
                    <a:ext uri="{FF2B5EF4-FFF2-40B4-BE49-F238E27FC236}">
                      <a16:creationId xmlns:a16="http://schemas.microsoft.com/office/drawing/2014/main" id="{5D96C4D1-2742-444D-BF6C-4341C8F01A28}"/>
                    </a:ext>
                  </a:extLst>
                </p:cNvPr>
                <p:cNvSpPr>
                  <a:spLocks noChangeShapeType="1"/>
                </p:cNvSpPr>
                <p:nvPr/>
              </p:nvSpPr>
              <p:spPr bwMode="auto">
                <a:xfrm flipH="1">
                  <a:off x="938213" y="1350963"/>
                  <a:ext cx="14288" cy="285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33" name="Line 26">
                  <a:extLst>
                    <a:ext uri="{FF2B5EF4-FFF2-40B4-BE49-F238E27FC236}">
                      <a16:creationId xmlns:a16="http://schemas.microsoft.com/office/drawing/2014/main" id="{81FB2175-DEEE-4AB4-8836-EE5B935B8E58}"/>
                    </a:ext>
                  </a:extLst>
                </p:cNvPr>
                <p:cNvSpPr>
                  <a:spLocks noChangeShapeType="1"/>
                </p:cNvSpPr>
                <p:nvPr/>
              </p:nvSpPr>
              <p:spPr bwMode="auto">
                <a:xfrm flipH="1">
                  <a:off x="987425" y="1462088"/>
                  <a:ext cx="22225"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34" name="Freeform 27">
                  <a:extLst>
                    <a:ext uri="{FF2B5EF4-FFF2-40B4-BE49-F238E27FC236}">
                      <a16:creationId xmlns:a16="http://schemas.microsoft.com/office/drawing/2014/main" id="{49E4A6DB-9F00-4C21-B8BD-0ADB0822C005}"/>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35" name="Freeform 28">
                  <a:extLst>
                    <a:ext uri="{FF2B5EF4-FFF2-40B4-BE49-F238E27FC236}">
                      <a16:creationId xmlns:a16="http://schemas.microsoft.com/office/drawing/2014/main" id="{00EC40E0-F44E-4D42-9C32-427C49B36691}"/>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36" name="Line 29">
                  <a:extLst>
                    <a:ext uri="{FF2B5EF4-FFF2-40B4-BE49-F238E27FC236}">
                      <a16:creationId xmlns:a16="http://schemas.microsoft.com/office/drawing/2014/main" id="{24821D65-043F-4556-AAEC-9F88EDE13B95}"/>
                    </a:ext>
                  </a:extLst>
                </p:cNvPr>
                <p:cNvSpPr>
                  <a:spLocks noChangeShapeType="1"/>
                </p:cNvSpPr>
                <p:nvPr/>
              </p:nvSpPr>
              <p:spPr bwMode="auto">
                <a:xfrm>
                  <a:off x="828675" y="1411288"/>
                  <a:ext cx="30163" cy="127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37" name="Line 30">
                  <a:extLst>
                    <a:ext uri="{FF2B5EF4-FFF2-40B4-BE49-F238E27FC236}">
                      <a16:creationId xmlns:a16="http://schemas.microsoft.com/office/drawing/2014/main" id="{55E3916D-5D45-4972-8772-39FB575262A0}"/>
                    </a:ext>
                  </a:extLst>
                </p:cNvPr>
                <p:cNvSpPr>
                  <a:spLocks noChangeShapeType="1"/>
                </p:cNvSpPr>
                <p:nvPr/>
              </p:nvSpPr>
              <p:spPr bwMode="auto">
                <a:xfrm flipH="1" flipV="1">
                  <a:off x="809625" y="1401763"/>
                  <a:ext cx="63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38" name="Line 31">
                  <a:extLst>
                    <a:ext uri="{FF2B5EF4-FFF2-40B4-BE49-F238E27FC236}">
                      <a16:creationId xmlns:a16="http://schemas.microsoft.com/office/drawing/2014/main" id="{D99AF83D-25D4-40B8-ACE2-FAF599190D1E}"/>
                    </a:ext>
                  </a:extLst>
                </p:cNvPr>
                <p:cNvSpPr>
                  <a:spLocks noChangeShapeType="1"/>
                </p:cNvSpPr>
                <p:nvPr/>
              </p:nvSpPr>
              <p:spPr bwMode="auto">
                <a:xfrm>
                  <a:off x="741363" y="1387475"/>
                  <a:ext cx="163513" cy="793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39" name="Line 32">
                  <a:extLst>
                    <a:ext uri="{FF2B5EF4-FFF2-40B4-BE49-F238E27FC236}">
                      <a16:creationId xmlns:a16="http://schemas.microsoft.com/office/drawing/2014/main" id="{60D1AC63-BE31-424A-9DBF-76F175105F95}"/>
                    </a:ext>
                  </a:extLst>
                </p:cNvPr>
                <p:cNvSpPr>
                  <a:spLocks noChangeShapeType="1"/>
                </p:cNvSpPr>
                <p:nvPr/>
              </p:nvSpPr>
              <p:spPr bwMode="auto">
                <a:xfrm flipH="1" flipV="1">
                  <a:off x="641350" y="1673225"/>
                  <a:ext cx="161925" cy="809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40" name="Freeform 33">
                  <a:extLst>
                    <a:ext uri="{FF2B5EF4-FFF2-40B4-BE49-F238E27FC236}">
                      <a16:creationId xmlns:a16="http://schemas.microsoft.com/office/drawing/2014/main" id="{0C77104A-0D66-438C-BCCD-1C375769E603}"/>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41" name="Line 34">
                  <a:extLst>
                    <a:ext uri="{FF2B5EF4-FFF2-40B4-BE49-F238E27FC236}">
                      <a16:creationId xmlns:a16="http://schemas.microsoft.com/office/drawing/2014/main" id="{9D85316E-420F-48B9-BA9F-1D07F237D894}"/>
                    </a:ext>
                  </a:extLst>
                </p:cNvPr>
                <p:cNvSpPr>
                  <a:spLocks noChangeShapeType="1"/>
                </p:cNvSpPr>
                <p:nvPr/>
              </p:nvSpPr>
              <p:spPr bwMode="auto">
                <a:xfrm flipH="1">
                  <a:off x="665163" y="1514475"/>
                  <a:ext cx="196850" cy="1063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42" name="Line 35">
                  <a:extLst>
                    <a:ext uri="{FF2B5EF4-FFF2-40B4-BE49-F238E27FC236}">
                      <a16:creationId xmlns:a16="http://schemas.microsoft.com/office/drawing/2014/main" id="{7120FC36-F4F3-4DC4-BE13-097D467702BF}"/>
                    </a:ext>
                  </a:extLst>
                </p:cNvPr>
                <p:cNvSpPr>
                  <a:spLocks noChangeShapeType="1"/>
                </p:cNvSpPr>
                <p:nvPr/>
              </p:nvSpPr>
              <p:spPr bwMode="auto">
                <a:xfrm flipH="1">
                  <a:off x="706438" y="1593850"/>
                  <a:ext cx="69850" cy="381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43" name="Line 36">
                  <a:extLst>
                    <a:ext uri="{FF2B5EF4-FFF2-40B4-BE49-F238E27FC236}">
                      <a16:creationId xmlns:a16="http://schemas.microsoft.com/office/drawing/2014/main" id="{616D4EF2-6ABB-402E-B3D2-762FD4B821A2}"/>
                    </a:ext>
                  </a:extLst>
                </p:cNvPr>
                <p:cNvSpPr>
                  <a:spLocks noChangeShapeType="1"/>
                </p:cNvSpPr>
                <p:nvPr/>
              </p:nvSpPr>
              <p:spPr bwMode="auto">
                <a:xfrm flipH="1">
                  <a:off x="803275" y="1568450"/>
                  <a:ext cx="22225" cy="1111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nvGrpSpPr>
              <p:cNvPr id="127" name="Groupe 126">
                <a:extLst>
                  <a:ext uri="{FF2B5EF4-FFF2-40B4-BE49-F238E27FC236}">
                    <a16:creationId xmlns:a16="http://schemas.microsoft.com/office/drawing/2014/main" id="{D3C18C90-C4D9-4A2B-AEB9-FDFC994D1B5F}"/>
                  </a:ext>
                </a:extLst>
              </p:cNvPr>
              <p:cNvGrpSpPr/>
              <p:nvPr/>
            </p:nvGrpSpPr>
            <p:grpSpPr>
              <a:xfrm>
                <a:off x="542925" y="1504950"/>
                <a:ext cx="206376" cy="244475"/>
                <a:chOff x="542925" y="1504950"/>
                <a:chExt cx="206376" cy="244475"/>
              </a:xfrm>
              <a:grpFill/>
            </p:grpSpPr>
            <p:sp>
              <p:nvSpPr>
                <p:cNvPr id="128" name="Freeform 37">
                  <a:extLst>
                    <a:ext uri="{FF2B5EF4-FFF2-40B4-BE49-F238E27FC236}">
                      <a16:creationId xmlns:a16="http://schemas.microsoft.com/office/drawing/2014/main" id="{505F7F0D-DCF0-4393-B5CA-8360ACA867CD}"/>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29" name="Line 38">
                  <a:extLst>
                    <a:ext uri="{FF2B5EF4-FFF2-40B4-BE49-F238E27FC236}">
                      <a16:creationId xmlns:a16="http://schemas.microsoft.com/office/drawing/2014/main" id="{5FB78F9C-C43A-458E-BF6D-134F8920D9C4}"/>
                    </a:ext>
                  </a:extLst>
                </p:cNvPr>
                <p:cNvSpPr>
                  <a:spLocks noChangeShapeType="1"/>
                </p:cNvSpPr>
                <p:nvPr/>
              </p:nvSpPr>
              <p:spPr bwMode="auto">
                <a:xfrm flipH="1">
                  <a:off x="549275" y="1624013"/>
                  <a:ext cx="31750"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30" name="Line 39">
                  <a:extLst>
                    <a:ext uri="{FF2B5EF4-FFF2-40B4-BE49-F238E27FC236}">
                      <a16:creationId xmlns:a16="http://schemas.microsoft.com/office/drawing/2014/main" id="{C8541BBA-2FD9-4D2A-88E0-EBD21108D6B7}"/>
                    </a:ext>
                  </a:extLst>
                </p:cNvPr>
                <p:cNvSpPr>
                  <a:spLocks noChangeShapeType="1"/>
                </p:cNvSpPr>
                <p:nvPr/>
              </p:nvSpPr>
              <p:spPr bwMode="auto">
                <a:xfrm flipH="1" flipV="1">
                  <a:off x="542925" y="1747838"/>
                  <a:ext cx="825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123" name="Groupe 122">
              <a:extLst>
                <a:ext uri="{FF2B5EF4-FFF2-40B4-BE49-F238E27FC236}">
                  <a16:creationId xmlns:a16="http://schemas.microsoft.com/office/drawing/2014/main" id="{3BAB3DA7-E880-4040-AE59-BB5293E8729D}"/>
                </a:ext>
              </a:extLst>
            </p:cNvPr>
            <p:cNvGrpSpPr>
              <a:grpSpLocks noChangeAspect="1"/>
            </p:cNvGrpSpPr>
            <p:nvPr/>
          </p:nvGrpSpPr>
          <p:grpSpPr>
            <a:xfrm rot="1461115">
              <a:off x="2451661" y="1170010"/>
              <a:ext cx="115933" cy="146510"/>
              <a:chOff x="8185151" y="3092450"/>
              <a:chExt cx="288925" cy="365125"/>
            </a:xfrm>
            <a:grpFill/>
          </p:grpSpPr>
          <p:sp>
            <p:nvSpPr>
              <p:cNvPr id="124" name="Freeform 399">
                <a:extLst>
                  <a:ext uri="{FF2B5EF4-FFF2-40B4-BE49-F238E27FC236}">
                    <a16:creationId xmlns:a16="http://schemas.microsoft.com/office/drawing/2014/main" id="{42066695-A22C-4176-9136-65B758D7E714}"/>
                  </a:ext>
                </a:extLst>
              </p:cNvPr>
              <p:cNvSpPr>
                <a:spLocks/>
              </p:cNvSpPr>
              <p:nvPr/>
            </p:nvSpPr>
            <p:spPr bwMode="auto">
              <a:xfrm>
                <a:off x="8185151" y="3092450"/>
                <a:ext cx="288925" cy="365125"/>
              </a:xfrm>
              <a:custGeom>
                <a:avLst/>
                <a:gdLst>
                  <a:gd name="T0" fmla="*/ 0 w 165"/>
                  <a:gd name="T1" fmla="*/ 33 h 199"/>
                  <a:gd name="T2" fmla="*/ 83 w 165"/>
                  <a:gd name="T3" fmla="*/ 0 h 199"/>
                  <a:gd name="T4" fmla="*/ 165 w 165"/>
                  <a:gd name="T5" fmla="*/ 33 h 199"/>
                  <a:gd name="T6" fmla="*/ 83 w 165"/>
                  <a:gd name="T7" fmla="*/ 199 h 199"/>
                  <a:gd name="T8" fmla="*/ 0 w 165"/>
                  <a:gd name="T9" fmla="*/ 33 h 199"/>
                </a:gdLst>
                <a:ahLst/>
                <a:cxnLst>
                  <a:cxn ang="0">
                    <a:pos x="T0" y="T1"/>
                  </a:cxn>
                  <a:cxn ang="0">
                    <a:pos x="T2" y="T3"/>
                  </a:cxn>
                  <a:cxn ang="0">
                    <a:pos x="T4" y="T5"/>
                  </a:cxn>
                  <a:cxn ang="0">
                    <a:pos x="T6" y="T7"/>
                  </a:cxn>
                  <a:cxn ang="0">
                    <a:pos x="T8" y="T9"/>
                  </a:cxn>
                </a:cxnLst>
                <a:rect l="0" t="0" r="r" b="b"/>
                <a:pathLst>
                  <a:path w="165" h="199">
                    <a:moveTo>
                      <a:pt x="0" y="33"/>
                    </a:moveTo>
                    <a:cubicBezTo>
                      <a:pt x="39" y="33"/>
                      <a:pt x="66" y="22"/>
                      <a:pt x="83" y="0"/>
                    </a:cubicBezTo>
                    <a:cubicBezTo>
                      <a:pt x="99" y="22"/>
                      <a:pt x="127" y="33"/>
                      <a:pt x="165" y="33"/>
                    </a:cubicBezTo>
                    <a:cubicBezTo>
                      <a:pt x="165" y="119"/>
                      <a:pt x="138" y="174"/>
                      <a:pt x="83" y="199"/>
                    </a:cubicBezTo>
                    <a:cubicBezTo>
                      <a:pt x="28" y="174"/>
                      <a:pt x="0" y="119"/>
                      <a:pt x="0" y="33"/>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25" name="Freeform 400">
                <a:extLst>
                  <a:ext uri="{FF2B5EF4-FFF2-40B4-BE49-F238E27FC236}">
                    <a16:creationId xmlns:a16="http://schemas.microsoft.com/office/drawing/2014/main" id="{C3A5E62F-9999-448A-912B-9B01EB411539}"/>
                  </a:ext>
                </a:extLst>
              </p:cNvPr>
              <p:cNvSpPr>
                <a:spLocks/>
              </p:cNvSpPr>
              <p:nvPr/>
            </p:nvSpPr>
            <p:spPr bwMode="auto">
              <a:xfrm>
                <a:off x="8221663" y="3143250"/>
                <a:ext cx="109538" cy="273050"/>
              </a:xfrm>
              <a:custGeom>
                <a:avLst/>
                <a:gdLst>
                  <a:gd name="T0" fmla="*/ 62 w 62"/>
                  <a:gd name="T1" fmla="*/ 0 h 149"/>
                  <a:gd name="T2" fmla="*/ 0 w 62"/>
                  <a:gd name="T3" fmla="*/ 24 h 149"/>
                  <a:gd name="T4" fmla="*/ 62 w 62"/>
                  <a:gd name="T5" fmla="*/ 149 h 149"/>
                </a:gdLst>
                <a:ahLst/>
                <a:cxnLst>
                  <a:cxn ang="0">
                    <a:pos x="T0" y="T1"/>
                  </a:cxn>
                  <a:cxn ang="0">
                    <a:pos x="T2" y="T3"/>
                  </a:cxn>
                  <a:cxn ang="0">
                    <a:pos x="T4" y="T5"/>
                  </a:cxn>
                </a:cxnLst>
                <a:rect l="0" t="0" r="r" b="b"/>
                <a:pathLst>
                  <a:path w="62" h="149">
                    <a:moveTo>
                      <a:pt x="62" y="0"/>
                    </a:moveTo>
                    <a:cubicBezTo>
                      <a:pt x="49" y="11"/>
                      <a:pt x="27" y="22"/>
                      <a:pt x="0" y="24"/>
                    </a:cubicBezTo>
                    <a:cubicBezTo>
                      <a:pt x="3" y="67"/>
                      <a:pt x="12" y="121"/>
                      <a:pt x="62" y="14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144" name="Groupe 143">
            <a:extLst>
              <a:ext uri="{FF2B5EF4-FFF2-40B4-BE49-F238E27FC236}">
                <a16:creationId xmlns:a16="http://schemas.microsoft.com/office/drawing/2014/main" id="{3FFBA1D6-F908-4742-B206-1F23A9C27B24}"/>
              </a:ext>
            </a:extLst>
          </p:cNvPr>
          <p:cNvGrpSpPr/>
          <p:nvPr/>
        </p:nvGrpSpPr>
        <p:grpSpPr>
          <a:xfrm>
            <a:off x="49437" y="3174371"/>
            <a:ext cx="2721126" cy="1908215"/>
            <a:chOff x="2365628" y="3303345"/>
            <a:chExt cx="2721126" cy="1908215"/>
          </a:xfrm>
        </p:grpSpPr>
        <p:sp>
          <p:nvSpPr>
            <p:cNvPr id="145" name="ZoneTexte 144">
              <a:extLst>
                <a:ext uri="{FF2B5EF4-FFF2-40B4-BE49-F238E27FC236}">
                  <a16:creationId xmlns:a16="http://schemas.microsoft.com/office/drawing/2014/main" id="{3D3E52EC-215F-428F-906F-0AAC7315A360}"/>
                </a:ext>
              </a:extLst>
            </p:cNvPr>
            <p:cNvSpPr txBox="1"/>
            <p:nvPr/>
          </p:nvSpPr>
          <p:spPr>
            <a:xfrm>
              <a:off x="2365628" y="3303345"/>
              <a:ext cx="2721126" cy="1908215"/>
            </a:xfrm>
            <a:prstGeom prst="rect">
              <a:avLst/>
            </a:prstGeom>
            <a:solidFill>
              <a:schemeClr val="bg1">
                <a:lumMod val="95000"/>
              </a:schemeClr>
            </a:solidFill>
          </p:spPr>
          <p:txBody>
            <a:bodyPr wrap="square" lIns="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539750"/>
              <a:r>
                <a:rPr lang="fr-FR" sz="800" b="1">
                  <a:latin typeface="Montserrat"/>
                </a:rPr>
                <a:t>SECURITE</a:t>
              </a:r>
            </a:p>
            <a:p>
              <a:pPr marL="539750"/>
              <a:r>
                <a:rPr lang="fr-FR" sz="700">
                  <a:latin typeface="Montserrat"/>
                </a:rPr>
                <a:t>Authentification Forte requise à la connexion* : </a:t>
              </a:r>
            </a:p>
            <a:p>
              <a:pPr marL="539750"/>
              <a:r>
                <a:rPr lang="fr-FR" sz="700">
                  <a:latin typeface="Montserrat"/>
                </a:rPr>
                <a:t>Sécur’Pass, CAP code ou OTP SMS</a:t>
              </a: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pPr marL="450850"/>
              <a:endParaRPr lang="fr-FR" sz="800">
                <a:latin typeface="Montserrat" panose="00000500000000000000" pitchFamily="2" charset="0"/>
              </a:endParaRPr>
            </a:p>
            <a:p>
              <a:endParaRPr lang="fr-FR" sz="800">
                <a:latin typeface="Montserrat" panose="00000500000000000000" pitchFamily="2" charset="0"/>
              </a:endParaRPr>
            </a:p>
          </p:txBody>
        </p:sp>
        <p:sp>
          <p:nvSpPr>
            <p:cNvPr id="146" name="Rectangle 145">
              <a:extLst>
                <a:ext uri="{FF2B5EF4-FFF2-40B4-BE49-F238E27FC236}">
                  <a16:creationId xmlns:a16="http://schemas.microsoft.com/office/drawing/2014/main" id="{2FC969FE-E75B-44E9-A2C4-31CC88CD97AB}"/>
                </a:ext>
              </a:extLst>
            </p:cNvPr>
            <p:cNvSpPr/>
            <p:nvPr/>
          </p:nvSpPr>
          <p:spPr>
            <a:xfrm>
              <a:off x="2627915" y="4909966"/>
              <a:ext cx="2053767" cy="200055"/>
            </a:xfrm>
            <a:prstGeom prst="rect">
              <a:avLst/>
            </a:prstGeom>
            <a:noFill/>
          </p:spPr>
          <p:txBody>
            <a:bodyPr wrap="none">
              <a:spAutoFit/>
            </a:bodyPr>
            <a:lstStyle/>
            <a:p>
              <a:r>
                <a:rPr lang="fr-FR" sz="700" i="1"/>
                <a:t>*A la première connexion et selon règles DSP2</a:t>
              </a:r>
            </a:p>
          </p:txBody>
        </p:sp>
        <p:pic>
          <p:nvPicPr>
            <p:cNvPr id="147" name="Image 146">
              <a:extLst>
                <a:ext uri="{FF2B5EF4-FFF2-40B4-BE49-F238E27FC236}">
                  <a16:creationId xmlns:a16="http://schemas.microsoft.com/office/drawing/2014/main" id="{44D8EBDB-9CD5-48CD-9E8C-AA6EDF5AA2F2}"/>
                </a:ext>
              </a:extLst>
            </p:cNvPr>
            <p:cNvPicPr>
              <a:picLocks noChangeAspect="1"/>
            </p:cNvPicPr>
            <p:nvPr/>
          </p:nvPicPr>
          <p:blipFill>
            <a:blip r:embed="rId9"/>
            <a:stretch>
              <a:fillRect/>
            </a:stretch>
          </p:blipFill>
          <p:spPr>
            <a:xfrm>
              <a:off x="2658868" y="3716244"/>
              <a:ext cx="1895315" cy="1152206"/>
            </a:xfrm>
            <a:prstGeom prst="rect">
              <a:avLst/>
            </a:prstGeom>
            <a:ln>
              <a:solidFill>
                <a:schemeClr val="tx2">
                  <a:lumMod val="90000"/>
                </a:schemeClr>
              </a:solidFill>
            </a:ln>
            <a:effectLst>
              <a:outerShdw blurRad="50800" dist="38100" dir="2700000" algn="tl" rotWithShape="0">
                <a:prstClr val="black">
                  <a:alpha val="40000"/>
                </a:prstClr>
              </a:outerShdw>
            </a:effectLst>
          </p:spPr>
        </p:pic>
      </p:grpSp>
      <p:grpSp>
        <p:nvGrpSpPr>
          <p:cNvPr id="148" name="Groupe 147">
            <a:extLst>
              <a:ext uri="{FF2B5EF4-FFF2-40B4-BE49-F238E27FC236}">
                <a16:creationId xmlns:a16="http://schemas.microsoft.com/office/drawing/2014/main" id="{3B7A17C3-9C6D-4788-8ABA-619D8975ECC7}"/>
              </a:ext>
            </a:extLst>
          </p:cNvPr>
          <p:cNvGrpSpPr>
            <a:grpSpLocks noChangeAspect="1"/>
          </p:cNvGrpSpPr>
          <p:nvPr/>
        </p:nvGrpSpPr>
        <p:grpSpPr>
          <a:xfrm>
            <a:off x="49437" y="3125521"/>
            <a:ext cx="538399" cy="549531"/>
            <a:chOff x="2163819" y="1040542"/>
            <a:chExt cx="610741" cy="594122"/>
          </a:xfrm>
          <a:solidFill>
            <a:schemeClr val="bg1"/>
          </a:solidFill>
        </p:grpSpPr>
        <p:grpSp>
          <p:nvGrpSpPr>
            <p:cNvPr id="149" name="Groupe 148">
              <a:extLst>
                <a:ext uri="{FF2B5EF4-FFF2-40B4-BE49-F238E27FC236}">
                  <a16:creationId xmlns:a16="http://schemas.microsoft.com/office/drawing/2014/main" id="{7F5982F7-428A-40C2-88AB-9B3CFDAE0E78}"/>
                </a:ext>
              </a:extLst>
            </p:cNvPr>
            <p:cNvGrpSpPr>
              <a:grpSpLocks noChangeAspect="1"/>
            </p:cNvGrpSpPr>
            <p:nvPr/>
          </p:nvGrpSpPr>
          <p:grpSpPr>
            <a:xfrm>
              <a:off x="2163819" y="1040542"/>
              <a:ext cx="610741" cy="594122"/>
              <a:chOff x="542925" y="1350963"/>
              <a:chExt cx="466725" cy="454024"/>
            </a:xfrm>
            <a:grpFill/>
          </p:grpSpPr>
          <p:grpSp>
            <p:nvGrpSpPr>
              <p:cNvPr id="153" name="Groupe 152">
                <a:extLst>
                  <a:ext uri="{FF2B5EF4-FFF2-40B4-BE49-F238E27FC236}">
                    <a16:creationId xmlns:a16="http://schemas.microsoft.com/office/drawing/2014/main" id="{86A3DE38-7580-4EA2-9D6A-6A8928DAE00A}"/>
                  </a:ext>
                </a:extLst>
              </p:cNvPr>
              <p:cNvGrpSpPr/>
              <p:nvPr/>
            </p:nvGrpSpPr>
            <p:grpSpPr>
              <a:xfrm>
                <a:off x="598488" y="1350963"/>
                <a:ext cx="411162" cy="454024"/>
                <a:chOff x="598488" y="1350963"/>
                <a:chExt cx="411162" cy="454024"/>
              </a:xfrm>
              <a:grpFill/>
            </p:grpSpPr>
            <p:sp>
              <p:nvSpPr>
                <p:cNvPr id="158" name="Line 24">
                  <a:extLst>
                    <a:ext uri="{FF2B5EF4-FFF2-40B4-BE49-F238E27FC236}">
                      <a16:creationId xmlns:a16="http://schemas.microsoft.com/office/drawing/2014/main" id="{84297235-2669-4432-B54E-34F9ED28A9E6}"/>
                    </a:ext>
                  </a:extLst>
                </p:cNvPr>
                <p:cNvSpPr>
                  <a:spLocks noChangeShapeType="1"/>
                </p:cNvSpPr>
                <p:nvPr/>
              </p:nvSpPr>
              <p:spPr bwMode="auto">
                <a:xfrm flipH="1">
                  <a:off x="969963" y="1393825"/>
                  <a:ext cx="33338" cy="2222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59" name="Line 25">
                  <a:extLst>
                    <a:ext uri="{FF2B5EF4-FFF2-40B4-BE49-F238E27FC236}">
                      <a16:creationId xmlns:a16="http://schemas.microsoft.com/office/drawing/2014/main" id="{5EBAC30F-5C91-43A9-8DD9-1CFACDC43642}"/>
                    </a:ext>
                  </a:extLst>
                </p:cNvPr>
                <p:cNvSpPr>
                  <a:spLocks noChangeShapeType="1"/>
                </p:cNvSpPr>
                <p:nvPr/>
              </p:nvSpPr>
              <p:spPr bwMode="auto">
                <a:xfrm flipH="1">
                  <a:off x="938213" y="1350963"/>
                  <a:ext cx="14288" cy="285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0" name="Line 26">
                  <a:extLst>
                    <a:ext uri="{FF2B5EF4-FFF2-40B4-BE49-F238E27FC236}">
                      <a16:creationId xmlns:a16="http://schemas.microsoft.com/office/drawing/2014/main" id="{E861372B-4FBF-40EB-B70C-105D70E1D9C7}"/>
                    </a:ext>
                  </a:extLst>
                </p:cNvPr>
                <p:cNvSpPr>
                  <a:spLocks noChangeShapeType="1"/>
                </p:cNvSpPr>
                <p:nvPr/>
              </p:nvSpPr>
              <p:spPr bwMode="auto">
                <a:xfrm flipH="1">
                  <a:off x="987425" y="1462088"/>
                  <a:ext cx="22225"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1" name="Freeform 27">
                  <a:extLst>
                    <a:ext uri="{FF2B5EF4-FFF2-40B4-BE49-F238E27FC236}">
                      <a16:creationId xmlns:a16="http://schemas.microsoft.com/office/drawing/2014/main" id="{38B809FD-0177-495F-8577-C42D071DA48A}"/>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2" name="Freeform 28">
                  <a:extLst>
                    <a:ext uri="{FF2B5EF4-FFF2-40B4-BE49-F238E27FC236}">
                      <a16:creationId xmlns:a16="http://schemas.microsoft.com/office/drawing/2014/main" id="{4CFB199B-EB45-4A15-87DE-90C97F4EF06A}"/>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3" name="Line 29">
                  <a:extLst>
                    <a:ext uri="{FF2B5EF4-FFF2-40B4-BE49-F238E27FC236}">
                      <a16:creationId xmlns:a16="http://schemas.microsoft.com/office/drawing/2014/main" id="{FC0FADAB-49DF-4C61-A9E4-972838A2EB02}"/>
                    </a:ext>
                  </a:extLst>
                </p:cNvPr>
                <p:cNvSpPr>
                  <a:spLocks noChangeShapeType="1"/>
                </p:cNvSpPr>
                <p:nvPr/>
              </p:nvSpPr>
              <p:spPr bwMode="auto">
                <a:xfrm>
                  <a:off x="828675" y="1411288"/>
                  <a:ext cx="30163" cy="127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4" name="Line 30">
                  <a:extLst>
                    <a:ext uri="{FF2B5EF4-FFF2-40B4-BE49-F238E27FC236}">
                      <a16:creationId xmlns:a16="http://schemas.microsoft.com/office/drawing/2014/main" id="{4C31A03E-7D1F-465F-A906-C27D5F3C7298}"/>
                    </a:ext>
                  </a:extLst>
                </p:cNvPr>
                <p:cNvSpPr>
                  <a:spLocks noChangeShapeType="1"/>
                </p:cNvSpPr>
                <p:nvPr/>
              </p:nvSpPr>
              <p:spPr bwMode="auto">
                <a:xfrm flipH="1" flipV="1">
                  <a:off x="809625" y="1401763"/>
                  <a:ext cx="63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5" name="Line 31">
                  <a:extLst>
                    <a:ext uri="{FF2B5EF4-FFF2-40B4-BE49-F238E27FC236}">
                      <a16:creationId xmlns:a16="http://schemas.microsoft.com/office/drawing/2014/main" id="{E282C951-497F-41FB-BE23-6D04469B5B36}"/>
                    </a:ext>
                  </a:extLst>
                </p:cNvPr>
                <p:cNvSpPr>
                  <a:spLocks noChangeShapeType="1"/>
                </p:cNvSpPr>
                <p:nvPr/>
              </p:nvSpPr>
              <p:spPr bwMode="auto">
                <a:xfrm>
                  <a:off x="741363" y="1387475"/>
                  <a:ext cx="163513" cy="79375"/>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6" name="Line 32">
                  <a:extLst>
                    <a:ext uri="{FF2B5EF4-FFF2-40B4-BE49-F238E27FC236}">
                      <a16:creationId xmlns:a16="http://schemas.microsoft.com/office/drawing/2014/main" id="{ADA8EAEC-BA3E-4A1A-BFF8-0E20FEDB005F}"/>
                    </a:ext>
                  </a:extLst>
                </p:cNvPr>
                <p:cNvSpPr>
                  <a:spLocks noChangeShapeType="1"/>
                </p:cNvSpPr>
                <p:nvPr/>
              </p:nvSpPr>
              <p:spPr bwMode="auto">
                <a:xfrm flipH="1" flipV="1">
                  <a:off x="641350" y="1673225"/>
                  <a:ext cx="161925" cy="809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7" name="Freeform 33">
                  <a:extLst>
                    <a:ext uri="{FF2B5EF4-FFF2-40B4-BE49-F238E27FC236}">
                      <a16:creationId xmlns:a16="http://schemas.microsoft.com/office/drawing/2014/main" id="{70486562-64B4-454C-ABEF-CD3DB040B442}"/>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8" name="Line 34">
                  <a:extLst>
                    <a:ext uri="{FF2B5EF4-FFF2-40B4-BE49-F238E27FC236}">
                      <a16:creationId xmlns:a16="http://schemas.microsoft.com/office/drawing/2014/main" id="{4D96EFF6-8280-4320-BD74-0FCD0F2129C9}"/>
                    </a:ext>
                  </a:extLst>
                </p:cNvPr>
                <p:cNvSpPr>
                  <a:spLocks noChangeShapeType="1"/>
                </p:cNvSpPr>
                <p:nvPr/>
              </p:nvSpPr>
              <p:spPr bwMode="auto">
                <a:xfrm flipH="1">
                  <a:off x="665163" y="1514475"/>
                  <a:ext cx="196850" cy="10636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69" name="Line 35">
                  <a:extLst>
                    <a:ext uri="{FF2B5EF4-FFF2-40B4-BE49-F238E27FC236}">
                      <a16:creationId xmlns:a16="http://schemas.microsoft.com/office/drawing/2014/main" id="{0D85F981-EFC0-451F-9629-45F70493029F}"/>
                    </a:ext>
                  </a:extLst>
                </p:cNvPr>
                <p:cNvSpPr>
                  <a:spLocks noChangeShapeType="1"/>
                </p:cNvSpPr>
                <p:nvPr/>
              </p:nvSpPr>
              <p:spPr bwMode="auto">
                <a:xfrm flipH="1">
                  <a:off x="706438" y="1593850"/>
                  <a:ext cx="69850" cy="3810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70" name="Line 36">
                  <a:extLst>
                    <a:ext uri="{FF2B5EF4-FFF2-40B4-BE49-F238E27FC236}">
                      <a16:creationId xmlns:a16="http://schemas.microsoft.com/office/drawing/2014/main" id="{485B56C2-AA20-4583-ABC4-C9AE7E4DAE90}"/>
                    </a:ext>
                  </a:extLst>
                </p:cNvPr>
                <p:cNvSpPr>
                  <a:spLocks noChangeShapeType="1"/>
                </p:cNvSpPr>
                <p:nvPr/>
              </p:nvSpPr>
              <p:spPr bwMode="auto">
                <a:xfrm flipH="1">
                  <a:off x="803275" y="1568450"/>
                  <a:ext cx="22225" cy="11112"/>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nvGrpSpPr>
              <p:cNvPr id="154" name="Groupe 153">
                <a:extLst>
                  <a:ext uri="{FF2B5EF4-FFF2-40B4-BE49-F238E27FC236}">
                    <a16:creationId xmlns:a16="http://schemas.microsoft.com/office/drawing/2014/main" id="{E4318E2E-CAB1-4E38-921A-602C68106EF3}"/>
                  </a:ext>
                </a:extLst>
              </p:cNvPr>
              <p:cNvGrpSpPr/>
              <p:nvPr/>
            </p:nvGrpSpPr>
            <p:grpSpPr>
              <a:xfrm>
                <a:off x="542925" y="1504950"/>
                <a:ext cx="206376" cy="244475"/>
                <a:chOff x="542925" y="1504950"/>
                <a:chExt cx="206376" cy="244475"/>
              </a:xfrm>
              <a:grpFill/>
            </p:grpSpPr>
            <p:sp>
              <p:nvSpPr>
                <p:cNvPr id="155" name="Freeform 37">
                  <a:extLst>
                    <a:ext uri="{FF2B5EF4-FFF2-40B4-BE49-F238E27FC236}">
                      <a16:creationId xmlns:a16="http://schemas.microsoft.com/office/drawing/2014/main" id="{71033DFE-7C54-4AA2-A7BD-37CC2BB0ADEF}"/>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56" name="Line 38">
                  <a:extLst>
                    <a:ext uri="{FF2B5EF4-FFF2-40B4-BE49-F238E27FC236}">
                      <a16:creationId xmlns:a16="http://schemas.microsoft.com/office/drawing/2014/main" id="{A880839D-2E90-46A8-95D7-346534CD581A}"/>
                    </a:ext>
                  </a:extLst>
                </p:cNvPr>
                <p:cNvSpPr>
                  <a:spLocks noChangeShapeType="1"/>
                </p:cNvSpPr>
                <p:nvPr/>
              </p:nvSpPr>
              <p:spPr bwMode="auto">
                <a:xfrm flipH="1">
                  <a:off x="549275" y="1624013"/>
                  <a:ext cx="31750" cy="0"/>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57" name="Line 39">
                  <a:extLst>
                    <a:ext uri="{FF2B5EF4-FFF2-40B4-BE49-F238E27FC236}">
                      <a16:creationId xmlns:a16="http://schemas.microsoft.com/office/drawing/2014/main" id="{429AFB3C-4623-41FD-8BE2-04A1CB8FC39D}"/>
                    </a:ext>
                  </a:extLst>
                </p:cNvPr>
                <p:cNvSpPr>
                  <a:spLocks noChangeShapeType="1"/>
                </p:cNvSpPr>
                <p:nvPr/>
              </p:nvSpPr>
              <p:spPr bwMode="auto">
                <a:xfrm flipH="1" flipV="1">
                  <a:off x="542925" y="1747838"/>
                  <a:ext cx="82550" cy="1587"/>
                </a:xfrm>
                <a:prstGeom prst="line">
                  <a:avLst/>
                </a:pr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nvGrpSpPr>
            <p:cNvPr id="150" name="Groupe 149">
              <a:extLst>
                <a:ext uri="{FF2B5EF4-FFF2-40B4-BE49-F238E27FC236}">
                  <a16:creationId xmlns:a16="http://schemas.microsoft.com/office/drawing/2014/main" id="{F4A31001-2ABE-4957-8106-379475AFEAB9}"/>
                </a:ext>
              </a:extLst>
            </p:cNvPr>
            <p:cNvGrpSpPr>
              <a:grpSpLocks noChangeAspect="1"/>
            </p:cNvGrpSpPr>
            <p:nvPr/>
          </p:nvGrpSpPr>
          <p:grpSpPr>
            <a:xfrm rot="1461115">
              <a:off x="2451661" y="1170010"/>
              <a:ext cx="115933" cy="146510"/>
              <a:chOff x="8185151" y="3092450"/>
              <a:chExt cx="288925" cy="365125"/>
            </a:xfrm>
            <a:grpFill/>
          </p:grpSpPr>
          <p:sp>
            <p:nvSpPr>
              <p:cNvPr id="151" name="Freeform 399">
                <a:extLst>
                  <a:ext uri="{FF2B5EF4-FFF2-40B4-BE49-F238E27FC236}">
                    <a16:creationId xmlns:a16="http://schemas.microsoft.com/office/drawing/2014/main" id="{25A848E6-2422-43EB-BD29-B62451095869}"/>
                  </a:ext>
                </a:extLst>
              </p:cNvPr>
              <p:cNvSpPr>
                <a:spLocks/>
              </p:cNvSpPr>
              <p:nvPr/>
            </p:nvSpPr>
            <p:spPr bwMode="auto">
              <a:xfrm>
                <a:off x="8185151" y="3092450"/>
                <a:ext cx="288925" cy="365125"/>
              </a:xfrm>
              <a:custGeom>
                <a:avLst/>
                <a:gdLst>
                  <a:gd name="T0" fmla="*/ 0 w 165"/>
                  <a:gd name="T1" fmla="*/ 33 h 199"/>
                  <a:gd name="T2" fmla="*/ 83 w 165"/>
                  <a:gd name="T3" fmla="*/ 0 h 199"/>
                  <a:gd name="T4" fmla="*/ 165 w 165"/>
                  <a:gd name="T5" fmla="*/ 33 h 199"/>
                  <a:gd name="T6" fmla="*/ 83 w 165"/>
                  <a:gd name="T7" fmla="*/ 199 h 199"/>
                  <a:gd name="T8" fmla="*/ 0 w 165"/>
                  <a:gd name="T9" fmla="*/ 33 h 199"/>
                </a:gdLst>
                <a:ahLst/>
                <a:cxnLst>
                  <a:cxn ang="0">
                    <a:pos x="T0" y="T1"/>
                  </a:cxn>
                  <a:cxn ang="0">
                    <a:pos x="T2" y="T3"/>
                  </a:cxn>
                  <a:cxn ang="0">
                    <a:pos x="T4" y="T5"/>
                  </a:cxn>
                  <a:cxn ang="0">
                    <a:pos x="T6" y="T7"/>
                  </a:cxn>
                  <a:cxn ang="0">
                    <a:pos x="T8" y="T9"/>
                  </a:cxn>
                </a:cxnLst>
                <a:rect l="0" t="0" r="r" b="b"/>
                <a:pathLst>
                  <a:path w="165" h="199">
                    <a:moveTo>
                      <a:pt x="0" y="33"/>
                    </a:moveTo>
                    <a:cubicBezTo>
                      <a:pt x="39" y="33"/>
                      <a:pt x="66" y="22"/>
                      <a:pt x="83" y="0"/>
                    </a:cubicBezTo>
                    <a:cubicBezTo>
                      <a:pt x="99" y="22"/>
                      <a:pt x="127" y="33"/>
                      <a:pt x="165" y="33"/>
                    </a:cubicBezTo>
                    <a:cubicBezTo>
                      <a:pt x="165" y="119"/>
                      <a:pt x="138" y="174"/>
                      <a:pt x="83" y="199"/>
                    </a:cubicBezTo>
                    <a:cubicBezTo>
                      <a:pt x="28" y="174"/>
                      <a:pt x="0" y="119"/>
                      <a:pt x="0" y="33"/>
                    </a:cubicBezTo>
                    <a:close/>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152" name="Freeform 400">
                <a:extLst>
                  <a:ext uri="{FF2B5EF4-FFF2-40B4-BE49-F238E27FC236}">
                    <a16:creationId xmlns:a16="http://schemas.microsoft.com/office/drawing/2014/main" id="{A89E5A6F-BFC8-4D42-A31A-77D8CF50EF6E}"/>
                  </a:ext>
                </a:extLst>
              </p:cNvPr>
              <p:cNvSpPr>
                <a:spLocks/>
              </p:cNvSpPr>
              <p:nvPr/>
            </p:nvSpPr>
            <p:spPr bwMode="auto">
              <a:xfrm>
                <a:off x="8221663" y="3143250"/>
                <a:ext cx="109538" cy="273050"/>
              </a:xfrm>
              <a:custGeom>
                <a:avLst/>
                <a:gdLst>
                  <a:gd name="T0" fmla="*/ 62 w 62"/>
                  <a:gd name="T1" fmla="*/ 0 h 149"/>
                  <a:gd name="T2" fmla="*/ 0 w 62"/>
                  <a:gd name="T3" fmla="*/ 24 h 149"/>
                  <a:gd name="T4" fmla="*/ 62 w 62"/>
                  <a:gd name="T5" fmla="*/ 149 h 149"/>
                </a:gdLst>
                <a:ahLst/>
                <a:cxnLst>
                  <a:cxn ang="0">
                    <a:pos x="T0" y="T1"/>
                  </a:cxn>
                  <a:cxn ang="0">
                    <a:pos x="T2" y="T3"/>
                  </a:cxn>
                  <a:cxn ang="0">
                    <a:pos x="T4" y="T5"/>
                  </a:cxn>
                </a:cxnLst>
                <a:rect l="0" t="0" r="r" b="b"/>
                <a:pathLst>
                  <a:path w="62" h="149">
                    <a:moveTo>
                      <a:pt x="62" y="0"/>
                    </a:moveTo>
                    <a:cubicBezTo>
                      <a:pt x="49" y="11"/>
                      <a:pt x="27" y="22"/>
                      <a:pt x="0" y="24"/>
                    </a:cubicBezTo>
                    <a:cubicBezTo>
                      <a:pt x="3" y="67"/>
                      <a:pt x="12" y="121"/>
                      <a:pt x="62" y="149"/>
                    </a:cubicBezTo>
                  </a:path>
                </a:pathLst>
              </a:custGeom>
              <a:grpFill/>
              <a:ln w="317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sp>
        <p:nvSpPr>
          <p:cNvPr id="3" name="Rectangle 2">
            <a:extLst>
              <a:ext uri="{FF2B5EF4-FFF2-40B4-BE49-F238E27FC236}">
                <a16:creationId xmlns:a16="http://schemas.microsoft.com/office/drawing/2014/main" id="{9755F2C8-B0FB-488C-8054-3E0BB7EB7BAE}"/>
              </a:ext>
            </a:extLst>
          </p:cNvPr>
          <p:cNvSpPr/>
          <p:nvPr/>
        </p:nvSpPr>
        <p:spPr>
          <a:xfrm>
            <a:off x="5605923" y="2220359"/>
            <a:ext cx="983870" cy="461665"/>
          </a:xfrm>
          <a:prstGeom prst="rect">
            <a:avLst/>
          </a:prstGeom>
        </p:spPr>
        <p:txBody>
          <a:bodyPr wrap="square">
            <a:spAutoFit/>
          </a:bodyPr>
          <a:lstStyle/>
          <a:p>
            <a:pPr lvl="0" algn="ctr">
              <a:defRPr/>
            </a:pPr>
            <a:r>
              <a:rPr lang="fr-FR" sz="800">
                <a:solidFill>
                  <a:schemeClr val="bg1">
                    <a:lumMod val="50000"/>
                  </a:schemeClr>
                </a:solidFill>
                <a:highlight>
                  <a:srgbClr val="FFFF00"/>
                </a:highlight>
                <a:latin typeface="Montserrat" panose="00000500000000000000" pitchFamily="2" charset="0"/>
              </a:rPr>
              <a:t>Le mot de passe est le même !</a:t>
            </a:r>
          </a:p>
        </p:txBody>
      </p:sp>
      <p:pic>
        <p:nvPicPr>
          <p:cNvPr id="171" name="Graphique 170" descr="Mégaphone1 contour">
            <a:extLst>
              <a:ext uri="{FF2B5EF4-FFF2-40B4-BE49-F238E27FC236}">
                <a16:creationId xmlns:a16="http://schemas.microsoft.com/office/drawing/2014/main" id="{B8A2FF8F-E46D-4132-A196-542E9326458B}"/>
              </a:ext>
            </a:extLst>
          </p:cNvPr>
          <p:cNvPicPr>
            <a:picLocks noChangeAspect="1"/>
          </p:cNvPicPr>
          <p:nvPr/>
        </p:nvPicPr>
        <p:blipFill>
          <a:blip r:embed="rId10" cstate="emai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459092" y="2271500"/>
            <a:ext cx="317044" cy="330527"/>
          </a:xfrm>
          <a:prstGeom prst="rect">
            <a:avLst/>
          </a:prstGeom>
        </p:spPr>
      </p:pic>
      <p:sp>
        <p:nvSpPr>
          <p:cNvPr id="172" name="Espace réservé du pied de page 5">
            <a:extLst>
              <a:ext uri="{FF2B5EF4-FFF2-40B4-BE49-F238E27FC236}">
                <a16:creationId xmlns:a16="http://schemas.microsoft.com/office/drawing/2014/main" id="{22DC039B-320E-4859-9AEA-5B255CFABF71}"/>
              </a:ext>
            </a:extLst>
          </p:cNvPr>
          <p:cNvSpPr txBox="1">
            <a:spLocks/>
          </p:cNvSpPr>
          <p:nvPr/>
        </p:nvSpPr>
        <p:spPr>
          <a:xfrm>
            <a:off x="474288" y="4851733"/>
            <a:ext cx="2700000" cy="189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685800"/>
            <a:r>
              <a:rPr lang="fr-FR" sz="710" kern="1200">
                <a:solidFill>
                  <a:srgbClr val="3E454A"/>
                </a:solidFill>
                <a:ea typeface="+mn-ea"/>
                <a:cs typeface="+mn-cs"/>
              </a:rPr>
              <a:t>Fonctionnalités DEI Pro EI</a:t>
            </a:r>
            <a:endParaRPr lang="fr-FR" sz="710" kern="1200" dirty="0">
              <a:solidFill>
                <a:srgbClr val="3E454A"/>
              </a:solidFill>
              <a:ea typeface="+mn-ea"/>
              <a:cs typeface="+mn-cs"/>
            </a:endParaRPr>
          </a:p>
        </p:txBody>
      </p:sp>
    </p:spTree>
    <p:extLst>
      <p:ext uri="{BB962C8B-B14F-4D97-AF65-F5344CB8AC3E}">
        <p14:creationId xmlns:p14="http://schemas.microsoft.com/office/powerpoint/2010/main" val="950014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necteur droit 9">
            <a:extLst>
              <a:ext uri="{FF2B5EF4-FFF2-40B4-BE49-F238E27FC236}">
                <a16:creationId xmlns:a16="http://schemas.microsoft.com/office/drawing/2014/main" id="{171D6401-0BBC-4C9B-A8E0-1B7EE93717AE}"/>
              </a:ext>
            </a:extLst>
          </p:cNvPr>
          <p:cNvCxnSpPr/>
          <p:nvPr/>
        </p:nvCxnSpPr>
        <p:spPr>
          <a:xfrm>
            <a:off x="4572000" y="995261"/>
            <a:ext cx="0" cy="4088803"/>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3" name="Titre 1">
            <a:extLst>
              <a:ext uri="{FF2B5EF4-FFF2-40B4-BE49-F238E27FC236}">
                <a16:creationId xmlns:a16="http://schemas.microsoft.com/office/drawing/2014/main" id="{A3E7BED0-80E0-4095-A3FE-8CFA5E0F35E7}"/>
              </a:ext>
            </a:extLst>
          </p:cNvPr>
          <p:cNvSpPr>
            <a:spLocks noGrp="1"/>
          </p:cNvSpPr>
          <p:nvPr>
            <p:ph type="title"/>
          </p:nvPr>
        </p:nvSpPr>
        <p:spPr>
          <a:xfrm>
            <a:off x="384486" y="528421"/>
            <a:ext cx="8260960" cy="432000"/>
          </a:xfrm>
        </p:spPr>
        <p:txBody>
          <a:bodyPr/>
          <a:lstStyle/>
          <a:p>
            <a:r>
              <a:rPr lang="fr-FR" sz="2000"/>
              <a:t>Connexion : </a:t>
            </a:r>
            <a:r>
              <a:rPr lang="fr-FR" sz="2000" dirty="0"/>
              <a:t>Ecran accueil selon abonnement </a:t>
            </a:r>
            <a:br>
              <a:rPr lang="fr-FR" sz="2000" dirty="0"/>
            </a:br>
            <a:r>
              <a:rPr lang="fr-FR" sz="2000" dirty="0"/>
              <a:t>(DEI part ou DEI pro)</a:t>
            </a:r>
          </a:p>
        </p:txBody>
      </p:sp>
      <p:sp>
        <p:nvSpPr>
          <p:cNvPr id="12" name="Rectangle : coins arrondis 11">
            <a:extLst>
              <a:ext uri="{FF2B5EF4-FFF2-40B4-BE49-F238E27FC236}">
                <a16:creationId xmlns:a16="http://schemas.microsoft.com/office/drawing/2014/main" id="{F4054485-3C2E-4CE8-A982-528CCB5DBE56}"/>
              </a:ext>
            </a:extLst>
          </p:cNvPr>
          <p:cNvSpPr/>
          <p:nvPr/>
        </p:nvSpPr>
        <p:spPr>
          <a:xfrm>
            <a:off x="1397930" y="977175"/>
            <a:ext cx="1762937" cy="307339"/>
          </a:xfrm>
          <a:prstGeom prst="roundRect">
            <a:avLst/>
          </a:prstGeom>
          <a:solidFill>
            <a:schemeClr val="bg1"/>
          </a:solidFill>
          <a:ln>
            <a:solidFill>
              <a:srgbClr val="F0DBE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tx1"/>
                </a:solidFill>
                <a:latin typeface="Montserrat" panose="00000500000000000000" pitchFamily="2" charset="0"/>
              </a:rPr>
              <a:t>espace Particulier</a:t>
            </a:r>
          </a:p>
        </p:txBody>
      </p:sp>
      <p:sp>
        <p:nvSpPr>
          <p:cNvPr id="14" name="ZoneTexte 13">
            <a:extLst>
              <a:ext uri="{FF2B5EF4-FFF2-40B4-BE49-F238E27FC236}">
                <a16:creationId xmlns:a16="http://schemas.microsoft.com/office/drawing/2014/main" id="{4310826E-1011-4F8A-9EEE-D3DF4CAF12E0}"/>
              </a:ext>
            </a:extLst>
          </p:cNvPr>
          <p:cNvSpPr txBox="1"/>
          <p:nvPr/>
        </p:nvSpPr>
        <p:spPr>
          <a:xfrm rot="20426308">
            <a:off x="3041665" y="1023478"/>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15" name="Rectangle : coins arrondis 14">
            <a:extLst>
              <a:ext uri="{FF2B5EF4-FFF2-40B4-BE49-F238E27FC236}">
                <a16:creationId xmlns:a16="http://schemas.microsoft.com/office/drawing/2014/main" id="{F6C8B50F-0E7F-4BF3-982F-7960E1DCC966}"/>
              </a:ext>
            </a:extLst>
          </p:cNvPr>
          <p:cNvSpPr/>
          <p:nvPr/>
        </p:nvSpPr>
        <p:spPr>
          <a:xfrm>
            <a:off x="5359953" y="995261"/>
            <a:ext cx="1944563" cy="289253"/>
          </a:xfrm>
          <a:prstGeom prst="roundRect">
            <a:avLst/>
          </a:prstGeom>
          <a:solidFill>
            <a:schemeClr val="bg1"/>
          </a:solidFill>
          <a:ln>
            <a:solidFill>
              <a:srgbClr val="A6A6A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tx1"/>
                </a:solidFill>
                <a:latin typeface="Montserrat" panose="00000500000000000000" pitchFamily="2" charset="0"/>
              </a:rPr>
              <a:t>espace Professionnel</a:t>
            </a:r>
          </a:p>
        </p:txBody>
      </p:sp>
      <p:sp>
        <p:nvSpPr>
          <p:cNvPr id="16" name="ZoneTexte 15">
            <a:extLst>
              <a:ext uri="{FF2B5EF4-FFF2-40B4-BE49-F238E27FC236}">
                <a16:creationId xmlns:a16="http://schemas.microsoft.com/office/drawing/2014/main" id="{3D0E47F1-79EA-4DE7-BB02-3DBBBAD9D195}"/>
              </a:ext>
            </a:extLst>
          </p:cNvPr>
          <p:cNvSpPr txBox="1"/>
          <p:nvPr/>
        </p:nvSpPr>
        <p:spPr>
          <a:xfrm rot="20426308">
            <a:off x="7204630" y="1023477"/>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sp>
        <p:nvSpPr>
          <p:cNvPr id="11" name="Espace réservé du pied de page 5">
            <a:extLst>
              <a:ext uri="{FF2B5EF4-FFF2-40B4-BE49-F238E27FC236}">
                <a16:creationId xmlns:a16="http://schemas.microsoft.com/office/drawing/2014/main" id="{3A23C80E-FBA2-4E2A-AF73-8950832C08AF}"/>
              </a:ext>
            </a:extLst>
          </p:cNvPr>
          <p:cNvSpPr txBox="1">
            <a:spLocks/>
          </p:cNvSpPr>
          <p:nvPr/>
        </p:nvSpPr>
        <p:spPr>
          <a:xfrm>
            <a:off x="474287" y="4900066"/>
            <a:ext cx="2366627" cy="18399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685800"/>
            <a:r>
              <a:rPr lang="fr-FR" sz="710" kern="1200">
                <a:solidFill>
                  <a:srgbClr val="3E454A"/>
                </a:solidFill>
                <a:ea typeface="+mn-ea"/>
                <a:cs typeface="+mn-cs"/>
              </a:rPr>
              <a:t>Fonctionnalités DEI Pro EI</a:t>
            </a:r>
            <a:endParaRPr lang="fr-FR" sz="710" kern="1200" dirty="0">
              <a:solidFill>
                <a:srgbClr val="3E454A"/>
              </a:solidFill>
              <a:ea typeface="+mn-ea"/>
              <a:cs typeface="+mn-cs"/>
            </a:endParaRPr>
          </a:p>
        </p:txBody>
      </p:sp>
      <p:pic>
        <p:nvPicPr>
          <p:cNvPr id="18" name="Image 17">
            <a:extLst>
              <a:ext uri="{FF2B5EF4-FFF2-40B4-BE49-F238E27FC236}">
                <a16:creationId xmlns:a16="http://schemas.microsoft.com/office/drawing/2014/main" id="{00EDB860-EE94-44D7-ACD4-A4A01D58941E}"/>
              </a:ext>
            </a:extLst>
          </p:cNvPr>
          <p:cNvPicPr>
            <a:picLocks noChangeAspect="1"/>
          </p:cNvPicPr>
          <p:nvPr/>
        </p:nvPicPr>
        <p:blipFill>
          <a:blip r:embed="rId3"/>
          <a:srcRect/>
          <a:stretch/>
        </p:blipFill>
        <p:spPr>
          <a:xfrm>
            <a:off x="285389" y="1555092"/>
            <a:ext cx="3788922" cy="3321707"/>
          </a:xfrm>
          <a:prstGeom prst="rect">
            <a:avLst/>
          </a:prstGeom>
          <a:effectLst>
            <a:outerShdw blurRad="50800" dist="38100" dir="2700000" algn="tl" rotWithShape="0">
              <a:prstClr val="black">
                <a:alpha val="40000"/>
              </a:prstClr>
            </a:outerShdw>
          </a:effectLst>
        </p:spPr>
      </p:pic>
      <p:pic>
        <p:nvPicPr>
          <p:cNvPr id="19" name="Image 18">
            <a:extLst>
              <a:ext uri="{FF2B5EF4-FFF2-40B4-BE49-F238E27FC236}">
                <a16:creationId xmlns:a16="http://schemas.microsoft.com/office/drawing/2014/main" id="{59EBFA42-F523-42BB-802B-847175A348AC}"/>
              </a:ext>
            </a:extLst>
          </p:cNvPr>
          <p:cNvPicPr>
            <a:picLocks noChangeAspect="1"/>
          </p:cNvPicPr>
          <p:nvPr/>
        </p:nvPicPr>
        <p:blipFill>
          <a:blip r:embed="rId4"/>
          <a:srcRect/>
          <a:stretch/>
        </p:blipFill>
        <p:spPr>
          <a:xfrm>
            <a:off x="4768753" y="1555092"/>
            <a:ext cx="4249490" cy="340878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37200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4CAB9E-40E9-4060-9C31-972CFE5F4EC2}"/>
              </a:ext>
            </a:extLst>
          </p:cNvPr>
          <p:cNvSpPr>
            <a:spLocks noGrp="1"/>
          </p:cNvSpPr>
          <p:nvPr>
            <p:ph type="title"/>
          </p:nvPr>
        </p:nvSpPr>
        <p:spPr/>
        <p:txBody>
          <a:bodyPr/>
          <a:lstStyle/>
          <a:p>
            <a:r>
              <a:rPr lang="fr-FR"/>
              <a:t>02</a:t>
            </a:r>
          </a:p>
        </p:txBody>
      </p:sp>
      <p:sp>
        <p:nvSpPr>
          <p:cNvPr id="3" name="Espace réservé du texte 2">
            <a:extLst>
              <a:ext uri="{FF2B5EF4-FFF2-40B4-BE49-F238E27FC236}">
                <a16:creationId xmlns:a16="http://schemas.microsoft.com/office/drawing/2014/main" id="{77966BBF-B31E-4468-98AF-769B9A9ED465}"/>
              </a:ext>
            </a:extLst>
          </p:cNvPr>
          <p:cNvSpPr>
            <a:spLocks noGrp="1"/>
          </p:cNvSpPr>
          <p:nvPr>
            <p:ph type="body" idx="1"/>
          </p:nvPr>
        </p:nvSpPr>
        <p:spPr/>
        <p:txBody>
          <a:bodyPr/>
          <a:lstStyle/>
          <a:p>
            <a:r>
              <a:rPr lang="fr-FR"/>
              <a:t>Fonctionnalités</a:t>
            </a:r>
          </a:p>
        </p:txBody>
      </p:sp>
      <p:sp>
        <p:nvSpPr>
          <p:cNvPr id="4" name="Espace réservé de la date 3">
            <a:extLst>
              <a:ext uri="{FF2B5EF4-FFF2-40B4-BE49-F238E27FC236}">
                <a16:creationId xmlns:a16="http://schemas.microsoft.com/office/drawing/2014/main" id="{D33FBCDB-CA27-438E-A2A6-7E0A14667833}"/>
              </a:ext>
            </a:extLst>
          </p:cNvPr>
          <p:cNvSpPr>
            <a:spLocks noGrp="1"/>
          </p:cNvSpPr>
          <p:nvPr>
            <p:ph type="dt" sz="half" idx="10"/>
          </p:nvPr>
        </p:nvSpPr>
        <p:spPr/>
        <p:txBody>
          <a:bodyPr/>
          <a:lstStyle/>
          <a:p>
            <a:pPr defTabSz="685800"/>
            <a:fld id="{3D95CEAB-91A7-4A27-B16E-677B854840E9}" type="datetime4">
              <a:rPr lang="fr-FR" kern="1200" smtClean="0">
                <a:solidFill>
                  <a:srgbClr val="3E454A"/>
                </a:solidFill>
                <a:ea typeface="+mn-ea"/>
                <a:cs typeface="+mn-cs"/>
              </a:rPr>
              <a:t>8 décembre 2022</a:t>
            </a:fld>
            <a:endParaRPr lang="fr-FR" kern="1200" dirty="0">
              <a:solidFill>
                <a:srgbClr val="3E454A"/>
              </a:solidFill>
              <a:ea typeface="+mn-ea"/>
              <a:cs typeface="+mn-cs"/>
            </a:endParaRPr>
          </a:p>
        </p:txBody>
      </p:sp>
      <p:sp>
        <p:nvSpPr>
          <p:cNvPr id="5" name="Espace réservé du pied de page 4">
            <a:extLst>
              <a:ext uri="{FF2B5EF4-FFF2-40B4-BE49-F238E27FC236}">
                <a16:creationId xmlns:a16="http://schemas.microsoft.com/office/drawing/2014/main" id="{51900E2F-D700-4379-8BCB-DA6A1BF51344}"/>
              </a:ext>
            </a:extLst>
          </p:cNvPr>
          <p:cNvSpPr>
            <a:spLocks noGrp="1"/>
          </p:cNvSpPr>
          <p:nvPr>
            <p:ph type="ftr" sz="quarter" idx="11"/>
          </p:nvPr>
        </p:nvSpPr>
        <p:spPr/>
        <p:txBody>
          <a:bodyPr/>
          <a:lstStyle/>
          <a:p>
            <a:pPr defTabSz="685800"/>
            <a:r>
              <a:rPr lang="fr-FR" kern="1200">
                <a:solidFill>
                  <a:srgbClr val="3E454A"/>
                </a:solidFill>
                <a:ea typeface="+mn-ea"/>
                <a:cs typeface="+mn-cs"/>
              </a:rPr>
              <a:t>Fonctionnalités DEI Pro EI</a:t>
            </a:r>
            <a:endParaRPr lang="fr-FR" kern="1200" dirty="0">
              <a:solidFill>
                <a:srgbClr val="3E454A"/>
              </a:solidFill>
              <a:ea typeface="+mn-ea"/>
              <a:cs typeface="+mn-cs"/>
            </a:endParaRPr>
          </a:p>
        </p:txBody>
      </p:sp>
      <p:sp>
        <p:nvSpPr>
          <p:cNvPr id="7" name="Rectangle 6">
            <a:extLst>
              <a:ext uri="{FF2B5EF4-FFF2-40B4-BE49-F238E27FC236}">
                <a16:creationId xmlns:a16="http://schemas.microsoft.com/office/drawing/2014/main" id="{005B89F6-F357-4E93-8DCF-420A6E920D10}"/>
              </a:ext>
            </a:extLst>
          </p:cNvPr>
          <p:cNvSpPr/>
          <p:nvPr/>
        </p:nvSpPr>
        <p:spPr>
          <a:xfrm>
            <a:off x="1878175" y="2571750"/>
            <a:ext cx="5607248" cy="2169825"/>
          </a:xfrm>
          <a:prstGeom prst="rect">
            <a:avLst/>
          </a:prstGeom>
        </p:spPr>
        <p:txBody>
          <a:bodyPr wrap="square">
            <a:spAutoFit/>
          </a:bodyPr>
          <a:lstStyle/>
          <a:p>
            <a:pPr marL="857250" lvl="1" indent="-171450">
              <a:spcBef>
                <a:spcPts val="300"/>
              </a:spcBef>
              <a:buFont typeface="Arial" panose="020B0604020202020204" pitchFamily="34" charset="0"/>
              <a:buChar char="•"/>
            </a:pPr>
            <a:r>
              <a:rPr lang="fr-FR" sz="1000" b="1">
                <a:solidFill>
                  <a:schemeClr val="tx1"/>
                </a:solidFill>
                <a:latin typeface="Montserrat" panose="00000500000000000000" pitchFamily="2" charset="0"/>
              </a:rPr>
              <a:t>Navigation</a:t>
            </a:r>
            <a:endParaRPr lang="fr-FR" sz="1000" b="1" dirty="0">
              <a:solidFill>
                <a:schemeClr val="tx1"/>
              </a:solidFill>
              <a:latin typeface="Montserrat" panose="00000500000000000000" pitchFamily="2" charset="0"/>
            </a:endParaRPr>
          </a:p>
          <a:p>
            <a:pPr marL="857250" lvl="1" indent="-171450">
              <a:spcBef>
                <a:spcPts val="300"/>
              </a:spcBef>
              <a:buFont typeface="Arial" panose="020B0604020202020204" pitchFamily="34" charset="0"/>
              <a:buChar char="•"/>
            </a:pPr>
            <a:r>
              <a:rPr lang="fr-FR" sz="1000" b="1" dirty="0">
                <a:solidFill>
                  <a:schemeClr val="tx1"/>
                </a:solidFill>
                <a:latin typeface="Montserrat" panose="00000500000000000000" pitchFamily="2" charset="0"/>
              </a:rPr>
              <a:t>Compte </a:t>
            </a:r>
            <a:r>
              <a:rPr lang="fr-FR" sz="1000" b="1">
                <a:solidFill>
                  <a:schemeClr val="tx1"/>
                </a:solidFill>
                <a:latin typeface="Montserrat" panose="00000500000000000000" pitchFamily="2" charset="0"/>
              </a:rPr>
              <a:t>: Synthèse</a:t>
            </a:r>
            <a:r>
              <a:rPr lang="fr-FR" sz="1000" b="1">
                <a:solidFill>
                  <a:srgbClr val="00B050"/>
                </a:solidFill>
                <a:latin typeface="Montserrat" panose="00000500000000000000" pitchFamily="2" charset="0"/>
              </a:rPr>
              <a:t>*</a:t>
            </a:r>
            <a:r>
              <a:rPr lang="fr-FR" sz="1000" b="1">
                <a:solidFill>
                  <a:schemeClr val="tx1"/>
                </a:solidFill>
                <a:latin typeface="Montserrat" panose="00000500000000000000" pitchFamily="2" charset="0"/>
              </a:rPr>
              <a:t> – Détail</a:t>
            </a:r>
            <a:r>
              <a:rPr lang="fr-FR" sz="1000" b="1">
                <a:solidFill>
                  <a:srgbClr val="00B050"/>
                </a:solidFill>
                <a:latin typeface="Montserrat" panose="00000500000000000000" pitchFamily="2" charset="0"/>
              </a:rPr>
              <a:t>*</a:t>
            </a:r>
            <a:r>
              <a:rPr lang="fr-FR" sz="1000" b="1">
                <a:solidFill>
                  <a:schemeClr val="tx1"/>
                </a:solidFill>
                <a:latin typeface="Montserrat" panose="00000500000000000000" pitchFamily="2" charset="0"/>
              </a:rPr>
              <a:t> </a:t>
            </a:r>
            <a:r>
              <a:rPr lang="fr-FR" sz="1000" b="1" dirty="0">
                <a:solidFill>
                  <a:schemeClr val="tx1"/>
                </a:solidFill>
                <a:latin typeface="Montserrat" panose="00000500000000000000" pitchFamily="2" charset="0"/>
              </a:rPr>
              <a:t>- Téléchargement des </a:t>
            </a:r>
            <a:r>
              <a:rPr lang="fr-FR" sz="1000" b="1">
                <a:solidFill>
                  <a:schemeClr val="tx1"/>
                </a:solidFill>
                <a:latin typeface="Montserrat" panose="00000500000000000000" pitchFamily="2" charset="0"/>
              </a:rPr>
              <a:t>opérations </a:t>
            </a:r>
            <a:endParaRPr lang="fr-FR" sz="1000" b="1" dirty="0">
              <a:solidFill>
                <a:srgbClr val="00B050"/>
              </a:solidFill>
              <a:latin typeface="Montserrat" panose="00000500000000000000" pitchFamily="2" charset="0"/>
            </a:endParaRPr>
          </a:p>
          <a:p>
            <a:pPr marL="857250" lvl="1" indent="-171450">
              <a:spcBef>
                <a:spcPts val="300"/>
              </a:spcBef>
              <a:buFont typeface="Arial" panose="020B0604020202020204" pitchFamily="34" charset="0"/>
              <a:buChar char="•"/>
            </a:pPr>
            <a:r>
              <a:rPr lang="fr-FR" sz="1000" b="1" dirty="0">
                <a:solidFill>
                  <a:schemeClr val="tx1"/>
                </a:solidFill>
                <a:latin typeface="Montserrat" panose="00000500000000000000" pitchFamily="2" charset="0"/>
              </a:rPr>
              <a:t>Virements </a:t>
            </a:r>
            <a:r>
              <a:rPr lang="fr-FR" sz="1000" b="1" dirty="0">
                <a:solidFill>
                  <a:srgbClr val="00B050"/>
                </a:solidFill>
                <a:latin typeface="Montserrat" panose="00000500000000000000" pitchFamily="2" charset="0"/>
              </a:rPr>
              <a:t>*</a:t>
            </a:r>
          </a:p>
          <a:p>
            <a:pPr marL="857250" lvl="1" indent="-171450">
              <a:spcBef>
                <a:spcPts val="300"/>
              </a:spcBef>
              <a:buFont typeface="Arial" panose="020B0604020202020204" pitchFamily="34" charset="0"/>
              <a:buChar char="•"/>
            </a:pPr>
            <a:r>
              <a:rPr lang="fr-FR" sz="1000" b="1" dirty="0">
                <a:solidFill>
                  <a:schemeClr val="tx1"/>
                </a:solidFill>
                <a:latin typeface="Montserrat" panose="00000500000000000000" pitchFamily="2" charset="0"/>
              </a:rPr>
              <a:t>Moyens de paiement</a:t>
            </a:r>
          </a:p>
          <a:p>
            <a:pPr marL="857250" lvl="1" indent="-171450">
              <a:spcBef>
                <a:spcPts val="300"/>
              </a:spcBef>
              <a:buFont typeface="Arial" panose="020B0604020202020204" pitchFamily="34" charset="0"/>
              <a:buChar char="•"/>
            </a:pPr>
            <a:r>
              <a:rPr lang="fr-FR" sz="1000" b="1" dirty="0">
                <a:solidFill>
                  <a:schemeClr val="tx1"/>
                </a:solidFill>
                <a:latin typeface="Montserrat" panose="00000500000000000000" pitchFamily="2" charset="0"/>
              </a:rPr>
              <a:t>Pilotage de la Carte</a:t>
            </a:r>
          </a:p>
          <a:p>
            <a:pPr marL="857250" lvl="1" indent="-171450">
              <a:spcBef>
                <a:spcPts val="300"/>
              </a:spcBef>
              <a:buFont typeface="Arial" panose="020B0604020202020204" pitchFamily="34" charset="0"/>
              <a:buChar char="•"/>
            </a:pPr>
            <a:r>
              <a:rPr lang="fr-FR" sz="1000" b="1" dirty="0">
                <a:solidFill>
                  <a:schemeClr val="tx1"/>
                </a:solidFill>
                <a:latin typeface="Montserrat" panose="00000500000000000000" pitchFamily="2" charset="0"/>
              </a:rPr>
              <a:t>Contacts</a:t>
            </a:r>
          </a:p>
          <a:p>
            <a:pPr marL="857250" lvl="1" indent="-171450">
              <a:spcBef>
                <a:spcPts val="300"/>
              </a:spcBef>
              <a:buFont typeface="Arial" panose="020B0604020202020204" pitchFamily="34" charset="0"/>
              <a:buChar char="•"/>
            </a:pPr>
            <a:r>
              <a:rPr lang="fr-FR" sz="1000" b="1">
                <a:solidFill>
                  <a:schemeClr val="tx1"/>
                </a:solidFill>
                <a:latin typeface="Montserrat" panose="00000500000000000000" pitchFamily="2" charset="0"/>
              </a:rPr>
              <a:t>Documents</a:t>
            </a:r>
            <a:r>
              <a:rPr lang="fr-FR" sz="1000" b="1">
                <a:solidFill>
                  <a:srgbClr val="00B050"/>
                </a:solidFill>
                <a:latin typeface="Montserrat" panose="00000500000000000000" pitchFamily="2" charset="0"/>
              </a:rPr>
              <a:t> </a:t>
            </a:r>
            <a:endParaRPr lang="fr-FR" sz="1000" b="1" dirty="0">
              <a:solidFill>
                <a:srgbClr val="00B050"/>
              </a:solidFill>
              <a:latin typeface="Montserrat" panose="00000500000000000000" pitchFamily="2" charset="0"/>
            </a:endParaRPr>
          </a:p>
          <a:p>
            <a:pPr marL="857250" lvl="1" indent="-171450">
              <a:spcBef>
                <a:spcPts val="300"/>
              </a:spcBef>
              <a:buFont typeface="Arial" panose="020B0604020202020204" pitchFamily="34" charset="0"/>
              <a:buChar char="•"/>
            </a:pPr>
            <a:r>
              <a:rPr lang="fr-FR" sz="1000" b="1">
                <a:solidFill>
                  <a:schemeClr val="tx1"/>
                </a:solidFill>
                <a:latin typeface="Montserrat" panose="00000500000000000000" pitchFamily="2" charset="0"/>
              </a:rPr>
              <a:t>Assurances</a:t>
            </a:r>
            <a:r>
              <a:rPr lang="fr-FR" sz="1000" b="1">
                <a:solidFill>
                  <a:srgbClr val="00B050"/>
                </a:solidFill>
                <a:latin typeface="Montserrat" panose="00000500000000000000" pitchFamily="2" charset="0"/>
              </a:rPr>
              <a:t>*</a:t>
            </a:r>
            <a:endParaRPr lang="fr-FR" sz="1000" b="1" dirty="0">
              <a:solidFill>
                <a:schemeClr val="tx1"/>
              </a:solidFill>
              <a:latin typeface="Montserrat" panose="00000500000000000000" pitchFamily="2" charset="0"/>
            </a:endParaRPr>
          </a:p>
          <a:p>
            <a:pPr marL="857250" lvl="1" indent="-171450">
              <a:spcBef>
                <a:spcPts val="300"/>
              </a:spcBef>
              <a:buFont typeface="Arial" panose="020B0604020202020204" pitchFamily="34" charset="0"/>
              <a:buChar char="•"/>
            </a:pPr>
            <a:r>
              <a:rPr lang="fr-FR" sz="1000" b="1" dirty="0">
                <a:solidFill>
                  <a:schemeClr val="tx1"/>
                </a:solidFill>
                <a:latin typeface="Montserrat" panose="00000500000000000000" pitchFamily="2" charset="0"/>
              </a:rPr>
              <a:t>Souscrire : </a:t>
            </a:r>
            <a:r>
              <a:rPr lang="fr-FR" sz="1000" b="1">
                <a:solidFill>
                  <a:schemeClr val="tx1"/>
                </a:solidFill>
                <a:latin typeface="Montserrat" panose="00000500000000000000" pitchFamily="2" charset="0"/>
              </a:rPr>
              <a:t>Mes demandes</a:t>
            </a:r>
          </a:p>
          <a:p>
            <a:pPr marL="857250" lvl="1" indent="-171450">
              <a:spcBef>
                <a:spcPts val="300"/>
              </a:spcBef>
              <a:buFont typeface="Arial" panose="020B0604020202020204" pitchFamily="34" charset="0"/>
              <a:buChar char="•"/>
            </a:pPr>
            <a:r>
              <a:rPr lang="fr-FR" sz="1000" b="1">
                <a:solidFill>
                  <a:schemeClr val="tx1"/>
                </a:solidFill>
                <a:latin typeface="Montserrat" panose="00000500000000000000" pitchFamily="2" charset="0"/>
              </a:rPr>
              <a:t>Contacts</a:t>
            </a:r>
            <a:endParaRPr lang="fr-FR" sz="1000" b="1" dirty="0">
              <a:solidFill>
                <a:schemeClr val="tx1"/>
              </a:solidFill>
              <a:latin typeface="Montserrat" panose="00000500000000000000" pitchFamily="2" charset="0"/>
            </a:endParaRPr>
          </a:p>
          <a:p>
            <a:pPr marL="857250" lvl="1" indent="-171450">
              <a:spcBef>
                <a:spcPts val="300"/>
              </a:spcBef>
              <a:buFont typeface="Arial" panose="020B0604020202020204" pitchFamily="34" charset="0"/>
              <a:buChar char="•"/>
            </a:pPr>
            <a:r>
              <a:rPr lang="fr-FR" sz="1000" b="1" dirty="0">
                <a:solidFill>
                  <a:schemeClr val="tx1"/>
                </a:solidFill>
                <a:latin typeface="Montserrat" panose="00000500000000000000" pitchFamily="2" charset="0"/>
              </a:rPr>
              <a:t>Profil et Réglages</a:t>
            </a:r>
            <a:endParaRPr lang="fr-FR" sz="1000" dirty="0">
              <a:solidFill>
                <a:srgbClr val="00B050"/>
              </a:solidFill>
              <a:latin typeface="Montserrat ExtraBold" panose="00000900000000000000" pitchFamily="2" charset="0"/>
            </a:endParaRPr>
          </a:p>
        </p:txBody>
      </p:sp>
      <p:sp>
        <p:nvSpPr>
          <p:cNvPr id="8" name="Rectangle 7">
            <a:extLst>
              <a:ext uri="{FF2B5EF4-FFF2-40B4-BE49-F238E27FC236}">
                <a16:creationId xmlns:a16="http://schemas.microsoft.com/office/drawing/2014/main" id="{8F286316-B986-40B9-B70C-2ECD1C42AB20}"/>
              </a:ext>
            </a:extLst>
          </p:cNvPr>
          <p:cNvSpPr/>
          <p:nvPr/>
        </p:nvSpPr>
        <p:spPr>
          <a:xfrm>
            <a:off x="7075714" y="3652548"/>
            <a:ext cx="1436915" cy="246221"/>
          </a:xfrm>
          <a:prstGeom prst="rect">
            <a:avLst/>
          </a:prstGeom>
        </p:spPr>
        <p:txBody>
          <a:bodyPr wrap="square">
            <a:spAutoFit/>
          </a:bodyPr>
          <a:lstStyle/>
          <a:p>
            <a:pPr lvl="1">
              <a:spcBef>
                <a:spcPts val="300"/>
              </a:spcBef>
            </a:pPr>
            <a:r>
              <a:rPr lang="fr-FR" sz="1000" i="1">
                <a:solidFill>
                  <a:srgbClr val="00B050"/>
                </a:solidFill>
                <a:latin typeface="Montserrat" panose="00000500000000000000" pitchFamily="2" charset="0"/>
              </a:rPr>
              <a:t>*nouveauté</a:t>
            </a:r>
            <a:endParaRPr lang="fr-FR" sz="1000" i="1" dirty="0">
              <a:solidFill>
                <a:srgbClr val="00B050"/>
              </a:solidFill>
              <a:latin typeface="Montserrat" panose="00000500000000000000" pitchFamily="2" charset="0"/>
            </a:endParaRPr>
          </a:p>
        </p:txBody>
      </p:sp>
    </p:spTree>
    <p:extLst>
      <p:ext uri="{BB962C8B-B14F-4D97-AF65-F5344CB8AC3E}">
        <p14:creationId xmlns:p14="http://schemas.microsoft.com/office/powerpoint/2010/main" val="1345200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66BCC30-9E57-435B-ABF8-2CA17A3CCB34}"/>
              </a:ext>
            </a:extLst>
          </p:cNvPr>
          <p:cNvSpPr>
            <a:spLocks noGrp="1"/>
          </p:cNvSpPr>
          <p:nvPr>
            <p:ph type="title"/>
          </p:nvPr>
        </p:nvSpPr>
        <p:spPr>
          <a:xfrm>
            <a:off x="412609" y="361476"/>
            <a:ext cx="7704856" cy="337362"/>
          </a:xfrm>
        </p:spPr>
        <p:txBody>
          <a:bodyPr/>
          <a:lstStyle/>
          <a:p>
            <a:r>
              <a:rPr lang="fr-FR" sz="2000"/>
              <a:t>Navigation NEW DEI part - NEW DEI pro</a:t>
            </a:r>
          </a:p>
        </p:txBody>
      </p:sp>
      <p:grpSp>
        <p:nvGrpSpPr>
          <p:cNvPr id="55" name="Groupe 54">
            <a:extLst>
              <a:ext uri="{FF2B5EF4-FFF2-40B4-BE49-F238E27FC236}">
                <a16:creationId xmlns:a16="http://schemas.microsoft.com/office/drawing/2014/main" id="{C9B23EEA-6E02-4756-96D9-CE7E2DB7ADC2}"/>
              </a:ext>
            </a:extLst>
          </p:cNvPr>
          <p:cNvGrpSpPr/>
          <p:nvPr/>
        </p:nvGrpSpPr>
        <p:grpSpPr>
          <a:xfrm>
            <a:off x="7981381" y="1297"/>
            <a:ext cx="1107695" cy="736460"/>
            <a:chOff x="4470261" y="27154"/>
            <a:chExt cx="1107695" cy="736460"/>
          </a:xfrm>
        </p:grpSpPr>
        <p:sp>
          <p:nvSpPr>
            <p:cNvPr id="56" name="ZoneTexte 55">
              <a:extLst>
                <a:ext uri="{FF2B5EF4-FFF2-40B4-BE49-F238E27FC236}">
                  <a16:creationId xmlns:a16="http://schemas.microsoft.com/office/drawing/2014/main" id="{80D2E9BE-822E-42E0-8181-3448A206EBE9}"/>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57" name="ZoneTexte 56">
              <a:extLst>
                <a:ext uri="{FF2B5EF4-FFF2-40B4-BE49-F238E27FC236}">
                  <a16:creationId xmlns:a16="http://schemas.microsoft.com/office/drawing/2014/main" id="{A0C55AF8-C551-4D8B-8B07-3CFF63EB22E7}"/>
                </a:ext>
              </a:extLst>
            </p:cNvPr>
            <p:cNvSpPr txBox="1"/>
            <p:nvPr/>
          </p:nvSpPr>
          <p:spPr>
            <a:xfrm rot="20426308">
              <a:off x="4788118" y="2715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pic>
        <p:nvPicPr>
          <p:cNvPr id="67" name="Image 66">
            <a:extLst>
              <a:ext uri="{FF2B5EF4-FFF2-40B4-BE49-F238E27FC236}">
                <a16:creationId xmlns:a16="http://schemas.microsoft.com/office/drawing/2014/main" id="{9968DC50-C707-4C0E-B194-FFBFADBA3F0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25288" y="2222236"/>
            <a:ext cx="7640895" cy="1148806"/>
          </a:xfrm>
          <a:prstGeom prst="rect">
            <a:avLst/>
          </a:prstGeom>
          <a:effectLst>
            <a:outerShdw blurRad="50800" dist="38100" dir="2700000" algn="tl" rotWithShape="0">
              <a:prstClr val="black">
                <a:alpha val="40000"/>
              </a:prstClr>
            </a:outerShdw>
          </a:effectLst>
        </p:spPr>
      </p:pic>
      <p:cxnSp>
        <p:nvCxnSpPr>
          <p:cNvPr id="70" name="Connecteur droit avec flèche 69">
            <a:extLst>
              <a:ext uri="{FF2B5EF4-FFF2-40B4-BE49-F238E27FC236}">
                <a16:creationId xmlns:a16="http://schemas.microsoft.com/office/drawing/2014/main" id="{E2B920FA-FE84-43C1-9550-3F678871A932}"/>
              </a:ext>
            </a:extLst>
          </p:cNvPr>
          <p:cNvCxnSpPr>
            <a:cxnSpLocks/>
          </p:cNvCxnSpPr>
          <p:nvPr/>
        </p:nvCxnSpPr>
        <p:spPr>
          <a:xfrm>
            <a:off x="1356937" y="1502413"/>
            <a:ext cx="0" cy="82014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3" name="ZoneTexte 72">
            <a:extLst>
              <a:ext uri="{FF2B5EF4-FFF2-40B4-BE49-F238E27FC236}">
                <a16:creationId xmlns:a16="http://schemas.microsoft.com/office/drawing/2014/main" id="{77E24976-C794-46AC-B8DF-66EC4541B9D6}"/>
              </a:ext>
            </a:extLst>
          </p:cNvPr>
          <p:cNvSpPr txBox="1"/>
          <p:nvPr/>
        </p:nvSpPr>
        <p:spPr>
          <a:xfrm>
            <a:off x="117599" y="783832"/>
            <a:ext cx="1935311" cy="747641"/>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50" b="1" dirty="0">
                <a:latin typeface="Montserrat" panose="00000500000000000000" pitchFamily="2" charset="0"/>
              </a:rPr>
              <a:t>COMPTES</a:t>
            </a:r>
          </a:p>
          <a:p>
            <a:r>
              <a:rPr lang="fr-FR" sz="802" dirty="0">
                <a:latin typeface="Montserrat" panose="00000500000000000000" pitchFamily="2" charset="0"/>
              </a:rPr>
              <a:t>Synthèse des comptes pro et perso</a:t>
            </a:r>
          </a:p>
          <a:p>
            <a:r>
              <a:rPr lang="fr-FR" sz="802" dirty="0">
                <a:latin typeface="Montserrat" panose="00000500000000000000" pitchFamily="2" charset="0"/>
              </a:rPr>
              <a:t>Historique 26 mois</a:t>
            </a:r>
          </a:p>
          <a:p>
            <a:r>
              <a:rPr lang="fr-FR" sz="802" dirty="0">
                <a:latin typeface="Montserrat" panose="00000500000000000000" pitchFamily="2" charset="0"/>
              </a:rPr>
              <a:t>Catégorisation des opérations</a:t>
            </a:r>
          </a:p>
          <a:p>
            <a:r>
              <a:rPr lang="fr-FR" sz="802" dirty="0">
                <a:latin typeface="Montserrat" panose="00000500000000000000" pitchFamily="2" charset="0"/>
              </a:rPr>
              <a:t>Téléchargement des opérations</a:t>
            </a:r>
          </a:p>
        </p:txBody>
      </p:sp>
      <p:cxnSp>
        <p:nvCxnSpPr>
          <p:cNvPr id="74" name="Connecteur droit 73">
            <a:extLst>
              <a:ext uri="{FF2B5EF4-FFF2-40B4-BE49-F238E27FC236}">
                <a16:creationId xmlns:a16="http://schemas.microsoft.com/office/drawing/2014/main" id="{90C0C841-D2DB-4B4B-BD24-633064AD1527}"/>
              </a:ext>
            </a:extLst>
          </p:cNvPr>
          <p:cNvCxnSpPr>
            <a:cxnSpLocks/>
          </p:cNvCxnSpPr>
          <p:nvPr/>
        </p:nvCxnSpPr>
        <p:spPr>
          <a:xfrm flipH="1" flipV="1">
            <a:off x="99982" y="1495912"/>
            <a:ext cx="1720505" cy="650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5" name="Connecteur droit avec flèche 32">
            <a:extLst>
              <a:ext uri="{FF2B5EF4-FFF2-40B4-BE49-F238E27FC236}">
                <a16:creationId xmlns:a16="http://schemas.microsoft.com/office/drawing/2014/main" id="{011F5E24-A349-4AE1-BBD3-6F69D4BC422D}"/>
              </a:ext>
            </a:extLst>
          </p:cNvPr>
          <p:cNvCxnSpPr>
            <a:cxnSpLocks/>
          </p:cNvCxnSpPr>
          <p:nvPr/>
        </p:nvCxnSpPr>
        <p:spPr>
          <a:xfrm flipV="1">
            <a:off x="195432" y="2424231"/>
            <a:ext cx="1621491" cy="1346397"/>
          </a:xfrm>
          <a:prstGeom prst="bentConnector3">
            <a:avLst>
              <a:gd name="adj1" fmla="val 100127"/>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6" name="ZoneTexte 75">
            <a:extLst>
              <a:ext uri="{FF2B5EF4-FFF2-40B4-BE49-F238E27FC236}">
                <a16:creationId xmlns:a16="http://schemas.microsoft.com/office/drawing/2014/main" id="{C9F71492-BBC1-4994-A662-0380085578DB}"/>
              </a:ext>
            </a:extLst>
          </p:cNvPr>
          <p:cNvSpPr txBox="1"/>
          <p:nvPr/>
        </p:nvSpPr>
        <p:spPr>
          <a:xfrm>
            <a:off x="118820" y="3788012"/>
            <a:ext cx="2445121" cy="624210"/>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50" b="1" dirty="0">
                <a:latin typeface="Montserrat" panose="00000500000000000000" pitchFamily="2" charset="0"/>
              </a:rPr>
              <a:t>VIREMENTS</a:t>
            </a:r>
          </a:p>
          <a:p>
            <a:r>
              <a:rPr lang="fr-FR" sz="802" dirty="0">
                <a:latin typeface="Montserrat" panose="00000500000000000000" pitchFamily="2" charset="0"/>
              </a:rPr>
              <a:t>Virements SEPA depuis compte pro ou perso</a:t>
            </a:r>
          </a:p>
          <a:p>
            <a:r>
              <a:rPr lang="fr-FR" sz="802" dirty="0">
                <a:latin typeface="Montserrat" panose="00000500000000000000" pitchFamily="2" charset="0"/>
              </a:rPr>
              <a:t>Virements internationaux avec Wise</a:t>
            </a:r>
          </a:p>
          <a:p>
            <a:r>
              <a:rPr lang="fr-FR" sz="802" dirty="0">
                <a:latin typeface="Montserrat" panose="00000500000000000000" pitchFamily="2" charset="0"/>
              </a:rPr>
              <a:t>Ajout bénéficiaire</a:t>
            </a:r>
          </a:p>
        </p:txBody>
      </p:sp>
      <p:cxnSp>
        <p:nvCxnSpPr>
          <p:cNvPr id="78" name="Connecteur droit avec flèche 77">
            <a:extLst>
              <a:ext uri="{FF2B5EF4-FFF2-40B4-BE49-F238E27FC236}">
                <a16:creationId xmlns:a16="http://schemas.microsoft.com/office/drawing/2014/main" id="{191CA608-7EAA-4D61-ABF0-7CDAB3925968}"/>
              </a:ext>
            </a:extLst>
          </p:cNvPr>
          <p:cNvCxnSpPr>
            <a:cxnSpLocks/>
          </p:cNvCxnSpPr>
          <p:nvPr/>
        </p:nvCxnSpPr>
        <p:spPr>
          <a:xfrm>
            <a:off x="2467707" y="1824430"/>
            <a:ext cx="0" cy="50070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9" name="Connecteur droit 78">
            <a:extLst>
              <a:ext uri="{FF2B5EF4-FFF2-40B4-BE49-F238E27FC236}">
                <a16:creationId xmlns:a16="http://schemas.microsoft.com/office/drawing/2014/main" id="{70F76BD7-E345-4702-9AD5-358D88BC3158}"/>
              </a:ext>
            </a:extLst>
          </p:cNvPr>
          <p:cNvCxnSpPr>
            <a:cxnSpLocks/>
          </p:cNvCxnSpPr>
          <p:nvPr/>
        </p:nvCxnSpPr>
        <p:spPr>
          <a:xfrm flipH="1" flipV="1">
            <a:off x="2018226" y="1816118"/>
            <a:ext cx="1653138" cy="831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0" name="ZoneTexte 79">
            <a:extLst>
              <a:ext uri="{FF2B5EF4-FFF2-40B4-BE49-F238E27FC236}">
                <a16:creationId xmlns:a16="http://schemas.microsoft.com/office/drawing/2014/main" id="{5424DBD0-95FB-4670-A8DF-93AFA2D39B5B}"/>
              </a:ext>
            </a:extLst>
          </p:cNvPr>
          <p:cNvSpPr txBox="1"/>
          <p:nvPr/>
        </p:nvSpPr>
        <p:spPr>
          <a:xfrm>
            <a:off x="2018226" y="982073"/>
            <a:ext cx="1935311" cy="871072"/>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50" b="1">
                <a:latin typeface="Montserrat" panose="00000500000000000000" pitchFamily="2" charset="0"/>
              </a:rPr>
              <a:t>MOYENS DE PAIEMENT</a:t>
            </a:r>
          </a:p>
          <a:p>
            <a:r>
              <a:rPr lang="fr-FR" sz="802">
                <a:latin typeface="Montserrat" panose="00000500000000000000" pitchFamily="2" charset="0"/>
              </a:rPr>
              <a:t>Pilotage des cartes bancaires en SelfCare</a:t>
            </a:r>
          </a:p>
          <a:p>
            <a:r>
              <a:rPr lang="fr-FR" sz="802">
                <a:latin typeface="Montserrat" panose="00000500000000000000" pitchFamily="2" charset="0"/>
              </a:rPr>
              <a:t>Renvoi vers les sites historiques pour la gestion des prélèvements, commande de chéquiers</a:t>
            </a:r>
          </a:p>
        </p:txBody>
      </p:sp>
      <p:cxnSp>
        <p:nvCxnSpPr>
          <p:cNvPr id="81" name="Connecteur droit avec flèche 80">
            <a:extLst>
              <a:ext uri="{FF2B5EF4-FFF2-40B4-BE49-F238E27FC236}">
                <a16:creationId xmlns:a16="http://schemas.microsoft.com/office/drawing/2014/main" id="{B8809BBC-F2EC-42BD-8F68-4ACA9D901A92}"/>
              </a:ext>
            </a:extLst>
          </p:cNvPr>
          <p:cNvCxnSpPr>
            <a:cxnSpLocks/>
          </p:cNvCxnSpPr>
          <p:nvPr/>
        </p:nvCxnSpPr>
        <p:spPr>
          <a:xfrm flipV="1">
            <a:off x="3169067" y="2424231"/>
            <a:ext cx="0" cy="116204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2" name="Connecteur droit 81">
            <a:extLst>
              <a:ext uri="{FF2B5EF4-FFF2-40B4-BE49-F238E27FC236}">
                <a16:creationId xmlns:a16="http://schemas.microsoft.com/office/drawing/2014/main" id="{7A3FD886-6F63-4B9A-B9C1-82E9C2EE8157}"/>
              </a:ext>
            </a:extLst>
          </p:cNvPr>
          <p:cNvCxnSpPr>
            <a:cxnSpLocks/>
          </p:cNvCxnSpPr>
          <p:nvPr/>
        </p:nvCxnSpPr>
        <p:spPr>
          <a:xfrm flipH="1">
            <a:off x="2510261" y="3592196"/>
            <a:ext cx="1587731"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3" name="ZoneTexte 82">
            <a:extLst>
              <a:ext uri="{FF2B5EF4-FFF2-40B4-BE49-F238E27FC236}">
                <a16:creationId xmlns:a16="http://schemas.microsoft.com/office/drawing/2014/main" id="{DA9C57B1-72B7-4089-8689-F15DB60FCAC7}"/>
              </a:ext>
            </a:extLst>
          </p:cNvPr>
          <p:cNvSpPr txBox="1"/>
          <p:nvPr/>
        </p:nvSpPr>
        <p:spPr>
          <a:xfrm>
            <a:off x="2692850" y="3607868"/>
            <a:ext cx="1935311" cy="500778"/>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50" b="1" dirty="0">
                <a:latin typeface="Montserrat" panose="00000500000000000000" pitchFamily="2" charset="0"/>
              </a:rPr>
              <a:t>ASSURANCES</a:t>
            </a:r>
          </a:p>
          <a:p>
            <a:r>
              <a:rPr lang="fr-FR" sz="802" dirty="0">
                <a:latin typeface="Montserrat" panose="00000500000000000000" pitchFamily="2" charset="0"/>
              </a:rPr>
              <a:t>Consultation des contrats d’assurance</a:t>
            </a:r>
          </a:p>
        </p:txBody>
      </p:sp>
      <p:cxnSp>
        <p:nvCxnSpPr>
          <p:cNvPr id="84" name="Connecteur droit avec flèche 53">
            <a:extLst>
              <a:ext uri="{FF2B5EF4-FFF2-40B4-BE49-F238E27FC236}">
                <a16:creationId xmlns:a16="http://schemas.microsoft.com/office/drawing/2014/main" id="{7D5F9FE6-F66A-413D-AE5F-F24BEB0E0067}"/>
              </a:ext>
            </a:extLst>
          </p:cNvPr>
          <p:cNvCxnSpPr>
            <a:cxnSpLocks/>
          </p:cNvCxnSpPr>
          <p:nvPr/>
        </p:nvCxnSpPr>
        <p:spPr>
          <a:xfrm rot="5400000">
            <a:off x="3633082" y="1523336"/>
            <a:ext cx="826643" cy="771795"/>
          </a:xfrm>
          <a:prstGeom prst="bentConnector3">
            <a:avLst>
              <a:gd name="adj1" fmla="val 50000"/>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5" name="ZoneTexte 84">
            <a:extLst>
              <a:ext uri="{FF2B5EF4-FFF2-40B4-BE49-F238E27FC236}">
                <a16:creationId xmlns:a16="http://schemas.microsoft.com/office/drawing/2014/main" id="{6E790C37-D9E5-469A-92C8-5F09B8DEAD60}"/>
              </a:ext>
            </a:extLst>
          </p:cNvPr>
          <p:cNvSpPr txBox="1"/>
          <p:nvPr/>
        </p:nvSpPr>
        <p:spPr>
          <a:xfrm>
            <a:off x="4484932" y="1354839"/>
            <a:ext cx="1935311" cy="623248"/>
          </a:xfrm>
          <a:prstGeom prst="rect">
            <a:avLst/>
          </a:prstGeom>
          <a:noFill/>
        </p:spPr>
        <p:txBody>
          <a:bodyPr wrap="square" lIns="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50" b="1">
                <a:latin typeface="Montserrat"/>
              </a:rPr>
              <a:t>DOCUMENTS</a:t>
            </a:r>
          </a:p>
          <a:p>
            <a:r>
              <a:rPr lang="fr-FR" sz="800">
                <a:latin typeface="Montserrat"/>
              </a:rPr>
              <a:t>Digital Box</a:t>
            </a:r>
          </a:p>
          <a:p>
            <a:r>
              <a:rPr lang="fr-FR" sz="800">
                <a:latin typeface="Montserrat"/>
              </a:rPr>
              <a:t>Echange de documents</a:t>
            </a:r>
          </a:p>
          <a:p>
            <a:r>
              <a:rPr lang="fr-FR" sz="800">
                <a:latin typeface="Montserrat"/>
              </a:rPr>
              <a:t>RIB/IBAN</a:t>
            </a:r>
          </a:p>
        </p:txBody>
      </p:sp>
      <p:cxnSp>
        <p:nvCxnSpPr>
          <p:cNvPr id="86" name="Connecteur droit avec flèche 60">
            <a:extLst>
              <a:ext uri="{FF2B5EF4-FFF2-40B4-BE49-F238E27FC236}">
                <a16:creationId xmlns:a16="http://schemas.microsoft.com/office/drawing/2014/main" id="{624B93BA-D844-4A88-BACC-479695D1B139}"/>
              </a:ext>
            </a:extLst>
          </p:cNvPr>
          <p:cNvCxnSpPr>
            <a:cxnSpLocks/>
          </p:cNvCxnSpPr>
          <p:nvPr/>
        </p:nvCxnSpPr>
        <p:spPr>
          <a:xfrm rot="16200000" flipV="1">
            <a:off x="3926005" y="2660407"/>
            <a:ext cx="2309329" cy="1830875"/>
          </a:xfrm>
          <a:prstGeom prst="bentConnector3">
            <a:avLst>
              <a:gd name="adj1" fmla="val 230"/>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7" name="Connecteur droit avec flèche 86">
            <a:extLst>
              <a:ext uri="{FF2B5EF4-FFF2-40B4-BE49-F238E27FC236}">
                <a16:creationId xmlns:a16="http://schemas.microsoft.com/office/drawing/2014/main" id="{74AF555F-541E-4CF3-9CC4-66560C886392}"/>
              </a:ext>
            </a:extLst>
          </p:cNvPr>
          <p:cNvCxnSpPr>
            <a:cxnSpLocks/>
          </p:cNvCxnSpPr>
          <p:nvPr/>
        </p:nvCxnSpPr>
        <p:spPr>
          <a:xfrm>
            <a:off x="7136842" y="1827074"/>
            <a:ext cx="0" cy="50070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8" name="Connecteur droit 87">
            <a:extLst>
              <a:ext uri="{FF2B5EF4-FFF2-40B4-BE49-F238E27FC236}">
                <a16:creationId xmlns:a16="http://schemas.microsoft.com/office/drawing/2014/main" id="{0C97FBD4-DF8E-4ADC-873F-2B4A33F61A75}"/>
              </a:ext>
            </a:extLst>
          </p:cNvPr>
          <p:cNvCxnSpPr>
            <a:cxnSpLocks/>
          </p:cNvCxnSpPr>
          <p:nvPr/>
        </p:nvCxnSpPr>
        <p:spPr>
          <a:xfrm flipH="1" flipV="1">
            <a:off x="6669172" y="1827074"/>
            <a:ext cx="1595268" cy="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9" name="ZoneTexte 88">
            <a:extLst>
              <a:ext uri="{FF2B5EF4-FFF2-40B4-BE49-F238E27FC236}">
                <a16:creationId xmlns:a16="http://schemas.microsoft.com/office/drawing/2014/main" id="{82F2D901-3F25-4DC7-8A55-B652CCEA6DDB}"/>
              </a:ext>
            </a:extLst>
          </p:cNvPr>
          <p:cNvSpPr txBox="1"/>
          <p:nvPr/>
        </p:nvSpPr>
        <p:spPr>
          <a:xfrm>
            <a:off x="6669172" y="989286"/>
            <a:ext cx="1935311" cy="871072"/>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50" b="1">
                <a:latin typeface="Montserrat" panose="00000500000000000000" pitchFamily="2" charset="0"/>
              </a:rPr>
              <a:t>CONTACT</a:t>
            </a:r>
          </a:p>
          <a:p>
            <a:r>
              <a:rPr lang="fr-FR" sz="802">
                <a:latin typeface="Montserrat" panose="00000500000000000000" pitchFamily="2" charset="0"/>
              </a:rPr>
              <a:t>Fiche conseiller</a:t>
            </a:r>
          </a:p>
          <a:p>
            <a:r>
              <a:rPr lang="fr-FR" sz="802">
                <a:latin typeface="Montserrat" panose="00000500000000000000" pitchFamily="2" charset="0"/>
              </a:rPr>
              <a:t>Numéros utiles</a:t>
            </a:r>
          </a:p>
          <a:p>
            <a:r>
              <a:rPr lang="fr-FR" sz="802">
                <a:latin typeface="Montserrat" panose="00000500000000000000" pitchFamily="2" charset="0"/>
              </a:rPr>
              <a:t>Urgence</a:t>
            </a:r>
          </a:p>
          <a:p>
            <a:r>
              <a:rPr lang="fr-FR" sz="802">
                <a:latin typeface="Montserrat" panose="00000500000000000000" pitchFamily="2" charset="0"/>
              </a:rPr>
              <a:t>Déclarer un bug, faire des suggestions</a:t>
            </a:r>
          </a:p>
        </p:txBody>
      </p:sp>
      <p:cxnSp>
        <p:nvCxnSpPr>
          <p:cNvPr id="90" name="Connecteur droit avec flèche 71">
            <a:extLst>
              <a:ext uri="{FF2B5EF4-FFF2-40B4-BE49-F238E27FC236}">
                <a16:creationId xmlns:a16="http://schemas.microsoft.com/office/drawing/2014/main" id="{E813FD16-AAF1-4E87-B003-563092C746D8}"/>
              </a:ext>
            </a:extLst>
          </p:cNvPr>
          <p:cNvCxnSpPr>
            <a:cxnSpLocks/>
          </p:cNvCxnSpPr>
          <p:nvPr/>
        </p:nvCxnSpPr>
        <p:spPr>
          <a:xfrm rot="5400000" flipH="1" flipV="1">
            <a:off x="6484283" y="2877633"/>
            <a:ext cx="1939064" cy="1327299"/>
          </a:xfrm>
          <a:prstGeom prst="bentConnector3">
            <a:avLst>
              <a:gd name="adj1" fmla="val -104"/>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1" name="ZoneTexte 90">
            <a:extLst>
              <a:ext uri="{FF2B5EF4-FFF2-40B4-BE49-F238E27FC236}">
                <a16:creationId xmlns:a16="http://schemas.microsoft.com/office/drawing/2014/main" id="{B840B026-ECAB-4271-AD8B-F9DDC6B51C3F}"/>
              </a:ext>
            </a:extLst>
          </p:cNvPr>
          <p:cNvSpPr txBox="1"/>
          <p:nvPr/>
        </p:nvSpPr>
        <p:spPr>
          <a:xfrm>
            <a:off x="6586960" y="3653695"/>
            <a:ext cx="1580814" cy="871072"/>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r"/>
            <a:r>
              <a:rPr lang="fr-FR" sz="1050" b="1">
                <a:latin typeface="Montserrat" panose="00000500000000000000" pitchFamily="2" charset="0"/>
              </a:rPr>
              <a:t>PROFIL et REGLAGES</a:t>
            </a:r>
          </a:p>
          <a:p>
            <a:pPr algn="r"/>
            <a:r>
              <a:rPr lang="fr-FR" sz="802">
                <a:latin typeface="Montserrat" panose="00000500000000000000" pitchFamily="2" charset="0"/>
              </a:rPr>
              <a:t>Consultation, mise à</a:t>
            </a:r>
          </a:p>
          <a:p>
            <a:pPr algn="r"/>
            <a:r>
              <a:rPr lang="fr-FR" sz="802">
                <a:latin typeface="Montserrat" panose="00000500000000000000" pitchFamily="2" charset="0"/>
              </a:rPr>
              <a:t>jour des coordonnées</a:t>
            </a:r>
          </a:p>
          <a:p>
            <a:pPr algn="r"/>
            <a:r>
              <a:rPr lang="fr-FR" sz="802">
                <a:latin typeface="Montserrat" panose="00000500000000000000" pitchFamily="2" charset="0"/>
              </a:rPr>
              <a:t>Mentions légales, RGPD</a:t>
            </a:r>
          </a:p>
          <a:p>
            <a:pPr algn="r"/>
            <a:r>
              <a:rPr lang="fr-FR" sz="802" b="1">
                <a:latin typeface="Montserrat" panose="00000500000000000000" pitchFamily="2" charset="0"/>
              </a:rPr>
              <a:t>Retour à l’ancien site</a:t>
            </a:r>
          </a:p>
          <a:p>
            <a:pPr algn="r"/>
            <a:r>
              <a:rPr lang="fr-FR" sz="802" b="1">
                <a:latin typeface="Montserrat" panose="00000500000000000000" pitchFamily="2" charset="0"/>
              </a:rPr>
              <a:t>DECONNEXION</a:t>
            </a:r>
          </a:p>
        </p:txBody>
      </p:sp>
      <p:sp>
        <p:nvSpPr>
          <p:cNvPr id="92" name="ZoneTexte 91">
            <a:extLst>
              <a:ext uri="{FF2B5EF4-FFF2-40B4-BE49-F238E27FC236}">
                <a16:creationId xmlns:a16="http://schemas.microsoft.com/office/drawing/2014/main" id="{582F43FE-4C9F-4AFF-A741-F34CF032054A}"/>
              </a:ext>
            </a:extLst>
          </p:cNvPr>
          <p:cNvSpPr txBox="1"/>
          <p:nvPr/>
        </p:nvSpPr>
        <p:spPr>
          <a:xfrm>
            <a:off x="4254620" y="3867552"/>
            <a:ext cx="1935311" cy="871072"/>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50" b="1">
                <a:latin typeface="Montserrat" panose="00000500000000000000" pitchFamily="2" charset="0"/>
              </a:rPr>
              <a:t>SOUSCRIRE</a:t>
            </a:r>
          </a:p>
          <a:p>
            <a:r>
              <a:rPr lang="fr-FR" sz="802">
                <a:latin typeface="Montserrat" panose="00000500000000000000" pitchFamily="2" charset="0"/>
              </a:rPr>
              <a:t>Consultation des offres bancaires disponibles à titre particulier et professionnel.</a:t>
            </a:r>
          </a:p>
          <a:p>
            <a:r>
              <a:rPr lang="fr-FR" sz="802">
                <a:latin typeface="Montserrat" panose="00000500000000000000" pitchFamily="2" charset="0"/>
              </a:rPr>
              <a:t>Reprise des demandes en cours (jusqu’à la signature)</a:t>
            </a:r>
          </a:p>
        </p:txBody>
      </p:sp>
      <p:sp>
        <p:nvSpPr>
          <p:cNvPr id="93" name="Rectangle : coins arrondis 92">
            <a:extLst>
              <a:ext uri="{FF2B5EF4-FFF2-40B4-BE49-F238E27FC236}">
                <a16:creationId xmlns:a16="http://schemas.microsoft.com/office/drawing/2014/main" id="{AA10A084-2757-434C-AF08-47CBDE6E7DA0}"/>
              </a:ext>
            </a:extLst>
          </p:cNvPr>
          <p:cNvSpPr/>
          <p:nvPr/>
        </p:nvSpPr>
        <p:spPr>
          <a:xfrm>
            <a:off x="2825914" y="4083031"/>
            <a:ext cx="919319" cy="440114"/>
          </a:xfrm>
          <a:custGeom>
            <a:avLst/>
            <a:gdLst>
              <a:gd name="connsiteX0" fmla="*/ 0 w 919319"/>
              <a:gd name="connsiteY0" fmla="*/ 23933 h 440114"/>
              <a:gd name="connsiteX1" fmla="*/ 23933 w 919319"/>
              <a:gd name="connsiteY1" fmla="*/ 0 h 440114"/>
              <a:gd name="connsiteX2" fmla="*/ 895386 w 919319"/>
              <a:gd name="connsiteY2" fmla="*/ 0 h 440114"/>
              <a:gd name="connsiteX3" fmla="*/ 919319 w 919319"/>
              <a:gd name="connsiteY3" fmla="*/ 23933 h 440114"/>
              <a:gd name="connsiteX4" fmla="*/ 919319 w 919319"/>
              <a:gd name="connsiteY4" fmla="*/ 416181 h 440114"/>
              <a:gd name="connsiteX5" fmla="*/ 895386 w 919319"/>
              <a:gd name="connsiteY5" fmla="*/ 440114 h 440114"/>
              <a:gd name="connsiteX6" fmla="*/ 23933 w 919319"/>
              <a:gd name="connsiteY6" fmla="*/ 440114 h 440114"/>
              <a:gd name="connsiteX7" fmla="*/ 0 w 919319"/>
              <a:gd name="connsiteY7" fmla="*/ 416181 h 440114"/>
              <a:gd name="connsiteX8" fmla="*/ 0 w 919319"/>
              <a:gd name="connsiteY8" fmla="*/ 23933 h 44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319" h="440114" extrusionOk="0">
                <a:moveTo>
                  <a:pt x="0" y="23933"/>
                </a:moveTo>
                <a:cubicBezTo>
                  <a:pt x="247" y="11435"/>
                  <a:pt x="10835" y="-1844"/>
                  <a:pt x="23933" y="0"/>
                </a:cubicBezTo>
                <a:cubicBezTo>
                  <a:pt x="175362" y="-71286"/>
                  <a:pt x="671096" y="-33515"/>
                  <a:pt x="895386" y="0"/>
                </a:cubicBezTo>
                <a:cubicBezTo>
                  <a:pt x="908852" y="87"/>
                  <a:pt x="919414" y="11378"/>
                  <a:pt x="919319" y="23933"/>
                </a:cubicBezTo>
                <a:cubicBezTo>
                  <a:pt x="925529" y="84026"/>
                  <a:pt x="904226" y="343031"/>
                  <a:pt x="919319" y="416181"/>
                </a:cubicBezTo>
                <a:cubicBezTo>
                  <a:pt x="919253" y="428277"/>
                  <a:pt x="910575" y="441753"/>
                  <a:pt x="895386" y="440114"/>
                </a:cubicBezTo>
                <a:cubicBezTo>
                  <a:pt x="673303" y="513646"/>
                  <a:pt x="274755" y="472296"/>
                  <a:pt x="23933" y="440114"/>
                </a:cubicBezTo>
                <a:cubicBezTo>
                  <a:pt x="10100" y="440278"/>
                  <a:pt x="628" y="428088"/>
                  <a:pt x="0" y="416181"/>
                </a:cubicBezTo>
                <a:cubicBezTo>
                  <a:pt x="-34981" y="262524"/>
                  <a:pt x="32720" y="70203"/>
                  <a:pt x="0" y="23933"/>
                </a:cubicBezTo>
                <a:close/>
              </a:path>
            </a:pathLst>
          </a:custGeom>
          <a:noFill/>
          <a:ln w="3175">
            <a:solidFill>
              <a:srgbClr val="00B050"/>
            </a:solidFill>
            <a:extLst>
              <a:ext uri="{C807C97D-BFC1-408E-A445-0C87EB9F89A2}">
                <ask:lineSketchStyleProps xmlns:ask="http://schemas.microsoft.com/office/drawing/2018/sketchyshapes" sd="2840074279">
                  <a:prstGeom prst="roundRect">
                    <a:avLst>
                      <a:gd name="adj" fmla="val 543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pt-BR" altLang="en-US" sz="1000" i="1">
                <a:solidFill>
                  <a:srgbClr val="00B050"/>
                </a:solidFill>
                <a:highlight>
                  <a:srgbClr val="FFFF00"/>
                </a:highlight>
                <a:latin typeface="Montserrat" panose="00000500000000000000" pitchFamily="2" charset="0"/>
                <a:sym typeface="Cabin Condensed"/>
              </a:rPr>
              <a:t>MAJ du</a:t>
            </a:r>
          </a:p>
          <a:p>
            <a:pPr algn="ctr"/>
            <a:r>
              <a:rPr lang="pt-BR" altLang="en-US" sz="1000" i="1">
                <a:solidFill>
                  <a:srgbClr val="00B050"/>
                </a:solidFill>
                <a:highlight>
                  <a:srgbClr val="FFFF00"/>
                </a:highlight>
                <a:latin typeface="Montserrat" panose="00000500000000000000" pitchFamily="2" charset="0"/>
                <a:sym typeface="Cabin Condensed"/>
              </a:rPr>
              <a:t>19/10</a:t>
            </a:r>
            <a:endParaRPr lang="fr-FR" sz="1100">
              <a:highlight>
                <a:srgbClr val="FFFF00"/>
              </a:highlight>
              <a:latin typeface="Montserrat" panose="00000500000000000000" pitchFamily="2" charset="0"/>
            </a:endParaRPr>
          </a:p>
        </p:txBody>
      </p:sp>
      <p:sp>
        <p:nvSpPr>
          <p:cNvPr id="94" name="Rectangle 93">
            <a:extLst>
              <a:ext uri="{FF2B5EF4-FFF2-40B4-BE49-F238E27FC236}">
                <a16:creationId xmlns:a16="http://schemas.microsoft.com/office/drawing/2014/main" id="{B3257031-8880-41C8-A2F7-7765694D4B8F}"/>
              </a:ext>
            </a:extLst>
          </p:cNvPr>
          <p:cNvSpPr/>
          <p:nvPr/>
        </p:nvSpPr>
        <p:spPr>
          <a:xfrm>
            <a:off x="2876731" y="2252339"/>
            <a:ext cx="494444" cy="199458"/>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Rectangle 94">
            <a:extLst>
              <a:ext uri="{FF2B5EF4-FFF2-40B4-BE49-F238E27FC236}">
                <a16:creationId xmlns:a16="http://schemas.microsoft.com/office/drawing/2014/main" id="{54C5D650-919F-4AF4-BECD-2D62C8E4AD84}"/>
              </a:ext>
            </a:extLst>
          </p:cNvPr>
          <p:cNvSpPr/>
          <p:nvPr/>
        </p:nvSpPr>
        <p:spPr>
          <a:xfrm>
            <a:off x="2647396" y="3620416"/>
            <a:ext cx="1177003" cy="199458"/>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09817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5311D44D-BBA2-4DB4-89B0-5CE1D313955D}"/>
              </a:ext>
            </a:extLst>
          </p:cNvPr>
          <p:cNvSpPr/>
          <p:nvPr/>
        </p:nvSpPr>
        <p:spPr>
          <a:xfrm>
            <a:off x="1397930" y="977175"/>
            <a:ext cx="1762937" cy="307339"/>
          </a:xfrm>
          <a:prstGeom prst="roundRect">
            <a:avLst/>
          </a:prstGeom>
          <a:solidFill>
            <a:schemeClr val="bg1"/>
          </a:solidFill>
          <a:ln>
            <a:solidFill>
              <a:srgbClr val="F0DBE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tx1"/>
                </a:solidFill>
                <a:latin typeface="Montserrat" panose="00000500000000000000" pitchFamily="2" charset="0"/>
              </a:rPr>
              <a:t>espace Particulier</a:t>
            </a:r>
          </a:p>
        </p:txBody>
      </p:sp>
      <p:sp>
        <p:nvSpPr>
          <p:cNvPr id="5" name="Rectangle : coins arrondis 4">
            <a:extLst>
              <a:ext uri="{FF2B5EF4-FFF2-40B4-BE49-F238E27FC236}">
                <a16:creationId xmlns:a16="http://schemas.microsoft.com/office/drawing/2014/main" id="{C5897F64-F423-42E7-B523-1A16BC938E03}"/>
              </a:ext>
            </a:extLst>
          </p:cNvPr>
          <p:cNvSpPr/>
          <p:nvPr/>
        </p:nvSpPr>
        <p:spPr>
          <a:xfrm>
            <a:off x="5370487" y="995261"/>
            <a:ext cx="1944563" cy="289253"/>
          </a:xfrm>
          <a:prstGeom prst="roundRect">
            <a:avLst/>
          </a:prstGeom>
          <a:solidFill>
            <a:schemeClr val="bg1"/>
          </a:solidFill>
          <a:ln>
            <a:solidFill>
              <a:srgbClr val="A6A6A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tx1"/>
                </a:solidFill>
                <a:latin typeface="Montserrat" panose="00000500000000000000" pitchFamily="2" charset="0"/>
              </a:rPr>
              <a:t>espace Professionnel</a:t>
            </a:r>
          </a:p>
        </p:txBody>
      </p:sp>
      <p:cxnSp>
        <p:nvCxnSpPr>
          <p:cNvPr id="10" name="Connecteur droit 9">
            <a:extLst>
              <a:ext uri="{FF2B5EF4-FFF2-40B4-BE49-F238E27FC236}">
                <a16:creationId xmlns:a16="http://schemas.microsoft.com/office/drawing/2014/main" id="{171D6401-0BBC-4C9B-A8E0-1B7EE93717AE}"/>
              </a:ext>
            </a:extLst>
          </p:cNvPr>
          <p:cNvCxnSpPr/>
          <p:nvPr/>
        </p:nvCxnSpPr>
        <p:spPr>
          <a:xfrm>
            <a:off x="4572000" y="995261"/>
            <a:ext cx="0" cy="4088803"/>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3931E3A0-C6DB-426F-A59A-86941492877F}"/>
              </a:ext>
            </a:extLst>
          </p:cNvPr>
          <p:cNvSpPr txBox="1"/>
          <p:nvPr/>
        </p:nvSpPr>
        <p:spPr>
          <a:xfrm rot="20426308">
            <a:off x="3041665" y="1023478"/>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22" name="ZoneTexte 21">
            <a:extLst>
              <a:ext uri="{FF2B5EF4-FFF2-40B4-BE49-F238E27FC236}">
                <a16:creationId xmlns:a16="http://schemas.microsoft.com/office/drawing/2014/main" id="{388D771B-AFEC-4128-A887-395D4BC03034}"/>
              </a:ext>
            </a:extLst>
          </p:cNvPr>
          <p:cNvSpPr txBox="1"/>
          <p:nvPr/>
        </p:nvSpPr>
        <p:spPr>
          <a:xfrm rot="20426308">
            <a:off x="7215164" y="1023477"/>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sp>
        <p:nvSpPr>
          <p:cNvPr id="13" name="Titre 1">
            <a:extLst>
              <a:ext uri="{FF2B5EF4-FFF2-40B4-BE49-F238E27FC236}">
                <a16:creationId xmlns:a16="http://schemas.microsoft.com/office/drawing/2014/main" id="{A3E7BED0-80E0-4095-A3FE-8CFA5E0F35E7}"/>
              </a:ext>
            </a:extLst>
          </p:cNvPr>
          <p:cNvSpPr>
            <a:spLocks noGrp="1"/>
          </p:cNvSpPr>
          <p:nvPr>
            <p:ph type="title"/>
          </p:nvPr>
        </p:nvSpPr>
        <p:spPr>
          <a:xfrm>
            <a:off x="414390" y="253990"/>
            <a:ext cx="5285526" cy="432000"/>
          </a:xfrm>
        </p:spPr>
        <p:txBody>
          <a:bodyPr/>
          <a:lstStyle/>
          <a:p>
            <a:r>
              <a:rPr lang="fr-FR" sz="2000"/>
              <a:t>COMPTE : Synthèse</a:t>
            </a:r>
          </a:p>
        </p:txBody>
      </p:sp>
      <p:sp>
        <p:nvSpPr>
          <p:cNvPr id="19" name="ZoneTexte 18">
            <a:extLst>
              <a:ext uri="{FF2B5EF4-FFF2-40B4-BE49-F238E27FC236}">
                <a16:creationId xmlns:a16="http://schemas.microsoft.com/office/drawing/2014/main" id="{98F26ECB-3059-408B-9B3B-406BA49ABBDC}"/>
              </a:ext>
            </a:extLst>
          </p:cNvPr>
          <p:cNvSpPr txBox="1"/>
          <p:nvPr/>
        </p:nvSpPr>
        <p:spPr>
          <a:xfrm rot="20426308">
            <a:off x="7968008" y="120358"/>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20" name="ZoneTexte 19">
            <a:extLst>
              <a:ext uri="{FF2B5EF4-FFF2-40B4-BE49-F238E27FC236}">
                <a16:creationId xmlns:a16="http://schemas.microsoft.com/office/drawing/2014/main" id="{A07C27F5-4048-4AAC-9D43-66A42A4F86F3}"/>
              </a:ext>
            </a:extLst>
          </p:cNvPr>
          <p:cNvSpPr txBox="1"/>
          <p:nvPr/>
        </p:nvSpPr>
        <p:spPr>
          <a:xfrm rot="20426308">
            <a:off x="8408982" y="276879"/>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pic>
        <p:nvPicPr>
          <p:cNvPr id="26" name="Image 25">
            <a:extLst>
              <a:ext uri="{FF2B5EF4-FFF2-40B4-BE49-F238E27FC236}">
                <a16:creationId xmlns:a16="http://schemas.microsoft.com/office/drawing/2014/main" id="{71E7816B-5BFD-4BE3-ADD5-5EC60E646BF2}"/>
              </a:ext>
            </a:extLst>
          </p:cNvPr>
          <p:cNvPicPr>
            <a:picLocks noChangeAspect="1"/>
          </p:cNvPicPr>
          <p:nvPr/>
        </p:nvPicPr>
        <p:blipFill>
          <a:blip r:embed="rId3"/>
          <a:srcRect/>
          <a:stretch/>
        </p:blipFill>
        <p:spPr>
          <a:xfrm>
            <a:off x="550635" y="1555093"/>
            <a:ext cx="3506023" cy="3058668"/>
          </a:xfrm>
          <a:prstGeom prst="rect">
            <a:avLst/>
          </a:prstGeom>
          <a:effectLst>
            <a:outerShdw blurRad="50800" dist="38100" dir="2700000" algn="tl" rotWithShape="0">
              <a:prstClr val="black">
                <a:alpha val="40000"/>
              </a:prstClr>
            </a:outerShdw>
          </a:effectLst>
        </p:spPr>
      </p:pic>
      <p:sp>
        <p:nvSpPr>
          <p:cNvPr id="27" name="Ellipse 26">
            <a:extLst>
              <a:ext uri="{FF2B5EF4-FFF2-40B4-BE49-F238E27FC236}">
                <a16:creationId xmlns:a16="http://schemas.microsoft.com/office/drawing/2014/main" id="{612CE0DF-F0F5-4538-A8C6-2CFF244ACBBD}"/>
              </a:ext>
            </a:extLst>
          </p:cNvPr>
          <p:cNvSpPr/>
          <p:nvPr/>
        </p:nvSpPr>
        <p:spPr>
          <a:xfrm>
            <a:off x="2512730" y="2471369"/>
            <a:ext cx="398903" cy="398903"/>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a:extLst>
              <a:ext uri="{FF2B5EF4-FFF2-40B4-BE49-F238E27FC236}">
                <a16:creationId xmlns:a16="http://schemas.microsoft.com/office/drawing/2014/main" id="{D71FA699-1E53-4017-8AA2-74DA0200E44D}"/>
              </a:ext>
            </a:extLst>
          </p:cNvPr>
          <p:cNvPicPr>
            <a:picLocks noChangeAspect="1"/>
          </p:cNvPicPr>
          <p:nvPr/>
        </p:nvPicPr>
        <p:blipFill>
          <a:blip r:embed="rId4"/>
          <a:srcRect/>
          <a:stretch/>
        </p:blipFill>
        <p:spPr>
          <a:xfrm>
            <a:off x="4955969" y="1555093"/>
            <a:ext cx="3838328" cy="3058668"/>
          </a:xfrm>
          <a:prstGeom prst="rect">
            <a:avLst/>
          </a:prstGeom>
          <a:effectLst>
            <a:outerShdw blurRad="50800" dist="38100" dir="2700000" algn="tl" rotWithShape="0">
              <a:prstClr val="black">
                <a:alpha val="40000"/>
              </a:prstClr>
            </a:outerShdw>
          </a:effectLst>
        </p:spPr>
      </p:pic>
      <p:sp>
        <p:nvSpPr>
          <p:cNvPr id="29" name="Ellipse 28">
            <a:extLst>
              <a:ext uri="{FF2B5EF4-FFF2-40B4-BE49-F238E27FC236}">
                <a16:creationId xmlns:a16="http://schemas.microsoft.com/office/drawing/2014/main" id="{BAFC1E55-2B3E-40D9-8059-DA20256C25EA}"/>
              </a:ext>
            </a:extLst>
          </p:cNvPr>
          <p:cNvSpPr/>
          <p:nvPr/>
        </p:nvSpPr>
        <p:spPr>
          <a:xfrm>
            <a:off x="370106" y="2030764"/>
            <a:ext cx="2015512" cy="224972"/>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2EA470F9-F2BC-4486-A29F-E802917D25EF}"/>
              </a:ext>
            </a:extLst>
          </p:cNvPr>
          <p:cNvSpPr/>
          <p:nvPr/>
        </p:nvSpPr>
        <p:spPr>
          <a:xfrm>
            <a:off x="4859621" y="2079172"/>
            <a:ext cx="2015512" cy="224972"/>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a:extLst>
              <a:ext uri="{FF2B5EF4-FFF2-40B4-BE49-F238E27FC236}">
                <a16:creationId xmlns:a16="http://schemas.microsoft.com/office/drawing/2014/main" id="{35108F77-E542-4D8B-ADB8-3018B6728D18}"/>
              </a:ext>
            </a:extLst>
          </p:cNvPr>
          <p:cNvSpPr/>
          <p:nvPr/>
        </p:nvSpPr>
        <p:spPr>
          <a:xfrm>
            <a:off x="2760778" y="2020447"/>
            <a:ext cx="914400" cy="91440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AEAD5D6E-DC6A-44FC-BEA8-61F535143B3F}"/>
              </a:ext>
            </a:extLst>
          </p:cNvPr>
          <p:cNvSpPr/>
          <p:nvPr/>
        </p:nvSpPr>
        <p:spPr>
          <a:xfrm>
            <a:off x="7134194" y="2406794"/>
            <a:ext cx="398903" cy="398903"/>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Ellipse 32">
            <a:extLst>
              <a:ext uri="{FF2B5EF4-FFF2-40B4-BE49-F238E27FC236}">
                <a16:creationId xmlns:a16="http://schemas.microsoft.com/office/drawing/2014/main" id="{428F5FE5-B428-4668-A640-8621E8FEA7D9}"/>
              </a:ext>
            </a:extLst>
          </p:cNvPr>
          <p:cNvSpPr/>
          <p:nvPr/>
        </p:nvSpPr>
        <p:spPr>
          <a:xfrm>
            <a:off x="7382242" y="1955872"/>
            <a:ext cx="914400" cy="91440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00521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9C0FE9-8505-404F-A906-5F2F4FF07628}"/>
              </a:ext>
            </a:extLst>
          </p:cNvPr>
          <p:cNvSpPr>
            <a:spLocks noGrp="1"/>
          </p:cNvSpPr>
          <p:nvPr>
            <p:ph type="title"/>
          </p:nvPr>
        </p:nvSpPr>
        <p:spPr>
          <a:xfrm>
            <a:off x="432962" y="531536"/>
            <a:ext cx="7945907" cy="432000"/>
          </a:xfrm>
        </p:spPr>
        <p:txBody>
          <a:bodyPr/>
          <a:lstStyle/>
          <a:p>
            <a:r>
              <a:rPr lang="fr-FR" sz="2000" dirty="0"/>
              <a:t>COMPTE </a:t>
            </a:r>
            <a:r>
              <a:rPr lang="fr-FR" sz="2000"/>
              <a:t>: nouvelle rubrique « financements » (credits pros, credits baux…) dans la synthèse</a:t>
            </a:r>
            <a:endParaRPr lang="fr-FR" sz="2000" dirty="0"/>
          </a:p>
        </p:txBody>
      </p:sp>
      <p:pic>
        <p:nvPicPr>
          <p:cNvPr id="34" name="Picture 2" descr="Résultat de recherche d'images pour &quot;caisse d'épargne la banque nouvelle définition&quot;">
            <a:hlinkClick r:id="rId3"/>
            <a:extLst>
              <a:ext uri="{FF2B5EF4-FFF2-40B4-BE49-F238E27FC236}">
                <a16:creationId xmlns:a16="http://schemas.microsoft.com/office/drawing/2014/main" id="{74F968E5-DB7E-494E-A15C-36B60BE02E8E}"/>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t="-1320"/>
          <a:stretch/>
        </p:blipFill>
        <p:spPr bwMode="auto">
          <a:xfrm>
            <a:off x="8749751" y="13013"/>
            <a:ext cx="316496" cy="39847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a:extLst>
              <a:ext uri="{FF2B5EF4-FFF2-40B4-BE49-F238E27FC236}">
                <a16:creationId xmlns:a16="http://schemas.microsoft.com/office/drawing/2014/main" id="{6071DE5D-34F1-4263-857A-1746B08A10F1}"/>
              </a:ext>
            </a:extLst>
          </p:cNvPr>
          <p:cNvGrpSpPr/>
          <p:nvPr/>
        </p:nvGrpSpPr>
        <p:grpSpPr>
          <a:xfrm>
            <a:off x="8107068" y="43256"/>
            <a:ext cx="1107695" cy="736460"/>
            <a:chOff x="4470261" y="27154"/>
            <a:chExt cx="1107695" cy="736460"/>
          </a:xfrm>
        </p:grpSpPr>
        <p:sp>
          <p:nvSpPr>
            <p:cNvPr id="23" name="ZoneTexte 22">
              <a:extLst>
                <a:ext uri="{FF2B5EF4-FFF2-40B4-BE49-F238E27FC236}">
                  <a16:creationId xmlns:a16="http://schemas.microsoft.com/office/drawing/2014/main" id="{B964F9DF-8A56-4B72-BC71-77672821ADE1}"/>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24" name="ZoneTexte 23">
              <a:extLst>
                <a:ext uri="{FF2B5EF4-FFF2-40B4-BE49-F238E27FC236}">
                  <a16:creationId xmlns:a16="http://schemas.microsoft.com/office/drawing/2014/main" id="{815E7E82-D4E7-4B23-9B3A-8CC135A18316}"/>
                </a:ext>
              </a:extLst>
            </p:cNvPr>
            <p:cNvSpPr txBox="1"/>
            <p:nvPr/>
          </p:nvSpPr>
          <p:spPr>
            <a:xfrm rot="20426308">
              <a:off x="4788118" y="2715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sp>
        <p:nvSpPr>
          <p:cNvPr id="38" name="ZoneTexte 37">
            <a:extLst>
              <a:ext uri="{FF2B5EF4-FFF2-40B4-BE49-F238E27FC236}">
                <a16:creationId xmlns:a16="http://schemas.microsoft.com/office/drawing/2014/main" id="{D5B5E62B-3A5E-431B-BD38-06FE6F175C1F}"/>
              </a:ext>
            </a:extLst>
          </p:cNvPr>
          <p:cNvSpPr txBox="1"/>
          <p:nvPr/>
        </p:nvSpPr>
        <p:spPr>
          <a:xfrm>
            <a:off x="1171533" y="3793586"/>
            <a:ext cx="184731" cy="300082"/>
          </a:xfrm>
          <a:prstGeom prst="rect">
            <a:avLst/>
          </a:prstGeom>
          <a:noFill/>
        </p:spPr>
        <p:txBody>
          <a:bodyPr wrap="none" rtlCol="0">
            <a:spAutoFit/>
          </a:bodyPr>
          <a:lstStyle/>
          <a:p>
            <a:pPr defTabSz="685800">
              <a:defRPr/>
            </a:pPr>
            <a:endParaRPr lang="fr-FR" sz="1350" kern="1200">
              <a:solidFill>
                <a:prstClr val="black"/>
              </a:solidFill>
              <a:latin typeface="Calibri" panose="020F0502020204030204"/>
              <a:ea typeface="+mn-ea"/>
              <a:cs typeface="+mn-cs"/>
            </a:endParaRPr>
          </a:p>
        </p:txBody>
      </p:sp>
      <p:pic>
        <p:nvPicPr>
          <p:cNvPr id="39" name="Image 38">
            <a:extLst>
              <a:ext uri="{FF2B5EF4-FFF2-40B4-BE49-F238E27FC236}">
                <a16:creationId xmlns:a16="http://schemas.microsoft.com/office/drawing/2014/main" id="{AFE454BC-EAEB-4B80-BF09-F6EBC0245705}"/>
              </a:ext>
            </a:extLst>
          </p:cNvPr>
          <p:cNvPicPr>
            <a:picLocks noChangeAspect="1"/>
          </p:cNvPicPr>
          <p:nvPr/>
        </p:nvPicPr>
        <p:blipFill>
          <a:blip r:embed="rId5"/>
          <a:stretch>
            <a:fillRect/>
          </a:stretch>
        </p:blipFill>
        <p:spPr>
          <a:xfrm>
            <a:off x="1171533" y="1108637"/>
            <a:ext cx="6247574" cy="3438224"/>
          </a:xfrm>
          <a:prstGeom prst="rect">
            <a:avLst/>
          </a:prstGeom>
          <a:effectLst>
            <a:outerShdw blurRad="63500" sx="102000" sy="102000" algn="ctr" rotWithShape="0">
              <a:prstClr val="black">
                <a:alpha val="40000"/>
              </a:prstClr>
            </a:outerShdw>
          </a:effectLst>
        </p:spPr>
      </p:pic>
      <p:sp>
        <p:nvSpPr>
          <p:cNvPr id="40" name="Rectangle : coins arrondis 39">
            <a:extLst>
              <a:ext uri="{FF2B5EF4-FFF2-40B4-BE49-F238E27FC236}">
                <a16:creationId xmlns:a16="http://schemas.microsoft.com/office/drawing/2014/main" id="{47D961B8-F163-4105-9172-57B1120CA978}"/>
              </a:ext>
            </a:extLst>
          </p:cNvPr>
          <p:cNvSpPr/>
          <p:nvPr/>
        </p:nvSpPr>
        <p:spPr>
          <a:xfrm>
            <a:off x="1859108" y="3866828"/>
            <a:ext cx="3228975" cy="763729"/>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kern="1200">
              <a:solidFill>
                <a:prstClr val="white"/>
              </a:solidFill>
              <a:latin typeface="Calibri" panose="020F0502020204030204"/>
            </a:endParaRPr>
          </a:p>
        </p:txBody>
      </p:sp>
      <p:pic>
        <p:nvPicPr>
          <p:cNvPr id="41" name="Image 40">
            <a:extLst>
              <a:ext uri="{FF2B5EF4-FFF2-40B4-BE49-F238E27FC236}">
                <a16:creationId xmlns:a16="http://schemas.microsoft.com/office/drawing/2014/main" id="{F366235B-8924-4358-8747-1239D733C01A}"/>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11200"/>
                    </a14:imgEffect>
                    <a14:imgEffect>
                      <a14:saturation sat="274000"/>
                    </a14:imgEffect>
                  </a14:imgLayer>
                </a14:imgProps>
              </a:ext>
              <a:ext uri="{28A0092B-C50C-407E-A947-70E740481C1C}">
                <a14:useLocalDpi xmlns:a14="http://schemas.microsoft.com/office/drawing/2010/main" val="0"/>
              </a:ext>
            </a:extLst>
          </a:blip>
          <a:stretch>
            <a:fillRect/>
          </a:stretch>
        </p:blipFill>
        <p:spPr>
          <a:xfrm rot="16517089" flipH="1" flipV="1">
            <a:off x="5069909" y="3906943"/>
            <a:ext cx="913216" cy="913216"/>
          </a:xfrm>
          <a:prstGeom prst="rect">
            <a:avLst/>
          </a:prstGeom>
        </p:spPr>
      </p:pic>
      <p:sp>
        <p:nvSpPr>
          <p:cNvPr id="42" name="Rectangle 41">
            <a:extLst>
              <a:ext uri="{FF2B5EF4-FFF2-40B4-BE49-F238E27FC236}">
                <a16:creationId xmlns:a16="http://schemas.microsoft.com/office/drawing/2014/main" id="{6607849C-8637-48D9-A41A-2C1F662408E2}"/>
              </a:ext>
            </a:extLst>
          </p:cNvPr>
          <p:cNvSpPr/>
          <p:nvPr/>
        </p:nvSpPr>
        <p:spPr>
          <a:xfrm>
            <a:off x="1678946" y="3943627"/>
            <a:ext cx="1177003" cy="199458"/>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 coins arrondis 47">
            <a:extLst>
              <a:ext uri="{FF2B5EF4-FFF2-40B4-BE49-F238E27FC236}">
                <a16:creationId xmlns:a16="http://schemas.microsoft.com/office/drawing/2014/main" id="{FD6BD39B-BEDD-44CD-A607-B9478ACCF5AD}"/>
              </a:ext>
            </a:extLst>
          </p:cNvPr>
          <p:cNvSpPr/>
          <p:nvPr/>
        </p:nvSpPr>
        <p:spPr>
          <a:xfrm>
            <a:off x="90873" y="3603242"/>
            <a:ext cx="919319" cy="440114"/>
          </a:xfrm>
          <a:custGeom>
            <a:avLst/>
            <a:gdLst>
              <a:gd name="connsiteX0" fmla="*/ 0 w 919319"/>
              <a:gd name="connsiteY0" fmla="*/ 23933 h 440114"/>
              <a:gd name="connsiteX1" fmla="*/ 23933 w 919319"/>
              <a:gd name="connsiteY1" fmla="*/ 0 h 440114"/>
              <a:gd name="connsiteX2" fmla="*/ 895386 w 919319"/>
              <a:gd name="connsiteY2" fmla="*/ 0 h 440114"/>
              <a:gd name="connsiteX3" fmla="*/ 919319 w 919319"/>
              <a:gd name="connsiteY3" fmla="*/ 23933 h 440114"/>
              <a:gd name="connsiteX4" fmla="*/ 919319 w 919319"/>
              <a:gd name="connsiteY4" fmla="*/ 416181 h 440114"/>
              <a:gd name="connsiteX5" fmla="*/ 895386 w 919319"/>
              <a:gd name="connsiteY5" fmla="*/ 440114 h 440114"/>
              <a:gd name="connsiteX6" fmla="*/ 23933 w 919319"/>
              <a:gd name="connsiteY6" fmla="*/ 440114 h 440114"/>
              <a:gd name="connsiteX7" fmla="*/ 0 w 919319"/>
              <a:gd name="connsiteY7" fmla="*/ 416181 h 440114"/>
              <a:gd name="connsiteX8" fmla="*/ 0 w 919319"/>
              <a:gd name="connsiteY8" fmla="*/ 23933 h 44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319" h="440114" extrusionOk="0">
                <a:moveTo>
                  <a:pt x="0" y="23933"/>
                </a:moveTo>
                <a:cubicBezTo>
                  <a:pt x="247" y="11435"/>
                  <a:pt x="10835" y="-1844"/>
                  <a:pt x="23933" y="0"/>
                </a:cubicBezTo>
                <a:cubicBezTo>
                  <a:pt x="175362" y="-71286"/>
                  <a:pt x="671096" y="-33515"/>
                  <a:pt x="895386" y="0"/>
                </a:cubicBezTo>
                <a:cubicBezTo>
                  <a:pt x="908852" y="87"/>
                  <a:pt x="919414" y="11378"/>
                  <a:pt x="919319" y="23933"/>
                </a:cubicBezTo>
                <a:cubicBezTo>
                  <a:pt x="925529" y="84026"/>
                  <a:pt x="904226" y="343031"/>
                  <a:pt x="919319" y="416181"/>
                </a:cubicBezTo>
                <a:cubicBezTo>
                  <a:pt x="919253" y="428277"/>
                  <a:pt x="910575" y="441753"/>
                  <a:pt x="895386" y="440114"/>
                </a:cubicBezTo>
                <a:cubicBezTo>
                  <a:pt x="673303" y="513646"/>
                  <a:pt x="274755" y="472296"/>
                  <a:pt x="23933" y="440114"/>
                </a:cubicBezTo>
                <a:cubicBezTo>
                  <a:pt x="10100" y="440278"/>
                  <a:pt x="628" y="428088"/>
                  <a:pt x="0" y="416181"/>
                </a:cubicBezTo>
                <a:cubicBezTo>
                  <a:pt x="-34981" y="262524"/>
                  <a:pt x="32720" y="70203"/>
                  <a:pt x="0" y="23933"/>
                </a:cubicBezTo>
                <a:close/>
              </a:path>
            </a:pathLst>
          </a:custGeom>
          <a:noFill/>
          <a:ln w="3175">
            <a:solidFill>
              <a:srgbClr val="00B050"/>
            </a:solidFill>
            <a:extLst>
              <a:ext uri="{C807C97D-BFC1-408E-A445-0C87EB9F89A2}">
                <ask:lineSketchStyleProps xmlns:ask="http://schemas.microsoft.com/office/drawing/2018/sketchyshapes" sd="2840074279">
                  <a:prstGeom prst="roundRect">
                    <a:avLst>
                      <a:gd name="adj" fmla="val 543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pt-BR" altLang="en-US" sz="1000" i="1">
                <a:solidFill>
                  <a:srgbClr val="00B050"/>
                </a:solidFill>
                <a:highlight>
                  <a:srgbClr val="FFFF00"/>
                </a:highlight>
                <a:latin typeface="Montserrat" panose="00000500000000000000" pitchFamily="2" charset="0"/>
                <a:sym typeface="Cabin Condensed"/>
              </a:rPr>
              <a:t>MAJ </a:t>
            </a:r>
          </a:p>
          <a:p>
            <a:pPr algn="ctr"/>
            <a:r>
              <a:rPr lang="pt-BR" altLang="en-US" sz="1000" i="1">
                <a:solidFill>
                  <a:srgbClr val="00B050"/>
                </a:solidFill>
                <a:highlight>
                  <a:srgbClr val="FFFF00"/>
                </a:highlight>
                <a:latin typeface="Montserrat" panose="00000500000000000000" pitchFamily="2" charset="0"/>
                <a:sym typeface="Cabin Condensed"/>
              </a:rPr>
              <a:t>19/10</a:t>
            </a:r>
            <a:endParaRPr lang="fr-FR" sz="1100">
              <a:highlight>
                <a:srgbClr val="FFFF00"/>
              </a:highlight>
              <a:latin typeface="Montserrat" panose="00000500000000000000" pitchFamily="2" charset="0"/>
            </a:endParaRPr>
          </a:p>
        </p:txBody>
      </p:sp>
    </p:spTree>
    <p:extLst>
      <p:ext uri="{BB962C8B-B14F-4D97-AF65-F5344CB8AC3E}">
        <p14:creationId xmlns:p14="http://schemas.microsoft.com/office/powerpoint/2010/main" val="2106510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9C0FE9-8505-404F-A906-5F2F4FF07628}"/>
              </a:ext>
            </a:extLst>
          </p:cNvPr>
          <p:cNvSpPr>
            <a:spLocks noGrp="1"/>
          </p:cNvSpPr>
          <p:nvPr>
            <p:ph type="title"/>
          </p:nvPr>
        </p:nvSpPr>
        <p:spPr>
          <a:xfrm>
            <a:off x="365404" y="241244"/>
            <a:ext cx="7219467" cy="432000"/>
          </a:xfrm>
        </p:spPr>
        <p:txBody>
          <a:bodyPr/>
          <a:lstStyle/>
          <a:p>
            <a:r>
              <a:rPr lang="fr-FR" sz="2000"/>
              <a:t>COMPTEs : detail</a:t>
            </a:r>
            <a:endParaRPr lang="fr-FR" sz="2000" dirty="0"/>
          </a:p>
        </p:txBody>
      </p:sp>
      <p:grpSp>
        <p:nvGrpSpPr>
          <p:cNvPr id="11" name="Groupe 10">
            <a:extLst>
              <a:ext uri="{FF2B5EF4-FFF2-40B4-BE49-F238E27FC236}">
                <a16:creationId xmlns:a16="http://schemas.microsoft.com/office/drawing/2014/main" id="{6071DE5D-34F1-4263-857A-1746B08A10F1}"/>
              </a:ext>
            </a:extLst>
          </p:cNvPr>
          <p:cNvGrpSpPr/>
          <p:nvPr/>
        </p:nvGrpSpPr>
        <p:grpSpPr>
          <a:xfrm>
            <a:off x="8036305" y="0"/>
            <a:ext cx="1107695" cy="736460"/>
            <a:chOff x="4470261" y="27154"/>
            <a:chExt cx="1107695" cy="736460"/>
          </a:xfrm>
        </p:grpSpPr>
        <p:sp>
          <p:nvSpPr>
            <p:cNvPr id="23" name="ZoneTexte 22">
              <a:extLst>
                <a:ext uri="{FF2B5EF4-FFF2-40B4-BE49-F238E27FC236}">
                  <a16:creationId xmlns:a16="http://schemas.microsoft.com/office/drawing/2014/main" id="{B964F9DF-8A56-4B72-BC71-77672821ADE1}"/>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24" name="ZoneTexte 23">
              <a:extLst>
                <a:ext uri="{FF2B5EF4-FFF2-40B4-BE49-F238E27FC236}">
                  <a16:creationId xmlns:a16="http://schemas.microsoft.com/office/drawing/2014/main" id="{815E7E82-D4E7-4B23-9B3A-8CC135A18316}"/>
                </a:ext>
              </a:extLst>
            </p:cNvPr>
            <p:cNvSpPr txBox="1"/>
            <p:nvPr/>
          </p:nvSpPr>
          <p:spPr>
            <a:xfrm rot="20426308">
              <a:off x="4788118" y="2715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sp>
        <p:nvSpPr>
          <p:cNvPr id="26" name="Rectangle 25">
            <a:extLst>
              <a:ext uri="{FF2B5EF4-FFF2-40B4-BE49-F238E27FC236}">
                <a16:creationId xmlns:a16="http://schemas.microsoft.com/office/drawing/2014/main" id="{36286F07-7224-4B79-A764-A32D720D99EB}"/>
              </a:ext>
            </a:extLst>
          </p:cNvPr>
          <p:cNvSpPr/>
          <p:nvPr/>
        </p:nvSpPr>
        <p:spPr>
          <a:xfrm>
            <a:off x="8203997" y="4774610"/>
            <a:ext cx="936172" cy="370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8" name="Groupe 27">
            <a:extLst>
              <a:ext uri="{FF2B5EF4-FFF2-40B4-BE49-F238E27FC236}">
                <a16:creationId xmlns:a16="http://schemas.microsoft.com/office/drawing/2014/main" id="{BDD339B3-12F1-4CD3-9261-EBCDC13DC1D2}"/>
              </a:ext>
            </a:extLst>
          </p:cNvPr>
          <p:cNvGrpSpPr/>
          <p:nvPr/>
        </p:nvGrpSpPr>
        <p:grpSpPr>
          <a:xfrm>
            <a:off x="246514" y="1054536"/>
            <a:ext cx="3940564" cy="3344218"/>
            <a:chOff x="246514" y="1054536"/>
            <a:chExt cx="3940564" cy="3344218"/>
          </a:xfrm>
        </p:grpSpPr>
        <p:pic>
          <p:nvPicPr>
            <p:cNvPr id="34" name="Image 4">
              <a:extLst>
                <a:ext uri="{FF2B5EF4-FFF2-40B4-BE49-F238E27FC236}">
                  <a16:creationId xmlns:a16="http://schemas.microsoft.com/office/drawing/2014/main" id="{97242E2D-0D83-4CC5-8FD4-1D5598CFC895}"/>
                </a:ext>
              </a:extLst>
            </p:cNvPr>
            <p:cNvPicPr>
              <a:picLocks noChangeAspect="1"/>
            </p:cNvPicPr>
            <p:nvPr/>
          </p:nvPicPr>
          <p:blipFill>
            <a:blip r:embed="rId3"/>
            <a:srcRect/>
            <a:stretch/>
          </p:blipFill>
          <p:spPr>
            <a:xfrm>
              <a:off x="246514" y="1054536"/>
              <a:ext cx="3940564" cy="3344218"/>
            </a:xfrm>
            <a:prstGeom prst="rect">
              <a:avLst/>
            </a:prstGeom>
            <a:effectLst>
              <a:outerShdw blurRad="50800" dist="38100" dir="2700000" algn="tl" rotWithShape="0">
                <a:prstClr val="black">
                  <a:alpha val="40000"/>
                </a:prstClr>
              </a:outerShdw>
            </a:effectLst>
          </p:spPr>
        </p:pic>
        <p:pic>
          <p:nvPicPr>
            <p:cNvPr id="35" name="Image 34">
              <a:extLst>
                <a:ext uri="{FF2B5EF4-FFF2-40B4-BE49-F238E27FC236}">
                  <a16:creationId xmlns:a16="http://schemas.microsoft.com/office/drawing/2014/main" id="{09981386-7565-43C3-AC24-9DF6D1FE05C0}"/>
                </a:ext>
              </a:extLst>
            </p:cNvPr>
            <p:cNvPicPr>
              <a:picLocks noChangeAspect="1"/>
            </p:cNvPicPr>
            <p:nvPr/>
          </p:nvPicPr>
          <p:blipFill rotWithShape="1">
            <a:blip r:embed="rId4"/>
            <a:srcRect l="3150" t="23438"/>
            <a:stretch/>
          </p:blipFill>
          <p:spPr>
            <a:xfrm>
              <a:off x="263487" y="1798091"/>
              <a:ext cx="3917106" cy="2440411"/>
            </a:xfrm>
            <a:prstGeom prst="rect">
              <a:avLst/>
            </a:prstGeom>
          </p:spPr>
        </p:pic>
      </p:grpSp>
      <p:pic>
        <p:nvPicPr>
          <p:cNvPr id="36" name="Image 5">
            <a:extLst>
              <a:ext uri="{FF2B5EF4-FFF2-40B4-BE49-F238E27FC236}">
                <a16:creationId xmlns:a16="http://schemas.microsoft.com/office/drawing/2014/main" id="{0914BCDE-D8F5-4813-809E-7AC035C6055F}"/>
              </a:ext>
            </a:extLst>
          </p:cNvPr>
          <p:cNvPicPr>
            <a:picLocks noChangeAspect="1"/>
          </p:cNvPicPr>
          <p:nvPr/>
        </p:nvPicPr>
        <p:blipFill>
          <a:blip r:embed="rId5"/>
          <a:srcRect/>
          <a:stretch/>
        </p:blipFill>
        <p:spPr>
          <a:xfrm>
            <a:off x="4576648" y="977691"/>
            <a:ext cx="1982401" cy="2853455"/>
          </a:xfrm>
          <a:prstGeom prst="rect">
            <a:avLst/>
          </a:prstGeom>
          <a:effectLst>
            <a:outerShdw blurRad="50800" dist="38100" dir="2700000" algn="tl" rotWithShape="0">
              <a:prstClr val="black">
                <a:alpha val="40000"/>
              </a:prstClr>
            </a:outerShdw>
          </a:effectLst>
        </p:spPr>
      </p:pic>
      <p:pic>
        <p:nvPicPr>
          <p:cNvPr id="37" name="Image 7">
            <a:extLst>
              <a:ext uri="{FF2B5EF4-FFF2-40B4-BE49-F238E27FC236}">
                <a16:creationId xmlns:a16="http://schemas.microsoft.com/office/drawing/2014/main" id="{2BD45962-F258-470D-9CB8-D81C6DC08959}"/>
              </a:ext>
            </a:extLst>
          </p:cNvPr>
          <p:cNvPicPr>
            <a:picLocks noChangeAspect="1"/>
          </p:cNvPicPr>
          <p:nvPr/>
        </p:nvPicPr>
        <p:blipFill>
          <a:blip r:embed="rId6"/>
          <a:stretch>
            <a:fillRect/>
          </a:stretch>
        </p:blipFill>
        <p:spPr>
          <a:xfrm>
            <a:off x="6939236" y="946150"/>
            <a:ext cx="1753416" cy="4114800"/>
          </a:xfrm>
          <a:prstGeom prst="rect">
            <a:avLst/>
          </a:prstGeom>
          <a:effectLst>
            <a:outerShdw blurRad="50800" dist="38100" dir="2700000" algn="tl" rotWithShape="0">
              <a:prstClr val="black">
                <a:alpha val="40000"/>
              </a:prstClr>
            </a:outerShdw>
          </a:effectLst>
        </p:spPr>
      </p:pic>
      <p:cxnSp>
        <p:nvCxnSpPr>
          <p:cNvPr id="38" name="Connecteur droit avec flèche 37">
            <a:extLst>
              <a:ext uri="{FF2B5EF4-FFF2-40B4-BE49-F238E27FC236}">
                <a16:creationId xmlns:a16="http://schemas.microsoft.com/office/drawing/2014/main" id="{DBE2B361-C2FB-4052-A06A-5E55FC358ED3}"/>
              </a:ext>
            </a:extLst>
          </p:cNvPr>
          <p:cNvCxnSpPr>
            <a:cxnSpLocks/>
          </p:cNvCxnSpPr>
          <p:nvPr/>
        </p:nvCxnSpPr>
        <p:spPr>
          <a:xfrm flipV="1">
            <a:off x="2509308" y="4245604"/>
            <a:ext cx="1" cy="445604"/>
          </a:xfrm>
          <a:prstGeom prst="straightConnector1">
            <a:avLst/>
          </a:prstGeom>
          <a:ln>
            <a:solidFill>
              <a:srgbClr val="A6A6A6"/>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9E496845-8DFF-4CF3-814D-91D593F5A4B5}"/>
              </a:ext>
            </a:extLst>
          </p:cNvPr>
          <p:cNvCxnSpPr>
            <a:cxnSpLocks/>
          </p:cNvCxnSpPr>
          <p:nvPr/>
        </p:nvCxnSpPr>
        <p:spPr>
          <a:xfrm flipH="1">
            <a:off x="2509309" y="4691208"/>
            <a:ext cx="1499014" cy="7943"/>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id="{6B620001-FFBD-4D65-BE59-F59224284FD2}"/>
              </a:ext>
            </a:extLst>
          </p:cNvPr>
          <p:cNvCxnSpPr>
            <a:cxnSpLocks/>
          </p:cNvCxnSpPr>
          <p:nvPr/>
        </p:nvCxnSpPr>
        <p:spPr>
          <a:xfrm>
            <a:off x="5958118" y="1679673"/>
            <a:ext cx="943429" cy="0"/>
          </a:xfrm>
          <a:prstGeom prst="straightConnector1">
            <a:avLst/>
          </a:prstGeom>
          <a:ln>
            <a:solidFill>
              <a:srgbClr val="A6A6A6"/>
            </a:solidFill>
            <a:tailEnd type="triangle"/>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062BF963-76A1-441B-91E6-CAE5FADD1F7C}"/>
              </a:ext>
            </a:extLst>
          </p:cNvPr>
          <p:cNvSpPr txBox="1"/>
          <p:nvPr/>
        </p:nvSpPr>
        <p:spPr>
          <a:xfrm>
            <a:off x="4178400" y="4217254"/>
            <a:ext cx="1761046" cy="400110"/>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r"/>
            <a:r>
              <a:rPr lang="fr-FR" sz="1000" b="1">
                <a:latin typeface="Montserrat" panose="00000500000000000000" pitchFamily="2" charset="0"/>
              </a:rPr>
              <a:t>CATÉGORISATION </a:t>
            </a:r>
            <a:r>
              <a:rPr lang="fr-FR" sz="1000">
                <a:latin typeface="Montserrat" panose="00000500000000000000" pitchFamily="2" charset="0"/>
              </a:rPr>
              <a:t>pro des opérations</a:t>
            </a:r>
          </a:p>
        </p:txBody>
      </p:sp>
      <p:cxnSp>
        <p:nvCxnSpPr>
          <p:cNvPr id="42" name="Connecteur droit avec flèche 41">
            <a:extLst>
              <a:ext uri="{FF2B5EF4-FFF2-40B4-BE49-F238E27FC236}">
                <a16:creationId xmlns:a16="http://schemas.microsoft.com/office/drawing/2014/main" id="{EF90F3CC-E99F-42DC-85C2-0471F63C0BD1}"/>
              </a:ext>
            </a:extLst>
          </p:cNvPr>
          <p:cNvCxnSpPr>
            <a:cxnSpLocks/>
          </p:cNvCxnSpPr>
          <p:nvPr/>
        </p:nvCxnSpPr>
        <p:spPr>
          <a:xfrm flipV="1">
            <a:off x="6491718" y="2896262"/>
            <a:ext cx="0" cy="1232246"/>
          </a:xfrm>
          <a:prstGeom prst="straightConnector1">
            <a:avLst/>
          </a:prstGeom>
          <a:ln>
            <a:solidFill>
              <a:srgbClr val="A6A6A6"/>
            </a:solidFill>
            <a:tailEnd type="triangle"/>
          </a:ln>
        </p:spPr>
        <p:style>
          <a:lnRef idx="1">
            <a:schemeClr val="accent1"/>
          </a:lnRef>
          <a:fillRef idx="0">
            <a:schemeClr val="accent1"/>
          </a:fillRef>
          <a:effectRef idx="0">
            <a:schemeClr val="accent1"/>
          </a:effectRef>
          <a:fontRef idx="minor">
            <a:schemeClr val="tx1"/>
          </a:fontRef>
        </p:style>
      </p:cxnSp>
      <p:sp>
        <p:nvSpPr>
          <p:cNvPr id="43" name="ZoneTexte 42">
            <a:extLst>
              <a:ext uri="{FF2B5EF4-FFF2-40B4-BE49-F238E27FC236}">
                <a16:creationId xmlns:a16="http://schemas.microsoft.com/office/drawing/2014/main" id="{657E4008-A192-48B2-8A06-7BB6CF17D6C8}"/>
              </a:ext>
            </a:extLst>
          </p:cNvPr>
          <p:cNvSpPr txBox="1"/>
          <p:nvPr/>
        </p:nvSpPr>
        <p:spPr>
          <a:xfrm>
            <a:off x="4799580" y="3919398"/>
            <a:ext cx="1827159" cy="246221"/>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00" b="1">
                <a:latin typeface="Montserrat" panose="00000500000000000000" pitchFamily="2" charset="0"/>
              </a:rPr>
              <a:t>POINTAGE</a:t>
            </a:r>
            <a:r>
              <a:rPr lang="fr-FR" sz="1000">
                <a:latin typeface="Montserrat" panose="00000500000000000000" pitchFamily="2" charset="0"/>
              </a:rPr>
              <a:t> des opérations</a:t>
            </a:r>
          </a:p>
        </p:txBody>
      </p:sp>
      <p:cxnSp>
        <p:nvCxnSpPr>
          <p:cNvPr id="44" name="Connecteur droit 43">
            <a:extLst>
              <a:ext uri="{FF2B5EF4-FFF2-40B4-BE49-F238E27FC236}">
                <a16:creationId xmlns:a16="http://schemas.microsoft.com/office/drawing/2014/main" id="{59CCAA6D-967B-4BC9-AF64-4A85A0357B42}"/>
              </a:ext>
            </a:extLst>
          </p:cNvPr>
          <p:cNvCxnSpPr>
            <a:cxnSpLocks/>
          </p:cNvCxnSpPr>
          <p:nvPr/>
        </p:nvCxnSpPr>
        <p:spPr>
          <a:xfrm flipH="1" flipV="1">
            <a:off x="4867783" y="4128508"/>
            <a:ext cx="1623935" cy="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45" name="Connecteur droit avec flèche 28">
            <a:extLst>
              <a:ext uri="{FF2B5EF4-FFF2-40B4-BE49-F238E27FC236}">
                <a16:creationId xmlns:a16="http://schemas.microsoft.com/office/drawing/2014/main" id="{A02FE829-22B8-4A3F-BDA1-8C70E59CD44C}"/>
              </a:ext>
            </a:extLst>
          </p:cNvPr>
          <p:cNvCxnSpPr>
            <a:cxnSpLocks/>
          </p:cNvCxnSpPr>
          <p:nvPr/>
        </p:nvCxnSpPr>
        <p:spPr>
          <a:xfrm>
            <a:off x="341971" y="964826"/>
            <a:ext cx="2379166" cy="254495"/>
          </a:xfrm>
          <a:prstGeom prst="bentConnector3">
            <a:avLst>
              <a:gd name="adj1" fmla="val 99995"/>
            </a:avLst>
          </a:prstGeom>
          <a:ln>
            <a:solidFill>
              <a:srgbClr val="A6A6A6"/>
            </a:solidFill>
            <a:tailEnd type="triangle"/>
          </a:ln>
        </p:spPr>
        <p:style>
          <a:lnRef idx="1">
            <a:schemeClr val="accent1"/>
          </a:lnRef>
          <a:fillRef idx="0">
            <a:schemeClr val="accent1"/>
          </a:fillRef>
          <a:effectRef idx="0">
            <a:schemeClr val="accent1"/>
          </a:effectRef>
          <a:fontRef idx="minor">
            <a:schemeClr val="tx1"/>
          </a:fontRef>
        </p:style>
      </p:cxnSp>
      <p:sp>
        <p:nvSpPr>
          <p:cNvPr id="46" name="ZoneTexte 45">
            <a:extLst>
              <a:ext uri="{FF2B5EF4-FFF2-40B4-BE49-F238E27FC236}">
                <a16:creationId xmlns:a16="http://schemas.microsoft.com/office/drawing/2014/main" id="{B23A4008-261F-4043-996B-8B3FDDD81B22}"/>
              </a:ext>
            </a:extLst>
          </p:cNvPr>
          <p:cNvSpPr txBox="1"/>
          <p:nvPr/>
        </p:nvSpPr>
        <p:spPr>
          <a:xfrm>
            <a:off x="263487" y="709894"/>
            <a:ext cx="4439365" cy="261610"/>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100" b="1">
                <a:latin typeface="Montserrat" panose="00000500000000000000" pitchFamily="2" charset="0"/>
              </a:rPr>
              <a:t>DÉTAIL</a:t>
            </a:r>
            <a:r>
              <a:rPr lang="fr-FR" sz="1100">
                <a:latin typeface="Montserrat" panose="00000500000000000000" pitchFamily="2" charset="0"/>
              </a:rPr>
              <a:t> </a:t>
            </a:r>
            <a:r>
              <a:rPr lang="fr-FR" sz="1100" b="1">
                <a:latin typeface="Montserrat" panose="00000500000000000000" pitchFamily="2" charset="0"/>
              </a:rPr>
              <a:t>compte </a:t>
            </a:r>
            <a:r>
              <a:rPr lang="fr-FR" sz="1100">
                <a:latin typeface="Montserrat" panose="00000500000000000000" pitchFamily="2" charset="0"/>
              </a:rPr>
              <a:t>(en 1 clic à partir de la synthèse)</a:t>
            </a:r>
          </a:p>
        </p:txBody>
      </p:sp>
      <p:sp>
        <p:nvSpPr>
          <p:cNvPr id="47" name="Rectangle 46">
            <a:extLst>
              <a:ext uri="{FF2B5EF4-FFF2-40B4-BE49-F238E27FC236}">
                <a16:creationId xmlns:a16="http://schemas.microsoft.com/office/drawing/2014/main" id="{BAFB46D2-D29B-410E-AEBF-385868DE41ED}"/>
              </a:ext>
            </a:extLst>
          </p:cNvPr>
          <p:cNvSpPr/>
          <p:nvPr/>
        </p:nvSpPr>
        <p:spPr>
          <a:xfrm>
            <a:off x="2463779" y="4475123"/>
            <a:ext cx="1620957" cy="246221"/>
          </a:xfrm>
          <a:prstGeom prst="rect">
            <a:avLst/>
          </a:prstGeom>
        </p:spPr>
        <p:txBody>
          <a:bodyPr wrap="none">
            <a:spAutoFit/>
          </a:bodyPr>
          <a:lstStyle/>
          <a:p>
            <a:r>
              <a:rPr lang="fr-FR" sz="1000">
                <a:latin typeface="Montserrat"/>
              </a:rPr>
              <a:t>Historique sur 26 mois</a:t>
            </a:r>
          </a:p>
        </p:txBody>
      </p:sp>
      <p:sp>
        <p:nvSpPr>
          <p:cNvPr id="48" name="Rectangle 47">
            <a:extLst>
              <a:ext uri="{FF2B5EF4-FFF2-40B4-BE49-F238E27FC236}">
                <a16:creationId xmlns:a16="http://schemas.microsoft.com/office/drawing/2014/main" id="{C850F99D-EE9D-465F-ABAF-92F3A52CCA46}"/>
              </a:ext>
            </a:extLst>
          </p:cNvPr>
          <p:cNvSpPr/>
          <p:nvPr/>
        </p:nvSpPr>
        <p:spPr>
          <a:xfrm>
            <a:off x="341971" y="3515034"/>
            <a:ext cx="2676998" cy="186109"/>
          </a:xfrm>
          <a:prstGeom prst="rect">
            <a:avLst/>
          </a:prstGeom>
          <a:noFill/>
          <a:ln w="9525">
            <a:solidFill>
              <a:srgbClr val="EC18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8F3D0A27-F470-4667-BF4B-AF708C9AD1B2}"/>
              </a:ext>
            </a:extLst>
          </p:cNvPr>
          <p:cNvSpPr/>
          <p:nvPr/>
        </p:nvSpPr>
        <p:spPr>
          <a:xfrm>
            <a:off x="4480694" y="494690"/>
            <a:ext cx="2280927" cy="415498"/>
          </a:xfrm>
          <a:prstGeom prst="rect">
            <a:avLst/>
          </a:prstGeom>
        </p:spPr>
        <p:txBody>
          <a:bodyPr wrap="square">
            <a:spAutoFit/>
          </a:bodyPr>
          <a:lstStyle/>
          <a:p>
            <a:r>
              <a:rPr lang="fr-FR" sz="1100" b="1">
                <a:latin typeface="Montserrat" panose="00000500000000000000" pitchFamily="2" charset="0"/>
              </a:rPr>
              <a:t>DÉTAIL</a:t>
            </a:r>
            <a:r>
              <a:rPr lang="fr-FR" sz="1100">
                <a:latin typeface="Montserrat" panose="00000500000000000000" pitchFamily="2" charset="0"/>
              </a:rPr>
              <a:t> </a:t>
            </a:r>
            <a:r>
              <a:rPr lang="fr-FR" sz="1100" b="1">
                <a:latin typeface="Montserrat" panose="00000500000000000000" pitchFamily="2" charset="0"/>
              </a:rPr>
              <a:t>opération </a:t>
            </a:r>
          </a:p>
          <a:p>
            <a:r>
              <a:rPr lang="fr-FR" sz="1000">
                <a:latin typeface="Montserrat" panose="00000500000000000000" pitchFamily="2" charset="0"/>
              </a:rPr>
              <a:t>(en 1 clic à partir de l’historique)</a:t>
            </a:r>
          </a:p>
        </p:txBody>
      </p:sp>
      <p:pic>
        <p:nvPicPr>
          <p:cNvPr id="50" name="Image 49">
            <a:extLst>
              <a:ext uri="{FF2B5EF4-FFF2-40B4-BE49-F238E27FC236}">
                <a16:creationId xmlns:a16="http://schemas.microsoft.com/office/drawing/2014/main" id="{0C9FDF76-0AC5-4921-8A44-B19F0C224DFC}"/>
              </a:ext>
            </a:extLst>
          </p:cNvPr>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a:off x="2056721" y="3548105"/>
            <a:ext cx="275129" cy="380829"/>
          </a:xfrm>
          <a:prstGeom prst="rect">
            <a:avLst/>
          </a:prstGeom>
        </p:spPr>
      </p:pic>
      <p:cxnSp>
        <p:nvCxnSpPr>
          <p:cNvPr id="51" name="Connecteur droit 50">
            <a:extLst>
              <a:ext uri="{FF2B5EF4-FFF2-40B4-BE49-F238E27FC236}">
                <a16:creationId xmlns:a16="http://schemas.microsoft.com/office/drawing/2014/main" id="{479B1C1C-7232-45D1-B972-CBC9175B245D}"/>
              </a:ext>
            </a:extLst>
          </p:cNvPr>
          <p:cNvCxnSpPr>
            <a:cxnSpLocks/>
          </p:cNvCxnSpPr>
          <p:nvPr/>
        </p:nvCxnSpPr>
        <p:spPr>
          <a:xfrm flipV="1">
            <a:off x="2489340" y="2896261"/>
            <a:ext cx="2007691" cy="616125"/>
          </a:xfrm>
          <a:prstGeom prst="line">
            <a:avLst/>
          </a:prstGeom>
          <a:ln>
            <a:tailEnd type="triangle"/>
          </a:ln>
        </p:spPr>
        <p:style>
          <a:lnRef idx="1">
            <a:schemeClr val="accent3"/>
          </a:lnRef>
          <a:fillRef idx="0">
            <a:schemeClr val="accent3"/>
          </a:fillRef>
          <a:effectRef idx="0">
            <a:schemeClr val="accent3"/>
          </a:effectRef>
          <a:fontRef idx="minor">
            <a:schemeClr val="tx1"/>
          </a:fontRef>
        </p:style>
      </p:cxnSp>
      <p:pic>
        <p:nvPicPr>
          <p:cNvPr id="52" name="Image 51">
            <a:extLst>
              <a:ext uri="{FF2B5EF4-FFF2-40B4-BE49-F238E27FC236}">
                <a16:creationId xmlns:a16="http://schemas.microsoft.com/office/drawing/2014/main" id="{23FABE19-931A-40C6-B13D-010B6960E4C6}"/>
              </a:ext>
            </a:extLst>
          </p:cNvPr>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a:off x="6354154" y="2515432"/>
            <a:ext cx="275129" cy="380829"/>
          </a:xfrm>
          <a:prstGeom prst="rect">
            <a:avLst/>
          </a:prstGeom>
        </p:spPr>
      </p:pic>
      <p:pic>
        <p:nvPicPr>
          <p:cNvPr id="53" name="Image 52">
            <a:extLst>
              <a:ext uri="{FF2B5EF4-FFF2-40B4-BE49-F238E27FC236}">
                <a16:creationId xmlns:a16="http://schemas.microsoft.com/office/drawing/2014/main" id="{FAB83A3F-F2FE-4DAE-9AD2-886A56455071}"/>
              </a:ext>
            </a:extLst>
          </p:cNvPr>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a:off x="5765637" y="1607676"/>
            <a:ext cx="275129" cy="380829"/>
          </a:xfrm>
          <a:prstGeom prst="rect">
            <a:avLst/>
          </a:prstGeom>
        </p:spPr>
      </p:pic>
      <p:cxnSp>
        <p:nvCxnSpPr>
          <p:cNvPr id="54" name="Connecteur droit avec flèche 53">
            <a:extLst>
              <a:ext uri="{FF2B5EF4-FFF2-40B4-BE49-F238E27FC236}">
                <a16:creationId xmlns:a16="http://schemas.microsoft.com/office/drawing/2014/main" id="{F470A1C2-AC01-415C-98F1-DF0AB4A45287}"/>
              </a:ext>
            </a:extLst>
          </p:cNvPr>
          <p:cNvCxnSpPr>
            <a:cxnSpLocks/>
          </p:cNvCxnSpPr>
          <p:nvPr/>
        </p:nvCxnSpPr>
        <p:spPr>
          <a:xfrm flipV="1">
            <a:off x="5895626" y="2053771"/>
            <a:ext cx="0" cy="2537360"/>
          </a:xfrm>
          <a:prstGeom prst="straightConnector1">
            <a:avLst/>
          </a:prstGeom>
          <a:ln>
            <a:solidFill>
              <a:srgbClr val="A6A6A6"/>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cteur droit 54">
            <a:extLst>
              <a:ext uri="{FF2B5EF4-FFF2-40B4-BE49-F238E27FC236}">
                <a16:creationId xmlns:a16="http://schemas.microsoft.com/office/drawing/2014/main" id="{DE9ADC06-B5E8-4E95-B7CF-DF4C1205F1C3}"/>
              </a:ext>
            </a:extLst>
          </p:cNvPr>
          <p:cNvCxnSpPr>
            <a:cxnSpLocks/>
          </p:cNvCxnSpPr>
          <p:nvPr/>
        </p:nvCxnSpPr>
        <p:spPr>
          <a:xfrm flipH="1" flipV="1">
            <a:off x="4264433" y="4591131"/>
            <a:ext cx="1623935" cy="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207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C2B6F9-5784-47E1-8756-9033C32DA6EB}"/>
              </a:ext>
            </a:extLst>
          </p:cNvPr>
          <p:cNvSpPr>
            <a:spLocks noGrp="1"/>
          </p:cNvSpPr>
          <p:nvPr>
            <p:ph type="title"/>
          </p:nvPr>
        </p:nvSpPr>
        <p:spPr>
          <a:xfrm>
            <a:off x="396641" y="506808"/>
            <a:ext cx="7538685" cy="432000"/>
          </a:xfrm>
        </p:spPr>
        <p:txBody>
          <a:bodyPr/>
          <a:lstStyle/>
          <a:p>
            <a:r>
              <a:rPr lang="fr-FR" sz="2000"/>
              <a:t>Comptes : affichage du decouvert pro dans le detail du compte 08</a:t>
            </a:r>
            <a:endParaRPr lang="fr-FR" sz="2000" dirty="0"/>
          </a:p>
        </p:txBody>
      </p:sp>
      <p:grpSp>
        <p:nvGrpSpPr>
          <p:cNvPr id="63" name="Groupe 62">
            <a:extLst>
              <a:ext uri="{FF2B5EF4-FFF2-40B4-BE49-F238E27FC236}">
                <a16:creationId xmlns:a16="http://schemas.microsoft.com/office/drawing/2014/main" id="{69BA31DD-5AE8-4E3C-A33F-71C761173B07}"/>
              </a:ext>
            </a:extLst>
          </p:cNvPr>
          <p:cNvGrpSpPr/>
          <p:nvPr/>
        </p:nvGrpSpPr>
        <p:grpSpPr>
          <a:xfrm>
            <a:off x="7981381" y="1297"/>
            <a:ext cx="1107695" cy="736460"/>
            <a:chOff x="4470261" y="27154"/>
            <a:chExt cx="1107695" cy="736460"/>
          </a:xfrm>
        </p:grpSpPr>
        <p:sp>
          <p:nvSpPr>
            <p:cNvPr id="68" name="ZoneTexte 67">
              <a:extLst>
                <a:ext uri="{FF2B5EF4-FFF2-40B4-BE49-F238E27FC236}">
                  <a16:creationId xmlns:a16="http://schemas.microsoft.com/office/drawing/2014/main" id="{BEB306E4-3635-4A5C-98E1-95B4EA8CE64B}"/>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69" name="ZoneTexte 68">
              <a:extLst>
                <a:ext uri="{FF2B5EF4-FFF2-40B4-BE49-F238E27FC236}">
                  <a16:creationId xmlns:a16="http://schemas.microsoft.com/office/drawing/2014/main" id="{B07BF1E1-9F7F-4146-B827-7AD662B35D1A}"/>
                </a:ext>
              </a:extLst>
            </p:cNvPr>
            <p:cNvSpPr txBox="1"/>
            <p:nvPr/>
          </p:nvSpPr>
          <p:spPr>
            <a:xfrm rot="20426308">
              <a:off x="4788118" y="2715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sp>
        <p:nvSpPr>
          <p:cNvPr id="72" name="ZoneTexte 71">
            <a:extLst>
              <a:ext uri="{FF2B5EF4-FFF2-40B4-BE49-F238E27FC236}">
                <a16:creationId xmlns:a16="http://schemas.microsoft.com/office/drawing/2014/main" id="{8343F3BF-031E-4FD5-8B2B-F95936DDD7BD}"/>
              </a:ext>
            </a:extLst>
          </p:cNvPr>
          <p:cNvSpPr txBox="1"/>
          <p:nvPr/>
        </p:nvSpPr>
        <p:spPr>
          <a:xfrm>
            <a:off x="1171533" y="4004039"/>
            <a:ext cx="184731" cy="300082"/>
          </a:xfrm>
          <a:prstGeom prst="rect">
            <a:avLst/>
          </a:prstGeom>
          <a:noFill/>
        </p:spPr>
        <p:txBody>
          <a:bodyPr wrap="none" rtlCol="0">
            <a:spAutoFit/>
          </a:bodyPr>
          <a:lstStyle/>
          <a:p>
            <a:pPr defTabSz="685800">
              <a:defRPr/>
            </a:pPr>
            <a:endParaRPr lang="fr-FR" sz="1350" kern="1200">
              <a:solidFill>
                <a:prstClr val="black"/>
              </a:solidFill>
              <a:latin typeface="Calibri" panose="020F0502020204030204"/>
              <a:ea typeface="+mn-ea"/>
              <a:cs typeface="+mn-cs"/>
            </a:endParaRPr>
          </a:p>
        </p:txBody>
      </p:sp>
      <p:pic>
        <p:nvPicPr>
          <p:cNvPr id="73" name="Image 72">
            <a:extLst>
              <a:ext uri="{FF2B5EF4-FFF2-40B4-BE49-F238E27FC236}">
                <a16:creationId xmlns:a16="http://schemas.microsoft.com/office/drawing/2014/main" id="{5185F161-44A7-4391-BD1D-453B6CFFD8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805" y="862462"/>
            <a:ext cx="8380346" cy="3734912"/>
          </a:xfrm>
          <a:prstGeom prst="rect">
            <a:avLst/>
          </a:prstGeom>
          <a:effectLst>
            <a:outerShdw blurRad="50800" dist="38100" dir="2700000" algn="tl" rotWithShape="0">
              <a:prstClr val="black">
                <a:alpha val="40000"/>
              </a:prstClr>
            </a:outerShdw>
          </a:effectLst>
        </p:spPr>
      </p:pic>
      <p:sp>
        <p:nvSpPr>
          <p:cNvPr id="74" name="Rectangle : coins arrondis 73">
            <a:extLst>
              <a:ext uri="{FF2B5EF4-FFF2-40B4-BE49-F238E27FC236}">
                <a16:creationId xmlns:a16="http://schemas.microsoft.com/office/drawing/2014/main" id="{0C416183-9D7A-4E1B-BD04-BD088551FA26}"/>
              </a:ext>
            </a:extLst>
          </p:cNvPr>
          <p:cNvSpPr/>
          <p:nvPr/>
        </p:nvSpPr>
        <p:spPr>
          <a:xfrm>
            <a:off x="5677606" y="1681911"/>
            <a:ext cx="2057400" cy="142849"/>
          </a:xfrm>
          <a:prstGeom prst="roundRect">
            <a:avLst/>
          </a:prstGeom>
          <a:solidFill>
            <a:srgbClr val="FFFF00">
              <a:alpha val="10000"/>
            </a:srgbClr>
          </a:solidFill>
          <a:ln>
            <a:solidFill>
              <a:srgbClr val="DB002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kern="1200">
              <a:solidFill>
                <a:prstClr val="white"/>
              </a:solidFill>
              <a:latin typeface="Calibri" panose="020F0502020204030204"/>
            </a:endParaRPr>
          </a:p>
        </p:txBody>
      </p:sp>
      <p:pic>
        <p:nvPicPr>
          <p:cNvPr id="75" name="Image 74">
            <a:extLst>
              <a:ext uri="{FF2B5EF4-FFF2-40B4-BE49-F238E27FC236}">
                <a16:creationId xmlns:a16="http://schemas.microsoft.com/office/drawing/2014/main" id="{F1FF3183-596C-43CA-8556-90E697D27FF2}"/>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11200"/>
                    </a14:imgEffect>
                    <a14:imgEffect>
                      <a14:saturation sat="274000"/>
                    </a14:imgEffect>
                  </a14:imgLayer>
                </a14:imgProps>
              </a:ext>
              <a:ext uri="{28A0092B-C50C-407E-A947-70E740481C1C}">
                <a14:useLocalDpi xmlns:a14="http://schemas.microsoft.com/office/drawing/2010/main" val="0"/>
              </a:ext>
            </a:extLst>
          </a:blip>
          <a:stretch>
            <a:fillRect/>
          </a:stretch>
        </p:blipFill>
        <p:spPr>
          <a:xfrm rot="16517089" flipH="1" flipV="1">
            <a:off x="7646819" y="1487175"/>
            <a:ext cx="913216" cy="913216"/>
          </a:xfrm>
          <a:prstGeom prst="rect">
            <a:avLst/>
          </a:prstGeom>
        </p:spPr>
      </p:pic>
      <p:sp>
        <p:nvSpPr>
          <p:cNvPr id="76" name="Rectangle : coins arrondis 75">
            <a:extLst>
              <a:ext uri="{FF2B5EF4-FFF2-40B4-BE49-F238E27FC236}">
                <a16:creationId xmlns:a16="http://schemas.microsoft.com/office/drawing/2014/main" id="{332B8B00-18F5-4B60-BB3C-5BDBFC1D23F9}"/>
              </a:ext>
            </a:extLst>
          </p:cNvPr>
          <p:cNvSpPr/>
          <p:nvPr/>
        </p:nvSpPr>
        <p:spPr>
          <a:xfrm>
            <a:off x="8140491" y="2399207"/>
            <a:ext cx="919319" cy="440114"/>
          </a:xfrm>
          <a:custGeom>
            <a:avLst/>
            <a:gdLst>
              <a:gd name="connsiteX0" fmla="*/ 0 w 919319"/>
              <a:gd name="connsiteY0" fmla="*/ 23933 h 440114"/>
              <a:gd name="connsiteX1" fmla="*/ 23933 w 919319"/>
              <a:gd name="connsiteY1" fmla="*/ 0 h 440114"/>
              <a:gd name="connsiteX2" fmla="*/ 895386 w 919319"/>
              <a:gd name="connsiteY2" fmla="*/ 0 h 440114"/>
              <a:gd name="connsiteX3" fmla="*/ 919319 w 919319"/>
              <a:gd name="connsiteY3" fmla="*/ 23933 h 440114"/>
              <a:gd name="connsiteX4" fmla="*/ 919319 w 919319"/>
              <a:gd name="connsiteY4" fmla="*/ 416181 h 440114"/>
              <a:gd name="connsiteX5" fmla="*/ 895386 w 919319"/>
              <a:gd name="connsiteY5" fmla="*/ 440114 h 440114"/>
              <a:gd name="connsiteX6" fmla="*/ 23933 w 919319"/>
              <a:gd name="connsiteY6" fmla="*/ 440114 h 440114"/>
              <a:gd name="connsiteX7" fmla="*/ 0 w 919319"/>
              <a:gd name="connsiteY7" fmla="*/ 416181 h 440114"/>
              <a:gd name="connsiteX8" fmla="*/ 0 w 919319"/>
              <a:gd name="connsiteY8" fmla="*/ 23933 h 44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319" h="440114" extrusionOk="0">
                <a:moveTo>
                  <a:pt x="0" y="23933"/>
                </a:moveTo>
                <a:cubicBezTo>
                  <a:pt x="247" y="11435"/>
                  <a:pt x="10835" y="-1844"/>
                  <a:pt x="23933" y="0"/>
                </a:cubicBezTo>
                <a:cubicBezTo>
                  <a:pt x="175362" y="-71286"/>
                  <a:pt x="671096" y="-33515"/>
                  <a:pt x="895386" y="0"/>
                </a:cubicBezTo>
                <a:cubicBezTo>
                  <a:pt x="908852" y="87"/>
                  <a:pt x="919414" y="11378"/>
                  <a:pt x="919319" y="23933"/>
                </a:cubicBezTo>
                <a:cubicBezTo>
                  <a:pt x="925529" y="84026"/>
                  <a:pt x="904226" y="343031"/>
                  <a:pt x="919319" y="416181"/>
                </a:cubicBezTo>
                <a:cubicBezTo>
                  <a:pt x="919253" y="428277"/>
                  <a:pt x="910575" y="441753"/>
                  <a:pt x="895386" y="440114"/>
                </a:cubicBezTo>
                <a:cubicBezTo>
                  <a:pt x="673303" y="513646"/>
                  <a:pt x="274755" y="472296"/>
                  <a:pt x="23933" y="440114"/>
                </a:cubicBezTo>
                <a:cubicBezTo>
                  <a:pt x="10100" y="440278"/>
                  <a:pt x="628" y="428088"/>
                  <a:pt x="0" y="416181"/>
                </a:cubicBezTo>
                <a:cubicBezTo>
                  <a:pt x="-34981" y="262524"/>
                  <a:pt x="32720" y="70203"/>
                  <a:pt x="0" y="23933"/>
                </a:cubicBezTo>
                <a:close/>
              </a:path>
            </a:pathLst>
          </a:custGeom>
          <a:noFill/>
          <a:ln w="3175">
            <a:solidFill>
              <a:srgbClr val="00B050"/>
            </a:solidFill>
            <a:extLst>
              <a:ext uri="{C807C97D-BFC1-408E-A445-0C87EB9F89A2}">
                <ask:lineSketchStyleProps xmlns:ask="http://schemas.microsoft.com/office/drawing/2018/sketchyshapes" sd="2840074279">
                  <a:prstGeom prst="roundRect">
                    <a:avLst>
                      <a:gd name="adj" fmla="val 543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pt-BR" altLang="en-US" sz="1000" i="1">
                <a:solidFill>
                  <a:srgbClr val="00B050"/>
                </a:solidFill>
                <a:highlight>
                  <a:srgbClr val="FFFF00"/>
                </a:highlight>
                <a:latin typeface="Montserrat" panose="00000500000000000000" pitchFamily="2" charset="0"/>
                <a:sym typeface="Cabin Condensed"/>
              </a:rPr>
              <a:t>MAJ </a:t>
            </a:r>
          </a:p>
          <a:p>
            <a:pPr algn="ctr"/>
            <a:r>
              <a:rPr lang="pt-BR" altLang="en-US" sz="1000" i="1">
                <a:solidFill>
                  <a:srgbClr val="00B050"/>
                </a:solidFill>
                <a:highlight>
                  <a:srgbClr val="FFFF00"/>
                </a:highlight>
                <a:latin typeface="Montserrat" panose="00000500000000000000" pitchFamily="2" charset="0"/>
                <a:sym typeface="Cabin Condensed"/>
              </a:rPr>
              <a:t>19/10</a:t>
            </a:r>
            <a:endParaRPr lang="fr-FR" sz="1100">
              <a:highlight>
                <a:srgbClr val="FFFF00"/>
              </a:highlight>
              <a:latin typeface="Montserrat" panose="00000500000000000000" pitchFamily="2" charset="0"/>
            </a:endParaRPr>
          </a:p>
        </p:txBody>
      </p:sp>
    </p:spTree>
    <p:extLst>
      <p:ext uri="{BB962C8B-B14F-4D97-AF65-F5344CB8AC3E}">
        <p14:creationId xmlns:p14="http://schemas.microsoft.com/office/powerpoint/2010/main" val="3677041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4583DD8B-18BF-44B3-B913-18CD0766C6E4}"/>
              </a:ext>
            </a:extLst>
          </p:cNvPr>
          <p:cNvSpPr>
            <a:spLocks noGrp="1"/>
          </p:cNvSpPr>
          <p:nvPr>
            <p:ph type="title"/>
          </p:nvPr>
        </p:nvSpPr>
        <p:spPr>
          <a:xfrm>
            <a:off x="377477" y="251016"/>
            <a:ext cx="7375747" cy="432000"/>
          </a:xfrm>
        </p:spPr>
        <p:txBody>
          <a:bodyPr/>
          <a:lstStyle/>
          <a:p>
            <a:r>
              <a:rPr lang="fr-FR" sz="2000"/>
              <a:t>Comptes : historique des opérations</a:t>
            </a:r>
            <a:endParaRPr lang="fr-FR" sz="2000" dirty="0"/>
          </a:p>
        </p:txBody>
      </p:sp>
      <p:grpSp>
        <p:nvGrpSpPr>
          <p:cNvPr id="47" name="Groupe 46">
            <a:extLst>
              <a:ext uri="{FF2B5EF4-FFF2-40B4-BE49-F238E27FC236}">
                <a16:creationId xmlns:a16="http://schemas.microsoft.com/office/drawing/2014/main" id="{BFB325A1-B253-4AB4-90A6-770F640749F8}"/>
              </a:ext>
            </a:extLst>
          </p:cNvPr>
          <p:cNvGrpSpPr/>
          <p:nvPr/>
        </p:nvGrpSpPr>
        <p:grpSpPr>
          <a:xfrm>
            <a:off x="7915455" y="53896"/>
            <a:ext cx="1107695" cy="736460"/>
            <a:chOff x="4470261" y="27154"/>
            <a:chExt cx="1107695" cy="736460"/>
          </a:xfrm>
        </p:grpSpPr>
        <p:sp>
          <p:nvSpPr>
            <p:cNvPr id="48" name="ZoneTexte 47">
              <a:extLst>
                <a:ext uri="{FF2B5EF4-FFF2-40B4-BE49-F238E27FC236}">
                  <a16:creationId xmlns:a16="http://schemas.microsoft.com/office/drawing/2014/main" id="{90CD52C9-0354-4C23-9036-52F56B059EE9}"/>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49" name="ZoneTexte 48">
              <a:extLst>
                <a:ext uri="{FF2B5EF4-FFF2-40B4-BE49-F238E27FC236}">
                  <a16:creationId xmlns:a16="http://schemas.microsoft.com/office/drawing/2014/main" id="{07817069-77C6-44D6-847E-32AEE4765B1B}"/>
                </a:ext>
              </a:extLst>
            </p:cNvPr>
            <p:cNvSpPr txBox="1"/>
            <p:nvPr/>
          </p:nvSpPr>
          <p:spPr>
            <a:xfrm rot="20426308">
              <a:off x="4788118" y="2715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sp>
        <p:nvSpPr>
          <p:cNvPr id="51" name="Rectangle 50">
            <a:extLst>
              <a:ext uri="{FF2B5EF4-FFF2-40B4-BE49-F238E27FC236}">
                <a16:creationId xmlns:a16="http://schemas.microsoft.com/office/drawing/2014/main" id="{69D32FA5-970E-451C-A678-FC7BC2193C65}"/>
              </a:ext>
            </a:extLst>
          </p:cNvPr>
          <p:cNvSpPr/>
          <p:nvPr/>
        </p:nvSpPr>
        <p:spPr>
          <a:xfrm>
            <a:off x="7682003" y="4741312"/>
            <a:ext cx="1428849" cy="370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2" name="Groupe 51">
            <a:extLst>
              <a:ext uri="{FF2B5EF4-FFF2-40B4-BE49-F238E27FC236}">
                <a16:creationId xmlns:a16="http://schemas.microsoft.com/office/drawing/2014/main" id="{B613669B-DFF4-4C4F-A420-1956DC80125A}"/>
              </a:ext>
            </a:extLst>
          </p:cNvPr>
          <p:cNvGrpSpPr/>
          <p:nvPr/>
        </p:nvGrpSpPr>
        <p:grpSpPr>
          <a:xfrm>
            <a:off x="246514" y="1054536"/>
            <a:ext cx="3940564" cy="3344218"/>
            <a:chOff x="246514" y="1054536"/>
            <a:chExt cx="3940564" cy="3344218"/>
          </a:xfrm>
        </p:grpSpPr>
        <p:pic>
          <p:nvPicPr>
            <p:cNvPr id="53" name="Image 4">
              <a:extLst>
                <a:ext uri="{FF2B5EF4-FFF2-40B4-BE49-F238E27FC236}">
                  <a16:creationId xmlns:a16="http://schemas.microsoft.com/office/drawing/2014/main" id="{B532D075-F4CE-4251-9E10-62A142AF3C21}"/>
                </a:ext>
              </a:extLst>
            </p:cNvPr>
            <p:cNvPicPr>
              <a:picLocks noChangeAspect="1"/>
            </p:cNvPicPr>
            <p:nvPr/>
          </p:nvPicPr>
          <p:blipFill>
            <a:blip r:embed="rId2"/>
            <a:srcRect/>
            <a:stretch/>
          </p:blipFill>
          <p:spPr>
            <a:xfrm>
              <a:off x="246514" y="1054536"/>
              <a:ext cx="3940564" cy="3344218"/>
            </a:xfrm>
            <a:prstGeom prst="rect">
              <a:avLst/>
            </a:prstGeom>
            <a:effectLst>
              <a:outerShdw blurRad="50800" dist="38100" dir="2700000" algn="tl" rotWithShape="0">
                <a:prstClr val="black">
                  <a:alpha val="40000"/>
                </a:prstClr>
              </a:outerShdw>
            </a:effectLst>
          </p:spPr>
        </p:pic>
        <p:pic>
          <p:nvPicPr>
            <p:cNvPr id="54" name="Image 53">
              <a:extLst>
                <a:ext uri="{FF2B5EF4-FFF2-40B4-BE49-F238E27FC236}">
                  <a16:creationId xmlns:a16="http://schemas.microsoft.com/office/drawing/2014/main" id="{FFC0EC1F-5791-4CE0-932A-F006F052FC97}"/>
                </a:ext>
              </a:extLst>
            </p:cNvPr>
            <p:cNvPicPr>
              <a:picLocks noChangeAspect="1"/>
            </p:cNvPicPr>
            <p:nvPr/>
          </p:nvPicPr>
          <p:blipFill rotWithShape="1">
            <a:blip r:embed="rId3"/>
            <a:srcRect l="3150" t="23438"/>
            <a:stretch/>
          </p:blipFill>
          <p:spPr>
            <a:xfrm>
              <a:off x="263487" y="1798091"/>
              <a:ext cx="3917106" cy="2440411"/>
            </a:xfrm>
            <a:prstGeom prst="rect">
              <a:avLst/>
            </a:prstGeom>
          </p:spPr>
        </p:pic>
      </p:grpSp>
      <p:sp>
        <p:nvSpPr>
          <p:cNvPr id="55" name="ZoneTexte 54">
            <a:extLst>
              <a:ext uri="{FF2B5EF4-FFF2-40B4-BE49-F238E27FC236}">
                <a16:creationId xmlns:a16="http://schemas.microsoft.com/office/drawing/2014/main" id="{98F0D48E-5C93-445A-984A-3D9D1DC1B0D3}"/>
              </a:ext>
            </a:extLst>
          </p:cNvPr>
          <p:cNvSpPr txBox="1"/>
          <p:nvPr/>
        </p:nvSpPr>
        <p:spPr>
          <a:xfrm>
            <a:off x="246514" y="769270"/>
            <a:ext cx="4439365" cy="261610"/>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100" b="1">
                <a:latin typeface="Montserrat" panose="00000500000000000000" pitchFamily="2" charset="0"/>
              </a:rPr>
              <a:t>Historique sur 26 mois </a:t>
            </a:r>
            <a:r>
              <a:rPr lang="fr-FR" sz="1000">
                <a:latin typeface="Montserrat" panose="00000500000000000000" pitchFamily="2" charset="0"/>
              </a:rPr>
              <a:t>(en 1 clic à partir de la synthèse)</a:t>
            </a:r>
            <a:endParaRPr lang="fr-FR" sz="1100">
              <a:latin typeface="Montserrat" panose="00000500000000000000" pitchFamily="2" charset="0"/>
            </a:endParaRPr>
          </a:p>
        </p:txBody>
      </p:sp>
      <p:sp>
        <p:nvSpPr>
          <p:cNvPr id="56" name="Rectangle 55">
            <a:extLst>
              <a:ext uri="{FF2B5EF4-FFF2-40B4-BE49-F238E27FC236}">
                <a16:creationId xmlns:a16="http://schemas.microsoft.com/office/drawing/2014/main" id="{FEC0A1D9-2F60-4AE4-9EB5-D2C6D078DFC8}"/>
              </a:ext>
            </a:extLst>
          </p:cNvPr>
          <p:cNvSpPr/>
          <p:nvPr/>
        </p:nvSpPr>
        <p:spPr>
          <a:xfrm>
            <a:off x="4221598" y="1425409"/>
            <a:ext cx="4889254" cy="553998"/>
          </a:xfrm>
          <a:prstGeom prst="rect">
            <a:avLst/>
          </a:prstGeom>
          <a:solidFill>
            <a:schemeClr val="bg1"/>
          </a:solidFill>
        </p:spPr>
        <p:txBody>
          <a:bodyPr wrap="square">
            <a:spAutoFit/>
          </a:bodyPr>
          <a:lstStyle/>
          <a:p>
            <a:pPr marL="87313" indent="-87313">
              <a:buFont typeface="Arial" panose="020B0604020202020204" pitchFamily="34" charset="0"/>
              <a:buChar char="•"/>
            </a:pPr>
            <a:r>
              <a:rPr lang="fr-FR" sz="1000">
                <a:latin typeface="Montserrat" panose="00000500000000000000" pitchFamily="2" charset="0"/>
              </a:rPr>
              <a:t>Désormais les opérations sont </a:t>
            </a:r>
            <a:r>
              <a:rPr lang="fr-FR" sz="1000" b="1">
                <a:latin typeface="Montserrat" panose="00000500000000000000" pitchFamily="2" charset="0"/>
              </a:rPr>
              <a:t>classées</a:t>
            </a:r>
            <a:r>
              <a:rPr lang="fr-FR" sz="1000">
                <a:latin typeface="Montserrat" panose="00000500000000000000" pitchFamily="2" charset="0"/>
              </a:rPr>
              <a:t> </a:t>
            </a:r>
            <a:r>
              <a:rPr lang="fr-FR" sz="1000" b="1">
                <a:latin typeface="Montserrat" panose="00000500000000000000" pitchFamily="2" charset="0"/>
              </a:rPr>
              <a:t>par date comptable </a:t>
            </a:r>
            <a:r>
              <a:rPr lang="fr-FR" sz="1000">
                <a:latin typeface="Montserrat" panose="00000500000000000000" pitchFamily="2" charset="0"/>
              </a:rPr>
              <a:t>(et non plus par date d’opération) </a:t>
            </a:r>
            <a:r>
              <a:rPr lang="fr-FR" sz="1000" b="1">
                <a:latin typeface="Montserrat" panose="00000500000000000000" pitchFamily="2" charset="0"/>
              </a:rPr>
              <a:t>par défaut</a:t>
            </a:r>
            <a:r>
              <a:rPr lang="fr-FR" sz="1000">
                <a:latin typeface="Montserrat" panose="00000500000000000000" pitchFamily="2" charset="0"/>
              </a:rPr>
              <a:t>.</a:t>
            </a:r>
            <a:endParaRPr lang="fr-FR" sz="1000">
              <a:latin typeface="Cavolini" panose="03000502040302020204" pitchFamily="66" charset="0"/>
              <a:cs typeface="Cavolini" panose="03000502040302020204" pitchFamily="66" charset="0"/>
            </a:endParaRPr>
          </a:p>
          <a:p>
            <a:pPr marL="87313" indent="-87313">
              <a:buFont typeface="Arial" panose="020B0604020202020204" pitchFamily="34" charset="0"/>
              <a:buChar char="•"/>
            </a:pPr>
            <a:r>
              <a:rPr lang="fr-FR" sz="1000">
                <a:latin typeface="Montserrat" panose="00000500000000000000" pitchFamily="2" charset="0"/>
              </a:rPr>
              <a:t>L’utilisateur peut modifier ses préférences via le menu Profil &amp; réglages : </a:t>
            </a:r>
          </a:p>
        </p:txBody>
      </p:sp>
      <p:pic>
        <p:nvPicPr>
          <p:cNvPr id="57" name="Image 56">
            <a:extLst>
              <a:ext uri="{FF2B5EF4-FFF2-40B4-BE49-F238E27FC236}">
                <a16:creationId xmlns:a16="http://schemas.microsoft.com/office/drawing/2014/main" id="{E4A00553-EC7C-411C-A179-AF69698CFA26}"/>
              </a:ext>
            </a:extLst>
          </p:cNvPr>
          <p:cNvPicPr>
            <a:picLocks noChangeAspect="1"/>
          </p:cNvPicPr>
          <p:nvPr/>
        </p:nvPicPr>
        <p:blipFill>
          <a:blip r:embed="rId4"/>
          <a:stretch>
            <a:fillRect/>
          </a:stretch>
        </p:blipFill>
        <p:spPr>
          <a:xfrm>
            <a:off x="4624039" y="2259937"/>
            <a:ext cx="1237947" cy="2733074"/>
          </a:xfrm>
          <a:prstGeom prst="rect">
            <a:avLst/>
          </a:prstGeom>
          <a:effectLst>
            <a:outerShdw blurRad="50800" dist="38100" dir="8100000" algn="tr" rotWithShape="0">
              <a:prstClr val="black">
                <a:alpha val="40000"/>
              </a:prstClr>
            </a:outerShdw>
          </a:effectLst>
        </p:spPr>
      </p:pic>
      <p:pic>
        <p:nvPicPr>
          <p:cNvPr id="58" name="Image 57">
            <a:extLst>
              <a:ext uri="{FF2B5EF4-FFF2-40B4-BE49-F238E27FC236}">
                <a16:creationId xmlns:a16="http://schemas.microsoft.com/office/drawing/2014/main" id="{1C2166D5-18B1-4234-A93D-C3E5C1ADB48D}"/>
              </a:ext>
            </a:extLst>
          </p:cNvPr>
          <p:cNvPicPr>
            <a:picLocks noChangeAspect="1"/>
          </p:cNvPicPr>
          <p:nvPr/>
        </p:nvPicPr>
        <p:blipFill>
          <a:blip r:embed="rId5"/>
          <a:stretch>
            <a:fillRect/>
          </a:stretch>
        </p:blipFill>
        <p:spPr>
          <a:xfrm>
            <a:off x="5919768" y="3626474"/>
            <a:ext cx="1482573" cy="937741"/>
          </a:xfrm>
          <a:prstGeom prst="rect">
            <a:avLst/>
          </a:prstGeom>
          <a:effectLst>
            <a:outerShdw blurRad="50800" dist="38100" dir="8100000" algn="tr" rotWithShape="0">
              <a:prstClr val="black">
                <a:alpha val="40000"/>
              </a:prstClr>
            </a:outerShdw>
          </a:effectLst>
        </p:spPr>
      </p:pic>
      <p:pic>
        <p:nvPicPr>
          <p:cNvPr id="59" name="Image 58">
            <a:extLst>
              <a:ext uri="{FF2B5EF4-FFF2-40B4-BE49-F238E27FC236}">
                <a16:creationId xmlns:a16="http://schemas.microsoft.com/office/drawing/2014/main" id="{082FEB6A-4E51-4590-9731-C9A8451C4C81}"/>
              </a:ext>
            </a:extLst>
          </p:cNvPr>
          <p:cNvPicPr>
            <a:picLocks noChangeAspect="1"/>
          </p:cNvPicPr>
          <p:nvPr/>
        </p:nvPicPr>
        <p:blipFill>
          <a:blip r:embed="rId6"/>
          <a:stretch>
            <a:fillRect/>
          </a:stretch>
        </p:blipFill>
        <p:spPr>
          <a:xfrm>
            <a:off x="7460124" y="2883746"/>
            <a:ext cx="1575187" cy="2124430"/>
          </a:xfrm>
          <a:prstGeom prst="rect">
            <a:avLst/>
          </a:prstGeom>
          <a:effectLst>
            <a:outerShdw blurRad="50800" dist="38100" dir="8100000" algn="tr" rotWithShape="0">
              <a:prstClr val="black">
                <a:alpha val="40000"/>
              </a:prstClr>
            </a:outerShdw>
          </a:effectLst>
        </p:spPr>
      </p:pic>
      <p:pic>
        <p:nvPicPr>
          <p:cNvPr id="60" name="Image 59">
            <a:extLst>
              <a:ext uri="{FF2B5EF4-FFF2-40B4-BE49-F238E27FC236}">
                <a16:creationId xmlns:a16="http://schemas.microsoft.com/office/drawing/2014/main" id="{586A2B20-780E-4E1B-B3FD-3096D0B4CA26}"/>
              </a:ext>
            </a:extLst>
          </p:cNvPr>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a:off x="5552447" y="3776599"/>
            <a:ext cx="230276" cy="318745"/>
          </a:xfrm>
          <a:prstGeom prst="rect">
            <a:avLst/>
          </a:prstGeom>
        </p:spPr>
      </p:pic>
      <p:pic>
        <p:nvPicPr>
          <p:cNvPr id="61" name="Image 60">
            <a:extLst>
              <a:ext uri="{FF2B5EF4-FFF2-40B4-BE49-F238E27FC236}">
                <a16:creationId xmlns:a16="http://schemas.microsoft.com/office/drawing/2014/main" id="{B42B66E3-B4DC-4EB4-95EF-A13C5C508D28}"/>
              </a:ext>
            </a:extLst>
          </p:cNvPr>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a:off x="7154307" y="4431758"/>
            <a:ext cx="230276" cy="318745"/>
          </a:xfrm>
          <a:prstGeom prst="rect">
            <a:avLst/>
          </a:prstGeom>
        </p:spPr>
      </p:pic>
      <p:sp>
        <p:nvSpPr>
          <p:cNvPr id="62" name="Rectangle 61">
            <a:extLst>
              <a:ext uri="{FF2B5EF4-FFF2-40B4-BE49-F238E27FC236}">
                <a16:creationId xmlns:a16="http://schemas.microsoft.com/office/drawing/2014/main" id="{D37E4B63-87C7-432A-956A-C43AC3F9F0F7}"/>
              </a:ext>
            </a:extLst>
          </p:cNvPr>
          <p:cNvSpPr/>
          <p:nvPr/>
        </p:nvSpPr>
        <p:spPr>
          <a:xfrm>
            <a:off x="6840929" y="1459376"/>
            <a:ext cx="1395928" cy="199458"/>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Rectangle 62">
            <a:extLst>
              <a:ext uri="{FF2B5EF4-FFF2-40B4-BE49-F238E27FC236}">
                <a16:creationId xmlns:a16="http://schemas.microsoft.com/office/drawing/2014/main" id="{6A6608E1-F82E-482B-B4CF-5DE1741F0A62}"/>
              </a:ext>
            </a:extLst>
          </p:cNvPr>
          <p:cNvSpPr/>
          <p:nvPr/>
        </p:nvSpPr>
        <p:spPr>
          <a:xfrm>
            <a:off x="7429430" y="4189414"/>
            <a:ext cx="1177003" cy="199458"/>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Rectangle : coins arrondis 65">
            <a:extLst>
              <a:ext uri="{FF2B5EF4-FFF2-40B4-BE49-F238E27FC236}">
                <a16:creationId xmlns:a16="http://schemas.microsoft.com/office/drawing/2014/main" id="{3B44CC62-A6E0-4E3E-BDB8-759308633224}"/>
              </a:ext>
            </a:extLst>
          </p:cNvPr>
          <p:cNvSpPr/>
          <p:nvPr/>
        </p:nvSpPr>
        <p:spPr>
          <a:xfrm>
            <a:off x="7098613" y="133973"/>
            <a:ext cx="919319" cy="440114"/>
          </a:xfrm>
          <a:custGeom>
            <a:avLst/>
            <a:gdLst>
              <a:gd name="connsiteX0" fmla="*/ 0 w 919319"/>
              <a:gd name="connsiteY0" fmla="*/ 23933 h 440114"/>
              <a:gd name="connsiteX1" fmla="*/ 23933 w 919319"/>
              <a:gd name="connsiteY1" fmla="*/ 0 h 440114"/>
              <a:gd name="connsiteX2" fmla="*/ 895386 w 919319"/>
              <a:gd name="connsiteY2" fmla="*/ 0 h 440114"/>
              <a:gd name="connsiteX3" fmla="*/ 919319 w 919319"/>
              <a:gd name="connsiteY3" fmla="*/ 23933 h 440114"/>
              <a:gd name="connsiteX4" fmla="*/ 919319 w 919319"/>
              <a:gd name="connsiteY4" fmla="*/ 416181 h 440114"/>
              <a:gd name="connsiteX5" fmla="*/ 895386 w 919319"/>
              <a:gd name="connsiteY5" fmla="*/ 440114 h 440114"/>
              <a:gd name="connsiteX6" fmla="*/ 23933 w 919319"/>
              <a:gd name="connsiteY6" fmla="*/ 440114 h 440114"/>
              <a:gd name="connsiteX7" fmla="*/ 0 w 919319"/>
              <a:gd name="connsiteY7" fmla="*/ 416181 h 440114"/>
              <a:gd name="connsiteX8" fmla="*/ 0 w 919319"/>
              <a:gd name="connsiteY8" fmla="*/ 23933 h 44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319" h="440114" extrusionOk="0">
                <a:moveTo>
                  <a:pt x="0" y="23933"/>
                </a:moveTo>
                <a:cubicBezTo>
                  <a:pt x="247" y="11435"/>
                  <a:pt x="10835" y="-1844"/>
                  <a:pt x="23933" y="0"/>
                </a:cubicBezTo>
                <a:cubicBezTo>
                  <a:pt x="175362" y="-71286"/>
                  <a:pt x="671096" y="-33515"/>
                  <a:pt x="895386" y="0"/>
                </a:cubicBezTo>
                <a:cubicBezTo>
                  <a:pt x="908852" y="87"/>
                  <a:pt x="919414" y="11378"/>
                  <a:pt x="919319" y="23933"/>
                </a:cubicBezTo>
                <a:cubicBezTo>
                  <a:pt x="925529" y="84026"/>
                  <a:pt x="904226" y="343031"/>
                  <a:pt x="919319" y="416181"/>
                </a:cubicBezTo>
                <a:cubicBezTo>
                  <a:pt x="919253" y="428277"/>
                  <a:pt x="910575" y="441753"/>
                  <a:pt x="895386" y="440114"/>
                </a:cubicBezTo>
                <a:cubicBezTo>
                  <a:pt x="673303" y="513646"/>
                  <a:pt x="274755" y="472296"/>
                  <a:pt x="23933" y="440114"/>
                </a:cubicBezTo>
                <a:cubicBezTo>
                  <a:pt x="10100" y="440278"/>
                  <a:pt x="628" y="428088"/>
                  <a:pt x="0" y="416181"/>
                </a:cubicBezTo>
                <a:cubicBezTo>
                  <a:pt x="-34981" y="262524"/>
                  <a:pt x="32720" y="70203"/>
                  <a:pt x="0" y="23933"/>
                </a:cubicBezTo>
                <a:close/>
              </a:path>
            </a:pathLst>
          </a:custGeom>
          <a:noFill/>
          <a:ln w="3175">
            <a:solidFill>
              <a:srgbClr val="00B050"/>
            </a:solidFill>
            <a:extLst>
              <a:ext uri="{C807C97D-BFC1-408E-A445-0C87EB9F89A2}">
                <ask:lineSketchStyleProps xmlns:ask="http://schemas.microsoft.com/office/drawing/2018/sketchyshapes" sd="2840074279">
                  <a:prstGeom prst="roundRect">
                    <a:avLst>
                      <a:gd name="adj" fmla="val 543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pt-BR" altLang="en-US" sz="1000" i="1">
                <a:solidFill>
                  <a:srgbClr val="00B050"/>
                </a:solidFill>
                <a:highlight>
                  <a:srgbClr val="FFFF00"/>
                </a:highlight>
                <a:latin typeface="Montserrat" panose="00000500000000000000" pitchFamily="2" charset="0"/>
                <a:sym typeface="Cabin Condensed"/>
              </a:rPr>
              <a:t>MAJ 19/10</a:t>
            </a:r>
            <a:endParaRPr lang="fr-FR" sz="1100">
              <a:highlight>
                <a:srgbClr val="FFFF00"/>
              </a:highlight>
              <a:latin typeface="Montserrat" panose="00000500000000000000" pitchFamily="2" charset="0"/>
            </a:endParaRPr>
          </a:p>
        </p:txBody>
      </p:sp>
    </p:spTree>
    <p:extLst>
      <p:ext uri="{BB962C8B-B14F-4D97-AF65-F5344CB8AC3E}">
        <p14:creationId xmlns:p14="http://schemas.microsoft.com/office/powerpoint/2010/main" val="215681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a:xfrm>
            <a:off x="404001" y="320095"/>
            <a:ext cx="7704856" cy="337362"/>
          </a:xfrm>
        </p:spPr>
        <p:txBody>
          <a:bodyPr/>
          <a:lstStyle/>
          <a:p>
            <a:r>
              <a:rPr lang="fr-FR" sz="2000"/>
              <a:t>comptes : impression des operations*</a:t>
            </a:r>
            <a:endParaRPr lang="fr-FR" sz="2000" dirty="0"/>
          </a:p>
        </p:txBody>
      </p:sp>
      <p:pic>
        <p:nvPicPr>
          <p:cNvPr id="36" name="Image 4">
            <a:extLst>
              <a:ext uri="{FF2B5EF4-FFF2-40B4-BE49-F238E27FC236}">
                <a16:creationId xmlns:a16="http://schemas.microsoft.com/office/drawing/2014/main" id="{D2BB2101-86ED-4F2C-9829-7A132C887999}"/>
              </a:ext>
            </a:extLst>
          </p:cNvPr>
          <p:cNvPicPr>
            <a:picLocks noChangeAspect="1"/>
          </p:cNvPicPr>
          <p:nvPr/>
        </p:nvPicPr>
        <p:blipFill rotWithShape="1">
          <a:blip r:embed="rId2"/>
          <a:srcRect l="864" t="6338" r="-1" b="47863"/>
          <a:stretch/>
        </p:blipFill>
        <p:spPr>
          <a:xfrm>
            <a:off x="401304" y="1026238"/>
            <a:ext cx="7785231" cy="3052313"/>
          </a:xfrm>
          <a:prstGeom prst="rect">
            <a:avLst/>
          </a:prstGeom>
          <a:effectLst>
            <a:outerShdw blurRad="50800" dist="38100" dir="2700000" algn="tl" rotWithShape="0">
              <a:prstClr val="black">
                <a:alpha val="40000"/>
              </a:prstClr>
            </a:outerShdw>
          </a:effectLst>
        </p:spPr>
      </p:pic>
      <p:sp>
        <p:nvSpPr>
          <p:cNvPr id="41" name="Rectangle 40">
            <a:extLst>
              <a:ext uri="{FF2B5EF4-FFF2-40B4-BE49-F238E27FC236}">
                <a16:creationId xmlns:a16="http://schemas.microsoft.com/office/drawing/2014/main" id="{3C09A285-3AAC-4A7A-AD7C-23BD01010072}"/>
              </a:ext>
            </a:extLst>
          </p:cNvPr>
          <p:cNvSpPr/>
          <p:nvPr/>
        </p:nvSpPr>
        <p:spPr>
          <a:xfrm>
            <a:off x="285190" y="917949"/>
            <a:ext cx="7982858" cy="954436"/>
          </a:xfrm>
          <a:prstGeom prst="rect">
            <a:avLst/>
          </a:prstGeom>
          <a:noFill/>
          <a:ln w="9525">
            <a:solidFill>
              <a:srgbClr val="EC18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2" name="Image 41">
            <a:extLst>
              <a:ext uri="{FF2B5EF4-FFF2-40B4-BE49-F238E27FC236}">
                <a16:creationId xmlns:a16="http://schemas.microsoft.com/office/drawing/2014/main" id="{05D54A5D-699C-466A-BE65-4443069FA83A}"/>
              </a:ext>
            </a:extLst>
          </p:cNvPr>
          <p:cNvPicPr>
            <a:picLocks noChangeAspect="1"/>
          </p:cNvPicPr>
          <p:nvPr/>
        </p:nvPicPr>
        <p:blipFill rotWithShape="1">
          <a:blip r:embed="rId3"/>
          <a:srcRect l="6315" t="14141" r="7664"/>
          <a:stretch/>
        </p:blipFill>
        <p:spPr>
          <a:xfrm>
            <a:off x="2155000" y="2370505"/>
            <a:ext cx="2453392" cy="2392035"/>
          </a:xfrm>
          <a:prstGeom prst="rect">
            <a:avLst/>
          </a:prstGeom>
          <a:effectLst>
            <a:outerShdw blurRad="63500" sx="102000" sy="102000" algn="ctr" rotWithShape="0">
              <a:prstClr val="black">
                <a:alpha val="40000"/>
              </a:prstClr>
            </a:outerShdw>
          </a:effectLst>
        </p:spPr>
      </p:pic>
      <p:cxnSp>
        <p:nvCxnSpPr>
          <p:cNvPr id="43" name="Connecteur droit 42">
            <a:extLst>
              <a:ext uri="{FF2B5EF4-FFF2-40B4-BE49-F238E27FC236}">
                <a16:creationId xmlns:a16="http://schemas.microsoft.com/office/drawing/2014/main" id="{1D4F239B-A8E4-4AEC-8043-78AEE4D40BC7}"/>
              </a:ext>
            </a:extLst>
          </p:cNvPr>
          <p:cNvCxnSpPr>
            <a:cxnSpLocks/>
          </p:cNvCxnSpPr>
          <p:nvPr/>
        </p:nvCxnSpPr>
        <p:spPr>
          <a:xfrm flipH="1">
            <a:off x="4579573" y="2409941"/>
            <a:ext cx="318998" cy="227061"/>
          </a:xfrm>
          <a:prstGeom prst="line">
            <a:avLst/>
          </a:prstGeom>
        </p:spPr>
        <p:style>
          <a:lnRef idx="1">
            <a:schemeClr val="accent3"/>
          </a:lnRef>
          <a:fillRef idx="0">
            <a:schemeClr val="accent3"/>
          </a:fillRef>
          <a:effectRef idx="0">
            <a:schemeClr val="accent3"/>
          </a:effectRef>
          <a:fontRef idx="minor">
            <a:schemeClr val="tx1"/>
          </a:fontRef>
        </p:style>
      </p:cxnSp>
      <p:pic>
        <p:nvPicPr>
          <p:cNvPr id="44" name="Image 43">
            <a:extLst>
              <a:ext uri="{FF2B5EF4-FFF2-40B4-BE49-F238E27FC236}">
                <a16:creationId xmlns:a16="http://schemas.microsoft.com/office/drawing/2014/main" id="{143D90D5-7B4D-4C6A-AB6D-D1B447B92CDE}"/>
              </a:ext>
            </a:extLst>
          </p:cNvPr>
          <p:cNvPicPr>
            <a:picLocks noChangeAspect="1"/>
          </p:cNvPicPr>
          <p:nvPr/>
        </p:nvPicPr>
        <p:blipFill rotWithShape="1">
          <a:blip r:embed="rId4"/>
          <a:srcRect l="65456" t="25252" r="5855" b="46575"/>
          <a:stretch/>
        </p:blipFill>
        <p:spPr>
          <a:xfrm>
            <a:off x="5600836" y="2116169"/>
            <a:ext cx="2352992" cy="1821091"/>
          </a:xfrm>
          <a:prstGeom prst="rect">
            <a:avLst/>
          </a:prstGeom>
        </p:spPr>
      </p:pic>
      <p:sp>
        <p:nvSpPr>
          <p:cNvPr id="45" name="Rectangle 44">
            <a:extLst>
              <a:ext uri="{FF2B5EF4-FFF2-40B4-BE49-F238E27FC236}">
                <a16:creationId xmlns:a16="http://schemas.microsoft.com/office/drawing/2014/main" id="{317ED2D0-F1CD-4E65-B966-E0808F3975FC}"/>
              </a:ext>
            </a:extLst>
          </p:cNvPr>
          <p:cNvSpPr/>
          <p:nvPr/>
        </p:nvSpPr>
        <p:spPr>
          <a:xfrm>
            <a:off x="5533685" y="3331928"/>
            <a:ext cx="2420143" cy="325671"/>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69F826D8-D003-4EBA-931D-1A8A5F8F6ECE}"/>
              </a:ext>
            </a:extLst>
          </p:cNvPr>
          <p:cNvSpPr/>
          <p:nvPr/>
        </p:nvSpPr>
        <p:spPr>
          <a:xfrm>
            <a:off x="4688818" y="4142974"/>
            <a:ext cx="4572000" cy="553998"/>
          </a:xfrm>
          <a:prstGeom prst="rect">
            <a:avLst/>
          </a:prstGeom>
        </p:spPr>
        <p:txBody>
          <a:bodyPr>
            <a:spAutoFit/>
          </a:bodyPr>
          <a:lstStyle/>
          <a:p>
            <a:pPr marL="87313" lvl="0" indent="-87313">
              <a:buClr>
                <a:srgbClr val="002060"/>
              </a:buClr>
              <a:buFont typeface="Arial" panose="020B0604020202020204" pitchFamily="34" charset="0"/>
              <a:buChar char="•"/>
              <a:defRPr/>
            </a:pPr>
            <a:r>
              <a:rPr lang="fr-FR" sz="1000">
                <a:latin typeface="Montserrat" panose="00000500000000000000" pitchFamily="2" charset="0"/>
              </a:rPr>
              <a:t>La fonctionnalité </a:t>
            </a:r>
            <a:r>
              <a:rPr lang="fr-FR" sz="1000" b="1">
                <a:latin typeface="Montserrat" panose="00000500000000000000" pitchFamily="2" charset="0"/>
              </a:rPr>
              <a:t>« Imprimer les opérations » </a:t>
            </a:r>
            <a:r>
              <a:rPr lang="fr-FR" sz="1000">
                <a:latin typeface="Montserrat" panose="00000500000000000000" pitchFamily="2" charset="0"/>
              </a:rPr>
              <a:t>est ajoutée dans le volet « Gérer ». Au clic, génération d’une vue des opérations, à imprimer ou sauvegarder en PDF.</a:t>
            </a:r>
          </a:p>
        </p:txBody>
      </p:sp>
      <p:sp>
        <p:nvSpPr>
          <p:cNvPr id="47" name="Rectangle 46">
            <a:extLst>
              <a:ext uri="{FF2B5EF4-FFF2-40B4-BE49-F238E27FC236}">
                <a16:creationId xmlns:a16="http://schemas.microsoft.com/office/drawing/2014/main" id="{770E08A7-D31A-407F-AA31-5232855B9B34}"/>
              </a:ext>
            </a:extLst>
          </p:cNvPr>
          <p:cNvSpPr/>
          <p:nvPr/>
        </p:nvSpPr>
        <p:spPr>
          <a:xfrm>
            <a:off x="89997" y="4815444"/>
            <a:ext cx="4155432" cy="246221"/>
          </a:xfrm>
          <a:prstGeom prst="rect">
            <a:avLst/>
          </a:prstGeom>
          <a:solidFill>
            <a:schemeClr val="bg1"/>
          </a:solidFill>
        </p:spPr>
        <p:txBody>
          <a:bodyPr wrap="square">
            <a:spAutoFit/>
          </a:bodyPr>
          <a:lstStyle/>
          <a:p>
            <a:r>
              <a:rPr lang="fr-FR" sz="1000" dirty="0">
                <a:latin typeface="Cavolini" panose="03000502040302020204" pitchFamily="66" charset="0"/>
                <a:cs typeface="Cavolini" panose="03000502040302020204" pitchFamily="66" charset="0"/>
              </a:rPr>
              <a:t>*accessible en 1 clic à partir de la synthèse</a:t>
            </a:r>
          </a:p>
        </p:txBody>
      </p:sp>
      <p:sp>
        <p:nvSpPr>
          <p:cNvPr id="48" name="Rectangle : coins arrondis 47">
            <a:extLst>
              <a:ext uri="{FF2B5EF4-FFF2-40B4-BE49-F238E27FC236}">
                <a16:creationId xmlns:a16="http://schemas.microsoft.com/office/drawing/2014/main" id="{75A681DB-A380-437B-8CA1-BD949516D379}"/>
              </a:ext>
            </a:extLst>
          </p:cNvPr>
          <p:cNvSpPr/>
          <p:nvPr/>
        </p:nvSpPr>
        <p:spPr>
          <a:xfrm>
            <a:off x="7098613" y="133973"/>
            <a:ext cx="919319" cy="440114"/>
          </a:xfrm>
          <a:custGeom>
            <a:avLst/>
            <a:gdLst>
              <a:gd name="connsiteX0" fmla="*/ 0 w 919319"/>
              <a:gd name="connsiteY0" fmla="*/ 23933 h 440114"/>
              <a:gd name="connsiteX1" fmla="*/ 23933 w 919319"/>
              <a:gd name="connsiteY1" fmla="*/ 0 h 440114"/>
              <a:gd name="connsiteX2" fmla="*/ 895386 w 919319"/>
              <a:gd name="connsiteY2" fmla="*/ 0 h 440114"/>
              <a:gd name="connsiteX3" fmla="*/ 919319 w 919319"/>
              <a:gd name="connsiteY3" fmla="*/ 23933 h 440114"/>
              <a:gd name="connsiteX4" fmla="*/ 919319 w 919319"/>
              <a:gd name="connsiteY4" fmla="*/ 416181 h 440114"/>
              <a:gd name="connsiteX5" fmla="*/ 895386 w 919319"/>
              <a:gd name="connsiteY5" fmla="*/ 440114 h 440114"/>
              <a:gd name="connsiteX6" fmla="*/ 23933 w 919319"/>
              <a:gd name="connsiteY6" fmla="*/ 440114 h 440114"/>
              <a:gd name="connsiteX7" fmla="*/ 0 w 919319"/>
              <a:gd name="connsiteY7" fmla="*/ 416181 h 440114"/>
              <a:gd name="connsiteX8" fmla="*/ 0 w 919319"/>
              <a:gd name="connsiteY8" fmla="*/ 23933 h 44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319" h="440114" extrusionOk="0">
                <a:moveTo>
                  <a:pt x="0" y="23933"/>
                </a:moveTo>
                <a:cubicBezTo>
                  <a:pt x="247" y="11435"/>
                  <a:pt x="10835" y="-1844"/>
                  <a:pt x="23933" y="0"/>
                </a:cubicBezTo>
                <a:cubicBezTo>
                  <a:pt x="175362" y="-71286"/>
                  <a:pt x="671096" y="-33515"/>
                  <a:pt x="895386" y="0"/>
                </a:cubicBezTo>
                <a:cubicBezTo>
                  <a:pt x="908852" y="87"/>
                  <a:pt x="919414" y="11378"/>
                  <a:pt x="919319" y="23933"/>
                </a:cubicBezTo>
                <a:cubicBezTo>
                  <a:pt x="925529" y="84026"/>
                  <a:pt x="904226" y="343031"/>
                  <a:pt x="919319" y="416181"/>
                </a:cubicBezTo>
                <a:cubicBezTo>
                  <a:pt x="919253" y="428277"/>
                  <a:pt x="910575" y="441753"/>
                  <a:pt x="895386" y="440114"/>
                </a:cubicBezTo>
                <a:cubicBezTo>
                  <a:pt x="673303" y="513646"/>
                  <a:pt x="274755" y="472296"/>
                  <a:pt x="23933" y="440114"/>
                </a:cubicBezTo>
                <a:cubicBezTo>
                  <a:pt x="10100" y="440278"/>
                  <a:pt x="628" y="428088"/>
                  <a:pt x="0" y="416181"/>
                </a:cubicBezTo>
                <a:cubicBezTo>
                  <a:pt x="-34981" y="262524"/>
                  <a:pt x="32720" y="70203"/>
                  <a:pt x="0" y="23933"/>
                </a:cubicBezTo>
                <a:close/>
              </a:path>
            </a:pathLst>
          </a:custGeom>
          <a:noFill/>
          <a:ln w="3175">
            <a:solidFill>
              <a:srgbClr val="00B050"/>
            </a:solidFill>
            <a:extLst>
              <a:ext uri="{C807C97D-BFC1-408E-A445-0C87EB9F89A2}">
                <ask:lineSketchStyleProps xmlns:ask="http://schemas.microsoft.com/office/drawing/2018/sketchyshapes" sd="2840074279">
                  <a:prstGeom prst="roundRect">
                    <a:avLst>
                      <a:gd name="adj" fmla="val 543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pt-BR" altLang="en-US" sz="1000" i="1">
                <a:solidFill>
                  <a:srgbClr val="00B050"/>
                </a:solidFill>
                <a:highlight>
                  <a:srgbClr val="FFFF00"/>
                </a:highlight>
                <a:latin typeface="Montserrat" panose="00000500000000000000" pitchFamily="2" charset="0"/>
                <a:sym typeface="Cabin Condensed"/>
              </a:rPr>
              <a:t>MAJ</a:t>
            </a:r>
          </a:p>
          <a:p>
            <a:pPr algn="ctr"/>
            <a:r>
              <a:rPr lang="pt-BR" altLang="en-US" sz="1000" i="1">
                <a:solidFill>
                  <a:srgbClr val="00B050"/>
                </a:solidFill>
                <a:highlight>
                  <a:srgbClr val="FFFF00"/>
                </a:highlight>
                <a:latin typeface="Montserrat" panose="00000500000000000000" pitchFamily="2" charset="0"/>
                <a:sym typeface="Cabin Condensed"/>
              </a:rPr>
              <a:t>19/10</a:t>
            </a:r>
            <a:endParaRPr lang="fr-FR" sz="1100">
              <a:highlight>
                <a:srgbClr val="FFFF00"/>
              </a:highlight>
              <a:latin typeface="Montserrat" panose="00000500000000000000" pitchFamily="2" charset="0"/>
            </a:endParaRPr>
          </a:p>
        </p:txBody>
      </p:sp>
    </p:spTree>
    <p:extLst>
      <p:ext uri="{BB962C8B-B14F-4D97-AF65-F5344CB8AC3E}">
        <p14:creationId xmlns:p14="http://schemas.microsoft.com/office/powerpoint/2010/main" val="3242213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a:xfrm>
            <a:off x="397751" y="353527"/>
            <a:ext cx="7704856" cy="337362"/>
          </a:xfrm>
        </p:spPr>
        <p:txBody>
          <a:bodyPr/>
          <a:lstStyle/>
          <a:p>
            <a:r>
              <a:rPr lang="fr-FR" sz="2000"/>
              <a:t>Comptes : imprimer les operations</a:t>
            </a:r>
            <a:endParaRPr lang="fr-FR" sz="2000" dirty="0"/>
          </a:p>
        </p:txBody>
      </p:sp>
      <p:grpSp>
        <p:nvGrpSpPr>
          <p:cNvPr id="13" name="Groupe 12">
            <a:extLst>
              <a:ext uri="{FF2B5EF4-FFF2-40B4-BE49-F238E27FC236}">
                <a16:creationId xmlns:a16="http://schemas.microsoft.com/office/drawing/2014/main" id="{96222138-DC60-425B-A6EF-F8D71374D254}"/>
              </a:ext>
            </a:extLst>
          </p:cNvPr>
          <p:cNvGrpSpPr/>
          <p:nvPr/>
        </p:nvGrpSpPr>
        <p:grpSpPr>
          <a:xfrm>
            <a:off x="7910356" y="14556"/>
            <a:ext cx="1107695" cy="736460"/>
            <a:chOff x="4450463" y="22176"/>
            <a:chExt cx="1107695" cy="736460"/>
          </a:xfrm>
        </p:grpSpPr>
        <p:sp>
          <p:nvSpPr>
            <p:cNvPr id="15" name="ZoneTexte 14">
              <a:extLst>
                <a:ext uri="{FF2B5EF4-FFF2-40B4-BE49-F238E27FC236}">
                  <a16:creationId xmlns:a16="http://schemas.microsoft.com/office/drawing/2014/main" id="{32A2A0C0-6342-4072-A5DC-3D4EA06FB2A7}"/>
                </a:ext>
              </a:extLst>
            </p:cNvPr>
            <p:cNvSpPr txBox="1"/>
            <p:nvPr/>
          </p:nvSpPr>
          <p:spPr>
            <a:xfrm rot="20426308">
              <a:off x="4450463" y="347379"/>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dirty="0">
                  <a:latin typeface="Montserrat" panose="00000500000000000000" pitchFamily="2" charset="0"/>
                </a:rPr>
                <a:t>abonné </a:t>
              </a:r>
              <a:r>
                <a:rPr lang="fr-FR" sz="1100" b="1" dirty="0">
                  <a:latin typeface="Montserrat" panose="00000500000000000000" pitchFamily="2" charset="0"/>
                </a:rPr>
                <a:t>DEI Part</a:t>
              </a:r>
            </a:p>
          </p:txBody>
        </p:sp>
        <p:sp>
          <p:nvSpPr>
            <p:cNvPr id="16" name="ZoneTexte 15">
              <a:extLst>
                <a:ext uri="{FF2B5EF4-FFF2-40B4-BE49-F238E27FC236}">
                  <a16:creationId xmlns:a16="http://schemas.microsoft.com/office/drawing/2014/main" id="{C2138936-1213-418F-A84E-90BDD3B2285A}"/>
                </a:ext>
              </a:extLst>
            </p:cNvPr>
            <p:cNvSpPr txBox="1"/>
            <p:nvPr/>
          </p:nvSpPr>
          <p:spPr>
            <a:xfrm rot="20426308">
              <a:off x="4768320" y="22176"/>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dirty="0">
                  <a:latin typeface="Montserrat" panose="00000500000000000000" pitchFamily="2" charset="0"/>
                </a:rPr>
                <a:t>abonné </a:t>
              </a:r>
              <a:r>
                <a:rPr lang="fr-FR" sz="1100" b="1" dirty="0">
                  <a:latin typeface="Montserrat" panose="00000500000000000000" pitchFamily="2" charset="0"/>
                </a:rPr>
                <a:t>DEI Pro</a:t>
              </a:r>
            </a:p>
          </p:txBody>
        </p:sp>
      </p:grpSp>
      <p:pic>
        <p:nvPicPr>
          <p:cNvPr id="20" name="Image 19">
            <a:extLst>
              <a:ext uri="{FF2B5EF4-FFF2-40B4-BE49-F238E27FC236}">
                <a16:creationId xmlns:a16="http://schemas.microsoft.com/office/drawing/2014/main" id="{0B0ACDA7-4AD9-4768-A93E-340126EC7BA3}"/>
              </a:ext>
            </a:extLst>
          </p:cNvPr>
          <p:cNvPicPr>
            <a:picLocks noChangeAspect="1"/>
          </p:cNvPicPr>
          <p:nvPr/>
        </p:nvPicPr>
        <p:blipFill>
          <a:blip r:embed="rId2"/>
          <a:stretch>
            <a:fillRect/>
          </a:stretch>
        </p:blipFill>
        <p:spPr>
          <a:xfrm>
            <a:off x="2465408" y="702612"/>
            <a:ext cx="3979598" cy="3438071"/>
          </a:xfrm>
          <a:prstGeom prst="rect">
            <a:avLst/>
          </a:prstGeom>
          <a:effectLst>
            <a:outerShdw blurRad="50800" dist="38100" dir="13500000" algn="br" rotWithShape="0">
              <a:prstClr val="black">
                <a:alpha val="40000"/>
              </a:prstClr>
            </a:outerShdw>
          </a:effectLst>
        </p:spPr>
      </p:pic>
      <p:grpSp>
        <p:nvGrpSpPr>
          <p:cNvPr id="21" name="Groupe 20">
            <a:extLst>
              <a:ext uri="{FF2B5EF4-FFF2-40B4-BE49-F238E27FC236}">
                <a16:creationId xmlns:a16="http://schemas.microsoft.com/office/drawing/2014/main" id="{38C91638-4741-48BE-9C14-578B320F1B94}"/>
              </a:ext>
            </a:extLst>
          </p:cNvPr>
          <p:cNvGrpSpPr/>
          <p:nvPr/>
        </p:nvGrpSpPr>
        <p:grpSpPr>
          <a:xfrm>
            <a:off x="-15757" y="900075"/>
            <a:ext cx="2468540" cy="1821091"/>
            <a:chOff x="-15757" y="900075"/>
            <a:chExt cx="2468540" cy="1821091"/>
          </a:xfrm>
        </p:grpSpPr>
        <p:grpSp>
          <p:nvGrpSpPr>
            <p:cNvPr id="22" name="Groupe 21">
              <a:extLst>
                <a:ext uri="{FF2B5EF4-FFF2-40B4-BE49-F238E27FC236}">
                  <a16:creationId xmlns:a16="http://schemas.microsoft.com/office/drawing/2014/main" id="{5B4AD742-6536-4882-849B-17653829BF7C}"/>
                </a:ext>
              </a:extLst>
            </p:cNvPr>
            <p:cNvGrpSpPr/>
            <p:nvPr/>
          </p:nvGrpSpPr>
          <p:grpSpPr>
            <a:xfrm>
              <a:off x="-15757" y="900075"/>
              <a:ext cx="2468540" cy="1821091"/>
              <a:chOff x="1207131" y="986529"/>
              <a:chExt cx="2468540" cy="1821091"/>
            </a:xfrm>
            <a:effectLst>
              <a:outerShdw blurRad="50800" dist="38100" dir="13500000" algn="br" rotWithShape="0">
                <a:prstClr val="black">
                  <a:alpha val="40000"/>
                </a:prstClr>
              </a:outerShdw>
            </a:effectLst>
          </p:grpSpPr>
          <p:pic>
            <p:nvPicPr>
              <p:cNvPr id="24" name="Image 23">
                <a:extLst>
                  <a:ext uri="{FF2B5EF4-FFF2-40B4-BE49-F238E27FC236}">
                    <a16:creationId xmlns:a16="http://schemas.microsoft.com/office/drawing/2014/main" id="{35A370B4-AE87-4DEB-8441-A24A517AECD3}"/>
                  </a:ext>
                </a:extLst>
              </p:cNvPr>
              <p:cNvPicPr>
                <a:picLocks noChangeAspect="1"/>
              </p:cNvPicPr>
              <p:nvPr/>
            </p:nvPicPr>
            <p:blipFill rotWithShape="1">
              <a:blip r:embed="rId3"/>
              <a:srcRect l="65456" t="25252" r="5855" b="46575"/>
              <a:stretch/>
            </p:blipFill>
            <p:spPr>
              <a:xfrm>
                <a:off x="1299231" y="986529"/>
                <a:ext cx="2352992" cy="1821091"/>
              </a:xfrm>
              <a:prstGeom prst="rect">
                <a:avLst/>
              </a:prstGeom>
              <a:effectLst>
                <a:outerShdw blurRad="50800" dist="38100" dir="8100000" algn="tr" rotWithShape="0">
                  <a:prstClr val="black">
                    <a:alpha val="40000"/>
                  </a:prstClr>
                </a:outerShdw>
              </a:effectLst>
            </p:spPr>
          </p:pic>
          <p:sp>
            <p:nvSpPr>
              <p:cNvPr id="25" name="Rectangle 24">
                <a:extLst>
                  <a:ext uri="{FF2B5EF4-FFF2-40B4-BE49-F238E27FC236}">
                    <a16:creationId xmlns:a16="http://schemas.microsoft.com/office/drawing/2014/main" id="{E5E1D002-362C-44F3-8F36-44AD63C644D2}"/>
                  </a:ext>
                </a:extLst>
              </p:cNvPr>
              <p:cNvSpPr/>
              <p:nvPr/>
            </p:nvSpPr>
            <p:spPr>
              <a:xfrm>
                <a:off x="1255528" y="2158744"/>
                <a:ext cx="2420143" cy="325671"/>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A659E4D6-C6C3-438D-83CA-3FB2B8C3859A}"/>
                  </a:ext>
                </a:extLst>
              </p:cNvPr>
              <p:cNvSpPr/>
              <p:nvPr/>
            </p:nvSpPr>
            <p:spPr>
              <a:xfrm>
                <a:off x="1207131" y="2133343"/>
                <a:ext cx="2460178" cy="376472"/>
              </a:xfrm>
              <a:prstGeom prst="rect">
                <a:avLst/>
              </a:prstGeom>
              <a:noFill/>
              <a:ln w="9525">
                <a:solidFill>
                  <a:srgbClr val="EC18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3" name="Image 22">
              <a:extLst>
                <a:ext uri="{FF2B5EF4-FFF2-40B4-BE49-F238E27FC236}">
                  <a16:creationId xmlns:a16="http://schemas.microsoft.com/office/drawing/2014/main" id="{4AB8276F-16E4-49AD-9382-0E0A1A076A96}"/>
                </a:ext>
              </a:extLst>
            </p:cNvPr>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1607294" y="2189721"/>
              <a:ext cx="275129" cy="380829"/>
            </a:xfrm>
            <a:prstGeom prst="rect">
              <a:avLst/>
            </a:prstGeom>
          </p:spPr>
        </p:pic>
      </p:grpSp>
      <p:sp>
        <p:nvSpPr>
          <p:cNvPr id="28" name="Rectangle 27">
            <a:extLst>
              <a:ext uri="{FF2B5EF4-FFF2-40B4-BE49-F238E27FC236}">
                <a16:creationId xmlns:a16="http://schemas.microsoft.com/office/drawing/2014/main" id="{87675B80-09A4-4D56-AEA2-81749E526DFE}"/>
              </a:ext>
            </a:extLst>
          </p:cNvPr>
          <p:cNvSpPr/>
          <p:nvPr/>
        </p:nvSpPr>
        <p:spPr>
          <a:xfrm>
            <a:off x="2342122" y="616848"/>
            <a:ext cx="901821" cy="325671"/>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9" name="Groupe 28">
            <a:extLst>
              <a:ext uri="{FF2B5EF4-FFF2-40B4-BE49-F238E27FC236}">
                <a16:creationId xmlns:a16="http://schemas.microsoft.com/office/drawing/2014/main" id="{7E72532F-DE93-4D7C-A70A-80E195EFA365}"/>
              </a:ext>
            </a:extLst>
          </p:cNvPr>
          <p:cNvGrpSpPr/>
          <p:nvPr/>
        </p:nvGrpSpPr>
        <p:grpSpPr>
          <a:xfrm>
            <a:off x="130660" y="4175259"/>
            <a:ext cx="5717771" cy="871787"/>
            <a:chOff x="6298833" y="1449141"/>
            <a:chExt cx="6523297" cy="1134617"/>
          </a:xfrm>
        </p:grpSpPr>
        <p:sp>
          <p:nvSpPr>
            <p:cNvPr id="35" name="Rectangle : avec coin arrondi 34">
              <a:extLst>
                <a:ext uri="{FF2B5EF4-FFF2-40B4-BE49-F238E27FC236}">
                  <a16:creationId xmlns:a16="http://schemas.microsoft.com/office/drawing/2014/main" id="{DF09B7AA-2EA0-48F5-8908-F77EFA675E89}"/>
                </a:ext>
              </a:extLst>
            </p:cNvPr>
            <p:cNvSpPr/>
            <p:nvPr/>
          </p:nvSpPr>
          <p:spPr>
            <a:xfrm>
              <a:off x="6298833" y="1482200"/>
              <a:ext cx="6297540" cy="1101558"/>
            </a:xfrm>
            <a:prstGeom prst="round1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85EA0B1C-41B6-430C-B18C-49DE24C00F4F}"/>
                </a:ext>
              </a:extLst>
            </p:cNvPr>
            <p:cNvSpPr txBox="1"/>
            <p:nvPr/>
          </p:nvSpPr>
          <p:spPr>
            <a:xfrm>
              <a:off x="6673970" y="1566155"/>
              <a:ext cx="6148160" cy="961360"/>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87313" indent="-87313">
                <a:buFont typeface="Calibri" panose="020F0502020204030204" pitchFamily="34" charset="0"/>
                <a:buChar char="‐"/>
              </a:pPr>
              <a:endParaRPr lang="fr-FR" sz="700" b="1" dirty="0">
                <a:latin typeface="Montserrat" panose="00000500000000000000" pitchFamily="2" charset="0"/>
              </a:endParaRPr>
            </a:p>
            <a:p>
              <a:pPr marL="87313" indent="-87313">
                <a:buFont typeface="Calibri" panose="020F0502020204030204" pitchFamily="34" charset="0"/>
                <a:buChar char="‐"/>
              </a:pPr>
              <a:r>
                <a:rPr lang="fr-FR" sz="700" b="1" dirty="0">
                  <a:latin typeface="Montserrat" panose="00000500000000000000" pitchFamily="2" charset="0"/>
                </a:rPr>
                <a:t>L’impression des opérations </a:t>
              </a:r>
              <a:r>
                <a:rPr lang="fr-FR" sz="700" dirty="0">
                  <a:latin typeface="Montserrat" panose="00000500000000000000" pitchFamily="2" charset="0"/>
                </a:rPr>
                <a:t>est accessible depuis le détail d’un compte (menu « gérer » à droite)</a:t>
              </a:r>
            </a:p>
            <a:p>
              <a:pPr marL="87313" indent="-87313">
                <a:buFont typeface="Calibri" panose="020F0502020204030204" pitchFamily="34" charset="0"/>
                <a:buChar char="‐"/>
              </a:pPr>
              <a:endParaRPr lang="fr-FR" sz="700" dirty="0">
                <a:latin typeface="Montserrat" panose="00000500000000000000" pitchFamily="2" charset="0"/>
              </a:endParaRPr>
            </a:p>
            <a:p>
              <a:pPr marL="87313" indent="-87313">
                <a:buFont typeface="Calibri" panose="020F0502020204030204" pitchFamily="34" charset="0"/>
                <a:buChar char="‐"/>
              </a:pPr>
              <a:r>
                <a:rPr lang="fr-FR" sz="700" dirty="0">
                  <a:latin typeface="Montserrat" panose="00000500000000000000" pitchFamily="2" charset="0"/>
                </a:rPr>
                <a:t>Si l’utilisateur a enregistré un </a:t>
              </a:r>
              <a:r>
                <a:rPr lang="fr-FR" sz="700" b="1" dirty="0">
                  <a:latin typeface="Montserrat" panose="00000500000000000000" pitchFamily="2" charset="0"/>
                </a:rPr>
                <a:t>filtre sur ses opérations</a:t>
              </a:r>
              <a:r>
                <a:rPr lang="fr-FR" sz="700" dirty="0">
                  <a:latin typeface="Montserrat" panose="00000500000000000000" pitchFamily="2" charset="0"/>
                </a:rPr>
                <a:t> : l’impression se fera sur la liste des opérations </a:t>
              </a:r>
              <a:r>
                <a:rPr lang="fr-FR" sz="700" b="1" dirty="0">
                  <a:latin typeface="Montserrat" panose="00000500000000000000" pitchFamily="2" charset="0"/>
                </a:rPr>
                <a:t>filtrées</a:t>
              </a:r>
            </a:p>
            <a:p>
              <a:pPr marL="87313" indent="-87313">
                <a:buFont typeface="Calibri" panose="020F0502020204030204" pitchFamily="34" charset="0"/>
                <a:buChar char="‐"/>
              </a:pPr>
              <a:r>
                <a:rPr lang="fr-FR" sz="700" dirty="0">
                  <a:latin typeface="Montserrat" panose="00000500000000000000" pitchFamily="2" charset="0"/>
                </a:rPr>
                <a:t>Si l’utilisateur scrolle dans son historique : les opérations « chargées » dans son historique seront imprimées.</a:t>
              </a:r>
            </a:p>
            <a:p>
              <a:pPr marL="87313" indent="-87313">
                <a:buFont typeface="Calibri" panose="020F0502020204030204" pitchFamily="34" charset="0"/>
                <a:buChar char="‐"/>
              </a:pPr>
              <a:r>
                <a:rPr lang="fr-FR" sz="700" dirty="0">
                  <a:latin typeface="Montserrat" panose="00000500000000000000" pitchFamily="2" charset="0"/>
                </a:rPr>
                <a:t>Le menu d’impression permet de sélectionner le format pdf ou une imprimante selon le besoin utilisateur.</a:t>
              </a:r>
              <a:endParaRPr lang="fr-FR" sz="700" dirty="0">
                <a:highlight>
                  <a:srgbClr val="FFFF00"/>
                </a:highlight>
                <a:latin typeface="Montserrat" panose="00000500000000000000" pitchFamily="2" charset="0"/>
              </a:endParaRPr>
            </a:p>
          </p:txBody>
        </p:sp>
        <p:pic>
          <p:nvPicPr>
            <p:cNvPr id="37" name="Graphique 36" descr="Mégaphone1 contour">
              <a:extLst>
                <a:ext uri="{FF2B5EF4-FFF2-40B4-BE49-F238E27FC236}">
                  <a16:creationId xmlns:a16="http://schemas.microsoft.com/office/drawing/2014/main" id="{B96FACBA-48E0-434E-9F76-451C84EC0C63}"/>
                </a:ext>
              </a:extLst>
            </p:cNvPr>
            <p:cNvPicPr>
              <a:picLocks noChangeAspect="1"/>
            </p:cNvPicPr>
            <p:nvPr/>
          </p:nvPicPr>
          <p:blipFill>
            <a:blip r:embed="rId5"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98833" y="1449141"/>
              <a:ext cx="519635" cy="519634"/>
            </a:xfrm>
            <a:prstGeom prst="rect">
              <a:avLst/>
            </a:prstGeom>
          </p:spPr>
        </p:pic>
      </p:grpSp>
      <p:sp>
        <p:nvSpPr>
          <p:cNvPr id="38" name="Rectangle 37">
            <a:extLst>
              <a:ext uri="{FF2B5EF4-FFF2-40B4-BE49-F238E27FC236}">
                <a16:creationId xmlns:a16="http://schemas.microsoft.com/office/drawing/2014/main" id="{7A402C57-16EB-463F-9D69-03E38D9EB3EE}"/>
              </a:ext>
            </a:extLst>
          </p:cNvPr>
          <p:cNvSpPr/>
          <p:nvPr/>
        </p:nvSpPr>
        <p:spPr>
          <a:xfrm>
            <a:off x="6588392" y="1044385"/>
            <a:ext cx="2477856" cy="215444"/>
          </a:xfrm>
          <a:prstGeom prst="rect">
            <a:avLst/>
          </a:prstGeom>
          <a:solidFill>
            <a:schemeClr val="bg1"/>
          </a:solidFill>
        </p:spPr>
        <p:txBody>
          <a:bodyPr wrap="square">
            <a:spAutoFit/>
          </a:bodyPr>
          <a:lstStyle/>
          <a:p>
            <a:r>
              <a:rPr lang="fr-FR" sz="800" dirty="0">
                <a:latin typeface="Cavolini" panose="03000502040302020204" pitchFamily="66" charset="0"/>
                <a:cs typeface="Cavolini" panose="03000502040302020204" pitchFamily="66" charset="0"/>
              </a:rPr>
              <a:t>Exemple d’impression en format PDF :</a:t>
            </a:r>
          </a:p>
        </p:txBody>
      </p:sp>
      <p:pic>
        <p:nvPicPr>
          <p:cNvPr id="39" name="Image 38">
            <a:extLst>
              <a:ext uri="{FF2B5EF4-FFF2-40B4-BE49-F238E27FC236}">
                <a16:creationId xmlns:a16="http://schemas.microsoft.com/office/drawing/2014/main" id="{C3A9B1AA-B25E-4C5C-ACD0-A8F11EFF9334}"/>
              </a:ext>
            </a:extLst>
          </p:cNvPr>
          <p:cNvPicPr>
            <a:picLocks noChangeAspect="1"/>
          </p:cNvPicPr>
          <p:nvPr/>
        </p:nvPicPr>
        <p:blipFill>
          <a:blip r:embed="rId7"/>
          <a:stretch>
            <a:fillRect/>
          </a:stretch>
        </p:blipFill>
        <p:spPr>
          <a:xfrm>
            <a:off x="6370847" y="1291784"/>
            <a:ext cx="2537152" cy="5143500"/>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270636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a:xfrm>
            <a:off x="397751" y="332529"/>
            <a:ext cx="7704856" cy="337362"/>
          </a:xfrm>
        </p:spPr>
        <p:txBody>
          <a:bodyPr/>
          <a:lstStyle/>
          <a:p>
            <a:r>
              <a:rPr lang="fr-FR" sz="2000"/>
              <a:t>Comptes : enrichissement des operations</a:t>
            </a:r>
            <a:endParaRPr lang="fr-FR" dirty="0"/>
          </a:p>
        </p:txBody>
      </p:sp>
      <p:grpSp>
        <p:nvGrpSpPr>
          <p:cNvPr id="18" name="Groupe 17">
            <a:extLst>
              <a:ext uri="{FF2B5EF4-FFF2-40B4-BE49-F238E27FC236}">
                <a16:creationId xmlns:a16="http://schemas.microsoft.com/office/drawing/2014/main" id="{572A0A91-A23D-4145-A2A7-B6F6D57C9D84}"/>
              </a:ext>
            </a:extLst>
          </p:cNvPr>
          <p:cNvGrpSpPr/>
          <p:nvPr/>
        </p:nvGrpSpPr>
        <p:grpSpPr>
          <a:xfrm>
            <a:off x="7910356" y="14556"/>
            <a:ext cx="1107695" cy="736460"/>
            <a:chOff x="4450463" y="22176"/>
            <a:chExt cx="1107695" cy="736460"/>
          </a:xfrm>
        </p:grpSpPr>
        <p:sp>
          <p:nvSpPr>
            <p:cNvPr id="19" name="ZoneTexte 18">
              <a:extLst>
                <a:ext uri="{FF2B5EF4-FFF2-40B4-BE49-F238E27FC236}">
                  <a16:creationId xmlns:a16="http://schemas.microsoft.com/office/drawing/2014/main" id="{5207689D-F5EF-4B4C-9EBE-8DC829DBF095}"/>
                </a:ext>
              </a:extLst>
            </p:cNvPr>
            <p:cNvSpPr txBox="1"/>
            <p:nvPr/>
          </p:nvSpPr>
          <p:spPr>
            <a:xfrm rot="20426308">
              <a:off x="4450463" y="347379"/>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dirty="0">
                  <a:latin typeface="Montserrat" panose="00000500000000000000" pitchFamily="2" charset="0"/>
                </a:rPr>
                <a:t>abonné </a:t>
              </a:r>
              <a:r>
                <a:rPr lang="fr-FR" sz="1100" b="1" dirty="0">
                  <a:latin typeface="Montserrat" panose="00000500000000000000" pitchFamily="2" charset="0"/>
                </a:rPr>
                <a:t>DEI Part</a:t>
              </a:r>
            </a:p>
          </p:txBody>
        </p:sp>
        <p:sp>
          <p:nvSpPr>
            <p:cNvPr id="20" name="ZoneTexte 19">
              <a:extLst>
                <a:ext uri="{FF2B5EF4-FFF2-40B4-BE49-F238E27FC236}">
                  <a16:creationId xmlns:a16="http://schemas.microsoft.com/office/drawing/2014/main" id="{E8F8AB2E-9F59-4FCE-ADE8-180121514A0A}"/>
                </a:ext>
              </a:extLst>
            </p:cNvPr>
            <p:cNvSpPr txBox="1"/>
            <p:nvPr/>
          </p:nvSpPr>
          <p:spPr>
            <a:xfrm rot="20426308">
              <a:off x="4768320" y="22176"/>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dirty="0">
                  <a:latin typeface="Montserrat" panose="00000500000000000000" pitchFamily="2" charset="0"/>
                </a:rPr>
                <a:t>abonné </a:t>
              </a:r>
              <a:r>
                <a:rPr lang="fr-FR" sz="1100" b="1" dirty="0">
                  <a:latin typeface="Montserrat" panose="00000500000000000000" pitchFamily="2" charset="0"/>
                </a:rPr>
                <a:t>DEI Pro</a:t>
              </a:r>
            </a:p>
          </p:txBody>
        </p:sp>
      </p:grpSp>
      <p:pic>
        <p:nvPicPr>
          <p:cNvPr id="21" name="Image 5">
            <a:extLst>
              <a:ext uri="{FF2B5EF4-FFF2-40B4-BE49-F238E27FC236}">
                <a16:creationId xmlns:a16="http://schemas.microsoft.com/office/drawing/2014/main" id="{560BE1EF-6178-446A-AF41-D30827103FD9}"/>
              </a:ext>
            </a:extLst>
          </p:cNvPr>
          <p:cNvPicPr>
            <a:picLocks noChangeAspect="1"/>
          </p:cNvPicPr>
          <p:nvPr/>
        </p:nvPicPr>
        <p:blipFill>
          <a:blip r:embed="rId2"/>
          <a:srcRect/>
          <a:stretch/>
        </p:blipFill>
        <p:spPr>
          <a:xfrm>
            <a:off x="2394303" y="1364772"/>
            <a:ext cx="1982401" cy="2856104"/>
          </a:xfrm>
          <a:prstGeom prst="rect">
            <a:avLst/>
          </a:prstGeom>
          <a:effectLst>
            <a:outerShdw blurRad="50800" dist="38100" dir="2700000" algn="tl" rotWithShape="0">
              <a:prstClr val="black">
                <a:alpha val="40000"/>
              </a:prstClr>
            </a:outerShdw>
          </a:effectLst>
        </p:spPr>
      </p:pic>
      <p:pic>
        <p:nvPicPr>
          <p:cNvPr id="22" name="Image 7">
            <a:extLst>
              <a:ext uri="{FF2B5EF4-FFF2-40B4-BE49-F238E27FC236}">
                <a16:creationId xmlns:a16="http://schemas.microsoft.com/office/drawing/2014/main" id="{2F95E10E-7FCC-47F2-8CD1-D852471CBCA7}"/>
              </a:ext>
            </a:extLst>
          </p:cNvPr>
          <p:cNvPicPr>
            <a:picLocks noChangeAspect="1"/>
          </p:cNvPicPr>
          <p:nvPr/>
        </p:nvPicPr>
        <p:blipFill>
          <a:blip r:embed="rId3"/>
          <a:stretch>
            <a:fillRect/>
          </a:stretch>
        </p:blipFill>
        <p:spPr>
          <a:xfrm>
            <a:off x="5212756" y="873116"/>
            <a:ext cx="1753416" cy="4114800"/>
          </a:xfrm>
          <a:prstGeom prst="rect">
            <a:avLst/>
          </a:prstGeom>
          <a:effectLst>
            <a:outerShdw blurRad="50800" dist="38100" dir="2700000" algn="tl" rotWithShape="0">
              <a:prstClr val="black">
                <a:alpha val="40000"/>
              </a:prstClr>
            </a:outerShdw>
          </a:effectLst>
        </p:spPr>
      </p:pic>
      <p:cxnSp>
        <p:nvCxnSpPr>
          <p:cNvPr id="23" name="Connecteur droit avec flèche 22">
            <a:extLst>
              <a:ext uri="{FF2B5EF4-FFF2-40B4-BE49-F238E27FC236}">
                <a16:creationId xmlns:a16="http://schemas.microsoft.com/office/drawing/2014/main" id="{360F2200-61FA-4AB3-883F-C31827773E4E}"/>
              </a:ext>
            </a:extLst>
          </p:cNvPr>
          <p:cNvCxnSpPr>
            <a:cxnSpLocks/>
          </p:cNvCxnSpPr>
          <p:nvPr/>
        </p:nvCxnSpPr>
        <p:spPr>
          <a:xfrm flipV="1">
            <a:off x="3775773" y="1298593"/>
            <a:ext cx="1267941" cy="769485"/>
          </a:xfrm>
          <a:prstGeom prst="straightConnector1">
            <a:avLst/>
          </a:prstGeom>
          <a:ln>
            <a:solidFill>
              <a:srgbClr val="A6A6A6"/>
            </a:solidFill>
            <a:tailEnd type="triangle"/>
          </a:ln>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AAC760F7-8CCC-4864-9628-8474750E8745}"/>
              </a:ext>
            </a:extLst>
          </p:cNvPr>
          <p:cNvSpPr txBox="1"/>
          <p:nvPr/>
        </p:nvSpPr>
        <p:spPr>
          <a:xfrm>
            <a:off x="4767297" y="653854"/>
            <a:ext cx="2644334" cy="246221"/>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r"/>
            <a:r>
              <a:rPr lang="fr-FR" sz="1000" b="1">
                <a:latin typeface="Montserrat" panose="00000500000000000000" pitchFamily="2" charset="0"/>
              </a:rPr>
              <a:t>CATÉGORISATION </a:t>
            </a:r>
            <a:r>
              <a:rPr lang="fr-FR" sz="1000">
                <a:latin typeface="Montserrat" panose="00000500000000000000" pitchFamily="2" charset="0"/>
              </a:rPr>
              <a:t>pro des opérations</a:t>
            </a:r>
          </a:p>
        </p:txBody>
      </p:sp>
      <p:cxnSp>
        <p:nvCxnSpPr>
          <p:cNvPr id="25" name="Connecteur droit avec flèche 24">
            <a:extLst>
              <a:ext uri="{FF2B5EF4-FFF2-40B4-BE49-F238E27FC236}">
                <a16:creationId xmlns:a16="http://schemas.microsoft.com/office/drawing/2014/main" id="{476D6295-C110-4D17-9843-9ABC7CA1B8AD}"/>
              </a:ext>
            </a:extLst>
          </p:cNvPr>
          <p:cNvCxnSpPr>
            <a:cxnSpLocks/>
          </p:cNvCxnSpPr>
          <p:nvPr/>
        </p:nvCxnSpPr>
        <p:spPr>
          <a:xfrm flipV="1">
            <a:off x="4159033" y="3044519"/>
            <a:ext cx="0" cy="1494133"/>
          </a:xfrm>
          <a:prstGeom prst="straightConnector1">
            <a:avLst/>
          </a:prstGeom>
          <a:ln>
            <a:solidFill>
              <a:srgbClr val="A6A6A6"/>
            </a:solidFill>
            <a:tailEnd type="triangle"/>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9F0A27DB-977B-4C83-B141-C8034E1B8ABC}"/>
              </a:ext>
            </a:extLst>
          </p:cNvPr>
          <p:cNvSpPr txBox="1"/>
          <p:nvPr/>
        </p:nvSpPr>
        <p:spPr>
          <a:xfrm>
            <a:off x="2433485" y="4317339"/>
            <a:ext cx="1827159" cy="246221"/>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00" b="1">
                <a:latin typeface="Montserrat" panose="00000500000000000000" pitchFamily="2" charset="0"/>
              </a:rPr>
              <a:t>POINTAGE</a:t>
            </a:r>
            <a:r>
              <a:rPr lang="fr-FR" sz="1000">
                <a:latin typeface="Montserrat" panose="00000500000000000000" pitchFamily="2" charset="0"/>
              </a:rPr>
              <a:t> des opérations</a:t>
            </a:r>
          </a:p>
        </p:txBody>
      </p:sp>
      <p:cxnSp>
        <p:nvCxnSpPr>
          <p:cNvPr id="27" name="Connecteur droit 26">
            <a:extLst>
              <a:ext uri="{FF2B5EF4-FFF2-40B4-BE49-F238E27FC236}">
                <a16:creationId xmlns:a16="http://schemas.microsoft.com/office/drawing/2014/main" id="{10F60837-766B-4834-991C-72F58D1E0D23}"/>
              </a:ext>
            </a:extLst>
          </p:cNvPr>
          <p:cNvCxnSpPr>
            <a:cxnSpLocks/>
          </p:cNvCxnSpPr>
          <p:nvPr/>
        </p:nvCxnSpPr>
        <p:spPr>
          <a:xfrm flipH="1" flipV="1">
            <a:off x="2535098" y="4537846"/>
            <a:ext cx="1623935" cy="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AE946F14-8167-463F-9715-F4B513A4D669}"/>
              </a:ext>
            </a:extLst>
          </p:cNvPr>
          <p:cNvSpPr/>
          <p:nvPr/>
        </p:nvSpPr>
        <p:spPr>
          <a:xfrm rot="21375717">
            <a:off x="2393649" y="3111233"/>
            <a:ext cx="759353" cy="199458"/>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7A2E9321-E85D-44C6-B6F5-1FD2F276FD81}"/>
              </a:ext>
            </a:extLst>
          </p:cNvPr>
          <p:cNvSpPr/>
          <p:nvPr/>
        </p:nvSpPr>
        <p:spPr>
          <a:xfrm rot="21375717">
            <a:off x="2346441" y="3381936"/>
            <a:ext cx="759353" cy="199458"/>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D262770E-D484-42E6-83AD-197E1881E7F3}"/>
              </a:ext>
            </a:extLst>
          </p:cNvPr>
          <p:cNvSpPr/>
          <p:nvPr/>
        </p:nvSpPr>
        <p:spPr>
          <a:xfrm rot="21375717">
            <a:off x="2385909" y="3642604"/>
            <a:ext cx="759353" cy="199458"/>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50CDB3D5-A2B9-41B3-80F8-DA5FA757F293}"/>
              </a:ext>
            </a:extLst>
          </p:cNvPr>
          <p:cNvSpPr/>
          <p:nvPr/>
        </p:nvSpPr>
        <p:spPr>
          <a:xfrm>
            <a:off x="2298349" y="883095"/>
            <a:ext cx="2280927" cy="415498"/>
          </a:xfrm>
          <a:prstGeom prst="rect">
            <a:avLst/>
          </a:prstGeom>
        </p:spPr>
        <p:txBody>
          <a:bodyPr wrap="square">
            <a:spAutoFit/>
          </a:bodyPr>
          <a:lstStyle/>
          <a:p>
            <a:r>
              <a:rPr lang="fr-FR" sz="1100" b="1" dirty="0">
                <a:latin typeface="Montserrat" panose="00000500000000000000" pitchFamily="2" charset="0"/>
              </a:rPr>
              <a:t>DÉTAIL</a:t>
            </a:r>
            <a:r>
              <a:rPr lang="fr-FR" sz="1100" dirty="0">
                <a:latin typeface="Montserrat" panose="00000500000000000000" pitchFamily="2" charset="0"/>
              </a:rPr>
              <a:t> </a:t>
            </a:r>
            <a:r>
              <a:rPr lang="fr-FR" sz="1100" b="1" dirty="0">
                <a:latin typeface="Montserrat" panose="00000500000000000000" pitchFamily="2" charset="0"/>
              </a:rPr>
              <a:t>opération </a:t>
            </a:r>
          </a:p>
          <a:p>
            <a:r>
              <a:rPr lang="fr-FR" sz="1000" dirty="0">
                <a:latin typeface="Montserrat" panose="00000500000000000000" pitchFamily="2" charset="0"/>
              </a:rPr>
              <a:t>(en 1 clic à partir de l’historique)</a:t>
            </a:r>
          </a:p>
        </p:txBody>
      </p:sp>
      <p:sp>
        <p:nvSpPr>
          <p:cNvPr id="32" name="ZoneTexte 31">
            <a:extLst>
              <a:ext uri="{FF2B5EF4-FFF2-40B4-BE49-F238E27FC236}">
                <a16:creationId xmlns:a16="http://schemas.microsoft.com/office/drawing/2014/main" id="{EC01A13F-0E71-4D9C-9BAB-D05F4A72AEE6}"/>
              </a:ext>
            </a:extLst>
          </p:cNvPr>
          <p:cNvSpPr txBox="1"/>
          <p:nvPr/>
        </p:nvSpPr>
        <p:spPr>
          <a:xfrm>
            <a:off x="139367" y="2835802"/>
            <a:ext cx="2146977" cy="1261884"/>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87313" indent="-87313">
              <a:buFont typeface="Wingdings" panose="05000000000000000000" pitchFamily="2" charset="2"/>
              <a:buChar char="§"/>
            </a:pPr>
            <a:r>
              <a:rPr lang="fr-FR" sz="900" b="1" dirty="0">
                <a:latin typeface="Montserrat" panose="00000500000000000000" pitchFamily="2" charset="0"/>
              </a:rPr>
              <a:t>Date </a:t>
            </a:r>
            <a:r>
              <a:rPr lang="fr-FR" sz="1000" b="1" dirty="0">
                <a:latin typeface="Montserrat" panose="00000500000000000000" pitchFamily="2" charset="0"/>
              </a:rPr>
              <a:t>comptable </a:t>
            </a:r>
            <a:r>
              <a:rPr lang="fr-FR" sz="1000" dirty="0">
                <a:latin typeface="Montserrat" panose="00000500000000000000" pitchFamily="2" charset="0"/>
              </a:rPr>
              <a:t>= date d’imputation par la banque.</a:t>
            </a:r>
          </a:p>
          <a:p>
            <a:pPr marL="87313" indent="-87313">
              <a:buFont typeface="Wingdings" panose="05000000000000000000" pitchFamily="2" charset="2"/>
              <a:buChar char="§"/>
            </a:pPr>
            <a:r>
              <a:rPr lang="fr-FR" sz="1000" b="1" dirty="0">
                <a:latin typeface="Montserrat" panose="00000500000000000000" pitchFamily="2" charset="0"/>
              </a:rPr>
              <a:t>Date de valeur </a:t>
            </a:r>
            <a:r>
              <a:rPr lang="fr-FR" sz="1000" dirty="0">
                <a:latin typeface="Montserrat" panose="00000500000000000000" pitchFamily="2" charset="0"/>
              </a:rPr>
              <a:t>= date retenue pour le calcul des intérêts.</a:t>
            </a:r>
          </a:p>
          <a:p>
            <a:pPr marL="87313" indent="-87313">
              <a:buFont typeface="Wingdings" panose="05000000000000000000" pitchFamily="2" charset="2"/>
              <a:buChar char="§"/>
            </a:pPr>
            <a:r>
              <a:rPr lang="fr-FR" sz="1000" b="1" dirty="0">
                <a:latin typeface="Montserrat" panose="00000500000000000000" pitchFamily="2" charset="0"/>
              </a:rPr>
              <a:t>Date d’opération </a:t>
            </a:r>
            <a:r>
              <a:rPr lang="fr-FR" sz="1000" dirty="0">
                <a:latin typeface="Montserrat" panose="00000500000000000000" pitchFamily="2" charset="0"/>
              </a:rPr>
              <a:t>= date à laquelle a été effectué l’achat.</a:t>
            </a:r>
          </a:p>
          <a:p>
            <a:pPr algn="r"/>
            <a:endParaRPr lang="pt-BR" altLang="en-US" sz="800" i="1" dirty="0">
              <a:solidFill>
                <a:srgbClr val="000000">
                  <a:lumMod val="65000"/>
                  <a:lumOff val="35000"/>
                </a:srgbClr>
              </a:solidFill>
              <a:latin typeface="Montserrat" panose="00000500000000000000" pitchFamily="2" charset="0"/>
              <a:sym typeface="Cabin Condensed"/>
            </a:endParaRPr>
          </a:p>
          <a:p>
            <a:pPr algn="r"/>
            <a:r>
              <a:rPr lang="pt-BR" altLang="en-US" sz="800" i="1" dirty="0">
                <a:solidFill>
                  <a:srgbClr val="000000">
                    <a:lumMod val="65000"/>
                    <a:lumOff val="35000"/>
                  </a:srgbClr>
                </a:solidFill>
                <a:latin typeface="Montserrat" panose="00000500000000000000" pitchFamily="2" charset="0"/>
                <a:sym typeface="Cabin Condensed"/>
              </a:rPr>
              <a:t>2022.W4 (07/09)</a:t>
            </a:r>
            <a:endParaRPr lang="fr-FR" sz="900" dirty="0">
              <a:latin typeface="Montserrat" panose="00000500000000000000" pitchFamily="2" charset="0"/>
            </a:endParaRPr>
          </a:p>
        </p:txBody>
      </p:sp>
      <p:pic>
        <p:nvPicPr>
          <p:cNvPr id="33" name="Picture 10" descr="idee-picto-edeco - Edecorénovation">
            <a:extLst>
              <a:ext uri="{FF2B5EF4-FFF2-40B4-BE49-F238E27FC236}">
                <a16:creationId xmlns:a16="http://schemas.microsoft.com/office/drawing/2014/main" id="{CFF12FB6-A291-423F-8E57-FDE64746BFB5}"/>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997" y="2369488"/>
            <a:ext cx="423336" cy="423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089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p:txBody>
          <a:bodyPr/>
          <a:lstStyle/>
          <a:p>
            <a:r>
              <a:rPr lang="fr-FR" sz="2000"/>
              <a:t>Telechargement des operations</a:t>
            </a:r>
            <a:endParaRPr lang="fr-FR" dirty="0"/>
          </a:p>
        </p:txBody>
      </p:sp>
      <p:grpSp>
        <p:nvGrpSpPr>
          <p:cNvPr id="18" name="Groupe 17">
            <a:extLst>
              <a:ext uri="{FF2B5EF4-FFF2-40B4-BE49-F238E27FC236}">
                <a16:creationId xmlns:a16="http://schemas.microsoft.com/office/drawing/2014/main" id="{51778A53-CFD6-4721-9034-F4323CB385AA}"/>
              </a:ext>
            </a:extLst>
          </p:cNvPr>
          <p:cNvGrpSpPr/>
          <p:nvPr/>
        </p:nvGrpSpPr>
        <p:grpSpPr>
          <a:xfrm>
            <a:off x="7910356" y="14556"/>
            <a:ext cx="1107695" cy="736460"/>
            <a:chOff x="4450463" y="22176"/>
            <a:chExt cx="1107695" cy="736460"/>
          </a:xfrm>
        </p:grpSpPr>
        <p:sp>
          <p:nvSpPr>
            <p:cNvPr id="19" name="ZoneTexte 18">
              <a:extLst>
                <a:ext uri="{FF2B5EF4-FFF2-40B4-BE49-F238E27FC236}">
                  <a16:creationId xmlns:a16="http://schemas.microsoft.com/office/drawing/2014/main" id="{C90C53D1-0E5F-4175-8656-F5C3095D7438}"/>
                </a:ext>
              </a:extLst>
            </p:cNvPr>
            <p:cNvSpPr txBox="1"/>
            <p:nvPr/>
          </p:nvSpPr>
          <p:spPr>
            <a:xfrm rot="20426308">
              <a:off x="4450463" y="347379"/>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dirty="0">
                  <a:latin typeface="Montserrat" panose="00000500000000000000" pitchFamily="2" charset="0"/>
                </a:rPr>
                <a:t>abonné </a:t>
              </a:r>
              <a:r>
                <a:rPr lang="fr-FR" sz="1100" b="1" dirty="0">
                  <a:latin typeface="Montserrat" panose="00000500000000000000" pitchFamily="2" charset="0"/>
                </a:rPr>
                <a:t>DEI Part</a:t>
              </a:r>
            </a:p>
          </p:txBody>
        </p:sp>
        <p:sp>
          <p:nvSpPr>
            <p:cNvPr id="20" name="ZoneTexte 19">
              <a:extLst>
                <a:ext uri="{FF2B5EF4-FFF2-40B4-BE49-F238E27FC236}">
                  <a16:creationId xmlns:a16="http://schemas.microsoft.com/office/drawing/2014/main" id="{0AED9F31-52D4-40C7-8F5D-035078C05AB1}"/>
                </a:ext>
              </a:extLst>
            </p:cNvPr>
            <p:cNvSpPr txBox="1"/>
            <p:nvPr/>
          </p:nvSpPr>
          <p:spPr>
            <a:xfrm rot="20426308">
              <a:off x="4768320" y="22176"/>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dirty="0">
                  <a:latin typeface="Montserrat" panose="00000500000000000000" pitchFamily="2" charset="0"/>
                </a:rPr>
                <a:t>abonné </a:t>
              </a:r>
              <a:r>
                <a:rPr lang="fr-FR" sz="1100" b="1" dirty="0">
                  <a:latin typeface="Montserrat" panose="00000500000000000000" pitchFamily="2" charset="0"/>
                </a:rPr>
                <a:t>DEI Pro</a:t>
              </a:r>
            </a:p>
          </p:txBody>
        </p:sp>
      </p:grpSp>
      <p:grpSp>
        <p:nvGrpSpPr>
          <p:cNvPr id="13" name="Groupe 12">
            <a:extLst>
              <a:ext uri="{FF2B5EF4-FFF2-40B4-BE49-F238E27FC236}">
                <a16:creationId xmlns:a16="http://schemas.microsoft.com/office/drawing/2014/main" id="{E267112D-FF1C-4637-88E8-6E3BAB42131E}"/>
              </a:ext>
            </a:extLst>
          </p:cNvPr>
          <p:cNvGrpSpPr/>
          <p:nvPr/>
        </p:nvGrpSpPr>
        <p:grpSpPr>
          <a:xfrm>
            <a:off x="136790" y="3140611"/>
            <a:ext cx="4813569" cy="1947841"/>
            <a:chOff x="2547" y="2979252"/>
            <a:chExt cx="4813569" cy="1947841"/>
          </a:xfrm>
        </p:grpSpPr>
        <p:pic>
          <p:nvPicPr>
            <p:cNvPr id="14" name="Image 4">
              <a:extLst>
                <a:ext uri="{FF2B5EF4-FFF2-40B4-BE49-F238E27FC236}">
                  <a16:creationId xmlns:a16="http://schemas.microsoft.com/office/drawing/2014/main" id="{8CD21D97-CB18-4C7A-8604-66C1DF9B3B30}"/>
                </a:ext>
              </a:extLst>
            </p:cNvPr>
            <p:cNvPicPr>
              <a:picLocks noChangeAspect="1"/>
            </p:cNvPicPr>
            <p:nvPr/>
          </p:nvPicPr>
          <p:blipFill rotWithShape="1">
            <a:blip r:embed="rId2"/>
            <a:srcRect/>
            <a:stretch/>
          </p:blipFill>
          <p:spPr>
            <a:xfrm>
              <a:off x="2547" y="2979252"/>
              <a:ext cx="4813569" cy="1926915"/>
            </a:xfrm>
            <a:prstGeom prst="rect">
              <a:avLst/>
            </a:prstGeom>
            <a:effectLst>
              <a:outerShdw blurRad="63500" sx="102000" sy="102000" algn="ctr" rotWithShape="0">
                <a:prstClr val="black">
                  <a:alpha val="40000"/>
                </a:prstClr>
              </a:outerShdw>
            </a:effectLst>
          </p:spPr>
        </p:pic>
        <p:sp>
          <p:nvSpPr>
            <p:cNvPr id="15" name="Rectangle 14">
              <a:extLst>
                <a:ext uri="{FF2B5EF4-FFF2-40B4-BE49-F238E27FC236}">
                  <a16:creationId xmlns:a16="http://schemas.microsoft.com/office/drawing/2014/main" id="{16E40013-4243-46BD-B284-93B5A14CDEE5}"/>
                </a:ext>
              </a:extLst>
            </p:cNvPr>
            <p:cNvSpPr/>
            <p:nvPr/>
          </p:nvSpPr>
          <p:spPr>
            <a:xfrm>
              <a:off x="3157113" y="4502157"/>
              <a:ext cx="1106757" cy="242066"/>
            </a:xfrm>
            <a:prstGeom prst="rect">
              <a:avLst/>
            </a:prstGeom>
            <a:noFill/>
            <a:ln w="9525">
              <a:solidFill>
                <a:srgbClr val="EC18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F4809BFB-DBC7-4C8B-93C3-DBE9ADEDA00C}"/>
                </a:ext>
              </a:extLst>
            </p:cNvPr>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3861652" y="4608348"/>
              <a:ext cx="230276" cy="318745"/>
            </a:xfrm>
            <a:prstGeom prst="rect">
              <a:avLst/>
            </a:prstGeom>
          </p:spPr>
        </p:pic>
      </p:grpSp>
      <p:grpSp>
        <p:nvGrpSpPr>
          <p:cNvPr id="17" name="Groupe 16">
            <a:extLst>
              <a:ext uri="{FF2B5EF4-FFF2-40B4-BE49-F238E27FC236}">
                <a16:creationId xmlns:a16="http://schemas.microsoft.com/office/drawing/2014/main" id="{F94E7E04-4EC7-47B7-BDE0-D8925A94BF9A}"/>
              </a:ext>
            </a:extLst>
          </p:cNvPr>
          <p:cNvGrpSpPr/>
          <p:nvPr/>
        </p:nvGrpSpPr>
        <p:grpSpPr>
          <a:xfrm>
            <a:off x="4167476" y="1218374"/>
            <a:ext cx="2253851" cy="2936770"/>
            <a:chOff x="4197976" y="1096591"/>
            <a:chExt cx="2253851" cy="2936770"/>
          </a:xfrm>
          <a:effectLst>
            <a:outerShdw blurRad="63500" sx="102000" sy="102000" algn="ctr" rotWithShape="0">
              <a:prstClr val="black">
                <a:alpha val="40000"/>
              </a:prstClr>
            </a:outerShdw>
          </a:effectLst>
        </p:grpSpPr>
        <p:pic>
          <p:nvPicPr>
            <p:cNvPr id="21" name="Image 20">
              <a:extLst>
                <a:ext uri="{FF2B5EF4-FFF2-40B4-BE49-F238E27FC236}">
                  <a16:creationId xmlns:a16="http://schemas.microsoft.com/office/drawing/2014/main" id="{5EF16F9F-C146-4E9B-9F65-4EA20874B39E}"/>
                </a:ext>
              </a:extLst>
            </p:cNvPr>
            <p:cNvPicPr>
              <a:picLocks noChangeAspect="1"/>
            </p:cNvPicPr>
            <p:nvPr/>
          </p:nvPicPr>
          <p:blipFill rotWithShape="1">
            <a:blip r:embed="rId4"/>
            <a:srcRect/>
            <a:stretch/>
          </p:blipFill>
          <p:spPr>
            <a:xfrm>
              <a:off x="4197976" y="1096591"/>
              <a:ext cx="2253851" cy="2777398"/>
            </a:xfrm>
            <a:prstGeom prst="rect">
              <a:avLst/>
            </a:prstGeom>
            <a:effectLst>
              <a:outerShdw blurRad="50800" dist="38100" dir="2700000" algn="tl" rotWithShape="0">
                <a:prstClr val="black">
                  <a:alpha val="40000"/>
                </a:prstClr>
              </a:outerShdw>
            </a:effectLst>
          </p:spPr>
        </p:pic>
        <p:pic>
          <p:nvPicPr>
            <p:cNvPr id="22" name="Image 21">
              <a:extLst>
                <a:ext uri="{FF2B5EF4-FFF2-40B4-BE49-F238E27FC236}">
                  <a16:creationId xmlns:a16="http://schemas.microsoft.com/office/drawing/2014/main" id="{5E16BD2C-CFDC-447E-A49E-E3EB9181AAFE}"/>
                </a:ext>
              </a:extLst>
            </p:cNvPr>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4921535" y="3714616"/>
              <a:ext cx="230276" cy="318745"/>
            </a:xfrm>
            <a:prstGeom prst="rect">
              <a:avLst/>
            </a:prstGeom>
          </p:spPr>
        </p:pic>
      </p:grpSp>
      <p:pic>
        <p:nvPicPr>
          <p:cNvPr id="23" name="Image 22">
            <a:extLst>
              <a:ext uri="{FF2B5EF4-FFF2-40B4-BE49-F238E27FC236}">
                <a16:creationId xmlns:a16="http://schemas.microsoft.com/office/drawing/2014/main" id="{73E61B80-E4E6-47F4-A5AE-CCEAC75CE93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82756" y="3616840"/>
            <a:ext cx="3624250" cy="1423442"/>
          </a:xfrm>
          <a:prstGeom prst="rect">
            <a:avLst/>
          </a:prstGeom>
          <a:effectLst>
            <a:outerShdw blurRad="63500" sx="102000" sy="102000" algn="ctr" rotWithShape="0">
              <a:prstClr val="black">
                <a:alpha val="40000"/>
              </a:prstClr>
            </a:outerShdw>
          </a:effectLst>
        </p:spPr>
      </p:pic>
      <p:grpSp>
        <p:nvGrpSpPr>
          <p:cNvPr id="24" name="Groupe 23">
            <a:extLst>
              <a:ext uri="{FF2B5EF4-FFF2-40B4-BE49-F238E27FC236}">
                <a16:creationId xmlns:a16="http://schemas.microsoft.com/office/drawing/2014/main" id="{80657BB5-1794-4E33-B343-4721F4B783D9}"/>
              </a:ext>
            </a:extLst>
          </p:cNvPr>
          <p:cNvGrpSpPr/>
          <p:nvPr/>
        </p:nvGrpSpPr>
        <p:grpSpPr>
          <a:xfrm>
            <a:off x="6604911" y="654855"/>
            <a:ext cx="2432448" cy="1604453"/>
            <a:chOff x="6111963" y="621120"/>
            <a:chExt cx="3050320" cy="2088170"/>
          </a:xfrm>
        </p:grpSpPr>
        <p:sp>
          <p:nvSpPr>
            <p:cNvPr id="25" name="Rectangle : avec coin arrondi 24">
              <a:extLst>
                <a:ext uri="{FF2B5EF4-FFF2-40B4-BE49-F238E27FC236}">
                  <a16:creationId xmlns:a16="http://schemas.microsoft.com/office/drawing/2014/main" id="{619E452A-4993-47C4-BA89-402650C060DF}"/>
                </a:ext>
              </a:extLst>
            </p:cNvPr>
            <p:cNvSpPr/>
            <p:nvPr/>
          </p:nvSpPr>
          <p:spPr>
            <a:xfrm>
              <a:off x="6298833" y="1019863"/>
              <a:ext cx="2863450" cy="1689427"/>
            </a:xfrm>
            <a:prstGeom prst="round1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2F22DAC8-0854-44FD-9506-F2F566937B7E}"/>
                </a:ext>
              </a:extLst>
            </p:cNvPr>
            <p:cNvSpPr txBox="1"/>
            <p:nvPr/>
          </p:nvSpPr>
          <p:spPr>
            <a:xfrm>
              <a:off x="6460763" y="1046940"/>
              <a:ext cx="2699623" cy="1662350"/>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87313" indent="-87313">
                <a:buFont typeface="Calibri" panose="020F0502020204030204" pitchFamily="34" charset="0"/>
                <a:buChar char="‐"/>
              </a:pPr>
              <a:r>
                <a:rPr lang="fr-FR" sz="700">
                  <a:latin typeface="Montserrat" panose="00000500000000000000" pitchFamily="2" charset="0"/>
                </a:rPr>
                <a:t>Télécharger les opérations est accessible depuis la synthèse des comptes (bouton « gérer ») ou par le détail d’un compte (menu « gérer » à droite)</a:t>
              </a:r>
            </a:p>
            <a:p>
              <a:pPr marL="87313" indent="-87313">
                <a:buFont typeface="Calibri" panose="020F0502020204030204" pitchFamily="34" charset="0"/>
                <a:buChar char="‐"/>
              </a:pPr>
              <a:endParaRPr lang="fr-FR" sz="700">
                <a:latin typeface="Montserrat" panose="00000500000000000000" pitchFamily="2" charset="0"/>
              </a:endParaRPr>
            </a:p>
            <a:p>
              <a:pPr marL="87313" indent="-87313">
                <a:buFont typeface="Calibri" panose="020F0502020204030204" pitchFamily="34" charset="0"/>
                <a:buChar char="‐"/>
              </a:pPr>
              <a:r>
                <a:rPr lang="fr-FR" sz="700">
                  <a:latin typeface="Montserrat" panose="00000500000000000000" pitchFamily="2" charset="0"/>
                </a:rPr>
                <a:t>Type d’opérations : </a:t>
              </a:r>
              <a:r>
                <a:rPr lang="fr-FR" sz="700" b="1">
                  <a:latin typeface="Montserrat" panose="00000500000000000000" pitchFamily="2" charset="0"/>
                </a:rPr>
                <a:t>Opérations du compte </a:t>
              </a:r>
              <a:r>
                <a:rPr lang="fr-FR" sz="700">
                  <a:latin typeface="Montserrat" panose="00000500000000000000" pitchFamily="2" charset="0"/>
                </a:rPr>
                <a:t>ou détail des </a:t>
              </a:r>
              <a:r>
                <a:rPr lang="fr-FR" sz="700" b="1">
                  <a:latin typeface="Montserrat" panose="00000500000000000000" pitchFamily="2" charset="0"/>
                </a:rPr>
                <a:t>débits différés carte CB</a:t>
              </a:r>
              <a:r>
                <a:rPr lang="fr-FR" sz="700">
                  <a:latin typeface="Montserrat" panose="00000500000000000000" pitchFamily="2" charset="0"/>
                </a:rPr>
                <a:t>.</a:t>
              </a:r>
            </a:p>
            <a:p>
              <a:pPr marL="171450" indent="-171450">
                <a:buFont typeface="Arial" panose="020B0604020202020204" pitchFamily="34" charset="0"/>
                <a:buChar char="•"/>
              </a:pPr>
              <a:endParaRPr lang="fr-FR" sz="700">
                <a:latin typeface="Montserrat" panose="00000500000000000000" pitchFamily="2" charset="0"/>
              </a:endParaRPr>
            </a:p>
            <a:p>
              <a:pPr marL="87313" indent="-87313">
                <a:buFont typeface="Calibri" panose="020F0502020204030204" pitchFamily="34" charset="0"/>
                <a:buChar char="‐"/>
              </a:pPr>
              <a:r>
                <a:rPr lang="fr-FR" sz="700">
                  <a:latin typeface="Montserrat" panose="00000500000000000000" pitchFamily="2" charset="0"/>
                </a:rPr>
                <a:t>Formats disponibles : </a:t>
              </a:r>
              <a:r>
                <a:rPr lang="fr-FR" sz="700" b="1">
                  <a:latin typeface="Montserrat" panose="00000500000000000000" pitchFamily="2" charset="0"/>
                </a:rPr>
                <a:t>.CSV </a:t>
              </a:r>
              <a:r>
                <a:rPr lang="fr-FR" sz="700">
                  <a:latin typeface="Montserrat" panose="00000500000000000000" pitchFamily="2" charset="0"/>
                </a:rPr>
                <a:t>/</a:t>
              </a:r>
              <a:r>
                <a:rPr lang="fr-FR" sz="700" b="1">
                  <a:latin typeface="Montserrat" panose="00000500000000000000" pitchFamily="2" charset="0"/>
                </a:rPr>
                <a:t> .QIF </a:t>
              </a:r>
              <a:r>
                <a:rPr lang="fr-FR" sz="700">
                  <a:latin typeface="Montserrat" panose="00000500000000000000" pitchFamily="2" charset="0"/>
                </a:rPr>
                <a:t>/</a:t>
              </a:r>
              <a:r>
                <a:rPr lang="fr-FR" sz="700" b="1">
                  <a:latin typeface="Montserrat" panose="00000500000000000000" pitchFamily="2" charset="0"/>
                </a:rPr>
                <a:t> .OFX</a:t>
              </a:r>
            </a:p>
            <a:p>
              <a:endParaRPr lang="fr-FR" sz="700">
                <a:highlight>
                  <a:srgbClr val="FFFF00"/>
                </a:highlight>
                <a:latin typeface="Montserrat" panose="00000500000000000000" pitchFamily="2" charset="0"/>
              </a:endParaRPr>
            </a:p>
            <a:p>
              <a:pPr algn="r"/>
              <a:r>
                <a:rPr lang="pt-BR" altLang="en-US" sz="700" i="1">
                  <a:latin typeface="Montserrat" panose="00000500000000000000" pitchFamily="2" charset="0"/>
                  <a:sym typeface="Cabin Condensed"/>
                </a:rPr>
                <a:t>2022.W3bis (22/06)</a:t>
              </a:r>
              <a:endParaRPr lang="fr-FR" sz="700" i="1">
                <a:latin typeface="Montserrat" panose="00000500000000000000" pitchFamily="2" charset="0"/>
              </a:endParaRPr>
            </a:p>
          </p:txBody>
        </p:sp>
        <p:pic>
          <p:nvPicPr>
            <p:cNvPr id="27" name="Graphique 26" descr="Mégaphone1 contour">
              <a:extLst>
                <a:ext uri="{FF2B5EF4-FFF2-40B4-BE49-F238E27FC236}">
                  <a16:creationId xmlns:a16="http://schemas.microsoft.com/office/drawing/2014/main" id="{504597C8-3D2C-4558-939E-7CF2D3AFDFC6}"/>
                </a:ext>
              </a:extLst>
            </p:cNvPr>
            <p:cNvPicPr>
              <a:picLocks noChangeAspect="1"/>
            </p:cNvPicPr>
            <p:nvPr/>
          </p:nvPicPr>
          <p:blipFill>
            <a:blip r:embed="rId6"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111963" y="621120"/>
              <a:ext cx="519635" cy="519635"/>
            </a:xfrm>
            <a:prstGeom prst="rect">
              <a:avLst/>
            </a:prstGeom>
          </p:spPr>
        </p:pic>
      </p:grpSp>
      <p:sp>
        <p:nvSpPr>
          <p:cNvPr id="28" name="ZoneTexte 27">
            <a:extLst>
              <a:ext uri="{FF2B5EF4-FFF2-40B4-BE49-F238E27FC236}">
                <a16:creationId xmlns:a16="http://schemas.microsoft.com/office/drawing/2014/main" id="{AA9E1AD3-3763-41E5-B249-2CA16E6F85D9}"/>
              </a:ext>
            </a:extLst>
          </p:cNvPr>
          <p:cNvSpPr txBox="1"/>
          <p:nvPr/>
        </p:nvSpPr>
        <p:spPr>
          <a:xfrm>
            <a:off x="136790" y="754458"/>
            <a:ext cx="2055884" cy="200055"/>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700" i="1">
                <a:latin typeface="Montserrat" panose="00000500000000000000" pitchFamily="2" charset="0"/>
              </a:rPr>
              <a:t>Accessible depuis la synthèse …</a:t>
            </a:r>
          </a:p>
        </p:txBody>
      </p:sp>
      <p:sp>
        <p:nvSpPr>
          <p:cNvPr id="29" name="ZoneTexte 28">
            <a:extLst>
              <a:ext uri="{FF2B5EF4-FFF2-40B4-BE49-F238E27FC236}">
                <a16:creationId xmlns:a16="http://schemas.microsoft.com/office/drawing/2014/main" id="{74590447-FE72-4EC9-8917-FF82A0E624DD}"/>
              </a:ext>
            </a:extLst>
          </p:cNvPr>
          <p:cNvSpPr txBox="1"/>
          <p:nvPr/>
        </p:nvSpPr>
        <p:spPr>
          <a:xfrm>
            <a:off x="-111820" y="2894595"/>
            <a:ext cx="2024409" cy="200055"/>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700" i="1">
                <a:latin typeface="Montserrat" panose="00000500000000000000" pitchFamily="2" charset="0"/>
              </a:rPr>
              <a:t>… et depuis  le détail du compte</a:t>
            </a:r>
          </a:p>
        </p:txBody>
      </p:sp>
      <p:grpSp>
        <p:nvGrpSpPr>
          <p:cNvPr id="30" name="Groupe 29">
            <a:extLst>
              <a:ext uri="{FF2B5EF4-FFF2-40B4-BE49-F238E27FC236}">
                <a16:creationId xmlns:a16="http://schemas.microsoft.com/office/drawing/2014/main" id="{4A8868D6-E621-4978-8611-1290FB992734}"/>
              </a:ext>
            </a:extLst>
          </p:cNvPr>
          <p:cNvGrpSpPr/>
          <p:nvPr/>
        </p:nvGrpSpPr>
        <p:grpSpPr>
          <a:xfrm>
            <a:off x="425594" y="1051837"/>
            <a:ext cx="3474334" cy="1310073"/>
            <a:chOff x="425594" y="1051837"/>
            <a:chExt cx="3474334" cy="1310073"/>
          </a:xfrm>
        </p:grpSpPr>
        <p:pic>
          <p:nvPicPr>
            <p:cNvPr id="31" name="Image 30">
              <a:extLst>
                <a:ext uri="{FF2B5EF4-FFF2-40B4-BE49-F238E27FC236}">
                  <a16:creationId xmlns:a16="http://schemas.microsoft.com/office/drawing/2014/main" id="{D0916DC5-1A2F-40EC-B29C-1F2A7EFFE3AC}"/>
                </a:ext>
              </a:extLst>
            </p:cNvPr>
            <p:cNvPicPr>
              <a:picLocks noChangeAspect="1"/>
            </p:cNvPicPr>
            <p:nvPr/>
          </p:nvPicPr>
          <p:blipFill rotWithShape="1">
            <a:blip r:embed="rId8"/>
            <a:srcRect/>
            <a:stretch/>
          </p:blipFill>
          <p:spPr>
            <a:xfrm>
              <a:off x="425594" y="1051837"/>
              <a:ext cx="3474334" cy="1310073"/>
            </a:xfrm>
            <a:prstGeom prst="round2DiagRect">
              <a:avLst>
                <a:gd name="adj1" fmla="val 19417"/>
                <a:gd name="adj2" fmla="val 33906"/>
              </a:avLst>
            </a:prstGeom>
            <a:ln w="88900" cap="sq">
              <a:solidFill>
                <a:srgbClr val="FFFFFF"/>
              </a:solidFill>
              <a:miter lim="800000"/>
            </a:ln>
            <a:effectLst>
              <a:outerShdw blurRad="254000" algn="tl" rotWithShape="0">
                <a:srgbClr val="000000">
                  <a:alpha val="43000"/>
                </a:srgbClr>
              </a:outerShdw>
            </a:effectLst>
          </p:spPr>
        </p:pic>
        <p:sp>
          <p:nvSpPr>
            <p:cNvPr id="32" name="Rectangle 31">
              <a:extLst>
                <a:ext uri="{FF2B5EF4-FFF2-40B4-BE49-F238E27FC236}">
                  <a16:creationId xmlns:a16="http://schemas.microsoft.com/office/drawing/2014/main" id="{366B2EC6-8D4A-4EC4-A39B-9BFE32889467}"/>
                </a:ext>
              </a:extLst>
            </p:cNvPr>
            <p:cNvSpPr/>
            <p:nvPr/>
          </p:nvSpPr>
          <p:spPr>
            <a:xfrm>
              <a:off x="1865783" y="1902197"/>
              <a:ext cx="1106757" cy="242066"/>
            </a:xfrm>
            <a:prstGeom prst="rect">
              <a:avLst/>
            </a:prstGeom>
            <a:noFill/>
            <a:ln w="9525">
              <a:solidFill>
                <a:srgbClr val="EC18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a:extLst>
                <a:ext uri="{FF2B5EF4-FFF2-40B4-BE49-F238E27FC236}">
                  <a16:creationId xmlns:a16="http://schemas.microsoft.com/office/drawing/2014/main" id="{84846B3F-FF3D-4CF5-AA4E-5087DDCBB762}"/>
                </a:ext>
              </a:extLst>
            </p:cNvPr>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2570322" y="2008388"/>
              <a:ext cx="230276" cy="318745"/>
            </a:xfrm>
            <a:prstGeom prst="rect">
              <a:avLst/>
            </a:prstGeom>
          </p:spPr>
        </p:pic>
        <p:pic>
          <p:nvPicPr>
            <p:cNvPr id="34" name="Image 33">
              <a:extLst>
                <a:ext uri="{FF2B5EF4-FFF2-40B4-BE49-F238E27FC236}">
                  <a16:creationId xmlns:a16="http://schemas.microsoft.com/office/drawing/2014/main" id="{77FEDADD-5342-4E06-91B3-BBF9D40C355D}"/>
                </a:ext>
              </a:extLst>
            </p:cNvPr>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2820887" y="1165809"/>
              <a:ext cx="230276" cy="318745"/>
            </a:xfrm>
            <a:prstGeom prst="rect">
              <a:avLst/>
            </a:prstGeom>
          </p:spPr>
        </p:pic>
      </p:grpSp>
    </p:spTree>
    <p:extLst>
      <p:ext uri="{BB962C8B-B14F-4D97-AF65-F5344CB8AC3E}">
        <p14:creationId xmlns:p14="http://schemas.microsoft.com/office/powerpoint/2010/main" val="3439134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FA8D8F4-0BB8-460B-9C28-DC4E9CC71E25}"/>
              </a:ext>
            </a:extLst>
          </p:cNvPr>
          <p:cNvPicPr>
            <a:picLocks noChangeAspect="1"/>
          </p:cNvPicPr>
          <p:nvPr/>
        </p:nvPicPr>
        <p:blipFill>
          <a:blip r:embed="rId3"/>
          <a:stretch>
            <a:fillRect/>
          </a:stretch>
        </p:blipFill>
        <p:spPr>
          <a:xfrm>
            <a:off x="0" y="919485"/>
            <a:ext cx="5121074" cy="2930900"/>
          </a:xfrm>
          <a:prstGeom prst="rect">
            <a:avLst/>
          </a:prstGeom>
          <a:effectLst>
            <a:outerShdw blurRad="50800" dist="38100" dir="2700000" algn="tl" rotWithShape="0">
              <a:prstClr val="black">
                <a:alpha val="40000"/>
              </a:prstClr>
            </a:outerShdw>
          </a:effectLst>
        </p:spPr>
      </p:pic>
      <p:grpSp>
        <p:nvGrpSpPr>
          <p:cNvPr id="13" name="Groupe 12">
            <a:extLst>
              <a:ext uri="{FF2B5EF4-FFF2-40B4-BE49-F238E27FC236}">
                <a16:creationId xmlns:a16="http://schemas.microsoft.com/office/drawing/2014/main" id="{7AE7FA34-18D0-49F5-9DE9-51309D1C7CAA}"/>
              </a:ext>
            </a:extLst>
          </p:cNvPr>
          <p:cNvGrpSpPr/>
          <p:nvPr/>
        </p:nvGrpSpPr>
        <p:grpSpPr>
          <a:xfrm>
            <a:off x="4069687" y="135063"/>
            <a:ext cx="2382401" cy="2072877"/>
            <a:chOff x="4069687" y="135063"/>
            <a:chExt cx="2382401" cy="2072877"/>
          </a:xfrm>
        </p:grpSpPr>
        <p:pic>
          <p:nvPicPr>
            <p:cNvPr id="4" name="Image 4">
              <a:extLst>
                <a:ext uri="{FF2B5EF4-FFF2-40B4-BE49-F238E27FC236}">
                  <a16:creationId xmlns:a16="http://schemas.microsoft.com/office/drawing/2014/main" id="{45AB00F1-E17A-4D04-937F-4E508D6D9D92}"/>
                </a:ext>
              </a:extLst>
            </p:cNvPr>
            <p:cNvPicPr>
              <a:picLocks noChangeAspect="1"/>
            </p:cNvPicPr>
            <p:nvPr/>
          </p:nvPicPr>
          <p:blipFill>
            <a:blip r:embed="rId4"/>
            <a:srcRect/>
            <a:stretch/>
          </p:blipFill>
          <p:spPr>
            <a:xfrm>
              <a:off x="4069687" y="135063"/>
              <a:ext cx="2382401" cy="2072877"/>
            </a:xfrm>
            <a:prstGeom prst="rect">
              <a:avLst/>
            </a:prstGeom>
            <a:ln>
              <a:solidFill>
                <a:srgbClr val="A6A6A6"/>
              </a:solidFill>
            </a:ln>
            <a:effectLst>
              <a:outerShdw blurRad="50800" dist="38100" dir="2700000" algn="tl" rotWithShape="0">
                <a:prstClr val="black">
                  <a:alpha val="40000"/>
                </a:prstClr>
              </a:outerShdw>
            </a:effectLst>
          </p:spPr>
        </p:pic>
        <p:sp>
          <p:nvSpPr>
            <p:cNvPr id="70" name="Rectangle 69">
              <a:extLst>
                <a:ext uri="{FF2B5EF4-FFF2-40B4-BE49-F238E27FC236}">
                  <a16:creationId xmlns:a16="http://schemas.microsoft.com/office/drawing/2014/main" id="{FC078B01-0CC8-4C40-A69C-D2A706F0D1D0}"/>
                </a:ext>
              </a:extLst>
            </p:cNvPr>
            <p:cNvSpPr/>
            <p:nvPr/>
          </p:nvSpPr>
          <p:spPr>
            <a:xfrm>
              <a:off x="5634874" y="623251"/>
              <a:ext cx="789765" cy="1418943"/>
            </a:xfrm>
            <a:prstGeom prst="rect">
              <a:avLst/>
            </a:prstGeom>
            <a:noFill/>
            <a:ln w="9525">
              <a:solidFill>
                <a:srgbClr val="EC18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2" name="Titre 1">
            <a:extLst>
              <a:ext uri="{FF2B5EF4-FFF2-40B4-BE49-F238E27FC236}">
                <a16:creationId xmlns:a16="http://schemas.microsoft.com/office/drawing/2014/main" id="{09C2B6F9-5784-47E1-8756-9033C32DA6EB}"/>
              </a:ext>
            </a:extLst>
          </p:cNvPr>
          <p:cNvSpPr>
            <a:spLocks noGrp="1"/>
          </p:cNvSpPr>
          <p:nvPr>
            <p:ph type="title"/>
          </p:nvPr>
        </p:nvSpPr>
        <p:spPr>
          <a:xfrm>
            <a:off x="396641" y="262505"/>
            <a:ext cx="1871951" cy="432000"/>
          </a:xfrm>
        </p:spPr>
        <p:txBody>
          <a:bodyPr/>
          <a:lstStyle/>
          <a:p>
            <a:r>
              <a:rPr lang="fr-FR" sz="2000" dirty="0"/>
              <a:t>VIREMENTS</a:t>
            </a:r>
          </a:p>
        </p:txBody>
      </p:sp>
      <p:grpSp>
        <p:nvGrpSpPr>
          <p:cNvPr id="44" name="Groupe 43">
            <a:extLst>
              <a:ext uri="{FF2B5EF4-FFF2-40B4-BE49-F238E27FC236}">
                <a16:creationId xmlns:a16="http://schemas.microsoft.com/office/drawing/2014/main" id="{6D2C475E-07AA-4ED6-863C-57E23B0120AB}"/>
              </a:ext>
            </a:extLst>
          </p:cNvPr>
          <p:cNvGrpSpPr/>
          <p:nvPr/>
        </p:nvGrpSpPr>
        <p:grpSpPr>
          <a:xfrm>
            <a:off x="5553427" y="4585110"/>
            <a:ext cx="414494" cy="475548"/>
            <a:chOff x="7840980" y="3284220"/>
            <a:chExt cx="414494" cy="475548"/>
          </a:xfrm>
        </p:grpSpPr>
        <p:cxnSp>
          <p:nvCxnSpPr>
            <p:cNvPr id="30" name="Connecteur droit avec flèche 29">
              <a:extLst>
                <a:ext uri="{FF2B5EF4-FFF2-40B4-BE49-F238E27FC236}">
                  <a16:creationId xmlns:a16="http://schemas.microsoft.com/office/drawing/2014/main" id="{4A5A6668-F5F7-4378-ABFB-620CBFA7EDF6}"/>
                </a:ext>
              </a:extLst>
            </p:cNvPr>
            <p:cNvCxnSpPr>
              <a:cxnSpLocks/>
            </p:cNvCxnSpPr>
            <p:nvPr/>
          </p:nvCxnSpPr>
          <p:spPr>
            <a:xfrm flipH="1" flipV="1">
              <a:off x="8243481" y="3284220"/>
              <a:ext cx="11993" cy="4755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190C45A2-51B1-4C42-9C35-2DD17055C7F2}"/>
                </a:ext>
              </a:extLst>
            </p:cNvPr>
            <p:cNvCxnSpPr>
              <a:cxnSpLocks/>
            </p:cNvCxnSpPr>
            <p:nvPr/>
          </p:nvCxnSpPr>
          <p:spPr>
            <a:xfrm>
              <a:off x="7840980" y="3759768"/>
              <a:ext cx="408096"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7" name="Connecteur droit avec flèche 6">
            <a:extLst>
              <a:ext uri="{FF2B5EF4-FFF2-40B4-BE49-F238E27FC236}">
                <a16:creationId xmlns:a16="http://schemas.microsoft.com/office/drawing/2014/main" id="{27FF777C-EC87-498C-BF99-8C425EF87FE7}"/>
              </a:ext>
            </a:extLst>
          </p:cNvPr>
          <p:cNvCxnSpPr>
            <a:cxnSpLocks/>
          </p:cNvCxnSpPr>
          <p:nvPr/>
        </p:nvCxnSpPr>
        <p:spPr>
          <a:xfrm flipV="1">
            <a:off x="1817866" y="891811"/>
            <a:ext cx="1934398" cy="1679939"/>
          </a:xfrm>
          <a:prstGeom prst="bentConnector3">
            <a:avLst>
              <a:gd name="adj1" fmla="val 50000"/>
            </a:avLst>
          </a:prstGeom>
          <a:ln>
            <a:solidFill>
              <a:srgbClr val="EC1831"/>
            </a:solidFill>
            <a:tailEnd type="triangle"/>
          </a:ln>
        </p:spPr>
        <p:style>
          <a:lnRef idx="1">
            <a:schemeClr val="accent1"/>
          </a:lnRef>
          <a:fillRef idx="0">
            <a:schemeClr val="accent1"/>
          </a:fillRef>
          <a:effectRef idx="0">
            <a:schemeClr val="accent1"/>
          </a:effectRef>
          <a:fontRef idx="minor">
            <a:schemeClr val="tx1"/>
          </a:fontRef>
        </p:style>
      </p:cxnSp>
      <p:pic>
        <p:nvPicPr>
          <p:cNvPr id="6" name="Image 5">
            <a:extLst>
              <a:ext uri="{FF2B5EF4-FFF2-40B4-BE49-F238E27FC236}">
                <a16:creationId xmlns:a16="http://schemas.microsoft.com/office/drawing/2014/main" id="{1ED5FCCD-AE98-4F42-B03D-70B923FDEDFB}"/>
              </a:ext>
            </a:extLst>
          </p:cNvPr>
          <p:cNvPicPr>
            <a:picLocks noChangeAspect="1"/>
          </p:cNvPicPr>
          <p:nvPr/>
        </p:nvPicPr>
        <p:blipFill>
          <a:blip r:embed="rId5"/>
          <a:stretch>
            <a:fillRect/>
          </a:stretch>
        </p:blipFill>
        <p:spPr>
          <a:xfrm>
            <a:off x="6340480" y="1313422"/>
            <a:ext cx="2681812" cy="2013723"/>
          </a:xfrm>
          <a:prstGeom prst="rect">
            <a:avLst/>
          </a:prstGeom>
          <a:ln>
            <a:solidFill>
              <a:srgbClr val="A6A6A6"/>
            </a:solidFill>
          </a:ln>
          <a:effectLst>
            <a:outerShdw blurRad="50800" dist="38100" dir="2700000" algn="tl" rotWithShape="0">
              <a:prstClr val="black">
                <a:alpha val="40000"/>
              </a:prstClr>
            </a:outerShdw>
          </a:effectLst>
        </p:spPr>
      </p:pic>
      <p:pic>
        <p:nvPicPr>
          <p:cNvPr id="5" name="Image 5" descr="Une image contenant table&#10;&#10;Description générée automatiquement">
            <a:extLst>
              <a:ext uri="{FF2B5EF4-FFF2-40B4-BE49-F238E27FC236}">
                <a16:creationId xmlns:a16="http://schemas.microsoft.com/office/drawing/2014/main" id="{1AB091D5-0104-40DD-9E44-2B51F526571D}"/>
              </a:ext>
            </a:extLst>
          </p:cNvPr>
          <p:cNvPicPr>
            <a:picLocks noChangeAspect="1"/>
          </p:cNvPicPr>
          <p:nvPr/>
        </p:nvPicPr>
        <p:blipFill>
          <a:blip r:embed="rId6"/>
          <a:stretch>
            <a:fillRect/>
          </a:stretch>
        </p:blipFill>
        <p:spPr>
          <a:xfrm>
            <a:off x="3846373" y="3106743"/>
            <a:ext cx="2864899" cy="1977446"/>
          </a:xfrm>
          <a:prstGeom prst="rect">
            <a:avLst/>
          </a:prstGeom>
          <a:ln>
            <a:solidFill>
              <a:srgbClr val="A6A6A6"/>
            </a:solidFill>
          </a:ln>
          <a:effectLst>
            <a:outerShdw blurRad="50800" dist="38100" dir="2700000" algn="tl" rotWithShape="0">
              <a:prstClr val="black">
                <a:alpha val="40000"/>
              </a:prstClr>
            </a:outerShdw>
          </a:effectLst>
        </p:spPr>
      </p:pic>
      <p:cxnSp>
        <p:nvCxnSpPr>
          <p:cNvPr id="23" name="Connecteur droit avec flèche 22">
            <a:extLst>
              <a:ext uri="{FF2B5EF4-FFF2-40B4-BE49-F238E27FC236}">
                <a16:creationId xmlns:a16="http://schemas.microsoft.com/office/drawing/2014/main" id="{37F1B86A-76E3-45A9-A7A6-FC32859BC37C}"/>
              </a:ext>
            </a:extLst>
          </p:cNvPr>
          <p:cNvCxnSpPr>
            <a:cxnSpLocks/>
          </p:cNvCxnSpPr>
          <p:nvPr/>
        </p:nvCxnSpPr>
        <p:spPr>
          <a:xfrm flipH="1" flipV="1">
            <a:off x="6669249" y="3415455"/>
            <a:ext cx="624587" cy="352440"/>
          </a:xfrm>
          <a:prstGeom prst="straightConnector1">
            <a:avLst/>
          </a:prstGeom>
          <a:ln>
            <a:solidFill>
              <a:srgbClr val="EC1831"/>
            </a:solidFill>
            <a:tailEnd type="triangle"/>
          </a:ln>
        </p:spPr>
        <p:style>
          <a:lnRef idx="1">
            <a:schemeClr val="accent1"/>
          </a:lnRef>
          <a:fillRef idx="0">
            <a:schemeClr val="accent1"/>
          </a:fillRef>
          <a:effectRef idx="0">
            <a:schemeClr val="accent1"/>
          </a:effectRef>
          <a:fontRef idx="minor">
            <a:schemeClr val="tx1"/>
          </a:fontRef>
        </p:style>
      </p:cxnSp>
      <p:sp>
        <p:nvSpPr>
          <p:cNvPr id="55" name="ZoneTexte 54">
            <a:extLst>
              <a:ext uri="{FF2B5EF4-FFF2-40B4-BE49-F238E27FC236}">
                <a16:creationId xmlns:a16="http://schemas.microsoft.com/office/drawing/2014/main" id="{738D2AE3-FF80-4CF1-9960-66E672FA6433}"/>
              </a:ext>
            </a:extLst>
          </p:cNvPr>
          <p:cNvSpPr txBox="1"/>
          <p:nvPr/>
        </p:nvSpPr>
        <p:spPr>
          <a:xfrm>
            <a:off x="6931415" y="3771895"/>
            <a:ext cx="2132575" cy="230832"/>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Ajouter un bénéficiaire (SelfCare)</a:t>
            </a:r>
            <a:endParaRPr kumimoji="0" lang="fr-FR" sz="700" b="0" i="0" u="none" strike="noStrike" kern="0" cap="none" spc="0" normalizeH="0" baseline="0" noProof="0">
              <a:ln>
                <a:noFill/>
              </a:ln>
              <a:solidFill>
                <a:srgbClr val="000000"/>
              </a:solidFill>
              <a:effectLst/>
              <a:uLnTx/>
              <a:uFillTx/>
              <a:latin typeface="Montserrat" panose="00000500000000000000" pitchFamily="2" charset="0"/>
              <a:cs typeface="Arial"/>
              <a:sym typeface="Arial"/>
            </a:endParaRPr>
          </a:p>
        </p:txBody>
      </p:sp>
      <p:sp>
        <p:nvSpPr>
          <p:cNvPr id="26" name="ZoneTexte 25">
            <a:extLst>
              <a:ext uri="{FF2B5EF4-FFF2-40B4-BE49-F238E27FC236}">
                <a16:creationId xmlns:a16="http://schemas.microsoft.com/office/drawing/2014/main" id="{F69AC043-12E5-4D71-A95F-4C1CD8620A5C}"/>
              </a:ext>
            </a:extLst>
          </p:cNvPr>
          <p:cNvSpPr txBox="1"/>
          <p:nvPr/>
        </p:nvSpPr>
        <p:spPr>
          <a:xfrm>
            <a:off x="3791450" y="2413003"/>
            <a:ext cx="2398311" cy="246221"/>
          </a:xfrm>
          <a:prstGeom prst="rect">
            <a:avLst/>
          </a:prstGeom>
          <a:solidFill>
            <a:schemeClr val="bg1"/>
          </a:solid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Simulateur et lien vers service WISE</a:t>
            </a:r>
          </a:p>
        </p:txBody>
      </p:sp>
      <p:cxnSp>
        <p:nvCxnSpPr>
          <p:cNvPr id="27" name="Connecteur droit avec flèche 6">
            <a:extLst>
              <a:ext uri="{FF2B5EF4-FFF2-40B4-BE49-F238E27FC236}">
                <a16:creationId xmlns:a16="http://schemas.microsoft.com/office/drawing/2014/main" id="{73F35E4E-6220-4ABE-9DB7-1645D31059C6}"/>
              </a:ext>
            </a:extLst>
          </p:cNvPr>
          <p:cNvCxnSpPr>
            <a:cxnSpLocks/>
          </p:cNvCxnSpPr>
          <p:nvPr/>
        </p:nvCxnSpPr>
        <p:spPr>
          <a:xfrm>
            <a:off x="1823563" y="3540795"/>
            <a:ext cx="1988346" cy="922513"/>
          </a:xfrm>
          <a:prstGeom prst="bentConnector3">
            <a:avLst>
              <a:gd name="adj1" fmla="val 8000"/>
            </a:avLst>
          </a:prstGeom>
          <a:ln>
            <a:solidFill>
              <a:srgbClr val="EC1831"/>
            </a:solidFill>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C4F49FE6-D87A-49A2-A3E3-E323B899F5B6}"/>
              </a:ext>
            </a:extLst>
          </p:cNvPr>
          <p:cNvSpPr txBox="1"/>
          <p:nvPr/>
        </p:nvSpPr>
        <p:spPr>
          <a:xfrm>
            <a:off x="2054022" y="4244997"/>
            <a:ext cx="1699817" cy="246221"/>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Gestion des bénéficiaires</a:t>
            </a:r>
            <a:endParaRPr kumimoji="0" lang="fr-FR" sz="800" b="0" i="0" u="none" strike="noStrike" kern="0" cap="none" spc="0" normalizeH="0" baseline="0" noProof="0">
              <a:ln>
                <a:noFill/>
              </a:ln>
              <a:solidFill>
                <a:srgbClr val="000000"/>
              </a:solidFill>
              <a:effectLst/>
              <a:uLnTx/>
              <a:uFillTx/>
              <a:latin typeface="Montserrat" panose="00000500000000000000" pitchFamily="2" charset="0"/>
              <a:cs typeface="Arial"/>
              <a:sym typeface="Arial"/>
            </a:endParaRPr>
          </a:p>
        </p:txBody>
      </p:sp>
      <p:cxnSp>
        <p:nvCxnSpPr>
          <p:cNvPr id="38" name="Connecteur droit avec flèche 6">
            <a:extLst>
              <a:ext uri="{FF2B5EF4-FFF2-40B4-BE49-F238E27FC236}">
                <a16:creationId xmlns:a16="http://schemas.microsoft.com/office/drawing/2014/main" id="{2AEA8820-73D5-43D9-A627-F1D6B63B010D}"/>
              </a:ext>
            </a:extLst>
          </p:cNvPr>
          <p:cNvCxnSpPr>
            <a:cxnSpLocks/>
          </p:cNvCxnSpPr>
          <p:nvPr/>
        </p:nvCxnSpPr>
        <p:spPr>
          <a:xfrm flipV="1">
            <a:off x="1803104" y="2630522"/>
            <a:ext cx="4441579" cy="399511"/>
          </a:xfrm>
          <a:prstGeom prst="bentConnector3">
            <a:avLst>
              <a:gd name="adj1" fmla="val 39957"/>
            </a:avLst>
          </a:prstGeom>
          <a:ln>
            <a:solidFill>
              <a:srgbClr val="EC1831"/>
            </a:solidFill>
            <a:tailEnd type="triangle"/>
          </a:ln>
        </p:spPr>
        <p:style>
          <a:lnRef idx="1">
            <a:schemeClr val="accent1"/>
          </a:lnRef>
          <a:fillRef idx="0">
            <a:schemeClr val="accent1"/>
          </a:fillRef>
          <a:effectRef idx="0">
            <a:schemeClr val="accent1"/>
          </a:effectRef>
          <a:fontRef idx="minor">
            <a:schemeClr val="tx1"/>
          </a:fontRef>
        </p:style>
      </p:cxnSp>
      <p:grpSp>
        <p:nvGrpSpPr>
          <p:cNvPr id="32" name="Groupe 31">
            <a:extLst>
              <a:ext uri="{FF2B5EF4-FFF2-40B4-BE49-F238E27FC236}">
                <a16:creationId xmlns:a16="http://schemas.microsoft.com/office/drawing/2014/main" id="{52B49A15-85E2-44F9-8584-DCF632E034DA}"/>
              </a:ext>
            </a:extLst>
          </p:cNvPr>
          <p:cNvGrpSpPr/>
          <p:nvPr/>
        </p:nvGrpSpPr>
        <p:grpSpPr>
          <a:xfrm>
            <a:off x="6859395" y="4020601"/>
            <a:ext cx="2298693" cy="630267"/>
            <a:chOff x="730747" y="4001902"/>
            <a:chExt cx="2430773" cy="630267"/>
          </a:xfrm>
          <a:solidFill>
            <a:schemeClr val="bg1"/>
          </a:solidFill>
        </p:grpSpPr>
        <p:sp>
          <p:nvSpPr>
            <p:cNvPr id="34" name="ZoneTexte 33">
              <a:extLst>
                <a:ext uri="{FF2B5EF4-FFF2-40B4-BE49-F238E27FC236}">
                  <a16:creationId xmlns:a16="http://schemas.microsoft.com/office/drawing/2014/main" id="{3C34A108-2A69-4608-8090-9DDEFFA6C8A4}"/>
                </a:ext>
              </a:extLst>
            </p:cNvPr>
            <p:cNvSpPr txBox="1"/>
            <p:nvPr/>
          </p:nvSpPr>
          <p:spPr>
            <a:xfrm>
              <a:off x="1226209" y="4055088"/>
              <a:ext cx="1935311" cy="577081"/>
            </a:xfrm>
            <a:prstGeom prst="rect">
              <a:avLst/>
            </a:prstGeom>
            <a:grpFill/>
          </p:spPr>
          <p:txBody>
            <a:bodyPr wrap="square" lIns="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a:ln>
                    <a:noFill/>
                  </a:ln>
                  <a:solidFill>
                    <a:srgbClr val="000000"/>
                  </a:solidFill>
                  <a:effectLst/>
                  <a:uLnTx/>
                  <a:uFillTx/>
                  <a:latin typeface="Montserrat"/>
                  <a:cs typeface="Arial"/>
                  <a:sym typeface="Arial"/>
                </a:rPr>
                <a:t>SECURITE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0" i="0" u="none" strike="noStrike" kern="0" cap="none" spc="0" normalizeH="0" baseline="0" noProof="0">
                  <a:ln>
                    <a:noFill/>
                  </a:ln>
                  <a:solidFill>
                    <a:srgbClr val="000000"/>
                  </a:solidFill>
                  <a:effectLst/>
                  <a:uLnTx/>
                  <a:uFillTx/>
                  <a:latin typeface="Montserrat"/>
                  <a:cs typeface="Arial"/>
                  <a:sym typeface="Arial"/>
                </a:rPr>
                <a:t>Authentification Forte requise pour opération sensible ajout bénéficiaire : SOL SMS Pro ou Sécur’Pass</a:t>
              </a:r>
            </a:p>
          </p:txBody>
        </p:sp>
        <p:grpSp>
          <p:nvGrpSpPr>
            <p:cNvPr id="35" name="Groupe 34">
              <a:extLst>
                <a:ext uri="{FF2B5EF4-FFF2-40B4-BE49-F238E27FC236}">
                  <a16:creationId xmlns:a16="http://schemas.microsoft.com/office/drawing/2014/main" id="{7BF40DC5-F35E-4892-B238-C205A9461FAD}"/>
                </a:ext>
              </a:extLst>
            </p:cNvPr>
            <p:cNvGrpSpPr>
              <a:grpSpLocks noChangeAspect="1"/>
            </p:cNvGrpSpPr>
            <p:nvPr/>
          </p:nvGrpSpPr>
          <p:grpSpPr>
            <a:xfrm>
              <a:off x="730747" y="4001902"/>
              <a:ext cx="414816" cy="414584"/>
              <a:chOff x="2163819" y="1040542"/>
              <a:chExt cx="610741" cy="594122"/>
            </a:xfrm>
            <a:grpFill/>
          </p:grpSpPr>
          <p:grpSp>
            <p:nvGrpSpPr>
              <p:cNvPr id="36" name="Groupe 35">
                <a:extLst>
                  <a:ext uri="{FF2B5EF4-FFF2-40B4-BE49-F238E27FC236}">
                    <a16:creationId xmlns:a16="http://schemas.microsoft.com/office/drawing/2014/main" id="{9FEA4DFC-6689-44CE-99FA-BB9505747B4A}"/>
                  </a:ext>
                </a:extLst>
              </p:cNvPr>
              <p:cNvGrpSpPr>
                <a:grpSpLocks noChangeAspect="1"/>
              </p:cNvGrpSpPr>
              <p:nvPr/>
            </p:nvGrpSpPr>
            <p:grpSpPr>
              <a:xfrm>
                <a:off x="2163819" y="1040542"/>
                <a:ext cx="610741" cy="594122"/>
                <a:chOff x="542925" y="1350963"/>
                <a:chExt cx="466725" cy="454024"/>
              </a:xfrm>
              <a:grpFill/>
            </p:grpSpPr>
            <p:grpSp>
              <p:nvGrpSpPr>
                <p:cNvPr id="42" name="Groupe 41">
                  <a:extLst>
                    <a:ext uri="{FF2B5EF4-FFF2-40B4-BE49-F238E27FC236}">
                      <a16:creationId xmlns:a16="http://schemas.microsoft.com/office/drawing/2014/main" id="{C0A6913C-F672-4CE0-A6C0-FE001EE44E05}"/>
                    </a:ext>
                  </a:extLst>
                </p:cNvPr>
                <p:cNvGrpSpPr/>
                <p:nvPr/>
              </p:nvGrpSpPr>
              <p:grpSpPr>
                <a:xfrm>
                  <a:off x="598488" y="1350963"/>
                  <a:ext cx="411162" cy="454024"/>
                  <a:chOff x="598488" y="1350963"/>
                  <a:chExt cx="411162" cy="454024"/>
                </a:xfrm>
                <a:grpFill/>
              </p:grpSpPr>
              <p:sp>
                <p:nvSpPr>
                  <p:cNvPr id="49" name="Line 24">
                    <a:extLst>
                      <a:ext uri="{FF2B5EF4-FFF2-40B4-BE49-F238E27FC236}">
                        <a16:creationId xmlns:a16="http://schemas.microsoft.com/office/drawing/2014/main" id="{957F95B3-F146-4E47-8E04-6B46FA8A2631}"/>
                      </a:ext>
                    </a:extLst>
                  </p:cNvPr>
                  <p:cNvSpPr>
                    <a:spLocks noChangeShapeType="1"/>
                  </p:cNvSpPr>
                  <p:nvPr/>
                </p:nvSpPr>
                <p:spPr bwMode="auto">
                  <a:xfrm flipH="1">
                    <a:off x="969963" y="1393825"/>
                    <a:ext cx="33338" cy="22225"/>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50" name="Line 25">
                    <a:extLst>
                      <a:ext uri="{FF2B5EF4-FFF2-40B4-BE49-F238E27FC236}">
                        <a16:creationId xmlns:a16="http://schemas.microsoft.com/office/drawing/2014/main" id="{CEDF2C88-7099-4DC3-BD64-C16C80DEA8E1}"/>
                      </a:ext>
                    </a:extLst>
                  </p:cNvPr>
                  <p:cNvSpPr>
                    <a:spLocks noChangeShapeType="1"/>
                  </p:cNvSpPr>
                  <p:nvPr/>
                </p:nvSpPr>
                <p:spPr bwMode="auto">
                  <a:xfrm flipH="1">
                    <a:off x="938213" y="1350963"/>
                    <a:ext cx="14288" cy="28575"/>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51" name="Line 26">
                    <a:extLst>
                      <a:ext uri="{FF2B5EF4-FFF2-40B4-BE49-F238E27FC236}">
                        <a16:creationId xmlns:a16="http://schemas.microsoft.com/office/drawing/2014/main" id="{BF839970-F0B4-4955-9EBB-A67F62FE3CA6}"/>
                      </a:ext>
                    </a:extLst>
                  </p:cNvPr>
                  <p:cNvSpPr>
                    <a:spLocks noChangeShapeType="1"/>
                  </p:cNvSpPr>
                  <p:nvPr/>
                </p:nvSpPr>
                <p:spPr bwMode="auto">
                  <a:xfrm flipH="1">
                    <a:off x="987425" y="1462088"/>
                    <a:ext cx="22225" cy="0"/>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52" name="Freeform 27">
                    <a:extLst>
                      <a:ext uri="{FF2B5EF4-FFF2-40B4-BE49-F238E27FC236}">
                        <a16:creationId xmlns:a16="http://schemas.microsoft.com/office/drawing/2014/main" id="{55E146D5-A852-44A9-ADE7-393A3D43D769}"/>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53" name="Freeform 28">
                    <a:extLst>
                      <a:ext uri="{FF2B5EF4-FFF2-40B4-BE49-F238E27FC236}">
                        <a16:creationId xmlns:a16="http://schemas.microsoft.com/office/drawing/2014/main" id="{E0963EF0-8E20-4BDB-9A1F-FBC391D3DFCD}"/>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54" name="Line 29">
                    <a:extLst>
                      <a:ext uri="{FF2B5EF4-FFF2-40B4-BE49-F238E27FC236}">
                        <a16:creationId xmlns:a16="http://schemas.microsoft.com/office/drawing/2014/main" id="{36556C3C-59E8-4358-9CF4-6F70703547D1}"/>
                      </a:ext>
                    </a:extLst>
                  </p:cNvPr>
                  <p:cNvSpPr>
                    <a:spLocks noChangeShapeType="1"/>
                  </p:cNvSpPr>
                  <p:nvPr/>
                </p:nvSpPr>
                <p:spPr bwMode="auto">
                  <a:xfrm>
                    <a:off x="828675" y="1411288"/>
                    <a:ext cx="30163" cy="12700"/>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56" name="Line 30">
                    <a:extLst>
                      <a:ext uri="{FF2B5EF4-FFF2-40B4-BE49-F238E27FC236}">
                        <a16:creationId xmlns:a16="http://schemas.microsoft.com/office/drawing/2014/main" id="{A2AFB99E-20CF-4644-9BFC-FB93BC61EA20}"/>
                      </a:ext>
                    </a:extLst>
                  </p:cNvPr>
                  <p:cNvSpPr>
                    <a:spLocks noChangeShapeType="1"/>
                  </p:cNvSpPr>
                  <p:nvPr/>
                </p:nvSpPr>
                <p:spPr bwMode="auto">
                  <a:xfrm flipH="1" flipV="1">
                    <a:off x="809625" y="1401763"/>
                    <a:ext cx="6350" cy="1587"/>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57" name="Line 31">
                    <a:extLst>
                      <a:ext uri="{FF2B5EF4-FFF2-40B4-BE49-F238E27FC236}">
                        <a16:creationId xmlns:a16="http://schemas.microsoft.com/office/drawing/2014/main" id="{A7D6F591-826B-439F-BCF5-292F65C6FCB0}"/>
                      </a:ext>
                    </a:extLst>
                  </p:cNvPr>
                  <p:cNvSpPr>
                    <a:spLocks noChangeShapeType="1"/>
                  </p:cNvSpPr>
                  <p:nvPr/>
                </p:nvSpPr>
                <p:spPr bwMode="auto">
                  <a:xfrm>
                    <a:off x="741363" y="1387475"/>
                    <a:ext cx="163513" cy="79375"/>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58" name="Line 32">
                    <a:extLst>
                      <a:ext uri="{FF2B5EF4-FFF2-40B4-BE49-F238E27FC236}">
                        <a16:creationId xmlns:a16="http://schemas.microsoft.com/office/drawing/2014/main" id="{0D52453C-6F9C-4B41-A8A2-9F77FEC5D02B}"/>
                      </a:ext>
                    </a:extLst>
                  </p:cNvPr>
                  <p:cNvSpPr>
                    <a:spLocks noChangeShapeType="1"/>
                  </p:cNvSpPr>
                  <p:nvPr/>
                </p:nvSpPr>
                <p:spPr bwMode="auto">
                  <a:xfrm flipH="1" flipV="1">
                    <a:off x="641350" y="1673225"/>
                    <a:ext cx="161925" cy="80962"/>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59" name="Freeform 33">
                    <a:extLst>
                      <a:ext uri="{FF2B5EF4-FFF2-40B4-BE49-F238E27FC236}">
                        <a16:creationId xmlns:a16="http://schemas.microsoft.com/office/drawing/2014/main" id="{2A8E913B-BD1D-4826-ADA1-99DD067D2940}"/>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Line 34">
                    <a:extLst>
                      <a:ext uri="{FF2B5EF4-FFF2-40B4-BE49-F238E27FC236}">
                        <a16:creationId xmlns:a16="http://schemas.microsoft.com/office/drawing/2014/main" id="{1C801B53-5D01-479D-B644-1064D4197B68}"/>
                      </a:ext>
                    </a:extLst>
                  </p:cNvPr>
                  <p:cNvSpPr>
                    <a:spLocks noChangeShapeType="1"/>
                  </p:cNvSpPr>
                  <p:nvPr/>
                </p:nvSpPr>
                <p:spPr bwMode="auto">
                  <a:xfrm flipH="1">
                    <a:off x="665163" y="1514475"/>
                    <a:ext cx="196850" cy="106362"/>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Line 35">
                    <a:extLst>
                      <a:ext uri="{FF2B5EF4-FFF2-40B4-BE49-F238E27FC236}">
                        <a16:creationId xmlns:a16="http://schemas.microsoft.com/office/drawing/2014/main" id="{177C0EB3-67DC-4412-BE28-672721BBF02F}"/>
                      </a:ext>
                    </a:extLst>
                  </p:cNvPr>
                  <p:cNvSpPr>
                    <a:spLocks noChangeShapeType="1"/>
                  </p:cNvSpPr>
                  <p:nvPr/>
                </p:nvSpPr>
                <p:spPr bwMode="auto">
                  <a:xfrm flipH="1">
                    <a:off x="706438" y="1593850"/>
                    <a:ext cx="69850" cy="38100"/>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Line 36">
                    <a:extLst>
                      <a:ext uri="{FF2B5EF4-FFF2-40B4-BE49-F238E27FC236}">
                        <a16:creationId xmlns:a16="http://schemas.microsoft.com/office/drawing/2014/main" id="{61E813D6-2C53-429D-AF04-AF0C393ECEDD}"/>
                      </a:ext>
                    </a:extLst>
                  </p:cNvPr>
                  <p:cNvSpPr>
                    <a:spLocks noChangeShapeType="1"/>
                  </p:cNvSpPr>
                  <p:nvPr/>
                </p:nvSpPr>
                <p:spPr bwMode="auto">
                  <a:xfrm flipH="1">
                    <a:off x="803275" y="1568450"/>
                    <a:ext cx="22225" cy="11112"/>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3" name="Groupe 42">
                  <a:extLst>
                    <a:ext uri="{FF2B5EF4-FFF2-40B4-BE49-F238E27FC236}">
                      <a16:creationId xmlns:a16="http://schemas.microsoft.com/office/drawing/2014/main" id="{A74405B5-24F7-4E42-9824-8AECFD12A794}"/>
                    </a:ext>
                  </a:extLst>
                </p:cNvPr>
                <p:cNvGrpSpPr/>
                <p:nvPr/>
              </p:nvGrpSpPr>
              <p:grpSpPr>
                <a:xfrm>
                  <a:off x="542925" y="1504950"/>
                  <a:ext cx="206376" cy="244475"/>
                  <a:chOff x="542925" y="1504950"/>
                  <a:chExt cx="206376" cy="244475"/>
                </a:xfrm>
                <a:grpFill/>
              </p:grpSpPr>
              <p:sp>
                <p:nvSpPr>
                  <p:cNvPr id="46" name="Freeform 37">
                    <a:extLst>
                      <a:ext uri="{FF2B5EF4-FFF2-40B4-BE49-F238E27FC236}">
                        <a16:creationId xmlns:a16="http://schemas.microsoft.com/office/drawing/2014/main" id="{7FD2BEB2-8BD8-4664-A0D1-7D472BF0F9FD}"/>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7" name="Line 38">
                    <a:extLst>
                      <a:ext uri="{FF2B5EF4-FFF2-40B4-BE49-F238E27FC236}">
                        <a16:creationId xmlns:a16="http://schemas.microsoft.com/office/drawing/2014/main" id="{9C45CAA0-8458-4C30-92EE-CF21FA60B545}"/>
                      </a:ext>
                    </a:extLst>
                  </p:cNvPr>
                  <p:cNvSpPr>
                    <a:spLocks noChangeShapeType="1"/>
                  </p:cNvSpPr>
                  <p:nvPr/>
                </p:nvSpPr>
                <p:spPr bwMode="auto">
                  <a:xfrm flipH="1">
                    <a:off x="549275" y="1624013"/>
                    <a:ext cx="31750" cy="0"/>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8" name="Line 39">
                    <a:extLst>
                      <a:ext uri="{FF2B5EF4-FFF2-40B4-BE49-F238E27FC236}">
                        <a16:creationId xmlns:a16="http://schemas.microsoft.com/office/drawing/2014/main" id="{7D954DA8-D9E6-4878-9F0D-21A15F47A70B}"/>
                      </a:ext>
                    </a:extLst>
                  </p:cNvPr>
                  <p:cNvSpPr>
                    <a:spLocks noChangeShapeType="1"/>
                  </p:cNvSpPr>
                  <p:nvPr/>
                </p:nvSpPr>
                <p:spPr bwMode="auto">
                  <a:xfrm flipH="1" flipV="1">
                    <a:off x="542925" y="1747838"/>
                    <a:ext cx="82550" cy="1587"/>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grpSp>
          <p:sp>
            <p:nvSpPr>
              <p:cNvPr id="37" name="Rectangle 36">
                <a:extLst>
                  <a:ext uri="{FF2B5EF4-FFF2-40B4-BE49-F238E27FC236}">
                    <a16:creationId xmlns:a16="http://schemas.microsoft.com/office/drawing/2014/main" id="{5A2AF62A-A8EA-42DD-9BF3-41F264A77559}"/>
                  </a:ext>
                </a:extLst>
              </p:cNvPr>
              <p:cNvSpPr/>
              <p:nvPr/>
            </p:nvSpPr>
            <p:spPr>
              <a:xfrm rot="9048763">
                <a:off x="2297012" y="1304739"/>
                <a:ext cx="327511" cy="80527"/>
              </a:xfrm>
              <a:prstGeom prst="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Arial"/>
                  <a:sym typeface="Arial"/>
                </a:endParaRPr>
              </a:p>
            </p:txBody>
          </p:sp>
          <p:grpSp>
            <p:nvGrpSpPr>
              <p:cNvPr id="39" name="Groupe 38">
                <a:extLst>
                  <a:ext uri="{FF2B5EF4-FFF2-40B4-BE49-F238E27FC236}">
                    <a16:creationId xmlns:a16="http://schemas.microsoft.com/office/drawing/2014/main" id="{318DC87A-189D-4777-AA26-4A841CE3AF69}"/>
                  </a:ext>
                </a:extLst>
              </p:cNvPr>
              <p:cNvGrpSpPr>
                <a:grpSpLocks noChangeAspect="1"/>
              </p:cNvGrpSpPr>
              <p:nvPr/>
            </p:nvGrpSpPr>
            <p:grpSpPr>
              <a:xfrm rot="1461115">
                <a:off x="2451661" y="1170010"/>
                <a:ext cx="115933" cy="146510"/>
                <a:chOff x="8185151" y="3092450"/>
                <a:chExt cx="288925" cy="365125"/>
              </a:xfrm>
              <a:grpFill/>
            </p:grpSpPr>
            <p:sp>
              <p:nvSpPr>
                <p:cNvPr id="40" name="Freeform 399">
                  <a:extLst>
                    <a:ext uri="{FF2B5EF4-FFF2-40B4-BE49-F238E27FC236}">
                      <a16:creationId xmlns:a16="http://schemas.microsoft.com/office/drawing/2014/main" id="{54D4AEF4-4CE6-424A-89A3-3E36FA820208}"/>
                    </a:ext>
                  </a:extLst>
                </p:cNvPr>
                <p:cNvSpPr>
                  <a:spLocks/>
                </p:cNvSpPr>
                <p:nvPr/>
              </p:nvSpPr>
              <p:spPr bwMode="auto">
                <a:xfrm>
                  <a:off x="8185151" y="3092450"/>
                  <a:ext cx="288925" cy="365125"/>
                </a:xfrm>
                <a:custGeom>
                  <a:avLst/>
                  <a:gdLst>
                    <a:gd name="T0" fmla="*/ 0 w 165"/>
                    <a:gd name="T1" fmla="*/ 33 h 199"/>
                    <a:gd name="T2" fmla="*/ 83 w 165"/>
                    <a:gd name="T3" fmla="*/ 0 h 199"/>
                    <a:gd name="T4" fmla="*/ 165 w 165"/>
                    <a:gd name="T5" fmla="*/ 33 h 199"/>
                    <a:gd name="T6" fmla="*/ 83 w 165"/>
                    <a:gd name="T7" fmla="*/ 199 h 199"/>
                    <a:gd name="T8" fmla="*/ 0 w 165"/>
                    <a:gd name="T9" fmla="*/ 33 h 199"/>
                  </a:gdLst>
                  <a:ahLst/>
                  <a:cxnLst>
                    <a:cxn ang="0">
                      <a:pos x="T0" y="T1"/>
                    </a:cxn>
                    <a:cxn ang="0">
                      <a:pos x="T2" y="T3"/>
                    </a:cxn>
                    <a:cxn ang="0">
                      <a:pos x="T4" y="T5"/>
                    </a:cxn>
                    <a:cxn ang="0">
                      <a:pos x="T6" y="T7"/>
                    </a:cxn>
                    <a:cxn ang="0">
                      <a:pos x="T8" y="T9"/>
                    </a:cxn>
                  </a:cxnLst>
                  <a:rect l="0" t="0" r="r" b="b"/>
                  <a:pathLst>
                    <a:path w="165" h="199">
                      <a:moveTo>
                        <a:pt x="0" y="33"/>
                      </a:moveTo>
                      <a:cubicBezTo>
                        <a:pt x="39" y="33"/>
                        <a:pt x="66" y="22"/>
                        <a:pt x="83" y="0"/>
                      </a:cubicBezTo>
                      <a:cubicBezTo>
                        <a:pt x="99" y="22"/>
                        <a:pt x="127" y="33"/>
                        <a:pt x="165" y="33"/>
                      </a:cubicBezTo>
                      <a:cubicBezTo>
                        <a:pt x="165" y="119"/>
                        <a:pt x="138" y="174"/>
                        <a:pt x="83" y="199"/>
                      </a:cubicBezTo>
                      <a:cubicBezTo>
                        <a:pt x="28" y="174"/>
                        <a:pt x="0" y="119"/>
                        <a:pt x="0" y="33"/>
                      </a:cubicBezTo>
                      <a:close/>
                    </a:path>
                  </a:pathLst>
                </a:custGeom>
                <a:grpFill/>
                <a:ln w="952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Freeform 400">
                  <a:extLst>
                    <a:ext uri="{FF2B5EF4-FFF2-40B4-BE49-F238E27FC236}">
                      <a16:creationId xmlns:a16="http://schemas.microsoft.com/office/drawing/2014/main" id="{CEA1536B-E6CE-45CF-8F17-E5FE6E893E7A}"/>
                    </a:ext>
                  </a:extLst>
                </p:cNvPr>
                <p:cNvSpPr>
                  <a:spLocks/>
                </p:cNvSpPr>
                <p:nvPr/>
              </p:nvSpPr>
              <p:spPr bwMode="auto">
                <a:xfrm>
                  <a:off x="8221663" y="3143250"/>
                  <a:ext cx="109538" cy="273050"/>
                </a:xfrm>
                <a:custGeom>
                  <a:avLst/>
                  <a:gdLst>
                    <a:gd name="T0" fmla="*/ 62 w 62"/>
                    <a:gd name="T1" fmla="*/ 0 h 149"/>
                    <a:gd name="T2" fmla="*/ 0 w 62"/>
                    <a:gd name="T3" fmla="*/ 24 h 149"/>
                    <a:gd name="T4" fmla="*/ 62 w 62"/>
                    <a:gd name="T5" fmla="*/ 149 h 149"/>
                  </a:gdLst>
                  <a:ahLst/>
                  <a:cxnLst>
                    <a:cxn ang="0">
                      <a:pos x="T0" y="T1"/>
                    </a:cxn>
                    <a:cxn ang="0">
                      <a:pos x="T2" y="T3"/>
                    </a:cxn>
                    <a:cxn ang="0">
                      <a:pos x="T4" y="T5"/>
                    </a:cxn>
                  </a:cxnLst>
                  <a:rect l="0" t="0" r="r" b="b"/>
                  <a:pathLst>
                    <a:path w="62" h="149">
                      <a:moveTo>
                        <a:pt x="62" y="0"/>
                      </a:moveTo>
                      <a:cubicBezTo>
                        <a:pt x="49" y="11"/>
                        <a:pt x="27" y="22"/>
                        <a:pt x="0" y="24"/>
                      </a:cubicBezTo>
                      <a:cubicBezTo>
                        <a:pt x="3" y="67"/>
                        <a:pt x="12" y="121"/>
                        <a:pt x="62" y="149"/>
                      </a:cubicBezTo>
                    </a:path>
                  </a:pathLst>
                </a:custGeom>
                <a:grpFill/>
                <a:ln w="952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grpSp>
      </p:grpSp>
      <p:cxnSp>
        <p:nvCxnSpPr>
          <p:cNvPr id="64" name="Connecteur droit avec flèche 63">
            <a:extLst>
              <a:ext uri="{FF2B5EF4-FFF2-40B4-BE49-F238E27FC236}">
                <a16:creationId xmlns:a16="http://schemas.microsoft.com/office/drawing/2014/main" id="{8181A091-2916-4AE7-B819-1CA8799E3B89}"/>
              </a:ext>
            </a:extLst>
          </p:cNvPr>
          <p:cNvCxnSpPr>
            <a:cxnSpLocks/>
          </p:cNvCxnSpPr>
          <p:nvPr/>
        </p:nvCxnSpPr>
        <p:spPr>
          <a:xfrm flipH="1">
            <a:off x="6780677" y="846816"/>
            <a:ext cx="229051" cy="0"/>
          </a:xfrm>
          <a:prstGeom prst="straightConnector1">
            <a:avLst/>
          </a:prstGeom>
          <a:ln>
            <a:solidFill>
              <a:srgbClr val="EC1831"/>
            </a:solidFill>
            <a:tailEnd type="triangle"/>
          </a:ln>
        </p:spPr>
        <p:style>
          <a:lnRef idx="1">
            <a:schemeClr val="accent1"/>
          </a:lnRef>
          <a:fillRef idx="0">
            <a:schemeClr val="accent1"/>
          </a:fillRef>
          <a:effectRef idx="0">
            <a:schemeClr val="accent1"/>
          </a:effectRef>
          <a:fontRef idx="minor">
            <a:schemeClr val="tx1"/>
          </a:fontRef>
        </p:style>
      </p:cxnSp>
      <p:sp>
        <p:nvSpPr>
          <p:cNvPr id="65" name="ZoneTexte 64">
            <a:extLst>
              <a:ext uri="{FF2B5EF4-FFF2-40B4-BE49-F238E27FC236}">
                <a16:creationId xmlns:a16="http://schemas.microsoft.com/office/drawing/2014/main" id="{A2E604F8-F091-4730-B2EB-D88B7046C55C}"/>
              </a:ext>
            </a:extLst>
          </p:cNvPr>
          <p:cNvSpPr txBox="1"/>
          <p:nvPr/>
        </p:nvSpPr>
        <p:spPr>
          <a:xfrm>
            <a:off x="7094020" y="722237"/>
            <a:ext cx="881948" cy="369332"/>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Détail virement</a:t>
            </a:r>
            <a:endParaRPr kumimoji="0" lang="fr-FR" sz="700" b="0" i="0" u="none" strike="noStrike" kern="0" cap="none" spc="0" normalizeH="0" baseline="0" noProof="0">
              <a:ln>
                <a:noFill/>
              </a:ln>
              <a:solidFill>
                <a:srgbClr val="000000"/>
              </a:solidFill>
              <a:effectLst/>
              <a:uLnTx/>
              <a:uFillTx/>
              <a:latin typeface="Montserrat" panose="00000500000000000000" pitchFamily="2" charset="0"/>
              <a:cs typeface="Arial"/>
              <a:sym typeface="Arial"/>
            </a:endParaRPr>
          </a:p>
        </p:txBody>
      </p:sp>
      <p:sp>
        <p:nvSpPr>
          <p:cNvPr id="66" name="ZoneTexte 65">
            <a:extLst>
              <a:ext uri="{FF2B5EF4-FFF2-40B4-BE49-F238E27FC236}">
                <a16:creationId xmlns:a16="http://schemas.microsoft.com/office/drawing/2014/main" id="{4A69C539-71C3-4A1E-A669-C0587E9FA674}"/>
              </a:ext>
            </a:extLst>
          </p:cNvPr>
          <p:cNvSpPr txBox="1"/>
          <p:nvPr/>
        </p:nvSpPr>
        <p:spPr>
          <a:xfrm>
            <a:off x="5070894" y="3700377"/>
            <a:ext cx="563980" cy="253916"/>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détail</a:t>
            </a:r>
            <a:endParaRPr kumimoji="0" lang="fr-FR" sz="800" b="0" i="0" u="none" strike="noStrike" kern="0" cap="none" spc="0" normalizeH="0" baseline="0" noProof="0">
              <a:ln>
                <a:noFill/>
              </a:ln>
              <a:solidFill>
                <a:srgbClr val="000000"/>
              </a:solidFill>
              <a:effectLst/>
              <a:uLnTx/>
              <a:uFillTx/>
              <a:latin typeface="Montserrat" panose="00000500000000000000" pitchFamily="2" charset="0"/>
              <a:cs typeface="Arial"/>
              <a:sym typeface="Arial"/>
            </a:endParaRPr>
          </a:p>
        </p:txBody>
      </p:sp>
      <p:cxnSp>
        <p:nvCxnSpPr>
          <p:cNvPr id="67" name="Connecteur droit avec flèche 66">
            <a:extLst>
              <a:ext uri="{FF2B5EF4-FFF2-40B4-BE49-F238E27FC236}">
                <a16:creationId xmlns:a16="http://schemas.microsoft.com/office/drawing/2014/main" id="{65AE9A53-4666-420B-9FA8-A46534D74635}"/>
              </a:ext>
            </a:extLst>
          </p:cNvPr>
          <p:cNvCxnSpPr>
            <a:cxnSpLocks/>
          </p:cNvCxnSpPr>
          <p:nvPr/>
        </p:nvCxnSpPr>
        <p:spPr>
          <a:xfrm flipV="1">
            <a:off x="5494509" y="3827335"/>
            <a:ext cx="233386" cy="1"/>
          </a:xfrm>
          <a:prstGeom prst="straightConnector1">
            <a:avLst/>
          </a:prstGeom>
          <a:ln>
            <a:solidFill>
              <a:srgbClr val="EC1831"/>
            </a:solidFill>
            <a:tailEnd type="triangle"/>
          </a:ln>
        </p:spPr>
        <p:style>
          <a:lnRef idx="1">
            <a:schemeClr val="accent1"/>
          </a:lnRef>
          <a:fillRef idx="0">
            <a:schemeClr val="accent1"/>
          </a:fillRef>
          <a:effectRef idx="0">
            <a:schemeClr val="accent1"/>
          </a:effectRef>
          <a:fontRef idx="minor">
            <a:schemeClr val="tx1"/>
          </a:fontRef>
        </p:style>
      </p:cxnSp>
      <p:grpSp>
        <p:nvGrpSpPr>
          <p:cNvPr id="63" name="Groupe 62">
            <a:extLst>
              <a:ext uri="{FF2B5EF4-FFF2-40B4-BE49-F238E27FC236}">
                <a16:creationId xmlns:a16="http://schemas.microsoft.com/office/drawing/2014/main" id="{69BA31DD-5AE8-4E3C-A33F-71C761173B07}"/>
              </a:ext>
            </a:extLst>
          </p:cNvPr>
          <p:cNvGrpSpPr/>
          <p:nvPr/>
        </p:nvGrpSpPr>
        <p:grpSpPr>
          <a:xfrm>
            <a:off x="7981381" y="1297"/>
            <a:ext cx="1107695" cy="736460"/>
            <a:chOff x="4470261" y="27154"/>
            <a:chExt cx="1107695" cy="736460"/>
          </a:xfrm>
        </p:grpSpPr>
        <p:sp>
          <p:nvSpPr>
            <p:cNvPr id="68" name="ZoneTexte 67">
              <a:extLst>
                <a:ext uri="{FF2B5EF4-FFF2-40B4-BE49-F238E27FC236}">
                  <a16:creationId xmlns:a16="http://schemas.microsoft.com/office/drawing/2014/main" id="{BEB306E4-3635-4A5C-98E1-95B4EA8CE64B}"/>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abonné </a:t>
              </a:r>
              <a:r>
                <a:rPr kumimoji="0" lang="fr-FR" sz="11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DEI Part</a:t>
              </a:r>
            </a:p>
          </p:txBody>
        </p:sp>
        <p:sp>
          <p:nvSpPr>
            <p:cNvPr id="69" name="ZoneTexte 68">
              <a:extLst>
                <a:ext uri="{FF2B5EF4-FFF2-40B4-BE49-F238E27FC236}">
                  <a16:creationId xmlns:a16="http://schemas.microsoft.com/office/drawing/2014/main" id="{B07BF1E1-9F7F-4146-B827-7AD662B35D1A}"/>
                </a:ext>
              </a:extLst>
            </p:cNvPr>
            <p:cNvSpPr txBox="1"/>
            <p:nvPr/>
          </p:nvSpPr>
          <p:spPr>
            <a:xfrm rot="20426308">
              <a:off x="4788118" y="2715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abonné </a:t>
              </a:r>
              <a:r>
                <a:rPr kumimoji="0" lang="fr-FR" sz="11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DEI Pro</a:t>
              </a:r>
            </a:p>
          </p:txBody>
        </p:sp>
      </p:grpSp>
      <p:sp>
        <p:nvSpPr>
          <p:cNvPr id="71" name="Rectangle 70">
            <a:extLst>
              <a:ext uri="{FF2B5EF4-FFF2-40B4-BE49-F238E27FC236}">
                <a16:creationId xmlns:a16="http://schemas.microsoft.com/office/drawing/2014/main" id="{16ED22C4-7DDA-42F8-A34C-7637BD3C26D4}"/>
              </a:ext>
            </a:extLst>
          </p:cNvPr>
          <p:cNvSpPr/>
          <p:nvPr/>
        </p:nvSpPr>
        <p:spPr>
          <a:xfrm>
            <a:off x="5784373" y="3554884"/>
            <a:ext cx="903100" cy="1006696"/>
          </a:xfrm>
          <a:prstGeom prst="rect">
            <a:avLst/>
          </a:prstGeom>
          <a:noFill/>
          <a:ln w="9525">
            <a:solidFill>
              <a:srgbClr val="EC18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Tree>
    <p:extLst>
      <p:ext uri="{BB962C8B-B14F-4D97-AF65-F5344CB8AC3E}">
        <p14:creationId xmlns:p14="http://schemas.microsoft.com/office/powerpoint/2010/main" val="722082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98C5F75-41A0-4BE8-9897-FD53870D616F}"/>
              </a:ext>
            </a:extLst>
          </p:cNvPr>
          <p:cNvPicPr>
            <a:picLocks noChangeAspect="1"/>
          </p:cNvPicPr>
          <p:nvPr/>
        </p:nvPicPr>
        <p:blipFill>
          <a:blip r:embed="rId2"/>
          <a:stretch>
            <a:fillRect/>
          </a:stretch>
        </p:blipFill>
        <p:spPr>
          <a:xfrm>
            <a:off x="174324" y="933594"/>
            <a:ext cx="3031005" cy="2030688"/>
          </a:xfrm>
          <a:prstGeom prst="rect">
            <a:avLst/>
          </a:prstGeom>
          <a:effectLst>
            <a:outerShdw blurRad="50800" dist="38100" dir="2700000" algn="tl" rotWithShape="0">
              <a:prstClr val="black">
                <a:alpha val="40000"/>
              </a:prstClr>
            </a:outerShdw>
          </a:effectLst>
        </p:spPr>
      </p:pic>
      <p:pic>
        <p:nvPicPr>
          <p:cNvPr id="3" name="Image 2">
            <a:extLst>
              <a:ext uri="{FF2B5EF4-FFF2-40B4-BE49-F238E27FC236}">
                <a16:creationId xmlns:a16="http://schemas.microsoft.com/office/drawing/2014/main" id="{421E419E-5553-4E29-837C-4D09C76D9BB5}"/>
              </a:ext>
            </a:extLst>
          </p:cNvPr>
          <p:cNvPicPr>
            <a:picLocks noChangeAspect="1"/>
          </p:cNvPicPr>
          <p:nvPr/>
        </p:nvPicPr>
        <p:blipFill>
          <a:blip r:embed="rId3"/>
          <a:stretch>
            <a:fillRect/>
          </a:stretch>
        </p:blipFill>
        <p:spPr>
          <a:xfrm>
            <a:off x="2156107" y="1592570"/>
            <a:ext cx="2774382" cy="2133516"/>
          </a:xfrm>
          <a:prstGeom prst="rect">
            <a:avLst/>
          </a:prstGeom>
          <a:effectLst>
            <a:outerShdw blurRad="50800" dist="38100" dir="2700000" algn="tl" rotWithShape="0">
              <a:prstClr val="black">
                <a:alpha val="40000"/>
              </a:prstClr>
            </a:outerShdw>
          </a:effectLst>
        </p:spPr>
      </p:pic>
      <p:sp>
        <p:nvSpPr>
          <p:cNvPr id="5" name="Titre 1">
            <a:extLst>
              <a:ext uri="{FF2B5EF4-FFF2-40B4-BE49-F238E27FC236}">
                <a16:creationId xmlns:a16="http://schemas.microsoft.com/office/drawing/2014/main" id="{4583DD8B-18BF-44B3-B913-18CD0766C6E4}"/>
              </a:ext>
            </a:extLst>
          </p:cNvPr>
          <p:cNvSpPr>
            <a:spLocks noGrp="1"/>
          </p:cNvSpPr>
          <p:nvPr>
            <p:ph type="title"/>
          </p:nvPr>
        </p:nvSpPr>
        <p:spPr>
          <a:xfrm>
            <a:off x="377477" y="251016"/>
            <a:ext cx="7375747" cy="432000"/>
          </a:xfrm>
        </p:spPr>
        <p:txBody>
          <a:bodyPr/>
          <a:lstStyle/>
          <a:p>
            <a:r>
              <a:rPr lang="fr-FR" sz="2000" dirty="0"/>
              <a:t>VIREMENTS (Parcours)</a:t>
            </a:r>
          </a:p>
        </p:txBody>
      </p:sp>
      <p:grpSp>
        <p:nvGrpSpPr>
          <p:cNvPr id="7" name="Groupe 6">
            <a:extLst>
              <a:ext uri="{FF2B5EF4-FFF2-40B4-BE49-F238E27FC236}">
                <a16:creationId xmlns:a16="http://schemas.microsoft.com/office/drawing/2014/main" id="{BC8E6F35-C27C-4AF0-8757-7C5F178359D6}"/>
              </a:ext>
            </a:extLst>
          </p:cNvPr>
          <p:cNvGrpSpPr/>
          <p:nvPr/>
        </p:nvGrpSpPr>
        <p:grpSpPr>
          <a:xfrm>
            <a:off x="3846975" y="763813"/>
            <a:ext cx="2058327" cy="1445597"/>
            <a:chOff x="1092436" y="1419213"/>
            <a:chExt cx="2058327" cy="1019647"/>
          </a:xfrm>
        </p:grpSpPr>
        <p:cxnSp>
          <p:nvCxnSpPr>
            <p:cNvPr id="8" name="Connecteur droit avec flèche 7">
              <a:extLst>
                <a:ext uri="{FF2B5EF4-FFF2-40B4-BE49-F238E27FC236}">
                  <a16:creationId xmlns:a16="http://schemas.microsoft.com/office/drawing/2014/main" id="{33E29B50-0E94-4151-BD68-33875F02072D}"/>
                </a:ext>
              </a:extLst>
            </p:cNvPr>
            <p:cNvCxnSpPr>
              <a:cxnSpLocks/>
            </p:cNvCxnSpPr>
            <p:nvPr/>
          </p:nvCxnSpPr>
          <p:spPr>
            <a:xfrm>
              <a:off x="1589314" y="1747533"/>
              <a:ext cx="1" cy="691327"/>
            </a:xfrm>
            <a:prstGeom prst="straightConnector1">
              <a:avLst/>
            </a:prstGeom>
            <a:ln>
              <a:solidFill>
                <a:srgbClr val="EC183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8C8649AA-E7FC-4DE7-AB79-03229FDF7DF9}"/>
                </a:ext>
              </a:extLst>
            </p:cNvPr>
            <p:cNvCxnSpPr>
              <a:cxnSpLocks/>
            </p:cNvCxnSpPr>
            <p:nvPr/>
          </p:nvCxnSpPr>
          <p:spPr>
            <a:xfrm flipH="1">
              <a:off x="1092436" y="1744885"/>
              <a:ext cx="1529010" cy="0"/>
            </a:xfrm>
            <a:prstGeom prst="line">
              <a:avLst/>
            </a:prstGeom>
            <a:ln>
              <a:solidFill>
                <a:srgbClr val="EC1831"/>
              </a:solidFill>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836CD982-DB23-4741-AFBB-034A21861D7D}"/>
                </a:ext>
              </a:extLst>
            </p:cNvPr>
            <p:cNvSpPr txBox="1"/>
            <p:nvPr/>
          </p:nvSpPr>
          <p:spPr>
            <a:xfrm>
              <a:off x="1102391" y="1419213"/>
              <a:ext cx="2048372" cy="358197"/>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Vignette pro</a:t>
              </a:r>
              <a:endParaRPr kumimoji="0" lang="fr-FR" sz="900" b="0" i="0" u="none" strike="noStrike" kern="0" cap="none" spc="0" normalizeH="0" baseline="0" noProof="0">
                <a:ln>
                  <a:noFill/>
                </a:ln>
                <a:solidFill>
                  <a:srgbClr val="000000"/>
                </a:solidFill>
                <a:effectLst/>
                <a:uLnTx/>
                <a:uFillTx/>
                <a:latin typeface="Montserrat" panose="00000500000000000000" pitchFamily="2" charset="0"/>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Onglets pro/Perso</a:t>
              </a:r>
              <a:r>
                <a:rPr kumimoji="0" lang="fr-FR" sz="9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 pour sélectionner le compte</a:t>
              </a:r>
            </a:p>
          </p:txBody>
        </p:sp>
      </p:grpSp>
      <p:sp>
        <p:nvSpPr>
          <p:cNvPr id="12" name="Ellipse 11">
            <a:extLst>
              <a:ext uri="{FF2B5EF4-FFF2-40B4-BE49-F238E27FC236}">
                <a16:creationId xmlns:a16="http://schemas.microsoft.com/office/drawing/2014/main" id="{C480CEC7-AB67-4FE4-AABD-66DA8FE9041F}"/>
              </a:ext>
            </a:extLst>
          </p:cNvPr>
          <p:cNvSpPr/>
          <p:nvPr/>
        </p:nvSpPr>
        <p:spPr>
          <a:xfrm>
            <a:off x="3969834" y="2248263"/>
            <a:ext cx="729976" cy="197940"/>
          </a:xfrm>
          <a:prstGeom prst="ellipse">
            <a:avLst/>
          </a:prstGeom>
          <a:noFill/>
          <a:ln w="3175">
            <a:solidFill>
              <a:srgbClr val="EC18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 name="Ellipse 12">
            <a:extLst>
              <a:ext uri="{FF2B5EF4-FFF2-40B4-BE49-F238E27FC236}">
                <a16:creationId xmlns:a16="http://schemas.microsoft.com/office/drawing/2014/main" id="{CCA5CA1E-141C-4E83-AE85-60FC8E0886A2}"/>
              </a:ext>
            </a:extLst>
          </p:cNvPr>
          <p:cNvSpPr/>
          <p:nvPr/>
        </p:nvSpPr>
        <p:spPr>
          <a:xfrm>
            <a:off x="4675647" y="2697297"/>
            <a:ext cx="237439" cy="232234"/>
          </a:xfrm>
          <a:prstGeom prst="ellipse">
            <a:avLst/>
          </a:prstGeom>
          <a:noFill/>
          <a:ln w="3175">
            <a:solidFill>
              <a:srgbClr val="EC18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cxnSp>
        <p:nvCxnSpPr>
          <p:cNvPr id="16" name="Connecteur droit avec flèche 15">
            <a:extLst>
              <a:ext uri="{FF2B5EF4-FFF2-40B4-BE49-F238E27FC236}">
                <a16:creationId xmlns:a16="http://schemas.microsoft.com/office/drawing/2014/main" id="{36D3580D-363F-4711-B794-5C3D08862330}"/>
              </a:ext>
            </a:extLst>
          </p:cNvPr>
          <p:cNvCxnSpPr>
            <a:cxnSpLocks/>
          </p:cNvCxnSpPr>
          <p:nvPr/>
        </p:nvCxnSpPr>
        <p:spPr>
          <a:xfrm flipH="1">
            <a:off x="4913087" y="2813414"/>
            <a:ext cx="462898" cy="0"/>
          </a:xfrm>
          <a:prstGeom prst="straightConnector1">
            <a:avLst/>
          </a:prstGeom>
          <a:ln>
            <a:solidFill>
              <a:srgbClr val="EC183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533E9FA2-01AE-4BC6-8444-D07EA1005E4C}"/>
              </a:ext>
            </a:extLst>
          </p:cNvPr>
          <p:cNvCxnSpPr>
            <a:cxnSpLocks/>
          </p:cNvCxnSpPr>
          <p:nvPr/>
        </p:nvCxnSpPr>
        <p:spPr>
          <a:xfrm>
            <a:off x="5375985" y="1225531"/>
            <a:ext cx="0" cy="1594168"/>
          </a:xfrm>
          <a:prstGeom prst="line">
            <a:avLst/>
          </a:prstGeom>
          <a:ln>
            <a:solidFill>
              <a:srgbClr val="EC1831"/>
            </a:solidFill>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8DDE7F5C-4F73-4A4F-92EB-B5A39C76A9AF}"/>
              </a:ext>
            </a:extLst>
          </p:cNvPr>
          <p:cNvPicPr>
            <a:picLocks noChangeAspect="1"/>
          </p:cNvPicPr>
          <p:nvPr/>
        </p:nvPicPr>
        <p:blipFill>
          <a:blip r:embed="rId4"/>
          <a:stretch>
            <a:fillRect/>
          </a:stretch>
        </p:blipFill>
        <p:spPr>
          <a:xfrm>
            <a:off x="4065351" y="2968385"/>
            <a:ext cx="2604528" cy="1795462"/>
          </a:xfrm>
          <a:prstGeom prst="rect">
            <a:avLst/>
          </a:prstGeom>
          <a:effectLst>
            <a:outerShdw blurRad="50800" dist="38100" dir="2700000" algn="tl" rotWithShape="0">
              <a:prstClr val="black">
                <a:alpha val="40000"/>
              </a:prstClr>
            </a:outerShdw>
          </a:effectLst>
        </p:spPr>
      </p:pic>
      <p:pic>
        <p:nvPicPr>
          <p:cNvPr id="15" name="Image 14">
            <a:extLst>
              <a:ext uri="{FF2B5EF4-FFF2-40B4-BE49-F238E27FC236}">
                <a16:creationId xmlns:a16="http://schemas.microsoft.com/office/drawing/2014/main" id="{08C114FA-57C1-43A3-B95E-7005E07227DC}"/>
              </a:ext>
            </a:extLst>
          </p:cNvPr>
          <p:cNvPicPr>
            <a:picLocks noChangeAspect="1"/>
          </p:cNvPicPr>
          <p:nvPr/>
        </p:nvPicPr>
        <p:blipFill>
          <a:blip r:embed="rId5"/>
          <a:stretch>
            <a:fillRect/>
          </a:stretch>
        </p:blipFill>
        <p:spPr>
          <a:xfrm>
            <a:off x="5702833" y="3218379"/>
            <a:ext cx="2156527" cy="1836383"/>
          </a:xfrm>
          <a:prstGeom prst="rect">
            <a:avLst/>
          </a:prstGeom>
          <a:effectLst>
            <a:outerShdw blurRad="50800" dist="38100" dir="2700000" algn="tl" rotWithShape="0">
              <a:prstClr val="black">
                <a:alpha val="40000"/>
              </a:prstClr>
            </a:outerShdw>
          </a:effectLst>
        </p:spPr>
      </p:pic>
      <p:pic>
        <p:nvPicPr>
          <p:cNvPr id="19" name="Image 18">
            <a:extLst>
              <a:ext uri="{FF2B5EF4-FFF2-40B4-BE49-F238E27FC236}">
                <a16:creationId xmlns:a16="http://schemas.microsoft.com/office/drawing/2014/main" id="{87CC5A24-9814-4098-A0A2-0B33BAB17AC5}"/>
              </a:ext>
            </a:extLst>
          </p:cNvPr>
          <p:cNvPicPr>
            <a:picLocks noChangeAspect="1"/>
          </p:cNvPicPr>
          <p:nvPr/>
        </p:nvPicPr>
        <p:blipFill>
          <a:blip r:embed="rId6"/>
          <a:stretch>
            <a:fillRect/>
          </a:stretch>
        </p:blipFill>
        <p:spPr>
          <a:xfrm>
            <a:off x="7337546" y="4097621"/>
            <a:ext cx="1713402" cy="1016335"/>
          </a:xfrm>
          <a:prstGeom prst="rect">
            <a:avLst/>
          </a:prstGeom>
          <a:effectLst>
            <a:outerShdw blurRad="50800" dist="38100" dir="2700000" algn="tl" rotWithShape="0">
              <a:prstClr val="black">
                <a:alpha val="40000"/>
              </a:prstClr>
            </a:outerShdw>
          </a:effectLst>
        </p:spPr>
      </p:pic>
      <p:grpSp>
        <p:nvGrpSpPr>
          <p:cNvPr id="6" name="Groupe 5">
            <a:extLst>
              <a:ext uri="{FF2B5EF4-FFF2-40B4-BE49-F238E27FC236}">
                <a16:creationId xmlns:a16="http://schemas.microsoft.com/office/drawing/2014/main" id="{EBEBDA93-D143-41EC-B3B2-DFA0656C2EE7}"/>
              </a:ext>
            </a:extLst>
          </p:cNvPr>
          <p:cNvGrpSpPr/>
          <p:nvPr/>
        </p:nvGrpSpPr>
        <p:grpSpPr>
          <a:xfrm>
            <a:off x="730747" y="3929455"/>
            <a:ext cx="2427716" cy="623248"/>
            <a:chOff x="730747" y="3929455"/>
            <a:chExt cx="2427716" cy="623248"/>
          </a:xfrm>
        </p:grpSpPr>
        <p:sp>
          <p:nvSpPr>
            <p:cNvPr id="21" name="ZoneTexte 20">
              <a:extLst>
                <a:ext uri="{FF2B5EF4-FFF2-40B4-BE49-F238E27FC236}">
                  <a16:creationId xmlns:a16="http://schemas.microsoft.com/office/drawing/2014/main" id="{7CF88209-7034-45CD-8B42-C86A24D9563E}"/>
                </a:ext>
              </a:extLst>
            </p:cNvPr>
            <p:cNvSpPr txBox="1"/>
            <p:nvPr/>
          </p:nvSpPr>
          <p:spPr>
            <a:xfrm>
              <a:off x="1223152" y="3929455"/>
              <a:ext cx="1935311" cy="623248"/>
            </a:xfrm>
            <a:prstGeom prst="rect">
              <a:avLst/>
            </a:prstGeom>
            <a:noFill/>
          </p:spPr>
          <p:txBody>
            <a:bodyPr wrap="square" lIns="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0" normalizeH="0" baseline="0" noProof="0" dirty="0">
                  <a:ln>
                    <a:noFill/>
                  </a:ln>
                  <a:solidFill>
                    <a:srgbClr val="000000"/>
                  </a:solidFill>
                  <a:effectLst/>
                  <a:uLnTx/>
                  <a:uFillTx/>
                  <a:latin typeface="Montserrat"/>
                  <a:cs typeface="Arial"/>
                  <a:sym typeface="Arial"/>
                </a:rPr>
                <a:t>SECURITE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000000"/>
                  </a:solidFill>
                  <a:effectLst/>
                  <a:uLnTx/>
                  <a:uFillTx/>
                  <a:latin typeface="Montserrat"/>
                  <a:cs typeface="Arial"/>
                  <a:sym typeface="Arial"/>
                </a:rPr>
                <a:t>Authentification Forte requise pour opération sensible Virement : Sécur’Pass </a:t>
              </a:r>
              <a:r>
                <a:rPr kumimoji="0" lang="fr-FR" sz="800" b="0" i="0" u="none" strike="noStrike" kern="0" cap="none" spc="0" normalizeH="0" baseline="0" noProof="0">
                  <a:ln>
                    <a:noFill/>
                  </a:ln>
                  <a:solidFill>
                    <a:srgbClr val="000000"/>
                  </a:solidFill>
                  <a:effectLst/>
                  <a:uLnTx/>
                  <a:uFillTx/>
                  <a:latin typeface="Montserrat"/>
                  <a:cs typeface="Arial"/>
                  <a:sym typeface="Arial"/>
                </a:rPr>
                <a:t>ou SOL SMS Pro</a:t>
              </a:r>
              <a:endParaRPr kumimoji="0" lang="fr-FR" sz="800" b="0" i="0" u="none" strike="noStrike" kern="0" cap="none" spc="0" normalizeH="0" baseline="0" noProof="0" dirty="0">
                <a:ln>
                  <a:noFill/>
                </a:ln>
                <a:solidFill>
                  <a:srgbClr val="000000"/>
                </a:solidFill>
                <a:effectLst/>
                <a:uLnTx/>
                <a:uFillTx/>
                <a:latin typeface="Montserrat"/>
                <a:cs typeface="Arial"/>
                <a:sym typeface="Arial"/>
              </a:endParaRPr>
            </a:p>
          </p:txBody>
        </p:sp>
        <p:grpSp>
          <p:nvGrpSpPr>
            <p:cNvPr id="22" name="Groupe 21">
              <a:extLst>
                <a:ext uri="{FF2B5EF4-FFF2-40B4-BE49-F238E27FC236}">
                  <a16:creationId xmlns:a16="http://schemas.microsoft.com/office/drawing/2014/main" id="{B669F5A3-212A-48D4-9190-8556745E7DEA}"/>
                </a:ext>
              </a:extLst>
            </p:cNvPr>
            <p:cNvGrpSpPr>
              <a:grpSpLocks noChangeAspect="1"/>
            </p:cNvGrpSpPr>
            <p:nvPr/>
          </p:nvGrpSpPr>
          <p:grpSpPr>
            <a:xfrm>
              <a:off x="730747" y="4001902"/>
              <a:ext cx="414816" cy="414584"/>
              <a:chOff x="2163819" y="1040542"/>
              <a:chExt cx="610741" cy="594122"/>
            </a:xfrm>
          </p:grpSpPr>
          <p:grpSp>
            <p:nvGrpSpPr>
              <p:cNvPr id="23" name="Groupe 22">
                <a:extLst>
                  <a:ext uri="{FF2B5EF4-FFF2-40B4-BE49-F238E27FC236}">
                    <a16:creationId xmlns:a16="http://schemas.microsoft.com/office/drawing/2014/main" id="{D754BB5C-575C-4243-BA9D-214BE4889BD8}"/>
                  </a:ext>
                </a:extLst>
              </p:cNvPr>
              <p:cNvGrpSpPr>
                <a:grpSpLocks noChangeAspect="1"/>
              </p:cNvGrpSpPr>
              <p:nvPr/>
            </p:nvGrpSpPr>
            <p:grpSpPr>
              <a:xfrm>
                <a:off x="2163819" y="1040542"/>
                <a:ext cx="610741" cy="594122"/>
                <a:chOff x="542925" y="1350963"/>
                <a:chExt cx="466725" cy="454024"/>
              </a:xfrm>
            </p:grpSpPr>
            <p:grpSp>
              <p:nvGrpSpPr>
                <p:cNvPr id="29" name="Groupe 28">
                  <a:extLst>
                    <a:ext uri="{FF2B5EF4-FFF2-40B4-BE49-F238E27FC236}">
                      <a16:creationId xmlns:a16="http://schemas.microsoft.com/office/drawing/2014/main" id="{B2F8D808-0E30-4C67-8A55-62809A762E5D}"/>
                    </a:ext>
                  </a:extLst>
                </p:cNvPr>
                <p:cNvGrpSpPr/>
                <p:nvPr/>
              </p:nvGrpSpPr>
              <p:grpSpPr>
                <a:xfrm>
                  <a:off x="598488" y="1350963"/>
                  <a:ext cx="411162" cy="454024"/>
                  <a:chOff x="598488" y="1350963"/>
                  <a:chExt cx="411162" cy="454024"/>
                </a:xfrm>
              </p:grpSpPr>
              <p:sp>
                <p:nvSpPr>
                  <p:cNvPr id="34" name="Line 24">
                    <a:extLst>
                      <a:ext uri="{FF2B5EF4-FFF2-40B4-BE49-F238E27FC236}">
                        <a16:creationId xmlns:a16="http://schemas.microsoft.com/office/drawing/2014/main" id="{C27CD843-ACD1-4E8B-8BE9-8A7B39CD4852}"/>
                      </a:ext>
                    </a:extLst>
                  </p:cNvPr>
                  <p:cNvSpPr>
                    <a:spLocks noChangeShapeType="1"/>
                  </p:cNvSpPr>
                  <p:nvPr/>
                </p:nvSpPr>
                <p:spPr bwMode="auto">
                  <a:xfrm flipH="1">
                    <a:off x="969963" y="1393825"/>
                    <a:ext cx="33338" cy="22225"/>
                  </a:xfrm>
                  <a:prstGeom prst="line">
                    <a:avLst/>
                  </a:prstGeom>
                  <a:noFill/>
                  <a:ln w="12700"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Line 25">
                    <a:extLst>
                      <a:ext uri="{FF2B5EF4-FFF2-40B4-BE49-F238E27FC236}">
                        <a16:creationId xmlns:a16="http://schemas.microsoft.com/office/drawing/2014/main" id="{77D8ED4C-0041-4D71-833A-697C11B24488}"/>
                      </a:ext>
                    </a:extLst>
                  </p:cNvPr>
                  <p:cNvSpPr>
                    <a:spLocks noChangeShapeType="1"/>
                  </p:cNvSpPr>
                  <p:nvPr/>
                </p:nvSpPr>
                <p:spPr bwMode="auto">
                  <a:xfrm flipH="1">
                    <a:off x="938213" y="1350963"/>
                    <a:ext cx="14288" cy="28575"/>
                  </a:xfrm>
                  <a:prstGeom prst="line">
                    <a:avLst/>
                  </a:prstGeom>
                  <a:noFill/>
                  <a:ln w="12700"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Line 26">
                    <a:extLst>
                      <a:ext uri="{FF2B5EF4-FFF2-40B4-BE49-F238E27FC236}">
                        <a16:creationId xmlns:a16="http://schemas.microsoft.com/office/drawing/2014/main" id="{3E420772-D95B-4CE1-A814-7D89686E3E2C}"/>
                      </a:ext>
                    </a:extLst>
                  </p:cNvPr>
                  <p:cNvSpPr>
                    <a:spLocks noChangeShapeType="1"/>
                  </p:cNvSpPr>
                  <p:nvPr/>
                </p:nvSpPr>
                <p:spPr bwMode="auto">
                  <a:xfrm flipH="1">
                    <a:off x="987425" y="1462088"/>
                    <a:ext cx="22225" cy="0"/>
                  </a:xfrm>
                  <a:prstGeom prst="line">
                    <a:avLst/>
                  </a:prstGeom>
                  <a:noFill/>
                  <a:ln w="12700"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37" name="Freeform 27">
                    <a:extLst>
                      <a:ext uri="{FF2B5EF4-FFF2-40B4-BE49-F238E27FC236}">
                        <a16:creationId xmlns:a16="http://schemas.microsoft.com/office/drawing/2014/main" id="{85C2714E-220B-427B-A203-C89B2EF2E0D2}"/>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noFill/>
                  <a:ln w="12700"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Freeform 28">
                    <a:extLst>
                      <a:ext uri="{FF2B5EF4-FFF2-40B4-BE49-F238E27FC236}">
                        <a16:creationId xmlns:a16="http://schemas.microsoft.com/office/drawing/2014/main" id="{8AB40BB8-931A-49F1-BD16-2E7C5B4C4EF9}"/>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noFill/>
                  <a:ln w="12700"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Line 29">
                    <a:extLst>
                      <a:ext uri="{FF2B5EF4-FFF2-40B4-BE49-F238E27FC236}">
                        <a16:creationId xmlns:a16="http://schemas.microsoft.com/office/drawing/2014/main" id="{A758CECD-42B6-40FB-9EA1-0089CEF29425}"/>
                      </a:ext>
                    </a:extLst>
                  </p:cNvPr>
                  <p:cNvSpPr>
                    <a:spLocks noChangeShapeType="1"/>
                  </p:cNvSpPr>
                  <p:nvPr/>
                </p:nvSpPr>
                <p:spPr bwMode="auto">
                  <a:xfrm>
                    <a:off x="828675" y="1411288"/>
                    <a:ext cx="30163" cy="12700"/>
                  </a:xfrm>
                  <a:prstGeom prst="line">
                    <a:avLst/>
                  </a:prstGeom>
                  <a:noFill/>
                  <a:ln w="12700"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Line 30">
                    <a:extLst>
                      <a:ext uri="{FF2B5EF4-FFF2-40B4-BE49-F238E27FC236}">
                        <a16:creationId xmlns:a16="http://schemas.microsoft.com/office/drawing/2014/main" id="{1920A730-BF68-4014-9E98-01D0B2FD29A6}"/>
                      </a:ext>
                    </a:extLst>
                  </p:cNvPr>
                  <p:cNvSpPr>
                    <a:spLocks noChangeShapeType="1"/>
                  </p:cNvSpPr>
                  <p:nvPr/>
                </p:nvSpPr>
                <p:spPr bwMode="auto">
                  <a:xfrm flipH="1" flipV="1">
                    <a:off x="809625" y="1401763"/>
                    <a:ext cx="6350" cy="1587"/>
                  </a:xfrm>
                  <a:prstGeom prst="line">
                    <a:avLst/>
                  </a:prstGeom>
                  <a:noFill/>
                  <a:ln w="12700"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Line 31">
                    <a:extLst>
                      <a:ext uri="{FF2B5EF4-FFF2-40B4-BE49-F238E27FC236}">
                        <a16:creationId xmlns:a16="http://schemas.microsoft.com/office/drawing/2014/main" id="{C179DFAF-7611-4150-96E0-8356CD779CBC}"/>
                      </a:ext>
                    </a:extLst>
                  </p:cNvPr>
                  <p:cNvSpPr>
                    <a:spLocks noChangeShapeType="1"/>
                  </p:cNvSpPr>
                  <p:nvPr/>
                </p:nvSpPr>
                <p:spPr bwMode="auto">
                  <a:xfrm>
                    <a:off x="741363" y="1387475"/>
                    <a:ext cx="163513" cy="79375"/>
                  </a:xfrm>
                  <a:prstGeom prst="line">
                    <a:avLst/>
                  </a:prstGeom>
                  <a:noFill/>
                  <a:ln w="12700"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Line 32">
                    <a:extLst>
                      <a:ext uri="{FF2B5EF4-FFF2-40B4-BE49-F238E27FC236}">
                        <a16:creationId xmlns:a16="http://schemas.microsoft.com/office/drawing/2014/main" id="{773E8059-37B7-4D9A-8D7E-E90AEBF15BB2}"/>
                      </a:ext>
                    </a:extLst>
                  </p:cNvPr>
                  <p:cNvSpPr>
                    <a:spLocks noChangeShapeType="1"/>
                  </p:cNvSpPr>
                  <p:nvPr/>
                </p:nvSpPr>
                <p:spPr bwMode="auto">
                  <a:xfrm flipH="1" flipV="1">
                    <a:off x="641350" y="1673225"/>
                    <a:ext cx="161925" cy="80962"/>
                  </a:xfrm>
                  <a:prstGeom prst="line">
                    <a:avLst/>
                  </a:prstGeom>
                  <a:noFill/>
                  <a:ln w="12700"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Freeform 33">
                    <a:extLst>
                      <a:ext uri="{FF2B5EF4-FFF2-40B4-BE49-F238E27FC236}">
                        <a16:creationId xmlns:a16="http://schemas.microsoft.com/office/drawing/2014/main" id="{19578250-ABEC-4243-85B6-FEAE27EBCF5E}"/>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noFill/>
                  <a:ln w="12700"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4" name="Line 34">
                    <a:extLst>
                      <a:ext uri="{FF2B5EF4-FFF2-40B4-BE49-F238E27FC236}">
                        <a16:creationId xmlns:a16="http://schemas.microsoft.com/office/drawing/2014/main" id="{2B361C7E-6804-4C9C-8B9C-237BC9659ECD}"/>
                      </a:ext>
                    </a:extLst>
                  </p:cNvPr>
                  <p:cNvSpPr>
                    <a:spLocks noChangeShapeType="1"/>
                  </p:cNvSpPr>
                  <p:nvPr/>
                </p:nvSpPr>
                <p:spPr bwMode="auto">
                  <a:xfrm flipH="1">
                    <a:off x="665163" y="1514475"/>
                    <a:ext cx="196850" cy="106362"/>
                  </a:xfrm>
                  <a:prstGeom prst="line">
                    <a:avLst/>
                  </a:prstGeom>
                  <a:noFill/>
                  <a:ln w="12700"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5" name="Line 35">
                    <a:extLst>
                      <a:ext uri="{FF2B5EF4-FFF2-40B4-BE49-F238E27FC236}">
                        <a16:creationId xmlns:a16="http://schemas.microsoft.com/office/drawing/2014/main" id="{981F6A34-F831-4139-A00D-1345410EF095}"/>
                      </a:ext>
                    </a:extLst>
                  </p:cNvPr>
                  <p:cNvSpPr>
                    <a:spLocks noChangeShapeType="1"/>
                  </p:cNvSpPr>
                  <p:nvPr/>
                </p:nvSpPr>
                <p:spPr bwMode="auto">
                  <a:xfrm flipH="1">
                    <a:off x="706438" y="1593850"/>
                    <a:ext cx="69850" cy="38100"/>
                  </a:xfrm>
                  <a:prstGeom prst="line">
                    <a:avLst/>
                  </a:prstGeom>
                  <a:noFill/>
                  <a:ln w="12700"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6" name="Line 36">
                    <a:extLst>
                      <a:ext uri="{FF2B5EF4-FFF2-40B4-BE49-F238E27FC236}">
                        <a16:creationId xmlns:a16="http://schemas.microsoft.com/office/drawing/2014/main" id="{B6D47D36-8C25-4439-A1A2-3A6F9FA140EC}"/>
                      </a:ext>
                    </a:extLst>
                  </p:cNvPr>
                  <p:cNvSpPr>
                    <a:spLocks noChangeShapeType="1"/>
                  </p:cNvSpPr>
                  <p:nvPr/>
                </p:nvSpPr>
                <p:spPr bwMode="auto">
                  <a:xfrm flipH="1">
                    <a:off x="803275" y="1568450"/>
                    <a:ext cx="22225" cy="11112"/>
                  </a:xfrm>
                  <a:prstGeom prst="line">
                    <a:avLst/>
                  </a:prstGeom>
                  <a:noFill/>
                  <a:ln w="12700"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0" name="Groupe 29">
                  <a:extLst>
                    <a:ext uri="{FF2B5EF4-FFF2-40B4-BE49-F238E27FC236}">
                      <a16:creationId xmlns:a16="http://schemas.microsoft.com/office/drawing/2014/main" id="{3D4F7A58-6B91-405C-82FE-8B7E2FD112DE}"/>
                    </a:ext>
                  </a:extLst>
                </p:cNvPr>
                <p:cNvGrpSpPr/>
                <p:nvPr/>
              </p:nvGrpSpPr>
              <p:grpSpPr>
                <a:xfrm>
                  <a:off x="542925" y="1504950"/>
                  <a:ext cx="206376" cy="244475"/>
                  <a:chOff x="542925" y="1504950"/>
                  <a:chExt cx="206376" cy="244475"/>
                </a:xfrm>
              </p:grpSpPr>
              <p:sp>
                <p:nvSpPr>
                  <p:cNvPr id="31" name="Freeform 37">
                    <a:extLst>
                      <a:ext uri="{FF2B5EF4-FFF2-40B4-BE49-F238E27FC236}">
                        <a16:creationId xmlns:a16="http://schemas.microsoft.com/office/drawing/2014/main" id="{7CF4D609-5AD3-4C40-A2CE-0F856AF70E69}"/>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noFill/>
                  <a:ln w="12700"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32" name="Line 38">
                    <a:extLst>
                      <a:ext uri="{FF2B5EF4-FFF2-40B4-BE49-F238E27FC236}">
                        <a16:creationId xmlns:a16="http://schemas.microsoft.com/office/drawing/2014/main" id="{E9DE977F-A099-4EBA-B98B-1E55D8193D77}"/>
                      </a:ext>
                    </a:extLst>
                  </p:cNvPr>
                  <p:cNvSpPr>
                    <a:spLocks noChangeShapeType="1"/>
                  </p:cNvSpPr>
                  <p:nvPr/>
                </p:nvSpPr>
                <p:spPr bwMode="auto">
                  <a:xfrm flipH="1">
                    <a:off x="549275" y="1624013"/>
                    <a:ext cx="31750" cy="0"/>
                  </a:xfrm>
                  <a:prstGeom prst="line">
                    <a:avLst/>
                  </a:prstGeom>
                  <a:noFill/>
                  <a:ln w="12700"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Line 39">
                    <a:extLst>
                      <a:ext uri="{FF2B5EF4-FFF2-40B4-BE49-F238E27FC236}">
                        <a16:creationId xmlns:a16="http://schemas.microsoft.com/office/drawing/2014/main" id="{52D3FF9B-E462-4D82-A91F-B961EF60B35D}"/>
                      </a:ext>
                    </a:extLst>
                  </p:cNvPr>
                  <p:cNvSpPr>
                    <a:spLocks noChangeShapeType="1"/>
                  </p:cNvSpPr>
                  <p:nvPr/>
                </p:nvSpPr>
                <p:spPr bwMode="auto">
                  <a:xfrm flipH="1" flipV="1">
                    <a:off x="542925" y="1747838"/>
                    <a:ext cx="82550" cy="1587"/>
                  </a:xfrm>
                  <a:prstGeom prst="line">
                    <a:avLst/>
                  </a:prstGeom>
                  <a:noFill/>
                  <a:ln w="12700" cap="rnd">
                    <a:solidFill>
                      <a:srgbClr val="581D7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grpSp>
          <p:sp>
            <p:nvSpPr>
              <p:cNvPr id="24" name="Rectangle 23">
                <a:extLst>
                  <a:ext uri="{FF2B5EF4-FFF2-40B4-BE49-F238E27FC236}">
                    <a16:creationId xmlns:a16="http://schemas.microsoft.com/office/drawing/2014/main" id="{3C9DC932-B8D1-49FA-848C-14A7145E53A7}"/>
                  </a:ext>
                </a:extLst>
              </p:cNvPr>
              <p:cNvSpPr/>
              <p:nvPr/>
            </p:nvSpPr>
            <p:spPr>
              <a:xfrm rot="9048763">
                <a:off x="2297012" y="1304739"/>
                <a:ext cx="327511" cy="80527"/>
              </a:xfrm>
              <a:prstGeom prst="rect">
                <a:avLst/>
              </a:prstGeom>
              <a:solidFill>
                <a:srgbClr val="FFFFFF"/>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Arial"/>
                  <a:sym typeface="Arial"/>
                </a:endParaRPr>
              </a:p>
            </p:txBody>
          </p:sp>
          <p:grpSp>
            <p:nvGrpSpPr>
              <p:cNvPr id="25" name="Groupe 24">
                <a:extLst>
                  <a:ext uri="{FF2B5EF4-FFF2-40B4-BE49-F238E27FC236}">
                    <a16:creationId xmlns:a16="http://schemas.microsoft.com/office/drawing/2014/main" id="{B1A62F22-111A-4FD4-91D7-176AE1FC7D62}"/>
                  </a:ext>
                </a:extLst>
              </p:cNvPr>
              <p:cNvGrpSpPr>
                <a:grpSpLocks noChangeAspect="1"/>
              </p:cNvGrpSpPr>
              <p:nvPr/>
            </p:nvGrpSpPr>
            <p:grpSpPr>
              <a:xfrm rot="1461115">
                <a:off x="2451661" y="1170010"/>
                <a:ext cx="115933" cy="146510"/>
                <a:chOff x="8185151" y="3092450"/>
                <a:chExt cx="288925" cy="365125"/>
              </a:xfrm>
            </p:grpSpPr>
            <p:sp>
              <p:nvSpPr>
                <p:cNvPr id="27" name="Freeform 399">
                  <a:extLst>
                    <a:ext uri="{FF2B5EF4-FFF2-40B4-BE49-F238E27FC236}">
                      <a16:creationId xmlns:a16="http://schemas.microsoft.com/office/drawing/2014/main" id="{77C9535C-148E-4959-AF80-27360F60CDA6}"/>
                    </a:ext>
                  </a:extLst>
                </p:cNvPr>
                <p:cNvSpPr>
                  <a:spLocks/>
                </p:cNvSpPr>
                <p:nvPr/>
              </p:nvSpPr>
              <p:spPr bwMode="auto">
                <a:xfrm>
                  <a:off x="8185151" y="3092450"/>
                  <a:ext cx="288925" cy="365125"/>
                </a:xfrm>
                <a:custGeom>
                  <a:avLst/>
                  <a:gdLst>
                    <a:gd name="T0" fmla="*/ 0 w 165"/>
                    <a:gd name="T1" fmla="*/ 33 h 199"/>
                    <a:gd name="T2" fmla="*/ 83 w 165"/>
                    <a:gd name="T3" fmla="*/ 0 h 199"/>
                    <a:gd name="T4" fmla="*/ 165 w 165"/>
                    <a:gd name="T5" fmla="*/ 33 h 199"/>
                    <a:gd name="T6" fmla="*/ 83 w 165"/>
                    <a:gd name="T7" fmla="*/ 199 h 199"/>
                    <a:gd name="T8" fmla="*/ 0 w 165"/>
                    <a:gd name="T9" fmla="*/ 33 h 199"/>
                  </a:gdLst>
                  <a:ahLst/>
                  <a:cxnLst>
                    <a:cxn ang="0">
                      <a:pos x="T0" y="T1"/>
                    </a:cxn>
                    <a:cxn ang="0">
                      <a:pos x="T2" y="T3"/>
                    </a:cxn>
                    <a:cxn ang="0">
                      <a:pos x="T4" y="T5"/>
                    </a:cxn>
                    <a:cxn ang="0">
                      <a:pos x="T6" y="T7"/>
                    </a:cxn>
                    <a:cxn ang="0">
                      <a:pos x="T8" y="T9"/>
                    </a:cxn>
                  </a:cxnLst>
                  <a:rect l="0" t="0" r="r" b="b"/>
                  <a:pathLst>
                    <a:path w="165" h="199">
                      <a:moveTo>
                        <a:pt x="0" y="33"/>
                      </a:moveTo>
                      <a:cubicBezTo>
                        <a:pt x="39" y="33"/>
                        <a:pt x="66" y="22"/>
                        <a:pt x="83" y="0"/>
                      </a:cubicBezTo>
                      <a:cubicBezTo>
                        <a:pt x="99" y="22"/>
                        <a:pt x="127" y="33"/>
                        <a:pt x="165" y="33"/>
                      </a:cubicBezTo>
                      <a:cubicBezTo>
                        <a:pt x="165" y="119"/>
                        <a:pt x="138" y="174"/>
                        <a:pt x="83" y="199"/>
                      </a:cubicBezTo>
                      <a:cubicBezTo>
                        <a:pt x="28" y="174"/>
                        <a:pt x="0" y="119"/>
                        <a:pt x="0" y="33"/>
                      </a:cubicBezTo>
                      <a:close/>
                    </a:path>
                  </a:pathLst>
                </a:cu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8" name="Freeform 400">
                  <a:extLst>
                    <a:ext uri="{FF2B5EF4-FFF2-40B4-BE49-F238E27FC236}">
                      <a16:creationId xmlns:a16="http://schemas.microsoft.com/office/drawing/2014/main" id="{44EC695B-C3E8-40C5-9A02-771CE12C9426}"/>
                    </a:ext>
                  </a:extLst>
                </p:cNvPr>
                <p:cNvSpPr>
                  <a:spLocks/>
                </p:cNvSpPr>
                <p:nvPr/>
              </p:nvSpPr>
              <p:spPr bwMode="auto">
                <a:xfrm>
                  <a:off x="8221663" y="3143250"/>
                  <a:ext cx="109538" cy="273050"/>
                </a:xfrm>
                <a:custGeom>
                  <a:avLst/>
                  <a:gdLst>
                    <a:gd name="T0" fmla="*/ 62 w 62"/>
                    <a:gd name="T1" fmla="*/ 0 h 149"/>
                    <a:gd name="T2" fmla="*/ 0 w 62"/>
                    <a:gd name="T3" fmla="*/ 24 h 149"/>
                    <a:gd name="T4" fmla="*/ 62 w 62"/>
                    <a:gd name="T5" fmla="*/ 149 h 149"/>
                  </a:gdLst>
                  <a:ahLst/>
                  <a:cxnLst>
                    <a:cxn ang="0">
                      <a:pos x="T0" y="T1"/>
                    </a:cxn>
                    <a:cxn ang="0">
                      <a:pos x="T2" y="T3"/>
                    </a:cxn>
                    <a:cxn ang="0">
                      <a:pos x="T4" y="T5"/>
                    </a:cxn>
                  </a:cxnLst>
                  <a:rect l="0" t="0" r="r" b="b"/>
                  <a:pathLst>
                    <a:path w="62" h="149">
                      <a:moveTo>
                        <a:pt x="62" y="0"/>
                      </a:moveTo>
                      <a:cubicBezTo>
                        <a:pt x="49" y="11"/>
                        <a:pt x="27" y="22"/>
                        <a:pt x="0" y="24"/>
                      </a:cubicBezTo>
                      <a:cubicBezTo>
                        <a:pt x="3" y="67"/>
                        <a:pt x="12" y="121"/>
                        <a:pt x="62" y="149"/>
                      </a:cubicBezTo>
                    </a:path>
                  </a:pathLst>
                </a:custGeom>
                <a:noFill/>
                <a:ln w="9525" cap="rnd">
                  <a:solidFill>
                    <a:srgbClr val="581D7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grpSp>
        </p:grpSp>
      </p:grpSp>
      <p:grpSp>
        <p:nvGrpSpPr>
          <p:cNvPr id="47" name="Groupe 46">
            <a:extLst>
              <a:ext uri="{FF2B5EF4-FFF2-40B4-BE49-F238E27FC236}">
                <a16:creationId xmlns:a16="http://schemas.microsoft.com/office/drawing/2014/main" id="{BFB325A1-B253-4AB4-90A6-770F640749F8}"/>
              </a:ext>
            </a:extLst>
          </p:cNvPr>
          <p:cNvGrpSpPr/>
          <p:nvPr/>
        </p:nvGrpSpPr>
        <p:grpSpPr>
          <a:xfrm>
            <a:off x="7915455" y="53896"/>
            <a:ext cx="1107695" cy="736460"/>
            <a:chOff x="4470261" y="27154"/>
            <a:chExt cx="1107695" cy="736460"/>
          </a:xfrm>
        </p:grpSpPr>
        <p:sp>
          <p:nvSpPr>
            <p:cNvPr id="48" name="ZoneTexte 47">
              <a:extLst>
                <a:ext uri="{FF2B5EF4-FFF2-40B4-BE49-F238E27FC236}">
                  <a16:creationId xmlns:a16="http://schemas.microsoft.com/office/drawing/2014/main" id="{90CD52C9-0354-4C23-9036-52F56B059EE9}"/>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abonné </a:t>
              </a:r>
              <a:r>
                <a:rPr kumimoji="0" lang="fr-FR" sz="11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DEI Part</a:t>
              </a:r>
            </a:p>
          </p:txBody>
        </p:sp>
        <p:sp>
          <p:nvSpPr>
            <p:cNvPr id="49" name="ZoneTexte 48">
              <a:extLst>
                <a:ext uri="{FF2B5EF4-FFF2-40B4-BE49-F238E27FC236}">
                  <a16:creationId xmlns:a16="http://schemas.microsoft.com/office/drawing/2014/main" id="{07817069-77C6-44D6-847E-32AEE4765B1B}"/>
                </a:ext>
              </a:extLst>
            </p:cNvPr>
            <p:cNvSpPr txBox="1"/>
            <p:nvPr/>
          </p:nvSpPr>
          <p:spPr>
            <a:xfrm rot="20426308">
              <a:off x="4788118" y="2715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abonné </a:t>
              </a:r>
              <a:r>
                <a:rPr kumimoji="0" lang="fr-FR" sz="11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DEI Pro</a:t>
              </a:r>
            </a:p>
          </p:txBody>
        </p:sp>
      </p:grpSp>
      <p:grpSp>
        <p:nvGrpSpPr>
          <p:cNvPr id="11" name="Groupe 10">
            <a:extLst>
              <a:ext uri="{FF2B5EF4-FFF2-40B4-BE49-F238E27FC236}">
                <a16:creationId xmlns:a16="http://schemas.microsoft.com/office/drawing/2014/main" id="{6894D058-45A5-4013-8041-7AD73F12F3B6}"/>
              </a:ext>
            </a:extLst>
          </p:cNvPr>
          <p:cNvGrpSpPr/>
          <p:nvPr/>
        </p:nvGrpSpPr>
        <p:grpSpPr>
          <a:xfrm>
            <a:off x="5601589" y="503133"/>
            <a:ext cx="3421561" cy="1745129"/>
            <a:chOff x="5601589" y="503133"/>
            <a:chExt cx="3421561" cy="1745129"/>
          </a:xfrm>
        </p:grpSpPr>
        <p:sp>
          <p:nvSpPr>
            <p:cNvPr id="69" name="Rectangle : avec coin arrondi 68">
              <a:extLst>
                <a:ext uri="{FF2B5EF4-FFF2-40B4-BE49-F238E27FC236}">
                  <a16:creationId xmlns:a16="http://schemas.microsoft.com/office/drawing/2014/main" id="{8BDC8739-2787-43C2-BBD7-81CE87F084EE}"/>
                </a:ext>
              </a:extLst>
            </p:cNvPr>
            <p:cNvSpPr/>
            <p:nvPr/>
          </p:nvSpPr>
          <p:spPr>
            <a:xfrm>
              <a:off x="5803900" y="1024013"/>
              <a:ext cx="3212639" cy="1224249"/>
            </a:xfrm>
            <a:prstGeom prst="round1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0" name="ZoneTexte 49">
              <a:extLst>
                <a:ext uri="{FF2B5EF4-FFF2-40B4-BE49-F238E27FC236}">
                  <a16:creationId xmlns:a16="http://schemas.microsoft.com/office/drawing/2014/main" id="{80A14A1E-5DD2-43A5-89F5-680766B3748F}"/>
                </a:ext>
              </a:extLst>
            </p:cNvPr>
            <p:cNvSpPr txBox="1"/>
            <p:nvPr/>
          </p:nvSpPr>
          <p:spPr>
            <a:xfrm>
              <a:off x="5905302" y="1060018"/>
              <a:ext cx="3117848" cy="1077218"/>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Parcours virement accessible dans les 2 espaces personnel/professionnel, avec cependant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1" i="0" u="none" strike="noStrike" kern="0" cap="none" spc="0" normalizeH="0" baseline="0" noProof="0">
                <a:ln>
                  <a:noFill/>
                </a:ln>
                <a:solidFill>
                  <a:srgbClr val="000000"/>
                </a:solidFill>
                <a:effectLst/>
                <a:uLnTx/>
                <a:uFillTx/>
                <a:latin typeface="Montserrat" panose="00000500000000000000" pitchFamily="2" charset="0"/>
                <a:cs typeface="Arial"/>
                <a:sym typeface="Aria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fr-FR" sz="8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Gestion des bénéficiaires propre à chaque espace</a:t>
              </a:r>
              <a:r>
                <a:rPr kumimoji="0" lang="fr-FR" sz="8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 (le client ne retrouve pas les bénéficiaires enregistrés d’un espace à l’autre).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0" cap="none" spc="0" normalizeH="0" baseline="0" noProof="0">
                <a:ln>
                  <a:noFill/>
                </a:ln>
                <a:solidFill>
                  <a:srgbClr val="000000"/>
                </a:solidFill>
                <a:effectLst/>
                <a:uLnTx/>
                <a:uFillTx/>
                <a:latin typeface="Montserrat" panose="00000500000000000000" pitchFamily="2" charset="0"/>
                <a:cs typeface="Arial"/>
                <a:sym typeface="Aria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fr-FR" sz="8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Plafonds de virements différents entre les 2 espaces</a:t>
              </a:r>
            </a:p>
          </p:txBody>
        </p:sp>
        <p:pic>
          <p:nvPicPr>
            <p:cNvPr id="70" name="Graphique 69" descr="Mégaphone1 contour">
              <a:extLst>
                <a:ext uri="{FF2B5EF4-FFF2-40B4-BE49-F238E27FC236}">
                  <a16:creationId xmlns:a16="http://schemas.microsoft.com/office/drawing/2014/main" id="{023F9261-EA70-4CEF-AD77-ACA623636B3E}"/>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01589" y="503133"/>
              <a:ext cx="682791" cy="682791"/>
            </a:xfrm>
            <a:prstGeom prst="rect">
              <a:avLst/>
            </a:prstGeom>
          </p:spPr>
        </p:pic>
      </p:grpSp>
    </p:spTree>
    <p:extLst>
      <p:ext uri="{BB962C8B-B14F-4D97-AF65-F5344CB8AC3E}">
        <p14:creationId xmlns:p14="http://schemas.microsoft.com/office/powerpoint/2010/main" val="2494462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F4EAC2AE-60C2-4DD7-B6A3-C3ED52E24308}"/>
              </a:ext>
            </a:extLst>
          </p:cNvPr>
          <p:cNvPicPr>
            <a:picLocks noChangeAspect="1"/>
          </p:cNvPicPr>
          <p:nvPr/>
        </p:nvPicPr>
        <p:blipFill rotWithShape="1">
          <a:blip r:embed="rId2"/>
          <a:srcRect l="15373" t="-241" r="4333"/>
          <a:stretch/>
        </p:blipFill>
        <p:spPr>
          <a:xfrm>
            <a:off x="3672608" y="2773744"/>
            <a:ext cx="2837654" cy="1863427"/>
          </a:xfrm>
          <a:prstGeom prst="rect">
            <a:avLst/>
          </a:prstGeom>
          <a:ln>
            <a:noFill/>
          </a:ln>
          <a:effectLst>
            <a:outerShdw blurRad="190500" algn="tl" rotWithShape="0">
              <a:srgbClr val="000000">
                <a:alpha val="70000"/>
              </a:srgbClr>
            </a:outerShdw>
          </a:effectLst>
        </p:spPr>
      </p:pic>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a:xfrm>
            <a:off x="404001" y="320095"/>
            <a:ext cx="7704856" cy="337362"/>
          </a:xfrm>
        </p:spPr>
        <p:txBody>
          <a:bodyPr/>
          <a:lstStyle/>
          <a:p>
            <a:r>
              <a:rPr lang="fr-FR" sz="2000" dirty="0"/>
              <a:t>Parcours virement</a:t>
            </a:r>
          </a:p>
        </p:txBody>
      </p:sp>
      <p:sp>
        <p:nvSpPr>
          <p:cNvPr id="3" name="Espace réservé du texte 2">
            <a:extLst>
              <a:ext uri="{FF2B5EF4-FFF2-40B4-BE49-F238E27FC236}">
                <a16:creationId xmlns:a16="http://schemas.microsoft.com/office/drawing/2014/main" id="{01B6D2DC-F273-4BAC-B9F5-18B395F4C487}"/>
              </a:ext>
            </a:extLst>
          </p:cNvPr>
          <p:cNvSpPr>
            <a:spLocks noGrp="1"/>
          </p:cNvSpPr>
          <p:nvPr>
            <p:ph type="body" sz="quarter" idx="12"/>
          </p:nvPr>
        </p:nvSpPr>
        <p:spPr>
          <a:xfrm>
            <a:off x="492725" y="651889"/>
            <a:ext cx="7685934" cy="288032"/>
          </a:xfrm>
        </p:spPr>
        <p:txBody>
          <a:bodyPr>
            <a:normAutofit fontScale="25000" lnSpcReduction="20000"/>
          </a:bodyPr>
          <a:lstStyle/>
          <a:p>
            <a:r>
              <a:rPr lang="fr-FR" sz="5100" dirty="0">
                <a:solidFill>
                  <a:schemeClr val="tx1"/>
                </a:solidFill>
              </a:rPr>
              <a:t>Clarification des champs « motif » et « référence » dans la personnalisation des virements :  </a:t>
            </a:r>
          </a:p>
          <a:p>
            <a:r>
              <a:rPr lang="fr-FR" dirty="0">
                <a:solidFill>
                  <a:srgbClr val="000000">
                    <a:lumMod val="65000"/>
                    <a:lumOff val="35000"/>
                  </a:srgbClr>
                </a:solidFill>
                <a:latin typeface="MT Extra" panose="05050102010205020202" pitchFamily="18" charset="2"/>
              </a:rPr>
              <a:t>3</a:t>
            </a:r>
            <a:endParaRPr lang="fr-FR" dirty="0"/>
          </a:p>
        </p:txBody>
      </p:sp>
      <p:pic>
        <p:nvPicPr>
          <p:cNvPr id="12" name="Image 11">
            <a:extLst>
              <a:ext uri="{FF2B5EF4-FFF2-40B4-BE49-F238E27FC236}">
                <a16:creationId xmlns:a16="http://schemas.microsoft.com/office/drawing/2014/main" id="{B46442FD-8B4F-4EE9-B046-FAE1BB66BCB5}"/>
              </a:ext>
            </a:extLst>
          </p:cNvPr>
          <p:cNvPicPr>
            <a:picLocks noChangeAspect="1"/>
          </p:cNvPicPr>
          <p:nvPr/>
        </p:nvPicPr>
        <p:blipFill rotWithShape="1">
          <a:blip r:embed="rId3"/>
          <a:srcRect r="1991"/>
          <a:stretch/>
        </p:blipFill>
        <p:spPr>
          <a:xfrm>
            <a:off x="244629" y="837905"/>
            <a:ext cx="3403058" cy="1277105"/>
          </a:xfrm>
          <a:prstGeom prst="rect">
            <a:avLst/>
          </a:prstGeom>
          <a:ln>
            <a:noFill/>
          </a:ln>
          <a:effectLst>
            <a:outerShdw blurRad="190500" algn="tl" rotWithShape="0">
              <a:srgbClr val="000000">
                <a:alpha val="70000"/>
              </a:srgbClr>
            </a:outerShdw>
          </a:effectLst>
        </p:spPr>
      </p:pic>
      <p:sp>
        <p:nvSpPr>
          <p:cNvPr id="13" name="Rectangle 12">
            <a:extLst>
              <a:ext uri="{FF2B5EF4-FFF2-40B4-BE49-F238E27FC236}">
                <a16:creationId xmlns:a16="http://schemas.microsoft.com/office/drawing/2014/main" id="{315F8146-8616-4E4C-8E14-4B1D23FD812F}"/>
              </a:ext>
            </a:extLst>
          </p:cNvPr>
          <p:cNvSpPr/>
          <p:nvPr/>
        </p:nvSpPr>
        <p:spPr>
          <a:xfrm>
            <a:off x="2130796" y="1891294"/>
            <a:ext cx="542910" cy="71436"/>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11"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15" name="Image 14">
            <a:extLst>
              <a:ext uri="{FF2B5EF4-FFF2-40B4-BE49-F238E27FC236}">
                <a16:creationId xmlns:a16="http://schemas.microsoft.com/office/drawing/2014/main" id="{91B61BAC-C6A3-41E3-99B2-24D7DBDD112F}"/>
              </a:ext>
            </a:extLst>
          </p:cNvPr>
          <p:cNvPicPr>
            <a:picLocks noChangeAspect="1"/>
          </p:cNvPicPr>
          <p:nvPr/>
        </p:nvPicPr>
        <p:blipFill rotWithShape="1">
          <a:blip r:embed="rId4"/>
          <a:srcRect l="4246" t="9284" r="1606"/>
          <a:stretch/>
        </p:blipFill>
        <p:spPr>
          <a:xfrm>
            <a:off x="1465296" y="1820620"/>
            <a:ext cx="3551451" cy="1562483"/>
          </a:xfrm>
          <a:prstGeom prst="rect">
            <a:avLst/>
          </a:prstGeom>
          <a:ln>
            <a:noFill/>
          </a:ln>
          <a:effectLst>
            <a:outerShdw blurRad="190500" algn="tl" rotWithShape="0">
              <a:srgbClr val="000000">
                <a:alpha val="70000"/>
              </a:srgbClr>
            </a:outerShdw>
          </a:effectLst>
        </p:spPr>
      </p:pic>
      <p:sp>
        <p:nvSpPr>
          <p:cNvPr id="16" name="Rectangle 15">
            <a:extLst>
              <a:ext uri="{FF2B5EF4-FFF2-40B4-BE49-F238E27FC236}">
                <a16:creationId xmlns:a16="http://schemas.microsoft.com/office/drawing/2014/main" id="{5D50BDFC-EF76-4F1B-BF93-D4927AACBB3D}"/>
              </a:ext>
            </a:extLst>
          </p:cNvPr>
          <p:cNvSpPr/>
          <p:nvPr/>
        </p:nvSpPr>
        <p:spPr>
          <a:xfrm>
            <a:off x="2954817" y="2601735"/>
            <a:ext cx="1682497" cy="507545"/>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11"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9" name="Rectangle 18">
            <a:extLst>
              <a:ext uri="{FF2B5EF4-FFF2-40B4-BE49-F238E27FC236}">
                <a16:creationId xmlns:a16="http://schemas.microsoft.com/office/drawing/2014/main" id="{1F395994-76D7-44E0-9E98-8A774631343E}"/>
              </a:ext>
            </a:extLst>
          </p:cNvPr>
          <p:cNvSpPr/>
          <p:nvPr/>
        </p:nvSpPr>
        <p:spPr>
          <a:xfrm>
            <a:off x="5516853" y="3912151"/>
            <a:ext cx="608176" cy="646589"/>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11"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20" name="Image 19">
            <a:extLst>
              <a:ext uri="{FF2B5EF4-FFF2-40B4-BE49-F238E27FC236}">
                <a16:creationId xmlns:a16="http://schemas.microsoft.com/office/drawing/2014/main" id="{E195E759-502D-4F16-8EE1-C2B4FA899FFA}"/>
              </a:ext>
            </a:extLst>
          </p:cNvPr>
          <p:cNvPicPr>
            <a:picLocks noChangeAspect="1"/>
          </p:cNvPicPr>
          <p:nvPr/>
        </p:nvPicPr>
        <p:blipFill>
          <a:blip r:embed="rId5"/>
          <a:stretch>
            <a:fillRect/>
          </a:stretch>
        </p:blipFill>
        <p:spPr>
          <a:xfrm>
            <a:off x="6583669" y="2487125"/>
            <a:ext cx="2431539" cy="2157753"/>
          </a:xfrm>
          <a:prstGeom prst="rect">
            <a:avLst/>
          </a:prstGeom>
          <a:ln>
            <a:noFill/>
          </a:ln>
          <a:effectLst>
            <a:outerShdw blurRad="190500" algn="tl" rotWithShape="0">
              <a:srgbClr val="000000">
                <a:alpha val="70000"/>
              </a:srgbClr>
            </a:outerShdw>
          </a:effectLst>
        </p:spPr>
      </p:pic>
      <p:sp>
        <p:nvSpPr>
          <p:cNvPr id="26" name="Rectangle 25">
            <a:extLst>
              <a:ext uri="{FF2B5EF4-FFF2-40B4-BE49-F238E27FC236}">
                <a16:creationId xmlns:a16="http://schemas.microsoft.com/office/drawing/2014/main" id="{F9CE1646-43CA-4FB9-9CA6-6F6D0366A46C}"/>
              </a:ext>
            </a:extLst>
          </p:cNvPr>
          <p:cNvSpPr/>
          <p:nvPr/>
        </p:nvSpPr>
        <p:spPr>
          <a:xfrm>
            <a:off x="1465296" y="1089506"/>
            <a:ext cx="401257" cy="381985"/>
          </a:xfrm>
          <a:prstGeom prst="rect">
            <a:avLst/>
          </a:prstGeom>
          <a:noFill/>
          <a:ln w="12700" cap="rnd" cmpd="sng" algn="ctr">
            <a:noFill/>
            <a:prstDash val="solid"/>
            <a:round/>
            <a:headEnd type="none" w="med" len="med"/>
            <a:tailEnd type="none" w="med" len="med"/>
          </a:ln>
          <a:effectLst/>
        </p:spPr>
        <p:txBody>
          <a:bodyPr rtlCol="0" anchor="ctr"/>
          <a:lstStyle/>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1200" b="0" i="0" u="none" strike="noStrike" kern="0" cap="none" spc="0" normalizeH="0" baseline="0" noProof="0" dirty="0">
                <a:ln>
                  <a:noFill/>
                </a:ln>
                <a:solidFill>
                  <a:srgbClr val="D7000F"/>
                </a:solidFill>
                <a:effectLst/>
                <a:uLnTx/>
                <a:uFillTx/>
                <a:latin typeface="Calibri" panose="020F0502020204030204" pitchFamily="34" charset="0"/>
                <a:cs typeface="Calibri" panose="020F0502020204030204" pitchFamily="34" charset="0"/>
                <a:sym typeface="Arial"/>
              </a:rPr>
              <a:t>❶</a:t>
            </a:r>
            <a:endParaRPr kumimoji="0" lang="fr-FR" sz="1200" b="0" i="0" u="none" strike="noStrike" kern="0" cap="none" spc="0" normalizeH="0" baseline="0" noProof="0" dirty="0">
              <a:ln>
                <a:noFill/>
              </a:ln>
              <a:solidFill>
                <a:srgbClr val="D7000F"/>
              </a:solidFill>
              <a:effectLst/>
              <a:uLnTx/>
              <a:uFillTx/>
              <a:latin typeface="MT Extra" panose="05050102010205020202" pitchFamily="18" charset="2"/>
              <a:cs typeface="Arial"/>
              <a:sym typeface="Arial"/>
            </a:endParaRPr>
          </a:p>
        </p:txBody>
      </p:sp>
      <p:sp>
        <p:nvSpPr>
          <p:cNvPr id="27" name="Rectangle 26">
            <a:extLst>
              <a:ext uri="{FF2B5EF4-FFF2-40B4-BE49-F238E27FC236}">
                <a16:creationId xmlns:a16="http://schemas.microsoft.com/office/drawing/2014/main" id="{EBC2B8AB-DB47-4C60-B2D5-739942296E90}"/>
              </a:ext>
            </a:extLst>
          </p:cNvPr>
          <p:cNvSpPr/>
          <p:nvPr/>
        </p:nvSpPr>
        <p:spPr>
          <a:xfrm>
            <a:off x="2620003" y="1962730"/>
            <a:ext cx="401257" cy="381985"/>
          </a:xfrm>
          <a:prstGeom prst="rect">
            <a:avLst/>
          </a:prstGeom>
          <a:noFill/>
          <a:ln w="12700" cap="rnd" cmpd="sng" algn="ctr">
            <a:noFill/>
            <a:prstDash val="solid"/>
            <a:round/>
            <a:headEnd type="none" w="med" len="med"/>
            <a:tailEnd type="none" w="med" len="med"/>
          </a:ln>
          <a:effectLst/>
        </p:spPr>
        <p:txBody>
          <a:bodyPr rtlCol="0" anchor="ctr"/>
          <a:lstStyle/>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1200" b="0" i="0" u="none" strike="noStrike" kern="0" cap="none" spc="0" normalizeH="0" baseline="0" noProof="0" dirty="0">
                <a:ln>
                  <a:noFill/>
                </a:ln>
                <a:solidFill>
                  <a:srgbClr val="D7000F"/>
                </a:solidFill>
                <a:effectLst/>
                <a:uLnTx/>
                <a:uFillTx/>
                <a:latin typeface="Calibri" panose="020F0502020204030204" pitchFamily="34" charset="0"/>
                <a:cs typeface="Calibri" panose="020F0502020204030204" pitchFamily="34" charset="0"/>
                <a:sym typeface="Arial"/>
              </a:rPr>
              <a:t>❶</a:t>
            </a:r>
            <a:endParaRPr kumimoji="0" lang="fr-FR" sz="1200" b="0" i="0" u="none" strike="noStrike" kern="0" cap="none" spc="0" normalizeH="0" baseline="0" noProof="0" dirty="0">
              <a:ln>
                <a:noFill/>
              </a:ln>
              <a:solidFill>
                <a:srgbClr val="D7000F"/>
              </a:solidFill>
              <a:effectLst/>
              <a:uLnTx/>
              <a:uFillTx/>
              <a:latin typeface="MT Extra" panose="05050102010205020202" pitchFamily="18" charset="2"/>
              <a:cs typeface="Arial"/>
              <a:sym typeface="Arial"/>
            </a:endParaRPr>
          </a:p>
        </p:txBody>
      </p:sp>
      <p:sp>
        <p:nvSpPr>
          <p:cNvPr id="29" name="Rectangle 28">
            <a:extLst>
              <a:ext uri="{FF2B5EF4-FFF2-40B4-BE49-F238E27FC236}">
                <a16:creationId xmlns:a16="http://schemas.microsoft.com/office/drawing/2014/main" id="{C2591AAB-181C-4AED-A8F9-19C3F798254F}"/>
              </a:ext>
            </a:extLst>
          </p:cNvPr>
          <p:cNvSpPr/>
          <p:nvPr/>
        </p:nvSpPr>
        <p:spPr>
          <a:xfrm>
            <a:off x="2620003" y="2513875"/>
            <a:ext cx="401257" cy="381985"/>
          </a:xfrm>
          <a:prstGeom prst="rect">
            <a:avLst/>
          </a:prstGeom>
          <a:noFill/>
          <a:ln w="12700" cap="rnd" cmpd="sng" algn="ctr">
            <a:noFill/>
            <a:prstDash val="solid"/>
            <a:round/>
            <a:headEnd type="none" w="med" len="med"/>
            <a:tailEnd type="none" w="med" len="med"/>
          </a:ln>
          <a:effectLst/>
        </p:spPr>
        <p:txBody>
          <a:bodyPr rtlCol="0" anchor="ctr"/>
          <a:lstStyle/>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1200" b="0" i="0" u="none" strike="noStrike" kern="0" cap="none" spc="0" normalizeH="0" baseline="0" noProof="0" dirty="0">
                <a:ln>
                  <a:noFill/>
                </a:ln>
                <a:solidFill>
                  <a:srgbClr val="00B050"/>
                </a:solidFill>
                <a:effectLst/>
                <a:uLnTx/>
                <a:uFillTx/>
                <a:latin typeface="Calibri" panose="020F0502020204030204" pitchFamily="34" charset="0"/>
                <a:cs typeface="Calibri" panose="020F0502020204030204" pitchFamily="34" charset="0"/>
                <a:sym typeface="Arial"/>
              </a:rPr>
              <a:t>❷</a:t>
            </a:r>
            <a:endParaRPr kumimoji="0" lang="fr-FR" sz="1200" b="0" i="0" u="none" strike="noStrike" kern="0" cap="none" spc="0" normalizeH="0" baseline="0" noProof="0" dirty="0">
              <a:ln>
                <a:noFill/>
              </a:ln>
              <a:solidFill>
                <a:srgbClr val="00B050"/>
              </a:solidFill>
              <a:effectLst/>
              <a:uLnTx/>
              <a:uFillTx/>
              <a:latin typeface="MT Extra" panose="05050102010205020202" pitchFamily="18" charset="2"/>
              <a:cs typeface="Arial"/>
              <a:sym typeface="Arial"/>
            </a:endParaRPr>
          </a:p>
        </p:txBody>
      </p:sp>
      <p:sp>
        <p:nvSpPr>
          <p:cNvPr id="30" name="Rectangle 29">
            <a:extLst>
              <a:ext uri="{FF2B5EF4-FFF2-40B4-BE49-F238E27FC236}">
                <a16:creationId xmlns:a16="http://schemas.microsoft.com/office/drawing/2014/main" id="{7B257181-0DA1-496C-8206-60CBF2588DBF}"/>
              </a:ext>
            </a:extLst>
          </p:cNvPr>
          <p:cNvSpPr/>
          <p:nvPr/>
        </p:nvSpPr>
        <p:spPr>
          <a:xfrm>
            <a:off x="2617632" y="2765012"/>
            <a:ext cx="401257" cy="381985"/>
          </a:xfrm>
          <a:prstGeom prst="rect">
            <a:avLst/>
          </a:prstGeom>
          <a:noFill/>
          <a:ln w="12700" cap="rnd" cmpd="sng" algn="ctr">
            <a:noFill/>
            <a:prstDash val="solid"/>
            <a:round/>
            <a:headEnd type="none" w="med" len="med"/>
            <a:tailEnd type="none" w="med" len="med"/>
          </a:ln>
          <a:effectLst/>
        </p:spPr>
        <p:txBody>
          <a:bodyPr rtlCol="0" anchor="ctr"/>
          <a:lstStyle/>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1200" b="0" i="0" u="none" strike="noStrike" kern="0" cap="none" spc="0" normalizeH="0" baseline="0" noProof="0" dirty="0">
                <a:ln>
                  <a:noFill/>
                </a:ln>
                <a:solidFill>
                  <a:srgbClr val="00B0F0"/>
                </a:solidFill>
                <a:effectLst/>
                <a:uLnTx/>
                <a:uFillTx/>
                <a:latin typeface="Calibri" panose="020F0502020204030204" pitchFamily="34" charset="0"/>
                <a:cs typeface="Calibri" panose="020F0502020204030204" pitchFamily="34" charset="0"/>
                <a:sym typeface="Arial"/>
              </a:rPr>
              <a:t>❸</a:t>
            </a:r>
            <a:endParaRPr kumimoji="0" lang="fr-FR" sz="1200" b="0" i="0" u="none" strike="noStrike" kern="0" cap="none" spc="0" normalizeH="0" baseline="0" noProof="0" dirty="0">
              <a:ln>
                <a:noFill/>
              </a:ln>
              <a:solidFill>
                <a:srgbClr val="00B0F0"/>
              </a:solidFill>
              <a:effectLst/>
              <a:uLnTx/>
              <a:uFillTx/>
              <a:latin typeface="MT Extra" panose="05050102010205020202" pitchFamily="18" charset="2"/>
              <a:cs typeface="Arial"/>
              <a:sym typeface="Arial"/>
            </a:endParaRPr>
          </a:p>
        </p:txBody>
      </p:sp>
      <p:grpSp>
        <p:nvGrpSpPr>
          <p:cNvPr id="4" name="Groupe 3">
            <a:extLst>
              <a:ext uri="{FF2B5EF4-FFF2-40B4-BE49-F238E27FC236}">
                <a16:creationId xmlns:a16="http://schemas.microsoft.com/office/drawing/2014/main" id="{E33F0085-53D0-44FA-90C6-366A11F25A04}"/>
              </a:ext>
            </a:extLst>
          </p:cNvPr>
          <p:cNvGrpSpPr/>
          <p:nvPr/>
        </p:nvGrpSpPr>
        <p:grpSpPr>
          <a:xfrm>
            <a:off x="4868354" y="961360"/>
            <a:ext cx="3967134" cy="1212843"/>
            <a:chOff x="4637314" y="555603"/>
            <a:chExt cx="3967134" cy="1212843"/>
          </a:xfrm>
        </p:grpSpPr>
        <p:sp>
          <p:nvSpPr>
            <p:cNvPr id="22" name="Rectangle 21">
              <a:extLst>
                <a:ext uri="{FF2B5EF4-FFF2-40B4-BE49-F238E27FC236}">
                  <a16:creationId xmlns:a16="http://schemas.microsoft.com/office/drawing/2014/main" id="{798F162A-142F-41C1-8A7A-A5873A4B8F35}"/>
                </a:ext>
              </a:extLst>
            </p:cNvPr>
            <p:cNvSpPr/>
            <p:nvPr/>
          </p:nvSpPr>
          <p:spPr>
            <a:xfrm>
              <a:off x="4637314" y="566550"/>
              <a:ext cx="3967134" cy="351222"/>
            </a:xfrm>
            <a:prstGeom prst="rect">
              <a:avLst/>
            </a:prstGeom>
            <a:solidFill>
              <a:schemeClr val="bg1"/>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ctr"/>
            <a:lstStyle/>
            <a:p>
              <a:pPr marL="268288"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700" b="1" i="1"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Motif</a:t>
              </a:r>
              <a:r>
                <a:rPr kumimoji="0" lang="fr-FR" sz="700" b="0" i="0"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 </a:t>
              </a:r>
              <a:r>
                <a:rPr kumimoji="0" lang="fr-FR" sz="700" b="1" i="0"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pour le bénéficiaire </a:t>
              </a:r>
              <a:r>
                <a:rPr kumimoji="0" lang="fr-FR" sz="700" b="0" i="1"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(max 140 caractères)</a:t>
              </a:r>
              <a:endParaRPr kumimoji="0" lang="fr-FR" sz="706" b="0" i="1"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23" name="Rectangle 22">
              <a:extLst>
                <a:ext uri="{FF2B5EF4-FFF2-40B4-BE49-F238E27FC236}">
                  <a16:creationId xmlns:a16="http://schemas.microsoft.com/office/drawing/2014/main" id="{3999BEC9-E7F6-457D-AF8F-DC397F4FBE2A}"/>
                </a:ext>
              </a:extLst>
            </p:cNvPr>
            <p:cNvSpPr/>
            <p:nvPr/>
          </p:nvSpPr>
          <p:spPr>
            <a:xfrm>
              <a:off x="4637314" y="981011"/>
              <a:ext cx="3967134" cy="351222"/>
            </a:xfrm>
            <a:prstGeom prst="rect">
              <a:avLst/>
            </a:prstGeom>
            <a:solidFill>
              <a:schemeClr val="bg1"/>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ctr"/>
            <a:lstStyle/>
            <a:p>
              <a:pPr marL="268288"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700" b="1" i="1"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Intitulé du virement </a:t>
              </a:r>
              <a:r>
                <a:rPr kumimoji="0" lang="fr-FR" sz="700" b="0" i="1"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 visible dans l’historique du compte (max 35 </a:t>
              </a:r>
              <a:r>
                <a:rPr kumimoji="0" lang="fr-FR" sz="700" b="0" i="0"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caractères</a:t>
              </a:r>
              <a:r>
                <a:rPr kumimoji="0" lang="fr-FR" sz="700" b="0" i="1"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a:t>
              </a:r>
              <a:endParaRPr kumimoji="0" lang="fr-FR" sz="706" b="0" i="0" u="none" strike="noStrike" kern="0" cap="none" spc="0" normalizeH="0" baseline="0" noProof="0" dirty="0">
                <a:ln>
                  <a:noFill/>
                </a:ln>
                <a:solidFill>
                  <a:srgbClr val="000000">
                    <a:lumMod val="65000"/>
                    <a:lumOff val="35000"/>
                  </a:srgbClr>
                </a:solidFill>
                <a:effectLst/>
                <a:uLnTx/>
                <a:uFillTx/>
                <a:latin typeface="Arial"/>
                <a:cs typeface="Arial"/>
                <a:sym typeface="Arial"/>
              </a:endParaRPr>
            </a:p>
          </p:txBody>
        </p:sp>
        <p:sp>
          <p:nvSpPr>
            <p:cNvPr id="24" name="Rectangle 23">
              <a:extLst>
                <a:ext uri="{FF2B5EF4-FFF2-40B4-BE49-F238E27FC236}">
                  <a16:creationId xmlns:a16="http://schemas.microsoft.com/office/drawing/2014/main" id="{D90DBF5B-95AA-4BEB-B647-A0E1A4C0721A}"/>
                </a:ext>
              </a:extLst>
            </p:cNvPr>
            <p:cNvSpPr/>
            <p:nvPr/>
          </p:nvSpPr>
          <p:spPr>
            <a:xfrm>
              <a:off x="4637314" y="1417224"/>
              <a:ext cx="3967134" cy="351222"/>
            </a:xfrm>
            <a:prstGeom prst="rect">
              <a:avLst/>
            </a:prstGeom>
            <a:solidFill>
              <a:schemeClr val="bg1"/>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ctr"/>
            <a:lstStyle/>
            <a:p>
              <a:pPr marL="268288"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700" b="1" i="1"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Référence transmise au bénéficiaire </a:t>
              </a:r>
              <a:r>
                <a:rPr kumimoji="0" lang="fr-FR" sz="700" b="0" i="1"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(max 35 caractères) </a:t>
              </a:r>
            </a:p>
          </p:txBody>
        </p:sp>
        <p:sp>
          <p:nvSpPr>
            <p:cNvPr id="28" name="Rectangle 27">
              <a:extLst>
                <a:ext uri="{FF2B5EF4-FFF2-40B4-BE49-F238E27FC236}">
                  <a16:creationId xmlns:a16="http://schemas.microsoft.com/office/drawing/2014/main" id="{B15BD8B1-C7B6-4753-8B90-51BA8C206B2F}"/>
                </a:ext>
              </a:extLst>
            </p:cNvPr>
            <p:cNvSpPr/>
            <p:nvPr/>
          </p:nvSpPr>
          <p:spPr>
            <a:xfrm>
              <a:off x="4661317" y="555603"/>
              <a:ext cx="401257" cy="381985"/>
            </a:xfrm>
            <a:prstGeom prst="rect">
              <a:avLst/>
            </a:prstGeom>
            <a:noFill/>
            <a:ln w="12700" cap="rnd" cmpd="sng" algn="ctr">
              <a:noFill/>
              <a:prstDash val="solid"/>
              <a:round/>
              <a:headEnd type="none" w="med" len="med"/>
              <a:tailEnd type="none" w="med" len="med"/>
            </a:ln>
            <a:effectLst/>
          </p:spPr>
          <p:txBody>
            <a:bodyPr rtlCol="0" anchor="ctr"/>
            <a:lstStyle/>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1200" b="0" i="0" u="none" strike="noStrike" kern="0" cap="none" spc="0" normalizeH="0" baseline="0" noProof="0" dirty="0">
                  <a:ln>
                    <a:noFill/>
                  </a:ln>
                  <a:solidFill>
                    <a:srgbClr val="D7000F"/>
                  </a:solidFill>
                  <a:effectLst/>
                  <a:uLnTx/>
                  <a:uFillTx/>
                  <a:latin typeface="Calibri" panose="020F0502020204030204" pitchFamily="34" charset="0"/>
                  <a:cs typeface="Calibri" panose="020F0502020204030204" pitchFamily="34" charset="0"/>
                  <a:sym typeface="Arial"/>
                </a:rPr>
                <a:t>❶</a:t>
              </a:r>
              <a:endParaRPr kumimoji="0" lang="fr-FR" sz="1200" b="0" i="0" u="none" strike="noStrike" kern="0" cap="none" spc="0" normalizeH="0" baseline="0" noProof="0" dirty="0">
                <a:ln>
                  <a:noFill/>
                </a:ln>
                <a:solidFill>
                  <a:srgbClr val="D7000F"/>
                </a:solidFill>
                <a:effectLst/>
                <a:uLnTx/>
                <a:uFillTx/>
                <a:latin typeface="MT Extra" panose="05050102010205020202" pitchFamily="18" charset="2"/>
                <a:cs typeface="Arial"/>
                <a:sym typeface="Arial"/>
              </a:endParaRPr>
            </a:p>
          </p:txBody>
        </p:sp>
        <p:sp>
          <p:nvSpPr>
            <p:cNvPr id="31" name="Rectangle 30">
              <a:extLst>
                <a:ext uri="{FF2B5EF4-FFF2-40B4-BE49-F238E27FC236}">
                  <a16:creationId xmlns:a16="http://schemas.microsoft.com/office/drawing/2014/main" id="{7053687D-CF9F-41E8-BF44-A8201A96D324}"/>
                </a:ext>
              </a:extLst>
            </p:cNvPr>
            <p:cNvSpPr/>
            <p:nvPr/>
          </p:nvSpPr>
          <p:spPr>
            <a:xfrm>
              <a:off x="4661317" y="1379718"/>
              <a:ext cx="401257" cy="381985"/>
            </a:xfrm>
            <a:prstGeom prst="rect">
              <a:avLst/>
            </a:prstGeom>
            <a:noFill/>
            <a:ln w="12700" cap="rnd" cmpd="sng" algn="ctr">
              <a:noFill/>
              <a:prstDash val="solid"/>
              <a:round/>
              <a:headEnd type="none" w="med" len="med"/>
              <a:tailEnd type="none" w="med" len="med"/>
            </a:ln>
            <a:effectLst/>
          </p:spPr>
          <p:txBody>
            <a:bodyPr rtlCol="0" anchor="ctr"/>
            <a:lstStyle/>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1200" b="0" i="0" u="none" strike="noStrike" kern="0" cap="none" spc="0" normalizeH="0" baseline="0" noProof="0" dirty="0">
                  <a:ln>
                    <a:noFill/>
                  </a:ln>
                  <a:solidFill>
                    <a:srgbClr val="00B0F0"/>
                  </a:solidFill>
                  <a:effectLst/>
                  <a:uLnTx/>
                  <a:uFillTx/>
                  <a:latin typeface="Calibri" panose="020F0502020204030204" pitchFamily="34" charset="0"/>
                  <a:cs typeface="Calibri" panose="020F0502020204030204" pitchFamily="34" charset="0"/>
                  <a:sym typeface="Arial"/>
                </a:rPr>
                <a:t>❸</a:t>
              </a:r>
              <a:endParaRPr kumimoji="0" lang="fr-FR" sz="1200" b="0" i="0" u="none" strike="noStrike" kern="0" cap="none" spc="0" normalizeH="0" baseline="0" noProof="0" dirty="0">
                <a:ln>
                  <a:noFill/>
                </a:ln>
                <a:solidFill>
                  <a:srgbClr val="00B0F0"/>
                </a:solidFill>
                <a:effectLst/>
                <a:uLnTx/>
                <a:uFillTx/>
                <a:latin typeface="MT Extra" panose="05050102010205020202" pitchFamily="18" charset="2"/>
                <a:cs typeface="Arial"/>
                <a:sym typeface="Arial"/>
              </a:endParaRPr>
            </a:p>
          </p:txBody>
        </p:sp>
        <p:sp>
          <p:nvSpPr>
            <p:cNvPr id="32" name="Rectangle 31">
              <a:extLst>
                <a:ext uri="{FF2B5EF4-FFF2-40B4-BE49-F238E27FC236}">
                  <a16:creationId xmlns:a16="http://schemas.microsoft.com/office/drawing/2014/main" id="{E69A2F2C-7297-42CC-BC3F-AC9E6F513A97}"/>
                </a:ext>
              </a:extLst>
            </p:cNvPr>
            <p:cNvSpPr/>
            <p:nvPr/>
          </p:nvSpPr>
          <p:spPr>
            <a:xfrm>
              <a:off x="4661317" y="955705"/>
              <a:ext cx="401257" cy="381985"/>
            </a:xfrm>
            <a:prstGeom prst="rect">
              <a:avLst/>
            </a:prstGeom>
            <a:noFill/>
            <a:ln w="12700" cap="rnd" cmpd="sng" algn="ctr">
              <a:noFill/>
              <a:prstDash val="solid"/>
              <a:round/>
              <a:headEnd type="none" w="med" len="med"/>
              <a:tailEnd type="none" w="med" len="med"/>
            </a:ln>
            <a:effectLst/>
          </p:spPr>
          <p:txBody>
            <a:bodyPr rtlCol="0" anchor="ctr"/>
            <a:lstStyle/>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1200" b="0" i="0" u="none" strike="noStrike" kern="0" cap="none" spc="0" normalizeH="0" baseline="0" noProof="0" dirty="0">
                  <a:ln>
                    <a:noFill/>
                  </a:ln>
                  <a:solidFill>
                    <a:srgbClr val="00B050"/>
                  </a:solidFill>
                  <a:effectLst/>
                  <a:uLnTx/>
                  <a:uFillTx/>
                  <a:latin typeface="Calibri" panose="020F0502020204030204" pitchFamily="34" charset="0"/>
                  <a:cs typeface="Calibri" panose="020F0502020204030204" pitchFamily="34" charset="0"/>
                  <a:sym typeface="Arial"/>
                </a:rPr>
                <a:t>❷</a:t>
              </a:r>
              <a:endParaRPr kumimoji="0" lang="fr-FR" sz="1200" b="0" i="0" u="none" strike="noStrike" kern="0" cap="none" spc="0" normalizeH="0" baseline="0" noProof="0" dirty="0">
                <a:ln>
                  <a:noFill/>
                </a:ln>
                <a:solidFill>
                  <a:srgbClr val="00B050"/>
                </a:solidFill>
                <a:effectLst/>
                <a:uLnTx/>
                <a:uFillTx/>
                <a:latin typeface="MT Extra" panose="05050102010205020202" pitchFamily="18" charset="2"/>
                <a:cs typeface="Arial"/>
                <a:sym typeface="Arial"/>
              </a:endParaRPr>
            </a:p>
          </p:txBody>
        </p:sp>
      </p:grpSp>
      <p:sp>
        <p:nvSpPr>
          <p:cNvPr id="33" name="Rectangle 32">
            <a:extLst>
              <a:ext uri="{FF2B5EF4-FFF2-40B4-BE49-F238E27FC236}">
                <a16:creationId xmlns:a16="http://schemas.microsoft.com/office/drawing/2014/main" id="{16B8E536-D173-4573-962A-D5565AA43569}"/>
              </a:ext>
            </a:extLst>
          </p:cNvPr>
          <p:cNvSpPr/>
          <p:nvPr/>
        </p:nvSpPr>
        <p:spPr>
          <a:xfrm>
            <a:off x="7177669" y="3449596"/>
            <a:ext cx="202152" cy="297741"/>
          </a:xfrm>
          <a:prstGeom prst="rect">
            <a:avLst/>
          </a:prstGeom>
          <a:noFill/>
          <a:ln w="12700" cap="rnd" cmpd="sng" algn="ctr">
            <a:noFill/>
            <a:prstDash val="solid"/>
            <a:round/>
            <a:headEnd type="none" w="med" len="med"/>
            <a:tailEnd type="none" w="med" len="med"/>
          </a:ln>
          <a:effectLst/>
        </p:spPr>
        <p:txBody>
          <a:bodyPr rtlCol="0" anchor="ctr"/>
          <a:lstStyle/>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1200" b="0" i="0" u="none" strike="noStrike" kern="0" cap="none" spc="0" normalizeH="0" baseline="0" noProof="0" dirty="0">
                <a:ln>
                  <a:noFill/>
                </a:ln>
                <a:solidFill>
                  <a:srgbClr val="D7000F"/>
                </a:solidFill>
                <a:effectLst/>
                <a:uLnTx/>
                <a:uFillTx/>
                <a:latin typeface="Calibri" panose="020F0502020204030204" pitchFamily="34" charset="0"/>
                <a:cs typeface="Calibri" panose="020F0502020204030204" pitchFamily="34" charset="0"/>
                <a:sym typeface="Arial"/>
              </a:rPr>
              <a:t>❶</a:t>
            </a:r>
            <a:endParaRPr kumimoji="0" lang="fr-FR" sz="1200" b="0" i="0" u="none" strike="noStrike" kern="0" cap="none" spc="0" normalizeH="0" baseline="0" noProof="0" dirty="0">
              <a:ln>
                <a:noFill/>
              </a:ln>
              <a:solidFill>
                <a:srgbClr val="D7000F"/>
              </a:solidFill>
              <a:effectLst/>
              <a:uLnTx/>
              <a:uFillTx/>
              <a:latin typeface="MT Extra" panose="05050102010205020202" pitchFamily="18" charset="2"/>
              <a:cs typeface="Arial"/>
              <a:sym typeface="Arial"/>
            </a:endParaRPr>
          </a:p>
        </p:txBody>
      </p:sp>
      <p:sp>
        <p:nvSpPr>
          <p:cNvPr id="34" name="Rectangle 33">
            <a:extLst>
              <a:ext uri="{FF2B5EF4-FFF2-40B4-BE49-F238E27FC236}">
                <a16:creationId xmlns:a16="http://schemas.microsoft.com/office/drawing/2014/main" id="{67494806-53F7-4D99-90A4-C4AEFD83DF83}"/>
              </a:ext>
            </a:extLst>
          </p:cNvPr>
          <p:cNvSpPr/>
          <p:nvPr/>
        </p:nvSpPr>
        <p:spPr>
          <a:xfrm>
            <a:off x="7329892" y="3770960"/>
            <a:ext cx="202152" cy="297741"/>
          </a:xfrm>
          <a:prstGeom prst="rect">
            <a:avLst/>
          </a:prstGeom>
          <a:noFill/>
          <a:ln w="12700" cap="rnd" cmpd="sng" algn="ctr">
            <a:noFill/>
            <a:prstDash val="solid"/>
            <a:round/>
            <a:headEnd type="none" w="med" len="med"/>
            <a:tailEnd type="none" w="med" len="med"/>
          </a:ln>
          <a:effectLst/>
        </p:spPr>
        <p:txBody>
          <a:bodyPr rtlCol="0" anchor="ctr"/>
          <a:lstStyle/>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1200" b="0" i="0" u="none" strike="noStrike" kern="0" cap="none" spc="0" normalizeH="0" baseline="0" noProof="0" dirty="0">
                <a:ln>
                  <a:noFill/>
                </a:ln>
                <a:solidFill>
                  <a:srgbClr val="00B0F0"/>
                </a:solidFill>
                <a:effectLst/>
                <a:uLnTx/>
                <a:uFillTx/>
                <a:latin typeface="Calibri" panose="020F0502020204030204" pitchFamily="34" charset="0"/>
                <a:cs typeface="Calibri" panose="020F0502020204030204" pitchFamily="34" charset="0"/>
                <a:sym typeface="Arial"/>
              </a:rPr>
              <a:t>❸</a:t>
            </a:r>
            <a:endParaRPr kumimoji="0" lang="fr-FR" sz="1200" b="0" i="0" u="none" strike="noStrike" kern="0" cap="none" spc="0" normalizeH="0" baseline="0" noProof="0" dirty="0">
              <a:ln>
                <a:noFill/>
              </a:ln>
              <a:solidFill>
                <a:srgbClr val="00B0F0"/>
              </a:solidFill>
              <a:effectLst/>
              <a:uLnTx/>
              <a:uFillTx/>
              <a:latin typeface="MT Extra" panose="05050102010205020202" pitchFamily="18" charset="2"/>
              <a:cs typeface="Arial"/>
              <a:sym typeface="Arial"/>
            </a:endParaRPr>
          </a:p>
        </p:txBody>
      </p:sp>
      <p:sp>
        <p:nvSpPr>
          <p:cNvPr id="35" name="Rectangle 34">
            <a:extLst>
              <a:ext uri="{FF2B5EF4-FFF2-40B4-BE49-F238E27FC236}">
                <a16:creationId xmlns:a16="http://schemas.microsoft.com/office/drawing/2014/main" id="{2E5E6506-A76B-4729-988F-EBC903B555F7}"/>
              </a:ext>
            </a:extLst>
          </p:cNvPr>
          <p:cNvSpPr/>
          <p:nvPr/>
        </p:nvSpPr>
        <p:spPr>
          <a:xfrm>
            <a:off x="7037389" y="3640782"/>
            <a:ext cx="202152" cy="297741"/>
          </a:xfrm>
          <a:prstGeom prst="rect">
            <a:avLst/>
          </a:prstGeom>
          <a:noFill/>
          <a:ln w="12700" cap="rnd" cmpd="sng" algn="ctr">
            <a:noFill/>
            <a:prstDash val="solid"/>
            <a:round/>
            <a:headEnd type="none" w="med" len="med"/>
            <a:tailEnd type="none" w="med" len="med"/>
          </a:ln>
          <a:effectLst/>
        </p:spPr>
        <p:txBody>
          <a:bodyPr rtlCol="0" anchor="ctr"/>
          <a:lstStyle/>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1200" b="0" i="0" u="none" strike="noStrike" kern="0" cap="none" spc="0" normalizeH="0" baseline="0" noProof="0" dirty="0">
                <a:ln>
                  <a:noFill/>
                </a:ln>
                <a:solidFill>
                  <a:srgbClr val="00B050"/>
                </a:solidFill>
                <a:effectLst/>
                <a:uLnTx/>
                <a:uFillTx/>
                <a:latin typeface="Calibri" panose="020F0502020204030204" pitchFamily="34" charset="0"/>
                <a:cs typeface="Calibri" panose="020F0502020204030204" pitchFamily="34" charset="0"/>
                <a:sym typeface="Arial"/>
              </a:rPr>
              <a:t>❷</a:t>
            </a:r>
            <a:endParaRPr kumimoji="0" lang="fr-FR" sz="1200" b="0" i="0" u="none" strike="noStrike" kern="0" cap="none" spc="0" normalizeH="0" baseline="0" noProof="0" dirty="0">
              <a:ln>
                <a:noFill/>
              </a:ln>
              <a:solidFill>
                <a:srgbClr val="00B050"/>
              </a:solidFill>
              <a:effectLst/>
              <a:uLnTx/>
              <a:uFillTx/>
              <a:latin typeface="MT Extra" panose="05050102010205020202" pitchFamily="18" charset="2"/>
              <a:cs typeface="Arial"/>
              <a:sym typeface="Arial"/>
            </a:endParaRPr>
          </a:p>
        </p:txBody>
      </p:sp>
      <p:grpSp>
        <p:nvGrpSpPr>
          <p:cNvPr id="37" name="Groupe 36">
            <a:extLst>
              <a:ext uri="{FF2B5EF4-FFF2-40B4-BE49-F238E27FC236}">
                <a16:creationId xmlns:a16="http://schemas.microsoft.com/office/drawing/2014/main" id="{A8EF3615-4800-435A-A354-0DB196E9EBA4}"/>
              </a:ext>
            </a:extLst>
          </p:cNvPr>
          <p:cNvGrpSpPr/>
          <p:nvPr/>
        </p:nvGrpSpPr>
        <p:grpSpPr>
          <a:xfrm>
            <a:off x="-28219" y="3147665"/>
            <a:ext cx="2907591" cy="906329"/>
            <a:chOff x="5619323" y="622307"/>
            <a:chExt cx="2907591" cy="906329"/>
          </a:xfrm>
        </p:grpSpPr>
        <p:sp>
          <p:nvSpPr>
            <p:cNvPr id="38" name="Rectangle : avec coin arrondi 37">
              <a:extLst>
                <a:ext uri="{FF2B5EF4-FFF2-40B4-BE49-F238E27FC236}">
                  <a16:creationId xmlns:a16="http://schemas.microsoft.com/office/drawing/2014/main" id="{90F50FD7-375A-45E2-A452-0B966629B130}"/>
                </a:ext>
              </a:extLst>
            </p:cNvPr>
            <p:cNvSpPr/>
            <p:nvPr/>
          </p:nvSpPr>
          <p:spPr>
            <a:xfrm>
              <a:off x="5803900" y="1024013"/>
              <a:ext cx="2621612" cy="504623"/>
            </a:xfrm>
            <a:prstGeom prst="round1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ZoneTexte 38">
              <a:extLst>
                <a:ext uri="{FF2B5EF4-FFF2-40B4-BE49-F238E27FC236}">
                  <a16:creationId xmlns:a16="http://schemas.microsoft.com/office/drawing/2014/main" id="{7CEDFEF2-A9CE-4483-A704-768245624FD6}"/>
                </a:ext>
              </a:extLst>
            </p:cNvPr>
            <p:cNvSpPr txBox="1"/>
            <p:nvPr/>
          </p:nvSpPr>
          <p:spPr>
            <a:xfrm>
              <a:off x="5905302" y="1060018"/>
              <a:ext cx="2621612" cy="461665"/>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000000"/>
                  </a:solidFill>
                  <a:effectLst/>
                  <a:uLnTx/>
                  <a:uFillTx/>
                  <a:latin typeface="Montserrat"/>
                  <a:cs typeface="Arial"/>
                  <a:sym typeface="Arial"/>
                </a:rPr>
                <a:t>Ces champs de personnalisations sont proposés dans le parcours virement, sans obligation</a:t>
              </a:r>
            </a:p>
          </p:txBody>
        </p:sp>
        <p:pic>
          <p:nvPicPr>
            <p:cNvPr id="40" name="Graphique 39" descr="Mégaphone1 contour">
              <a:extLst>
                <a:ext uri="{FF2B5EF4-FFF2-40B4-BE49-F238E27FC236}">
                  <a16:creationId xmlns:a16="http://schemas.microsoft.com/office/drawing/2014/main" id="{984AE8FB-9F3C-4E29-B0F9-3111D645973E}"/>
                </a:ext>
              </a:extLst>
            </p:cNvPr>
            <p:cNvPicPr>
              <a:picLocks noChangeAspect="1"/>
            </p:cNvPicPr>
            <p:nvPr/>
          </p:nvPicPr>
          <p:blipFill>
            <a:blip r:embed="rId6"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19323" y="622307"/>
              <a:ext cx="682791" cy="682791"/>
            </a:xfrm>
            <a:prstGeom prst="rect">
              <a:avLst/>
            </a:prstGeom>
          </p:spPr>
        </p:pic>
      </p:grpSp>
    </p:spTree>
    <p:extLst>
      <p:ext uri="{BB962C8B-B14F-4D97-AF65-F5344CB8AC3E}">
        <p14:creationId xmlns:p14="http://schemas.microsoft.com/office/powerpoint/2010/main" val="3732643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a:xfrm>
            <a:off x="397751" y="332529"/>
            <a:ext cx="7704856" cy="337362"/>
          </a:xfrm>
        </p:spPr>
        <p:txBody>
          <a:bodyPr/>
          <a:lstStyle/>
          <a:p>
            <a:r>
              <a:rPr lang="fr-FR" sz="2000" dirty="0"/>
              <a:t>Virements</a:t>
            </a:r>
            <a:endParaRPr lang="fr-FR" dirty="0"/>
          </a:p>
        </p:txBody>
      </p:sp>
      <p:sp>
        <p:nvSpPr>
          <p:cNvPr id="3" name="Espace réservé du texte 2">
            <a:extLst>
              <a:ext uri="{FF2B5EF4-FFF2-40B4-BE49-F238E27FC236}">
                <a16:creationId xmlns:a16="http://schemas.microsoft.com/office/drawing/2014/main" id="{01B6D2DC-F273-4BAC-B9F5-18B395F4C487}"/>
              </a:ext>
            </a:extLst>
          </p:cNvPr>
          <p:cNvSpPr>
            <a:spLocks noGrp="1"/>
          </p:cNvSpPr>
          <p:nvPr>
            <p:ph type="body" sz="quarter" idx="12"/>
          </p:nvPr>
        </p:nvSpPr>
        <p:spPr>
          <a:xfrm>
            <a:off x="510822" y="626578"/>
            <a:ext cx="5856808" cy="288032"/>
          </a:xfrm>
        </p:spPr>
        <p:txBody>
          <a:bodyPr>
            <a:normAutofit/>
          </a:bodyPr>
          <a:lstStyle/>
          <a:p>
            <a:r>
              <a:rPr lang="fr-FR" sz="1270" dirty="0">
                <a:solidFill>
                  <a:schemeClr val="tx1"/>
                </a:solidFill>
              </a:rPr>
              <a:t>Impression/téléchargement du récapitulatif de virement depuis l’historique</a:t>
            </a:r>
          </a:p>
          <a:p>
            <a:endParaRPr lang="fr-FR" dirty="0"/>
          </a:p>
        </p:txBody>
      </p:sp>
      <p:sp>
        <p:nvSpPr>
          <p:cNvPr id="10" name="Rectangle 9">
            <a:extLst>
              <a:ext uri="{FF2B5EF4-FFF2-40B4-BE49-F238E27FC236}">
                <a16:creationId xmlns:a16="http://schemas.microsoft.com/office/drawing/2014/main" id="{9F8A67BB-6792-45F1-BAC7-977D950A9972}"/>
              </a:ext>
            </a:extLst>
          </p:cNvPr>
          <p:cNvSpPr/>
          <p:nvPr/>
        </p:nvSpPr>
        <p:spPr>
          <a:xfrm>
            <a:off x="1095829" y="905095"/>
            <a:ext cx="6665049" cy="811226"/>
          </a:xfrm>
          <a:prstGeom prst="rect">
            <a:avLst/>
          </a:prstGeom>
          <a:solidFill>
            <a:schemeClr val="bg1"/>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ctr"/>
          <a:lstStyle/>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800" b="0" i="0"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Le client dispose d’un récapitulatif pour chacun de ses virements, à imprimer ou enregistrer sur son PC : il y accède via le bouton « Imprimer le récapitulatif » depuis l’historique des virements, dans le détail du virement sélectionné.</a:t>
            </a:r>
          </a:p>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endParaRPr kumimoji="0" lang="fr-FR" sz="800" b="0" i="0"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endParaRPr>
          </a:p>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800" b="0" i="0"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Tous les types de virements sont concernés, hors virement par déblocage du Crédit </a:t>
            </a:r>
            <a:r>
              <a:rPr kumimoji="0" lang="fr-FR" sz="800" b="0" i="0" u="none" strike="noStrike" kern="0" cap="none" spc="0" normalizeH="0" baseline="0" noProof="0">
                <a:ln>
                  <a:noFill/>
                </a:ln>
                <a:solidFill>
                  <a:srgbClr val="000000">
                    <a:lumMod val="65000"/>
                    <a:lumOff val="35000"/>
                  </a:srgbClr>
                </a:solidFill>
                <a:effectLst/>
                <a:uLnTx/>
                <a:uFillTx/>
                <a:latin typeface="Montserrat" panose="00000500000000000000" pitchFamily="2" charset="0"/>
                <a:cs typeface="Arial"/>
                <a:sym typeface="Arial"/>
              </a:rPr>
              <a:t>renouvelable.</a:t>
            </a:r>
            <a:endParaRPr kumimoji="0" lang="fr-FR" sz="800" b="0" i="0"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endParaRPr>
          </a:p>
        </p:txBody>
      </p:sp>
      <p:grpSp>
        <p:nvGrpSpPr>
          <p:cNvPr id="18" name="Groupe 17">
            <a:extLst>
              <a:ext uri="{FF2B5EF4-FFF2-40B4-BE49-F238E27FC236}">
                <a16:creationId xmlns:a16="http://schemas.microsoft.com/office/drawing/2014/main" id="{572A0A91-A23D-4145-A2A7-B6F6D57C9D84}"/>
              </a:ext>
            </a:extLst>
          </p:cNvPr>
          <p:cNvGrpSpPr/>
          <p:nvPr/>
        </p:nvGrpSpPr>
        <p:grpSpPr>
          <a:xfrm>
            <a:off x="7910356" y="14556"/>
            <a:ext cx="1107695" cy="736460"/>
            <a:chOff x="4450463" y="22176"/>
            <a:chExt cx="1107695" cy="736460"/>
          </a:xfrm>
        </p:grpSpPr>
        <p:sp>
          <p:nvSpPr>
            <p:cNvPr id="19" name="ZoneTexte 18">
              <a:extLst>
                <a:ext uri="{FF2B5EF4-FFF2-40B4-BE49-F238E27FC236}">
                  <a16:creationId xmlns:a16="http://schemas.microsoft.com/office/drawing/2014/main" id="{5207689D-F5EF-4B4C-9EBE-8DC829DBF095}"/>
                </a:ext>
              </a:extLst>
            </p:cNvPr>
            <p:cNvSpPr txBox="1"/>
            <p:nvPr/>
          </p:nvSpPr>
          <p:spPr>
            <a:xfrm rot="20426308">
              <a:off x="4450463" y="347379"/>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abonné </a:t>
              </a:r>
              <a:r>
                <a:rPr kumimoji="0" lang="fr-FR" sz="11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DEI Part</a:t>
              </a:r>
            </a:p>
          </p:txBody>
        </p:sp>
        <p:sp>
          <p:nvSpPr>
            <p:cNvPr id="20" name="ZoneTexte 19">
              <a:extLst>
                <a:ext uri="{FF2B5EF4-FFF2-40B4-BE49-F238E27FC236}">
                  <a16:creationId xmlns:a16="http://schemas.microsoft.com/office/drawing/2014/main" id="{E8F8AB2E-9F59-4FCE-ADE8-180121514A0A}"/>
                </a:ext>
              </a:extLst>
            </p:cNvPr>
            <p:cNvSpPr txBox="1"/>
            <p:nvPr/>
          </p:nvSpPr>
          <p:spPr>
            <a:xfrm rot="20426308">
              <a:off x="4768320" y="22176"/>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abonné </a:t>
              </a:r>
              <a:r>
                <a:rPr kumimoji="0" lang="fr-FR" sz="11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DEI Pro</a:t>
              </a:r>
            </a:p>
          </p:txBody>
        </p:sp>
      </p:grpSp>
      <p:sp>
        <p:nvSpPr>
          <p:cNvPr id="16" name="Rectangle 15">
            <a:extLst>
              <a:ext uri="{FF2B5EF4-FFF2-40B4-BE49-F238E27FC236}">
                <a16:creationId xmlns:a16="http://schemas.microsoft.com/office/drawing/2014/main" id="{72D33CF5-92EB-4D2D-92FE-C27AE1418E0D}"/>
              </a:ext>
            </a:extLst>
          </p:cNvPr>
          <p:cNvSpPr/>
          <p:nvPr/>
        </p:nvSpPr>
        <p:spPr>
          <a:xfrm>
            <a:off x="4798054" y="4753429"/>
            <a:ext cx="4345946" cy="390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a:extLst>
              <a:ext uri="{FF2B5EF4-FFF2-40B4-BE49-F238E27FC236}">
                <a16:creationId xmlns:a16="http://schemas.microsoft.com/office/drawing/2014/main" id="{289EF973-0157-499A-BD60-BB8B63976BEE}"/>
              </a:ext>
            </a:extLst>
          </p:cNvPr>
          <p:cNvPicPr>
            <a:picLocks noChangeAspect="1"/>
          </p:cNvPicPr>
          <p:nvPr/>
        </p:nvPicPr>
        <p:blipFill>
          <a:blip r:embed="rId2"/>
          <a:srcRect/>
          <a:stretch/>
        </p:blipFill>
        <p:spPr>
          <a:xfrm>
            <a:off x="1505251" y="1900990"/>
            <a:ext cx="2830154" cy="2089999"/>
          </a:xfrm>
          <a:prstGeom prst="rect">
            <a:avLst/>
          </a:prstGeom>
          <a:ln>
            <a:noFill/>
          </a:ln>
          <a:effectLst>
            <a:outerShdw blurRad="190500" algn="tl" rotWithShape="0">
              <a:srgbClr val="000000">
                <a:alpha val="70000"/>
              </a:srgbClr>
            </a:outerShdw>
          </a:effectLst>
        </p:spPr>
      </p:pic>
      <p:pic>
        <p:nvPicPr>
          <p:cNvPr id="22" name="Image 21">
            <a:extLst>
              <a:ext uri="{FF2B5EF4-FFF2-40B4-BE49-F238E27FC236}">
                <a16:creationId xmlns:a16="http://schemas.microsoft.com/office/drawing/2014/main" id="{DEDD1E0C-E999-4966-BC43-42949F61C82F}"/>
              </a:ext>
            </a:extLst>
          </p:cNvPr>
          <p:cNvPicPr>
            <a:picLocks noChangeAspect="1"/>
          </p:cNvPicPr>
          <p:nvPr/>
        </p:nvPicPr>
        <p:blipFill>
          <a:blip r:embed="rId3"/>
          <a:srcRect/>
          <a:stretch/>
        </p:blipFill>
        <p:spPr>
          <a:xfrm>
            <a:off x="5002754" y="1875567"/>
            <a:ext cx="3743495" cy="3100486"/>
          </a:xfrm>
          <a:prstGeom prst="rect">
            <a:avLst/>
          </a:prstGeom>
          <a:ln>
            <a:noFill/>
          </a:ln>
          <a:effectLst>
            <a:outerShdw blurRad="190500" algn="tl" rotWithShape="0">
              <a:srgbClr val="000000">
                <a:alpha val="70000"/>
              </a:srgbClr>
            </a:outerShdw>
          </a:effectLst>
        </p:spPr>
      </p:pic>
      <p:pic>
        <p:nvPicPr>
          <p:cNvPr id="23" name="Picture 4" descr="External Icon #250712 - Free Icons Library">
            <a:extLst>
              <a:ext uri="{FF2B5EF4-FFF2-40B4-BE49-F238E27FC236}">
                <a16:creationId xmlns:a16="http://schemas.microsoft.com/office/drawing/2014/main" id="{B9623BBB-30D3-4A41-8552-CE89E5AA55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8054" y="1888188"/>
            <a:ext cx="145252" cy="128442"/>
          </a:xfrm>
          <a:prstGeom prst="rect">
            <a:avLst/>
          </a:prstGeom>
          <a:noFill/>
          <a:extLst>
            <a:ext uri="{909E8E84-426E-40DD-AFC4-6F175D3DCCD1}">
              <a14:hiddenFill xmlns:a14="http://schemas.microsoft.com/office/drawing/2010/main">
                <a:solidFill>
                  <a:srgbClr val="FFFFFF"/>
                </a:solidFill>
              </a14:hiddenFill>
            </a:ext>
          </a:extLst>
        </p:spPr>
      </p:pic>
      <p:sp>
        <p:nvSpPr>
          <p:cNvPr id="24" name="Ellipse 23">
            <a:extLst>
              <a:ext uri="{FF2B5EF4-FFF2-40B4-BE49-F238E27FC236}">
                <a16:creationId xmlns:a16="http://schemas.microsoft.com/office/drawing/2014/main" id="{CC73DA1B-FEEC-4D45-87A1-7FF1098BF2D7}"/>
              </a:ext>
            </a:extLst>
          </p:cNvPr>
          <p:cNvSpPr/>
          <p:nvPr/>
        </p:nvSpPr>
        <p:spPr>
          <a:xfrm>
            <a:off x="3471068" y="3890007"/>
            <a:ext cx="558800" cy="109338"/>
          </a:xfrm>
          <a:prstGeom prst="ellipse">
            <a:avLst/>
          </a:prstGeom>
          <a:noFill/>
          <a:ln>
            <a:solidFill>
              <a:srgbClr val="EC18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 name="Connecteur droit 24">
            <a:extLst>
              <a:ext uri="{FF2B5EF4-FFF2-40B4-BE49-F238E27FC236}">
                <a16:creationId xmlns:a16="http://schemas.microsoft.com/office/drawing/2014/main" id="{EDE04C20-B49F-4312-BA1C-409C5694BBC9}"/>
              </a:ext>
            </a:extLst>
          </p:cNvPr>
          <p:cNvCxnSpPr>
            <a:cxnSpLocks/>
          </p:cNvCxnSpPr>
          <p:nvPr/>
        </p:nvCxnSpPr>
        <p:spPr>
          <a:xfrm flipV="1">
            <a:off x="3165532" y="3964846"/>
            <a:ext cx="297178" cy="20944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26" name="Image 25">
            <a:extLst>
              <a:ext uri="{FF2B5EF4-FFF2-40B4-BE49-F238E27FC236}">
                <a16:creationId xmlns:a16="http://schemas.microsoft.com/office/drawing/2014/main" id="{ABA64B3B-B40E-490F-95B9-BD226009A1FB}"/>
              </a:ext>
            </a:extLst>
          </p:cNvPr>
          <p:cNvPicPr>
            <a:picLocks noChangeAspect="1"/>
          </p:cNvPicPr>
          <p:nvPr/>
        </p:nvPicPr>
        <p:blipFill rotWithShape="1">
          <a:blip r:embed="rId5"/>
          <a:srcRect t="44479"/>
          <a:stretch/>
        </p:blipFill>
        <p:spPr>
          <a:xfrm>
            <a:off x="982213" y="3843897"/>
            <a:ext cx="2505425" cy="718210"/>
          </a:xfrm>
          <a:prstGeom prst="ellipse">
            <a:avLst/>
          </a:prstGeom>
          <a:ln w="9525" cap="rnd">
            <a:solidFill>
              <a:srgbClr val="EC1831"/>
            </a:solidFill>
          </a:ln>
          <a:effectLst/>
          <a:scene3d>
            <a:camera prst="orthographicFront"/>
            <a:lightRig rig="contrasting" dir="t">
              <a:rot lat="0" lon="0" rev="3000000"/>
            </a:lightRig>
          </a:scene3d>
          <a:sp3d contourW="7620">
            <a:bevelT w="95250" h="31750"/>
            <a:contourClr>
              <a:srgbClr val="333333"/>
            </a:contourClr>
          </a:sp3d>
        </p:spPr>
      </p:pic>
      <p:pic>
        <p:nvPicPr>
          <p:cNvPr id="27" name="Image 26">
            <a:extLst>
              <a:ext uri="{FF2B5EF4-FFF2-40B4-BE49-F238E27FC236}">
                <a16:creationId xmlns:a16="http://schemas.microsoft.com/office/drawing/2014/main" id="{8D5A32C3-8143-492A-9AB5-7879768E6EE0}"/>
              </a:ext>
            </a:extLst>
          </p:cNvPr>
          <p:cNvPicPr>
            <a:picLocks noChangeAspect="1"/>
          </p:cNvPicPr>
          <p:nvPr/>
        </p:nvPicPr>
        <p:blipFill>
          <a:blip r:embed="rId6" cstate="print">
            <a:biLevel thresh="75000"/>
            <a:extLst>
              <a:ext uri="{28A0092B-C50C-407E-A947-70E740481C1C}">
                <a14:useLocalDpi xmlns:a14="http://schemas.microsoft.com/office/drawing/2010/main" val="0"/>
              </a:ext>
            </a:extLst>
          </a:blip>
          <a:stretch>
            <a:fillRect/>
          </a:stretch>
        </p:blipFill>
        <p:spPr>
          <a:xfrm>
            <a:off x="3797290" y="3896753"/>
            <a:ext cx="200504" cy="277535"/>
          </a:xfrm>
          <a:prstGeom prst="rect">
            <a:avLst/>
          </a:prstGeom>
        </p:spPr>
      </p:pic>
    </p:spTree>
    <p:extLst>
      <p:ext uri="{BB962C8B-B14F-4D97-AF65-F5344CB8AC3E}">
        <p14:creationId xmlns:p14="http://schemas.microsoft.com/office/powerpoint/2010/main" val="1933305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p:txBody>
          <a:bodyPr/>
          <a:lstStyle/>
          <a:p>
            <a:r>
              <a:rPr lang="fr-FR" sz="2000" dirty="0"/>
              <a:t>Virements</a:t>
            </a:r>
            <a:endParaRPr lang="fr-FR" dirty="0"/>
          </a:p>
        </p:txBody>
      </p:sp>
      <p:sp>
        <p:nvSpPr>
          <p:cNvPr id="3" name="Espace réservé du texte 2">
            <a:extLst>
              <a:ext uri="{FF2B5EF4-FFF2-40B4-BE49-F238E27FC236}">
                <a16:creationId xmlns:a16="http://schemas.microsoft.com/office/drawing/2014/main" id="{01B6D2DC-F273-4BAC-B9F5-18B395F4C487}"/>
              </a:ext>
            </a:extLst>
          </p:cNvPr>
          <p:cNvSpPr>
            <a:spLocks noGrp="1"/>
          </p:cNvSpPr>
          <p:nvPr>
            <p:ph type="body" sz="quarter" idx="12"/>
          </p:nvPr>
        </p:nvSpPr>
        <p:spPr>
          <a:xfrm>
            <a:off x="487763" y="629028"/>
            <a:ext cx="6861286" cy="288032"/>
          </a:xfrm>
        </p:spPr>
        <p:txBody>
          <a:bodyPr/>
          <a:lstStyle/>
          <a:p>
            <a:r>
              <a:rPr lang="fr-FR" sz="1270" dirty="0">
                <a:solidFill>
                  <a:schemeClr val="tx1"/>
                </a:solidFill>
              </a:rPr>
              <a:t>Blocage d’ajout bénéficiaire IBAN hors SEPA</a:t>
            </a:r>
          </a:p>
          <a:p>
            <a:endParaRPr lang="fr-FR" dirty="0"/>
          </a:p>
        </p:txBody>
      </p:sp>
      <p:grpSp>
        <p:nvGrpSpPr>
          <p:cNvPr id="18" name="Groupe 17">
            <a:extLst>
              <a:ext uri="{FF2B5EF4-FFF2-40B4-BE49-F238E27FC236}">
                <a16:creationId xmlns:a16="http://schemas.microsoft.com/office/drawing/2014/main" id="{51778A53-CFD6-4721-9034-F4323CB385AA}"/>
              </a:ext>
            </a:extLst>
          </p:cNvPr>
          <p:cNvGrpSpPr/>
          <p:nvPr/>
        </p:nvGrpSpPr>
        <p:grpSpPr>
          <a:xfrm>
            <a:off x="7910356" y="14556"/>
            <a:ext cx="1107695" cy="736460"/>
            <a:chOff x="4450463" y="22176"/>
            <a:chExt cx="1107695" cy="736460"/>
          </a:xfrm>
        </p:grpSpPr>
        <p:sp>
          <p:nvSpPr>
            <p:cNvPr id="19" name="ZoneTexte 18">
              <a:extLst>
                <a:ext uri="{FF2B5EF4-FFF2-40B4-BE49-F238E27FC236}">
                  <a16:creationId xmlns:a16="http://schemas.microsoft.com/office/drawing/2014/main" id="{C90C53D1-0E5F-4175-8656-F5C3095D7438}"/>
                </a:ext>
              </a:extLst>
            </p:cNvPr>
            <p:cNvSpPr txBox="1"/>
            <p:nvPr/>
          </p:nvSpPr>
          <p:spPr>
            <a:xfrm rot="20426308">
              <a:off x="4450463" y="347379"/>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abonné </a:t>
              </a:r>
              <a:r>
                <a:rPr kumimoji="0" lang="fr-FR" sz="11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DEI Part</a:t>
              </a:r>
            </a:p>
          </p:txBody>
        </p:sp>
        <p:sp>
          <p:nvSpPr>
            <p:cNvPr id="20" name="ZoneTexte 19">
              <a:extLst>
                <a:ext uri="{FF2B5EF4-FFF2-40B4-BE49-F238E27FC236}">
                  <a16:creationId xmlns:a16="http://schemas.microsoft.com/office/drawing/2014/main" id="{0AED9F31-52D4-40C7-8F5D-035078C05AB1}"/>
                </a:ext>
              </a:extLst>
            </p:cNvPr>
            <p:cNvSpPr txBox="1"/>
            <p:nvPr/>
          </p:nvSpPr>
          <p:spPr>
            <a:xfrm rot="20426308">
              <a:off x="4768320" y="22176"/>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abonné </a:t>
              </a:r>
              <a:r>
                <a:rPr kumimoji="0" lang="fr-FR" sz="11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DEI Pro</a:t>
              </a:r>
            </a:p>
          </p:txBody>
        </p:sp>
      </p:grpSp>
      <p:sp>
        <p:nvSpPr>
          <p:cNvPr id="13" name="Rectangle 12">
            <a:extLst>
              <a:ext uri="{FF2B5EF4-FFF2-40B4-BE49-F238E27FC236}">
                <a16:creationId xmlns:a16="http://schemas.microsoft.com/office/drawing/2014/main" id="{81ADCB70-0DED-420D-A22B-6A2237EE3D68}"/>
              </a:ext>
            </a:extLst>
          </p:cNvPr>
          <p:cNvSpPr/>
          <p:nvPr/>
        </p:nvSpPr>
        <p:spPr>
          <a:xfrm>
            <a:off x="708428" y="1931010"/>
            <a:ext cx="3182481" cy="1084831"/>
          </a:xfrm>
          <a:prstGeom prst="rect">
            <a:avLst/>
          </a:prstGeom>
          <a:solidFill>
            <a:schemeClr val="bg1"/>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ctr"/>
          <a:lstStyle/>
          <a:p>
            <a:pPr algn="just" defTabSz="674694">
              <a:buClr>
                <a:srgbClr val="B34A8C"/>
              </a:buClr>
              <a:defRPr/>
            </a:pPr>
            <a:r>
              <a:rPr lang="fr-FR" sz="800">
                <a:solidFill>
                  <a:srgbClr val="000000">
                    <a:lumMod val="65000"/>
                    <a:lumOff val="35000"/>
                  </a:srgbClr>
                </a:solidFill>
                <a:latin typeface="Montserrat" panose="00000500000000000000" pitchFamily="2" charset="0"/>
              </a:rPr>
              <a:t>Sur l'écran d'ajout de bénéficiaire, un contrôle de l’IBAN est effectué et un message d’erreur bloquant s’affiche si le client tente d’ajouter un RIB IBAN hors SEPA. En effet, ce type de bénéficiaire n'est pas géré dans DPW (IBAN saisi manuellement ou depuis la fonctionnalité de téléchargement de fichier IBAN).</a:t>
            </a:r>
          </a:p>
          <a:p>
            <a:pPr algn="r" defTabSz="674694">
              <a:buClr>
                <a:srgbClr val="B34A8C"/>
              </a:buClr>
              <a:defRPr/>
            </a:pPr>
            <a:r>
              <a:rPr lang="pt-BR" sz="800" b="1" i="1">
                <a:solidFill>
                  <a:srgbClr val="000000">
                    <a:lumMod val="65000"/>
                    <a:lumOff val="35000"/>
                  </a:srgbClr>
                </a:solidFill>
                <a:highlight>
                  <a:srgbClr val="FFFF00"/>
                </a:highlight>
                <a:latin typeface="Montserrat" panose="00000500000000000000" pitchFamily="2" charset="0"/>
                <a:sym typeface="Cabin Condensed"/>
              </a:rPr>
              <a:t>2022 : Évolution du message </a:t>
            </a:r>
            <a:endParaRPr lang="fr-FR" sz="800" b="1" i="1">
              <a:solidFill>
                <a:srgbClr val="000000">
                  <a:lumMod val="65000"/>
                  <a:lumOff val="35000"/>
                </a:srgbClr>
              </a:solidFill>
              <a:highlight>
                <a:srgbClr val="FFFF00"/>
              </a:highlight>
              <a:latin typeface="Montserrat" panose="00000500000000000000" pitchFamily="2" charset="0"/>
            </a:endParaRPr>
          </a:p>
        </p:txBody>
      </p:sp>
      <p:sp>
        <p:nvSpPr>
          <p:cNvPr id="14" name="ZoneTexte 13">
            <a:extLst>
              <a:ext uri="{FF2B5EF4-FFF2-40B4-BE49-F238E27FC236}">
                <a16:creationId xmlns:a16="http://schemas.microsoft.com/office/drawing/2014/main" id="{AF69A1EC-2FA7-4969-AE3E-B31C7E9FAD93}"/>
              </a:ext>
            </a:extLst>
          </p:cNvPr>
          <p:cNvSpPr txBox="1"/>
          <p:nvPr/>
        </p:nvSpPr>
        <p:spPr>
          <a:xfrm>
            <a:off x="5397954" y="3874416"/>
            <a:ext cx="1744969" cy="190052"/>
          </a:xfrm>
          <a:prstGeom prst="rect">
            <a:avLst/>
          </a:prstGeom>
          <a:noFill/>
        </p:spPr>
        <p:txBody>
          <a:bodyPr wrap="square" rtlCol="0">
            <a:spAutoFit/>
          </a:bodyPr>
          <a:lstStyle/>
          <a:p>
            <a:pPr algn="ctr"/>
            <a:r>
              <a:rPr lang="fr-FR" sz="635" i="1">
                <a:solidFill>
                  <a:srgbClr val="000000">
                    <a:lumMod val="65000"/>
                    <a:lumOff val="35000"/>
                  </a:srgbClr>
                </a:solidFill>
              </a:rPr>
              <a:t>Exemple : IBAN du Guatemala</a:t>
            </a:r>
          </a:p>
        </p:txBody>
      </p:sp>
      <p:sp>
        <p:nvSpPr>
          <p:cNvPr id="15" name="Rectangle 14">
            <a:extLst>
              <a:ext uri="{FF2B5EF4-FFF2-40B4-BE49-F238E27FC236}">
                <a16:creationId xmlns:a16="http://schemas.microsoft.com/office/drawing/2014/main" id="{CC8A3D5B-4743-4496-A4CA-F9D0871C5D91}"/>
              </a:ext>
            </a:extLst>
          </p:cNvPr>
          <p:cNvSpPr/>
          <p:nvPr/>
        </p:nvSpPr>
        <p:spPr>
          <a:xfrm>
            <a:off x="4967690" y="2064959"/>
            <a:ext cx="1723001" cy="136795"/>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11"/>
          </a:p>
        </p:txBody>
      </p:sp>
      <p:pic>
        <p:nvPicPr>
          <p:cNvPr id="16" name="Image 15">
            <a:extLst>
              <a:ext uri="{FF2B5EF4-FFF2-40B4-BE49-F238E27FC236}">
                <a16:creationId xmlns:a16="http://schemas.microsoft.com/office/drawing/2014/main" id="{ECEFEF97-2881-43FE-A944-FC19A20BB62C}"/>
              </a:ext>
            </a:extLst>
          </p:cNvPr>
          <p:cNvPicPr>
            <a:picLocks noChangeAspect="1"/>
          </p:cNvPicPr>
          <p:nvPr/>
        </p:nvPicPr>
        <p:blipFill>
          <a:blip r:embed="rId2"/>
          <a:stretch>
            <a:fillRect/>
          </a:stretch>
        </p:blipFill>
        <p:spPr>
          <a:xfrm>
            <a:off x="4037312" y="1206814"/>
            <a:ext cx="4866350" cy="2857654"/>
          </a:xfrm>
          <a:prstGeom prst="rect">
            <a:avLst/>
          </a:prstGeom>
          <a:ln>
            <a:solidFill>
              <a:schemeClr val="bg2"/>
            </a:solidFill>
          </a:ln>
          <a:effectLst>
            <a:outerShdw blurRad="50800" dist="38100" dir="2700000" algn="tl" rotWithShape="0">
              <a:prstClr val="black">
                <a:alpha val="40000"/>
              </a:prstClr>
            </a:outerShdw>
          </a:effectLst>
        </p:spPr>
      </p:pic>
      <p:pic>
        <p:nvPicPr>
          <p:cNvPr id="17" name="Image 16">
            <a:extLst>
              <a:ext uri="{FF2B5EF4-FFF2-40B4-BE49-F238E27FC236}">
                <a16:creationId xmlns:a16="http://schemas.microsoft.com/office/drawing/2014/main" id="{179A17DC-0224-48DB-A940-A2A1DEFFD5A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Effect>
                      <a14:saturation sat="274000"/>
                    </a14:imgEffect>
                  </a14:imgLayer>
                </a14:imgProps>
              </a:ext>
              <a:ext uri="{28A0092B-C50C-407E-A947-70E740481C1C}">
                <a14:useLocalDpi xmlns:a14="http://schemas.microsoft.com/office/drawing/2010/main" val="0"/>
              </a:ext>
            </a:extLst>
          </a:blip>
          <a:stretch>
            <a:fillRect/>
          </a:stretch>
        </p:blipFill>
        <p:spPr>
          <a:xfrm rot="15969222" flipH="1">
            <a:off x="3962214" y="2126295"/>
            <a:ext cx="694263" cy="694263"/>
          </a:xfrm>
          <a:prstGeom prst="rect">
            <a:avLst/>
          </a:prstGeom>
        </p:spPr>
      </p:pic>
      <p:sp>
        <p:nvSpPr>
          <p:cNvPr id="21" name="Forme libre : forme 20">
            <a:extLst>
              <a:ext uri="{FF2B5EF4-FFF2-40B4-BE49-F238E27FC236}">
                <a16:creationId xmlns:a16="http://schemas.microsoft.com/office/drawing/2014/main" id="{C9EA780A-2D19-46D8-B5DD-AABA6498B4D0}"/>
              </a:ext>
            </a:extLst>
          </p:cNvPr>
          <p:cNvSpPr/>
          <p:nvPr/>
        </p:nvSpPr>
        <p:spPr>
          <a:xfrm>
            <a:off x="4586120" y="2130647"/>
            <a:ext cx="3278181" cy="343667"/>
          </a:xfrm>
          <a:custGeom>
            <a:avLst/>
            <a:gdLst>
              <a:gd name="connsiteX0" fmla="*/ 2258384 w 4044225"/>
              <a:gd name="connsiteY0" fmla="*/ 0 h 343667"/>
              <a:gd name="connsiteX1" fmla="*/ 4044225 w 4044225"/>
              <a:gd name="connsiteY1" fmla="*/ 0 h 343667"/>
              <a:gd name="connsiteX2" fmla="*/ 4044225 w 4044225"/>
              <a:gd name="connsiteY2" fmla="*/ 196381 h 343667"/>
              <a:gd name="connsiteX3" fmla="*/ 2571366 w 4044225"/>
              <a:gd name="connsiteY3" fmla="*/ 196381 h 343667"/>
              <a:gd name="connsiteX4" fmla="*/ 2577503 w 4044225"/>
              <a:gd name="connsiteY4" fmla="*/ 343667 h 343667"/>
              <a:gd name="connsiteX5" fmla="*/ 0 w 4044225"/>
              <a:gd name="connsiteY5" fmla="*/ 343667 h 343667"/>
              <a:gd name="connsiteX6" fmla="*/ 6137 w 4044225"/>
              <a:gd name="connsiteY6" fmla="*/ 147285 h 343667"/>
              <a:gd name="connsiteX7" fmla="*/ 2264521 w 4044225"/>
              <a:gd name="connsiteY7" fmla="*/ 159559 h 343667"/>
              <a:gd name="connsiteX8" fmla="*/ 2258384 w 4044225"/>
              <a:gd name="connsiteY8" fmla="*/ 0 h 34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44225" h="343667">
                <a:moveTo>
                  <a:pt x="2258384" y="0"/>
                </a:moveTo>
                <a:lnTo>
                  <a:pt x="4044225" y="0"/>
                </a:lnTo>
                <a:lnTo>
                  <a:pt x="4044225" y="196381"/>
                </a:lnTo>
                <a:lnTo>
                  <a:pt x="2571366" y="196381"/>
                </a:lnTo>
                <a:lnTo>
                  <a:pt x="2577503" y="343667"/>
                </a:lnTo>
                <a:lnTo>
                  <a:pt x="0" y="343667"/>
                </a:lnTo>
                <a:lnTo>
                  <a:pt x="6137" y="147285"/>
                </a:lnTo>
                <a:lnTo>
                  <a:pt x="2264521" y="159559"/>
                </a:lnTo>
                <a:lnTo>
                  <a:pt x="2258384" y="0"/>
                </a:lnTo>
                <a:close/>
              </a:path>
            </a:pathLst>
          </a:custGeom>
          <a:solidFill>
            <a:srgbClr val="DB0029">
              <a:alpha val="5000"/>
            </a:srgbClr>
          </a:solidFill>
          <a:ln>
            <a:solidFill>
              <a:srgbClr val="DB00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ZoneTexte 21">
            <a:extLst>
              <a:ext uri="{FF2B5EF4-FFF2-40B4-BE49-F238E27FC236}">
                <a16:creationId xmlns:a16="http://schemas.microsoft.com/office/drawing/2014/main" id="{21DB1051-886B-43C1-837A-AA8B0BE9293F}"/>
              </a:ext>
            </a:extLst>
          </p:cNvPr>
          <p:cNvSpPr txBox="1"/>
          <p:nvPr/>
        </p:nvSpPr>
        <p:spPr>
          <a:xfrm flipH="1">
            <a:off x="7193609" y="2287898"/>
            <a:ext cx="56726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a:ln>
                  <a:noFill/>
                </a:ln>
                <a:solidFill>
                  <a:srgbClr val="DB0029"/>
                </a:solidFill>
                <a:effectLst/>
                <a:uLnTx/>
                <a:uFillTx/>
                <a:latin typeface="Ubuntu" panose="020B0504030602030204" pitchFamily="34" charset="0"/>
                <a:ea typeface="+mn-ea"/>
                <a:cs typeface="+mn-cs"/>
              </a:rPr>
              <a:t>NEW</a:t>
            </a:r>
          </a:p>
        </p:txBody>
      </p:sp>
      <p:sp>
        <p:nvSpPr>
          <p:cNvPr id="23" name="Rectangle : coins arrondis 22">
            <a:extLst>
              <a:ext uri="{FF2B5EF4-FFF2-40B4-BE49-F238E27FC236}">
                <a16:creationId xmlns:a16="http://schemas.microsoft.com/office/drawing/2014/main" id="{EDC067FD-0BF6-455A-9F28-66E786C38871}"/>
              </a:ext>
            </a:extLst>
          </p:cNvPr>
          <p:cNvSpPr/>
          <p:nvPr/>
        </p:nvSpPr>
        <p:spPr>
          <a:xfrm>
            <a:off x="7008707" y="122821"/>
            <a:ext cx="919319" cy="440114"/>
          </a:xfrm>
          <a:custGeom>
            <a:avLst/>
            <a:gdLst>
              <a:gd name="connsiteX0" fmla="*/ 0 w 919319"/>
              <a:gd name="connsiteY0" fmla="*/ 23933 h 440114"/>
              <a:gd name="connsiteX1" fmla="*/ 23933 w 919319"/>
              <a:gd name="connsiteY1" fmla="*/ 0 h 440114"/>
              <a:gd name="connsiteX2" fmla="*/ 895386 w 919319"/>
              <a:gd name="connsiteY2" fmla="*/ 0 h 440114"/>
              <a:gd name="connsiteX3" fmla="*/ 919319 w 919319"/>
              <a:gd name="connsiteY3" fmla="*/ 23933 h 440114"/>
              <a:gd name="connsiteX4" fmla="*/ 919319 w 919319"/>
              <a:gd name="connsiteY4" fmla="*/ 416181 h 440114"/>
              <a:gd name="connsiteX5" fmla="*/ 895386 w 919319"/>
              <a:gd name="connsiteY5" fmla="*/ 440114 h 440114"/>
              <a:gd name="connsiteX6" fmla="*/ 23933 w 919319"/>
              <a:gd name="connsiteY6" fmla="*/ 440114 h 440114"/>
              <a:gd name="connsiteX7" fmla="*/ 0 w 919319"/>
              <a:gd name="connsiteY7" fmla="*/ 416181 h 440114"/>
              <a:gd name="connsiteX8" fmla="*/ 0 w 919319"/>
              <a:gd name="connsiteY8" fmla="*/ 23933 h 44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319" h="440114" extrusionOk="0">
                <a:moveTo>
                  <a:pt x="0" y="23933"/>
                </a:moveTo>
                <a:cubicBezTo>
                  <a:pt x="247" y="11435"/>
                  <a:pt x="10835" y="-1844"/>
                  <a:pt x="23933" y="0"/>
                </a:cubicBezTo>
                <a:cubicBezTo>
                  <a:pt x="175362" y="-71286"/>
                  <a:pt x="671096" y="-33515"/>
                  <a:pt x="895386" y="0"/>
                </a:cubicBezTo>
                <a:cubicBezTo>
                  <a:pt x="908852" y="87"/>
                  <a:pt x="919414" y="11378"/>
                  <a:pt x="919319" y="23933"/>
                </a:cubicBezTo>
                <a:cubicBezTo>
                  <a:pt x="925529" y="84026"/>
                  <a:pt x="904226" y="343031"/>
                  <a:pt x="919319" y="416181"/>
                </a:cubicBezTo>
                <a:cubicBezTo>
                  <a:pt x="919253" y="428277"/>
                  <a:pt x="910575" y="441753"/>
                  <a:pt x="895386" y="440114"/>
                </a:cubicBezTo>
                <a:cubicBezTo>
                  <a:pt x="673303" y="513646"/>
                  <a:pt x="274755" y="472296"/>
                  <a:pt x="23933" y="440114"/>
                </a:cubicBezTo>
                <a:cubicBezTo>
                  <a:pt x="10100" y="440278"/>
                  <a:pt x="628" y="428088"/>
                  <a:pt x="0" y="416181"/>
                </a:cubicBezTo>
                <a:cubicBezTo>
                  <a:pt x="-34981" y="262524"/>
                  <a:pt x="32720" y="70203"/>
                  <a:pt x="0" y="23933"/>
                </a:cubicBezTo>
                <a:close/>
              </a:path>
            </a:pathLst>
          </a:custGeom>
          <a:noFill/>
          <a:ln w="3175">
            <a:solidFill>
              <a:srgbClr val="00B050"/>
            </a:solidFill>
            <a:extLst>
              <a:ext uri="{C807C97D-BFC1-408E-A445-0C87EB9F89A2}">
                <ask:lineSketchStyleProps xmlns:ask="http://schemas.microsoft.com/office/drawing/2018/sketchyshapes" sd="2840074279">
                  <a:prstGeom prst="roundRect">
                    <a:avLst>
                      <a:gd name="adj" fmla="val 543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pt-BR" altLang="en-US" sz="1000" i="1">
                <a:solidFill>
                  <a:srgbClr val="00B050"/>
                </a:solidFill>
                <a:highlight>
                  <a:srgbClr val="FFFF00"/>
                </a:highlight>
                <a:latin typeface="Montserrat" panose="00000500000000000000" pitchFamily="2" charset="0"/>
                <a:sym typeface="Cabin Condensed"/>
              </a:rPr>
              <a:t>MAJ</a:t>
            </a:r>
          </a:p>
          <a:p>
            <a:pPr algn="ctr"/>
            <a:r>
              <a:rPr lang="pt-BR" altLang="en-US" sz="1000" i="1">
                <a:solidFill>
                  <a:srgbClr val="00B050"/>
                </a:solidFill>
                <a:highlight>
                  <a:srgbClr val="FFFF00"/>
                </a:highlight>
                <a:latin typeface="Montserrat" panose="00000500000000000000" pitchFamily="2" charset="0"/>
                <a:sym typeface="Cabin Condensed"/>
              </a:rPr>
              <a:t>19/10</a:t>
            </a:r>
            <a:endParaRPr lang="fr-FR" sz="1100">
              <a:highlight>
                <a:srgbClr val="FFFF00"/>
              </a:highlight>
              <a:latin typeface="Montserrat" panose="00000500000000000000" pitchFamily="2" charset="0"/>
            </a:endParaRPr>
          </a:p>
        </p:txBody>
      </p:sp>
    </p:spTree>
    <p:extLst>
      <p:ext uri="{BB962C8B-B14F-4D97-AF65-F5344CB8AC3E}">
        <p14:creationId xmlns:p14="http://schemas.microsoft.com/office/powerpoint/2010/main" val="3139286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p:txBody>
          <a:bodyPr/>
          <a:lstStyle/>
          <a:p>
            <a:r>
              <a:rPr lang="fr-FR" sz="2000" dirty="0"/>
              <a:t>Virements</a:t>
            </a:r>
            <a:endParaRPr lang="fr-FR" dirty="0"/>
          </a:p>
        </p:txBody>
      </p:sp>
      <p:sp>
        <p:nvSpPr>
          <p:cNvPr id="3" name="Espace réservé du texte 2">
            <a:extLst>
              <a:ext uri="{FF2B5EF4-FFF2-40B4-BE49-F238E27FC236}">
                <a16:creationId xmlns:a16="http://schemas.microsoft.com/office/drawing/2014/main" id="{01B6D2DC-F273-4BAC-B9F5-18B395F4C487}"/>
              </a:ext>
            </a:extLst>
          </p:cNvPr>
          <p:cNvSpPr>
            <a:spLocks noGrp="1"/>
          </p:cNvSpPr>
          <p:nvPr>
            <p:ph type="body" sz="quarter" idx="12"/>
          </p:nvPr>
        </p:nvSpPr>
        <p:spPr>
          <a:xfrm>
            <a:off x="487763" y="629028"/>
            <a:ext cx="6861286" cy="288032"/>
          </a:xfrm>
        </p:spPr>
        <p:txBody>
          <a:bodyPr/>
          <a:lstStyle/>
          <a:p>
            <a:r>
              <a:rPr lang="fr-FR" sz="1270">
                <a:solidFill>
                  <a:schemeClr val="tx1"/>
                </a:solidFill>
              </a:rPr>
              <a:t>Ajout bénéficiaire : revue messages si IBAN incomplet ou incorrect</a:t>
            </a:r>
            <a:endParaRPr lang="fr-FR" dirty="0"/>
          </a:p>
        </p:txBody>
      </p:sp>
      <p:grpSp>
        <p:nvGrpSpPr>
          <p:cNvPr id="18" name="Groupe 17">
            <a:extLst>
              <a:ext uri="{FF2B5EF4-FFF2-40B4-BE49-F238E27FC236}">
                <a16:creationId xmlns:a16="http://schemas.microsoft.com/office/drawing/2014/main" id="{51778A53-CFD6-4721-9034-F4323CB385AA}"/>
              </a:ext>
            </a:extLst>
          </p:cNvPr>
          <p:cNvGrpSpPr/>
          <p:nvPr/>
        </p:nvGrpSpPr>
        <p:grpSpPr>
          <a:xfrm>
            <a:off x="7910356" y="14556"/>
            <a:ext cx="1107695" cy="736460"/>
            <a:chOff x="4450463" y="22176"/>
            <a:chExt cx="1107695" cy="736460"/>
          </a:xfrm>
        </p:grpSpPr>
        <p:sp>
          <p:nvSpPr>
            <p:cNvPr id="19" name="ZoneTexte 18">
              <a:extLst>
                <a:ext uri="{FF2B5EF4-FFF2-40B4-BE49-F238E27FC236}">
                  <a16:creationId xmlns:a16="http://schemas.microsoft.com/office/drawing/2014/main" id="{C90C53D1-0E5F-4175-8656-F5C3095D7438}"/>
                </a:ext>
              </a:extLst>
            </p:cNvPr>
            <p:cNvSpPr txBox="1"/>
            <p:nvPr/>
          </p:nvSpPr>
          <p:spPr>
            <a:xfrm rot="20426308">
              <a:off x="4450463" y="347379"/>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abonné </a:t>
              </a:r>
              <a:r>
                <a:rPr kumimoji="0" lang="fr-FR" sz="11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DEI Part</a:t>
              </a:r>
            </a:p>
          </p:txBody>
        </p:sp>
        <p:sp>
          <p:nvSpPr>
            <p:cNvPr id="20" name="ZoneTexte 19">
              <a:extLst>
                <a:ext uri="{FF2B5EF4-FFF2-40B4-BE49-F238E27FC236}">
                  <a16:creationId xmlns:a16="http://schemas.microsoft.com/office/drawing/2014/main" id="{0AED9F31-52D4-40C7-8F5D-035078C05AB1}"/>
                </a:ext>
              </a:extLst>
            </p:cNvPr>
            <p:cNvSpPr txBox="1"/>
            <p:nvPr/>
          </p:nvSpPr>
          <p:spPr>
            <a:xfrm rot="20426308">
              <a:off x="4768320" y="22176"/>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abonné </a:t>
              </a:r>
              <a:r>
                <a:rPr kumimoji="0" lang="fr-FR" sz="11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DEI Pro</a:t>
              </a:r>
            </a:p>
          </p:txBody>
        </p:sp>
      </p:grpSp>
      <p:sp>
        <p:nvSpPr>
          <p:cNvPr id="23" name="Rectangle : coins arrondis 22">
            <a:extLst>
              <a:ext uri="{FF2B5EF4-FFF2-40B4-BE49-F238E27FC236}">
                <a16:creationId xmlns:a16="http://schemas.microsoft.com/office/drawing/2014/main" id="{EDC067FD-0BF6-455A-9F28-66E786C38871}"/>
              </a:ext>
            </a:extLst>
          </p:cNvPr>
          <p:cNvSpPr/>
          <p:nvPr/>
        </p:nvSpPr>
        <p:spPr>
          <a:xfrm>
            <a:off x="7008707" y="122821"/>
            <a:ext cx="919319" cy="440114"/>
          </a:xfrm>
          <a:custGeom>
            <a:avLst/>
            <a:gdLst>
              <a:gd name="connsiteX0" fmla="*/ 0 w 919319"/>
              <a:gd name="connsiteY0" fmla="*/ 23933 h 440114"/>
              <a:gd name="connsiteX1" fmla="*/ 23933 w 919319"/>
              <a:gd name="connsiteY1" fmla="*/ 0 h 440114"/>
              <a:gd name="connsiteX2" fmla="*/ 895386 w 919319"/>
              <a:gd name="connsiteY2" fmla="*/ 0 h 440114"/>
              <a:gd name="connsiteX3" fmla="*/ 919319 w 919319"/>
              <a:gd name="connsiteY3" fmla="*/ 23933 h 440114"/>
              <a:gd name="connsiteX4" fmla="*/ 919319 w 919319"/>
              <a:gd name="connsiteY4" fmla="*/ 416181 h 440114"/>
              <a:gd name="connsiteX5" fmla="*/ 895386 w 919319"/>
              <a:gd name="connsiteY5" fmla="*/ 440114 h 440114"/>
              <a:gd name="connsiteX6" fmla="*/ 23933 w 919319"/>
              <a:gd name="connsiteY6" fmla="*/ 440114 h 440114"/>
              <a:gd name="connsiteX7" fmla="*/ 0 w 919319"/>
              <a:gd name="connsiteY7" fmla="*/ 416181 h 440114"/>
              <a:gd name="connsiteX8" fmla="*/ 0 w 919319"/>
              <a:gd name="connsiteY8" fmla="*/ 23933 h 44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319" h="440114" extrusionOk="0">
                <a:moveTo>
                  <a:pt x="0" y="23933"/>
                </a:moveTo>
                <a:cubicBezTo>
                  <a:pt x="247" y="11435"/>
                  <a:pt x="10835" y="-1844"/>
                  <a:pt x="23933" y="0"/>
                </a:cubicBezTo>
                <a:cubicBezTo>
                  <a:pt x="175362" y="-71286"/>
                  <a:pt x="671096" y="-33515"/>
                  <a:pt x="895386" y="0"/>
                </a:cubicBezTo>
                <a:cubicBezTo>
                  <a:pt x="908852" y="87"/>
                  <a:pt x="919414" y="11378"/>
                  <a:pt x="919319" y="23933"/>
                </a:cubicBezTo>
                <a:cubicBezTo>
                  <a:pt x="925529" y="84026"/>
                  <a:pt x="904226" y="343031"/>
                  <a:pt x="919319" y="416181"/>
                </a:cubicBezTo>
                <a:cubicBezTo>
                  <a:pt x="919253" y="428277"/>
                  <a:pt x="910575" y="441753"/>
                  <a:pt x="895386" y="440114"/>
                </a:cubicBezTo>
                <a:cubicBezTo>
                  <a:pt x="673303" y="513646"/>
                  <a:pt x="274755" y="472296"/>
                  <a:pt x="23933" y="440114"/>
                </a:cubicBezTo>
                <a:cubicBezTo>
                  <a:pt x="10100" y="440278"/>
                  <a:pt x="628" y="428088"/>
                  <a:pt x="0" y="416181"/>
                </a:cubicBezTo>
                <a:cubicBezTo>
                  <a:pt x="-34981" y="262524"/>
                  <a:pt x="32720" y="70203"/>
                  <a:pt x="0" y="23933"/>
                </a:cubicBezTo>
                <a:close/>
              </a:path>
            </a:pathLst>
          </a:custGeom>
          <a:noFill/>
          <a:ln w="3175">
            <a:solidFill>
              <a:srgbClr val="00B050"/>
            </a:solidFill>
            <a:extLst>
              <a:ext uri="{C807C97D-BFC1-408E-A445-0C87EB9F89A2}">
                <ask:lineSketchStyleProps xmlns:ask="http://schemas.microsoft.com/office/drawing/2018/sketchyshapes" sd="2840074279">
                  <a:prstGeom prst="roundRect">
                    <a:avLst>
                      <a:gd name="adj" fmla="val 543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pt-BR" altLang="en-US" sz="1000" i="1">
                <a:solidFill>
                  <a:srgbClr val="00B050"/>
                </a:solidFill>
                <a:highlight>
                  <a:srgbClr val="FFFF00"/>
                </a:highlight>
                <a:latin typeface="Montserrat" panose="00000500000000000000" pitchFamily="2" charset="0"/>
                <a:sym typeface="Cabin Condensed"/>
              </a:rPr>
              <a:t>MAJ</a:t>
            </a:r>
          </a:p>
          <a:p>
            <a:pPr algn="ctr"/>
            <a:r>
              <a:rPr lang="pt-BR" altLang="en-US" sz="1000" i="1">
                <a:solidFill>
                  <a:srgbClr val="00B050"/>
                </a:solidFill>
                <a:highlight>
                  <a:srgbClr val="FFFF00"/>
                </a:highlight>
                <a:latin typeface="Montserrat" panose="00000500000000000000" pitchFamily="2" charset="0"/>
                <a:sym typeface="Cabin Condensed"/>
              </a:rPr>
              <a:t>19/10</a:t>
            </a:r>
            <a:endParaRPr lang="fr-FR" sz="1100">
              <a:highlight>
                <a:srgbClr val="FFFF00"/>
              </a:highlight>
              <a:latin typeface="Montserrat" panose="00000500000000000000" pitchFamily="2" charset="0"/>
            </a:endParaRPr>
          </a:p>
        </p:txBody>
      </p:sp>
      <p:sp>
        <p:nvSpPr>
          <p:cNvPr id="24" name="ZoneTexte 23">
            <a:extLst>
              <a:ext uri="{FF2B5EF4-FFF2-40B4-BE49-F238E27FC236}">
                <a16:creationId xmlns:a16="http://schemas.microsoft.com/office/drawing/2014/main" id="{3DE899A0-2979-4769-A445-0AD8C3E57318}"/>
              </a:ext>
            </a:extLst>
          </p:cNvPr>
          <p:cNvSpPr txBox="1"/>
          <p:nvPr/>
        </p:nvSpPr>
        <p:spPr>
          <a:xfrm>
            <a:off x="1171533" y="4004039"/>
            <a:ext cx="184731" cy="300082"/>
          </a:xfrm>
          <a:prstGeom prst="rect">
            <a:avLst/>
          </a:prstGeom>
          <a:noFill/>
        </p:spPr>
        <p:txBody>
          <a:bodyPr wrap="none" rtlCol="0">
            <a:spAutoFit/>
          </a:bodyPr>
          <a:lstStyle/>
          <a:p>
            <a:pPr defTabSz="685800">
              <a:defRPr/>
            </a:pPr>
            <a:endParaRPr lang="fr-FR" sz="1350" kern="1200">
              <a:solidFill>
                <a:prstClr val="black"/>
              </a:solidFill>
              <a:latin typeface="Calibri" panose="020F0502020204030204"/>
              <a:ea typeface="+mn-ea"/>
              <a:cs typeface="+mn-cs"/>
            </a:endParaRPr>
          </a:p>
        </p:txBody>
      </p:sp>
      <p:sp>
        <p:nvSpPr>
          <p:cNvPr id="25" name="Espace réservé du numéro de diapositive 1">
            <a:extLst>
              <a:ext uri="{FF2B5EF4-FFF2-40B4-BE49-F238E27FC236}">
                <a16:creationId xmlns:a16="http://schemas.microsoft.com/office/drawing/2014/main" id="{63EAF6FE-E574-44A2-9DBD-8CB3D0877597}"/>
              </a:ext>
            </a:extLst>
          </p:cNvPr>
          <p:cNvSpPr txBox="1">
            <a:spLocks/>
          </p:cNvSpPr>
          <p:nvPr/>
        </p:nvSpPr>
        <p:spPr>
          <a:xfrm>
            <a:off x="6958400" y="4832137"/>
            <a:ext cx="2057400" cy="273844"/>
          </a:xfrm>
          <a:prstGeom prst="rect">
            <a:avLst/>
          </a:prstGeom>
        </p:spPr>
        <p:txBody>
          <a:bodyPr vert="horz" lIns="0" tIns="0" rIns="0" bIns="0" rtlCol="0">
            <a:normAutofit/>
          </a:bodyPr>
          <a:lstStyle>
            <a:lvl1pPr marL="0" indent="0" algn="l" defTabSz="685800" rtl="0" eaLnBrk="1" latinLnBrk="0" hangingPunct="1">
              <a:lnSpc>
                <a:spcPct val="100000"/>
              </a:lnSpc>
              <a:spcBef>
                <a:spcPts val="1125"/>
              </a:spcBef>
              <a:buFont typeface="Arial" panose="020B0604020202020204" pitchFamily="34" charset="0"/>
              <a:buNone/>
              <a:defRPr sz="1600" b="1" i="0" kern="1200" baseline="0">
                <a:solidFill>
                  <a:srgbClr val="B24388"/>
                </a:solidFill>
                <a:latin typeface="Arial" panose="020B0604020202020204" pitchFamily="34" charset="0"/>
                <a:ea typeface="+mn-ea"/>
                <a:cs typeface="+mn-cs"/>
              </a:defRPr>
            </a:lvl1pPr>
            <a:lvl2pPr marL="457200" indent="0" algn="l" defTabSz="685800" rtl="0" eaLnBrk="1" latinLnBrk="0" hangingPunct="1">
              <a:lnSpc>
                <a:spcPct val="100000"/>
              </a:lnSpc>
              <a:spcBef>
                <a:spcPts val="975"/>
              </a:spcBef>
              <a:buClr>
                <a:schemeClr val="tx2"/>
              </a:buClr>
              <a:buFont typeface="Wingdings 2" panose="05020102010507070707" pitchFamily="18" charset="2"/>
              <a:buNone/>
              <a:defRPr sz="1200" b="0" kern="1200">
                <a:solidFill>
                  <a:schemeClr val="bg1"/>
                </a:solidFill>
                <a:latin typeface="+mn-lt"/>
                <a:ea typeface="+mn-ea"/>
                <a:cs typeface="+mn-cs"/>
              </a:defRPr>
            </a:lvl2pPr>
            <a:lvl3pPr marL="914400" indent="0" algn="l" defTabSz="685800" rtl="0" eaLnBrk="1" latinLnBrk="0" hangingPunct="1">
              <a:lnSpc>
                <a:spcPct val="100000"/>
              </a:lnSpc>
              <a:spcBef>
                <a:spcPts val="1125"/>
              </a:spcBef>
              <a:buClr>
                <a:schemeClr val="tx2"/>
              </a:buClr>
              <a:buFont typeface="Wingdings 2" panose="05020102010507070707" pitchFamily="18" charset="2"/>
              <a:buNone/>
              <a:defRPr sz="1200" b="0" i="0" kern="1200">
                <a:solidFill>
                  <a:schemeClr val="bg1"/>
                </a:solidFill>
                <a:latin typeface="+mn-lt"/>
                <a:ea typeface="+mn-ea"/>
                <a:cs typeface="+mn-cs"/>
              </a:defRPr>
            </a:lvl3pPr>
            <a:lvl4pPr marL="1371600" indent="0" algn="l" defTabSz="685800" rtl="0" eaLnBrk="1" latinLnBrk="0" hangingPunct="1">
              <a:lnSpc>
                <a:spcPct val="100000"/>
              </a:lnSpc>
              <a:spcBef>
                <a:spcPts val="975"/>
              </a:spcBef>
              <a:buClr>
                <a:schemeClr val="tx1"/>
              </a:buClr>
              <a:buFont typeface="Arial" panose="020B0604020202020204" pitchFamily="34" charset="0"/>
              <a:buNone/>
              <a:defRPr sz="1200" b="0" kern="1200">
                <a:solidFill>
                  <a:schemeClr val="bg1"/>
                </a:solidFill>
                <a:latin typeface="+mn-lt"/>
                <a:ea typeface="+mn-ea"/>
                <a:cs typeface="+mn-cs"/>
              </a:defRPr>
            </a:lvl4pPr>
            <a:lvl5pPr marL="1828800" indent="0" algn="l" defTabSz="685800" rtl="0" eaLnBrk="1" latinLnBrk="0" hangingPunct="1">
              <a:lnSpc>
                <a:spcPct val="100000"/>
              </a:lnSpc>
              <a:spcBef>
                <a:spcPts val="975"/>
              </a:spcBef>
              <a:buClr>
                <a:schemeClr val="tx1"/>
              </a:buClr>
              <a:buFont typeface="Arial" panose="020B0604020202020204" pitchFamily="34" charset="0"/>
              <a:buNone/>
              <a:defRPr sz="1200" b="0" kern="1200">
                <a:solidFill>
                  <a:schemeClr val="bg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r">
              <a:defRPr/>
            </a:pPr>
            <a:fld id="{6FD38B02-D02D-4737-A540-0D1AB839C122}" type="slidenum">
              <a:rPr lang="fr-FR" sz="900" smtClean="0">
                <a:solidFill>
                  <a:srgbClr val="434343"/>
                </a:solidFill>
                <a:latin typeface="Calibri" panose="020F0502020204030204"/>
              </a:rPr>
              <a:pPr algn="r">
                <a:defRPr/>
              </a:pPr>
              <a:t>25</a:t>
            </a:fld>
            <a:endParaRPr lang="fr-FR" sz="900">
              <a:solidFill>
                <a:srgbClr val="434343"/>
              </a:solidFill>
              <a:latin typeface="Calibri" panose="020F0502020204030204"/>
            </a:endParaRPr>
          </a:p>
        </p:txBody>
      </p:sp>
      <p:pic>
        <p:nvPicPr>
          <p:cNvPr id="26" name="Image 25">
            <a:extLst>
              <a:ext uri="{FF2B5EF4-FFF2-40B4-BE49-F238E27FC236}">
                <a16:creationId xmlns:a16="http://schemas.microsoft.com/office/drawing/2014/main" id="{BE2F3393-6D13-4935-950E-F68D162EFFB4}"/>
              </a:ext>
            </a:extLst>
          </p:cNvPr>
          <p:cNvPicPr>
            <a:picLocks noChangeAspect="1"/>
          </p:cNvPicPr>
          <p:nvPr/>
        </p:nvPicPr>
        <p:blipFill>
          <a:blip r:embed="rId2"/>
          <a:stretch>
            <a:fillRect/>
          </a:stretch>
        </p:blipFill>
        <p:spPr>
          <a:xfrm>
            <a:off x="797442" y="1306494"/>
            <a:ext cx="3141905" cy="1783508"/>
          </a:xfrm>
          <a:prstGeom prst="rect">
            <a:avLst/>
          </a:prstGeom>
          <a:ln w="19050">
            <a:noFill/>
            <a:prstDash val="sysDot"/>
          </a:ln>
          <a:effectLst>
            <a:outerShdw blurRad="50800" dist="38100" dir="2700000" algn="tl" rotWithShape="0">
              <a:prstClr val="black">
                <a:alpha val="40000"/>
              </a:prstClr>
            </a:outerShdw>
          </a:effectLst>
        </p:spPr>
      </p:pic>
      <p:pic>
        <p:nvPicPr>
          <p:cNvPr id="27" name="Image 26">
            <a:extLst>
              <a:ext uri="{FF2B5EF4-FFF2-40B4-BE49-F238E27FC236}">
                <a16:creationId xmlns:a16="http://schemas.microsoft.com/office/drawing/2014/main" id="{E7C798C0-ECD5-43DE-9A48-86EFC1DE0CA2}"/>
              </a:ext>
            </a:extLst>
          </p:cNvPr>
          <p:cNvPicPr>
            <a:picLocks noChangeAspect="1"/>
          </p:cNvPicPr>
          <p:nvPr/>
        </p:nvPicPr>
        <p:blipFill>
          <a:blip r:embed="rId3"/>
          <a:stretch>
            <a:fillRect/>
          </a:stretch>
        </p:blipFill>
        <p:spPr>
          <a:xfrm>
            <a:off x="4637691" y="1306494"/>
            <a:ext cx="3194275" cy="1796158"/>
          </a:xfrm>
          <a:prstGeom prst="rect">
            <a:avLst/>
          </a:prstGeom>
          <a:ln w="19050">
            <a:noFill/>
            <a:prstDash val="sysDot"/>
          </a:ln>
          <a:effectLst>
            <a:outerShdw blurRad="50800" dist="38100" dir="2700000" algn="tl" rotWithShape="0">
              <a:prstClr val="black">
                <a:alpha val="40000"/>
              </a:prstClr>
            </a:outerShdw>
          </a:effectLst>
        </p:spPr>
      </p:pic>
      <p:pic>
        <p:nvPicPr>
          <p:cNvPr id="28" name="Image 27">
            <a:extLst>
              <a:ext uri="{FF2B5EF4-FFF2-40B4-BE49-F238E27FC236}">
                <a16:creationId xmlns:a16="http://schemas.microsoft.com/office/drawing/2014/main" id="{D2486B5F-8141-42F0-A3DD-0DC5E0D584B1}"/>
              </a:ext>
            </a:extLst>
          </p:cNvPr>
          <p:cNvPicPr>
            <a:picLocks noChangeAspect="1"/>
          </p:cNvPicPr>
          <p:nvPr/>
        </p:nvPicPr>
        <p:blipFill>
          <a:blip r:embed="rId4"/>
          <a:stretch>
            <a:fillRect/>
          </a:stretch>
        </p:blipFill>
        <p:spPr>
          <a:xfrm>
            <a:off x="5876366" y="3185329"/>
            <a:ext cx="3208540" cy="1815032"/>
          </a:xfrm>
          <a:prstGeom prst="rect">
            <a:avLst/>
          </a:prstGeom>
          <a:ln w="19050">
            <a:noFill/>
            <a:prstDash val="sysDot"/>
          </a:ln>
          <a:effectLst>
            <a:outerShdw blurRad="50800" dist="38100" dir="2700000" algn="tl" rotWithShape="0">
              <a:prstClr val="black">
                <a:alpha val="40000"/>
              </a:prstClr>
            </a:outerShdw>
          </a:effectLst>
        </p:spPr>
      </p:pic>
      <p:sp>
        <p:nvSpPr>
          <p:cNvPr id="29" name="Rectangle : coins arrondis 28">
            <a:extLst>
              <a:ext uri="{FF2B5EF4-FFF2-40B4-BE49-F238E27FC236}">
                <a16:creationId xmlns:a16="http://schemas.microsoft.com/office/drawing/2014/main" id="{B3E83E33-20FA-48BE-AF9A-DB90267C21F9}"/>
              </a:ext>
            </a:extLst>
          </p:cNvPr>
          <p:cNvSpPr/>
          <p:nvPr/>
        </p:nvSpPr>
        <p:spPr>
          <a:xfrm>
            <a:off x="1183793" y="1943663"/>
            <a:ext cx="762459" cy="104068"/>
          </a:xfrm>
          <a:prstGeom prst="roundRect">
            <a:avLst/>
          </a:prstGeom>
          <a:noFill/>
          <a:ln>
            <a:solidFill>
              <a:srgbClr val="DB002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kern="1200">
              <a:solidFill>
                <a:prstClr val="white"/>
              </a:solidFill>
              <a:latin typeface="Calibri" panose="020F0502020204030204"/>
            </a:endParaRPr>
          </a:p>
        </p:txBody>
      </p:sp>
      <p:pic>
        <p:nvPicPr>
          <p:cNvPr id="30" name="Image 29">
            <a:extLst>
              <a:ext uri="{FF2B5EF4-FFF2-40B4-BE49-F238E27FC236}">
                <a16:creationId xmlns:a16="http://schemas.microsoft.com/office/drawing/2014/main" id="{457D66B2-357E-4DA7-A4F7-841AD34F216F}"/>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11200"/>
                    </a14:imgEffect>
                    <a14:imgEffect>
                      <a14:saturation sat="274000"/>
                    </a14:imgEffect>
                  </a14:imgLayer>
                </a14:imgProps>
              </a:ext>
              <a:ext uri="{28A0092B-C50C-407E-A947-70E740481C1C}">
                <a14:useLocalDpi xmlns:a14="http://schemas.microsoft.com/office/drawing/2010/main" val="0"/>
              </a:ext>
            </a:extLst>
          </a:blip>
          <a:stretch>
            <a:fillRect/>
          </a:stretch>
        </p:blipFill>
        <p:spPr>
          <a:xfrm rot="15969222" flipH="1">
            <a:off x="695056" y="1820810"/>
            <a:ext cx="568736" cy="568736"/>
          </a:xfrm>
          <a:prstGeom prst="rect">
            <a:avLst/>
          </a:prstGeom>
        </p:spPr>
      </p:pic>
      <p:sp>
        <p:nvSpPr>
          <p:cNvPr id="31" name="Rectangle : coins arrondis 30">
            <a:extLst>
              <a:ext uri="{FF2B5EF4-FFF2-40B4-BE49-F238E27FC236}">
                <a16:creationId xmlns:a16="http://schemas.microsoft.com/office/drawing/2014/main" id="{4A08AF9E-B623-427D-8DC4-5DC5C7886AD4}"/>
              </a:ext>
            </a:extLst>
          </p:cNvPr>
          <p:cNvSpPr/>
          <p:nvPr/>
        </p:nvSpPr>
        <p:spPr>
          <a:xfrm>
            <a:off x="5028426" y="1943663"/>
            <a:ext cx="780963" cy="109782"/>
          </a:xfrm>
          <a:prstGeom prst="roundRect">
            <a:avLst/>
          </a:prstGeom>
          <a:noFill/>
          <a:ln>
            <a:solidFill>
              <a:srgbClr val="DB002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kern="1200">
              <a:solidFill>
                <a:prstClr val="white"/>
              </a:solidFill>
              <a:latin typeface="Calibri" panose="020F0502020204030204"/>
            </a:endParaRPr>
          </a:p>
        </p:txBody>
      </p:sp>
      <p:pic>
        <p:nvPicPr>
          <p:cNvPr id="32" name="Image 31">
            <a:extLst>
              <a:ext uri="{FF2B5EF4-FFF2-40B4-BE49-F238E27FC236}">
                <a16:creationId xmlns:a16="http://schemas.microsoft.com/office/drawing/2014/main" id="{99A66B45-DB10-4FEC-904E-99F355AAD642}"/>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11200"/>
                    </a14:imgEffect>
                    <a14:imgEffect>
                      <a14:saturation sat="274000"/>
                    </a14:imgEffect>
                  </a14:imgLayer>
                </a14:imgProps>
              </a:ext>
              <a:ext uri="{28A0092B-C50C-407E-A947-70E740481C1C}">
                <a14:useLocalDpi xmlns:a14="http://schemas.microsoft.com/office/drawing/2010/main" val="0"/>
              </a:ext>
            </a:extLst>
          </a:blip>
          <a:stretch>
            <a:fillRect/>
          </a:stretch>
        </p:blipFill>
        <p:spPr>
          <a:xfrm rot="15969222" flipH="1">
            <a:off x="4586124" y="1833701"/>
            <a:ext cx="522139" cy="522139"/>
          </a:xfrm>
          <a:prstGeom prst="rect">
            <a:avLst/>
          </a:prstGeom>
        </p:spPr>
      </p:pic>
      <p:sp>
        <p:nvSpPr>
          <p:cNvPr id="33" name="Rectangle : coins arrondis 32">
            <a:extLst>
              <a:ext uri="{FF2B5EF4-FFF2-40B4-BE49-F238E27FC236}">
                <a16:creationId xmlns:a16="http://schemas.microsoft.com/office/drawing/2014/main" id="{4969449E-1698-41C6-B84F-8F1F2840DD61}"/>
              </a:ext>
            </a:extLst>
          </p:cNvPr>
          <p:cNvSpPr/>
          <p:nvPr/>
        </p:nvSpPr>
        <p:spPr>
          <a:xfrm>
            <a:off x="6291561" y="3830213"/>
            <a:ext cx="970226" cy="100695"/>
          </a:xfrm>
          <a:prstGeom prst="roundRect">
            <a:avLst/>
          </a:prstGeom>
          <a:noFill/>
          <a:ln>
            <a:solidFill>
              <a:srgbClr val="DB002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kern="1200">
              <a:solidFill>
                <a:prstClr val="white"/>
              </a:solidFill>
              <a:latin typeface="Calibri" panose="020F0502020204030204"/>
            </a:endParaRPr>
          </a:p>
        </p:txBody>
      </p:sp>
      <p:pic>
        <p:nvPicPr>
          <p:cNvPr id="34" name="Image 33">
            <a:extLst>
              <a:ext uri="{FF2B5EF4-FFF2-40B4-BE49-F238E27FC236}">
                <a16:creationId xmlns:a16="http://schemas.microsoft.com/office/drawing/2014/main" id="{0FBA91F0-613D-4EDC-9084-8D88A18B59FA}"/>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11200"/>
                    </a14:imgEffect>
                    <a14:imgEffect>
                      <a14:saturation sat="274000"/>
                    </a14:imgEffect>
                  </a14:imgLayer>
                </a14:imgProps>
              </a:ext>
              <a:ext uri="{28A0092B-C50C-407E-A947-70E740481C1C}">
                <a14:useLocalDpi xmlns:a14="http://schemas.microsoft.com/office/drawing/2010/main" val="0"/>
              </a:ext>
            </a:extLst>
          </a:blip>
          <a:stretch>
            <a:fillRect/>
          </a:stretch>
        </p:blipFill>
        <p:spPr>
          <a:xfrm rot="15969222" flipH="1">
            <a:off x="2696624" y="3774433"/>
            <a:ext cx="568736" cy="568736"/>
          </a:xfrm>
          <a:prstGeom prst="rect">
            <a:avLst/>
          </a:prstGeom>
        </p:spPr>
      </p:pic>
      <p:sp>
        <p:nvSpPr>
          <p:cNvPr id="35" name="Rectangle 34">
            <a:extLst>
              <a:ext uri="{FF2B5EF4-FFF2-40B4-BE49-F238E27FC236}">
                <a16:creationId xmlns:a16="http://schemas.microsoft.com/office/drawing/2014/main" id="{AC03C66F-49F5-4F1A-8F7A-F7339D326A7C}"/>
              </a:ext>
            </a:extLst>
          </p:cNvPr>
          <p:cNvSpPr/>
          <p:nvPr/>
        </p:nvSpPr>
        <p:spPr>
          <a:xfrm>
            <a:off x="2161785" y="3515643"/>
            <a:ext cx="3182481" cy="830530"/>
          </a:xfrm>
          <a:prstGeom prst="rect">
            <a:avLst/>
          </a:prstGeom>
          <a:solidFill>
            <a:schemeClr val="bg1"/>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ctr"/>
          <a:lstStyle/>
          <a:p>
            <a:pPr algn="just" defTabSz="674694">
              <a:buClr>
                <a:srgbClr val="B34A8C"/>
              </a:buClr>
              <a:defRPr/>
            </a:pPr>
            <a:endParaRPr lang="fr-FR" sz="800">
              <a:solidFill>
                <a:srgbClr val="000000">
                  <a:lumMod val="65000"/>
                  <a:lumOff val="35000"/>
                </a:srgbClr>
              </a:solidFill>
              <a:latin typeface="Montserrat" panose="00000500000000000000" pitchFamily="2" charset="0"/>
            </a:endParaRPr>
          </a:p>
          <a:p>
            <a:pPr algn="just" defTabSz="674694">
              <a:buClr>
                <a:srgbClr val="B34A8C"/>
              </a:buClr>
              <a:defRPr/>
            </a:pPr>
            <a:r>
              <a:rPr lang="fr-FR" sz="800">
                <a:solidFill>
                  <a:srgbClr val="000000">
                    <a:lumMod val="65000"/>
                    <a:lumOff val="35000"/>
                  </a:srgbClr>
                </a:solidFill>
                <a:latin typeface="Montserrat" panose="00000500000000000000" pitchFamily="2" charset="0"/>
              </a:rPr>
              <a:t>Sur l'écran d'ajout de bénéficiaire, un contrôle de l’IBAN est effectué et un message d’erreur : « </a:t>
            </a:r>
            <a:r>
              <a:rPr lang="fr-FR" sz="800" b="1">
                <a:solidFill>
                  <a:srgbClr val="000000">
                    <a:lumMod val="65000"/>
                    <a:lumOff val="35000"/>
                  </a:srgbClr>
                </a:solidFill>
                <a:latin typeface="Montserrat" panose="00000500000000000000" pitchFamily="2" charset="0"/>
              </a:rPr>
              <a:t>IBAN incomplet ou incorrect </a:t>
            </a:r>
            <a:r>
              <a:rPr lang="fr-FR" sz="800">
                <a:solidFill>
                  <a:srgbClr val="000000">
                    <a:lumMod val="65000"/>
                    <a:lumOff val="35000"/>
                  </a:srgbClr>
                </a:solidFill>
                <a:latin typeface="Montserrat" panose="00000500000000000000" pitchFamily="2" charset="0"/>
              </a:rPr>
              <a:t>» ou « </a:t>
            </a:r>
            <a:r>
              <a:rPr lang="fr-FR" sz="800" b="1">
                <a:solidFill>
                  <a:srgbClr val="000000">
                    <a:lumMod val="65000"/>
                    <a:lumOff val="35000"/>
                  </a:srgbClr>
                </a:solidFill>
                <a:latin typeface="Montserrat" panose="00000500000000000000" pitchFamily="2" charset="0"/>
              </a:rPr>
              <a:t>L’IBAN du bénéficiaire est obligatoire » </a:t>
            </a:r>
            <a:r>
              <a:rPr lang="fr-FR" sz="800">
                <a:solidFill>
                  <a:srgbClr val="000000">
                    <a:lumMod val="65000"/>
                    <a:lumOff val="35000"/>
                  </a:srgbClr>
                </a:solidFill>
                <a:latin typeface="Montserrat" panose="00000500000000000000" pitchFamily="2" charset="0"/>
              </a:rPr>
              <a:t>le cas échéant </a:t>
            </a:r>
          </a:p>
          <a:p>
            <a:pPr algn="r" defTabSz="674694">
              <a:buClr>
                <a:srgbClr val="B34A8C"/>
              </a:buClr>
              <a:defRPr/>
            </a:pPr>
            <a:endParaRPr lang="pt-BR" altLang="en-US" sz="800" i="1">
              <a:solidFill>
                <a:srgbClr val="000000">
                  <a:lumMod val="65000"/>
                  <a:lumOff val="35000"/>
                </a:srgbClr>
              </a:solidFill>
              <a:latin typeface="Montserrat" panose="00000500000000000000" pitchFamily="2" charset="0"/>
              <a:sym typeface="Cabin Condensed"/>
            </a:endParaRPr>
          </a:p>
          <a:p>
            <a:pPr algn="r" defTabSz="674694">
              <a:buClr>
                <a:srgbClr val="B34A8C"/>
              </a:buClr>
              <a:defRPr/>
            </a:pPr>
            <a:r>
              <a:rPr lang="pt-BR" altLang="en-US" sz="800" i="1">
                <a:solidFill>
                  <a:srgbClr val="000000">
                    <a:lumMod val="65000"/>
                    <a:lumOff val="35000"/>
                  </a:srgbClr>
                </a:solidFill>
                <a:latin typeface="Montserrat" panose="00000500000000000000" pitchFamily="2" charset="0"/>
                <a:sym typeface="Cabin Condensed"/>
              </a:rPr>
              <a:t>2022.W3 (18/05)</a:t>
            </a:r>
            <a:endParaRPr lang="fr-FR" sz="800" i="1">
              <a:solidFill>
                <a:srgbClr val="000000">
                  <a:lumMod val="65000"/>
                  <a:lumOff val="35000"/>
                </a:srgbClr>
              </a:solidFill>
              <a:latin typeface="Montserrat" panose="00000500000000000000" pitchFamily="2" charset="0"/>
            </a:endParaRPr>
          </a:p>
        </p:txBody>
      </p:sp>
    </p:spTree>
    <p:extLst>
      <p:ext uri="{BB962C8B-B14F-4D97-AF65-F5344CB8AC3E}">
        <p14:creationId xmlns:p14="http://schemas.microsoft.com/office/powerpoint/2010/main" val="4292966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p:txBody>
          <a:bodyPr/>
          <a:lstStyle/>
          <a:p>
            <a:r>
              <a:rPr lang="fr-FR" sz="2000" dirty="0"/>
              <a:t>Virements : aide utilisateur</a:t>
            </a:r>
          </a:p>
        </p:txBody>
      </p:sp>
      <p:pic>
        <p:nvPicPr>
          <p:cNvPr id="7" name="Image 6">
            <a:extLst>
              <a:ext uri="{FF2B5EF4-FFF2-40B4-BE49-F238E27FC236}">
                <a16:creationId xmlns:a16="http://schemas.microsoft.com/office/drawing/2014/main" id="{6B2AD90F-38F8-43E0-96ED-CBB7470AD53F}"/>
              </a:ext>
            </a:extLst>
          </p:cNvPr>
          <p:cNvPicPr>
            <a:picLocks noChangeAspect="1"/>
          </p:cNvPicPr>
          <p:nvPr/>
        </p:nvPicPr>
        <p:blipFill rotWithShape="1">
          <a:blip r:embed="rId2"/>
          <a:srcRect t="783"/>
          <a:stretch/>
        </p:blipFill>
        <p:spPr>
          <a:xfrm>
            <a:off x="126815" y="1096005"/>
            <a:ext cx="6685114" cy="3103206"/>
          </a:xfrm>
          <a:prstGeom prst="rect">
            <a:avLst/>
          </a:prstGeom>
          <a:ln>
            <a:noFill/>
          </a:ln>
          <a:effectLst>
            <a:outerShdw blurRad="190500" algn="tl" rotWithShape="0">
              <a:srgbClr val="000000">
                <a:alpha val="70000"/>
              </a:srgbClr>
            </a:outerShdw>
          </a:effectLst>
        </p:spPr>
      </p:pic>
      <p:pic>
        <p:nvPicPr>
          <p:cNvPr id="10" name="Graphique 9" descr="Loupe contour">
            <a:extLst>
              <a:ext uri="{FF2B5EF4-FFF2-40B4-BE49-F238E27FC236}">
                <a16:creationId xmlns:a16="http://schemas.microsoft.com/office/drawing/2014/main" id="{3E5A8695-FFE7-4870-B578-F0B7B93E15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74291" y="1993935"/>
            <a:ext cx="607020" cy="607020"/>
          </a:xfrm>
          <a:prstGeom prst="rect">
            <a:avLst/>
          </a:prstGeom>
        </p:spPr>
      </p:pic>
      <p:sp>
        <p:nvSpPr>
          <p:cNvPr id="14" name="ZoneTexte 13">
            <a:extLst>
              <a:ext uri="{FF2B5EF4-FFF2-40B4-BE49-F238E27FC236}">
                <a16:creationId xmlns:a16="http://schemas.microsoft.com/office/drawing/2014/main" id="{D45EEFB6-FF9C-4F41-93C5-80956AD61917}"/>
              </a:ext>
            </a:extLst>
          </p:cNvPr>
          <p:cNvSpPr txBox="1"/>
          <p:nvPr/>
        </p:nvSpPr>
        <p:spPr>
          <a:xfrm rot="20426308">
            <a:off x="7968008" y="120358"/>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abonné </a:t>
            </a:r>
            <a:r>
              <a:rPr kumimoji="0" lang="fr-FR" sz="11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DEI Part</a:t>
            </a:r>
          </a:p>
        </p:txBody>
      </p:sp>
      <p:sp>
        <p:nvSpPr>
          <p:cNvPr id="15" name="ZoneTexte 14">
            <a:extLst>
              <a:ext uri="{FF2B5EF4-FFF2-40B4-BE49-F238E27FC236}">
                <a16:creationId xmlns:a16="http://schemas.microsoft.com/office/drawing/2014/main" id="{F78683AC-DEAF-4401-B0F0-7B4A2B47288C}"/>
              </a:ext>
            </a:extLst>
          </p:cNvPr>
          <p:cNvSpPr txBox="1"/>
          <p:nvPr/>
        </p:nvSpPr>
        <p:spPr>
          <a:xfrm rot="20426308">
            <a:off x="8408982" y="276879"/>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a:ln>
                  <a:noFill/>
                </a:ln>
                <a:solidFill>
                  <a:srgbClr val="000000"/>
                </a:solidFill>
                <a:effectLst/>
                <a:uLnTx/>
                <a:uFillTx/>
                <a:latin typeface="Montserrat" panose="00000500000000000000" pitchFamily="2" charset="0"/>
                <a:cs typeface="Arial"/>
                <a:sym typeface="Arial"/>
              </a:rPr>
              <a:t>abonné </a:t>
            </a:r>
            <a:r>
              <a:rPr kumimoji="0" lang="fr-FR" sz="11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DEI Pro</a:t>
            </a:r>
          </a:p>
        </p:txBody>
      </p:sp>
      <p:sp>
        <p:nvSpPr>
          <p:cNvPr id="8" name="Rectangle 7">
            <a:extLst>
              <a:ext uri="{FF2B5EF4-FFF2-40B4-BE49-F238E27FC236}">
                <a16:creationId xmlns:a16="http://schemas.microsoft.com/office/drawing/2014/main" id="{8C07BB76-2DE9-44B2-9AC8-2A107B5B2EAF}"/>
              </a:ext>
            </a:extLst>
          </p:cNvPr>
          <p:cNvSpPr/>
          <p:nvPr/>
        </p:nvSpPr>
        <p:spPr>
          <a:xfrm>
            <a:off x="5767861" y="3032149"/>
            <a:ext cx="2944007" cy="712537"/>
          </a:xfrm>
          <a:prstGeom prst="rect">
            <a:avLst/>
          </a:prstGeom>
          <a:solidFill>
            <a:schemeClr val="bg1"/>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t"/>
          <a:lstStyle/>
          <a:p>
            <a:pPr algn="just" defTabSz="674694">
              <a:buClr>
                <a:srgbClr val="B34A8C"/>
              </a:buClr>
              <a:defRPr/>
            </a:pPr>
            <a:r>
              <a:rPr lang="fr-FR" sz="800">
                <a:solidFill>
                  <a:srgbClr val="000000">
                    <a:lumMod val="65000"/>
                    <a:lumOff val="35000"/>
                  </a:srgbClr>
                </a:solidFill>
                <a:latin typeface="Montserrat" panose="00000500000000000000" pitchFamily="2" charset="0"/>
              </a:rPr>
              <a:t>Pour simplifier le parcours virement, le client voit un </a:t>
            </a:r>
            <a:r>
              <a:rPr lang="fr-FR" sz="800" err="1">
                <a:solidFill>
                  <a:srgbClr val="000000">
                    <a:lumMod val="65000"/>
                    <a:lumOff val="35000"/>
                  </a:srgbClr>
                </a:solidFill>
                <a:latin typeface="Montserrat" panose="00000500000000000000" pitchFamily="2" charset="0"/>
              </a:rPr>
              <a:t>on-boarding</a:t>
            </a:r>
            <a:r>
              <a:rPr lang="fr-FR" sz="800">
                <a:solidFill>
                  <a:srgbClr val="000000">
                    <a:lumMod val="65000"/>
                    <a:lumOff val="35000"/>
                  </a:srgbClr>
                </a:solidFill>
                <a:latin typeface="Montserrat" panose="00000500000000000000" pitchFamily="2" charset="0"/>
              </a:rPr>
              <a:t> lui expliquant comment démarrer son parcours et étendre la zone cliquable du montant. </a:t>
            </a:r>
          </a:p>
          <a:p>
            <a:pPr algn="just" defTabSz="674694">
              <a:buClr>
                <a:srgbClr val="B34A8C"/>
              </a:buClr>
              <a:defRPr/>
            </a:pPr>
            <a:r>
              <a:rPr lang="fr-FR" sz="800">
                <a:solidFill>
                  <a:srgbClr val="000000">
                    <a:lumMod val="65000"/>
                    <a:lumOff val="35000"/>
                  </a:srgbClr>
                </a:solidFill>
                <a:latin typeface="Montserrat" panose="00000500000000000000" pitchFamily="2" charset="0"/>
              </a:rPr>
              <a:t>La pop-in s’affiche une seule fois.</a:t>
            </a:r>
          </a:p>
          <a:p>
            <a:pPr algn="just" defTabSz="674694">
              <a:buClr>
                <a:srgbClr val="B34A8C"/>
              </a:buClr>
              <a:defRPr/>
            </a:pPr>
            <a:r>
              <a:rPr lang="fr-FR" sz="800">
                <a:solidFill>
                  <a:srgbClr val="000000">
                    <a:lumMod val="65000"/>
                    <a:lumOff val="35000"/>
                  </a:srgbClr>
                </a:solidFill>
                <a:latin typeface="Montserrat" panose="00000500000000000000" pitchFamily="2" charset="0"/>
              </a:rPr>
              <a:t> </a:t>
            </a:r>
          </a:p>
        </p:txBody>
      </p:sp>
    </p:spTree>
    <p:extLst>
      <p:ext uri="{BB962C8B-B14F-4D97-AF65-F5344CB8AC3E}">
        <p14:creationId xmlns:p14="http://schemas.microsoft.com/office/powerpoint/2010/main" val="1190689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p:txBody>
          <a:bodyPr/>
          <a:lstStyle/>
          <a:p>
            <a:r>
              <a:rPr lang="fr-FR" sz="2000" dirty="0"/>
              <a:t>Virements</a:t>
            </a:r>
          </a:p>
        </p:txBody>
      </p:sp>
      <p:sp>
        <p:nvSpPr>
          <p:cNvPr id="3" name="Espace réservé du texte 2">
            <a:extLst>
              <a:ext uri="{FF2B5EF4-FFF2-40B4-BE49-F238E27FC236}">
                <a16:creationId xmlns:a16="http://schemas.microsoft.com/office/drawing/2014/main" id="{01B6D2DC-F273-4BAC-B9F5-18B395F4C487}"/>
              </a:ext>
            </a:extLst>
          </p:cNvPr>
          <p:cNvSpPr>
            <a:spLocks noGrp="1"/>
          </p:cNvSpPr>
          <p:nvPr>
            <p:ph type="body" sz="quarter" idx="12"/>
          </p:nvPr>
        </p:nvSpPr>
        <p:spPr>
          <a:xfrm>
            <a:off x="466822" y="624086"/>
            <a:ext cx="6861286" cy="288032"/>
          </a:xfrm>
        </p:spPr>
        <p:txBody>
          <a:bodyPr/>
          <a:lstStyle/>
          <a:p>
            <a:r>
              <a:rPr lang="fr-FR" sz="1270" dirty="0">
                <a:solidFill>
                  <a:schemeClr val="tx1"/>
                </a:solidFill>
              </a:rPr>
              <a:t>Gestion des périodicités manquantes pour un virement permanent</a:t>
            </a:r>
          </a:p>
          <a:p>
            <a:endParaRPr lang="fr-FR" dirty="0"/>
          </a:p>
        </p:txBody>
      </p:sp>
      <p:pic>
        <p:nvPicPr>
          <p:cNvPr id="7" name="Image 6">
            <a:extLst>
              <a:ext uri="{FF2B5EF4-FFF2-40B4-BE49-F238E27FC236}">
                <a16:creationId xmlns:a16="http://schemas.microsoft.com/office/drawing/2014/main" id="{2FDDCA0A-C567-42C2-9B09-E5888F955D85}"/>
              </a:ext>
            </a:extLst>
          </p:cNvPr>
          <p:cNvPicPr>
            <a:picLocks noChangeAspect="1"/>
          </p:cNvPicPr>
          <p:nvPr/>
        </p:nvPicPr>
        <p:blipFill rotWithShape="1">
          <a:blip r:embed="rId2"/>
          <a:srcRect r="1486"/>
          <a:stretch/>
        </p:blipFill>
        <p:spPr>
          <a:xfrm>
            <a:off x="4466731" y="2222201"/>
            <a:ext cx="3696611" cy="1905963"/>
          </a:xfrm>
          <a:prstGeom prst="rect">
            <a:avLst/>
          </a:prstGeom>
          <a:ln>
            <a:noFill/>
          </a:ln>
          <a:effectLst>
            <a:outerShdw blurRad="190500" algn="tl" rotWithShape="0">
              <a:srgbClr val="000000">
                <a:alpha val="70000"/>
              </a:srgbClr>
            </a:outerShdw>
          </a:effectLst>
        </p:spPr>
      </p:pic>
      <p:pic>
        <p:nvPicPr>
          <p:cNvPr id="9" name="Image 8">
            <a:extLst>
              <a:ext uri="{FF2B5EF4-FFF2-40B4-BE49-F238E27FC236}">
                <a16:creationId xmlns:a16="http://schemas.microsoft.com/office/drawing/2014/main" id="{2226C595-7859-48E6-9EB2-4A797C3CB354}"/>
              </a:ext>
            </a:extLst>
          </p:cNvPr>
          <p:cNvPicPr/>
          <p:nvPr/>
        </p:nvPicPr>
        <p:blipFill>
          <a:blip r:embed="rId3"/>
          <a:stretch>
            <a:fillRect/>
          </a:stretch>
        </p:blipFill>
        <p:spPr>
          <a:xfrm>
            <a:off x="879357" y="2222201"/>
            <a:ext cx="3373175" cy="1905963"/>
          </a:xfrm>
          <a:prstGeom prst="rect">
            <a:avLst/>
          </a:prstGeom>
          <a:ln>
            <a:noFill/>
          </a:ln>
          <a:effectLst>
            <a:outerShdw blurRad="190500" algn="tl" rotWithShape="0">
              <a:srgbClr val="000000">
                <a:alpha val="70000"/>
              </a:srgbClr>
            </a:outerShdw>
          </a:effectLst>
        </p:spPr>
      </p:pic>
      <p:sp>
        <p:nvSpPr>
          <p:cNvPr id="16" name="Rectangle 15">
            <a:extLst>
              <a:ext uri="{FF2B5EF4-FFF2-40B4-BE49-F238E27FC236}">
                <a16:creationId xmlns:a16="http://schemas.microsoft.com/office/drawing/2014/main" id="{D0F07C90-8524-4BB8-9EEB-ED505DD5659A}"/>
              </a:ext>
            </a:extLst>
          </p:cNvPr>
          <p:cNvSpPr/>
          <p:nvPr/>
        </p:nvSpPr>
        <p:spPr>
          <a:xfrm>
            <a:off x="899592" y="974574"/>
            <a:ext cx="7282566" cy="1021116"/>
          </a:xfrm>
          <a:prstGeom prst="rect">
            <a:avLst/>
          </a:prstGeom>
          <a:solidFill>
            <a:schemeClr val="bg1"/>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ctr"/>
          <a:lstStyle/>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800" b="0" i="0"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Un virement qui a été créé </a:t>
            </a:r>
            <a:r>
              <a:rPr kumimoji="0" lang="fr-FR" sz="800" b="0" i="0" u="none" strike="noStrike" kern="0" cap="none" spc="0" normalizeH="0" baseline="0" noProof="0">
                <a:ln>
                  <a:noFill/>
                </a:ln>
                <a:solidFill>
                  <a:srgbClr val="000000">
                    <a:lumMod val="65000"/>
                    <a:lumOff val="35000"/>
                  </a:srgbClr>
                </a:solidFill>
                <a:effectLst/>
                <a:uLnTx/>
                <a:uFillTx/>
                <a:latin typeface="Montserrat" panose="00000500000000000000" pitchFamily="2" charset="0"/>
                <a:cs typeface="Arial"/>
                <a:sym typeface="Arial"/>
              </a:rPr>
              <a:t>hors DEI </a:t>
            </a:r>
            <a:r>
              <a:rPr kumimoji="0" lang="fr-FR" sz="800" b="0" i="0"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(via le poste conseiller) avec une périodicité « Tous les quinze jours », « Tous les 2 mois » ou « Tous les semestres » est désormais identifié dans l'historique avec la périodicité correcte et l’utilisateur peut le modifier, sans être bloqué comme auparavant.</a:t>
            </a:r>
          </a:p>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800" b="0" i="0"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NB : ces nouvelles périodicités ne sont néanmoins pas (encore) proposées à la création d’un virement permanent.</a:t>
            </a:r>
          </a:p>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endParaRPr kumimoji="0" lang="fr-FR" sz="800" b="0" i="0"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endParaRPr>
          </a:p>
          <a:p>
            <a:pPr marL="0" marR="0" lvl="0" indent="0" algn="just" defTabSz="674694" rtl="0" eaLnBrk="1" fontAlgn="auto" latinLnBrk="0" hangingPunct="1">
              <a:lnSpc>
                <a:spcPct val="100000"/>
              </a:lnSpc>
              <a:spcBef>
                <a:spcPts val="0"/>
              </a:spcBef>
              <a:spcAft>
                <a:spcPts val="0"/>
              </a:spcAft>
              <a:buClr>
                <a:srgbClr val="B34A8C"/>
              </a:buClr>
              <a:buSzTx/>
              <a:buFontTx/>
              <a:buNone/>
              <a:tabLst/>
              <a:defRPr/>
            </a:pPr>
            <a:r>
              <a:rPr kumimoji="0" lang="fr-FR" sz="800" b="0" i="0"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rPr>
              <a:t>Attention, si l’échéance d’un virement permanent est déjà passée, il n’est plus possible de modifier la mensualité et la date </a:t>
            </a:r>
            <a:r>
              <a:rPr kumimoji="0" lang="fr-FR" sz="800" b="0" i="0" u="none" strike="noStrike" kern="0" cap="none" spc="0" normalizeH="0" baseline="0" noProof="0">
                <a:ln>
                  <a:noFill/>
                </a:ln>
                <a:solidFill>
                  <a:srgbClr val="000000">
                    <a:lumMod val="65000"/>
                    <a:lumOff val="35000"/>
                  </a:srgbClr>
                </a:solidFill>
                <a:effectLst/>
                <a:uLnTx/>
                <a:uFillTx/>
                <a:latin typeface="Montserrat" panose="00000500000000000000" pitchFamily="2" charset="0"/>
                <a:cs typeface="Arial"/>
                <a:sym typeface="Arial"/>
              </a:rPr>
              <a:t>de fin</a:t>
            </a:r>
            <a:endParaRPr kumimoji="0" lang="fr-FR" sz="800" b="0" i="0" u="none" strike="noStrike" kern="0" cap="none" spc="0" normalizeH="0" baseline="0" noProof="0" dirty="0">
              <a:ln>
                <a:noFill/>
              </a:ln>
              <a:solidFill>
                <a:srgbClr val="000000">
                  <a:lumMod val="65000"/>
                  <a:lumOff val="35000"/>
                </a:srgbClr>
              </a:solidFill>
              <a:effectLst/>
              <a:uLnTx/>
              <a:uFillTx/>
              <a:latin typeface="Montserrat" panose="00000500000000000000" pitchFamily="2" charset="0"/>
              <a:cs typeface="Arial"/>
              <a:sym typeface="Arial"/>
            </a:endParaRPr>
          </a:p>
        </p:txBody>
      </p:sp>
      <p:sp>
        <p:nvSpPr>
          <p:cNvPr id="17" name="Rectangle 16">
            <a:extLst>
              <a:ext uri="{FF2B5EF4-FFF2-40B4-BE49-F238E27FC236}">
                <a16:creationId xmlns:a16="http://schemas.microsoft.com/office/drawing/2014/main" id="{86CB4710-ACE0-44FC-9A5C-77D10559203D}"/>
              </a:ext>
            </a:extLst>
          </p:cNvPr>
          <p:cNvSpPr/>
          <p:nvPr/>
        </p:nvSpPr>
        <p:spPr>
          <a:xfrm>
            <a:off x="3019410" y="3346139"/>
            <a:ext cx="419627" cy="136795"/>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11"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8" name="Rectangle 17">
            <a:extLst>
              <a:ext uri="{FF2B5EF4-FFF2-40B4-BE49-F238E27FC236}">
                <a16:creationId xmlns:a16="http://schemas.microsoft.com/office/drawing/2014/main" id="{B9BDFDB3-BA50-4E1E-A9B4-2E98689F3D0D}"/>
              </a:ext>
            </a:extLst>
          </p:cNvPr>
          <p:cNvSpPr/>
          <p:nvPr/>
        </p:nvSpPr>
        <p:spPr>
          <a:xfrm>
            <a:off x="6774884" y="3285272"/>
            <a:ext cx="428613" cy="142871"/>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11"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13" name="Groupe 12">
            <a:extLst>
              <a:ext uri="{FF2B5EF4-FFF2-40B4-BE49-F238E27FC236}">
                <a16:creationId xmlns:a16="http://schemas.microsoft.com/office/drawing/2014/main" id="{62684B5E-B456-4AA4-BAE1-2CB9693A3FFE}"/>
              </a:ext>
            </a:extLst>
          </p:cNvPr>
          <p:cNvGrpSpPr/>
          <p:nvPr/>
        </p:nvGrpSpPr>
        <p:grpSpPr>
          <a:xfrm>
            <a:off x="7910356" y="14556"/>
            <a:ext cx="1107695" cy="736460"/>
            <a:chOff x="4450463" y="22176"/>
            <a:chExt cx="1107695" cy="736460"/>
          </a:xfrm>
        </p:grpSpPr>
        <p:sp>
          <p:nvSpPr>
            <p:cNvPr id="15" name="ZoneTexte 14">
              <a:extLst>
                <a:ext uri="{FF2B5EF4-FFF2-40B4-BE49-F238E27FC236}">
                  <a16:creationId xmlns:a16="http://schemas.microsoft.com/office/drawing/2014/main" id="{CF2C2175-9BDB-4C6B-8F5E-831DCF7B38A3}"/>
                </a:ext>
              </a:extLst>
            </p:cNvPr>
            <p:cNvSpPr txBox="1"/>
            <p:nvPr/>
          </p:nvSpPr>
          <p:spPr>
            <a:xfrm rot="20426308">
              <a:off x="4450463" y="347379"/>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abonné </a:t>
              </a:r>
              <a:r>
                <a:rPr kumimoji="0" lang="fr-FR" sz="11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DEI Part</a:t>
              </a:r>
            </a:p>
          </p:txBody>
        </p:sp>
        <p:sp>
          <p:nvSpPr>
            <p:cNvPr id="19" name="ZoneTexte 18">
              <a:extLst>
                <a:ext uri="{FF2B5EF4-FFF2-40B4-BE49-F238E27FC236}">
                  <a16:creationId xmlns:a16="http://schemas.microsoft.com/office/drawing/2014/main" id="{6E1DFA22-6C9A-4F2B-8205-274297357C68}"/>
                </a:ext>
              </a:extLst>
            </p:cNvPr>
            <p:cNvSpPr txBox="1"/>
            <p:nvPr/>
          </p:nvSpPr>
          <p:spPr>
            <a:xfrm rot="20426308">
              <a:off x="4768320" y="22176"/>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abonné </a:t>
              </a:r>
              <a:r>
                <a:rPr kumimoji="0" lang="fr-FR" sz="11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DEI Pro</a:t>
              </a:r>
            </a:p>
          </p:txBody>
        </p:sp>
      </p:grpSp>
    </p:spTree>
    <p:extLst>
      <p:ext uri="{BB962C8B-B14F-4D97-AF65-F5344CB8AC3E}">
        <p14:creationId xmlns:p14="http://schemas.microsoft.com/office/powerpoint/2010/main" val="3896525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5D9DEB-17C7-410A-BFE1-B2C6648DEBE3}"/>
              </a:ext>
            </a:extLst>
          </p:cNvPr>
          <p:cNvSpPr>
            <a:spLocks noGrp="1"/>
          </p:cNvSpPr>
          <p:nvPr>
            <p:ph type="title"/>
          </p:nvPr>
        </p:nvSpPr>
        <p:spPr/>
        <p:txBody>
          <a:bodyPr/>
          <a:lstStyle/>
          <a:p>
            <a:r>
              <a:rPr lang="fr-FR" sz="2000" dirty="0">
                <a:latin typeface="Montserrat ExtraBold"/>
              </a:rPr>
              <a:t>Moyens de Paiement</a:t>
            </a:r>
          </a:p>
        </p:txBody>
      </p:sp>
      <p:pic>
        <p:nvPicPr>
          <p:cNvPr id="7" name="Image 7" descr="Une image contenant texte&#10;&#10;Description générée automatiquement">
            <a:extLst>
              <a:ext uri="{FF2B5EF4-FFF2-40B4-BE49-F238E27FC236}">
                <a16:creationId xmlns:a16="http://schemas.microsoft.com/office/drawing/2014/main" id="{C2760DF2-D4F0-4EC6-B996-001EBA64A2FF}"/>
              </a:ext>
            </a:extLst>
          </p:cNvPr>
          <p:cNvPicPr>
            <a:picLocks noChangeAspect="1"/>
          </p:cNvPicPr>
          <p:nvPr/>
        </p:nvPicPr>
        <p:blipFill>
          <a:blip r:embed="rId2"/>
          <a:stretch>
            <a:fillRect/>
          </a:stretch>
        </p:blipFill>
        <p:spPr>
          <a:xfrm>
            <a:off x="907144" y="834039"/>
            <a:ext cx="4487816" cy="3898775"/>
          </a:xfrm>
          <a:prstGeom prst="rect">
            <a:avLst/>
          </a:prstGeom>
          <a:effectLst>
            <a:outerShdw blurRad="50800" dist="38100" dir="2700000" algn="tl" rotWithShape="0">
              <a:prstClr val="black">
                <a:alpha val="40000"/>
              </a:prstClr>
            </a:outerShdw>
          </a:effectLst>
        </p:spPr>
      </p:pic>
      <p:grpSp>
        <p:nvGrpSpPr>
          <p:cNvPr id="12" name="Groupe 11">
            <a:extLst>
              <a:ext uri="{FF2B5EF4-FFF2-40B4-BE49-F238E27FC236}">
                <a16:creationId xmlns:a16="http://schemas.microsoft.com/office/drawing/2014/main" id="{FC1E2C0E-B347-4BDA-9695-89629A5BC0A6}"/>
              </a:ext>
            </a:extLst>
          </p:cNvPr>
          <p:cNvGrpSpPr/>
          <p:nvPr/>
        </p:nvGrpSpPr>
        <p:grpSpPr>
          <a:xfrm>
            <a:off x="5235307" y="1731475"/>
            <a:ext cx="4000500" cy="561864"/>
            <a:chOff x="3933375" y="1197603"/>
            <a:chExt cx="4000500" cy="561864"/>
          </a:xfrm>
        </p:grpSpPr>
        <p:sp>
          <p:nvSpPr>
            <p:cNvPr id="9" name="ZoneTexte 8">
              <a:extLst>
                <a:ext uri="{FF2B5EF4-FFF2-40B4-BE49-F238E27FC236}">
                  <a16:creationId xmlns:a16="http://schemas.microsoft.com/office/drawing/2014/main" id="{0154CFED-9B72-4E83-A765-9CF629780211}"/>
                </a:ext>
              </a:extLst>
            </p:cNvPr>
            <p:cNvSpPr txBox="1"/>
            <p:nvPr/>
          </p:nvSpPr>
          <p:spPr>
            <a:xfrm>
              <a:off x="4991102" y="1197603"/>
              <a:ext cx="2942773" cy="561692"/>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50" b="1">
                  <a:latin typeface="Montserrat" panose="00000500000000000000" pitchFamily="2" charset="0"/>
                </a:rPr>
                <a:t>MES CARTES</a:t>
              </a:r>
            </a:p>
            <a:p>
              <a:r>
                <a:rPr lang="fr-FR" sz="1000">
                  <a:latin typeface="Montserrat" panose="00000500000000000000" pitchFamily="2" charset="0"/>
                </a:rPr>
                <a:t>Détail cartes</a:t>
              </a:r>
            </a:p>
            <a:p>
              <a:r>
                <a:rPr lang="fr-FR" sz="1000">
                  <a:latin typeface="Montserrat" panose="00000500000000000000" pitchFamily="2" charset="0"/>
                </a:rPr>
                <a:t>Pilotage des cartes bancaires en SelfCare</a:t>
              </a:r>
            </a:p>
          </p:txBody>
        </p:sp>
        <p:cxnSp>
          <p:nvCxnSpPr>
            <p:cNvPr id="4" name="Connecteur droit avec flèche 3">
              <a:extLst>
                <a:ext uri="{FF2B5EF4-FFF2-40B4-BE49-F238E27FC236}">
                  <a16:creationId xmlns:a16="http://schemas.microsoft.com/office/drawing/2014/main" id="{8B2A3771-A534-435C-A2B1-EEDE3FD794F8}"/>
                </a:ext>
              </a:extLst>
            </p:cNvPr>
            <p:cNvCxnSpPr>
              <a:cxnSpLocks/>
            </p:cNvCxnSpPr>
            <p:nvPr/>
          </p:nvCxnSpPr>
          <p:spPr>
            <a:xfrm rot="10800000">
              <a:off x="3933375" y="1197603"/>
              <a:ext cx="970641" cy="561864"/>
            </a:xfrm>
            <a:prstGeom prst="bentConnector3">
              <a:avLst>
                <a:gd name="adj1" fmla="val 654"/>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6" name="Connecteur droit avec flèche 3">
            <a:extLst>
              <a:ext uri="{FF2B5EF4-FFF2-40B4-BE49-F238E27FC236}">
                <a16:creationId xmlns:a16="http://schemas.microsoft.com/office/drawing/2014/main" id="{ED2DF714-7466-4693-9EA9-3611284903D5}"/>
              </a:ext>
            </a:extLst>
          </p:cNvPr>
          <p:cNvCxnSpPr>
            <a:cxnSpLocks/>
          </p:cNvCxnSpPr>
          <p:nvPr/>
        </p:nvCxnSpPr>
        <p:spPr>
          <a:xfrm rot="10800000">
            <a:off x="2271490" y="3263346"/>
            <a:ext cx="3452584" cy="667656"/>
          </a:xfrm>
          <a:prstGeom prst="bentConnector3">
            <a:avLst>
              <a:gd name="adj1" fmla="val 184"/>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783ECCEF-59FB-4CC7-95AE-F360AF823AD2}"/>
              </a:ext>
            </a:extLst>
          </p:cNvPr>
          <p:cNvSpPr/>
          <p:nvPr/>
        </p:nvSpPr>
        <p:spPr>
          <a:xfrm>
            <a:off x="899592" y="1671938"/>
            <a:ext cx="449443" cy="171537"/>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95D514BF-D64A-41DD-80E9-C9B3C8C86C5F}"/>
              </a:ext>
            </a:extLst>
          </p:cNvPr>
          <p:cNvSpPr/>
          <p:nvPr/>
        </p:nvSpPr>
        <p:spPr>
          <a:xfrm>
            <a:off x="945860" y="3159492"/>
            <a:ext cx="1153387" cy="171537"/>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AD6FFF3-D086-4C11-911D-11734194D3C8}"/>
              </a:ext>
            </a:extLst>
          </p:cNvPr>
          <p:cNvSpPr/>
          <p:nvPr/>
        </p:nvSpPr>
        <p:spPr>
          <a:xfrm>
            <a:off x="5724074" y="3227060"/>
            <a:ext cx="3216727" cy="900246"/>
          </a:xfrm>
          <a:prstGeom prst="rect">
            <a:avLst/>
          </a:prstGeom>
        </p:spPr>
        <p:txBody>
          <a:bodyPr wrap="square">
            <a:spAutoFit/>
          </a:bodyPr>
          <a:lstStyle/>
          <a:p>
            <a:r>
              <a:rPr lang="fr-FR" sz="1050" b="1">
                <a:latin typeface="Montserrat" panose="00000500000000000000" pitchFamily="2" charset="0"/>
              </a:rPr>
              <a:t>AUTRES MOYENS DE PAIEMENTS</a:t>
            </a:r>
          </a:p>
          <a:p>
            <a:r>
              <a:rPr lang="fr-FR" sz="1000">
                <a:latin typeface="Montserrat" panose="00000500000000000000" pitchFamily="2" charset="0"/>
              </a:rPr>
              <a:t>Renvoi vers DEI part /DEI pro pour :</a:t>
            </a:r>
          </a:p>
          <a:p>
            <a:pPr marL="171450" indent="-171450">
              <a:buFont typeface="Arial" panose="020B0604020202020204" pitchFamily="34" charset="0"/>
              <a:buChar char="•"/>
            </a:pPr>
            <a:r>
              <a:rPr lang="fr-FR" sz="1000">
                <a:latin typeface="Montserrat" panose="00000500000000000000" pitchFamily="2" charset="0"/>
              </a:rPr>
              <a:t>Chèques</a:t>
            </a:r>
          </a:p>
          <a:p>
            <a:pPr marL="171450" indent="-171450">
              <a:buFont typeface="Arial" panose="020B0604020202020204" pitchFamily="34" charset="0"/>
              <a:buChar char="•"/>
            </a:pPr>
            <a:r>
              <a:rPr lang="fr-FR" sz="1000">
                <a:latin typeface="Montserrat" panose="00000500000000000000" pitchFamily="2" charset="0"/>
              </a:rPr>
              <a:t>Prélèvements </a:t>
            </a:r>
          </a:p>
          <a:p>
            <a:pPr marL="171450" lvl="2" indent="-171450">
              <a:buFont typeface="Arial" panose="020B0604020202020204" pitchFamily="34" charset="0"/>
              <a:buChar char="•"/>
            </a:pPr>
            <a:endParaRPr lang="fr-FR" sz="1050">
              <a:latin typeface="Montserrat" panose="00000500000000000000" pitchFamily="2" charset="0"/>
            </a:endParaRPr>
          </a:p>
        </p:txBody>
      </p:sp>
      <p:grpSp>
        <p:nvGrpSpPr>
          <p:cNvPr id="13" name="Groupe 12">
            <a:extLst>
              <a:ext uri="{FF2B5EF4-FFF2-40B4-BE49-F238E27FC236}">
                <a16:creationId xmlns:a16="http://schemas.microsoft.com/office/drawing/2014/main" id="{44747A2D-54CC-49E0-8BF2-677B47434DB2}"/>
              </a:ext>
            </a:extLst>
          </p:cNvPr>
          <p:cNvGrpSpPr/>
          <p:nvPr/>
        </p:nvGrpSpPr>
        <p:grpSpPr>
          <a:xfrm>
            <a:off x="8011399" y="26397"/>
            <a:ext cx="1107695" cy="736460"/>
            <a:chOff x="4470261" y="27154"/>
            <a:chExt cx="1107695" cy="736460"/>
          </a:xfrm>
        </p:grpSpPr>
        <p:sp>
          <p:nvSpPr>
            <p:cNvPr id="14" name="ZoneTexte 13">
              <a:extLst>
                <a:ext uri="{FF2B5EF4-FFF2-40B4-BE49-F238E27FC236}">
                  <a16:creationId xmlns:a16="http://schemas.microsoft.com/office/drawing/2014/main" id="{E79D5304-CDA2-4057-AE44-7F5936F727AE}"/>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15" name="ZoneTexte 14">
              <a:extLst>
                <a:ext uri="{FF2B5EF4-FFF2-40B4-BE49-F238E27FC236}">
                  <a16:creationId xmlns:a16="http://schemas.microsoft.com/office/drawing/2014/main" id="{2B49A5AC-DA0A-428B-BF6A-A0C8C2E90653}"/>
                </a:ext>
              </a:extLst>
            </p:cNvPr>
            <p:cNvSpPr txBox="1"/>
            <p:nvPr/>
          </p:nvSpPr>
          <p:spPr>
            <a:xfrm rot="20426308">
              <a:off x="4788118" y="2715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spTree>
    <p:extLst>
      <p:ext uri="{BB962C8B-B14F-4D97-AF65-F5344CB8AC3E}">
        <p14:creationId xmlns:p14="http://schemas.microsoft.com/office/powerpoint/2010/main" val="20608724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 avec coin arrondi 25">
            <a:extLst>
              <a:ext uri="{FF2B5EF4-FFF2-40B4-BE49-F238E27FC236}">
                <a16:creationId xmlns:a16="http://schemas.microsoft.com/office/drawing/2014/main" id="{289DFB7F-13A2-4BFA-9845-18F3E76035F4}"/>
              </a:ext>
            </a:extLst>
          </p:cNvPr>
          <p:cNvSpPr/>
          <p:nvPr/>
        </p:nvSpPr>
        <p:spPr>
          <a:xfrm>
            <a:off x="236593" y="4382646"/>
            <a:ext cx="8837029" cy="674004"/>
          </a:xfrm>
          <a:prstGeom prst="round1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27377A0C-A65D-4B8F-8D7C-179ACC9C7F14}"/>
              </a:ext>
            </a:extLst>
          </p:cNvPr>
          <p:cNvSpPr>
            <a:spLocks noGrp="1"/>
          </p:cNvSpPr>
          <p:nvPr>
            <p:ph type="title"/>
          </p:nvPr>
        </p:nvSpPr>
        <p:spPr>
          <a:xfrm>
            <a:off x="899592" y="194400"/>
            <a:ext cx="5317256" cy="331012"/>
          </a:xfrm>
        </p:spPr>
        <p:txBody>
          <a:bodyPr/>
          <a:lstStyle/>
          <a:p>
            <a:r>
              <a:rPr lang="fr-FR" sz="2000">
                <a:latin typeface="Montserrat ExtraBold"/>
                <a:cs typeface="Arial"/>
              </a:rPr>
              <a:t>pilotage carte :  Différences carte Visa / carte Visa business </a:t>
            </a:r>
            <a:endParaRPr lang="fr-FR" sz="2000">
              <a:latin typeface="Arial Black"/>
              <a:cs typeface="Arial"/>
            </a:endParaRPr>
          </a:p>
        </p:txBody>
      </p:sp>
      <p:grpSp>
        <p:nvGrpSpPr>
          <p:cNvPr id="30" name="Groupe 29">
            <a:extLst>
              <a:ext uri="{FF2B5EF4-FFF2-40B4-BE49-F238E27FC236}">
                <a16:creationId xmlns:a16="http://schemas.microsoft.com/office/drawing/2014/main" id="{F491352D-635A-420F-B383-588094EF372A}"/>
              </a:ext>
            </a:extLst>
          </p:cNvPr>
          <p:cNvGrpSpPr/>
          <p:nvPr/>
        </p:nvGrpSpPr>
        <p:grpSpPr>
          <a:xfrm>
            <a:off x="8011399" y="26397"/>
            <a:ext cx="1107695" cy="736460"/>
            <a:chOff x="4470261" y="27154"/>
            <a:chExt cx="1107695" cy="736460"/>
          </a:xfrm>
        </p:grpSpPr>
        <p:sp>
          <p:nvSpPr>
            <p:cNvPr id="31" name="ZoneTexte 30">
              <a:extLst>
                <a:ext uri="{FF2B5EF4-FFF2-40B4-BE49-F238E27FC236}">
                  <a16:creationId xmlns:a16="http://schemas.microsoft.com/office/drawing/2014/main" id="{1180A624-7C62-4944-AA29-C654A277C052}"/>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32" name="ZoneTexte 31">
              <a:extLst>
                <a:ext uri="{FF2B5EF4-FFF2-40B4-BE49-F238E27FC236}">
                  <a16:creationId xmlns:a16="http://schemas.microsoft.com/office/drawing/2014/main" id="{76541AC7-60C9-49CA-BBC2-07F3EB85AD37}"/>
                </a:ext>
              </a:extLst>
            </p:cNvPr>
            <p:cNvSpPr txBox="1"/>
            <p:nvPr/>
          </p:nvSpPr>
          <p:spPr>
            <a:xfrm rot="20426308">
              <a:off x="4788118" y="2715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pic>
        <p:nvPicPr>
          <p:cNvPr id="27" name="Graphique 26" descr="Mégaphone1 contour">
            <a:extLst>
              <a:ext uri="{FF2B5EF4-FFF2-40B4-BE49-F238E27FC236}">
                <a16:creationId xmlns:a16="http://schemas.microsoft.com/office/drawing/2014/main" id="{9952F630-45EF-4A1C-8E0D-2DC4C281181E}"/>
              </a:ext>
            </a:extLst>
          </p:cNvPr>
          <p:cNvPicPr>
            <a:picLocks noChangeAspect="1"/>
          </p:cNvPicPr>
          <p:nvPr/>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378" y="4158419"/>
            <a:ext cx="406359" cy="406359"/>
          </a:xfrm>
          <a:prstGeom prst="rect">
            <a:avLst/>
          </a:prstGeom>
        </p:spPr>
      </p:pic>
      <p:sp>
        <p:nvSpPr>
          <p:cNvPr id="4" name="Rectangle 3">
            <a:extLst>
              <a:ext uri="{FF2B5EF4-FFF2-40B4-BE49-F238E27FC236}">
                <a16:creationId xmlns:a16="http://schemas.microsoft.com/office/drawing/2014/main" id="{4BB1B343-9B2C-4DAA-AC2F-1A11539316CF}"/>
              </a:ext>
            </a:extLst>
          </p:cNvPr>
          <p:cNvSpPr/>
          <p:nvPr/>
        </p:nvSpPr>
        <p:spPr>
          <a:xfrm>
            <a:off x="236593" y="4454258"/>
            <a:ext cx="8837029" cy="593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b="1" i="1" kern="1200">
                <a:solidFill>
                  <a:schemeClr val="tx1"/>
                </a:solidFill>
                <a:latin typeface="Montserrat"/>
              </a:rPr>
              <a:t>Le porteur de cartes part et pros peut toutes les voir dans son espace part et/ou pro et agir dessus (</a:t>
            </a:r>
            <a:r>
              <a:rPr lang="fr-FR" sz="800" i="1" kern="1200">
                <a:solidFill>
                  <a:schemeClr val="tx1"/>
                </a:solidFill>
                <a:latin typeface="Montserrat"/>
              </a:rPr>
              <a:t>voir ses plafonds, voir son code, mettre en opposition, …). </a:t>
            </a:r>
          </a:p>
          <a:p>
            <a:r>
              <a:rPr lang="fr-FR" sz="800" i="1" kern="1200">
                <a:solidFill>
                  <a:schemeClr val="tx1"/>
                </a:solidFill>
                <a:latin typeface="Montserrat"/>
              </a:rPr>
              <a:t>Toutefois </a:t>
            </a:r>
            <a:r>
              <a:rPr lang="fr-FR" sz="800" b="1" i="1" kern="1200">
                <a:solidFill>
                  <a:schemeClr val="tx1"/>
                </a:solidFill>
                <a:latin typeface="Montserrat"/>
              </a:rPr>
              <a:t>s’il n’est pas titulaire du compte de rattachement de la carte les restrictions suivantes s’appliquent </a:t>
            </a:r>
            <a:r>
              <a:rPr lang="fr-FR" sz="800" i="1" kern="1200">
                <a:solidFill>
                  <a:schemeClr val="tx1"/>
                </a:solidFill>
                <a:latin typeface="Montserrat"/>
              </a:rPr>
              <a:t>:</a:t>
            </a:r>
          </a:p>
          <a:p>
            <a:pPr marL="536575" lvl="2" indent="-171450">
              <a:buFont typeface="Wingdings" panose="05000000000000000000" pitchFamily="2" charset="2"/>
              <a:buChar char="ü"/>
            </a:pPr>
            <a:r>
              <a:rPr lang="fr-FR" sz="800" i="1" kern="1200">
                <a:solidFill>
                  <a:schemeClr val="tx1"/>
                </a:solidFill>
                <a:latin typeface="Montserrat"/>
              </a:rPr>
              <a:t>Il ne peut pas déverrouiller une carte</a:t>
            </a:r>
          </a:p>
          <a:p>
            <a:pPr marL="536575" lvl="2" indent="-171450">
              <a:buFont typeface="Wingdings" panose="05000000000000000000" pitchFamily="2" charset="2"/>
              <a:buChar char="ü"/>
            </a:pPr>
            <a:r>
              <a:rPr lang="fr-FR" sz="800" i="1" kern="1200">
                <a:solidFill>
                  <a:schemeClr val="tx1"/>
                </a:solidFill>
                <a:latin typeface="Montserrat"/>
              </a:rPr>
              <a:t>Il ne peut pas débloquer une carte bloquée pour les paiements à distance et pour les paiement à l’étranger</a:t>
            </a:r>
          </a:p>
          <a:p>
            <a:pPr marL="536575" lvl="2" indent="-171450">
              <a:buFont typeface="Wingdings" panose="05000000000000000000" pitchFamily="2" charset="2"/>
              <a:buChar char="ü"/>
            </a:pPr>
            <a:r>
              <a:rPr lang="fr-FR" sz="800" i="1" kern="1200">
                <a:solidFill>
                  <a:schemeClr val="tx1"/>
                </a:solidFill>
                <a:latin typeface="Montserrat"/>
              </a:rPr>
              <a:t>Il ne peut pas faire d’augmentation de plafonds</a:t>
            </a:r>
          </a:p>
        </p:txBody>
      </p:sp>
      <p:graphicFrame>
        <p:nvGraphicFramePr>
          <p:cNvPr id="33" name="Tableau 90">
            <a:extLst>
              <a:ext uri="{FF2B5EF4-FFF2-40B4-BE49-F238E27FC236}">
                <a16:creationId xmlns:a16="http://schemas.microsoft.com/office/drawing/2014/main" id="{12EDCA0B-02D4-485D-9190-03056EBF2360}"/>
              </a:ext>
            </a:extLst>
          </p:cNvPr>
          <p:cNvGraphicFramePr>
            <a:graphicFrameLocks noGrp="1"/>
          </p:cNvGraphicFramePr>
          <p:nvPr>
            <p:extLst>
              <p:ext uri="{D42A27DB-BD31-4B8C-83A1-F6EECF244321}">
                <p14:modId xmlns:p14="http://schemas.microsoft.com/office/powerpoint/2010/main" val="3634164858"/>
              </p:ext>
            </p:extLst>
          </p:nvPr>
        </p:nvGraphicFramePr>
        <p:xfrm>
          <a:off x="476737" y="867455"/>
          <a:ext cx="7829596" cy="3452446"/>
        </p:xfrm>
        <a:graphic>
          <a:graphicData uri="http://schemas.openxmlformats.org/drawingml/2006/table">
            <a:tbl>
              <a:tblPr firstRow="1" bandRow="1">
                <a:tableStyleId>{F66A9B51-AE3E-4324-8CB2-79743BB350C3}</a:tableStyleId>
              </a:tblPr>
              <a:tblGrid>
                <a:gridCol w="4952113">
                  <a:extLst>
                    <a:ext uri="{9D8B030D-6E8A-4147-A177-3AD203B41FA5}">
                      <a16:colId xmlns:a16="http://schemas.microsoft.com/office/drawing/2014/main" val="2675655252"/>
                    </a:ext>
                  </a:extLst>
                </a:gridCol>
                <a:gridCol w="1467995">
                  <a:extLst>
                    <a:ext uri="{9D8B030D-6E8A-4147-A177-3AD203B41FA5}">
                      <a16:colId xmlns:a16="http://schemas.microsoft.com/office/drawing/2014/main" val="661764120"/>
                    </a:ext>
                  </a:extLst>
                </a:gridCol>
                <a:gridCol w="1409488">
                  <a:extLst>
                    <a:ext uri="{9D8B030D-6E8A-4147-A177-3AD203B41FA5}">
                      <a16:colId xmlns:a16="http://schemas.microsoft.com/office/drawing/2014/main" val="3998893438"/>
                    </a:ext>
                  </a:extLst>
                </a:gridCol>
              </a:tblGrid>
              <a:tr h="0">
                <a:tc>
                  <a:txBody>
                    <a:bodyPr/>
                    <a:lstStyle/>
                    <a:p>
                      <a:r>
                        <a:rPr lang="fr-FR" sz="1200" b="1">
                          <a:latin typeface="Montserrat" panose="00000500000000000000" pitchFamily="2" charset="0"/>
                        </a:rPr>
                        <a:t>fonctionnalités</a:t>
                      </a:r>
                    </a:p>
                  </a:txBody>
                  <a:tcPr anchor="ctr">
                    <a:noFill/>
                  </a:tcPr>
                </a:tc>
                <a:tc>
                  <a:txBody>
                    <a:bodyPr/>
                    <a:lstStyle/>
                    <a:p>
                      <a:pPr algn="ctr"/>
                      <a:r>
                        <a:rPr lang="fr-FR" sz="1000" b="1">
                          <a:latin typeface="Montserrat"/>
                        </a:rPr>
                        <a:t>CB Visa</a:t>
                      </a:r>
                    </a:p>
                  </a:txBody>
                  <a:tcPr anchor="ctr">
                    <a:solidFill>
                      <a:schemeClr val="bg2">
                        <a:lumMod val="20000"/>
                        <a:lumOff val="80000"/>
                      </a:schemeClr>
                    </a:solidFill>
                  </a:tcPr>
                </a:tc>
                <a:tc>
                  <a:txBody>
                    <a:bodyPr/>
                    <a:lstStyle/>
                    <a:p>
                      <a:pPr lvl="0" algn="ctr">
                        <a:lnSpc>
                          <a:spcPct val="100000"/>
                        </a:lnSpc>
                        <a:spcBef>
                          <a:spcPts val="0"/>
                        </a:spcBef>
                        <a:spcAft>
                          <a:spcPts val="0"/>
                        </a:spcAft>
                        <a:buNone/>
                      </a:pPr>
                      <a:r>
                        <a:rPr lang="fr-FR" sz="1000" b="1" i="0" u="none" strike="noStrike" noProof="0">
                          <a:latin typeface="Montserrat"/>
                        </a:rPr>
                        <a:t>CB Visa</a:t>
                      </a:r>
                      <a:endParaRPr lang="fr-FR" sz="1000" b="1" i="0" u="none" strike="noStrike" noProof="0"/>
                    </a:p>
                    <a:p>
                      <a:pPr lvl="0" algn="ctr">
                        <a:buNone/>
                      </a:pPr>
                      <a:r>
                        <a:rPr lang="fr-FR" sz="1000" b="1">
                          <a:latin typeface="Montserrat"/>
                        </a:rPr>
                        <a:t>business</a:t>
                      </a:r>
                    </a:p>
                  </a:txBody>
                  <a:tcPr anchor="ctr">
                    <a:solidFill>
                      <a:schemeClr val="bg2">
                        <a:lumMod val="20000"/>
                        <a:lumOff val="80000"/>
                      </a:schemeClr>
                    </a:solidFill>
                  </a:tcPr>
                </a:tc>
                <a:extLst>
                  <a:ext uri="{0D108BD9-81ED-4DB2-BD59-A6C34878D82A}">
                    <a16:rowId xmlns:a16="http://schemas.microsoft.com/office/drawing/2014/main" val="279558398"/>
                  </a:ext>
                </a:extLst>
              </a:tr>
              <a:tr h="266060">
                <a:tc>
                  <a:txBody>
                    <a:bodyPr/>
                    <a:lstStyle/>
                    <a:p>
                      <a:r>
                        <a:rPr lang="fr-FR" sz="900">
                          <a:latin typeface="Montserrat"/>
                        </a:rPr>
                        <a:t>Verrouillage temporaire</a:t>
                      </a:r>
                    </a:p>
                  </a:txBody>
                  <a:tcPr anchor="ctr">
                    <a:noFill/>
                  </a:tcPr>
                </a:tc>
                <a:tc>
                  <a:txBody>
                    <a:bodyPr/>
                    <a:lstStyle/>
                    <a:p>
                      <a:pPr algn="ctr"/>
                      <a:r>
                        <a:rPr kumimoji="0" lang="fr-FR" sz="1200" b="1" i="0" u="none" strike="noStrike" kern="1200" cap="none" spc="0" normalizeH="0" baseline="0" noProof="0" dirty="0">
                          <a:ln>
                            <a:noFill/>
                          </a:ln>
                          <a:solidFill>
                            <a:srgbClr val="00B050"/>
                          </a:solidFill>
                          <a:effectLst/>
                          <a:uLnTx/>
                          <a:uFillTx/>
                          <a:latin typeface="Montserrat" panose="00000500000000000000" pitchFamily="2" charset="0"/>
                          <a:ea typeface="+mn-ea"/>
                          <a:cs typeface="+mn-cs"/>
                        </a:rPr>
                        <a:t>ok</a:t>
                      </a:r>
                      <a:endParaRPr lang="fr-FR" sz="1200" dirty="0">
                        <a:latin typeface="Montserrat" panose="00000500000000000000" pitchFamily="2" charset="0"/>
                      </a:endParaRPr>
                    </a:p>
                  </a:txBody>
                  <a:tcPr anchor="ctr">
                    <a:solidFill>
                      <a:schemeClr val="bg2">
                        <a:lumMod val="20000"/>
                        <a:lumOff val="80000"/>
                      </a:schemeClr>
                    </a:solidFill>
                  </a:tcPr>
                </a:tc>
                <a:tc>
                  <a:txBody>
                    <a:bodyPr/>
                    <a:lstStyle/>
                    <a:p>
                      <a:pPr algn="ctr"/>
                      <a:r>
                        <a:rPr kumimoji="0" lang="fr-FR" sz="1200" b="1" i="0" u="none" strike="noStrike" kern="1200" cap="none" spc="0" normalizeH="0" baseline="0" noProof="0">
                          <a:ln>
                            <a:noFill/>
                          </a:ln>
                          <a:solidFill>
                            <a:srgbClr val="00B050"/>
                          </a:solidFill>
                          <a:effectLst/>
                          <a:uLnTx/>
                          <a:uFillTx/>
                          <a:latin typeface="Montserrat" panose="00000500000000000000" pitchFamily="2" charset="0"/>
                          <a:ea typeface="+mn-ea"/>
                          <a:cs typeface="+mn-cs"/>
                        </a:rPr>
                        <a:t>ok</a:t>
                      </a:r>
                      <a:endParaRPr lang="fr-FR" sz="1200">
                        <a:latin typeface="Montserrat" panose="00000500000000000000" pitchFamily="2" charset="0"/>
                      </a:endParaRPr>
                    </a:p>
                  </a:txBody>
                  <a:tcPr anchor="ctr">
                    <a:solidFill>
                      <a:schemeClr val="bg2">
                        <a:lumMod val="20000"/>
                        <a:lumOff val="80000"/>
                      </a:schemeClr>
                    </a:solidFill>
                  </a:tcPr>
                </a:tc>
                <a:extLst>
                  <a:ext uri="{0D108BD9-81ED-4DB2-BD59-A6C34878D82A}">
                    <a16:rowId xmlns:a16="http://schemas.microsoft.com/office/drawing/2014/main" val="2549311966"/>
                  </a:ext>
                </a:extLst>
              </a:tr>
              <a:tr h="267149">
                <a:tc>
                  <a:txBody>
                    <a:bodyPr/>
                    <a:lstStyle/>
                    <a:p>
                      <a:r>
                        <a:rPr lang="fr-FR" sz="900">
                          <a:latin typeface="Montserrat"/>
                        </a:rPr>
                        <a:t>Faire opposition</a:t>
                      </a:r>
                    </a:p>
                  </a:txBody>
                  <a:tcPr anchor="ctr">
                    <a:noFill/>
                  </a:tcPr>
                </a:tc>
                <a:tc>
                  <a:txBody>
                    <a:bodyPr/>
                    <a:lstStyle/>
                    <a:p>
                      <a:pPr algn="ctr"/>
                      <a:r>
                        <a:rPr kumimoji="0" lang="fr-FR" sz="1200" b="1" i="0" u="none" strike="noStrike" kern="1200" cap="none" spc="0" normalizeH="0" baseline="0" noProof="0">
                          <a:ln>
                            <a:noFill/>
                          </a:ln>
                          <a:solidFill>
                            <a:srgbClr val="00B050"/>
                          </a:solidFill>
                          <a:effectLst/>
                          <a:uLnTx/>
                          <a:uFillTx/>
                          <a:latin typeface="Montserrat" panose="00000500000000000000" pitchFamily="2" charset="0"/>
                          <a:ea typeface="+mn-ea"/>
                          <a:cs typeface="+mn-cs"/>
                        </a:rPr>
                        <a:t>ok</a:t>
                      </a:r>
                      <a:endParaRPr lang="fr-FR" sz="1200">
                        <a:latin typeface="Montserrat" panose="00000500000000000000" pitchFamily="2" charset="0"/>
                      </a:endParaRPr>
                    </a:p>
                  </a:txBody>
                  <a:tcPr anchor="ctr">
                    <a:solidFill>
                      <a:schemeClr val="bg2">
                        <a:lumMod val="20000"/>
                        <a:lumOff val="80000"/>
                      </a:schemeClr>
                    </a:solidFill>
                  </a:tcPr>
                </a:tc>
                <a:tc>
                  <a:txBody>
                    <a:bodyPr/>
                    <a:lstStyle/>
                    <a:p>
                      <a:pPr algn="ctr"/>
                      <a:r>
                        <a:rPr kumimoji="0" lang="fr-FR" sz="1200" b="1" i="0" u="none" strike="noStrike" kern="1200" cap="none" spc="0" normalizeH="0" baseline="0" noProof="0">
                          <a:ln>
                            <a:noFill/>
                          </a:ln>
                          <a:solidFill>
                            <a:srgbClr val="00B050"/>
                          </a:solidFill>
                          <a:effectLst/>
                          <a:uLnTx/>
                          <a:uFillTx/>
                          <a:latin typeface="Montserrat" panose="00000500000000000000" pitchFamily="2" charset="0"/>
                          <a:ea typeface="+mn-ea"/>
                          <a:cs typeface="+mn-cs"/>
                        </a:rPr>
                        <a:t>ok</a:t>
                      </a:r>
                      <a:endParaRPr lang="fr-FR" sz="1200">
                        <a:latin typeface="Montserrat" panose="00000500000000000000" pitchFamily="2" charset="0"/>
                      </a:endParaRPr>
                    </a:p>
                  </a:txBody>
                  <a:tcPr anchor="ctr">
                    <a:solidFill>
                      <a:schemeClr val="bg2">
                        <a:lumMod val="20000"/>
                        <a:lumOff val="80000"/>
                      </a:schemeClr>
                    </a:solidFill>
                  </a:tcPr>
                </a:tc>
                <a:extLst>
                  <a:ext uri="{0D108BD9-81ED-4DB2-BD59-A6C34878D82A}">
                    <a16:rowId xmlns:a16="http://schemas.microsoft.com/office/drawing/2014/main" val="708490181"/>
                  </a:ext>
                </a:extLst>
              </a:tr>
              <a:tr h="259434">
                <a:tc>
                  <a:txBody>
                    <a:bodyPr/>
                    <a:lstStyle/>
                    <a:p>
                      <a:r>
                        <a:rPr lang="fr-FR" sz="900">
                          <a:latin typeface="Montserrat"/>
                        </a:rPr>
                        <a:t>Consulter plafonds Paiements / Retraits </a:t>
                      </a:r>
                    </a:p>
                  </a:txBody>
                  <a:tcPr anchor="ctr">
                    <a:noFill/>
                  </a:tcPr>
                </a:tc>
                <a:tc>
                  <a:txBody>
                    <a:bodyPr/>
                    <a:lstStyle/>
                    <a:p>
                      <a:pPr algn="ctr"/>
                      <a:r>
                        <a:rPr kumimoji="0" lang="fr-FR" sz="1200" b="1" i="0" u="none" strike="noStrike" kern="1200" cap="none" spc="0" normalizeH="0" baseline="0" noProof="0">
                          <a:ln>
                            <a:noFill/>
                          </a:ln>
                          <a:solidFill>
                            <a:srgbClr val="00B050"/>
                          </a:solidFill>
                          <a:effectLst/>
                          <a:uLnTx/>
                          <a:uFillTx/>
                          <a:latin typeface="Montserrat" panose="00000500000000000000" pitchFamily="2" charset="0"/>
                          <a:ea typeface="+mn-ea"/>
                          <a:cs typeface="+mn-cs"/>
                        </a:rPr>
                        <a:t>ok</a:t>
                      </a:r>
                      <a:endParaRPr lang="fr-FR" sz="1200" b="0">
                        <a:latin typeface="Montserrat" panose="00000500000000000000" pitchFamily="2" charset="0"/>
                      </a:endParaRPr>
                    </a:p>
                  </a:txBody>
                  <a:tcPr anchor="ctr">
                    <a:solidFill>
                      <a:schemeClr val="bg2">
                        <a:lumMod val="20000"/>
                        <a:lumOff val="80000"/>
                      </a:schemeClr>
                    </a:solidFill>
                  </a:tcPr>
                </a:tc>
                <a:tc>
                  <a:txBody>
                    <a:bodyPr/>
                    <a:lstStyle/>
                    <a:p>
                      <a:pPr algn="ctr"/>
                      <a:r>
                        <a:rPr kumimoji="0" lang="fr-FR" sz="1200" b="1" i="0" u="none" strike="noStrike" kern="1200" cap="none" spc="0" normalizeH="0" baseline="0" noProof="0" dirty="0">
                          <a:ln>
                            <a:noFill/>
                          </a:ln>
                          <a:solidFill>
                            <a:srgbClr val="00B050"/>
                          </a:solidFill>
                          <a:effectLst/>
                          <a:uLnTx/>
                          <a:uFillTx/>
                          <a:latin typeface="Montserrat" panose="00000500000000000000" pitchFamily="2" charset="0"/>
                          <a:ea typeface="+mn-ea"/>
                          <a:cs typeface="+mn-cs"/>
                        </a:rPr>
                        <a:t>ok</a:t>
                      </a:r>
                      <a:endParaRPr lang="fr-FR" sz="1200" dirty="0">
                        <a:latin typeface="Montserrat" panose="00000500000000000000" pitchFamily="2" charset="0"/>
                      </a:endParaRPr>
                    </a:p>
                  </a:txBody>
                  <a:tcPr anchor="ctr">
                    <a:solidFill>
                      <a:schemeClr val="bg2">
                        <a:lumMod val="20000"/>
                        <a:lumOff val="80000"/>
                      </a:schemeClr>
                    </a:solidFill>
                  </a:tcPr>
                </a:tc>
                <a:extLst>
                  <a:ext uri="{0D108BD9-81ED-4DB2-BD59-A6C34878D82A}">
                    <a16:rowId xmlns:a16="http://schemas.microsoft.com/office/drawing/2014/main" val="932432429"/>
                  </a:ext>
                </a:extLst>
              </a:tr>
              <a:tr h="280282">
                <a:tc>
                  <a:txBody>
                    <a:bodyPr/>
                    <a:lstStyle/>
                    <a:p>
                      <a:r>
                        <a:rPr lang="fr-FR" sz="900">
                          <a:latin typeface="Montserrat"/>
                        </a:rPr>
                        <a:t>Gérer plafonds Paiements / Retraits </a:t>
                      </a:r>
                    </a:p>
                  </a:txBody>
                  <a:tcPr anchor="ctr">
                    <a:noFill/>
                  </a:tcPr>
                </a:tc>
                <a:tc>
                  <a:txBody>
                    <a:bodyPr/>
                    <a:lstStyle/>
                    <a:p>
                      <a:pPr algn="ctr"/>
                      <a:r>
                        <a:rPr lang="fr-FR" sz="900" kern="1200" dirty="0">
                          <a:solidFill>
                            <a:schemeClr val="tx1"/>
                          </a:solidFill>
                          <a:latin typeface="Montserrat"/>
                          <a:ea typeface="+mn-ea"/>
                          <a:cs typeface="+mn-cs"/>
                        </a:rPr>
                        <a:t>Renvoi sur appli Banxo</a:t>
                      </a:r>
                    </a:p>
                  </a:txBody>
                  <a:tcPr anchor="ctr">
                    <a:solidFill>
                      <a:schemeClr val="bg2">
                        <a:lumMod val="20000"/>
                        <a:lumOff val="80000"/>
                      </a:schemeClr>
                    </a:solidFill>
                  </a:tcPr>
                </a:tc>
                <a:tc>
                  <a:txBody>
                    <a:bodyPr/>
                    <a:lstStyle/>
                    <a:p>
                      <a:pPr algn="ctr"/>
                      <a:r>
                        <a:rPr lang="fr-FR" sz="1200" b="1" dirty="0">
                          <a:solidFill>
                            <a:srgbClr val="FF0000"/>
                          </a:solidFill>
                          <a:latin typeface="Montserrat" panose="00000500000000000000" pitchFamily="2" charset="0"/>
                        </a:rPr>
                        <a:t>non</a:t>
                      </a:r>
                      <a:endParaRPr lang="fr-FR" sz="1200" kern="1200" dirty="0">
                        <a:solidFill>
                          <a:schemeClr val="tx1"/>
                        </a:solidFill>
                        <a:latin typeface="Montserrat"/>
                        <a:ea typeface="+mn-ea"/>
                        <a:cs typeface="+mn-cs"/>
                      </a:endParaRPr>
                    </a:p>
                  </a:txBody>
                  <a:tcPr anchor="ctr">
                    <a:solidFill>
                      <a:schemeClr val="bg2">
                        <a:lumMod val="20000"/>
                        <a:lumOff val="80000"/>
                      </a:schemeClr>
                    </a:solidFill>
                  </a:tcPr>
                </a:tc>
                <a:extLst>
                  <a:ext uri="{0D108BD9-81ED-4DB2-BD59-A6C34878D82A}">
                    <a16:rowId xmlns:a16="http://schemas.microsoft.com/office/drawing/2014/main" val="1555843143"/>
                  </a:ext>
                </a:extLst>
              </a:tr>
              <a:tr h="304800">
                <a:tc>
                  <a:txBody>
                    <a:bodyPr/>
                    <a:lstStyle/>
                    <a:p>
                      <a:r>
                        <a:rPr lang="fr-FR" sz="900">
                          <a:latin typeface="Montserrat"/>
                        </a:rPr>
                        <a:t>Voir mon code secret</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kern="1200" dirty="0">
                          <a:solidFill>
                            <a:schemeClr val="tx1"/>
                          </a:solidFill>
                          <a:latin typeface="Montserrat"/>
                          <a:ea typeface="+mn-ea"/>
                          <a:cs typeface="+mn-cs"/>
                        </a:rPr>
                        <a:t>Renvoi sur appli Banxo</a:t>
                      </a:r>
                    </a:p>
                  </a:txBody>
                  <a:tcPr anchor="ctr">
                    <a:solidFill>
                      <a:schemeClr val="bg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kern="1200" dirty="0">
                          <a:solidFill>
                            <a:schemeClr val="tx1"/>
                          </a:solidFill>
                          <a:latin typeface="Montserrat"/>
                          <a:ea typeface="+mn-ea"/>
                          <a:cs typeface="+mn-cs"/>
                        </a:rPr>
                        <a:t>Renvoi sur appli Banxo</a:t>
                      </a:r>
                    </a:p>
                  </a:txBody>
                  <a:tcPr anchor="ctr">
                    <a:solidFill>
                      <a:schemeClr val="bg2">
                        <a:lumMod val="20000"/>
                        <a:lumOff val="80000"/>
                      </a:schemeClr>
                    </a:solidFill>
                  </a:tcPr>
                </a:tc>
                <a:extLst>
                  <a:ext uri="{0D108BD9-81ED-4DB2-BD59-A6C34878D82A}">
                    <a16:rowId xmlns:a16="http://schemas.microsoft.com/office/drawing/2014/main" val="3579630677"/>
                  </a:ext>
                </a:extLst>
              </a:tr>
              <a:tr h="296315">
                <a:tc>
                  <a:txBody>
                    <a:bodyPr/>
                    <a:lstStyle/>
                    <a:p>
                      <a:r>
                        <a:rPr lang="fr-FR" sz="900">
                          <a:latin typeface="Montserrat"/>
                        </a:rPr>
                        <a:t>Paiements à distance</a:t>
                      </a:r>
                    </a:p>
                  </a:txBody>
                  <a:tcPr anchor="ctr">
                    <a:noFill/>
                  </a:tcPr>
                </a:tc>
                <a:tc>
                  <a:txBody>
                    <a:bodyPr/>
                    <a:lstStyle/>
                    <a:p>
                      <a:pPr algn="ctr"/>
                      <a:r>
                        <a:rPr kumimoji="0" lang="fr-FR" sz="1200" b="1" i="0" u="none" strike="noStrike" kern="1200" cap="none" spc="0" normalizeH="0" baseline="0" noProof="0" dirty="0">
                          <a:ln>
                            <a:noFill/>
                          </a:ln>
                          <a:solidFill>
                            <a:srgbClr val="00B050"/>
                          </a:solidFill>
                          <a:effectLst/>
                          <a:uLnTx/>
                          <a:uFillTx/>
                          <a:latin typeface="Montserrat" panose="00000500000000000000" pitchFamily="2" charset="0"/>
                          <a:ea typeface="+mn-ea"/>
                          <a:cs typeface="+mn-cs"/>
                        </a:rPr>
                        <a:t>ok</a:t>
                      </a:r>
                      <a:endParaRPr lang="fr-FR" sz="1200" dirty="0">
                        <a:latin typeface="Montserrat" panose="00000500000000000000" pitchFamily="2" charset="0"/>
                      </a:endParaRPr>
                    </a:p>
                  </a:txBody>
                  <a:tcPr anchor="ctr">
                    <a:solidFill>
                      <a:schemeClr val="bg2">
                        <a:lumMod val="20000"/>
                        <a:lumOff val="80000"/>
                      </a:schemeClr>
                    </a:solidFill>
                  </a:tcPr>
                </a:tc>
                <a:tc>
                  <a:txBody>
                    <a:bodyPr/>
                    <a:lstStyle/>
                    <a:p>
                      <a:pPr algn="ctr"/>
                      <a:r>
                        <a:rPr kumimoji="0" lang="fr-FR" sz="1200" b="1" i="0" u="none" strike="noStrike" kern="1200" cap="none" spc="0" normalizeH="0" baseline="0" noProof="0">
                          <a:ln>
                            <a:noFill/>
                          </a:ln>
                          <a:solidFill>
                            <a:srgbClr val="00B050"/>
                          </a:solidFill>
                          <a:effectLst/>
                          <a:uLnTx/>
                          <a:uFillTx/>
                          <a:latin typeface="Montserrat" panose="00000500000000000000" pitchFamily="2" charset="0"/>
                          <a:ea typeface="+mn-ea"/>
                          <a:cs typeface="+mn-cs"/>
                        </a:rPr>
                        <a:t>ok</a:t>
                      </a:r>
                      <a:endParaRPr lang="fr-FR" sz="1200">
                        <a:latin typeface="Montserrat" panose="00000500000000000000" pitchFamily="2" charset="0"/>
                      </a:endParaRPr>
                    </a:p>
                  </a:txBody>
                  <a:tcPr anchor="ctr">
                    <a:solidFill>
                      <a:schemeClr val="bg2">
                        <a:lumMod val="20000"/>
                        <a:lumOff val="80000"/>
                      </a:schemeClr>
                    </a:solidFill>
                  </a:tcPr>
                </a:tc>
                <a:extLst>
                  <a:ext uri="{0D108BD9-81ED-4DB2-BD59-A6C34878D82A}">
                    <a16:rowId xmlns:a16="http://schemas.microsoft.com/office/drawing/2014/main" val="376552732"/>
                  </a:ext>
                </a:extLst>
              </a:tr>
              <a:tr h="297543">
                <a:tc>
                  <a:txBody>
                    <a:bodyPr/>
                    <a:lstStyle/>
                    <a:p>
                      <a:r>
                        <a:rPr lang="fr-FR" sz="900">
                          <a:latin typeface="Montserrat"/>
                        </a:rPr>
                        <a:t>Paiements / Retraits à l’étranger</a:t>
                      </a:r>
                    </a:p>
                  </a:txBody>
                  <a:tcPr anchor="ctr">
                    <a:noFill/>
                  </a:tcPr>
                </a:tc>
                <a:tc>
                  <a:txBody>
                    <a:bodyPr/>
                    <a:lstStyle/>
                    <a:p>
                      <a:pPr algn="ctr"/>
                      <a:r>
                        <a:rPr kumimoji="0" lang="fr-FR" sz="1200" b="1" i="0" u="none" strike="noStrike" kern="1200" cap="none" spc="0" normalizeH="0" baseline="0" noProof="0">
                          <a:ln>
                            <a:noFill/>
                          </a:ln>
                          <a:solidFill>
                            <a:srgbClr val="00B050"/>
                          </a:solidFill>
                          <a:effectLst/>
                          <a:uLnTx/>
                          <a:uFillTx/>
                          <a:latin typeface="Montserrat" panose="00000500000000000000" pitchFamily="2" charset="0"/>
                          <a:ea typeface="+mn-ea"/>
                          <a:cs typeface="+mn-cs"/>
                        </a:rPr>
                        <a:t>ok</a:t>
                      </a:r>
                      <a:endParaRPr lang="fr-FR" sz="1200" dirty="0">
                        <a:latin typeface="Montserrat" panose="00000500000000000000" pitchFamily="2" charset="0"/>
                      </a:endParaRPr>
                    </a:p>
                  </a:txBody>
                  <a:tcPr anchor="ctr">
                    <a:solidFill>
                      <a:schemeClr val="bg2">
                        <a:lumMod val="20000"/>
                        <a:lumOff val="80000"/>
                      </a:schemeClr>
                    </a:solidFill>
                  </a:tcPr>
                </a:tc>
                <a:tc>
                  <a:txBody>
                    <a:bodyPr/>
                    <a:lstStyle/>
                    <a:p>
                      <a:pPr algn="ctr"/>
                      <a:r>
                        <a:rPr kumimoji="0" lang="fr-FR" sz="1200" b="1" i="0" u="none" strike="noStrike" kern="1200" cap="none" spc="0" normalizeH="0" baseline="0" noProof="0">
                          <a:ln>
                            <a:noFill/>
                          </a:ln>
                          <a:solidFill>
                            <a:srgbClr val="00B050"/>
                          </a:solidFill>
                          <a:effectLst/>
                          <a:uLnTx/>
                          <a:uFillTx/>
                          <a:latin typeface="Montserrat" panose="00000500000000000000" pitchFamily="2" charset="0"/>
                          <a:ea typeface="+mn-ea"/>
                          <a:cs typeface="+mn-cs"/>
                        </a:rPr>
                        <a:t>ok</a:t>
                      </a:r>
                      <a:endParaRPr lang="fr-FR" sz="1200" dirty="0">
                        <a:latin typeface="Montserrat" panose="00000500000000000000" pitchFamily="2" charset="0"/>
                      </a:endParaRPr>
                    </a:p>
                  </a:txBody>
                  <a:tcPr anchor="ctr">
                    <a:solidFill>
                      <a:schemeClr val="bg2">
                        <a:lumMod val="20000"/>
                        <a:lumOff val="80000"/>
                      </a:schemeClr>
                    </a:solidFill>
                  </a:tcPr>
                </a:tc>
                <a:extLst>
                  <a:ext uri="{0D108BD9-81ED-4DB2-BD59-A6C34878D82A}">
                    <a16:rowId xmlns:a16="http://schemas.microsoft.com/office/drawing/2014/main" val="3069825493"/>
                  </a:ext>
                </a:extLst>
              </a:tr>
              <a:tr h="304800">
                <a:tc>
                  <a:txBody>
                    <a:bodyPr/>
                    <a:lstStyle/>
                    <a:p>
                      <a:r>
                        <a:rPr lang="fr-FR" sz="900">
                          <a:latin typeface="Montserrat"/>
                        </a:rPr>
                        <a:t>Assurances et assistance</a:t>
                      </a:r>
                    </a:p>
                  </a:txBody>
                  <a:tcPr anchor="ctr">
                    <a:noFill/>
                  </a:tcPr>
                </a:tc>
                <a:tc>
                  <a:txBody>
                    <a:bodyPr/>
                    <a:lstStyle/>
                    <a:p>
                      <a:pPr algn="ctr"/>
                      <a:r>
                        <a:rPr kumimoji="0" lang="fr-FR" sz="1200" b="1" i="0" u="none" strike="noStrike" kern="1200" cap="none" spc="0" normalizeH="0" baseline="0" noProof="0">
                          <a:ln>
                            <a:noFill/>
                          </a:ln>
                          <a:solidFill>
                            <a:srgbClr val="00B050"/>
                          </a:solidFill>
                          <a:effectLst/>
                          <a:uLnTx/>
                          <a:uFillTx/>
                          <a:latin typeface="Montserrat" panose="00000500000000000000" pitchFamily="2" charset="0"/>
                          <a:ea typeface="+mn-ea"/>
                          <a:cs typeface="+mn-cs"/>
                        </a:rPr>
                        <a:t>ok</a:t>
                      </a:r>
                      <a:endParaRPr lang="fr-FR" sz="1200">
                        <a:latin typeface="Montserrat" panose="00000500000000000000" pitchFamily="2" charset="0"/>
                      </a:endParaRPr>
                    </a:p>
                  </a:txBody>
                  <a:tcPr anchor="ctr">
                    <a:solidFill>
                      <a:schemeClr val="bg2">
                        <a:lumMod val="20000"/>
                        <a:lumOff val="80000"/>
                      </a:schemeClr>
                    </a:solidFill>
                  </a:tcPr>
                </a:tc>
                <a:tc>
                  <a:txBody>
                    <a:bodyPr/>
                    <a:lstStyle/>
                    <a:p>
                      <a:pPr algn="ctr"/>
                      <a:r>
                        <a:rPr kumimoji="0" lang="fr-FR" sz="1200" b="1" i="0" u="none" strike="noStrike" kern="1200" cap="none" spc="0" normalizeH="0" baseline="0" noProof="0">
                          <a:ln>
                            <a:noFill/>
                          </a:ln>
                          <a:solidFill>
                            <a:srgbClr val="00B050"/>
                          </a:solidFill>
                          <a:effectLst/>
                          <a:uLnTx/>
                          <a:uFillTx/>
                          <a:latin typeface="Montserrat" panose="00000500000000000000" pitchFamily="2" charset="0"/>
                          <a:ea typeface="+mn-ea"/>
                          <a:cs typeface="+mn-cs"/>
                        </a:rPr>
                        <a:t>ok</a:t>
                      </a:r>
                      <a:endParaRPr lang="fr-FR" sz="1200" dirty="0">
                        <a:latin typeface="Montserrat" panose="00000500000000000000" pitchFamily="2" charset="0"/>
                      </a:endParaRPr>
                    </a:p>
                  </a:txBody>
                  <a:tcPr anchor="ctr">
                    <a:solidFill>
                      <a:schemeClr val="bg2">
                        <a:lumMod val="20000"/>
                        <a:lumOff val="80000"/>
                      </a:schemeClr>
                    </a:solidFill>
                  </a:tcPr>
                </a:tc>
                <a:extLst>
                  <a:ext uri="{0D108BD9-81ED-4DB2-BD59-A6C34878D82A}">
                    <a16:rowId xmlns:a16="http://schemas.microsoft.com/office/drawing/2014/main" val="2913353041"/>
                  </a:ext>
                </a:extLst>
              </a:tr>
              <a:tr h="283028">
                <a:tc>
                  <a:txBody>
                    <a:bodyPr/>
                    <a:lstStyle/>
                    <a:p>
                      <a:r>
                        <a:rPr lang="fr-FR" sz="900">
                          <a:latin typeface="Montserrat"/>
                        </a:rPr>
                        <a:t>Caractéristiques de ma carte</a:t>
                      </a:r>
                    </a:p>
                  </a:txBody>
                  <a:tcPr anchor="ctr">
                    <a:noFill/>
                  </a:tcPr>
                </a:tc>
                <a:tc>
                  <a:txBody>
                    <a:bodyPr/>
                    <a:lstStyle/>
                    <a:p>
                      <a:pPr algn="ctr"/>
                      <a:r>
                        <a:rPr kumimoji="0" lang="fr-FR" sz="1200" b="1" i="0" u="none" strike="noStrike" kern="1200" cap="none" spc="0" normalizeH="0" baseline="0" noProof="0">
                          <a:ln>
                            <a:noFill/>
                          </a:ln>
                          <a:solidFill>
                            <a:srgbClr val="00B050"/>
                          </a:solidFill>
                          <a:effectLst/>
                          <a:uLnTx/>
                          <a:uFillTx/>
                          <a:latin typeface="Montserrat" panose="00000500000000000000" pitchFamily="2" charset="0"/>
                          <a:ea typeface="+mn-ea"/>
                          <a:cs typeface="+mn-cs"/>
                        </a:rPr>
                        <a:t>ok</a:t>
                      </a:r>
                      <a:endParaRPr lang="fr-FR" sz="1200">
                        <a:latin typeface="Montserrat" panose="00000500000000000000" pitchFamily="2" charset="0"/>
                      </a:endParaRPr>
                    </a:p>
                  </a:txBody>
                  <a:tcPr anchor="ctr">
                    <a:solidFill>
                      <a:schemeClr val="bg2">
                        <a:lumMod val="20000"/>
                        <a:lumOff val="80000"/>
                      </a:schemeClr>
                    </a:solidFill>
                  </a:tcPr>
                </a:tc>
                <a:tc>
                  <a:txBody>
                    <a:bodyPr/>
                    <a:lstStyle/>
                    <a:p>
                      <a:pPr algn="ctr"/>
                      <a:r>
                        <a:rPr kumimoji="0" lang="fr-FR" sz="1200" b="1" i="0" u="none" strike="noStrike" kern="1200" cap="none" spc="0" normalizeH="0" baseline="0" noProof="0" dirty="0">
                          <a:ln>
                            <a:noFill/>
                          </a:ln>
                          <a:solidFill>
                            <a:srgbClr val="00B050"/>
                          </a:solidFill>
                          <a:effectLst/>
                          <a:uLnTx/>
                          <a:uFillTx/>
                          <a:latin typeface="Montserrat" panose="00000500000000000000" pitchFamily="2" charset="0"/>
                          <a:ea typeface="+mn-ea"/>
                          <a:cs typeface="+mn-cs"/>
                        </a:rPr>
                        <a:t>ok</a:t>
                      </a:r>
                      <a:endParaRPr lang="fr-FR" sz="1200" dirty="0">
                        <a:latin typeface="Montserrat" panose="00000500000000000000" pitchFamily="2" charset="0"/>
                      </a:endParaRPr>
                    </a:p>
                  </a:txBody>
                  <a:tcPr anchor="ctr">
                    <a:solidFill>
                      <a:schemeClr val="bg2">
                        <a:lumMod val="20000"/>
                        <a:lumOff val="80000"/>
                      </a:schemeClr>
                    </a:solidFill>
                  </a:tcPr>
                </a:tc>
                <a:extLst>
                  <a:ext uri="{0D108BD9-81ED-4DB2-BD59-A6C34878D82A}">
                    <a16:rowId xmlns:a16="http://schemas.microsoft.com/office/drawing/2014/main" val="3408086417"/>
                  </a:ext>
                </a:extLst>
              </a:tr>
              <a:tr h="280275">
                <a:tc>
                  <a:txBody>
                    <a:bodyPr/>
                    <a:lstStyle/>
                    <a:p>
                      <a:r>
                        <a:rPr lang="fr-FR" sz="900">
                          <a:latin typeface="Montserrat"/>
                        </a:rPr>
                        <a:t>Offres partenaires Visa*</a:t>
                      </a:r>
                    </a:p>
                    <a:p>
                      <a:pPr marL="0" marR="0" lvl="0" indent="0" algn="r" defTabSz="914400" rtl="0" eaLnBrk="1" fontAlgn="auto" latinLnBrk="0" hangingPunct="1">
                        <a:lnSpc>
                          <a:spcPct val="100000"/>
                        </a:lnSpc>
                        <a:spcBef>
                          <a:spcPts val="0"/>
                        </a:spcBef>
                        <a:spcAft>
                          <a:spcPts val="0"/>
                        </a:spcAft>
                        <a:buClrTx/>
                        <a:buSzTx/>
                        <a:buFontTx/>
                        <a:buNone/>
                        <a:tabLst/>
                        <a:defRPr/>
                      </a:pPr>
                      <a:r>
                        <a:rPr lang="fr-FR" sz="600" i="1">
                          <a:latin typeface="Montserrat" panose="00000500000000000000" pitchFamily="2" charset="0"/>
                        </a:rPr>
                        <a:t>*Cartes éligibles</a:t>
                      </a:r>
                    </a:p>
                  </a:txBody>
                  <a:tcPr anchor="ctr">
                    <a:noFill/>
                  </a:tcPr>
                </a:tc>
                <a:tc>
                  <a:txBody>
                    <a:bodyPr/>
                    <a:lstStyle/>
                    <a:p>
                      <a:pPr algn="ctr"/>
                      <a:r>
                        <a:rPr lang="fr-FR" sz="1200" b="1" kern="1200" dirty="0">
                          <a:solidFill>
                            <a:srgbClr val="00B050"/>
                          </a:solidFill>
                          <a:latin typeface="Montserrat" panose="00000500000000000000" pitchFamily="2" charset="0"/>
                          <a:ea typeface="+mn-ea"/>
                          <a:cs typeface="+mn-cs"/>
                        </a:rPr>
                        <a:t>ok</a:t>
                      </a:r>
                      <a:endParaRPr lang="fr-FR" sz="1200" i="1" dirty="0">
                        <a:latin typeface="Montserrat" panose="00000500000000000000" pitchFamily="2" charset="0"/>
                      </a:endParaRPr>
                    </a:p>
                  </a:txBody>
                  <a:tcPr anchor="b">
                    <a:solidFill>
                      <a:schemeClr val="bg2">
                        <a:lumMod val="20000"/>
                        <a:lumOff val="80000"/>
                      </a:schemeClr>
                    </a:solidFill>
                  </a:tcPr>
                </a:tc>
                <a:tc>
                  <a:txBody>
                    <a:bodyPr/>
                    <a:lstStyle/>
                    <a:p>
                      <a:pPr algn="ctr"/>
                      <a:r>
                        <a:rPr lang="fr-FR" sz="1200" b="1" dirty="0">
                          <a:solidFill>
                            <a:srgbClr val="FF0000"/>
                          </a:solidFill>
                          <a:latin typeface="Montserrat" panose="00000500000000000000" pitchFamily="2" charset="0"/>
                        </a:rPr>
                        <a:t>non</a:t>
                      </a:r>
                      <a:endParaRPr lang="fr-FR" sz="1200" dirty="0">
                        <a:latin typeface="Montserrat" panose="00000500000000000000" pitchFamily="2" charset="0"/>
                      </a:endParaRPr>
                    </a:p>
                  </a:txBody>
                  <a:tcPr anchor="ctr">
                    <a:solidFill>
                      <a:schemeClr val="bg2">
                        <a:lumMod val="20000"/>
                        <a:lumOff val="80000"/>
                      </a:schemeClr>
                    </a:solidFill>
                  </a:tcPr>
                </a:tc>
                <a:extLst>
                  <a:ext uri="{0D108BD9-81ED-4DB2-BD59-A6C34878D82A}">
                    <a16:rowId xmlns:a16="http://schemas.microsoft.com/office/drawing/2014/main" val="3748753669"/>
                  </a:ext>
                </a:extLst>
              </a:tr>
            </a:tbl>
          </a:graphicData>
        </a:graphic>
      </p:graphicFrame>
    </p:spTree>
    <p:extLst>
      <p:ext uri="{BB962C8B-B14F-4D97-AF65-F5344CB8AC3E}">
        <p14:creationId xmlns:p14="http://schemas.microsoft.com/office/powerpoint/2010/main" val="676009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Image 7">
            <a:extLst>
              <a:ext uri="{FF2B5EF4-FFF2-40B4-BE49-F238E27FC236}">
                <a16:creationId xmlns:a16="http://schemas.microsoft.com/office/drawing/2014/main" id="{681C52E3-2FBB-4BB0-95DB-DFE8048EA4C5}"/>
              </a:ext>
            </a:extLst>
          </p:cNvPr>
          <p:cNvPicPr>
            <a:picLocks noChangeAspect="1"/>
          </p:cNvPicPr>
          <p:nvPr/>
        </p:nvPicPr>
        <p:blipFill>
          <a:blip r:embed="rId2"/>
          <a:srcRect/>
          <a:stretch/>
        </p:blipFill>
        <p:spPr>
          <a:xfrm>
            <a:off x="8886" y="1254501"/>
            <a:ext cx="4315482" cy="3209763"/>
          </a:xfrm>
          <a:prstGeom prst="rect">
            <a:avLst/>
          </a:prstGeom>
          <a:effectLst>
            <a:outerShdw blurRad="50800" dist="38100" dir="2700000" algn="tl" rotWithShape="0">
              <a:prstClr val="black">
                <a:alpha val="40000"/>
              </a:prstClr>
            </a:outerShdw>
          </a:effectLst>
        </p:spPr>
      </p:pic>
      <p:pic>
        <p:nvPicPr>
          <p:cNvPr id="44" name="Image 7">
            <a:extLst>
              <a:ext uri="{FF2B5EF4-FFF2-40B4-BE49-F238E27FC236}">
                <a16:creationId xmlns:a16="http://schemas.microsoft.com/office/drawing/2014/main" id="{9AF4811F-5845-4EB5-AEFC-4785B487D38B}"/>
              </a:ext>
            </a:extLst>
          </p:cNvPr>
          <p:cNvPicPr>
            <a:picLocks noChangeAspect="1"/>
          </p:cNvPicPr>
          <p:nvPr/>
        </p:nvPicPr>
        <p:blipFill rotWithShape="1">
          <a:blip r:embed="rId3"/>
          <a:srcRect/>
          <a:stretch/>
        </p:blipFill>
        <p:spPr>
          <a:xfrm>
            <a:off x="3455556" y="840056"/>
            <a:ext cx="2048127" cy="4038651"/>
          </a:xfrm>
          <a:prstGeom prst="rect">
            <a:avLst/>
          </a:prstGeom>
          <a:ln>
            <a:solidFill>
              <a:schemeClr val="tx1"/>
            </a:solidFill>
          </a:ln>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DDB98B26-B282-4F57-8F22-B6B6F545FDD7}"/>
              </a:ext>
            </a:extLst>
          </p:cNvPr>
          <p:cNvSpPr/>
          <p:nvPr/>
        </p:nvSpPr>
        <p:spPr>
          <a:xfrm>
            <a:off x="5938932" y="2144420"/>
            <a:ext cx="1556132" cy="507831"/>
          </a:xfrm>
          <a:prstGeom prst="rect">
            <a:avLst/>
          </a:prstGeom>
          <a:solidFill>
            <a:schemeClr val="bg1"/>
          </a:solidFill>
        </p:spPr>
        <p:txBody>
          <a:bodyPr wrap="square">
            <a:spAutoFit/>
          </a:bodyPr>
          <a:lstStyle/>
          <a:p>
            <a:pPr algn="ctr"/>
            <a:r>
              <a:rPr lang="fr-FR" sz="900">
                <a:latin typeface="Montserrat" panose="00000500000000000000" pitchFamily="2" charset="0"/>
              </a:rPr>
              <a:t>Voir mon code secret : </a:t>
            </a:r>
            <a:r>
              <a:rPr lang="fr-FR" sz="900" err="1">
                <a:latin typeface="Montserrat" panose="00000500000000000000" pitchFamily="2" charset="0"/>
              </a:rPr>
              <a:t>Popin</a:t>
            </a:r>
            <a:r>
              <a:rPr lang="fr-FR" sz="900">
                <a:latin typeface="Montserrat" panose="00000500000000000000" pitchFamily="2" charset="0"/>
              </a:rPr>
              <a:t> pour télécharger l’application mobile*</a:t>
            </a:r>
            <a:endParaRPr lang="fr-FR" sz="700">
              <a:latin typeface="Montserrat" panose="00000500000000000000" pitchFamily="2" charset="0"/>
            </a:endParaRPr>
          </a:p>
        </p:txBody>
      </p:sp>
      <p:cxnSp>
        <p:nvCxnSpPr>
          <p:cNvPr id="24" name="Connecteur droit avec flèche 23">
            <a:extLst>
              <a:ext uri="{FF2B5EF4-FFF2-40B4-BE49-F238E27FC236}">
                <a16:creationId xmlns:a16="http://schemas.microsoft.com/office/drawing/2014/main" id="{93C75C6E-93CF-4E8D-B4BF-07F6E767658B}"/>
              </a:ext>
            </a:extLst>
          </p:cNvPr>
          <p:cNvCxnSpPr>
            <a:cxnSpLocks/>
            <a:endCxn id="4" idx="1"/>
          </p:cNvCxnSpPr>
          <p:nvPr/>
        </p:nvCxnSpPr>
        <p:spPr>
          <a:xfrm flipV="1">
            <a:off x="5180947" y="2142490"/>
            <a:ext cx="2241455" cy="860417"/>
          </a:xfrm>
          <a:prstGeom prst="bentConnector3">
            <a:avLst>
              <a:gd name="adj1" fmla="val 37422"/>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 avec coin arrondi 25">
            <a:extLst>
              <a:ext uri="{FF2B5EF4-FFF2-40B4-BE49-F238E27FC236}">
                <a16:creationId xmlns:a16="http://schemas.microsoft.com/office/drawing/2014/main" id="{5DCE738A-CFE5-49AA-A45E-89C135431EFB}"/>
              </a:ext>
            </a:extLst>
          </p:cNvPr>
          <p:cNvSpPr/>
          <p:nvPr/>
        </p:nvSpPr>
        <p:spPr>
          <a:xfrm>
            <a:off x="5741431" y="396594"/>
            <a:ext cx="2659029" cy="1224249"/>
          </a:xfrm>
          <a:prstGeom prst="round1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562E5BAF-2EB5-41A1-8C1C-68A2538AC9F8}"/>
              </a:ext>
            </a:extLst>
          </p:cNvPr>
          <p:cNvSpPr/>
          <p:nvPr/>
        </p:nvSpPr>
        <p:spPr>
          <a:xfrm rot="16200000">
            <a:off x="7841039" y="1982906"/>
            <a:ext cx="1789412" cy="200055"/>
          </a:xfrm>
          <a:prstGeom prst="rect">
            <a:avLst/>
          </a:prstGeom>
          <a:solidFill>
            <a:schemeClr val="bg1"/>
          </a:solidFill>
        </p:spPr>
        <p:txBody>
          <a:bodyPr wrap="square">
            <a:spAutoFit/>
          </a:bodyPr>
          <a:lstStyle/>
          <a:p>
            <a:r>
              <a:rPr lang="fr-FR" sz="700" i="1">
                <a:latin typeface="Montserrat" panose="00000500000000000000" pitchFamily="2" charset="0"/>
              </a:rPr>
              <a:t>* Si utilisateur est connecté sur PC</a:t>
            </a:r>
            <a:endParaRPr lang="fr-FR" sz="700" i="1"/>
          </a:p>
        </p:txBody>
      </p:sp>
      <p:sp>
        <p:nvSpPr>
          <p:cNvPr id="2" name="Titre 1">
            <a:extLst>
              <a:ext uri="{FF2B5EF4-FFF2-40B4-BE49-F238E27FC236}">
                <a16:creationId xmlns:a16="http://schemas.microsoft.com/office/drawing/2014/main" id="{2F5D9DEB-17C7-410A-BFE1-B2C6648DEBE3}"/>
              </a:ext>
            </a:extLst>
          </p:cNvPr>
          <p:cNvSpPr>
            <a:spLocks noGrp="1"/>
          </p:cNvSpPr>
          <p:nvPr>
            <p:ph type="title"/>
          </p:nvPr>
        </p:nvSpPr>
        <p:spPr/>
        <p:txBody>
          <a:bodyPr/>
          <a:lstStyle/>
          <a:p>
            <a:r>
              <a:rPr lang="fr-FR" sz="2000" dirty="0">
                <a:latin typeface="Montserrat ExtraBold"/>
              </a:rPr>
              <a:t>Pilotage carte Business </a:t>
            </a:r>
          </a:p>
        </p:txBody>
      </p:sp>
      <p:sp>
        <p:nvSpPr>
          <p:cNvPr id="10" name="ZoneTexte 9">
            <a:extLst>
              <a:ext uri="{FF2B5EF4-FFF2-40B4-BE49-F238E27FC236}">
                <a16:creationId xmlns:a16="http://schemas.microsoft.com/office/drawing/2014/main" id="{C8181A5B-ABDF-44C0-A8F1-7065A912CBEB}"/>
              </a:ext>
            </a:extLst>
          </p:cNvPr>
          <p:cNvSpPr txBox="1"/>
          <p:nvPr/>
        </p:nvSpPr>
        <p:spPr>
          <a:xfrm>
            <a:off x="5823979" y="770301"/>
            <a:ext cx="2659029" cy="646331"/>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92075" indent="-92075">
              <a:buFont typeface="Calibri" panose="020F0502020204030204" pitchFamily="34" charset="0"/>
              <a:buChar char="‐"/>
            </a:pPr>
            <a:r>
              <a:rPr lang="fr-FR" sz="900" dirty="0">
                <a:latin typeface="Montserrat" panose="00000500000000000000" pitchFamily="2" charset="0"/>
              </a:rPr>
              <a:t>Verrouillage temporaire</a:t>
            </a:r>
          </a:p>
          <a:p>
            <a:pPr marL="92075" indent="-92075">
              <a:buFont typeface="Calibri" panose="020F0502020204030204" pitchFamily="34" charset="0"/>
              <a:buChar char="‐"/>
            </a:pPr>
            <a:r>
              <a:rPr lang="fr-FR" sz="900" dirty="0">
                <a:latin typeface="Montserrat" panose="00000500000000000000" pitchFamily="2" charset="0"/>
              </a:rPr>
              <a:t>Opposition</a:t>
            </a:r>
          </a:p>
          <a:p>
            <a:pPr marL="92075" indent="-92075">
              <a:buFont typeface="Calibri" panose="020F0502020204030204" pitchFamily="34" charset="0"/>
              <a:buChar char="‐"/>
            </a:pPr>
            <a:r>
              <a:rPr lang="fr-FR" sz="900" b="1" dirty="0">
                <a:latin typeface="Montserrat" panose="00000500000000000000" pitchFamily="2" charset="0"/>
              </a:rPr>
              <a:t>Consulter</a:t>
            </a:r>
            <a:r>
              <a:rPr lang="fr-FR" sz="900" dirty="0">
                <a:latin typeface="Montserrat" panose="00000500000000000000" pitchFamily="2" charset="0"/>
              </a:rPr>
              <a:t> (uniquement) les plafonds carte</a:t>
            </a:r>
          </a:p>
          <a:p>
            <a:pPr marL="92075" indent="-92075">
              <a:buFont typeface="Calibri" panose="020F0502020204030204" pitchFamily="34" charset="0"/>
              <a:buChar char="‐"/>
            </a:pPr>
            <a:r>
              <a:rPr lang="fr-FR" sz="900" dirty="0">
                <a:latin typeface="Montserrat" panose="00000500000000000000" pitchFamily="2" charset="0"/>
              </a:rPr>
              <a:t>Voir code secret (renvoi vers appli)</a:t>
            </a:r>
          </a:p>
        </p:txBody>
      </p:sp>
      <p:sp>
        <p:nvSpPr>
          <p:cNvPr id="19" name="Rectangle 18">
            <a:extLst>
              <a:ext uri="{FF2B5EF4-FFF2-40B4-BE49-F238E27FC236}">
                <a16:creationId xmlns:a16="http://schemas.microsoft.com/office/drawing/2014/main" id="{E362209E-7127-4088-BCE3-C6A357A27B38}"/>
              </a:ext>
            </a:extLst>
          </p:cNvPr>
          <p:cNvSpPr/>
          <p:nvPr/>
        </p:nvSpPr>
        <p:spPr>
          <a:xfrm>
            <a:off x="5745108" y="443529"/>
            <a:ext cx="3429450" cy="400110"/>
          </a:xfrm>
          <a:prstGeom prst="rect">
            <a:avLst/>
          </a:prstGeom>
        </p:spPr>
        <p:txBody>
          <a:bodyPr wrap="square">
            <a:spAutoFit/>
          </a:bodyPr>
          <a:lstStyle/>
          <a:p>
            <a:r>
              <a:rPr lang="fr-FR" sz="1000" b="1">
                <a:latin typeface="Montserrat" panose="00000500000000000000" pitchFamily="2" charset="0"/>
              </a:rPr>
              <a:t>CB BUSINESS </a:t>
            </a:r>
          </a:p>
          <a:p>
            <a:r>
              <a:rPr lang="fr-FR" sz="1000" b="1">
                <a:latin typeface="Montserrat" panose="00000500000000000000" pitchFamily="2" charset="0"/>
              </a:rPr>
              <a:t>FONCTIONS SELFCARE :</a:t>
            </a:r>
            <a:endParaRPr lang="fr-FR" sz="1000"/>
          </a:p>
        </p:txBody>
      </p:sp>
      <p:pic>
        <p:nvPicPr>
          <p:cNvPr id="35" name="Image 34">
            <a:extLst>
              <a:ext uri="{FF2B5EF4-FFF2-40B4-BE49-F238E27FC236}">
                <a16:creationId xmlns:a16="http://schemas.microsoft.com/office/drawing/2014/main" id="{5DE8A481-F647-424E-A0BF-89FE9BF56445}"/>
              </a:ext>
            </a:extLst>
          </p:cNvPr>
          <p:cNvPicPr>
            <a:picLocks noChangeAspect="1"/>
          </p:cNvPicPr>
          <p:nvPr/>
        </p:nvPicPr>
        <p:blipFill>
          <a:blip r:embed="rId4"/>
          <a:srcRect/>
          <a:stretch/>
        </p:blipFill>
        <p:spPr>
          <a:xfrm>
            <a:off x="6672325" y="3284956"/>
            <a:ext cx="1328633" cy="2455446"/>
          </a:xfrm>
          <a:prstGeom prst="rect">
            <a:avLst/>
          </a:prstGeom>
          <a:ln>
            <a:solidFill>
              <a:srgbClr val="A6A6A6"/>
            </a:solidFill>
          </a:ln>
          <a:effectLst>
            <a:outerShdw blurRad="50800" dist="38100" dir="2700000" algn="tl" rotWithShape="0">
              <a:prstClr val="black">
                <a:alpha val="40000"/>
              </a:prstClr>
            </a:outerShdw>
          </a:effectLst>
        </p:spPr>
      </p:pic>
      <p:cxnSp>
        <p:nvCxnSpPr>
          <p:cNvPr id="15" name="Connecteur droit avec flèche 14">
            <a:extLst>
              <a:ext uri="{FF2B5EF4-FFF2-40B4-BE49-F238E27FC236}">
                <a16:creationId xmlns:a16="http://schemas.microsoft.com/office/drawing/2014/main" id="{7E941DDA-EEBF-40B0-9F12-82D7074DCA50}"/>
              </a:ext>
            </a:extLst>
          </p:cNvPr>
          <p:cNvCxnSpPr>
            <a:cxnSpLocks/>
          </p:cNvCxnSpPr>
          <p:nvPr/>
        </p:nvCxnSpPr>
        <p:spPr>
          <a:xfrm>
            <a:off x="4324368" y="4220666"/>
            <a:ext cx="2410261"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B7FD7F6B-9125-437B-BA3C-6A878E318304}"/>
              </a:ext>
            </a:extLst>
          </p:cNvPr>
          <p:cNvCxnSpPr>
            <a:cxnSpLocks/>
          </p:cNvCxnSpPr>
          <p:nvPr/>
        </p:nvCxnSpPr>
        <p:spPr>
          <a:xfrm flipH="1">
            <a:off x="5412257" y="1644435"/>
            <a:ext cx="411722" cy="49805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4" name="Image 3">
            <a:extLst>
              <a:ext uri="{FF2B5EF4-FFF2-40B4-BE49-F238E27FC236}">
                <a16:creationId xmlns:a16="http://schemas.microsoft.com/office/drawing/2014/main" id="{5C59D7A2-8DE0-4070-9902-5AD97EE7E764}"/>
              </a:ext>
            </a:extLst>
          </p:cNvPr>
          <p:cNvPicPr>
            <a:picLocks noChangeAspect="1"/>
          </p:cNvPicPr>
          <p:nvPr/>
        </p:nvPicPr>
        <p:blipFill>
          <a:blip r:embed="rId5"/>
          <a:srcRect/>
          <a:stretch/>
        </p:blipFill>
        <p:spPr>
          <a:xfrm>
            <a:off x="7422402" y="1376599"/>
            <a:ext cx="1190460" cy="1531781"/>
          </a:xfrm>
          <a:prstGeom prst="rect">
            <a:avLst/>
          </a:prstGeom>
          <a:ln>
            <a:solidFill>
              <a:srgbClr val="A6A6A6"/>
            </a:solidFill>
          </a:ln>
          <a:effectLst>
            <a:outerShdw blurRad="50800" dist="38100" dir="2700000" algn="tl" rotWithShape="0">
              <a:prstClr val="black">
                <a:alpha val="40000"/>
              </a:prstClr>
            </a:outerShdw>
          </a:effectLst>
        </p:spPr>
      </p:pic>
      <p:grpSp>
        <p:nvGrpSpPr>
          <p:cNvPr id="20" name="Groupe 19">
            <a:extLst>
              <a:ext uri="{FF2B5EF4-FFF2-40B4-BE49-F238E27FC236}">
                <a16:creationId xmlns:a16="http://schemas.microsoft.com/office/drawing/2014/main" id="{A65F3612-20C4-4BB5-BBEA-793EF30A7D43}"/>
              </a:ext>
            </a:extLst>
          </p:cNvPr>
          <p:cNvGrpSpPr/>
          <p:nvPr/>
        </p:nvGrpSpPr>
        <p:grpSpPr>
          <a:xfrm>
            <a:off x="8020808" y="6206"/>
            <a:ext cx="1107695" cy="736460"/>
            <a:chOff x="4470261" y="27154"/>
            <a:chExt cx="1107695" cy="736460"/>
          </a:xfrm>
        </p:grpSpPr>
        <p:sp>
          <p:nvSpPr>
            <p:cNvPr id="22" name="ZoneTexte 21">
              <a:extLst>
                <a:ext uri="{FF2B5EF4-FFF2-40B4-BE49-F238E27FC236}">
                  <a16:creationId xmlns:a16="http://schemas.microsoft.com/office/drawing/2014/main" id="{9728E990-3B90-4722-ACCC-DE8E77A13C6B}"/>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23" name="ZoneTexte 22">
              <a:extLst>
                <a:ext uri="{FF2B5EF4-FFF2-40B4-BE49-F238E27FC236}">
                  <a16:creationId xmlns:a16="http://schemas.microsoft.com/office/drawing/2014/main" id="{D80418F5-3887-4144-85EB-DF51A5534796}"/>
                </a:ext>
              </a:extLst>
            </p:cNvPr>
            <p:cNvSpPr txBox="1"/>
            <p:nvPr/>
          </p:nvSpPr>
          <p:spPr>
            <a:xfrm rot="20426308">
              <a:off x="4788118" y="2715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pic>
        <p:nvPicPr>
          <p:cNvPr id="5" name="Image 4">
            <a:extLst>
              <a:ext uri="{FF2B5EF4-FFF2-40B4-BE49-F238E27FC236}">
                <a16:creationId xmlns:a16="http://schemas.microsoft.com/office/drawing/2014/main" id="{8DB7DB69-7E71-4EF1-9E55-F8501D23FFEF}"/>
              </a:ext>
            </a:extLst>
          </p:cNvPr>
          <p:cNvPicPr>
            <a:picLocks noChangeAspect="1"/>
          </p:cNvPicPr>
          <p:nvPr/>
        </p:nvPicPr>
        <p:blipFill>
          <a:blip r:embed="rId6"/>
          <a:stretch>
            <a:fillRect/>
          </a:stretch>
        </p:blipFill>
        <p:spPr>
          <a:xfrm>
            <a:off x="7591208" y="2992943"/>
            <a:ext cx="1280090" cy="2455446"/>
          </a:xfrm>
          <a:prstGeom prst="rect">
            <a:avLst/>
          </a:prstGeom>
          <a:ln>
            <a:solidFill>
              <a:schemeClr val="bg1">
                <a:lumMod val="50000"/>
              </a:schemeClr>
            </a:solidFill>
          </a:ln>
        </p:spPr>
      </p:pic>
      <p:pic>
        <p:nvPicPr>
          <p:cNvPr id="27" name="Graphique 26" descr="Mégaphone1 contour">
            <a:extLst>
              <a:ext uri="{FF2B5EF4-FFF2-40B4-BE49-F238E27FC236}">
                <a16:creationId xmlns:a16="http://schemas.microsoft.com/office/drawing/2014/main" id="{11149095-6381-4B50-9543-4AE4E8358602}"/>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59551" y="78330"/>
            <a:ext cx="682791" cy="682791"/>
          </a:xfrm>
          <a:prstGeom prst="rect">
            <a:avLst/>
          </a:prstGeom>
        </p:spPr>
      </p:pic>
      <p:sp>
        <p:nvSpPr>
          <p:cNvPr id="30" name="Rectangle 29">
            <a:extLst>
              <a:ext uri="{FF2B5EF4-FFF2-40B4-BE49-F238E27FC236}">
                <a16:creationId xmlns:a16="http://schemas.microsoft.com/office/drawing/2014/main" id="{246D67CF-4F68-40E7-8499-20A95E3E0C62}"/>
              </a:ext>
            </a:extLst>
          </p:cNvPr>
          <p:cNvSpPr/>
          <p:nvPr/>
        </p:nvSpPr>
        <p:spPr>
          <a:xfrm>
            <a:off x="3496079" y="2166082"/>
            <a:ext cx="1935683" cy="1006696"/>
          </a:xfrm>
          <a:prstGeom prst="rect">
            <a:avLst/>
          </a:prstGeom>
          <a:noFill/>
          <a:ln w="9525">
            <a:solidFill>
              <a:srgbClr val="EC18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46889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ZoneTexte 19">
            <a:extLst>
              <a:ext uri="{FF2B5EF4-FFF2-40B4-BE49-F238E27FC236}">
                <a16:creationId xmlns:a16="http://schemas.microsoft.com/office/drawing/2014/main" id="{CA8BC580-9D07-432E-9F36-C39103F42A67}"/>
              </a:ext>
            </a:extLst>
          </p:cNvPr>
          <p:cNvSpPr txBox="1"/>
          <p:nvPr/>
        </p:nvSpPr>
        <p:spPr>
          <a:xfrm>
            <a:off x="114454" y="4593734"/>
            <a:ext cx="9034845" cy="549766"/>
          </a:xfrm>
          <a:prstGeom prst="rect">
            <a:avLst/>
          </a:prstGeom>
          <a:solidFill>
            <a:schemeClr val="bg1"/>
          </a:solidFill>
        </p:spPr>
        <p:txBody>
          <a:bodyPr wrap="square">
            <a:spAutoFit/>
          </a:bodyPr>
          <a:lstStyle/>
          <a:p>
            <a:pPr marR="0" lvl="0" algn="r" defTabSz="914400" rtl="0" eaLnBrk="1" fontAlgn="auto" latinLnBrk="0" hangingPunct="1">
              <a:lnSpc>
                <a:spcPct val="150000"/>
              </a:lnSpc>
              <a:spcBef>
                <a:spcPts val="0"/>
              </a:spcBef>
              <a:spcAft>
                <a:spcPts val="0"/>
              </a:spcAft>
              <a:buClr>
                <a:srgbClr val="DB0029"/>
              </a:buClr>
              <a:buSzTx/>
              <a:tabLst/>
              <a:defRPr/>
            </a:pPr>
            <a:r>
              <a:rPr kumimoji="0" lang="fr-FR" sz="1050" b="0" i="0" u="none" strike="noStrike" kern="1200" cap="none" spc="0" normalizeH="0" baseline="0" noProof="0" dirty="0">
                <a:ln>
                  <a:noFill/>
                </a:ln>
                <a:solidFill>
                  <a:prstClr val="black">
                    <a:lumMod val="65000"/>
                    <a:lumOff val="35000"/>
                  </a:prstClr>
                </a:solidFill>
                <a:effectLst/>
                <a:uLnTx/>
                <a:uFillTx/>
                <a:latin typeface="Montserrat" panose="00000500000000000000" pitchFamily="2" charset="0"/>
                <a:ea typeface="+mn-ea"/>
                <a:cs typeface="Arial" panose="020B0604020202020204" pitchFamily="34" charset="0"/>
              </a:rPr>
              <a:t>Les produits PRO sont mis en avant avec </a:t>
            </a:r>
            <a:r>
              <a:rPr kumimoji="0" lang="fr-FR" sz="1050" b="1" i="0" u="none" strike="noStrike" kern="1200" cap="none" spc="0" normalizeH="0" baseline="0" noProof="0" dirty="0">
                <a:ln>
                  <a:noFill/>
                </a:ln>
                <a:solidFill>
                  <a:prstClr val="black">
                    <a:lumMod val="65000"/>
                    <a:lumOff val="35000"/>
                  </a:prstClr>
                </a:solidFill>
                <a:effectLst/>
                <a:uLnTx/>
                <a:uFillTx/>
                <a:latin typeface="Montserrat" panose="00000500000000000000" pitchFamily="2" charset="0"/>
                <a:ea typeface="+mn-ea"/>
                <a:cs typeface="Arial" panose="020B0604020202020204" pitchFamily="34" charset="0"/>
              </a:rPr>
              <a:t>une vignette </a:t>
            </a:r>
            <a:r>
              <a:rPr kumimoji="0" lang="fr-FR" sz="1050" b="0" i="0" u="none" strike="noStrike" kern="1200" cap="none" spc="0" normalizeH="0" baseline="0" noProof="0" dirty="0">
                <a:ln>
                  <a:noFill/>
                </a:ln>
                <a:solidFill>
                  <a:prstClr val="black">
                    <a:lumMod val="65000"/>
                    <a:lumOff val="35000"/>
                  </a:prstClr>
                </a:solidFill>
                <a:effectLst/>
                <a:uLnTx/>
                <a:uFillTx/>
                <a:latin typeface="Montserrat" panose="00000500000000000000" pitchFamily="2" charset="0"/>
                <a:ea typeface="+mn-ea"/>
                <a:cs typeface="Arial" panose="020B0604020202020204" pitchFamily="34" charset="0"/>
              </a:rPr>
              <a:t>sur leur tuile.</a:t>
            </a:r>
          </a:p>
          <a:p>
            <a:pPr marR="0" lvl="0" algn="r" defTabSz="914400" rtl="0" eaLnBrk="1" fontAlgn="auto" latinLnBrk="0" hangingPunct="1">
              <a:lnSpc>
                <a:spcPct val="150000"/>
              </a:lnSpc>
              <a:spcBef>
                <a:spcPts val="0"/>
              </a:spcBef>
              <a:spcAft>
                <a:spcPts val="0"/>
              </a:spcAft>
              <a:buClr>
                <a:srgbClr val="DB0029"/>
              </a:buClr>
              <a:buSzTx/>
              <a:tabLst/>
              <a:defRPr/>
            </a:pPr>
            <a:endParaRPr kumimoji="0" lang="fr-FR" sz="1050" b="1" i="0" u="none" strike="noStrike" kern="1200" cap="none" spc="0" normalizeH="0" baseline="0" noProof="0" dirty="0">
              <a:ln>
                <a:noFill/>
              </a:ln>
              <a:solidFill>
                <a:prstClr val="black">
                  <a:lumMod val="65000"/>
                  <a:lumOff val="35000"/>
                </a:prstClr>
              </a:solidFill>
              <a:effectLst/>
              <a:uLnTx/>
              <a:uFillTx/>
              <a:latin typeface="Montserrat" panose="00000500000000000000" pitchFamily="2" charset="0"/>
              <a:ea typeface="+mn-ea"/>
              <a:cs typeface="Arial" panose="020B0604020202020204" pitchFamily="34" charset="0"/>
            </a:endParaRPr>
          </a:p>
        </p:txBody>
      </p:sp>
      <p:grpSp>
        <p:nvGrpSpPr>
          <p:cNvPr id="15" name="Groupe 14">
            <a:extLst>
              <a:ext uri="{FF2B5EF4-FFF2-40B4-BE49-F238E27FC236}">
                <a16:creationId xmlns:a16="http://schemas.microsoft.com/office/drawing/2014/main" id="{BEC2FC17-EFF3-4868-A1C8-C1A967ECF8BA}"/>
              </a:ext>
            </a:extLst>
          </p:cNvPr>
          <p:cNvGrpSpPr/>
          <p:nvPr/>
        </p:nvGrpSpPr>
        <p:grpSpPr>
          <a:xfrm>
            <a:off x="2434005" y="2076423"/>
            <a:ext cx="5538462" cy="2481581"/>
            <a:chOff x="2563836" y="3759735"/>
            <a:chExt cx="6283515" cy="2468534"/>
          </a:xfrm>
          <a:effectLst>
            <a:outerShdw blurRad="50800" dist="38100" dir="2700000" algn="tl" rotWithShape="0">
              <a:prstClr val="black">
                <a:alpha val="40000"/>
              </a:prstClr>
            </a:outerShdw>
          </a:effectLst>
        </p:grpSpPr>
        <p:pic>
          <p:nvPicPr>
            <p:cNvPr id="16" name="Image 15">
              <a:extLst>
                <a:ext uri="{FF2B5EF4-FFF2-40B4-BE49-F238E27FC236}">
                  <a16:creationId xmlns:a16="http://schemas.microsoft.com/office/drawing/2014/main" id="{60C13063-EA1C-4CCC-B7C3-1CAD8F33CF5D}"/>
                </a:ext>
              </a:extLst>
            </p:cNvPr>
            <p:cNvPicPr>
              <a:picLocks noChangeAspect="1"/>
            </p:cNvPicPr>
            <p:nvPr/>
          </p:nvPicPr>
          <p:blipFill rotWithShape="1">
            <a:blip r:embed="rId3"/>
            <a:srcRect t="44592"/>
            <a:stretch/>
          </p:blipFill>
          <p:spPr>
            <a:xfrm>
              <a:off x="2563836" y="3759735"/>
              <a:ext cx="6283515" cy="2468534"/>
            </a:xfrm>
            <a:prstGeom prst="rect">
              <a:avLst/>
            </a:prstGeom>
            <a:effectLst>
              <a:outerShdw blurRad="63500" sx="102000" sy="102000" algn="ctr" rotWithShape="0">
                <a:prstClr val="black">
                  <a:alpha val="40000"/>
                </a:prstClr>
              </a:outerShdw>
            </a:effectLst>
          </p:spPr>
        </p:pic>
        <p:pic>
          <p:nvPicPr>
            <p:cNvPr id="17" name="Image 16">
              <a:extLst>
                <a:ext uri="{FF2B5EF4-FFF2-40B4-BE49-F238E27FC236}">
                  <a16:creationId xmlns:a16="http://schemas.microsoft.com/office/drawing/2014/main" id="{6CF6214D-5B47-43E6-B883-49DE79813BC8}"/>
                </a:ext>
              </a:extLst>
            </p:cNvPr>
            <p:cNvPicPr>
              <a:picLocks noChangeAspect="1"/>
            </p:cNvPicPr>
            <p:nvPr/>
          </p:nvPicPr>
          <p:blipFill rotWithShape="1">
            <a:blip r:embed="rId4"/>
            <a:srcRect l="51507" t="18951" b="17607"/>
            <a:stretch/>
          </p:blipFill>
          <p:spPr>
            <a:xfrm>
              <a:off x="8185023" y="5645263"/>
              <a:ext cx="365125" cy="133350"/>
            </a:xfrm>
            <a:prstGeom prst="rect">
              <a:avLst/>
            </a:prstGeom>
          </p:spPr>
        </p:pic>
      </p:grpSp>
      <p:sp>
        <p:nvSpPr>
          <p:cNvPr id="8" name="ZoneTexte 7">
            <a:extLst>
              <a:ext uri="{FF2B5EF4-FFF2-40B4-BE49-F238E27FC236}">
                <a16:creationId xmlns:a16="http://schemas.microsoft.com/office/drawing/2014/main" id="{5C75A64F-8A64-49B9-A131-7FC9B0689E10}"/>
              </a:ext>
            </a:extLst>
          </p:cNvPr>
          <p:cNvSpPr txBox="1"/>
          <p:nvPr/>
        </p:nvSpPr>
        <p:spPr>
          <a:xfrm>
            <a:off x="1171533" y="4004039"/>
            <a:ext cx="184731" cy="300082"/>
          </a:xfrm>
          <a:prstGeom prst="rect">
            <a:avLst/>
          </a:prstGeom>
          <a:noFill/>
        </p:spPr>
        <p:txBody>
          <a:bodyPr wrap="none" rtlCol="0">
            <a:spAutoFit/>
          </a:bodyPr>
          <a:lstStyle/>
          <a:p>
            <a:pPr defTabSz="685800">
              <a:defRPr/>
            </a:pPr>
            <a:endParaRPr lang="fr-FR" sz="1350" kern="1200">
              <a:solidFill>
                <a:prstClr val="black"/>
              </a:solidFill>
              <a:latin typeface="Calibri" panose="020F0502020204030204"/>
              <a:ea typeface="+mn-ea"/>
              <a:cs typeface="+mn-cs"/>
            </a:endParaRPr>
          </a:p>
        </p:txBody>
      </p:sp>
      <p:sp>
        <p:nvSpPr>
          <p:cNvPr id="32" name="ZoneTexte 31">
            <a:extLst>
              <a:ext uri="{FF2B5EF4-FFF2-40B4-BE49-F238E27FC236}">
                <a16:creationId xmlns:a16="http://schemas.microsoft.com/office/drawing/2014/main" id="{9FD939CB-E2CF-43BB-93DD-40D9FFD13004}"/>
              </a:ext>
            </a:extLst>
          </p:cNvPr>
          <p:cNvSpPr txBox="1"/>
          <p:nvPr/>
        </p:nvSpPr>
        <p:spPr>
          <a:xfrm>
            <a:off x="132035" y="734813"/>
            <a:ext cx="4211365" cy="527965"/>
          </a:xfrm>
          <a:prstGeom prst="rect">
            <a:avLst/>
          </a:prstGeom>
          <a:noFill/>
        </p:spPr>
        <p:txBody>
          <a:bodyPr wrap="square">
            <a:spAutoFit/>
          </a:bodyPr>
          <a:lstStyle/>
          <a:p>
            <a:pPr defTabSz="685800">
              <a:lnSpc>
                <a:spcPct val="150000"/>
              </a:lnSpc>
              <a:buClr>
                <a:srgbClr val="DB0029"/>
              </a:buClr>
              <a:defRPr/>
            </a:pPr>
            <a:r>
              <a:rPr lang="fr-FR" sz="1000" dirty="0">
                <a:solidFill>
                  <a:srgbClr val="000000">
                    <a:lumMod val="65000"/>
                    <a:lumOff val="35000"/>
                  </a:srgbClr>
                </a:solidFill>
                <a:latin typeface="Montserrat" panose="00000500000000000000" pitchFamily="2" charset="0"/>
              </a:rPr>
              <a:t>L’univers</a:t>
            </a:r>
            <a:r>
              <a:rPr lang="fr-FR" sz="1000" b="1" dirty="0">
                <a:solidFill>
                  <a:srgbClr val="000000">
                    <a:lumMod val="65000"/>
                    <a:lumOff val="35000"/>
                  </a:srgbClr>
                </a:solidFill>
                <a:latin typeface="Montserrat" panose="00000500000000000000" pitchFamily="2" charset="0"/>
              </a:rPr>
              <a:t> Assurances </a:t>
            </a:r>
            <a:r>
              <a:rPr lang="fr-FR" sz="1000" dirty="0">
                <a:solidFill>
                  <a:srgbClr val="000000">
                    <a:lumMod val="65000"/>
                    <a:lumOff val="35000"/>
                  </a:srgbClr>
                </a:solidFill>
                <a:latin typeface="Montserrat" panose="00000500000000000000" pitchFamily="2" charset="0"/>
              </a:rPr>
              <a:t>est désormais affiché pour les clients se connectant sur leur </a:t>
            </a:r>
            <a:r>
              <a:rPr lang="fr-FR" sz="1000" b="1" dirty="0">
                <a:solidFill>
                  <a:srgbClr val="000000">
                    <a:lumMod val="65000"/>
                    <a:lumOff val="35000"/>
                  </a:srgbClr>
                </a:solidFill>
                <a:latin typeface="Montserrat" panose="00000500000000000000" pitchFamily="2" charset="0"/>
              </a:rPr>
              <a:t>espace PRO.</a:t>
            </a:r>
          </a:p>
        </p:txBody>
      </p:sp>
      <p:sp>
        <p:nvSpPr>
          <p:cNvPr id="14" name="ZoneTexte 13">
            <a:extLst>
              <a:ext uri="{FF2B5EF4-FFF2-40B4-BE49-F238E27FC236}">
                <a16:creationId xmlns:a16="http://schemas.microsoft.com/office/drawing/2014/main" id="{472668C6-E321-4F12-BF28-BA4FBAAD5663}"/>
              </a:ext>
            </a:extLst>
          </p:cNvPr>
          <p:cNvSpPr txBox="1"/>
          <p:nvPr/>
        </p:nvSpPr>
        <p:spPr>
          <a:xfrm>
            <a:off x="8010267" y="-18850"/>
            <a:ext cx="1133733" cy="415498"/>
          </a:xfrm>
          <a:prstGeom prst="rect">
            <a:avLst/>
          </a:prstGeom>
          <a:noFill/>
        </p:spPr>
        <p:txBody>
          <a:bodyPr wrap="square">
            <a:spAutoFit/>
          </a:bodyPr>
          <a:lstStyle/>
          <a:p>
            <a:pPr algn="ctr" defTabSz="685800">
              <a:defRPr/>
            </a:pPr>
            <a:r>
              <a:rPr lang="fr-FR" sz="1200" b="1" kern="1200">
                <a:solidFill>
                  <a:prstClr val="white"/>
                </a:solidFill>
                <a:latin typeface="Ubuntu" panose="020B0504030602030204" pitchFamily="34" charset="0"/>
                <a:ea typeface="+mn-ea"/>
                <a:cs typeface="+mn-cs"/>
              </a:rPr>
              <a:t>22.W</a:t>
            </a:r>
          </a:p>
          <a:p>
            <a:pPr algn="ctr" defTabSz="685800">
              <a:defRPr/>
            </a:pPr>
            <a:r>
              <a:rPr lang="fr-FR" sz="900" b="1" kern="1200">
                <a:solidFill>
                  <a:prstClr val="white"/>
                </a:solidFill>
                <a:latin typeface="Ubuntu" panose="020B0504030602030204" pitchFamily="34" charset="0"/>
                <a:ea typeface="+mn-ea"/>
                <a:cs typeface="+mn-cs"/>
              </a:rPr>
              <a:t>19/10/22</a:t>
            </a:r>
            <a:endParaRPr lang="fr-FR" sz="900" b="1" kern="1200">
              <a:solidFill>
                <a:prstClr val="white"/>
              </a:solidFill>
              <a:latin typeface="Calibri" panose="020F0502020204030204"/>
              <a:ea typeface="+mn-ea"/>
              <a:cs typeface="+mn-cs"/>
            </a:endParaRPr>
          </a:p>
        </p:txBody>
      </p:sp>
      <p:pic>
        <p:nvPicPr>
          <p:cNvPr id="1026" name="Image 2">
            <a:extLst>
              <a:ext uri="{FF2B5EF4-FFF2-40B4-BE49-F238E27FC236}">
                <a16:creationId xmlns:a16="http://schemas.microsoft.com/office/drawing/2014/main" id="{DCBC4005-F72B-4431-A377-909FA74EBA2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344" r="17399" b="20289"/>
          <a:stretch/>
        </p:blipFill>
        <p:spPr bwMode="auto">
          <a:xfrm>
            <a:off x="224993" y="1248899"/>
            <a:ext cx="4801339" cy="275514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Résultat de recherche d'images pour &quot;caisse d'épargne la banque nouvelle définition&quot;">
            <a:hlinkClick r:id="rId6"/>
            <a:extLst>
              <a:ext uri="{FF2B5EF4-FFF2-40B4-BE49-F238E27FC236}">
                <a16:creationId xmlns:a16="http://schemas.microsoft.com/office/drawing/2014/main" id="{32BFA502-23D2-4504-A7B9-1E5D035502A9}"/>
              </a:ext>
            </a:extLst>
          </p:cNvPr>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t="-1320"/>
          <a:stretch/>
        </p:blipFill>
        <p:spPr bwMode="auto">
          <a:xfrm>
            <a:off x="8749751" y="13013"/>
            <a:ext cx="316496" cy="398473"/>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17">
            <a:extLst>
              <a:ext uri="{FF2B5EF4-FFF2-40B4-BE49-F238E27FC236}">
                <a16:creationId xmlns:a16="http://schemas.microsoft.com/office/drawing/2014/main" id="{E506DFC0-95D7-4859-A073-8AFCE45F8478}"/>
              </a:ext>
            </a:extLst>
          </p:cNvPr>
          <p:cNvPicPr>
            <a:picLocks noChangeAspect="1"/>
          </p:cNvPicPr>
          <p:nvPr/>
        </p:nvPicPr>
        <p:blipFill>
          <a:blip r:embed="rId8">
            <a:extLst>
              <a:ext uri="{BEBA8EAE-BF5A-486C-A8C5-ECC9F3942E4B}">
                <a14:imgProps xmlns:a14="http://schemas.microsoft.com/office/drawing/2010/main">
                  <a14:imgLayer r:embed="rId9">
                    <a14:imgEffect>
                      <a14:colorTemperature colorTemp="11200"/>
                    </a14:imgEffect>
                    <a14:imgEffect>
                      <a14:saturation sat="274000"/>
                    </a14:imgEffect>
                  </a14:imgLayer>
                </a14:imgProps>
              </a:ext>
              <a:ext uri="{28A0092B-C50C-407E-A947-70E740481C1C}">
                <a14:useLocalDpi xmlns:a14="http://schemas.microsoft.com/office/drawing/2010/main" val="0"/>
              </a:ext>
            </a:extLst>
          </a:blip>
          <a:stretch>
            <a:fillRect/>
          </a:stretch>
        </p:blipFill>
        <p:spPr>
          <a:xfrm rot="16517089" flipH="1" flipV="1">
            <a:off x="8007234" y="3583289"/>
            <a:ext cx="1108112" cy="1108112"/>
          </a:xfrm>
          <a:prstGeom prst="rect">
            <a:avLst/>
          </a:prstGeom>
        </p:spPr>
      </p:pic>
      <p:pic>
        <p:nvPicPr>
          <p:cNvPr id="19" name="Image 18">
            <a:extLst>
              <a:ext uri="{FF2B5EF4-FFF2-40B4-BE49-F238E27FC236}">
                <a16:creationId xmlns:a16="http://schemas.microsoft.com/office/drawing/2014/main" id="{AB4557D1-FE7D-46E1-8984-56F2B99C3ED5}"/>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533564" y="3438044"/>
            <a:ext cx="675182" cy="660010"/>
          </a:xfrm>
          <a:prstGeom prst="ellipse">
            <a:avLst/>
          </a:prstGeom>
          <a:ln w="3175"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1" name="ZoneTexte 20">
            <a:extLst>
              <a:ext uri="{FF2B5EF4-FFF2-40B4-BE49-F238E27FC236}">
                <a16:creationId xmlns:a16="http://schemas.microsoft.com/office/drawing/2014/main" id="{E5F065F4-DA6C-4948-ABD5-D131E5DAC9A3}"/>
              </a:ext>
            </a:extLst>
          </p:cNvPr>
          <p:cNvSpPr txBox="1"/>
          <p:nvPr/>
        </p:nvSpPr>
        <p:spPr>
          <a:xfrm>
            <a:off x="8010267" y="-18850"/>
            <a:ext cx="1133733" cy="415498"/>
          </a:xfrm>
          <a:prstGeom prst="rect">
            <a:avLst/>
          </a:prstGeom>
          <a:noFill/>
        </p:spPr>
        <p:txBody>
          <a:bodyPr wrap="square">
            <a:spAutoFit/>
          </a:bodyPr>
          <a:lstStyle/>
          <a:p>
            <a:pPr algn="ctr" defTabSz="685800">
              <a:defRPr/>
            </a:pPr>
            <a:r>
              <a:rPr lang="fr-FR" sz="1200" b="1" kern="1200">
                <a:solidFill>
                  <a:prstClr val="white"/>
                </a:solidFill>
                <a:latin typeface="Ubuntu" panose="020B0504030602030204" pitchFamily="34" charset="0"/>
                <a:ea typeface="+mn-ea"/>
                <a:cs typeface="+mn-cs"/>
              </a:rPr>
              <a:t>22.W</a:t>
            </a:r>
          </a:p>
          <a:p>
            <a:pPr algn="ctr" defTabSz="685800">
              <a:defRPr/>
            </a:pPr>
            <a:r>
              <a:rPr lang="fr-FR" sz="900" b="1" kern="1200">
                <a:solidFill>
                  <a:prstClr val="white"/>
                </a:solidFill>
                <a:latin typeface="Ubuntu" panose="020B0504030602030204" pitchFamily="34" charset="0"/>
                <a:ea typeface="+mn-ea"/>
                <a:cs typeface="+mn-cs"/>
              </a:rPr>
              <a:t>19/10/22</a:t>
            </a:r>
            <a:endParaRPr lang="fr-FR" sz="900" b="1" kern="1200">
              <a:solidFill>
                <a:prstClr val="white"/>
              </a:solidFill>
              <a:latin typeface="Calibri" panose="020F0502020204030204"/>
              <a:ea typeface="+mn-ea"/>
              <a:cs typeface="+mn-cs"/>
            </a:endParaRPr>
          </a:p>
        </p:txBody>
      </p:sp>
      <p:pic>
        <p:nvPicPr>
          <p:cNvPr id="22" name="Picture 2" descr="Résultat de recherche d'images pour &quot;caisse d'épargne la banque nouvelle définition&quot;">
            <a:hlinkClick r:id="rId6"/>
            <a:extLst>
              <a:ext uri="{FF2B5EF4-FFF2-40B4-BE49-F238E27FC236}">
                <a16:creationId xmlns:a16="http://schemas.microsoft.com/office/drawing/2014/main" id="{27702AC5-F73C-4865-AC08-3AADB8D4C11C}"/>
              </a:ext>
            </a:extLst>
          </p:cNvPr>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t="-1320"/>
          <a:stretch/>
        </p:blipFill>
        <p:spPr bwMode="auto">
          <a:xfrm>
            <a:off x="8749751" y="13013"/>
            <a:ext cx="316496" cy="398473"/>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id="{1FB9B4BA-C909-45DE-94E4-B560E7D8F831}"/>
              </a:ext>
            </a:extLst>
          </p:cNvPr>
          <p:cNvSpPr txBox="1"/>
          <p:nvPr/>
        </p:nvSpPr>
        <p:spPr>
          <a:xfrm rot="20426308">
            <a:off x="8424925" y="43256"/>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sp>
        <p:nvSpPr>
          <p:cNvPr id="24" name="Rectangle : coins arrondis 23">
            <a:extLst>
              <a:ext uri="{FF2B5EF4-FFF2-40B4-BE49-F238E27FC236}">
                <a16:creationId xmlns:a16="http://schemas.microsoft.com/office/drawing/2014/main" id="{91FF04AD-6DEE-418C-9BC2-CDEAB524FBDB}"/>
              </a:ext>
            </a:extLst>
          </p:cNvPr>
          <p:cNvSpPr/>
          <p:nvPr/>
        </p:nvSpPr>
        <p:spPr>
          <a:xfrm>
            <a:off x="7282965" y="122755"/>
            <a:ext cx="919319" cy="440114"/>
          </a:xfrm>
          <a:custGeom>
            <a:avLst/>
            <a:gdLst>
              <a:gd name="connsiteX0" fmla="*/ 0 w 919319"/>
              <a:gd name="connsiteY0" fmla="*/ 23933 h 440114"/>
              <a:gd name="connsiteX1" fmla="*/ 23933 w 919319"/>
              <a:gd name="connsiteY1" fmla="*/ 0 h 440114"/>
              <a:gd name="connsiteX2" fmla="*/ 895386 w 919319"/>
              <a:gd name="connsiteY2" fmla="*/ 0 h 440114"/>
              <a:gd name="connsiteX3" fmla="*/ 919319 w 919319"/>
              <a:gd name="connsiteY3" fmla="*/ 23933 h 440114"/>
              <a:gd name="connsiteX4" fmla="*/ 919319 w 919319"/>
              <a:gd name="connsiteY4" fmla="*/ 416181 h 440114"/>
              <a:gd name="connsiteX5" fmla="*/ 895386 w 919319"/>
              <a:gd name="connsiteY5" fmla="*/ 440114 h 440114"/>
              <a:gd name="connsiteX6" fmla="*/ 23933 w 919319"/>
              <a:gd name="connsiteY6" fmla="*/ 440114 h 440114"/>
              <a:gd name="connsiteX7" fmla="*/ 0 w 919319"/>
              <a:gd name="connsiteY7" fmla="*/ 416181 h 440114"/>
              <a:gd name="connsiteX8" fmla="*/ 0 w 919319"/>
              <a:gd name="connsiteY8" fmla="*/ 23933 h 44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319" h="440114" extrusionOk="0">
                <a:moveTo>
                  <a:pt x="0" y="23933"/>
                </a:moveTo>
                <a:cubicBezTo>
                  <a:pt x="247" y="11435"/>
                  <a:pt x="10835" y="-1844"/>
                  <a:pt x="23933" y="0"/>
                </a:cubicBezTo>
                <a:cubicBezTo>
                  <a:pt x="175362" y="-71286"/>
                  <a:pt x="671096" y="-33515"/>
                  <a:pt x="895386" y="0"/>
                </a:cubicBezTo>
                <a:cubicBezTo>
                  <a:pt x="908852" y="87"/>
                  <a:pt x="919414" y="11378"/>
                  <a:pt x="919319" y="23933"/>
                </a:cubicBezTo>
                <a:cubicBezTo>
                  <a:pt x="925529" y="84026"/>
                  <a:pt x="904226" y="343031"/>
                  <a:pt x="919319" y="416181"/>
                </a:cubicBezTo>
                <a:cubicBezTo>
                  <a:pt x="919253" y="428277"/>
                  <a:pt x="910575" y="441753"/>
                  <a:pt x="895386" y="440114"/>
                </a:cubicBezTo>
                <a:cubicBezTo>
                  <a:pt x="673303" y="513646"/>
                  <a:pt x="274755" y="472296"/>
                  <a:pt x="23933" y="440114"/>
                </a:cubicBezTo>
                <a:cubicBezTo>
                  <a:pt x="10100" y="440278"/>
                  <a:pt x="628" y="428088"/>
                  <a:pt x="0" y="416181"/>
                </a:cubicBezTo>
                <a:cubicBezTo>
                  <a:pt x="-34981" y="262524"/>
                  <a:pt x="32720" y="70203"/>
                  <a:pt x="0" y="23933"/>
                </a:cubicBezTo>
                <a:close/>
              </a:path>
            </a:pathLst>
          </a:custGeom>
          <a:noFill/>
          <a:ln w="3175">
            <a:solidFill>
              <a:srgbClr val="00B050"/>
            </a:solidFill>
            <a:extLst>
              <a:ext uri="{C807C97D-BFC1-408E-A445-0C87EB9F89A2}">
                <ask:lineSketchStyleProps xmlns:ask="http://schemas.microsoft.com/office/drawing/2018/sketchyshapes" sd="2840074279">
                  <a:prstGeom prst="roundRect">
                    <a:avLst>
                      <a:gd name="adj" fmla="val 543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pt-BR" altLang="en-US" sz="1000" i="1">
                <a:solidFill>
                  <a:srgbClr val="00B050"/>
                </a:solidFill>
                <a:highlight>
                  <a:srgbClr val="FFFF00"/>
                </a:highlight>
                <a:latin typeface="Montserrat" panose="00000500000000000000" pitchFamily="2" charset="0"/>
                <a:sym typeface="Cabin Condensed"/>
              </a:rPr>
              <a:t>MAJ 19/10</a:t>
            </a:r>
            <a:endParaRPr lang="fr-FR" sz="1100">
              <a:highlight>
                <a:srgbClr val="FFFF00"/>
              </a:highlight>
              <a:latin typeface="Montserrat" panose="00000500000000000000" pitchFamily="2" charset="0"/>
            </a:endParaRPr>
          </a:p>
        </p:txBody>
      </p:sp>
      <p:sp>
        <p:nvSpPr>
          <p:cNvPr id="25" name="Titre 1">
            <a:extLst>
              <a:ext uri="{FF2B5EF4-FFF2-40B4-BE49-F238E27FC236}">
                <a16:creationId xmlns:a16="http://schemas.microsoft.com/office/drawing/2014/main" id="{F6A16750-959B-4F5D-8EFF-B0575D423F2B}"/>
              </a:ext>
            </a:extLst>
          </p:cNvPr>
          <p:cNvSpPr txBox="1">
            <a:spLocks/>
          </p:cNvSpPr>
          <p:nvPr/>
        </p:nvSpPr>
        <p:spPr>
          <a:xfrm>
            <a:off x="383609" y="327541"/>
            <a:ext cx="7704856" cy="337362"/>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b="1" i="0" kern="1200" cap="all" baseline="0">
                <a:solidFill>
                  <a:schemeClr val="tx2"/>
                </a:solidFill>
                <a:latin typeface="+mj-lt"/>
                <a:ea typeface="+mj-ea"/>
                <a:cs typeface="+mj-cs"/>
              </a:defRPr>
            </a:lvl1pPr>
          </a:lstStyle>
          <a:p>
            <a:pPr algn="l"/>
            <a:r>
              <a:rPr lang="fr-FR" sz="2000">
                <a:latin typeface="Montserrat ExtraBold"/>
              </a:rPr>
              <a:t>Assurances pour les EI abonnes pro </a:t>
            </a:r>
            <a:endParaRPr lang="fr-FR" sz="2000" dirty="0">
              <a:latin typeface="Montserrat ExtraBold"/>
            </a:endParaRPr>
          </a:p>
        </p:txBody>
      </p:sp>
    </p:spTree>
    <p:extLst>
      <p:ext uri="{BB962C8B-B14F-4D97-AF65-F5344CB8AC3E}">
        <p14:creationId xmlns:p14="http://schemas.microsoft.com/office/powerpoint/2010/main" val="16385408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5C75A64F-8A64-49B9-A131-7FC9B0689E10}"/>
              </a:ext>
            </a:extLst>
          </p:cNvPr>
          <p:cNvSpPr txBox="1"/>
          <p:nvPr/>
        </p:nvSpPr>
        <p:spPr>
          <a:xfrm>
            <a:off x="1303784" y="4515881"/>
            <a:ext cx="184731" cy="300082"/>
          </a:xfrm>
          <a:prstGeom prst="rect">
            <a:avLst/>
          </a:prstGeom>
          <a:noFill/>
        </p:spPr>
        <p:txBody>
          <a:bodyPr wrap="none" rtlCol="0">
            <a:spAutoFit/>
          </a:bodyPr>
          <a:lstStyle/>
          <a:p>
            <a:pPr defTabSz="685800">
              <a:defRPr/>
            </a:pPr>
            <a:endParaRPr lang="fr-FR" sz="1350" kern="1200">
              <a:solidFill>
                <a:prstClr val="black"/>
              </a:solidFill>
              <a:latin typeface="Calibri" panose="020F0502020204030204"/>
              <a:ea typeface="+mn-ea"/>
              <a:cs typeface="+mn-cs"/>
            </a:endParaRPr>
          </a:p>
        </p:txBody>
      </p:sp>
      <p:sp>
        <p:nvSpPr>
          <p:cNvPr id="32" name="ZoneTexte 31">
            <a:extLst>
              <a:ext uri="{FF2B5EF4-FFF2-40B4-BE49-F238E27FC236}">
                <a16:creationId xmlns:a16="http://schemas.microsoft.com/office/drawing/2014/main" id="{9FD939CB-E2CF-43BB-93DD-40D9FFD13004}"/>
              </a:ext>
            </a:extLst>
          </p:cNvPr>
          <p:cNvSpPr txBox="1"/>
          <p:nvPr/>
        </p:nvSpPr>
        <p:spPr>
          <a:xfrm>
            <a:off x="381827" y="813499"/>
            <a:ext cx="7464868" cy="543739"/>
          </a:xfrm>
          <a:prstGeom prst="rect">
            <a:avLst/>
          </a:prstGeom>
          <a:noFill/>
        </p:spPr>
        <p:txBody>
          <a:bodyPr wrap="square">
            <a:spAutoFit/>
          </a:bodyPr>
          <a:lstStyle/>
          <a:p>
            <a:pPr defTabSz="685800">
              <a:lnSpc>
                <a:spcPct val="150000"/>
              </a:lnSpc>
              <a:buClr>
                <a:srgbClr val="DB0029"/>
              </a:buClr>
              <a:defRPr/>
            </a:pPr>
            <a:r>
              <a:rPr lang="fr-FR" sz="1000" dirty="0">
                <a:solidFill>
                  <a:srgbClr val="000000">
                    <a:lumMod val="65000"/>
                    <a:lumOff val="35000"/>
                  </a:srgbClr>
                </a:solidFill>
                <a:latin typeface="Montserrat" panose="00000500000000000000" pitchFamily="2" charset="0"/>
              </a:rPr>
              <a:t>Sur </a:t>
            </a:r>
            <a:r>
              <a:rPr lang="fr-FR" sz="1000" b="1" dirty="0">
                <a:solidFill>
                  <a:srgbClr val="000000">
                    <a:lumMod val="65000"/>
                    <a:lumOff val="35000"/>
                  </a:srgbClr>
                </a:solidFill>
                <a:latin typeface="Montserrat" panose="00000500000000000000" pitchFamily="2" charset="0"/>
              </a:rPr>
              <a:t>l’espace PRO</a:t>
            </a:r>
            <a:r>
              <a:rPr lang="fr-FR" sz="1000" dirty="0">
                <a:solidFill>
                  <a:srgbClr val="000000">
                    <a:lumMod val="65000"/>
                    <a:lumOff val="35000"/>
                  </a:srgbClr>
                </a:solidFill>
                <a:latin typeface="Montserrat" panose="00000500000000000000" pitchFamily="2" charset="0"/>
              </a:rPr>
              <a:t>, au clic sur un produit d’assurance PART, une pop-in d’information apparaît pour expliquer au client que </a:t>
            </a:r>
            <a:r>
              <a:rPr lang="fr-FR" sz="1000" b="1" dirty="0">
                <a:solidFill>
                  <a:srgbClr val="000000">
                    <a:lumMod val="65000"/>
                    <a:lumOff val="35000"/>
                  </a:srgbClr>
                </a:solidFill>
                <a:latin typeface="Montserrat" panose="00000500000000000000" pitchFamily="2" charset="0"/>
              </a:rPr>
              <a:t>la consultation n’est possible que sur son espace PART</a:t>
            </a:r>
            <a:r>
              <a:rPr lang="fr-FR" sz="1000" dirty="0">
                <a:solidFill>
                  <a:srgbClr val="000000">
                    <a:lumMod val="65000"/>
                    <a:lumOff val="35000"/>
                  </a:srgbClr>
                </a:solidFill>
                <a:latin typeface="Montserrat" panose="00000500000000000000" pitchFamily="2" charset="0"/>
              </a:rPr>
              <a:t>.</a:t>
            </a:r>
          </a:p>
        </p:txBody>
      </p:sp>
      <p:sp>
        <p:nvSpPr>
          <p:cNvPr id="31" name="Espace réservé du numéro de diapositive 1">
            <a:extLst>
              <a:ext uri="{FF2B5EF4-FFF2-40B4-BE49-F238E27FC236}">
                <a16:creationId xmlns:a16="http://schemas.microsoft.com/office/drawing/2014/main" id="{5B6C742A-7B63-412F-BFD6-247739DD959B}"/>
              </a:ext>
            </a:extLst>
          </p:cNvPr>
          <p:cNvSpPr>
            <a:spLocks noGrp="1"/>
          </p:cNvSpPr>
          <p:nvPr>
            <p:ph type="sldNum" sz="quarter" idx="12"/>
          </p:nvPr>
        </p:nvSpPr>
        <p:spPr>
          <a:xfrm>
            <a:off x="6958400" y="4832137"/>
            <a:ext cx="2057400" cy="273844"/>
          </a:xfrm>
        </p:spPr>
        <p:txBody>
          <a:bodyPr/>
          <a:lstStyle/>
          <a:p>
            <a:pPr algn="r" defTabSz="685800">
              <a:defRPr/>
            </a:pPr>
            <a:fld id="{6FD38B02-D02D-4737-A540-0D1AB839C122}" type="slidenum">
              <a:rPr lang="fr-FR" sz="900" kern="1200">
                <a:solidFill>
                  <a:srgbClr val="434343"/>
                </a:solidFill>
                <a:latin typeface="Calibri" panose="020F0502020204030204"/>
                <a:ea typeface="+mn-ea"/>
                <a:cs typeface="+mn-cs"/>
              </a:rPr>
              <a:pPr algn="r" defTabSz="685800">
                <a:defRPr/>
              </a:pPr>
              <a:t>32</a:t>
            </a:fld>
            <a:endParaRPr lang="fr-FR" sz="900" kern="1200">
              <a:solidFill>
                <a:srgbClr val="434343"/>
              </a:solidFill>
              <a:latin typeface="Calibri" panose="020F0502020204030204"/>
              <a:ea typeface="+mn-ea"/>
              <a:cs typeface="+mn-cs"/>
            </a:endParaRPr>
          </a:p>
        </p:txBody>
      </p:sp>
      <p:pic>
        <p:nvPicPr>
          <p:cNvPr id="12" name="Image 2">
            <a:extLst>
              <a:ext uri="{FF2B5EF4-FFF2-40B4-BE49-F238E27FC236}">
                <a16:creationId xmlns:a16="http://schemas.microsoft.com/office/drawing/2014/main" id="{FDD34F09-2B67-4CD5-9E60-DB1D60B29F0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44"/>
          <a:stretch/>
        </p:blipFill>
        <p:spPr bwMode="auto">
          <a:xfrm>
            <a:off x="381828" y="1956952"/>
            <a:ext cx="3637741" cy="217638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Image 3">
            <a:extLst>
              <a:ext uri="{FF2B5EF4-FFF2-40B4-BE49-F238E27FC236}">
                <a16:creationId xmlns:a16="http://schemas.microsoft.com/office/drawing/2014/main" id="{CDF88817-FBB4-41E3-8E46-4E4C7D9D377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486" t="7151" b="16928"/>
          <a:stretch/>
        </p:blipFill>
        <p:spPr bwMode="auto">
          <a:xfrm>
            <a:off x="3730552" y="1481654"/>
            <a:ext cx="4781767" cy="3397101"/>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lèche : droite 1">
            <a:extLst>
              <a:ext uri="{FF2B5EF4-FFF2-40B4-BE49-F238E27FC236}">
                <a16:creationId xmlns:a16="http://schemas.microsoft.com/office/drawing/2014/main" id="{F0DBD1BD-0B9F-4093-A567-634B2D79E2E6}"/>
              </a:ext>
            </a:extLst>
          </p:cNvPr>
          <p:cNvSpPr/>
          <p:nvPr/>
        </p:nvSpPr>
        <p:spPr>
          <a:xfrm>
            <a:off x="3284982" y="2749523"/>
            <a:ext cx="445570" cy="198882"/>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kern="1200">
              <a:solidFill>
                <a:prstClr val="white"/>
              </a:solidFill>
              <a:latin typeface="Calibri" panose="020F0502020204030204"/>
            </a:endParaRPr>
          </a:p>
        </p:txBody>
      </p:sp>
      <p:sp>
        <p:nvSpPr>
          <p:cNvPr id="3" name="Rectangle 2">
            <a:extLst>
              <a:ext uri="{FF2B5EF4-FFF2-40B4-BE49-F238E27FC236}">
                <a16:creationId xmlns:a16="http://schemas.microsoft.com/office/drawing/2014/main" id="{CF44514E-1AB3-41DA-9F9F-B66238E1F086}"/>
              </a:ext>
            </a:extLst>
          </p:cNvPr>
          <p:cNvSpPr/>
          <p:nvPr/>
        </p:nvSpPr>
        <p:spPr>
          <a:xfrm>
            <a:off x="4353364" y="1690548"/>
            <a:ext cx="3493331" cy="2789896"/>
          </a:xfrm>
          <a:prstGeom prst="rect">
            <a:avLst/>
          </a:prstGeom>
          <a:noFill/>
          <a:ln>
            <a:solidFill>
              <a:srgbClr val="DB002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kern="1200">
              <a:solidFill>
                <a:prstClr val="white"/>
              </a:solidFill>
              <a:latin typeface="Calibri" panose="020F0502020204030204"/>
            </a:endParaRPr>
          </a:p>
        </p:txBody>
      </p:sp>
      <p:sp>
        <p:nvSpPr>
          <p:cNvPr id="10" name="ZoneTexte 9">
            <a:extLst>
              <a:ext uri="{FF2B5EF4-FFF2-40B4-BE49-F238E27FC236}">
                <a16:creationId xmlns:a16="http://schemas.microsoft.com/office/drawing/2014/main" id="{23CD4604-ACF7-4D59-B67F-883CC0C11ADE}"/>
              </a:ext>
            </a:extLst>
          </p:cNvPr>
          <p:cNvSpPr txBox="1"/>
          <p:nvPr/>
        </p:nvSpPr>
        <p:spPr>
          <a:xfrm>
            <a:off x="8010267" y="-18850"/>
            <a:ext cx="1133733" cy="415498"/>
          </a:xfrm>
          <a:prstGeom prst="rect">
            <a:avLst/>
          </a:prstGeom>
          <a:noFill/>
        </p:spPr>
        <p:txBody>
          <a:bodyPr wrap="square">
            <a:spAutoFit/>
          </a:bodyPr>
          <a:lstStyle/>
          <a:p>
            <a:pPr algn="ctr" defTabSz="685800">
              <a:defRPr/>
            </a:pPr>
            <a:r>
              <a:rPr lang="fr-FR" sz="1200" b="1" kern="1200">
                <a:solidFill>
                  <a:prstClr val="white"/>
                </a:solidFill>
                <a:latin typeface="Ubuntu" panose="020B0504030602030204" pitchFamily="34" charset="0"/>
                <a:ea typeface="+mn-ea"/>
                <a:cs typeface="+mn-cs"/>
              </a:rPr>
              <a:t>22.W</a:t>
            </a:r>
          </a:p>
          <a:p>
            <a:pPr algn="ctr" defTabSz="685800">
              <a:defRPr/>
            </a:pPr>
            <a:r>
              <a:rPr lang="fr-FR" sz="900" b="1" kern="1200">
                <a:solidFill>
                  <a:prstClr val="white"/>
                </a:solidFill>
                <a:latin typeface="Ubuntu" panose="020B0504030602030204" pitchFamily="34" charset="0"/>
                <a:ea typeface="+mn-ea"/>
                <a:cs typeface="+mn-cs"/>
              </a:rPr>
              <a:t>19/10/22</a:t>
            </a:r>
            <a:endParaRPr lang="fr-FR" sz="900" b="1" kern="1200">
              <a:solidFill>
                <a:prstClr val="white"/>
              </a:solidFill>
              <a:latin typeface="Calibri" panose="020F0502020204030204"/>
              <a:ea typeface="+mn-ea"/>
              <a:cs typeface="+mn-cs"/>
            </a:endParaRPr>
          </a:p>
        </p:txBody>
      </p:sp>
      <p:pic>
        <p:nvPicPr>
          <p:cNvPr id="11" name="Picture 2" descr="Résultat de recherche d'images pour &quot;caisse d'épargne la banque nouvelle définition&quot;">
            <a:hlinkClick r:id="rId5"/>
            <a:extLst>
              <a:ext uri="{FF2B5EF4-FFF2-40B4-BE49-F238E27FC236}">
                <a16:creationId xmlns:a16="http://schemas.microsoft.com/office/drawing/2014/main" id="{354F05FE-C3A1-480F-9F4A-C7611AF6D466}"/>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t="-1320"/>
          <a:stretch/>
        </p:blipFill>
        <p:spPr bwMode="auto">
          <a:xfrm>
            <a:off x="8749751" y="13013"/>
            <a:ext cx="316496" cy="398473"/>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2B949563-43F3-48D5-8CEC-21BFC6FF0534}"/>
              </a:ext>
            </a:extLst>
          </p:cNvPr>
          <p:cNvSpPr txBox="1"/>
          <p:nvPr/>
        </p:nvSpPr>
        <p:spPr>
          <a:xfrm rot="20426308">
            <a:off x="8424925" y="43256"/>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sp>
        <p:nvSpPr>
          <p:cNvPr id="14" name="Rectangle : coins arrondis 13">
            <a:extLst>
              <a:ext uri="{FF2B5EF4-FFF2-40B4-BE49-F238E27FC236}">
                <a16:creationId xmlns:a16="http://schemas.microsoft.com/office/drawing/2014/main" id="{61BEA415-67BC-4FE8-B0BA-7A59555EE947}"/>
              </a:ext>
            </a:extLst>
          </p:cNvPr>
          <p:cNvSpPr/>
          <p:nvPr/>
        </p:nvSpPr>
        <p:spPr>
          <a:xfrm>
            <a:off x="7282965" y="122755"/>
            <a:ext cx="919319" cy="440114"/>
          </a:xfrm>
          <a:custGeom>
            <a:avLst/>
            <a:gdLst>
              <a:gd name="connsiteX0" fmla="*/ 0 w 919319"/>
              <a:gd name="connsiteY0" fmla="*/ 23933 h 440114"/>
              <a:gd name="connsiteX1" fmla="*/ 23933 w 919319"/>
              <a:gd name="connsiteY1" fmla="*/ 0 h 440114"/>
              <a:gd name="connsiteX2" fmla="*/ 895386 w 919319"/>
              <a:gd name="connsiteY2" fmla="*/ 0 h 440114"/>
              <a:gd name="connsiteX3" fmla="*/ 919319 w 919319"/>
              <a:gd name="connsiteY3" fmla="*/ 23933 h 440114"/>
              <a:gd name="connsiteX4" fmla="*/ 919319 w 919319"/>
              <a:gd name="connsiteY4" fmla="*/ 416181 h 440114"/>
              <a:gd name="connsiteX5" fmla="*/ 895386 w 919319"/>
              <a:gd name="connsiteY5" fmla="*/ 440114 h 440114"/>
              <a:gd name="connsiteX6" fmla="*/ 23933 w 919319"/>
              <a:gd name="connsiteY6" fmla="*/ 440114 h 440114"/>
              <a:gd name="connsiteX7" fmla="*/ 0 w 919319"/>
              <a:gd name="connsiteY7" fmla="*/ 416181 h 440114"/>
              <a:gd name="connsiteX8" fmla="*/ 0 w 919319"/>
              <a:gd name="connsiteY8" fmla="*/ 23933 h 44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319" h="440114" extrusionOk="0">
                <a:moveTo>
                  <a:pt x="0" y="23933"/>
                </a:moveTo>
                <a:cubicBezTo>
                  <a:pt x="247" y="11435"/>
                  <a:pt x="10835" y="-1844"/>
                  <a:pt x="23933" y="0"/>
                </a:cubicBezTo>
                <a:cubicBezTo>
                  <a:pt x="175362" y="-71286"/>
                  <a:pt x="671096" y="-33515"/>
                  <a:pt x="895386" y="0"/>
                </a:cubicBezTo>
                <a:cubicBezTo>
                  <a:pt x="908852" y="87"/>
                  <a:pt x="919414" y="11378"/>
                  <a:pt x="919319" y="23933"/>
                </a:cubicBezTo>
                <a:cubicBezTo>
                  <a:pt x="925529" y="84026"/>
                  <a:pt x="904226" y="343031"/>
                  <a:pt x="919319" y="416181"/>
                </a:cubicBezTo>
                <a:cubicBezTo>
                  <a:pt x="919253" y="428277"/>
                  <a:pt x="910575" y="441753"/>
                  <a:pt x="895386" y="440114"/>
                </a:cubicBezTo>
                <a:cubicBezTo>
                  <a:pt x="673303" y="513646"/>
                  <a:pt x="274755" y="472296"/>
                  <a:pt x="23933" y="440114"/>
                </a:cubicBezTo>
                <a:cubicBezTo>
                  <a:pt x="10100" y="440278"/>
                  <a:pt x="628" y="428088"/>
                  <a:pt x="0" y="416181"/>
                </a:cubicBezTo>
                <a:cubicBezTo>
                  <a:pt x="-34981" y="262524"/>
                  <a:pt x="32720" y="70203"/>
                  <a:pt x="0" y="23933"/>
                </a:cubicBezTo>
                <a:close/>
              </a:path>
            </a:pathLst>
          </a:custGeom>
          <a:noFill/>
          <a:ln w="3175">
            <a:solidFill>
              <a:srgbClr val="00B050"/>
            </a:solidFill>
            <a:extLst>
              <a:ext uri="{C807C97D-BFC1-408E-A445-0C87EB9F89A2}">
                <ask:lineSketchStyleProps xmlns:ask="http://schemas.microsoft.com/office/drawing/2018/sketchyshapes" sd="2840074279">
                  <a:prstGeom prst="roundRect">
                    <a:avLst>
                      <a:gd name="adj" fmla="val 543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pt-BR" altLang="en-US" sz="1000" i="1">
                <a:solidFill>
                  <a:srgbClr val="00B050"/>
                </a:solidFill>
                <a:highlight>
                  <a:srgbClr val="FFFF00"/>
                </a:highlight>
                <a:latin typeface="Montserrat" panose="00000500000000000000" pitchFamily="2" charset="0"/>
                <a:sym typeface="Cabin Condensed"/>
              </a:rPr>
              <a:t>MAJ </a:t>
            </a:r>
          </a:p>
          <a:p>
            <a:pPr algn="ctr"/>
            <a:r>
              <a:rPr lang="pt-BR" altLang="en-US" sz="1000" i="1">
                <a:solidFill>
                  <a:srgbClr val="00B050"/>
                </a:solidFill>
                <a:highlight>
                  <a:srgbClr val="FFFF00"/>
                </a:highlight>
                <a:latin typeface="Montserrat" panose="00000500000000000000" pitchFamily="2" charset="0"/>
                <a:sym typeface="Cabin Condensed"/>
              </a:rPr>
              <a:t>19/10</a:t>
            </a:r>
            <a:endParaRPr lang="fr-FR" sz="1100">
              <a:highlight>
                <a:srgbClr val="FFFF00"/>
              </a:highlight>
              <a:latin typeface="Montserrat" panose="00000500000000000000" pitchFamily="2" charset="0"/>
            </a:endParaRPr>
          </a:p>
        </p:txBody>
      </p:sp>
      <p:sp>
        <p:nvSpPr>
          <p:cNvPr id="18" name="Rectangle : avec coin arrondi 17">
            <a:extLst>
              <a:ext uri="{FF2B5EF4-FFF2-40B4-BE49-F238E27FC236}">
                <a16:creationId xmlns:a16="http://schemas.microsoft.com/office/drawing/2014/main" id="{95030C35-F8B9-4755-97AB-F8208AA4055D}"/>
              </a:ext>
            </a:extLst>
          </p:cNvPr>
          <p:cNvSpPr/>
          <p:nvPr/>
        </p:nvSpPr>
        <p:spPr>
          <a:xfrm>
            <a:off x="372267" y="4256827"/>
            <a:ext cx="2987055" cy="518054"/>
          </a:xfrm>
          <a:prstGeom prst="round1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9DAF9D35-98A9-426D-956F-2BA55D1437BF}"/>
              </a:ext>
            </a:extLst>
          </p:cNvPr>
          <p:cNvSpPr txBox="1"/>
          <p:nvPr/>
        </p:nvSpPr>
        <p:spPr>
          <a:xfrm>
            <a:off x="763932" y="4405549"/>
            <a:ext cx="2659029" cy="369332"/>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marL="92075" indent="-92075">
              <a:buFont typeface="Calibri" panose="020F0502020204030204" pitchFamily="34" charset="0"/>
              <a:buChar char="‐"/>
            </a:pPr>
            <a:r>
              <a:rPr lang="fr-FR" sz="900" dirty="0">
                <a:latin typeface="Montserrat" panose="00000500000000000000" pitchFamily="2" charset="0"/>
              </a:rPr>
              <a:t>Sur son espace part, l’EI peut consulter ses contrats part ET ses contrats pro</a:t>
            </a:r>
          </a:p>
        </p:txBody>
      </p:sp>
      <p:pic>
        <p:nvPicPr>
          <p:cNvPr id="20" name="Graphique 19" descr="Mégaphone1 contour">
            <a:extLst>
              <a:ext uri="{FF2B5EF4-FFF2-40B4-BE49-F238E27FC236}">
                <a16:creationId xmlns:a16="http://schemas.microsoft.com/office/drawing/2014/main" id="{C0399285-C181-4642-8316-A092BCFF0A20}"/>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6764" y="4175462"/>
            <a:ext cx="599419" cy="599419"/>
          </a:xfrm>
          <a:prstGeom prst="rect">
            <a:avLst/>
          </a:prstGeom>
        </p:spPr>
      </p:pic>
      <p:sp>
        <p:nvSpPr>
          <p:cNvPr id="21" name="Titre 1">
            <a:extLst>
              <a:ext uri="{FF2B5EF4-FFF2-40B4-BE49-F238E27FC236}">
                <a16:creationId xmlns:a16="http://schemas.microsoft.com/office/drawing/2014/main" id="{AB3C2989-B5A7-4FCF-8124-D04BF9A7AA41}"/>
              </a:ext>
            </a:extLst>
          </p:cNvPr>
          <p:cNvSpPr txBox="1">
            <a:spLocks/>
          </p:cNvSpPr>
          <p:nvPr/>
        </p:nvSpPr>
        <p:spPr>
          <a:xfrm>
            <a:off x="383609" y="327541"/>
            <a:ext cx="7704856" cy="337362"/>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b="1" i="0" kern="1200" cap="all" baseline="0">
                <a:solidFill>
                  <a:schemeClr val="tx2"/>
                </a:solidFill>
                <a:latin typeface="+mj-lt"/>
                <a:ea typeface="+mj-ea"/>
                <a:cs typeface="+mj-cs"/>
              </a:defRPr>
            </a:lvl1pPr>
          </a:lstStyle>
          <a:p>
            <a:pPr algn="l"/>
            <a:r>
              <a:rPr lang="fr-FR" sz="2000"/>
              <a:t>Ei abonnes pro : assurances</a:t>
            </a:r>
            <a:endParaRPr lang="fr-FR" sz="2000" dirty="0"/>
          </a:p>
        </p:txBody>
      </p:sp>
      <p:sp>
        <p:nvSpPr>
          <p:cNvPr id="22" name="Espace réservé du texte 2">
            <a:extLst>
              <a:ext uri="{FF2B5EF4-FFF2-40B4-BE49-F238E27FC236}">
                <a16:creationId xmlns:a16="http://schemas.microsoft.com/office/drawing/2014/main" id="{5F3EC379-40F2-450D-8906-E31190993592}"/>
              </a:ext>
            </a:extLst>
          </p:cNvPr>
          <p:cNvSpPr txBox="1">
            <a:spLocks/>
          </p:cNvSpPr>
          <p:nvPr/>
        </p:nvSpPr>
        <p:spPr>
          <a:xfrm>
            <a:off x="390042" y="568246"/>
            <a:ext cx="6861286" cy="288032"/>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None/>
              <a:defRPr sz="975" b="1" i="0" u="none" strike="noStrike" cap="none">
                <a:solidFill>
                  <a:schemeClr val="tx2"/>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l"/>
            <a:r>
              <a:rPr lang="fr-FR" sz="1270">
                <a:solidFill>
                  <a:schemeClr val="tx1"/>
                </a:solidFill>
              </a:rPr>
              <a:t>Gestion des clics sur produit assurance PART</a:t>
            </a:r>
            <a:endParaRPr lang="fr-FR" dirty="0"/>
          </a:p>
        </p:txBody>
      </p:sp>
    </p:spTree>
    <p:extLst>
      <p:ext uri="{BB962C8B-B14F-4D97-AF65-F5344CB8AC3E}">
        <p14:creationId xmlns:p14="http://schemas.microsoft.com/office/powerpoint/2010/main" val="10229708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5C75A64F-8A64-49B9-A131-7FC9B0689E10}"/>
              </a:ext>
            </a:extLst>
          </p:cNvPr>
          <p:cNvSpPr txBox="1"/>
          <p:nvPr/>
        </p:nvSpPr>
        <p:spPr>
          <a:xfrm>
            <a:off x="1171534" y="4309976"/>
            <a:ext cx="184731" cy="300082"/>
          </a:xfrm>
          <a:prstGeom prst="rect">
            <a:avLst/>
          </a:prstGeom>
          <a:noFill/>
        </p:spPr>
        <p:txBody>
          <a:bodyPr wrap="none" rtlCol="0">
            <a:spAutoFit/>
          </a:bodyPr>
          <a:lstStyle/>
          <a:p>
            <a:pPr defTabSz="685800">
              <a:defRPr/>
            </a:pPr>
            <a:endParaRPr lang="fr-FR" sz="1350" kern="1200">
              <a:solidFill>
                <a:prstClr val="black"/>
              </a:solidFill>
              <a:latin typeface="Calibri" panose="020F0502020204030204"/>
              <a:ea typeface="+mn-ea"/>
              <a:cs typeface="+mn-cs"/>
            </a:endParaRPr>
          </a:p>
        </p:txBody>
      </p:sp>
      <p:sp>
        <p:nvSpPr>
          <p:cNvPr id="32" name="ZoneTexte 31">
            <a:extLst>
              <a:ext uri="{FF2B5EF4-FFF2-40B4-BE49-F238E27FC236}">
                <a16:creationId xmlns:a16="http://schemas.microsoft.com/office/drawing/2014/main" id="{9FD939CB-E2CF-43BB-93DD-40D9FFD13004}"/>
              </a:ext>
            </a:extLst>
          </p:cNvPr>
          <p:cNvSpPr txBox="1"/>
          <p:nvPr/>
        </p:nvSpPr>
        <p:spPr>
          <a:xfrm>
            <a:off x="445249" y="754697"/>
            <a:ext cx="7217391" cy="543739"/>
          </a:xfrm>
          <a:prstGeom prst="rect">
            <a:avLst/>
          </a:prstGeom>
          <a:noFill/>
        </p:spPr>
        <p:txBody>
          <a:bodyPr wrap="square">
            <a:spAutoFit/>
          </a:bodyPr>
          <a:lstStyle/>
          <a:p>
            <a:pPr algn="just" defTabSz="685800">
              <a:lnSpc>
                <a:spcPct val="150000"/>
              </a:lnSpc>
              <a:buClr>
                <a:srgbClr val="DB0029"/>
              </a:buClr>
              <a:defRPr/>
            </a:pPr>
            <a:r>
              <a:rPr lang="fr-FR" sz="1050" kern="1200" dirty="0">
                <a:solidFill>
                  <a:prstClr val="black">
                    <a:lumMod val="65000"/>
                    <a:lumOff val="35000"/>
                  </a:prstClr>
                </a:solidFill>
                <a:latin typeface="Ubuntu" panose="020B0504030602030204" pitchFamily="34" charset="0"/>
                <a:ea typeface="+mn-ea"/>
                <a:cs typeface="Arial" panose="020B0604020202020204" pitchFamily="34" charset="0"/>
              </a:rPr>
              <a:t>Sur l’espace pro, si le client ne détient aucun contrat d’assurance, </a:t>
            </a:r>
            <a:r>
              <a:rPr lang="fr-FR" sz="1050" b="1" kern="1200" dirty="0">
                <a:solidFill>
                  <a:prstClr val="black">
                    <a:lumMod val="65000"/>
                    <a:lumOff val="35000"/>
                  </a:prstClr>
                </a:solidFill>
                <a:latin typeface="Ubuntu" panose="020B0504030602030204" pitchFamily="34" charset="0"/>
                <a:ea typeface="+mn-ea"/>
                <a:cs typeface="Arial" panose="020B0604020202020204" pitchFamily="34" charset="0"/>
              </a:rPr>
              <a:t>un </a:t>
            </a:r>
            <a:r>
              <a:rPr lang="fr-FR" sz="1050" b="1" kern="1200" dirty="0" err="1">
                <a:solidFill>
                  <a:prstClr val="black">
                    <a:lumMod val="65000"/>
                    <a:lumOff val="35000"/>
                  </a:prstClr>
                </a:solidFill>
                <a:latin typeface="Ubuntu" panose="020B0504030602030204" pitchFamily="34" charset="0"/>
                <a:ea typeface="+mn-ea"/>
                <a:cs typeface="Arial" panose="020B0604020202020204" pitchFamily="34" charset="0"/>
              </a:rPr>
              <a:t>empty</a:t>
            </a:r>
            <a:r>
              <a:rPr lang="fr-FR" sz="1050" b="1" kern="1200" dirty="0">
                <a:solidFill>
                  <a:prstClr val="black">
                    <a:lumMod val="65000"/>
                    <a:lumOff val="35000"/>
                  </a:prstClr>
                </a:solidFill>
                <a:latin typeface="Ubuntu" panose="020B0504030602030204" pitchFamily="34" charset="0"/>
                <a:ea typeface="+mn-ea"/>
                <a:cs typeface="Arial" panose="020B0604020202020204" pitchFamily="34" charset="0"/>
              </a:rPr>
              <a:t> state* </a:t>
            </a:r>
            <a:r>
              <a:rPr lang="fr-FR" sz="1050" kern="1200" dirty="0">
                <a:solidFill>
                  <a:prstClr val="black">
                    <a:lumMod val="65000"/>
                    <a:lumOff val="35000"/>
                  </a:prstClr>
                </a:solidFill>
                <a:latin typeface="Ubuntu" panose="020B0504030602030204" pitchFamily="34" charset="0"/>
                <a:ea typeface="+mn-ea"/>
                <a:cs typeface="Arial" panose="020B0604020202020204" pitchFamily="34" charset="0"/>
              </a:rPr>
              <a:t>s’affiche dans la synthèse des assurances et redirige (au clic) vers la page Assurance PRO du portail commercial.</a:t>
            </a:r>
            <a:endParaRPr lang="fr-FR" sz="1050" b="1" kern="1200" dirty="0">
              <a:solidFill>
                <a:prstClr val="black">
                  <a:lumMod val="65000"/>
                  <a:lumOff val="35000"/>
                </a:prstClr>
              </a:solidFill>
              <a:latin typeface="Ubuntu" panose="020B0504030602030204" pitchFamily="34" charset="0"/>
              <a:ea typeface="+mn-ea"/>
              <a:cs typeface="Arial" panose="020B0604020202020204" pitchFamily="34" charset="0"/>
            </a:endParaRPr>
          </a:p>
        </p:txBody>
      </p:sp>
      <p:sp>
        <p:nvSpPr>
          <p:cNvPr id="31" name="Espace réservé du numéro de diapositive 1">
            <a:extLst>
              <a:ext uri="{FF2B5EF4-FFF2-40B4-BE49-F238E27FC236}">
                <a16:creationId xmlns:a16="http://schemas.microsoft.com/office/drawing/2014/main" id="{5B6C742A-7B63-412F-BFD6-247739DD959B}"/>
              </a:ext>
            </a:extLst>
          </p:cNvPr>
          <p:cNvSpPr>
            <a:spLocks noGrp="1"/>
          </p:cNvSpPr>
          <p:nvPr>
            <p:ph type="sldNum" sz="quarter" idx="12"/>
          </p:nvPr>
        </p:nvSpPr>
        <p:spPr>
          <a:xfrm>
            <a:off x="6958400" y="4832137"/>
            <a:ext cx="2057400" cy="273844"/>
          </a:xfrm>
        </p:spPr>
        <p:txBody>
          <a:bodyPr/>
          <a:lstStyle/>
          <a:p>
            <a:pPr algn="r" defTabSz="685800">
              <a:defRPr/>
            </a:pPr>
            <a:fld id="{6FD38B02-D02D-4737-A540-0D1AB839C122}" type="slidenum">
              <a:rPr lang="fr-FR" sz="900" kern="1200">
                <a:solidFill>
                  <a:srgbClr val="434343"/>
                </a:solidFill>
                <a:latin typeface="Calibri" panose="020F0502020204030204"/>
                <a:ea typeface="+mn-ea"/>
                <a:cs typeface="+mn-cs"/>
              </a:rPr>
              <a:pPr algn="r" defTabSz="685800">
                <a:defRPr/>
              </a:pPr>
              <a:t>33</a:t>
            </a:fld>
            <a:endParaRPr lang="fr-FR" sz="900" kern="1200">
              <a:solidFill>
                <a:srgbClr val="434343"/>
              </a:solidFill>
              <a:latin typeface="Calibri" panose="020F0502020204030204"/>
              <a:ea typeface="+mn-ea"/>
              <a:cs typeface="+mn-cs"/>
            </a:endParaRPr>
          </a:p>
        </p:txBody>
      </p:sp>
      <p:pic>
        <p:nvPicPr>
          <p:cNvPr id="3" name="Image 2">
            <a:extLst>
              <a:ext uri="{FF2B5EF4-FFF2-40B4-BE49-F238E27FC236}">
                <a16:creationId xmlns:a16="http://schemas.microsoft.com/office/drawing/2014/main" id="{2968DC9D-FD65-47D3-9E04-5B6166646AF1}"/>
              </a:ext>
            </a:extLst>
          </p:cNvPr>
          <p:cNvPicPr>
            <a:picLocks noChangeAspect="1"/>
          </p:cNvPicPr>
          <p:nvPr/>
        </p:nvPicPr>
        <p:blipFill>
          <a:blip r:embed="rId3"/>
          <a:stretch>
            <a:fillRect/>
          </a:stretch>
        </p:blipFill>
        <p:spPr>
          <a:xfrm>
            <a:off x="253662" y="2104195"/>
            <a:ext cx="5017923" cy="2497058"/>
          </a:xfrm>
          <a:prstGeom prst="rect">
            <a:avLst/>
          </a:prstGeom>
          <a:ln>
            <a:solidFill>
              <a:srgbClr val="DB0029"/>
            </a:solidFill>
            <a:prstDash val="sysDot"/>
          </a:ln>
          <a:effectLst>
            <a:outerShdw blurRad="50800" dist="38100" dir="2700000" algn="tl" rotWithShape="0">
              <a:prstClr val="black">
                <a:alpha val="40000"/>
              </a:prstClr>
            </a:outerShdw>
          </a:effectLst>
        </p:spPr>
      </p:pic>
      <p:pic>
        <p:nvPicPr>
          <p:cNvPr id="5" name="Image 4">
            <a:extLst>
              <a:ext uri="{FF2B5EF4-FFF2-40B4-BE49-F238E27FC236}">
                <a16:creationId xmlns:a16="http://schemas.microsoft.com/office/drawing/2014/main" id="{87BA228B-70A8-4AC5-BF41-854BF08F2F06}"/>
              </a:ext>
            </a:extLst>
          </p:cNvPr>
          <p:cNvPicPr>
            <a:picLocks noChangeAspect="1"/>
          </p:cNvPicPr>
          <p:nvPr/>
        </p:nvPicPr>
        <p:blipFill>
          <a:blip r:embed="rId4"/>
          <a:stretch>
            <a:fillRect/>
          </a:stretch>
        </p:blipFill>
        <p:spPr>
          <a:xfrm>
            <a:off x="3709305" y="1748683"/>
            <a:ext cx="5306495" cy="2637765"/>
          </a:xfrm>
          <a:prstGeom prst="rect">
            <a:avLst/>
          </a:prstGeom>
          <a:ln>
            <a:solidFill>
              <a:srgbClr val="DB0029"/>
            </a:solidFill>
            <a:prstDash val="sysDot"/>
          </a:ln>
          <a:effectLst>
            <a:outerShdw blurRad="50800" dist="38100" dir="2700000" algn="tl" rotWithShape="0">
              <a:prstClr val="black">
                <a:alpha val="40000"/>
              </a:prstClr>
            </a:outerShdw>
          </a:effectLst>
        </p:spPr>
      </p:pic>
      <p:sp>
        <p:nvSpPr>
          <p:cNvPr id="17" name="Flèche : droite 16">
            <a:extLst>
              <a:ext uri="{FF2B5EF4-FFF2-40B4-BE49-F238E27FC236}">
                <a16:creationId xmlns:a16="http://schemas.microsoft.com/office/drawing/2014/main" id="{77415341-C73D-468E-8163-762F597C3858}"/>
              </a:ext>
            </a:extLst>
          </p:cNvPr>
          <p:cNvSpPr/>
          <p:nvPr/>
        </p:nvSpPr>
        <p:spPr>
          <a:xfrm>
            <a:off x="3337067" y="2933351"/>
            <a:ext cx="270167" cy="198882"/>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kern="1200">
              <a:solidFill>
                <a:prstClr val="white"/>
              </a:solidFill>
              <a:latin typeface="Calibri" panose="020F0502020204030204"/>
            </a:endParaRPr>
          </a:p>
        </p:txBody>
      </p:sp>
      <p:sp>
        <p:nvSpPr>
          <p:cNvPr id="2" name="ZoneTexte 1">
            <a:extLst>
              <a:ext uri="{FF2B5EF4-FFF2-40B4-BE49-F238E27FC236}">
                <a16:creationId xmlns:a16="http://schemas.microsoft.com/office/drawing/2014/main" id="{E16E5B35-B2E2-44AD-B75F-C1433307B937}"/>
              </a:ext>
            </a:extLst>
          </p:cNvPr>
          <p:cNvSpPr txBox="1"/>
          <p:nvPr/>
        </p:nvSpPr>
        <p:spPr>
          <a:xfrm>
            <a:off x="253662" y="3384674"/>
            <a:ext cx="1438408" cy="369332"/>
          </a:xfrm>
          <a:prstGeom prst="rect">
            <a:avLst/>
          </a:prstGeom>
          <a:noFill/>
        </p:spPr>
        <p:txBody>
          <a:bodyPr wrap="square" rtlCol="0">
            <a:spAutoFit/>
          </a:bodyPr>
          <a:lstStyle/>
          <a:p>
            <a:pPr defTabSz="685800">
              <a:defRPr/>
            </a:pPr>
            <a:r>
              <a:rPr lang="fr-FR" sz="900" b="1" i="1" kern="1200" dirty="0">
                <a:solidFill>
                  <a:schemeClr val="bg1">
                    <a:lumMod val="50000"/>
                  </a:schemeClr>
                </a:solidFill>
                <a:latin typeface="Calibri" panose="020F0502020204030204"/>
                <a:ea typeface="+mn-ea"/>
                <a:cs typeface="+mn-cs"/>
              </a:rPr>
              <a:t>*</a:t>
            </a:r>
            <a:r>
              <a:rPr lang="fr-FR" sz="900" b="1" i="1" kern="1200" dirty="0" err="1">
                <a:solidFill>
                  <a:schemeClr val="bg1">
                    <a:lumMod val="50000"/>
                  </a:schemeClr>
                </a:solidFill>
                <a:latin typeface="Calibri" panose="020F0502020204030204"/>
                <a:ea typeface="+mn-ea"/>
                <a:cs typeface="+mn-cs"/>
              </a:rPr>
              <a:t>Empty</a:t>
            </a:r>
            <a:r>
              <a:rPr lang="fr-FR" sz="900" b="1" i="1" kern="1200" dirty="0">
                <a:solidFill>
                  <a:schemeClr val="bg1">
                    <a:lumMod val="50000"/>
                  </a:schemeClr>
                </a:solidFill>
                <a:latin typeface="Calibri" panose="020F0502020204030204"/>
                <a:ea typeface="+mn-ea"/>
                <a:cs typeface="+mn-cs"/>
              </a:rPr>
              <a:t> state :</a:t>
            </a:r>
            <a:r>
              <a:rPr lang="fr-FR" sz="900" i="1" kern="1200" dirty="0">
                <a:solidFill>
                  <a:schemeClr val="bg1">
                    <a:lumMod val="50000"/>
                  </a:schemeClr>
                </a:solidFill>
                <a:latin typeface="Calibri" panose="020F0502020204030204"/>
                <a:ea typeface="+mn-ea"/>
                <a:cs typeface="+mn-cs"/>
              </a:rPr>
              <a:t> affichage d’un message publicitaire</a:t>
            </a:r>
          </a:p>
        </p:txBody>
      </p:sp>
      <p:sp>
        <p:nvSpPr>
          <p:cNvPr id="19" name="Rectangle : coins arrondis 18">
            <a:extLst>
              <a:ext uri="{FF2B5EF4-FFF2-40B4-BE49-F238E27FC236}">
                <a16:creationId xmlns:a16="http://schemas.microsoft.com/office/drawing/2014/main" id="{5488A1F2-0763-403F-96F9-93A663EF91CF}"/>
              </a:ext>
            </a:extLst>
          </p:cNvPr>
          <p:cNvSpPr/>
          <p:nvPr/>
        </p:nvSpPr>
        <p:spPr>
          <a:xfrm>
            <a:off x="1106275" y="2842102"/>
            <a:ext cx="2132497" cy="372770"/>
          </a:xfrm>
          <a:prstGeom prst="roundRect">
            <a:avLst/>
          </a:prstGeom>
          <a:noFill/>
          <a:ln>
            <a:solidFill>
              <a:srgbClr val="DB002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kern="1200">
              <a:solidFill>
                <a:prstClr val="white"/>
              </a:solidFill>
              <a:latin typeface="Calibri" panose="020F0502020204030204"/>
            </a:endParaRPr>
          </a:p>
        </p:txBody>
      </p:sp>
      <p:pic>
        <p:nvPicPr>
          <p:cNvPr id="20" name="Image 19">
            <a:extLst>
              <a:ext uri="{FF2B5EF4-FFF2-40B4-BE49-F238E27FC236}">
                <a16:creationId xmlns:a16="http://schemas.microsoft.com/office/drawing/2014/main" id="{66397916-5A71-4E7D-B0CD-03BBF8C4E627}"/>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11200"/>
                    </a14:imgEffect>
                    <a14:imgEffect>
                      <a14:saturation sat="274000"/>
                    </a14:imgEffect>
                  </a14:imgLayer>
                </a14:imgProps>
              </a:ext>
              <a:ext uri="{28A0092B-C50C-407E-A947-70E740481C1C}">
                <a14:useLocalDpi xmlns:a14="http://schemas.microsoft.com/office/drawing/2010/main" val="0"/>
              </a:ext>
            </a:extLst>
          </a:blip>
          <a:stretch>
            <a:fillRect/>
          </a:stretch>
        </p:blipFill>
        <p:spPr>
          <a:xfrm rot="15969222" flipH="1">
            <a:off x="408302" y="2754295"/>
            <a:ext cx="755876" cy="755876"/>
          </a:xfrm>
          <a:prstGeom prst="rect">
            <a:avLst/>
          </a:prstGeom>
        </p:spPr>
      </p:pic>
      <p:sp>
        <p:nvSpPr>
          <p:cNvPr id="21" name="ZoneTexte 20">
            <a:extLst>
              <a:ext uri="{FF2B5EF4-FFF2-40B4-BE49-F238E27FC236}">
                <a16:creationId xmlns:a16="http://schemas.microsoft.com/office/drawing/2014/main" id="{7A4462D3-F0F1-4F2A-91A0-9F4AE88518AE}"/>
              </a:ext>
            </a:extLst>
          </p:cNvPr>
          <p:cNvSpPr txBox="1"/>
          <p:nvPr/>
        </p:nvSpPr>
        <p:spPr>
          <a:xfrm>
            <a:off x="163659" y="1819003"/>
            <a:ext cx="540533" cy="300082"/>
          </a:xfrm>
          <a:prstGeom prst="rect">
            <a:avLst/>
          </a:prstGeom>
          <a:noFill/>
        </p:spPr>
        <p:txBody>
          <a:bodyPr wrap="none" rtlCol="0">
            <a:spAutoFit/>
          </a:bodyPr>
          <a:lstStyle/>
          <a:p>
            <a:pPr defTabSz="685800">
              <a:defRPr/>
            </a:pPr>
            <a:r>
              <a:rPr lang="fr-FR" sz="1350" b="1" kern="1200">
                <a:solidFill>
                  <a:schemeClr val="bg1">
                    <a:lumMod val="50000"/>
                  </a:schemeClr>
                </a:solidFill>
                <a:highlight>
                  <a:srgbClr val="FFFFFF"/>
                </a:highlight>
                <a:latin typeface="Calibri" panose="020F0502020204030204"/>
                <a:ea typeface="+mn-ea"/>
                <a:cs typeface="+mn-cs"/>
              </a:rPr>
              <a:t>NEW</a:t>
            </a:r>
          </a:p>
        </p:txBody>
      </p:sp>
      <p:sp>
        <p:nvSpPr>
          <p:cNvPr id="22" name="ZoneTexte 21">
            <a:extLst>
              <a:ext uri="{FF2B5EF4-FFF2-40B4-BE49-F238E27FC236}">
                <a16:creationId xmlns:a16="http://schemas.microsoft.com/office/drawing/2014/main" id="{AD44C4FF-5FBE-4D69-8F48-0496ABD4F93F}"/>
              </a:ext>
            </a:extLst>
          </p:cNvPr>
          <p:cNvSpPr txBox="1"/>
          <p:nvPr/>
        </p:nvSpPr>
        <p:spPr>
          <a:xfrm>
            <a:off x="3607234" y="1464331"/>
            <a:ext cx="1829155" cy="300082"/>
          </a:xfrm>
          <a:prstGeom prst="rect">
            <a:avLst/>
          </a:prstGeom>
          <a:noFill/>
        </p:spPr>
        <p:txBody>
          <a:bodyPr wrap="none" rtlCol="0">
            <a:spAutoFit/>
          </a:bodyPr>
          <a:lstStyle/>
          <a:p>
            <a:pPr defTabSz="685800">
              <a:defRPr/>
            </a:pPr>
            <a:r>
              <a:rPr lang="fr-FR" sz="1350" b="1" kern="1200" dirty="0">
                <a:solidFill>
                  <a:schemeClr val="bg1">
                    <a:lumMod val="50000"/>
                  </a:schemeClr>
                </a:solidFill>
                <a:highlight>
                  <a:srgbClr val="FFFFFF"/>
                </a:highlight>
                <a:latin typeface="Calibri" panose="020F0502020204030204"/>
                <a:ea typeface="+mn-ea"/>
                <a:cs typeface="+mn-cs"/>
              </a:rPr>
              <a:t>PORTAIL COMMERCIAL</a:t>
            </a:r>
          </a:p>
        </p:txBody>
      </p:sp>
      <p:pic>
        <p:nvPicPr>
          <p:cNvPr id="14" name="Picture 2" descr="Résultat de recherche d'images pour &quot;caisse d'épargne la banque nouvelle définition&quot;">
            <a:hlinkClick r:id="rId7"/>
            <a:extLst>
              <a:ext uri="{FF2B5EF4-FFF2-40B4-BE49-F238E27FC236}">
                <a16:creationId xmlns:a16="http://schemas.microsoft.com/office/drawing/2014/main" id="{15072441-CFE5-4D97-A775-09B4298795DB}"/>
              </a:ext>
            </a:extLst>
          </p:cNvPr>
          <p:cNvPicPr>
            <a:picLocks noChangeAspect="1" noChangeArrowheads="1"/>
          </p:cNvPicPr>
          <p:nvPr/>
        </p:nvPicPr>
        <p:blipFill rotWithShape="1">
          <a:blip r:embed="rId8" cstate="email">
            <a:extLst>
              <a:ext uri="{28A0092B-C50C-407E-A947-70E740481C1C}">
                <a14:useLocalDpi xmlns:a14="http://schemas.microsoft.com/office/drawing/2010/main" val="0"/>
              </a:ext>
            </a:extLst>
          </a:blip>
          <a:srcRect t="-1320"/>
          <a:stretch/>
        </p:blipFill>
        <p:spPr bwMode="auto">
          <a:xfrm>
            <a:off x="8749751" y="13013"/>
            <a:ext cx="316496" cy="398473"/>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ED5376D9-8BFC-4557-B39F-8B5107005FAC}"/>
              </a:ext>
            </a:extLst>
          </p:cNvPr>
          <p:cNvSpPr txBox="1"/>
          <p:nvPr/>
        </p:nvSpPr>
        <p:spPr>
          <a:xfrm rot="20426308">
            <a:off x="8424925" y="43256"/>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sp>
        <p:nvSpPr>
          <p:cNvPr id="23" name="Rectangle : coins arrondis 22">
            <a:extLst>
              <a:ext uri="{FF2B5EF4-FFF2-40B4-BE49-F238E27FC236}">
                <a16:creationId xmlns:a16="http://schemas.microsoft.com/office/drawing/2014/main" id="{7F16C70F-B628-4EE6-8B70-DFE7E72B1B34}"/>
              </a:ext>
            </a:extLst>
          </p:cNvPr>
          <p:cNvSpPr/>
          <p:nvPr/>
        </p:nvSpPr>
        <p:spPr>
          <a:xfrm>
            <a:off x="7008707" y="122821"/>
            <a:ext cx="919319" cy="440114"/>
          </a:xfrm>
          <a:custGeom>
            <a:avLst/>
            <a:gdLst>
              <a:gd name="connsiteX0" fmla="*/ 0 w 919319"/>
              <a:gd name="connsiteY0" fmla="*/ 23933 h 440114"/>
              <a:gd name="connsiteX1" fmla="*/ 23933 w 919319"/>
              <a:gd name="connsiteY1" fmla="*/ 0 h 440114"/>
              <a:gd name="connsiteX2" fmla="*/ 895386 w 919319"/>
              <a:gd name="connsiteY2" fmla="*/ 0 h 440114"/>
              <a:gd name="connsiteX3" fmla="*/ 919319 w 919319"/>
              <a:gd name="connsiteY3" fmla="*/ 23933 h 440114"/>
              <a:gd name="connsiteX4" fmla="*/ 919319 w 919319"/>
              <a:gd name="connsiteY4" fmla="*/ 416181 h 440114"/>
              <a:gd name="connsiteX5" fmla="*/ 895386 w 919319"/>
              <a:gd name="connsiteY5" fmla="*/ 440114 h 440114"/>
              <a:gd name="connsiteX6" fmla="*/ 23933 w 919319"/>
              <a:gd name="connsiteY6" fmla="*/ 440114 h 440114"/>
              <a:gd name="connsiteX7" fmla="*/ 0 w 919319"/>
              <a:gd name="connsiteY7" fmla="*/ 416181 h 440114"/>
              <a:gd name="connsiteX8" fmla="*/ 0 w 919319"/>
              <a:gd name="connsiteY8" fmla="*/ 23933 h 44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319" h="440114" extrusionOk="0">
                <a:moveTo>
                  <a:pt x="0" y="23933"/>
                </a:moveTo>
                <a:cubicBezTo>
                  <a:pt x="247" y="11435"/>
                  <a:pt x="10835" y="-1844"/>
                  <a:pt x="23933" y="0"/>
                </a:cubicBezTo>
                <a:cubicBezTo>
                  <a:pt x="175362" y="-71286"/>
                  <a:pt x="671096" y="-33515"/>
                  <a:pt x="895386" y="0"/>
                </a:cubicBezTo>
                <a:cubicBezTo>
                  <a:pt x="908852" y="87"/>
                  <a:pt x="919414" y="11378"/>
                  <a:pt x="919319" y="23933"/>
                </a:cubicBezTo>
                <a:cubicBezTo>
                  <a:pt x="925529" y="84026"/>
                  <a:pt x="904226" y="343031"/>
                  <a:pt x="919319" y="416181"/>
                </a:cubicBezTo>
                <a:cubicBezTo>
                  <a:pt x="919253" y="428277"/>
                  <a:pt x="910575" y="441753"/>
                  <a:pt x="895386" y="440114"/>
                </a:cubicBezTo>
                <a:cubicBezTo>
                  <a:pt x="673303" y="513646"/>
                  <a:pt x="274755" y="472296"/>
                  <a:pt x="23933" y="440114"/>
                </a:cubicBezTo>
                <a:cubicBezTo>
                  <a:pt x="10100" y="440278"/>
                  <a:pt x="628" y="428088"/>
                  <a:pt x="0" y="416181"/>
                </a:cubicBezTo>
                <a:cubicBezTo>
                  <a:pt x="-34981" y="262524"/>
                  <a:pt x="32720" y="70203"/>
                  <a:pt x="0" y="23933"/>
                </a:cubicBezTo>
                <a:close/>
              </a:path>
            </a:pathLst>
          </a:custGeom>
          <a:noFill/>
          <a:ln w="3175">
            <a:solidFill>
              <a:srgbClr val="00B050"/>
            </a:solidFill>
            <a:extLst>
              <a:ext uri="{C807C97D-BFC1-408E-A445-0C87EB9F89A2}">
                <ask:lineSketchStyleProps xmlns:ask="http://schemas.microsoft.com/office/drawing/2018/sketchyshapes" sd="2840074279">
                  <a:prstGeom prst="roundRect">
                    <a:avLst>
                      <a:gd name="adj" fmla="val 543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pt-BR" altLang="en-US" sz="1000" i="1">
                <a:solidFill>
                  <a:srgbClr val="00B050"/>
                </a:solidFill>
                <a:highlight>
                  <a:srgbClr val="FFFF00"/>
                </a:highlight>
                <a:latin typeface="Montserrat" panose="00000500000000000000" pitchFamily="2" charset="0"/>
                <a:sym typeface="Cabin Condensed"/>
              </a:rPr>
              <a:t>MAJ</a:t>
            </a:r>
          </a:p>
          <a:p>
            <a:pPr algn="ctr"/>
            <a:r>
              <a:rPr lang="pt-BR" altLang="en-US" sz="1000" i="1">
                <a:solidFill>
                  <a:srgbClr val="00B050"/>
                </a:solidFill>
                <a:highlight>
                  <a:srgbClr val="FFFF00"/>
                </a:highlight>
                <a:latin typeface="Montserrat" panose="00000500000000000000" pitchFamily="2" charset="0"/>
                <a:sym typeface="Cabin Condensed"/>
              </a:rPr>
              <a:t>19/10</a:t>
            </a:r>
            <a:endParaRPr lang="fr-FR" sz="1100">
              <a:highlight>
                <a:srgbClr val="FFFF00"/>
              </a:highlight>
              <a:latin typeface="Montserrat" panose="00000500000000000000" pitchFamily="2" charset="0"/>
            </a:endParaRPr>
          </a:p>
        </p:txBody>
      </p:sp>
      <p:sp>
        <p:nvSpPr>
          <p:cNvPr id="24" name="Titre 1">
            <a:extLst>
              <a:ext uri="{FF2B5EF4-FFF2-40B4-BE49-F238E27FC236}">
                <a16:creationId xmlns:a16="http://schemas.microsoft.com/office/drawing/2014/main" id="{0B6F7F67-CC16-45C4-A9AF-3C907290BE97}"/>
              </a:ext>
            </a:extLst>
          </p:cNvPr>
          <p:cNvSpPr txBox="1">
            <a:spLocks/>
          </p:cNvSpPr>
          <p:nvPr/>
        </p:nvSpPr>
        <p:spPr>
          <a:xfrm>
            <a:off x="383609" y="327541"/>
            <a:ext cx="7704856" cy="337362"/>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b="1" i="0" kern="1200" cap="all" baseline="0">
                <a:solidFill>
                  <a:schemeClr val="tx2"/>
                </a:solidFill>
                <a:latin typeface="+mj-lt"/>
                <a:ea typeface="+mj-ea"/>
                <a:cs typeface="+mj-cs"/>
              </a:defRPr>
            </a:lvl1pPr>
          </a:lstStyle>
          <a:p>
            <a:pPr algn="l"/>
            <a:r>
              <a:rPr lang="fr-FR" sz="2000">
                <a:latin typeface="Montserrat ExtraBold"/>
              </a:rPr>
              <a:t>Empty state assurance ei pro</a:t>
            </a:r>
            <a:endParaRPr lang="fr-FR" sz="2000" dirty="0">
              <a:latin typeface="Montserrat ExtraBold"/>
            </a:endParaRPr>
          </a:p>
        </p:txBody>
      </p:sp>
    </p:spTree>
    <p:extLst>
      <p:ext uri="{BB962C8B-B14F-4D97-AF65-F5344CB8AC3E}">
        <p14:creationId xmlns:p14="http://schemas.microsoft.com/office/powerpoint/2010/main" val="9307133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376631-8B36-494E-A6A4-2397FADA85EE}"/>
              </a:ext>
            </a:extLst>
          </p:cNvPr>
          <p:cNvSpPr>
            <a:spLocks noGrp="1"/>
          </p:cNvSpPr>
          <p:nvPr>
            <p:ph type="title"/>
          </p:nvPr>
        </p:nvSpPr>
        <p:spPr/>
        <p:txBody>
          <a:bodyPr/>
          <a:lstStyle/>
          <a:p>
            <a:r>
              <a:rPr lang="fr-FR"/>
              <a:t>Assurances</a:t>
            </a:r>
          </a:p>
        </p:txBody>
      </p:sp>
      <p:graphicFrame>
        <p:nvGraphicFramePr>
          <p:cNvPr id="5" name="Tableau 90">
            <a:extLst>
              <a:ext uri="{FF2B5EF4-FFF2-40B4-BE49-F238E27FC236}">
                <a16:creationId xmlns:a16="http://schemas.microsoft.com/office/drawing/2014/main" id="{BEAC80AC-9696-425B-A2AA-B06FB68C618E}"/>
              </a:ext>
            </a:extLst>
          </p:cNvPr>
          <p:cNvGraphicFramePr>
            <a:graphicFrameLocks noGrp="1"/>
          </p:cNvGraphicFramePr>
          <p:nvPr/>
        </p:nvGraphicFramePr>
        <p:xfrm>
          <a:off x="899592" y="1426203"/>
          <a:ext cx="6370617" cy="2100597"/>
        </p:xfrm>
        <a:graphic>
          <a:graphicData uri="http://schemas.openxmlformats.org/drawingml/2006/table">
            <a:tbl>
              <a:tblPr firstRow="1" bandRow="1">
                <a:tableStyleId>{F66A9B51-AE3E-4324-8CB2-79743BB350C3}</a:tableStyleId>
              </a:tblPr>
              <a:tblGrid>
                <a:gridCol w="3493134">
                  <a:extLst>
                    <a:ext uri="{9D8B030D-6E8A-4147-A177-3AD203B41FA5}">
                      <a16:colId xmlns:a16="http://schemas.microsoft.com/office/drawing/2014/main" val="2675655252"/>
                    </a:ext>
                  </a:extLst>
                </a:gridCol>
                <a:gridCol w="1467995">
                  <a:extLst>
                    <a:ext uri="{9D8B030D-6E8A-4147-A177-3AD203B41FA5}">
                      <a16:colId xmlns:a16="http://schemas.microsoft.com/office/drawing/2014/main" val="661764120"/>
                    </a:ext>
                  </a:extLst>
                </a:gridCol>
                <a:gridCol w="1409488">
                  <a:extLst>
                    <a:ext uri="{9D8B030D-6E8A-4147-A177-3AD203B41FA5}">
                      <a16:colId xmlns:a16="http://schemas.microsoft.com/office/drawing/2014/main" val="3998893438"/>
                    </a:ext>
                  </a:extLst>
                </a:gridCol>
              </a:tblGrid>
              <a:tr h="0">
                <a:tc>
                  <a:txBody>
                    <a:bodyPr/>
                    <a:lstStyle/>
                    <a:p>
                      <a:r>
                        <a:rPr lang="fr-FR" sz="1200" b="1">
                          <a:latin typeface="Montserrat" panose="00000500000000000000" pitchFamily="2" charset="0"/>
                        </a:rPr>
                        <a:t>fonctionnalités</a:t>
                      </a:r>
                    </a:p>
                  </a:txBody>
                  <a:tcPr anchor="ctr">
                    <a:noFill/>
                  </a:tcPr>
                </a:tc>
                <a:tc>
                  <a:txBody>
                    <a:bodyPr/>
                    <a:lstStyle/>
                    <a:p>
                      <a:pPr algn="ctr"/>
                      <a:r>
                        <a:rPr lang="fr-FR" sz="1000" b="1" dirty="0">
                          <a:latin typeface="Montserrat"/>
                        </a:rPr>
                        <a:t>Espace particulier</a:t>
                      </a:r>
                    </a:p>
                  </a:txBody>
                  <a:tcPr anchor="ctr">
                    <a:solidFill>
                      <a:srgbClr val="F0DBE8"/>
                    </a:solidFill>
                  </a:tcPr>
                </a:tc>
                <a:tc>
                  <a:txBody>
                    <a:bodyPr/>
                    <a:lstStyle/>
                    <a:p>
                      <a:pPr lvl="0" algn="ctr">
                        <a:lnSpc>
                          <a:spcPct val="100000"/>
                        </a:lnSpc>
                        <a:spcBef>
                          <a:spcPts val="0"/>
                        </a:spcBef>
                        <a:spcAft>
                          <a:spcPts val="0"/>
                        </a:spcAft>
                        <a:buNone/>
                      </a:pPr>
                      <a:r>
                        <a:rPr lang="fr-FR" sz="1000" b="1" i="0" u="none" strike="noStrike" noProof="0" dirty="0">
                          <a:latin typeface="Montserrat"/>
                        </a:rPr>
                        <a:t>Espace professionnel</a:t>
                      </a:r>
                      <a:endParaRPr lang="fr-FR" sz="1000" b="1" dirty="0">
                        <a:latin typeface="Montserrat"/>
                      </a:endParaRPr>
                    </a:p>
                  </a:txBody>
                  <a:tcPr anchor="ctr">
                    <a:solidFill>
                      <a:srgbClr val="EAEAEA"/>
                    </a:solidFill>
                  </a:tcPr>
                </a:tc>
                <a:extLst>
                  <a:ext uri="{0D108BD9-81ED-4DB2-BD59-A6C34878D82A}">
                    <a16:rowId xmlns:a16="http://schemas.microsoft.com/office/drawing/2014/main" val="279558398"/>
                  </a:ext>
                </a:extLst>
              </a:tr>
              <a:tr h="266060">
                <a:tc>
                  <a:txBody>
                    <a:bodyPr/>
                    <a:lstStyle/>
                    <a:p>
                      <a:r>
                        <a:rPr lang="fr-FR" sz="900">
                          <a:latin typeface="Montserrat"/>
                        </a:rPr>
                        <a:t>Visualiser mes contrats assurance part</a:t>
                      </a:r>
                    </a:p>
                  </a:txBody>
                  <a:tcPr anchor="ctr">
                    <a:noFill/>
                  </a:tcPr>
                </a:tc>
                <a:tc>
                  <a:txBody>
                    <a:bodyPr/>
                    <a:lstStyle/>
                    <a:p>
                      <a:pPr algn="ctr"/>
                      <a:r>
                        <a:rPr lang="fr-FR" sz="1200" b="1" dirty="0">
                          <a:solidFill>
                            <a:srgbClr val="00B050"/>
                          </a:solidFill>
                          <a:latin typeface="Montserrat" panose="00000500000000000000" pitchFamily="2" charset="0"/>
                        </a:rPr>
                        <a:t>ok</a:t>
                      </a:r>
                    </a:p>
                  </a:txBody>
                  <a:tcPr anchor="ctr">
                    <a:solidFill>
                      <a:srgbClr val="F0DBE8"/>
                    </a:solidFill>
                  </a:tcPr>
                </a:tc>
                <a:tc>
                  <a:txBody>
                    <a:bodyPr/>
                    <a:lstStyle/>
                    <a:p>
                      <a:pPr algn="ctr"/>
                      <a:r>
                        <a:rPr lang="fr-FR" sz="1200" b="1" dirty="0">
                          <a:solidFill>
                            <a:srgbClr val="00B050"/>
                          </a:solidFill>
                          <a:latin typeface="Montserrat" panose="00000500000000000000" pitchFamily="2" charset="0"/>
                        </a:rPr>
                        <a:t>ok</a:t>
                      </a:r>
                    </a:p>
                  </a:txBody>
                  <a:tcPr anchor="ctr">
                    <a:solidFill>
                      <a:srgbClr val="EAEAEA"/>
                    </a:solidFill>
                  </a:tcPr>
                </a:tc>
                <a:extLst>
                  <a:ext uri="{0D108BD9-81ED-4DB2-BD59-A6C34878D82A}">
                    <a16:rowId xmlns:a16="http://schemas.microsoft.com/office/drawing/2014/main" val="2549311966"/>
                  </a:ext>
                </a:extLst>
              </a:tr>
              <a:tr h="267149">
                <a:tc>
                  <a:txBody>
                    <a:bodyPr/>
                    <a:lstStyle/>
                    <a:p>
                      <a:r>
                        <a:rPr lang="fr-FR" sz="900">
                          <a:latin typeface="Montserrat"/>
                        </a:rPr>
                        <a:t>Visualiser mes contrats assurance pro</a:t>
                      </a:r>
                    </a:p>
                  </a:txBody>
                  <a:tcPr anchor="ctr">
                    <a:noFill/>
                  </a:tcPr>
                </a:tc>
                <a:tc>
                  <a:txBody>
                    <a:bodyPr/>
                    <a:lstStyle/>
                    <a:p>
                      <a:pPr algn="ctr"/>
                      <a:r>
                        <a:rPr lang="fr-FR" sz="1200" b="1" dirty="0">
                          <a:solidFill>
                            <a:srgbClr val="00B050"/>
                          </a:solidFill>
                          <a:latin typeface="Montserrat" panose="00000500000000000000" pitchFamily="2" charset="0"/>
                        </a:rPr>
                        <a:t>ok</a:t>
                      </a:r>
                    </a:p>
                  </a:txBody>
                  <a:tcPr anchor="ctr">
                    <a:solidFill>
                      <a:srgbClr val="F0DBE8"/>
                    </a:solidFill>
                  </a:tcPr>
                </a:tc>
                <a:tc>
                  <a:txBody>
                    <a:bodyPr/>
                    <a:lstStyle/>
                    <a:p>
                      <a:pPr algn="ctr"/>
                      <a:r>
                        <a:rPr lang="fr-FR" sz="1200" b="1" dirty="0">
                          <a:solidFill>
                            <a:srgbClr val="00B050"/>
                          </a:solidFill>
                          <a:latin typeface="Montserrat" panose="00000500000000000000" pitchFamily="2" charset="0"/>
                        </a:rPr>
                        <a:t>ok</a:t>
                      </a:r>
                    </a:p>
                  </a:txBody>
                  <a:tcPr anchor="ctr">
                    <a:solidFill>
                      <a:srgbClr val="EAEAEA"/>
                    </a:solidFill>
                  </a:tcPr>
                </a:tc>
                <a:extLst>
                  <a:ext uri="{0D108BD9-81ED-4DB2-BD59-A6C34878D82A}">
                    <a16:rowId xmlns:a16="http://schemas.microsoft.com/office/drawing/2014/main" val="708490181"/>
                  </a:ext>
                </a:extLst>
              </a:tr>
              <a:tr h="259434">
                <a:tc>
                  <a:txBody>
                    <a:bodyPr/>
                    <a:lstStyle/>
                    <a:p>
                      <a:r>
                        <a:rPr lang="fr-FR" sz="900">
                          <a:latin typeface="Montserrat"/>
                        </a:rPr>
                        <a:t>Consulter, gérer mes contrats part</a:t>
                      </a:r>
                    </a:p>
                  </a:txBody>
                  <a:tcPr anchor="ctr">
                    <a:noFill/>
                  </a:tcPr>
                </a:tc>
                <a:tc>
                  <a:txBody>
                    <a:bodyPr/>
                    <a:lstStyle/>
                    <a:p>
                      <a:pPr algn="ctr"/>
                      <a:r>
                        <a:rPr lang="fr-FR" sz="1200" b="1" kern="1200" dirty="0">
                          <a:solidFill>
                            <a:srgbClr val="00B050"/>
                          </a:solidFill>
                          <a:latin typeface="Montserrat" panose="00000500000000000000" pitchFamily="2" charset="0"/>
                          <a:ea typeface="+mn-ea"/>
                          <a:cs typeface="+mn-cs"/>
                        </a:rPr>
                        <a:t>ok</a:t>
                      </a:r>
                    </a:p>
                  </a:txBody>
                  <a:tcPr anchor="ctr">
                    <a:solidFill>
                      <a:srgbClr val="F0DBE8"/>
                    </a:solidFill>
                  </a:tcPr>
                </a:tc>
                <a:tc>
                  <a:txBody>
                    <a:bodyPr/>
                    <a:lstStyle/>
                    <a:p>
                      <a:pPr algn="ctr"/>
                      <a:r>
                        <a:rPr lang="fr-FR" sz="1200" b="1" dirty="0">
                          <a:solidFill>
                            <a:srgbClr val="FF0000"/>
                          </a:solidFill>
                          <a:latin typeface="Montserrat" panose="00000500000000000000" pitchFamily="2" charset="0"/>
                        </a:rPr>
                        <a:t>non</a:t>
                      </a:r>
                    </a:p>
                  </a:txBody>
                  <a:tcPr anchor="ctr">
                    <a:solidFill>
                      <a:srgbClr val="EAEAEA"/>
                    </a:solidFill>
                  </a:tcPr>
                </a:tc>
                <a:extLst>
                  <a:ext uri="{0D108BD9-81ED-4DB2-BD59-A6C34878D82A}">
                    <a16:rowId xmlns:a16="http://schemas.microsoft.com/office/drawing/2014/main" val="932432429"/>
                  </a:ext>
                </a:extLst>
              </a:tr>
              <a:tr h="280282">
                <a:tc>
                  <a:txBody>
                    <a:bodyPr/>
                    <a:lstStyle/>
                    <a:p>
                      <a:r>
                        <a:rPr lang="fr-FR" sz="900">
                          <a:latin typeface="Montserrat"/>
                        </a:rPr>
                        <a:t>Consulter, gérer mes contrats pro</a:t>
                      </a:r>
                    </a:p>
                  </a:txBody>
                  <a:tcPr anchor="ctr">
                    <a:noFill/>
                  </a:tcPr>
                </a:tc>
                <a:tc>
                  <a:txBody>
                    <a:bodyPr/>
                    <a:lstStyle/>
                    <a:p>
                      <a:pPr algn="ctr"/>
                      <a:r>
                        <a:rPr lang="fr-FR" sz="1200" b="1" dirty="0">
                          <a:solidFill>
                            <a:srgbClr val="00B050"/>
                          </a:solidFill>
                          <a:latin typeface="Montserrat" panose="00000500000000000000" pitchFamily="2" charset="0"/>
                        </a:rPr>
                        <a:t>ok</a:t>
                      </a:r>
                    </a:p>
                  </a:txBody>
                  <a:tcPr anchor="ctr">
                    <a:solidFill>
                      <a:srgbClr val="F0DBE8"/>
                    </a:solidFill>
                  </a:tcPr>
                </a:tc>
                <a:tc>
                  <a:txBody>
                    <a:bodyPr/>
                    <a:lstStyle/>
                    <a:p>
                      <a:pPr algn="ctr"/>
                      <a:r>
                        <a:rPr lang="fr-FR" sz="1200" b="1" dirty="0">
                          <a:solidFill>
                            <a:srgbClr val="00B050"/>
                          </a:solidFill>
                          <a:latin typeface="Montserrat" panose="00000500000000000000" pitchFamily="2" charset="0"/>
                        </a:rPr>
                        <a:t>ok</a:t>
                      </a:r>
                    </a:p>
                  </a:txBody>
                  <a:tcPr anchor="ctr">
                    <a:solidFill>
                      <a:srgbClr val="EAEAEA"/>
                    </a:solidFill>
                  </a:tcPr>
                </a:tc>
                <a:extLst>
                  <a:ext uri="{0D108BD9-81ED-4DB2-BD59-A6C34878D82A}">
                    <a16:rowId xmlns:a16="http://schemas.microsoft.com/office/drawing/2014/main" val="1555843143"/>
                  </a:ext>
                </a:extLst>
              </a:tr>
              <a:tr h="304800">
                <a:tc>
                  <a:txBody>
                    <a:bodyPr/>
                    <a:lstStyle/>
                    <a:p>
                      <a:r>
                        <a:rPr lang="fr-FR" sz="900">
                          <a:latin typeface="Montserrat"/>
                        </a:rPr>
                        <a:t>Empty state en l’absence de produit pour le client</a:t>
                      </a:r>
                    </a:p>
                  </a:txBody>
                  <a:tcPr anchor="ctr">
                    <a:noFill/>
                  </a:tcPr>
                </a:tc>
                <a:tc>
                  <a:txBody>
                    <a:bodyPr/>
                    <a:lstStyle/>
                    <a:p>
                      <a:pPr algn="ctr"/>
                      <a:r>
                        <a:rPr lang="fr-FR" sz="1200" b="1" dirty="0">
                          <a:solidFill>
                            <a:srgbClr val="FF0000"/>
                          </a:solidFill>
                          <a:latin typeface="Montserrat" panose="00000500000000000000" pitchFamily="2" charset="0"/>
                        </a:rPr>
                        <a:t>non</a:t>
                      </a:r>
                      <a:endParaRPr lang="fr-FR" sz="1200" b="1" dirty="0">
                        <a:solidFill>
                          <a:srgbClr val="00B050"/>
                        </a:solidFill>
                        <a:latin typeface="Montserrat" panose="00000500000000000000" pitchFamily="2" charset="0"/>
                      </a:endParaRPr>
                    </a:p>
                  </a:txBody>
                  <a:tcPr anchor="ctr">
                    <a:solidFill>
                      <a:srgbClr val="F0DBE8"/>
                    </a:solidFill>
                  </a:tcPr>
                </a:tc>
                <a:tc>
                  <a:txBody>
                    <a:bodyPr/>
                    <a:lstStyle/>
                    <a:p>
                      <a:pPr algn="ctr"/>
                      <a:r>
                        <a:rPr lang="fr-FR" sz="1200" b="1" dirty="0">
                          <a:solidFill>
                            <a:srgbClr val="00B050"/>
                          </a:solidFill>
                          <a:latin typeface="Montserrat" panose="00000500000000000000" pitchFamily="2" charset="0"/>
                        </a:rPr>
                        <a:t>ok</a:t>
                      </a:r>
                    </a:p>
                  </a:txBody>
                  <a:tcPr anchor="ctr">
                    <a:solidFill>
                      <a:srgbClr val="EAEAEA"/>
                    </a:solidFill>
                  </a:tcPr>
                </a:tc>
                <a:extLst>
                  <a:ext uri="{0D108BD9-81ED-4DB2-BD59-A6C34878D82A}">
                    <a16:rowId xmlns:a16="http://schemas.microsoft.com/office/drawing/2014/main" val="3579630677"/>
                  </a:ext>
                </a:extLst>
              </a:tr>
              <a:tr h="296315">
                <a:tc>
                  <a:txBody>
                    <a:bodyPr/>
                    <a:lstStyle/>
                    <a:p>
                      <a:r>
                        <a:rPr lang="fr-FR" sz="900">
                          <a:latin typeface="Montserrat"/>
                        </a:rPr>
                        <a:t>Vignette pro sur les contrats assurance pro</a:t>
                      </a:r>
                    </a:p>
                  </a:txBody>
                  <a:tcPr anchor="ctr">
                    <a:noFill/>
                  </a:tcPr>
                </a:tc>
                <a:tc>
                  <a:txBody>
                    <a:bodyPr/>
                    <a:lstStyle/>
                    <a:p>
                      <a:pPr algn="ctr"/>
                      <a:r>
                        <a:rPr lang="fr-FR" sz="1200" b="1" dirty="0">
                          <a:solidFill>
                            <a:srgbClr val="00B050"/>
                          </a:solidFill>
                          <a:latin typeface="Montserrat" panose="00000500000000000000" pitchFamily="2" charset="0"/>
                        </a:rPr>
                        <a:t>ok</a:t>
                      </a:r>
                    </a:p>
                  </a:txBody>
                  <a:tcPr anchor="ctr">
                    <a:solidFill>
                      <a:srgbClr val="F0DBE8"/>
                    </a:solidFill>
                  </a:tcPr>
                </a:tc>
                <a:tc>
                  <a:txBody>
                    <a:bodyPr/>
                    <a:lstStyle/>
                    <a:p>
                      <a:pPr algn="ctr"/>
                      <a:r>
                        <a:rPr lang="fr-FR" sz="1200" b="1" dirty="0">
                          <a:solidFill>
                            <a:srgbClr val="00B050"/>
                          </a:solidFill>
                          <a:latin typeface="Montserrat" panose="00000500000000000000" pitchFamily="2" charset="0"/>
                        </a:rPr>
                        <a:t>ok</a:t>
                      </a:r>
                    </a:p>
                  </a:txBody>
                  <a:tcPr anchor="ctr">
                    <a:solidFill>
                      <a:srgbClr val="EAEAEA"/>
                    </a:solidFill>
                  </a:tcPr>
                </a:tc>
                <a:extLst>
                  <a:ext uri="{0D108BD9-81ED-4DB2-BD59-A6C34878D82A}">
                    <a16:rowId xmlns:a16="http://schemas.microsoft.com/office/drawing/2014/main" val="376552732"/>
                  </a:ext>
                </a:extLst>
              </a:tr>
            </a:tbl>
          </a:graphicData>
        </a:graphic>
      </p:graphicFrame>
      <p:pic>
        <p:nvPicPr>
          <p:cNvPr id="6" name="Picture 2" descr="Résultat de recherche d'images pour &quot;caisse d'épargne la banque nouvelle définition&quot;">
            <a:hlinkClick r:id="rId2"/>
            <a:extLst>
              <a:ext uri="{FF2B5EF4-FFF2-40B4-BE49-F238E27FC236}">
                <a16:creationId xmlns:a16="http://schemas.microsoft.com/office/drawing/2014/main" id="{3A5EF994-02AB-4D85-A918-747313EDA0F7}"/>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1320"/>
          <a:stretch/>
        </p:blipFill>
        <p:spPr bwMode="auto">
          <a:xfrm>
            <a:off x="8749751" y="13013"/>
            <a:ext cx="316496" cy="39847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3A713D44-9CA9-49DB-B360-ACC0C5DCBA60}"/>
              </a:ext>
            </a:extLst>
          </p:cNvPr>
          <p:cNvGrpSpPr/>
          <p:nvPr/>
        </p:nvGrpSpPr>
        <p:grpSpPr>
          <a:xfrm>
            <a:off x="8107068" y="43256"/>
            <a:ext cx="1107695" cy="736460"/>
            <a:chOff x="4470261" y="27154"/>
            <a:chExt cx="1107695" cy="736460"/>
          </a:xfrm>
        </p:grpSpPr>
        <p:sp>
          <p:nvSpPr>
            <p:cNvPr id="8" name="ZoneTexte 7">
              <a:extLst>
                <a:ext uri="{FF2B5EF4-FFF2-40B4-BE49-F238E27FC236}">
                  <a16:creationId xmlns:a16="http://schemas.microsoft.com/office/drawing/2014/main" id="{06E1D191-37B8-440D-9917-18AEC9A9CABD}"/>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9" name="ZoneTexte 8">
              <a:extLst>
                <a:ext uri="{FF2B5EF4-FFF2-40B4-BE49-F238E27FC236}">
                  <a16:creationId xmlns:a16="http://schemas.microsoft.com/office/drawing/2014/main" id="{B0C71B0C-C764-4C86-8343-157275789621}"/>
                </a:ext>
              </a:extLst>
            </p:cNvPr>
            <p:cNvSpPr txBox="1"/>
            <p:nvPr/>
          </p:nvSpPr>
          <p:spPr>
            <a:xfrm rot="20426308">
              <a:off x="4788118" y="2715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sp>
        <p:nvSpPr>
          <p:cNvPr id="10" name="Rectangle : coins arrondis 9">
            <a:extLst>
              <a:ext uri="{FF2B5EF4-FFF2-40B4-BE49-F238E27FC236}">
                <a16:creationId xmlns:a16="http://schemas.microsoft.com/office/drawing/2014/main" id="{1DBD0968-3781-49FA-A5D6-D152F94EB711}"/>
              </a:ext>
            </a:extLst>
          </p:cNvPr>
          <p:cNvSpPr/>
          <p:nvPr/>
        </p:nvSpPr>
        <p:spPr>
          <a:xfrm>
            <a:off x="7008707" y="122821"/>
            <a:ext cx="919319" cy="440114"/>
          </a:xfrm>
          <a:custGeom>
            <a:avLst/>
            <a:gdLst>
              <a:gd name="connsiteX0" fmla="*/ 0 w 919319"/>
              <a:gd name="connsiteY0" fmla="*/ 23933 h 440114"/>
              <a:gd name="connsiteX1" fmla="*/ 23933 w 919319"/>
              <a:gd name="connsiteY1" fmla="*/ 0 h 440114"/>
              <a:gd name="connsiteX2" fmla="*/ 895386 w 919319"/>
              <a:gd name="connsiteY2" fmla="*/ 0 h 440114"/>
              <a:gd name="connsiteX3" fmla="*/ 919319 w 919319"/>
              <a:gd name="connsiteY3" fmla="*/ 23933 h 440114"/>
              <a:gd name="connsiteX4" fmla="*/ 919319 w 919319"/>
              <a:gd name="connsiteY4" fmla="*/ 416181 h 440114"/>
              <a:gd name="connsiteX5" fmla="*/ 895386 w 919319"/>
              <a:gd name="connsiteY5" fmla="*/ 440114 h 440114"/>
              <a:gd name="connsiteX6" fmla="*/ 23933 w 919319"/>
              <a:gd name="connsiteY6" fmla="*/ 440114 h 440114"/>
              <a:gd name="connsiteX7" fmla="*/ 0 w 919319"/>
              <a:gd name="connsiteY7" fmla="*/ 416181 h 440114"/>
              <a:gd name="connsiteX8" fmla="*/ 0 w 919319"/>
              <a:gd name="connsiteY8" fmla="*/ 23933 h 44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319" h="440114" extrusionOk="0">
                <a:moveTo>
                  <a:pt x="0" y="23933"/>
                </a:moveTo>
                <a:cubicBezTo>
                  <a:pt x="247" y="11435"/>
                  <a:pt x="10835" y="-1844"/>
                  <a:pt x="23933" y="0"/>
                </a:cubicBezTo>
                <a:cubicBezTo>
                  <a:pt x="175362" y="-71286"/>
                  <a:pt x="671096" y="-33515"/>
                  <a:pt x="895386" y="0"/>
                </a:cubicBezTo>
                <a:cubicBezTo>
                  <a:pt x="908852" y="87"/>
                  <a:pt x="919414" y="11378"/>
                  <a:pt x="919319" y="23933"/>
                </a:cubicBezTo>
                <a:cubicBezTo>
                  <a:pt x="925529" y="84026"/>
                  <a:pt x="904226" y="343031"/>
                  <a:pt x="919319" y="416181"/>
                </a:cubicBezTo>
                <a:cubicBezTo>
                  <a:pt x="919253" y="428277"/>
                  <a:pt x="910575" y="441753"/>
                  <a:pt x="895386" y="440114"/>
                </a:cubicBezTo>
                <a:cubicBezTo>
                  <a:pt x="673303" y="513646"/>
                  <a:pt x="274755" y="472296"/>
                  <a:pt x="23933" y="440114"/>
                </a:cubicBezTo>
                <a:cubicBezTo>
                  <a:pt x="10100" y="440278"/>
                  <a:pt x="628" y="428088"/>
                  <a:pt x="0" y="416181"/>
                </a:cubicBezTo>
                <a:cubicBezTo>
                  <a:pt x="-34981" y="262524"/>
                  <a:pt x="32720" y="70203"/>
                  <a:pt x="0" y="23933"/>
                </a:cubicBezTo>
                <a:close/>
              </a:path>
            </a:pathLst>
          </a:custGeom>
          <a:noFill/>
          <a:ln w="3175">
            <a:solidFill>
              <a:srgbClr val="00B050"/>
            </a:solidFill>
            <a:extLst>
              <a:ext uri="{C807C97D-BFC1-408E-A445-0C87EB9F89A2}">
                <ask:lineSketchStyleProps xmlns:ask="http://schemas.microsoft.com/office/drawing/2018/sketchyshapes" sd="2840074279">
                  <a:prstGeom prst="roundRect">
                    <a:avLst>
                      <a:gd name="adj" fmla="val 5438"/>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pt-BR" altLang="en-US" sz="1000" i="1">
                <a:solidFill>
                  <a:srgbClr val="00B050"/>
                </a:solidFill>
                <a:highlight>
                  <a:srgbClr val="FFFF00"/>
                </a:highlight>
                <a:latin typeface="Montserrat" panose="00000500000000000000" pitchFamily="2" charset="0"/>
                <a:sym typeface="Cabin Condensed"/>
              </a:rPr>
              <a:t>MAJ </a:t>
            </a:r>
          </a:p>
          <a:p>
            <a:pPr algn="ctr"/>
            <a:r>
              <a:rPr lang="pt-BR" altLang="en-US" sz="1000" i="1">
                <a:solidFill>
                  <a:srgbClr val="00B050"/>
                </a:solidFill>
                <a:highlight>
                  <a:srgbClr val="FFFF00"/>
                </a:highlight>
                <a:latin typeface="Montserrat" panose="00000500000000000000" pitchFamily="2" charset="0"/>
                <a:sym typeface="Cabin Condensed"/>
              </a:rPr>
              <a:t>19/10</a:t>
            </a:r>
            <a:endParaRPr lang="fr-FR" sz="1100">
              <a:highlight>
                <a:srgbClr val="FFFF00"/>
              </a:highlight>
              <a:latin typeface="Montserrat" panose="00000500000000000000" pitchFamily="2" charset="0"/>
            </a:endParaRPr>
          </a:p>
        </p:txBody>
      </p:sp>
      <p:grpSp>
        <p:nvGrpSpPr>
          <p:cNvPr id="11" name="Groupe 10">
            <a:extLst>
              <a:ext uri="{FF2B5EF4-FFF2-40B4-BE49-F238E27FC236}">
                <a16:creationId xmlns:a16="http://schemas.microsoft.com/office/drawing/2014/main" id="{E9D9CBE3-1C08-4FE2-94FC-1F4035BBE042}"/>
              </a:ext>
            </a:extLst>
          </p:cNvPr>
          <p:cNvGrpSpPr/>
          <p:nvPr/>
        </p:nvGrpSpPr>
        <p:grpSpPr>
          <a:xfrm>
            <a:off x="4826839" y="935955"/>
            <a:ext cx="2247068" cy="411257"/>
            <a:chOff x="4470261" y="352357"/>
            <a:chExt cx="2247068" cy="411257"/>
          </a:xfrm>
        </p:grpSpPr>
        <p:sp>
          <p:nvSpPr>
            <p:cNvPr id="12" name="ZoneTexte 11">
              <a:extLst>
                <a:ext uri="{FF2B5EF4-FFF2-40B4-BE49-F238E27FC236}">
                  <a16:creationId xmlns:a16="http://schemas.microsoft.com/office/drawing/2014/main" id="{0116FEF0-5C30-4CFA-92F2-09613ECBFDD7}"/>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13" name="ZoneTexte 12">
              <a:extLst>
                <a:ext uri="{FF2B5EF4-FFF2-40B4-BE49-F238E27FC236}">
                  <a16:creationId xmlns:a16="http://schemas.microsoft.com/office/drawing/2014/main" id="{DF1DF629-BB93-4E04-A58A-1DAE612687CF}"/>
                </a:ext>
              </a:extLst>
            </p:cNvPr>
            <p:cNvSpPr txBox="1"/>
            <p:nvPr/>
          </p:nvSpPr>
          <p:spPr>
            <a:xfrm rot="20426308">
              <a:off x="5927491" y="352357"/>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dirty="0">
                  <a:latin typeface="Montserrat" panose="00000500000000000000" pitchFamily="2" charset="0"/>
                </a:rPr>
                <a:t>abonné </a:t>
              </a:r>
              <a:r>
                <a:rPr lang="fr-FR" sz="1100" b="1" dirty="0">
                  <a:latin typeface="Montserrat" panose="00000500000000000000" pitchFamily="2" charset="0"/>
                </a:rPr>
                <a:t>DEI Pro</a:t>
              </a:r>
            </a:p>
          </p:txBody>
        </p:sp>
      </p:grpSp>
    </p:spTree>
    <p:extLst>
      <p:ext uri="{BB962C8B-B14F-4D97-AF65-F5344CB8AC3E}">
        <p14:creationId xmlns:p14="http://schemas.microsoft.com/office/powerpoint/2010/main" val="23172092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69830F-FAC0-411B-B825-D6B9DE3E9CFF}"/>
              </a:ext>
            </a:extLst>
          </p:cNvPr>
          <p:cNvSpPr>
            <a:spLocks noGrp="1"/>
          </p:cNvSpPr>
          <p:nvPr>
            <p:ph type="title"/>
          </p:nvPr>
        </p:nvSpPr>
        <p:spPr/>
        <p:txBody>
          <a:bodyPr/>
          <a:lstStyle/>
          <a:p>
            <a:r>
              <a:rPr lang="fr-FR" sz="2000"/>
              <a:t>Documents - Différence DEI Part / DEI Pro</a:t>
            </a:r>
            <a:endParaRPr lang="fr-FR" sz="2000" dirty="0"/>
          </a:p>
        </p:txBody>
      </p:sp>
      <p:pic>
        <p:nvPicPr>
          <p:cNvPr id="6" name="Image 5">
            <a:extLst>
              <a:ext uri="{FF2B5EF4-FFF2-40B4-BE49-F238E27FC236}">
                <a16:creationId xmlns:a16="http://schemas.microsoft.com/office/drawing/2014/main" id="{AB34983C-8904-4B94-831E-F01EA6A79F24}"/>
              </a:ext>
            </a:extLst>
          </p:cNvPr>
          <p:cNvPicPr>
            <a:picLocks noChangeAspect="1"/>
          </p:cNvPicPr>
          <p:nvPr/>
        </p:nvPicPr>
        <p:blipFill>
          <a:blip r:embed="rId2"/>
          <a:srcRect/>
          <a:stretch/>
        </p:blipFill>
        <p:spPr>
          <a:xfrm>
            <a:off x="78977" y="1596112"/>
            <a:ext cx="4055170" cy="2456704"/>
          </a:xfrm>
          <a:prstGeom prst="rect">
            <a:avLst/>
          </a:prstGeom>
          <a:effectLst>
            <a:outerShdw blurRad="50800" dist="38100" dir="2700000" algn="tl" rotWithShape="0">
              <a:prstClr val="black">
                <a:alpha val="40000"/>
              </a:prstClr>
            </a:outerShdw>
          </a:effectLst>
        </p:spPr>
      </p:pic>
      <p:pic>
        <p:nvPicPr>
          <p:cNvPr id="7" name="Image 6">
            <a:extLst>
              <a:ext uri="{FF2B5EF4-FFF2-40B4-BE49-F238E27FC236}">
                <a16:creationId xmlns:a16="http://schemas.microsoft.com/office/drawing/2014/main" id="{708108A8-1D91-4747-AAD2-7215A6B6DB6A}"/>
              </a:ext>
            </a:extLst>
          </p:cNvPr>
          <p:cNvPicPr>
            <a:picLocks noChangeAspect="1"/>
          </p:cNvPicPr>
          <p:nvPr/>
        </p:nvPicPr>
        <p:blipFill rotWithShape="1">
          <a:blip r:embed="rId3"/>
          <a:srcRect/>
          <a:stretch/>
        </p:blipFill>
        <p:spPr>
          <a:xfrm>
            <a:off x="4775184" y="1618125"/>
            <a:ext cx="4076536" cy="2263414"/>
          </a:xfrm>
          <a:prstGeom prst="rect">
            <a:avLst/>
          </a:prstGeom>
          <a:effectLst>
            <a:outerShdw blurRad="50800" dist="38100" dir="2700000" algn="tl" rotWithShape="0">
              <a:prstClr val="black">
                <a:alpha val="40000"/>
              </a:prstClr>
            </a:outerShdw>
          </a:effectLst>
        </p:spPr>
      </p:pic>
      <p:cxnSp>
        <p:nvCxnSpPr>
          <p:cNvPr id="8" name="Connecteur droit 7">
            <a:extLst>
              <a:ext uri="{FF2B5EF4-FFF2-40B4-BE49-F238E27FC236}">
                <a16:creationId xmlns:a16="http://schemas.microsoft.com/office/drawing/2014/main" id="{E9B2E5A8-C633-4203-B2F3-A163FDC2E4BD}"/>
              </a:ext>
            </a:extLst>
          </p:cNvPr>
          <p:cNvCxnSpPr/>
          <p:nvPr/>
        </p:nvCxnSpPr>
        <p:spPr>
          <a:xfrm>
            <a:off x="4415051" y="995261"/>
            <a:ext cx="0" cy="4088803"/>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6" name="Rectangle : coins arrondis 15">
            <a:extLst>
              <a:ext uri="{FF2B5EF4-FFF2-40B4-BE49-F238E27FC236}">
                <a16:creationId xmlns:a16="http://schemas.microsoft.com/office/drawing/2014/main" id="{78E582FC-2750-4452-8742-C8C1213B899B}"/>
              </a:ext>
            </a:extLst>
          </p:cNvPr>
          <p:cNvSpPr/>
          <p:nvPr/>
        </p:nvSpPr>
        <p:spPr>
          <a:xfrm>
            <a:off x="1397930" y="977175"/>
            <a:ext cx="1762937" cy="307339"/>
          </a:xfrm>
          <a:prstGeom prst="roundRect">
            <a:avLst/>
          </a:prstGeom>
          <a:solidFill>
            <a:schemeClr val="bg1"/>
          </a:solidFill>
          <a:ln>
            <a:solidFill>
              <a:srgbClr val="F0DBE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tx1"/>
                </a:solidFill>
                <a:latin typeface="Montserrat" panose="00000500000000000000" pitchFamily="2" charset="0"/>
              </a:rPr>
              <a:t>espace Particulier</a:t>
            </a:r>
          </a:p>
        </p:txBody>
      </p:sp>
      <p:sp>
        <p:nvSpPr>
          <p:cNvPr id="17" name="Rectangle : coins arrondis 16">
            <a:extLst>
              <a:ext uri="{FF2B5EF4-FFF2-40B4-BE49-F238E27FC236}">
                <a16:creationId xmlns:a16="http://schemas.microsoft.com/office/drawing/2014/main" id="{4A66FAD8-A04B-41D9-A427-8349208D6B34}"/>
              </a:ext>
            </a:extLst>
          </p:cNvPr>
          <p:cNvSpPr/>
          <p:nvPr/>
        </p:nvSpPr>
        <p:spPr>
          <a:xfrm>
            <a:off x="5359953" y="995261"/>
            <a:ext cx="1944563" cy="289253"/>
          </a:xfrm>
          <a:prstGeom prst="roundRect">
            <a:avLst/>
          </a:prstGeom>
          <a:solidFill>
            <a:schemeClr val="bg1"/>
          </a:solidFill>
          <a:ln>
            <a:solidFill>
              <a:srgbClr val="A6A6A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tx1"/>
                </a:solidFill>
                <a:latin typeface="Montserrat" panose="00000500000000000000" pitchFamily="2" charset="0"/>
              </a:rPr>
              <a:t>espace Professionnel</a:t>
            </a:r>
          </a:p>
        </p:txBody>
      </p:sp>
      <p:sp>
        <p:nvSpPr>
          <p:cNvPr id="18" name="ZoneTexte 17">
            <a:extLst>
              <a:ext uri="{FF2B5EF4-FFF2-40B4-BE49-F238E27FC236}">
                <a16:creationId xmlns:a16="http://schemas.microsoft.com/office/drawing/2014/main" id="{4E6373AC-B4CF-40FE-830C-9E9856B9AEF4}"/>
              </a:ext>
            </a:extLst>
          </p:cNvPr>
          <p:cNvSpPr txBox="1"/>
          <p:nvPr/>
        </p:nvSpPr>
        <p:spPr>
          <a:xfrm rot="20426308">
            <a:off x="3041665" y="1023478"/>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19" name="ZoneTexte 18">
            <a:extLst>
              <a:ext uri="{FF2B5EF4-FFF2-40B4-BE49-F238E27FC236}">
                <a16:creationId xmlns:a16="http://schemas.microsoft.com/office/drawing/2014/main" id="{55C968D6-77A3-4F26-88B8-F1748EDF85EB}"/>
              </a:ext>
            </a:extLst>
          </p:cNvPr>
          <p:cNvSpPr txBox="1"/>
          <p:nvPr/>
        </p:nvSpPr>
        <p:spPr>
          <a:xfrm rot="20426308">
            <a:off x="7204630" y="1023477"/>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sp>
        <p:nvSpPr>
          <p:cNvPr id="12" name="Rectangle 11">
            <a:extLst>
              <a:ext uri="{FF2B5EF4-FFF2-40B4-BE49-F238E27FC236}">
                <a16:creationId xmlns:a16="http://schemas.microsoft.com/office/drawing/2014/main" id="{7959E221-CEDF-4C67-9613-DA28E4434C9A}"/>
              </a:ext>
            </a:extLst>
          </p:cNvPr>
          <p:cNvSpPr/>
          <p:nvPr/>
        </p:nvSpPr>
        <p:spPr>
          <a:xfrm>
            <a:off x="4695956" y="3597569"/>
            <a:ext cx="3182481" cy="455247"/>
          </a:xfrm>
          <a:prstGeom prst="rect">
            <a:avLst/>
          </a:prstGeom>
          <a:solidFill>
            <a:schemeClr val="bg1"/>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ctr"/>
          <a:lstStyle/>
          <a:p>
            <a:pPr algn="just" defTabSz="674694">
              <a:buClr>
                <a:srgbClr val="B34A8C"/>
              </a:buClr>
              <a:defRPr/>
            </a:pPr>
            <a:r>
              <a:rPr lang="fr-FR" sz="800" dirty="0">
                <a:solidFill>
                  <a:srgbClr val="000000">
                    <a:lumMod val="65000"/>
                    <a:lumOff val="35000"/>
                  </a:srgbClr>
                </a:solidFill>
                <a:latin typeface="Montserrat" panose="00000500000000000000" pitchFamily="2" charset="0"/>
              </a:rPr>
              <a:t>Sur son espace pro, l’EI peut accéder à ses « relevés en ligne » si il a souscrit le </a:t>
            </a:r>
            <a:r>
              <a:rPr lang="fr-FR" sz="800">
                <a:solidFill>
                  <a:srgbClr val="000000">
                    <a:lumMod val="65000"/>
                    <a:lumOff val="35000"/>
                  </a:srgbClr>
                </a:solidFill>
                <a:latin typeface="Montserrat" panose="00000500000000000000" pitchFamily="2" charset="0"/>
              </a:rPr>
              <a:t>service.</a:t>
            </a:r>
            <a:endParaRPr lang="fr-FR" sz="800" dirty="0">
              <a:solidFill>
                <a:srgbClr val="000000">
                  <a:lumMod val="65000"/>
                  <a:lumOff val="35000"/>
                </a:srgbClr>
              </a:solidFill>
              <a:latin typeface="Montserrat" panose="00000500000000000000" pitchFamily="2" charset="0"/>
            </a:endParaRPr>
          </a:p>
        </p:txBody>
      </p:sp>
      <p:cxnSp>
        <p:nvCxnSpPr>
          <p:cNvPr id="13" name="Connecteur droit avec flèche 12">
            <a:extLst>
              <a:ext uri="{FF2B5EF4-FFF2-40B4-BE49-F238E27FC236}">
                <a16:creationId xmlns:a16="http://schemas.microsoft.com/office/drawing/2014/main" id="{03F6287C-9189-471C-8B47-CB41151277FB}"/>
              </a:ext>
            </a:extLst>
          </p:cNvPr>
          <p:cNvCxnSpPr>
            <a:cxnSpLocks/>
          </p:cNvCxnSpPr>
          <p:nvPr/>
        </p:nvCxnSpPr>
        <p:spPr>
          <a:xfrm flipV="1">
            <a:off x="7158575" y="2997258"/>
            <a:ext cx="440974" cy="676031"/>
          </a:xfrm>
          <a:prstGeom prst="straightConnector1">
            <a:avLst/>
          </a:prstGeom>
          <a:ln>
            <a:solidFill>
              <a:srgbClr val="EC183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CC00F36-F20F-42E2-ADB5-318C1320060A}"/>
              </a:ext>
            </a:extLst>
          </p:cNvPr>
          <p:cNvSpPr/>
          <p:nvPr/>
        </p:nvSpPr>
        <p:spPr>
          <a:xfrm>
            <a:off x="7511045" y="2364096"/>
            <a:ext cx="1107621" cy="622212"/>
          </a:xfrm>
          <a:prstGeom prst="rect">
            <a:avLst/>
          </a:prstGeom>
          <a:no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 avec coin arrondi 14">
            <a:extLst>
              <a:ext uri="{FF2B5EF4-FFF2-40B4-BE49-F238E27FC236}">
                <a16:creationId xmlns:a16="http://schemas.microsoft.com/office/drawing/2014/main" id="{E728E857-17B2-4209-B92C-3CDE134685F5}"/>
              </a:ext>
            </a:extLst>
          </p:cNvPr>
          <p:cNvSpPr/>
          <p:nvPr/>
        </p:nvSpPr>
        <p:spPr>
          <a:xfrm>
            <a:off x="1460953" y="4190824"/>
            <a:ext cx="6222093" cy="473254"/>
          </a:xfrm>
          <a:prstGeom prst="round1Rect">
            <a:avLst>
              <a:gd name="adj" fmla="val 3580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82563" indent="-90488">
              <a:buFont typeface="Calibri" panose="020F0502020204030204" pitchFamily="34" charset="0"/>
              <a:buChar char="‐"/>
            </a:pPr>
            <a:r>
              <a:rPr lang="fr-FR" sz="900" b="1" dirty="0">
                <a:solidFill>
                  <a:schemeClr val="tx1"/>
                </a:solidFill>
                <a:latin typeface="Montserrat" panose="00000500000000000000" pitchFamily="2" charset="0"/>
              </a:rPr>
              <a:t>Les documents dématérialisés professionnels sont accessibles dans l’espace pro uniquement</a:t>
            </a:r>
            <a:endParaRPr lang="fr-FR" sz="900" dirty="0">
              <a:solidFill>
                <a:schemeClr val="tx1"/>
              </a:solidFill>
              <a:latin typeface="Montserrat" panose="00000500000000000000" pitchFamily="2" charset="0"/>
            </a:endParaRPr>
          </a:p>
          <a:p>
            <a:pPr marL="182563" indent="-90488">
              <a:buFont typeface="Calibri" panose="020F0502020204030204" pitchFamily="34" charset="0"/>
              <a:buChar char="‐"/>
            </a:pPr>
            <a:r>
              <a:rPr lang="fr-FR" sz="900" dirty="0">
                <a:solidFill>
                  <a:schemeClr val="tx1"/>
                </a:solidFill>
                <a:latin typeface="Montserrat" panose="00000500000000000000" pitchFamily="2" charset="0"/>
              </a:rPr>
              <a:t>Les documents dématérialisés personnels </a:t>
            </a:r>
            <a:r>
              <a:rPr lang="fr-FR" sz="900" b="1" dirty="0">
                <a:solidFill>
                  <a:schemeClr val="tx1"/>
                </a:solidFill>
                <a:latin typeface="Montserrat" panose="00000500000000000000" pitchFamily="2" charset="0"/>
              </a:rPr>
              <a:t>sont accessibles dans l’espace part uniquement</a:t>
            </a:r>
            <a:endParaRPr lang="fr-FR" sz="900" dirty="0">
              <a:solidFill>
                <a:schemeClr val="tx1"/>
              </a:solidFill>
              <a:latin typeface="Montserrat" panose="00000500000000000000" pitchFamily="2" charset="0"/>
            </a:endParaRPr>
          </a:p>
        </p:txBody>
      </p:sp>
      <p:pic>
        <p:nvPicPr>
          <p:cNvPr id="20" name="Graphique 19" descr="Mégaphone1 contour">
            <a:extLst>
              <a:ext uri="{FF2B5EF4-FFF2-40B4-BE49-F238E27FC236}">
                <a16:creationId xmlns:a16="http://schemas.microsoft.com/office/drawing/2014/main" id="{85D98A05-596A-488A-93E3-C17583362F35}"/>
              </a:ext>
            </a:extLst>
          </p:cNvPr>
          <p:cNvPicPr>
            <a:picLocks noChangeAspect="1"/>
          </p:cNvPicPr>
          <p:nvPr/>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62758" y="4042460"/>
            <a:ext cx="396389" cy="396389"/>
          </a:xfrm>
          <a:prstGeom prst="rect">
            <a:avLst/>
          </a:prstGeom>
        </p:spPr>
      </p:pic>
    </p:spTree>
    <p:extLst>
      <p:ext uri="{BB962C8B-B14F-4D97-AF65-F5344CB8AC3E}">
        <p14:creationId xmlns:p14="http://schemas.microsoft.com/office/powerpoint/2010/main" val="14158708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377A0C-A65D-4B8F-8D7C-179ACC9C7F14}"/>
              </a:ext>
            </a:extLst>
          </p:cNvPr>
          <p:cNvSpPr>
            <a:spLocks noGrp="1"/>
          </p:cNvSpPr>
          <p:nvPr>
            <p:ph type="title"/>
          </p:nvPr>
        </p:nvSpPr>
        <p:spPr/>
        <p:txBody>
          <a:bodyPr/>
          <a:lstStyle/>
          <a:p>
            <a:r>
              <a:rPr lang="fr-FR" sz="2000" dirty="0"/>
              <a:t>Documents - Différence DEI Part / DEI Pro</a:t>
            </a:r>
          </a:p>
        </p:txBody>
      </p:sp>
      <p:grpSp>
        <p:nvGrpSpPr>
          <p:cNvPr id="23" name="Groupe 22">
            <a:extLst>
              <a:ext uri="{FF2B5EF4-FFF2-40B4-BE49-F238E27FC236}">
                <a16:creationId xmlns:a16="http://schemas.microsoft.com/office/drawing/2014/main" id="{E7434F24-3D8E-4874-B323-F43DB74EC1B0}"/>
              </a:ext>
            </a:extLst>
          </p:cNvPr>
          <p:cNvGrpSpPr/>
          <p:nvPr/>
        </p:nvGrpSpPr>
        <p:grpSpPr>
          <a:xfrm>
            <a:off x="6765995" y="1126259"/>
            <a:ext cx="1838453" cy="424403"/>
            <a:chOff x="4470261" y="339211"/>
            <a:chExt cx="1838453" cy="424403"/>
          </a:xfrm>
        </p:grpSpPr>
        <p:sp>
          <p:nvSpPr>
            <p:cNvPr id="24" name="ZoneTexte 23">
              <a:extLst>
                <a:ext uri="{FF2B5EF4-FFF2-40B4-BE49-F238E27FC236}">
                  <a16:creationId xmlns:a16="http://schemas.microsoft.com/office/drawing/2014/main" id="{806644FA-8B74-4BEE-94D9-670282C97A96}"/>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dirty="0">
                  <a:latin typeface="Montserrat" panose="00000500000000000000" pitchFamily="2" charset="0"/>
                </a:rPr>
                <a:t>abonné </a:t>
              </a:r>
              <a:r>
                <a:rPr lang="fr-FR" sz="1100" b="1" dirty="0">
                  <a:latin typeface="Montserrat" panose="00000500000000000000" pitchFamily="2" charset="0"/>
                </a:rPr>
                <a:t>DEI Part</a:t>
              </a:r>
            </a:p>
          </p:txBody>
        </p:sp>
        <p:sp>
          <p:nvSpPr>
            <p:cNvPr id="26" name="ZoneTexte 25">
              <a:extLst>
                <a:ext uri="{FF2B5EF4-FFF2-40B4-BE49-F238E27FC236}">
                  <a16:creationId xmlns:a16="http://schemas.microsoft.com/office/drawing/2014/main" id="{92A268E9-7D68-4D7B-B09C-B7866446EFBB}"/>
                </a:ext>
              </a:extLst>
            </p:cNvPr>
            <p:cNvSpPr txBox="1"/>
            <p:nvPr/>
          </p:nvSpPr>
          <p:spPr>
            <a:xfrm rot="20426308">
              <a:off x="5518876" y="339211"/>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graphicFrame>
        <p:nvGraphicFramePr>
          <p:cNvPr id="27" name="Tableau 90">
            <a:extLst>
              <a:ext uri="{FF2B5EF4-FFF2-40B4-BE49-F238E27FC236}">
                <a16:creationId xmlns:a16="http://schemas.microsoft.com/office/drawing/2014/main" id="{6233D9CE-12CF-44A7-8186-E7556DEA1549}"/>
              </a:ext>
            </a:extLst>
          </p:cNvPr>
          <p:cNvGraphicFramePr>
            <a:graphicFrameLocks noGrp="1"/>
          </p:cNvGraphicFramePr>
          <p:nvPr>
            <p:extLst>
              <p:ext uri="{D42A27DB-BD31-4B8C-83A1-F6EECF244321}">
                <p14:modId xmlns:p14="http://schemas.microsoft.com/office/powerpoint/2010/main" val="3584625028"/>
              </p:ext>
            </p:extLst>
          </p:nvPr>
        </p:nvGraphicFramePr>
        <p:xfrm>
          <a:off x="363313" y="1591693"/>
          <a:ext cx="8417374" cy="2225040"/>
        </p:xfrm>
        <a:graphic>
          <a:graphicData uri="http://schemas.openxmlformats.org/drawingml/2006/table">
            <a:tbl>
              <a:tblPr firstRow="1" bandRow="1">
                <a:tableStyleId>{F66A9B51-AE3E-4324-8CB2-79743BB350C3}</a:tableStyleId>
              </a:tblPr>
              <a:tblGrid>
                <a:gridCol w="6072388">
                  <a:extLst>
                    <a:ext uri="{9D8B030D-6E8A-4147-A177-3AD203B41FA5}">
                      <a16:colId xmlns:a16="http://schemas.microsoft.com/office/drawing/2014/main" val="2675655252"/>
                    </a:ext>
                  </a:extLst>
                </a:gridCol>
                <a:gridCol w="1172665">
                  <a:extLst>
                    <a:ext uri="{9D8B030D-6E8A-4147-A177-3AD203B41FA5}">
                      <a16:colId xmlns:a16="http://schemas.microsoft.com/office/drawing/2014/main" val="661764120"/>
                    </a:ext>
                  </a:extLst>
                </a:gridCol>
                <a:gridCol w="1172321">
                  <a:extLst>
                    <a:ext uri="{9D8B030D-6E8A-4147-A177-3AD203B41FA5}">
                      <a16:colId xmlns:a16="http://schemas.microsoft.com/office/drawing/2014/main" val="3998893438"/>
                    </a:ext>
                  </a:extLst>
                </a:gridCol>
              </a:tblGrid>
              <a:tr h="370840">
                <a:tc>
                  <a:txBody>
                    <a:bodyPr/>
                    <a:lstStyle/>
                    <a:p>
                      <a:endParaRPr lang="fr-FR" sz="1100">
                        <a:latin typeface="Montserrat" panose="00000500000000000000" pitchFamily="2" charset="0"/>
                      </a:endParaRPr>
                    </a:p>
                  </a:txBody>
                  <a:tcPr/>
                </a:tc>
                <a:tc>
                  <a:txBody>
                    <a:bodyPr/>
                    <a:lstStyle/>
                    <a:p>
                      <a:pPr algn="ctr"/>
                      <a:r>
                        <a:rPr lang="fr-FR" sz="1100" b="0">
                          <a:latin typeface="Montserrat" panose="00000500000000000000" pitchFamily="2" charset="0"/>
                        </a:rPr>
                        <a:t>Espace Part</a:t>
                      </a:r>
                    </a:p>
                  </a:txBody>
                  <a:tcPr anchor="ctr">
                    <a:solidFill>
                      <a:srgbClr val="F0DBE8"/>
                    </a:solidFill>
                  </a:tcPr>
                </a:tc>
                <a:tc>
                  <a:txBody>
                    <a:bodyPr/>
                    <a:lstStyle/>
                    <a:p>
                      <a:pPr algn="ctr"/>
                      <a:r>
                        <a:rPr lang="fr-FR" sz="1100" b="0">
                          <a:latin typeface="Montserrat" panose="00000500000000000000" pitchFamily="2" charset="0"/>
                        </a:rPr>
                        <a:t>Espace Pro</a:t>
                      </a:r>
                    </a:p>
                  </a:txBody>
                  <a:tcPr anchor="ctr">
                    <a:solidFill>
                      <a:srgbClr val="EAEAEA"/>
                    </a:solidFill>
                  </a:tcPr>
                </a:tc>
                <a:extLst>
                  <a:ext uri="{0D108BD9-81ED-4DB2-BD59-A6C34878D82A}">
                    <a16:rowId xmlns:a16="http://schemas.microsoft.com/office/drawing/2014/main" val="279558398"/>
                  </a:ext>
                </a:extLst>
              </a:tr>
              <a:tr h="370840">
                <a:tc>
                  <a:txBody>
                    <a:bodyPr/>
                    <a:lstStyle/>
                    <a:p>
                      <a:r>
                        <a:rPr lang="fr-FR" sz="1100">
                          <a:latin typeface="Montserrat" panose="00000500000000000000" pitchFamily="2" charset="0"/>
                        </a:rPr>
                        <a:t>Consulter mes documents (e-Document)</a:t>
                      </a:r>
                    </a:p>
                  </a:txBody>
                  <a:tcPr anchor="ctr"/>
                </a:tc>
                <a:tc>
                  <a:txBody>
                    <a:bodyPr/>
                    <a:lstStyle/>
                    <a:p>
                      <a:pPr algn="ctr"/>
                      <a:r>
                        <a:rPr lang="fr-FR" sz="1200" b="1" dirty="0">
                          <a:solidFill>
                            <a:srgbClr val="00B050"/>
                          </a:solidFill>
                          <a:latin typeface="Montserrat" panose="00000500000000000000" pitchFamily="2" charset="0"/>
                        </a:rPr>
                        <a:t>ok</a:t>
                      </a:r>
                    </a:p>
                  </a:txBody>
                  <a:tcPr anchor="ctr">
                    <a:solidFill>
                      <a:srgbClr val="F0DBE8"/>
                    </a:solidFill>
                  </a:tcPr>
                </a:tc>
                <a:tc>
                  <a:txBody>
                    <a:bodyPr/>
                    <a:lstStyle/>
                    <a:p>
                      <a:pPr algn="ctr"/>
                      <a:r>
                        <a:rPr lang="fr-FR" sz="1200" b="1" dirty="0">
                          <a:solidFill>
                            <a:srgbClr val="FF0000"/>
                          </a:solidFill>
                          <a:latin typeface="Montserrat" panose="00000500000000000000" pitchFamily="2" charset="0"/>
                        </a:rPr>
                        <a:t>non</a:t>
                      </a:r>
                    </a:p>
                  </a:txBody>
                  <a:tcPr anchor="ctr">
                    <a:solidFill>
                      <a:srgbClr val="EAEAEA"/>
                    </a:solidFill>
                  </a:tcPr>
                </a:tc>
                <a:extLst>
                  <a:ext uri="{0D108BD9-81ED-4DB2-BD59-A6C34878D82A}">
                    <a16:rowId xmlns:a16="http://schemas.microsoft.com/office/drawing/2014/main" val="2093076525"/>
                  </a:ext>
                </a:extLst>
              </a:tr>
              <a:tr h="370840">
                <a:tc>
                  <a:txBody>
                    <a:bodyPr/>
                    <a:lstStyle/>
                    <a:p>
                      <a:r>
                        <a:rPr lang="fr-FR" sz="1100">
                          <a:latin typeface="Montserrat" panose="00000500000000000000" pitchFamily="2" charset="0"/>
                        </a:rPr>
                        <a:t>Consulter mes documents professionnels (</a:t>
                      </a:r>
                      <a:r>
                        <a:rPr lang="fr-FR" sz="1100" b="1">
                          <a:latin typeface="Montserrat" panose="00000500000000000000" pitchFamily="2" charset="0"/>
                        </a:rPr>
                        <a:t>Digital Box</a:t>
                      </a:r>
                      <a:r>
                        <a:rPr lang="fr-FR" sz="1100">
                          <a:latin typeface="Montserrat" panose="00000500000000000000" pitchFamily="2" charset="0"/>
                        </a:rPr>
                        <a:t>)</a:t>
                      </a:r>
                    </a:p>
                  </a:txBody>
                  <a:tcPr anchor="ctr"/>
                </a:tc>
                <a:tc>
                  <a:txBody>
                    <a:bodyPr/>
                    <a:lstStyle/>
                    <a:p>
                      <a:pPr algn="ctr"/>
                      <a:r>
                        <a:rPr lang="fr-FR" sz="1200" b="1" dirty="0">
                          <a:solidFill>
                            <a:srgbClr val="FF0000"/>
                          </a:solidFill>
                          <a:latin typeface="Montserrat" panose="00000500000000000000" pitchFamily="2" charset="0"/>
                        </a:rPr>
                        <a:t>non</a:t>
                      </a:r>
                    </a:p>
                  </a:txBody>
                  <a:tcPr anchor="ctr">
                    <a:solidFill>
                      <a:srgbClr val="F0DBE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B050"/>
                          </a:solidFill>
                          <a:effectLst/>
                          <a:uLnTx/>
                          <a:uFillTx/>
                          <a:latin typeface="Montserrat" panose="00000500000000000000" pitchFamily="2" charset="0"/>
                          <a:ea typeface="+mn-ea"/>
                          <a:cs typeface="+mn-cs"/>
                        </a:rPr>
                        <a:t>ok</a:t>
                      </a:r>
                    </a:p>
                  </a:txBody>
                  <a:tcPr anchor="ctr">
                    <a:solidFill>
                      <a:srgbClr val="EAEAEA"/>
                    </a:solidFill>
                  </a:tcPr>
                </a:tc>
                <a:extLst>
                  <a:ext uri="{0D108BD9-81ED-4DB2-BD59-A6C34878D82A}">
                    <a16:rowId xmlns:a16="http://schemas.microsoft.com/office/drawing/2014/main" val="3069825493"/>
                  </a:ext>
                </a:extLst>
              </a:tr>
              <a:tr h="370840">
                <a:tc>
                  <a:txBody>
                    <a:bodyPr/>
                    <a:lstStyle/>
                    <a:p>
                      <a:r>
                        <a:rPr lang="fr-FR" sz="1100">
                          <a:latin typeface="Montserrat" panose="00000500000000000000" pitchFamily="2" charset="0"/>
                        </a:rPr>
                        <a:t>RIB / IBAN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B050"/>
                          </a:solidFill>
                          <a:effectLst/>
                          <a:uLnTx/>
                          <a:uFillTx/>
                          <a:latin typeface="Montserrat" panose="00000500000000000000" pitchFamily="2" charset="0"/>
                          <a:ea typeface="+mn-ea"/>
                          <a:cs typeface="+mn-cs"/>
                        </a:rPr>
                        <a:t>ok</a:t>
                      </a:r>
                    </a:p>
                  </a:txBody>
                  <a:tcPr anchor="ctr">
                    <a:solidFill>
                      <a:srgbClr val="F0DBE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00B050"/>
                          </a:solidFill>
                          <a:effectLst/>
                          <a:uLnTx/>
                          <a:uFillTx/>
                          <a:latin typeface="Montserrat" panose="00000500000000000000" pitchFamily="2" charset="0"/>
                          <a:ea typeface="+mn-ea"/>
                          <a:cs typeface="+mn-cs"/>
                        </a:rPr>
                        <a:t>ok</a:t>
                      </a:r>
                      <a:endParaRPr kumimoji="0" lang="fr-FR" sz="1200" b="1" i="0" u="none" strike="noStrike" kern="1200" cap="none" spc="0" normalizeH="0" baseline="0" noProof="0" dirty="0">
                        <a:ln>
                          <a:noFill/>
                        </a:ln>
                        <a:solidFill>
                          <a:srgbClr val="00B050"/>
                        </a:solidFill>
                        <a:effectLst/>
                        <a:uLnTx/>
                        <a:uFillTx/>
                        <a:latin typeface="Montserrat" panose="00000500000000000000" pitchFamily="2" charset="0"/>
                        <a:ea typeface="+mn-ea"/>
                        <a:cs typeface="+mn-cs"/>
                      </a:endParaRPr>
                    </a:p>
                  </a:txBody>
                  <a:tcPr anchor="ctr">
                    <a:solidFill>
                      <a:srgbClr val="EAEAEA"/>
                    </a:solidFill>
                  </a:tcPr>
                </a:tc>
                <a:extLst>
                  <a:ext uri="{0D108BD9-81ED-4DB2-BD59-A6C34878D82A}">
                    <a16:rowId xmlns:a16="http://schemas.microsoft.com/office/drawing/2014/main" val="2913353041"/>
                  </a:ext>
                </a:extLst>
              </a:tr>
              <a:tr h="370840">
                <a:tc>
                  <a:txBody>
                    <a:bodyPr/>
                    <a:lstStyle/>
                    <a:p>
                      <a:r>
                        <a:rPr lang="fr-FR" sz="1100">
                          <a:latin typeface="Montserrat" panose="00000500000000000000" pitchFamily="2" charset="0"/>
                        </a:rPr>
                        <a:t>Echanger des documents (</a:t>
                      </a:r>
                      <a:r>
                        <a:rPr lang="fr-FR" sz="1100" b="1">
                          <a:latin typeface="Montserrat" panose="00000500000000000000" pitchFamily="2" charset="0"/>
                        </a:rPr>
                        <a:t>Digital Share</a:t>
                      </a:r>
                      <a:r>
                        <a:rPr lang="fr-FR" sz="1100">
                          <a:latin typeface="Montserrat" panose="00000500000000000000" pitchFamily="2" charset="0"/>
                        </a:rPr>
                        <a:t>)</a:t>
                      </a:r>
                    </a:p>
                  </a:txBody>
                  <a:tcPr anchor="ctr"/>
                </a:tc>
                <a:tc>
                  <a:txBody>
                    <a:bodyPr/>
                    <a:lstStyle/>
                    <a:p>
                      <a:pPr algn="ctr"/>
                      <a:r>
                        <a:rPr lang="fr-FR" sz="1200" b="1" kern="1200" dirty="0">
                          <a:solidFill>
                            <a:srgbClr val="FF0000"/>
                          </a:solidFill>
                          <a:latin typeface="Montserrat" panose="00000500000000000000" pitchFamily="2" charset="0"/>
                          <a:ea typeface="+mn-ea"/>
                          <a:cs typeface="+mn-cs"/>
                        </a:rPr>
                        <a:t>non</a:t>
                      </a:r>
                    </a:p>
                  </a:txBody>
                  <a:tcPr anchor="ctr">
                    <a:solidFill>
                      <a:srgbClr val="F0DBE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B050"/>
                          </a:solidFill>
                          <a:effectLst/>
                          <a:uLnTx/>
                          <a:uFillTx/>
                          <a:latin typeface="Montserrat" panose="00000500000000000000" pitchFamily="2" charset="0"/>
                          <a:ea typeface="+mn-ea"/>
                          <a:cs typeface="+mn-cs"/>
                        </a:rPr>
                        <a:t>ok</a:t>
                      </a:r>
                    </a:p>
                  </a:txBody>
                  <a:tcPr anchor="ctr">
                    <a:solidFill>
                      <a:srgbClr val="EAEAEA"/>
                    </a:solidFill>
                  </a:tcPr>
                </a:tc>
                <a:extLst>
                  <a:ext uri="{0D108BD9-81ED-4DB2-BD59-A6C34878D82A}">
                    <a16:rowId xmlns:a16="http://schemas.microsoft.com/office/drawing/2014/main" val="3408086417"/>
                  </a:ext>
                </a:extLst>
              </a:tr>
              <a:tr h="370840">
                <a:tc>
                  <a:txBody>
                    <a:bodyPr/>
                    <a:lstStyle/>
                    <a:p>
                      <a:r>
                        <a:rPr lang="fr-FR" sz="1100">
                          <a:latin typeface="Montserrat" panose="00000500000000000000" pitchFamily="2" charset="0"/>
                        </a:rPr>
                        <a:t>Consulter mon Coffre-Fort Numérique</a:t>
                      </a:r>
                    </a:p>
                  </a:txBody>
                  <a:tcPr anchor="ctr"/>
                </a:tc>
                <a:tc>
                  <a:txBody>
                    <a:bodyPr/>
                    <a:lstStyle/>
                    <a:p>
                      <a:pPr algn="ctr"/>
                      <a:r>
                        <a:rPr lang="fr-FR" sz="1200" b="1" dirty="0">
                          <a:solidFill>
                            <a:srgbClr val="00B050"/>
                          </a:solidFill>
                          <a:latin typeface="Montserrat" panose="00000500000000000000" pitchFamily="2" charset="0"/>
                        </a:rPr>
                        <a:t>ok</a:t>
                      </a:r>
                    </a:p>
                  </a:txBody>
                  <a:tcPr anchor="ctr">
                    <a:solidFill>
                      <a:srgbClr val="F0DBE8"/>
                    </a:solidFill>
                  </a:tcPr>
                </a:tc>
                <a:tc>
                  <a:txBody>
                    <a:bodyPr/>
                    <a:lstStyle/>
                    <a:p>
                      <a:pPr algn="ctr"/>
                      <a:r>
                        <a:rPr lang="fr-FR" sz="1200" b="1" dirty="0">
                          <a:solidFill>
                            <a:srgbClr val="FF0000"/>
                          </a:solidFill>
                          <a:latin typeface="Montserrat" panose="00000500000000000000" pitchFamily="2" charset="0"/>
                        </a:rPr>
                        <a:t>non</a:t>
                      </a:r>
                    </a:p>
                  </a:txBody>
                  <a:tcPr anchor="ctr">
                    <a:solidFill>
                      <a:srgbClr val="EAEAEA"/>
                    </a:solidFill>
                  </a:tcPr>
                </a:tc>
                <a:extLst>
                  <a:ext uri="{0D108BD9-81ED-4DB2-BD59-A6C34878D82A}">
                    <a16:rowId xmlns:a16="http://schemas.microsoft.com/office/drawing/2014/main" val="3748753669"/>
                  </a:ext>
                </a:extLst>
              </a:tr>
            </a:tbl>
          </a:graphicData>
        </a:graphic>
      </p:graphicFrame>
    </p:spTree>
    <p:extLst>
      <p:ext uri="{BB962C8B-B14F-4D97-AF65-F5344CB8AC3E}">
        <p14:creationId xmlns:p14="http://schemas.microsoft.com/office/powerpoint/2010/main" val="562976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E1745BD-4C12-4888-B198-6182B251A0E9}"/>
              </a:ext>
            </a:extLst>
          </p:cNvPr>
          <p:cNvSpPr/>
          <p:nvPr/>
        </p:nvSpPr>
        <p:spPr>
          <a:xfrm>
            <a:off x="5219700" y="4764777"/>
            <a:ext cx="3924300" cy="36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0365405-C050-4E0E-9F62-0911603283A6}"/>
              </a:ext>
            </a:extLst>
          </p:cNvPr>
          <p:cNvSpPr>
            <a:spLocks noGrp="1"/>
          </p:cNvSpPr>
          <p:nvPr>
            <p:ph type="title"/>
          </p:nvPr>
        </p:nvSpPr>
        <p:spPr/>
        <p:txBody>
          <a:bodyPr/>
          <a:lstStyle/>
          <a:p>
            <a:r>
              <a:rPr lang="fr-FR" sz="2000" dirty="0"/>
              <a:t>Documents DEI Part (espace Part)</a:t>
            </a:r>
          </a:p>
        </p:txBody>
      </p:sp>
      <p:sp>
        <p:nvSpPr>
          <p:cNvPr id="12" name="ZoneTexte 11">
            <a:extLst>
              <a:ext uri="{FF2B5EF4-FFF2-40B4-BE49-F238E27FC236}">
                <a16:creationId xmlns:a16="http://schemas.microsoft.com/office/drawing/2014/main" id="{FBB51AFC-EB54-442A-B4C3-1700BF66FE2E}"/>
              </a:ext>
            </a:extLst>
          </p:cNvPr>
          <p:cNvSpPr txBox="1"/>
          <p:nvPr/>
        </p:nvSpPr>
        <p:spPr>
          <a:xfrm rot="20426308">
            <a:off x="8286995" y="120360"/>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pic>
        <p:nvPicPr>
          <p:cNvPr id="23" name="Image 22">
            <a:extLst>
              <a:ext uri="{FF2B5EF4-FFF2-40B4-BE49-F238E27FC236}">
                <a16:creationId xmlns:a16="http://schemas.microsoft.com/office/drawing/2014/main" id="{E44FDFFB-D180-416A-91F4-816071C62CE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503" y="1667941"/>
            <a:ext cx="4500017" cy="2687060"/>
          </a:xfrm>
          <a:prstGeom prst="rect">
            <a:avLst/>
          </a:prstGeom>
          <a:effectLst>
            <a:outerShdw blurRad="50800" dist="38100" dir="5400000" algn="t" rotWithShape="0">
              <a:prstClr val="black">
                <a:alpha val="40000"/>
              </a:prstClr>
            </a:outerShdw>
          </a:effectLst>
        </p:spPr>
      </p:pic>
      <p:sp>
        <p:nvSpPr>
          <p:cNvPr id="24" name="Rectangle 23">
            <a:extLst>
              <a:ext uri="{FF2B5EF4-FFF2-40B4-BE49-F238E27FC236}">
                <a16:creationId xmlns:a16="http://schemas.microsoft.com/office/drawing/2014/main" id="{6B9C6DF4-E66F-4C4F-A639-A45D6C26BF91}"/>
              </a:ext>
            </a:extLst>
          </p:cNvPr>
          <p:cNvSpPr/>
          <p:nvPr/>
        </p:nvSpPr>
        <p:spPr>
          <a:xfrm>
            <a:off x="3055068" y="3536194"/>
            <a:ext cx="2121690" cy="553998"/>
          </a:xfrm>
          <a:prstGeom prst="rect">
            <a:avLst/>
          </a:prstGeom>
          <a:solidFill>
            <a:schemeClr val="bg1"/>
          </a:solidFill>
        </p:spPr>
        <p:txBody>
          <a:bodyPr wrap="square">
            <a:spAutoFit/>
          </a:bodyPr>
          <a:lstStyle/>
          <a:p>
            <a:r>
              <a:rPr lang="fr-FR" sz="1000">
                <a:latin typeface="Montserrat" panose="00000500000000000000" pitchFamily="2" charset="0"/>
              </a:rPr>
              <a:t>Ouverture du </a:t>
            </a:r>
            <a:r>
              <a:rPr lang="fr-FR" sz="1000" b="1">
                <a:latin typeface="Montserrat" panose="00000500000000000000" pitchFamily="2" charset="0"/>
              </a:rPr>
              <a:t>Coffre-Fort Numérique</a:t>
            </a:r>
            <a:r>
              <a:rPr lang="fr-FR" sz="1000">
                <a:latin typeface="Montserrat" panose="00000500000000000000" pitchFamily="2" charset="0"/>
              </a:rPr>
              <a:t> sur DEI Part (nouvel onglet)</a:t>
            </a:r>
          </a:p>
        </p:txBody>
      </p:sp>
      <p:sp>
        <p:nvSpPr>
          <p:cNvPr id="25" name="Rectangle 24">
            <a:extLst>
              <a:ext uri="{FF2B5EF4-FFF2-40B4-BE49-F238E27FC236}">
                <a16:creationId xmlns:a16="http://schemas.microsoft.com/office/drawing/2014/main" id="{08D19DBD-C668-4D89-81A1-1466BD0C013C}"/>
              </a:ext>
            </a:extLst>
          </p:cNvPr>
          <p:cNvSpPr/>
          <p:nvPr/>
        </p:nvSpPr>
        <p:spPr>
          <a:xfrm>
            <a:off x="3003690" y="2643172"/>
            <a:ext cx="2121690" cy="246221"/>
          </a:xfrm>
          <a:prstGeom prst="rect">
            <a:avLst/>
          </a:prstGeom>
          <a:solidFill>
            <a:schemeClr val="bg1"/>
          </a:solidFill>
        </p:spPr>
        <p:txBody>
          <a:bodyPr wrap="square">
            <a:spAutoFit/>
          </a:bodyPr>
          <a:lstStyle/>
          <a:p>
            <a:r>
              <a:rPr lang="fr-FR" sz="1000">
                <a:latin typeface="Montserrat" panose="00000500000000000000" pitchFamily="2" charset="0"/>
              </a:rPr>
              <a:t>Accès </a:t>
            </a:r>
            <a:r>
              <a:rPr lang="fr-FR" sz="1000" b="1">
                <a:latin typeface="Montserrat" panose="00000500000000000000" pitchFamily="2" charset="0"/>
              </a:rPr>
              <a:t>e-Document</a:t>
            </a:r>
          </a:p>
        </p:txBody>
      </p:sp>
      <p:sp>
        <p:nvSpPr>
          <p:cNvPr id="26" name="Rectangle 25">
            <a:extLst>
              <a:ext uri="{FF2B5EF4-FFF2-40B4-BE49-F238E27FC236}">
                <a16:creationId xmlns:a16="http://schemas.microsoft.com/office/drawing/2014/main" id="{B5D6E9D6-AD95-4C0C-A28E-B87D3D68D049}"/>
              </a:ext>
            </a:extLst>
          </p:cNvPr>
          <p:cNvSpPr/>
          <p:nvPr/>
        </p:nvSpPr>
        <p:spPr>
          <a:xfrm>
            <a:off x="74668" y="1364257"/>
            <a:ext cx="1802288" cy="230832"/>
          </a:xfrm>
          <a:prstGeom prst="rect">
            <a:avLst/>
          </a:prstGeom>
          <a:solidFill>
            <a:schemeClr val="bg1"/>
          </a:solidFill>
        </p:spPr>
        <p:txBody>
          <a:bodyPr wrap="square">
            <a:spAutoFit/>
          </a:bodyPr>
          <a:lstStyle/>
          <a:p>
            <a:pPr algn="r"/>
            <a:r>
              <a:rPr lang="fr-FR" sz="900" dirty="0">
                <a:latin typeface="Montserrat" panose="00000500000000000000" pitchFamily="2" charset="0"/>
              </a:rPr>
              <a:t>Accès RIB/IBAN en modale </a:t>
            </a:r>
          </a:p>
        </p:txBody>
      </p:sp>
      <p:sp>
        <p:nvSpPr>
          <p:cNvPr id="27" name="Rectangle 26">
            <a:extLst>
              <a:ext uri="{FF2B5EF4-FFF2-40B4-BE49-F238E27FC236}">
                <a16:creationId xmlns:a16="http://schemas.microsoft.com/office/drawing/2014/main" id="{F747C332-9D78-44E5-8416-9B9D85FAD438}"/>
              </a:ext>
            </a:extLst>
          </p:cNvPr>
          <p:cNvSpPr/>
          <p:nvPr/>
        </p:nvSpPr>
        <p:spPr>
          <a:xfrm>
            <a:off x="5219700" y="4764777"/>
            <a:ext cx="3924300" cy="36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a:extLst>
              <a:ext uri="{FF2B5EF4-FFF2-40B4-BE49-F238E27FC236}">
                <a16:creationId xmlns:a16="http://schemas.microsoft.com/office/drawing/2014/main" id="{22663BE9-69FD-4680-B1DA-46A73A64A55F}"/>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687756" y="765345"/>
            <a:ext cx="3071585" cy="1649354"/>
          </a:xfrm>
          <a:prstGeom prst="rect">
            <a:avLst/>
          </a:prstGeom>
          <a:effectLst>
            <a:outerShdw blurRad="50800" dist="38100" dir="5400000" algn="t" rotWithShape="0">
              <a:prstClr val="black">
                <a:alpha val="40000"/>
              </a:prstClr>
            </a:outerShdw>
          </a:effectLst>
        </p:spPr>
      </p:pic>
      <p:pic>
        <p:nvPicPr>
          <p:cNvPr id="29" name="Image 28">
            <a:extLst>
              <a:ext uri="{FF2B5EF4-FFF2-40B4-BE49-F238E27FC236}">
                <a16:creationId xmlns:a16="http://schemas.microsoft.com/office/drawing/2014/main" id="{9AF0BCA8-825C-4356-A522-6E54E3910E5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4733" y="2780279"/>
            <a:ext cx="2660869" cy="2167735"/>
          </a:xfrm>
          <a:prstGeom prst="rect">
            <a:avLst/>
          </a:prstGeom>
          <a:effectLst>
            <a:outerShdw blurRad="50800" dist="38100" dir="5400000" algn="t" rotWithShape="0">
              <a:prstClr val="black">
                <a:alpha val="40000"/>
              </a:prstClr>
            </a:outerShdw>
          </a:effectLst>
        </p:spPr>
      </p:pic>
      <p:cxnSp>
        <p:nvCxnSpPr>
          <p:cNvPr id="30" name="Connecteur : en angle 29">
            <a:extLst>
              <a:ext uri="{FF2B5EF4-FFF2-40B4-BE49-F238E27FC236}">
                <a16:creationId xmlns:a16="http://schemas.microsoft.com/office/drawing/2014/main" id="{CE08A787-D988-4386-B68C-E67D251D09F4}"/>
              </a:ext>
            </a:extLst>
          </p:cNvPr>
          <p:cNvCxnSpPr>
            <a:cxnSpLocks/>
          </p:cNvCxnSpPr>
          <p:nvPr/>
        </p:nvCxnSpPr>
        <p:spPr>
          <a:xfrm flipV="1">
            <a:off x="3003690" y="1674757"/>
            <a:ext cx="2684066" cy="1190256"/>
          </a:xfrm>
          <a:prstGeom prst="bentConnector3">
            <a:avLst>
              <a:gd name="adj1" fmla="val 83027"/>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 en angle 30">
            <a:extLst>
              <a:ext uri="{FF2B5EF4-FFF2-40B4-BE49-F238E27FC236}">
                <a16:creationId xmlns:a16="http://schemas.microsoft.com/office/drawing/2014/main" id="{3A0B8B48-9B6F-4F4A-ABF6-DACB1BA94DF9}"/>
              </a:ext>
            </a:extLst>
          </p:cNvPr>
          <p:cNvCxnSpPr>
            <a:cxnSpLocks/>
          </p:cNvCxnSpPr>
          <p:nvPr/>
        </p:nvCxnSpPr>
        <p:spPr>
          <a:xfrm>
            <a:off x="3003690" y="3545548"/>
            <a:ext cx="2787305" cy="421097"/>
          </a:xfrm>
          <a:prstGeom prst="bentConnector3">
            <a:avLst>
              <a:gd name="adj1" fmla="val 80802"/>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E6DB38BE-18F9-4CFF-B722-94FF9277A119}"/>
              </a:ext>
            </a:extLst>
          </p:cNvPr>
          <p:cNvCxnSpPr>
            <a:cxnSpLocks/>
          </p:cNvCxnSpPr>
          <p:nvPr/>
        </p:nvCxnSpPr>
        <p:spPr>
          <a:xfrm>
            <a:off x="1444891" y="1563480"/>
            <a:ext cx="0" cy="1601479"/>
          </a:xfrm>
          <a:prstGeom prst="straightConnector1">
            <a:avLst/>
          </a:prstGeom>
          <a:ln>
            <a:solidFill>
              <a:srgbClr val="C00000"/>
            </a:solidFill>
            <a:tailEnd type="none"/>
          </a:ln>
        </p:spPr>
        <p:style>
          <a:lnRef idx="1">
            <a:schemeClr val="accent1"/>
          </a:lnRef>
          <a:fillRef idx="0">
            <a:schemeClr val="accent1"/>
          </a:fillRef>
          <a:effectRef idx="0">
            <a:schemeClr val="accent1"/>
          </a:effectRef>
          <a:fontRef idx="minor">
            <a:schemeClr val="tx1"/>
          </a:fontRef>
        </p:style>
      </p:cxnSp>
      <p:cxnSp>
        <p:nvCxnSpPr>
          <p:cNvPr id="33" name="Connecteur droit 32">
            <a:extLst>
              <a:ext uri="{FF2B5EF4-FFF2-40B4-BE49-F238E27FC236}">
                <a16:creationId xmlns:a16="http://schemas.microsoft.com/office/drawing/2014/main" id="{03F81AE8-580A-4A21-9B0D-1A853F213023}"/>
              </a:ext>
            </a:extLst>
          </p:cNvPr>
          <p:cNvCxnSpPr/>
          <p:nvPr/>
        </p:nvCxnSpPr>
        <p:spPr>
          <a:xfrm>
            <a:off x="146529" y="1563480"/>
            <a:ext cx="3699481"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34" name="Image 33">
            <a:extLst>
              <a:ext uri="{FF2B5EF4-FFF2-40B4-BE49-F238E27FC236}">
                <a16:creationId xmlns:a16="http://schemas.microsoft.com/office/drawing/2014/main" id="{F7B7B878-5989-404B-A202-72C3A5037C50}"/>
              </a:ext>
            </a:extLst>
          </p:cNvPr>
          <p:cNvPicPr>
            <a:picLocks noChangeAspect="1"/>
          </p:cNvPicPr>
          <p:nvPr/>
        </p:nvPicPr>
        <p:blipFill rotWithShape="1">
          <a:blip r:embed="rId5"/>
          <a:srcRect/>
          <a:stretch/>
        </p:blipFill>
        <p:spPr>
          <a:xfrm>
            <a:off x="1816743" y="1002147"/>
            <a:ext cx="2593260" cy="1485509"/>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95551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365405-C050-4E0E-9F62-0911603283A6}"/>
              </a:ext>
            </a:extLst>
          </p:cNvPr>
          <p:cNvSpPr>
            <a:spLocks noGrp="1"/>
          </p:cNvSpPr>
          <p:nvPr>
            <p:ph type="title"/>
          </p:nvPr>
        </p:nvSpPr>
        <p:spPr/>
        <p:txBody>
          <a:bodyPr/>
          <a:lstStyle/>
          <a:p>
            <a:r>
              <a:rPr lang="fr-FR" sz="2000"/>
              <a:t>Documents DEI Pro (espace Pro)</a:t>
            </a:r>
            <a:endParaRPr lang="fr-FR" sz="2000" dirty="0"/>
          </a:p>
        </p:txBody>
      </p:sp>
      <p:sp>
        <p:nvSpPr>
          <p:cNvPr id="22" name="ZoneTexte 21">
            <a:extLst>
              <a:ext uri="{FF2B5EF4-FFF2-40B4-BE49-F238E27FC236}">
                <a16:creationId xmlns:a16="http://schemas.microsoft.com/office/drawing/2014/main" id="{D2EAD140-1D1D-4534-B19C-0C2A2BC135FA}"/>
              </a:ext>
            </a:extLst>
          </p:cNvPr>
          <p:cNvSpPr txBox="1"/>
          <p:nvPr/>
        </p:nvSpPr>
        <p:spPr>
          <a:xfrm rot="20426308">
            <a:off x="8209564" y="120358"/>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pic>
        <p:nvPicPr>
          <p:cNvPr id="20" name="Image 19">
            <a:extLst>
              <a:ext uri="{FF2B5EF4-FFF2-40B4-BE49-F238E27FC236}">
                <a16:creationId xmlns:a16="http://schemas.microsoft.com/office/drawing/2014/main" id="{D964D19B-8B75-4849-B807-2C8E0EB2CB2B}"/>
              </a:ext>
            </a:extLst>
          </p:cNvPr>
          <p:cNvPicPr>
            <a:picLocks noChangeAspect="1"/>
          </p:cNvPicPr>
          <p:nvPr/>
        </p:nvPicPr>
        <p:blipFill>
          <a:blip r:embed="rId2"/>
          <a:srcRect/>
          <a:stretch/>
        </p:blipFill>
        <p:spPr>
          <a:xfrm>
            <a:off x="164527" y="1795749"/>
            <a:ext cx="5105116" cy="2644572"/>
          </a:xfrm>
          <a:prstGeom prst="rect">
            <a:avLst/>
          </a:prstGeom>
          <a:effectLst>
            <a:outerShdw blurRad="50800" dist="38100" dir="5400000" algn="t" rotWithShape="0">
              <a:prstClr val="black">
                <a:alpha val="40000"/>
              </a:prstClr>
            </a:outerShdw>
          </a:effectLst>
        </p:spPr>
      </p:pic>
      <p:pic>
        <p:nvPicPr>
          <p:cNvPr id="21" name="Image 20">
            <a:extLst>
              <a:ext uri="{FF2B5EF4-FFF2-40B4-BE49-F238E27FC236}">
                <a16:creationId xmlns:a16="http://schemas.microsoft.com/office/drawing/2014/main" id="{E6DE3DEC-F2B4-48DF-B8D2-09EB4FF13BB9}"/>
              </a:ext>
            </a:extLst>
          </p:cNvPr>
          <p:cNvPicPr>
            <a:picLocks noChangeAspect="1"/>
          </p:cNvPicPr>
          <p:nvPr/>
        </p:nvPicPr>
        <p:blipFill rotWithShape="1">
          <a:blip r:embed="rId3"/>
          <a:srcRect b="9862"/>
          <a:stretch/>
        </p:blipFill>
        <p:spPr>
          <a:xfrm>
            <a:off x="5687756" y="667131"/>
            <a:ext cx="3071585" cy="1845783"/>
          </a:xfrm>
          <a:prstGeom prst="rect">
            <a:avLst/>
          </a:prstGeom>
          <a:effectLst>
            <a:outerShdw blurRad="50800" dist="38100" dir="5400000" algn="t" rotWithShape="0">
              <a:prstClr val="black">
                <a:alpha val="40000"/>
              </a:prstClr>
            </a:outerShdw>
          </a:effectLst>
        </p:spPr>
      </p:pic>
      <p:pic>
        <p:nvPicPr>
          <p:cNvPr id="23" name="Image 22">
            <a:extLst>
              <a:ext uri="{FF2B5EF4-FFF2-40B4-BE49-F238E27FC236}">
                <a16:creationId xmlns:a16="http://schemas.microsoft.com/office/drawing/2014/main" id="{BE3C04F5-5B23-4274-9CE5-35905F3CD25C}"/>
              </a:ext>
            </a:extLst>
          </p:cNvPr>
          <p:cNvPicPr>
            <a:picLocks noChangeAspect="1"/>
          </p:cNvPicPr>
          <p:nvPr/>
        </p:nvPicPr>
        <p:blipFill>
          <a:blip r:embed="rId4"/>
          <a:stretch>
            <a:fillRect/>
          </a:stretch>
        </p:blipFill>
        <p:spPr>
          <a:xfrm>
            <a:off x="5790995" y="2780279"/>
            <a:ext cx="2968346" cy="2167735"/>
          </a:xfrm>
          <a:prstGeom prst="rect">
            <a:avLst/>
          </a:prstGeom>
          <a:effectLst>
            <a:outerShdw blurRad="50800" dist="38100" dir="5400000" algn="t" rotWithShape="0">
              <a:prstClr val="black">
                <a:alpha val="40000"/>
              </a:prstClr>
            </a:outerShdw>
          </a:effectLst>
        </p:spPr>
      </p:pic>
      <p:sp>
        <p:nvSpPr>
          <p:cNvPr id="24" name="Rectangle 23">
            <a:extLst>
              <a:ext uri="{FF2B5EF4-FFF2-40B4-BE49-F238E27FC236}">
                <a16:creationId xmlns:a16="http://schemas.microsoft.com/office/drawing/2014/main" id="{045D995A-54D5-4913-A655-BC4F54575230}"/>
              </a:ext>
            </a:extLst>
          </p:cNvPr>
          <p:cNvSpPr/>
          <p:nvPr/>
        </p:nvSpPr>
        <p:spPr>
          <a:xfrm>
            <a:off x="2666387" y="2554245"/>
            <a:ext cx="2787304" cy="246221"/>
          </a:xfrm>
          <a:prstGeom prst="rect">
            <a:avLst/>
          </a:prstGeom>
          <a:solidFill>
            <a:schemeClr val="bg1"/>
          </a:solidFill>
        </p:spPr>
        <p:txBody>
          <a:bodyPr wrap="square">
            <a:spAutoFit/>
          </a:bodyPr>
          <a:lstStyle/>
          <a:p>
            <a:pPr algn="r"/>
            <a:r>
              <a:rPr lang="fr-FR" sz="1000">
                <a:latin typeface="Montserrat" panose="00000500000000000000" pitchFamily="2" charset="0"/>
              </a:rPr>
              <a:t>Accès </a:t>
            </a:r>
            <a:r>
              <a:rPr lang="fr-FR" sz="1000" b="1">
                <a:latin typeface="Montserrat" panose="00000500000000000000" pitchFamily="2" charset="0"/>
              </a:rPr>
              <a:t>Digital Box </a:t>
            </a:r>
            <a:r>
              <a:rPr lang="fr-FR" sz="1000">
                <a:latin typeface="Montserrat" panose="00000500000000000000" pitchFamily="2" charset="0"/>
              </a:rPr>
              <a:t>( nouvel onglet)</a:t>
            </a:r>
          </a:p>
        </p:txBody>
      </p:sp>
      <p:sp>
        <p:nvSpPr>
          <p:cNvPr id="26" name="Rectangle 25">
            <a:extLst>
              <a:ext uri="{FF2B5EF4-FFF2-40B4-BE49-F238E27FC236}">
                <a16:creationId xmlns:a16="http://schemas.microsoft.com/office/drawing/2014/main" id="{7CA35912-86BD-41FF-BFC0-B289C2E0F869}"/>
              </a:ext>
            </a:extLst>
          </p:cNvPr>
          <p:cNvSpPr/>
          <p:nvPr/>
        </p:nvSpPr>
        <p:spPr>
          <a:xfrm>
            <a:off x="3117564" y="3548264"/>
            <a:ext cx="2336127" cy="400110"/>
          </a:xfrm>
          <a:prstGeom prst="rect">
            <a:avLst/>
          </a:prstGeom>
          <a:solidFill>
            <a:schemeClr val="bg1"/>
          </a:solidFill>
        </p:spPr>
        <p:txBody>
          <a:bodyPr wrap="square">
            <a:spAutoFit/>
          </a:bodyPr>
          <a:lstStyle/>
          <a:p>
            <a:pPr algn="r"/>
            <a:r>
              <a:rPr lang="fr-FR" sz="1000">
                <a:latin typeface="Montserrat" panose="00000500000000000000" pitchFamily="2" charset="0"/>
              </a:rPr>
              <a:t>Accès à </a:t>
            </a:r>
            <a:r>
              <a:rPr lang="fr-FR" sz="1000" b="1">
                <a:latin typeface="Montserrat" panose="00000500000000000000" pitchFamily="2" charset="0"/>
              </a:rPr>
              <a:t>Échange de documents</a:t>
            </a:r>
            <a:r>
              <a:rPr lang="fr-FR" sz="1000">
                <a:latin typeface="Montserrat" panose="00000500000000000000" pitchFamily="2" charset="0"/>
              </a:rPr>
              <a:t> (nouvel onglet)</a:t>
            </a:r>
          </a:p>
        </p:txBody>
      </p:sp>
      <p:sp>
        <p:nvSpPr>
          <p:cNvPr id="28" name="Rectangle 27">
            <a:extLst>
              <a:ext uri="{FF2B5EF4-FFF2-40B4-BE49-F238E27FC236}">
                <a16:creationId xmlns:a16="http://schemas.microsoft.com/office/drawing/2014/main" id="{C9BB95B8-1C5C-4B62-84A6-A58CB9C3C67F}"/>
              </a:ext>
            </a:extLst>
          </p:cNvPr>
          <p:cNvSpPr/>
          <p:nvPr/>
        </p:nvSpPr>
        <p:spPr>
          <a:xfrm>
            <a:off x="62503" y="1265016"/>
            <a:ext cx="1943865" cy="246221"/>
          </a:xfrm>
          <a:prstGeom prst="rect">
            <a:avLst/>
          </a:prstGeom>
          <a:solidFill>
            <a:schemeClr val="bg1"/>
          </a:solidFill>
        </p:spPr>
        <p:txBody>
          <a:bodyPr wrap="square">
            <a:spAutoFit/>
          </a:bodyPr>
          <a:lstStyle/>
          <a:p>
            <a:pPr algn="r"/>
            <a:r>
              <a:rPr lang="fr-FR" sz="1000" dirty="0">
                <a:latin typeface="Montserrat" panose="00000500000000000000" pitchFamily="2" charset="0"/>
              </a:rPr>
              <a:t>Accès RIB/IBAN en modale </a:t>
            </a:r>
          </a:p>
        </p:txBody>
      </p:sp>
      <p:cxnSp>
        <p:nvCxnSpPr>
          <p:cNvPr id="30" name="Connecteur droit 29">
            <a:extLst>
              <a:ext uri="{FF2B5EF4-FFF2-40B4-BE49-F238E27FC236}">
                <a16:creationId xmlns:a16="http://schemas.microsoft.com/office/drawing/2014/main" id="{A3081497-B3FD-4E07-A048-4A32C8EC25D4}"/>
              </a:ext>
            </a:extLst>
          </p:cNvPr>
          <p:cNvCxnSpPr>
            <a:cxnSpLocks/>
          </p:cNvCxnSpPr>
          <p:nvPr/>
        </p:nvCxnSpPr>
        <p:spPr>
          <a:xfrm>
            <a:off x="174504" y="1486773"/>
            <a:ext cx="3699481"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32" name="Image 31">
            <a:extLst>
              <a:ext uri="{FF2B5EF4-FFF2-40B4-BE49-F238E27FC236}">
                <a16:creationId xmlns:a16="http://schemas.microsoft.com/office/drawing/2014/main" id="{C34E1AE1-0608-480C-8919-CCDF43B53664}"/>
              </a:ext>
            </a:extLst>
          </p:cNvPr>
          <p:cNvPicPr>
            <a:picLocks noChangeAspect="1"/>
          </p:cNvPicPr>
          <p:nvPr/>
        </p:nvPicPr>
        <p:blipFill rotWithShape="1">
          <a:blip r:embed="rId5"/>
          <a:srcRect/>
          <a:stretch/>
        </p:blipFill>
        <p:spPr>
          <a:xfrm>
            <a:off x="1985785" y="703179"/>
            <a:ext cx="2703467" cy="1548640"/>
          </a:xfrm>
          <a:prstGeom prst="rect">
            <a:avLst/>
          </a:prstGeom>
          <a:ln>
            <a:noFill/>
          </a:ln>
          <a:effectLst>
            <a:outerShdw blurRad="50800" dist="38100" dir="2700000" algn="tl" rotWithShape="0">
              <a:prstClr val="black">
                <a:alpha val="40000"/>
              </a:prstClr>
            </a:outerShdw>
          </a:effectLst>
        </p:spPr>
      </p:pic>
      <p:cxnSp>
        <p:nvCxnSpPr>
          <p:cNvPr id="34" name="Connecteur : en angle 33">
            <a:extLst>
              <a:ext uri="{FF2B5EF4-FFF2-40B4-BE49-F238E27FC236}">
                <a16:creationId xmlns:a16="http://schemas.microsoft.com/office/drawing/2014/main" id="{DE3D6C2B-7176-4D80-A6A9-B53C8CD2C8F9}"/>
              </a:ext>
            </a:extLst>
          </p:cNvPr>
          <p:cNvCxnSpPr>
            <a:cxnSpLocks/>
          </p:cNvCxnSpPr>
          <p:nvPr/>
        </p:nvCxnSpPr>
        <p:spPr>
          <a:xfrm>
            <a:off x="2783502" y="3539793"/>
            <a:ext cx="3004252" cy="428341"/>
          </a:xfrm>
          <a:prstGeom prst="bentConnector3">
            <a:avLst>
              <a:gd name="adj1" fmla="val 87442"/>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eur : en angle 34">
            <a:extLst>
              <a:ext uri="{FF2B5EF4-FFF2-40B4-BE49-F238E27FC236}">
                <a16:creationId xmlns:a16="http://schemas.microsoft.com/office/drawing/2014/main" id="{8F9D907F-DFFE-4960-B6A7-EC35679293FF}"/>
              </a:ext>
            </a:extLst>
          </p:cNvPr>
          <p:cNvCxnSpPr>
            <a:cxnSpLocks/>
            <a:endCxn id="21" idx="1"/>
          </p:cNvCxnSpPr>
          <p:nvPr/>
        </p:nvCxnSpPr>
        <p:spPr>
          <a:xfrm flipV="1">
            <a:off x="2786743" y="1590023"/>
            <a:ext cx="2901013" cy="1190256"/>
          </a:xfrm>
          <a:prstGeom prst="bentConnector3">
            <a:avLst>
              <a:gd name="adj1" fmla="val 91026"/>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F67C50F3-8098-44B7-9001-AC8DFAF2BF06}"/>
              </a:ext>
            </a:extLst>
          </p:cNvPr>
          <p:cNvSpPr/>
          <p:nvPr/>
        </p:nvSpPr>
        <p:spPr>
          <a:xfrm>
            <a:off x="278050" y="4474701"/>
            <a:ext cx="4572000" cy="246221"/>
          </a:xfrm>
          <a:prstGeom prst="rect">
            <a:avLst/>
          </a:prstGeom>
        </p:spPr>
        <p:txBody>
          <a:bodyPr>
            <a:spAutoFit/>
          </a:bodyPr>
          <a:lstStyle/>
          <a:p>
            <a:pPr algn="just" defTabSz="674694">
              <a:buClr>
                <a:srgbClr val="B34A8C"/>
              </a:buClr>
              <a:defRPr/>
            </a:pPr>
            <a:r>
              <a:rPr lang="fr-FR" sz="1000">
                <a:latin typeface="Montserrat" panose="00000500000000000000" pitchFamily="2" charset="0"/>
              </a:rPr>
              <a:t>accès aux « relevés en ligne » si le service est souscrit</a:t>
            </a:r>
          </a:p>
        </p:txBody>
      </p:sp>
      <p:sp>
        <p:nvSpPr>
          <p:cNvPr id="37" name="Rectangle 36">
            <a:extLst>
              <a:ext uri="{FF2B5EF4-FFF2-40B4-BE49-F238E27FC236}">
                <a16:creationId xmlns:a16="http://schemas.microsoft.com/office/drawing/2014/main" id="{D2CC2306-31F3-41A1-BFB5-52DDDCA99862}"/>
              </a:ext>
            </a:extLst>
          </p:cNvPr>
          <p:cNvSpPr/>
          <p:nvPr/>
        </p:nvSpPr>
        <p:spPr>
          <a:xfrm>
            <a:off x="3453376" y="2800466"/>
            <a:ext cx="1118624" cy="617648"/>
          </a:xfrm>
          <a:prstGeom prst="rect">
            <a:avLst/>
          </a:prstGeom>
          <a:no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8" name="Connecteur droit 37">
            <a:extLst>
              <a:ext uri="{FF2B5EF4-FFF2-40B4-BE49-F238E27FC236}">
                <a16:creationId xmlns:a16="http://schemas.microsoft.com/office/drawing/2014/main" id="{8717E1DD-F3F8-4AE4-B153-A39916EC7EB4}"/>
              </a:ext>
            </a:extLst>
          </p:cNvPr>
          <p:cNvCxnSpPr/>
          <p:nvPr/>
        </p:nvCxnSpPr>
        <p:spPr>
          <a:xfrm flipV="1">
            <a:off x="2248274" y="3223808"/>
            <a:ext cx="1205102" cy="1338192"/>
          </a:xfrm>
          <a:prstGeom prst="line">
            <a:avLst/>
          </a:prstGeom>
          <a:ln w="635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a16="http://schemas.microsoft.com/office/drawing/2014/main" id="{07C5C1A5-1C65-4A9B-96CF-0833901FF0CE}"/>
              </a:ext>
            </a:extLst>
          </p:cNvPr>
          <p:cNvCxnSpPr>
            <a:cxnSpLocks/>
          </p:cNvCxnSpPr>
          <p:nvPr/>
        </p:nvCxnSpPr>
        <p:spPr>
          <a:xfrm>
            <a:off x="1444891" y="1486773"/>
            <a:ext cx="0" cy="1548527"/>
          </a:xfrm>
          <a:prstGeom prst="straightConnector1">
            <a:avLst/>
          </a:prstGeom>
          <a:ln>
            <a:solidFill>
              <a:srgbClr val="C00000"/>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88943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69830F-FAC0-411B-B825-D6B9DE3E9CFF}"/>
              </a:ext>
            </a:extLst>
          </p:cNvPr>
          <p:cNvSpPr>
            <a:spLocks noGrp="1"/>
          </p:cNvSpPr>
          <p:nvPr>
            <p:ph type="title"/>
          </p:nvPr>
        </p:nvSpPr>
        <p:spPr/>
        <p:txBody>
          <a:bodyPr/>
          <a:lstStyle/>
          <a:p>
            <a:r>
              <a:rPr lang="fr-FR" sz="2000"/>
              <a:t>Documents : RIB / IBAN</a:t>
            </a:r>
            <a:endParaRPr lang="fr-FR" sz="2000" dirty="0"/>
          </a:p>
        </p:txBody>
      </p:sp>
      <p:grpSp>
        <p:nvGrpSpPr>
          <p:cNvPr id="16" name="Groupe 15">
            <a:extLst>
              <a:ext uri="{FF2B5EF4-FFF2-40B4-BE49-F238E27FC236}">
                <a16:creationId xmlns:a16="http://schemas.microsoft.com/office/drawing/2014/main" id="{C2481543-C5CC-4BE4-90A2-97B9F7DED345}"/>
              </a:ext>
            </a:extLst>
          </p:cNvPr>
          <p:cNvGrpSpPr/>
          <p:nvPr/>
        </p:nvGrpSpPr>
        <p:grpSpPr>
          <a:xfrm>
            <a:off x="7910356" y="14556"/>
            <a:ext cx="1107695" cy="736460"/>
            <a:chOff x="4450463" y="22176"/>
            <a:chExt cx="1107695" cy="736460"/>
          </a:xfrm>
        </p:grpSpPr>
        <p:sp>
          <p:nvSpPr>
            <p:cNvPr id="17" name="ZoneTexte 16">
              <a:extLst>
                <a:ext uri="{FF2B5EF4-FFF2-40B4-BE49-F238E27FC236}">
                  <a16:creationId xmlns:a16="http://schemas.microsoft.com/office/drawing/2014/main" id="{DB83C2EF-8A7E-4E4B-BE93-3485CAB7D7E5}"/>
                </a:ext>
              </a:extLst>
            </p:cNvPr>
            <p:cNvSpPr txBox="1"/>
            <p:nvPr/>
          </p:nvSpPr>
          <p:spPr>
            <a:xfrm rot="20426308">
              <a:off x="4450463" y="347379"/>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dirty="0">
                  <a:latin typeface="Montserrat" panose="00000500000000000000" pitchFamily="2" charset="0"/>
                </a:rPr>
                <a:t>abonné </a:t>
              </a:r>
              <a:r>
                <a:rPr lang="fr-FR" sz="1100" b="1" dirty="0">
                  <a:latin typeface="Montserrat" panose="00000500000000000000" pitchFamily="2" charset="0"/>
                </a:rPr>
                <a:t>DEI Part</a:t>
              </a:r>
            </a:p>
          </p:txBody>
        </p:sp>
        <p:sp>
          <p:nvSpPr>
            <p:cNvPr id="20" name="ZoneTexte 19">
              <a:extLst>
                <a:ext uri="{FF2B5EF4-FFF2-40B4-BE49-F238E27FC236}">
                  <a16:creationId xmlns:a16="http://schemas.microsoft.com/office/drawing/2014/main" id="{83288621-C4F4-465B-A972-01EE77BB1810}"/>
                </a:ext>
              </a:extLst>
            </p:cNvPr>
            <p:cNvSpPr txBox="1"/>
            <p:nvPr/>
          </p:nvSpPr>
          <p:spPr>
            <a:xfrm rot="20426308">
              <a:off x="4768320" y="22176"/>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dirty="0">
                  <a:latin typeface="Montserrat" panose="00000500000000000000" pitchFamily="2" charset="0"/>
                </a:rPr>
                <a:t>abonné </a:t>
              </a:r>
              <a:r>
                <a:rPr lang="fr-FR" sz="1100" b="1" dirty="0">
                  <a:latin typeface="Montserrat" panose="00000500000000000000" pitchFamily="2" charset="0"/>
                </a:rPr>
                <a:t>DEI Pro</a:t>
              </a:r>
            </a:p>
          </p:txBody>
        </p:sp>
      </p:grpSp>
      <p:sp>
        <p:nvSpPr>
          <p:cNvPr id="18" name="Espace réservé du texte 2">
            <a:extLst>
              <a:ext uri="{FF2B5EF4-FFF2-40B4-BE49-F238E27FC236}">
                <a16:creationId xmlns:a16="http://schemas.microsoft.com/office/drawing/2014/main" id="{7DB9C6C3-09C6-408F-8781-A82CE9BFCA60}"/>
              </a:ext>
            </a:extLst>
          </p:cNvPr>
          <p:cNvSpPr txBox="1">
            <a:spLocks/>
          </p:cNvSpPr>
          <p:nvPr/>
        </p:nvSpPr>
        <p:spPr>
          <a:xfrm>
            <a:off x="390042" y="568246"/>
            <a:ext cx="6861286" cy="288032"/>
          </a:xfrm>
          <a:prstGeom prst="rect">
            <a:avLst/>
          </a:prstGeom>
        </p:spPr>
        <p:txBody>
          <a:bodyPr vert="horz" lIns="91440" tIns="45720" rIns="91440" bIns="45720" rtlCol="0" anchor="ctr">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None/>
              <a:defRPr sz="975" b="1" i="0" u="none" strike="noStrike" cap="none">
                <a:solidFill>
                  <a:schemeClr val="tx2"/>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l"/>
            <a:r>
              <a:rPr lang="fr-FR" sz="1270">
                <a:solidFill>
                  <a:schemeClr val="tx1"/>
                </a:solidFill>
              </a:rPr>
              <a:t>Ajout du bouton copier/coller</a:t>
            </a:r>
            <a:endParaRPr lang="fr-FR" dirty="0"/>
          </a:p>
        </p:txBody>
      </p:sp>
      <p:sp>
        <p:nvSpPr>
          <p:cNvPr id="19" name="Rectangle 18">
            <a:extLst>
              <a:ext uri="{FF2B5EF4-FFF2-40B4-BE49-F238E27FC236}">
                <a16:creationId xmlns:a16="http://schemas.microsoft.com/office/drawing/2014/main" id="{611423B8-3E4F-44EE-B6DA-B2CC6C259604}"/>
              </a:ext>
            </a:extLst>
          </p:cNvPr>
          <p:cNvSpPr/>
          <p:nvPr/>
        </p:nvSpPr>
        <p:spPr>
          <a:xfrm rot="21016438">
            <a:off x="4982472" y="2352711"/>
            <a:ext cx="1293189" cy="266389"/>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6FFCC954-70B7-48A5-B0D7-8A5B14B1B6FF}"/>
              </a:ext>
            </a:extLst>
          </p:cNvPr>
          <p:cNvSpPr/>
          <p:nvPr/>
        </p:nvSpPr>
        <p:spPr>
          <a:xfrm rot="21016438">
            <a:off x="4876448" y="3071072"/>
            <a:ext cx="1293189" cy="307771"/>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a:extLst>
              <a:ext uri="{FF2B5EF4-FFF2-40B4-BE49-F238E27FC236}">
                <a16:creationId xmlns:a16="http://schemas.microsoft.com/office/drawing/2014/main" id="{BC3C014E-3FB6-4424-91C8-DEE128F3AF90}"/>
              </a:ext>
            </a:extLst>
          </p:cNvPr>
          <p:cNvPicPr>
            <a:picLocks noChangeAspect="1"/>
          </p:cNvPicPr>
          <p:nvPr/>
        </p:nvPicPr>
        <p:blipFill>
          <a:blip r:embed="rId2"/>
          <a:srcRect/>
          <a:stretch/>
        </p:blipFill>
        <p:spPr>
          <a:xfrm>
            <a:off x="317655" y="1221764"/>
            <a:ext cx="5868686" cy="2842398"/>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28" name="Image 27">
            <a:extLst>
              <a:ext uri="{FF2B5EF4-FFF2-40B4-BE49-F238E27FC236}">
                <a16:creationId xmlns:a16="http://schemas.microsoft.com/office/drawing/2014/main" id="{88E6D01A-10E7-416C-A1EF-B4D44AD94E13}"/>
              </a:ext>
            </a:extLst>
          </p:cNvPr>
          <p:cNvPicPr>
            <a:picLocks noChangeAspect="1"/>
          </p:cNvPicPr>
          <p:nvPr/>
        </p:nvPicPr>
        <p:blipFill rotWithShape="1">
          <a:blip r:embed="rId3"/>
          <a:srcRect/>
          <a:stretch/>
        </p:blipFill>
        <p:spPr>
          <a:xfrm>
            <a:off x="4799387" y="1878120"/>
            <a:ext cx="3451984" cy="2561149"/>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29" name="Rectangle 28">
            <a:extLst>
              <a:ext uri="{FF2B5EF4-FFF2-40B4-BE49-F238E27FC236}">
                <a16:creationId xmlns:a16="http://schemas.microsoft.com/office/drawing/2014/main" id="{F7339BF2-391F-4484-A220-947B3F851187}"/>
              </a:ext>
            </a:extLst>
          </p:cNvPr>
          <p:cNvSpPr/>
          <p:nvPr/>
        </p:nvSpPr>
        <p:spPr>
          <a:xfrm>
            <a:off x="5489070" y="449853"/>
            <a:ext cx="2412445" cy="400110"/>
          </a:xfrm>
          <a:prstGeom prst="rect">
            <a:avLst/>
          </a:prstGeom>
        </p:spPr>
        <p:txBody>
          <a:bodyPr wrap="square">
            <a:spAutoFit/>
          </a:bodyPr>
          <a:lstStyle/>
          <a:p>
            <a:r>
              <a:rPr lang="fr-FR" sz="1000">
                <a:solidFill>
                  <a:srgbClr val="000000">
                    <a:lumMod val="65000"/>
                    <a:lumOff val="35000"/>
                  </a:srgbClr>
                </a:solidFill>
                <a:latin typeface="Montserrat" panose="00000500000000000000" pitchFamily="2" charset="0"/>
              </a:rPr>
              <a:t>Le client a la possibilité de copier son IBAN et son BIC pour le coller</a:t>
            </a:r>
            <a:endParaRPr lang="fr-FR" sz="1000">
              <a:solidFill>
                <a:srgbClr val="000000">
                  <a:lumMod val="65000"/>
                  <a:lumOff val="35000"/>
                </a:srgbClr>
              </a:solidFill>
            </a:endParaRPr>
          </a:p>
        </p:txBody>
      </p:sp>
      <p:sp>
        <p:nvSpPr>
          <p:cNvPr id="30" name="Rectangle 29">
            <a:extLst>
              <a:ext uri="{FF2B5EF4-FFF2-40B4-BE49-F238E27FC236}">
                <a16:creationId xmlns:a16="http://schemas.microsoft.com/office/drawing/2014/main" id="{76CC6C0B-D421-4A4C-BD6C-2BCEB8F5253B}"/>
              </a:ext>
            </a:extLst>
          </p:cNvPr>
          <p:cNvSpPr/>
          <p:nvPr/>
        </p:nvSpPr>
        <p:spPr>
          <a:xfrm>
            <a:off x="7473344" y="2780617"/>
            <a:ext cx="428171" cy="464457"/>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11"/>
          </a:p>
        </p:txBody>
      </p:sp>
      <p:cxnSp>
        <p:nvCxnSpPr>
          <p:cNvPr id="31" name="Connecteur droit 30">
            <a:extLst>
              <a:ext uri="{FF2B5EF4-FFF2-40B4-BE49-F238E27FC236}">
                <a16:creationId xmlns:a16="http://schemas.microsoft.com/office/drawing/2014/main" id="{C25A894F-926A-4D3C-80E6-4299124698DF}"/>
              </a:ext>
            </a:extLst>
          </p:cNvPr>
          <p:cNvCxnSpPr>
            <a:cxnSpLocks/>
          </p:cNvCxnSpPr>
          <p:nvPr/>
        </p:nvCxnSpPr>
        <p:spPr>
          <a:xfrm flipH="1" flipV="1">
            <a:off x="6843486" y="832489"/>
            <a:ext cx="631372" cy="195793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297F4268-FA13-4F71-9FB7-1BEAB7126F84}"/>
              </a:ext>
            </a:extLst>
          </p:cNvPr>
          <p:cNvCxnSpPr>
            <a:cxnSpLocks/>
          </p:cNvCxnSpPr>
          <p:nvPr/>
        </p:nvCxnSpPr>
        <p:spPr>
          <a:xfrm flipH="1" flipV="1">
            <a:off x="5554969" y="829185"/>
            <a:ext cx="1877274" cy="330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33" name="Image 32">
            <a:extLst>
              <a:ext uri="{FF2B5EF4-FFF2-40B4-BE49-F238E27FC236}">
                <a16:creationId xmlns:a16="http://schemas.microsoft.com/office/drawing/2014/main" id="{0E66A53B-A518-43F7-A77A-EF9EE2206F7A}"/>
              </a:ext>
            </a:extLst>
          </p:cNvPr>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4312119" y="2324218"/>
            <a:ext cx="230276" cy="318745"/>
          </a:xfrm>
          <a:prstGeom prst="rect">
            <a:avLst/>
          </a:prstGeom>
        </p:spPr>
      </p:pic>
      <p:pic>
        <p:nvPicPr>
          <p:cNvPr id="34" name="Image 33">
            <a:extLst>
              <a:ext uri="{FF2B5EF4-FFF2-40B4-BE49-F238E27FC236}">
                <a16:creationId xmlns:a16="http://schemas.microsoft.com/office/drawing/2014/main" id="{E0887FB6-A4CA-40DD-95DE-CF12F465C906}"/>
              </a:ext>
            </a:extLst>
          </p:cNvPr>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7786377" y="3085701"/>
            <a:ext cx="230276" cy="318745"/>
          </a:xfrm>
          <a:prstGeom prst="rect">
            <a:avLst/>
          </a:prstGeom>
        </p:spPr>
      </p:pic>
    </p:spTree>
    <p:extLst>
      <p:ext uri="{BB962C8B-B14F-4D97-AF65-F5344CB8AC3E}">
        <p14:creationId xmlns:p14="http://schemas.microsoft.com/office/powerpoint/2010/main" val="4240400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7">
            <a:extLst>
              <a:ext uri="{FF2B5EF4-FFF2-40B4-BE49-F238E27FC236}">
                <a16:creationId xmlns:a16="http://schemas.microsoft.com/office/drawing/2014/main" id="{800BE425-2B17-4612-B027-F889EE5A4BC1}"/>
              </a:ext>
            </a:extLst>
          </p:cNvPr>
          <p:cNvPicPr>
            <a:picLocks noChangeAspect="1"/>
          </p:cNvPicPr>
          <p:nvPr/>
        </p:nvPicPr>
        <p:blipFill>
          <a:blip r:embed="rId2"/>
          <a:srcRect/>
          <a:stretch/>
        </p:blipFill>
        <p:spPr>
          <a:xfrm>
            <a:off x="4821932" y="1423026"/>
            <a:ext cx="3981969" cy="2958136"/>
          </a:xfrm>
          <a:prstGeom prst="rect">
            <a:avLst/>
          </a:prstGeom>
          <a:ln>
            <a:solidFill>
              <a:srgbClr val="A6A6A6"/>
            </a:solidFill>
          </a:ln>
          <a:effectLst>
            <a:outerShdw blurRad="50800" dist="38100" dir="2700000" algn="tl" rotWithShape="0">
              <a:prstClr val="black">
                <a:alpha val="40000"/>
              </a:prstClr>
            </a:outerShdw>
          </a:effectLst>
        </p:spPr>
      </p:pic>
      <p:sp>
        <p:nvSpPr>
          <p:cNvPr id="2" name="Titre 1">
            <a:extLst>
              <a:ext uri="{FF2B5EF4-FFF2-40B4-BE49-F238E27FC236}">
                <a16:creationId xmlns:a16="http://schemas.microsoft.com/office/drawing/2014/main" id="{0D14CB00-99B2-4D67-9574-C30E0FCFC94A}"/>
              </a:ext>
            </a:extLst>
          </p:cNvPr>
          <p:cNvSpPr>
            <a:spLocks noGrp="1"/>
          </p:cNvSpPr>
          <p:nvPr>
            <p:ph type="title"/>
          </p:nvPr>
        </p:nvSpPr>
        <p:spPr/>
        <p:txBody>
          <a:bodyPr/>
          <a:lstStyle/>
          <a:p>
            <a:r>
              <a:rPr lang="fr-FR" sz="2000"/>
              <a:t>Souscrire : Offres Perso</a:t>
            </a:r>
          </a:p>
        </p:txBody>
      </p:sp>
      <p:sp>
        <p:nvSpPr>
          <p:cNvPr id="13" name="ZoneTexte 12">
            <a:extLst>
              <a:ext uri="{FF2B5EF4-FFF2-40B4-BE49-F238E27FC236}">
                <a16:creationId xmlns:a16="http://schemas.microsoft.com/office/drawing/2014/main" id="{64116E41-5E4C-4E51-B19A-08F2363C6B4B}"/>
              </a:ext>
            </a:extLst>
          </p:cNvPr>
          <p:cNvSpPr txBox="1"/>
          <p:nvPr/>
        </p:nvSpPr>
        <p:spPr>
          <a:xfrm rot="20426308">
            <a:off x="7968008" y="120358"/>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18" name="ZoneTexte 17">
            <a:extLst>
              <a:ext uri="{FF2B5EF4-FFF2-40B4-BE49-F238E27FC236}">
                <a16:creationId xmlns:a16="http://schemas.microsoft.com/office/drawing/2014/main" id="{C7237658-7904-4CBC-A0AF-5ED922A16D1C}"/>
              </a:ext>
            </a:extLst>
          </p:cNvPr>
          <p:cNvSpPr txBox="1"/>
          <p:nvPr/>
        </p:nvSpPr>
        <p:spPr>
          <a:xfrm rot="20426308">
            <a:off x="8408982" y="276879"/>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cxnSp>
        <p:nvCxnSpPr>
          <p:cNvPr id="21" name="Connecteur droit 20">
            <a:extLst>
              <a:ext uri="{FF2B5EF4-FFF2-40B4-BE49-F238E27FC236}">
                <a16:creationId xmlns:a16="http://schemas.microsoft.com/office/drawing/2014/main" id="{31CD8B9C-8CCD-4C06-8897-684DF6B0EA05}"/>
              </a:ext>
            </a:extLst>
          </p:cNvPr>
          <p:cNvCxnSpPr/>
          <p:nvPr/>
        </p:nvCxnSpPr>
        <p:spPr>
          <a:xfrm>
            <a:off x="4572000" y="995261"/>
            <a:ext cx="0" cy="4088803"/>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2" name="Rectangle : coins arrondis 21">
            <a:extLst>
              <a:ext uri="{FF2B5EF4-FFF2-40B4-BE49-F238E27FC236}">
                <a16:creationId xmlns:a16="http://schemas.microsoft.com/office/drawing/2014/main" id="{73D5DA66-6EB8-4759-96A7-A4568968771F}"/>
              </a:ext>
            </a:extLst>
          </p:cNvPr>
          <p:cNvSpPr/>
          <p:nvPr/>
        </p:nvSpPr>
        <p:spPr>
          <a:xfrm>
            <a:off x="1397930" y="977175"/>
            <a:ext cx="1762937" cy="307339"/>
          </a:xfrm>
          <a:prstGeom prst="roundRect">
            <a:avLst/>
          </a:prstGeom>
          <a:solidFill>
            <a:schemeClr val="bg1"/>
          </a:solidFill>
          <a:ln>
            <a:solidFill>
              <a:srgbClr val="F0DBE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tx1"/>
                </a:solidFill>
                <a:latin typeface="Montserrat" panose="00000500000000000000" pitchFamily="2" charset="0"/>
              </a:rPr>
              <a:t>espace Particulier</a:t>
            </a:r>
          </a:p>
        </p:txBody>
      </p:sp>
      <p:sp>
        <p:nvSpPr>
          <p:cNvPr id="23" name="Rectangle : coins arrondis 22">
            <a:extLst>
              <a:ext uri="{FF2B5EF4-FFF2-40B4-BE49-F238E27FC236}">
                <a16:creationId xmlns:a16="http://schemas.microsoft.com/office/drawing/2014/main" id="{57E6AEFC-FC10-426C-AB8C-435979029D91}"/>
              </a:ext>
            </a:extLst>
          </p:cNvPr>
          <p:cNvSpPr/>
          <p:nvPr/>
        </p:nvSpPr>
        <p:spPr>
          <a:xfrm>
            <a:off x="5359953" y="995261"/>
            <a:ext cx="1944563" cy="289253"/>
          </a:xfrm>
          <a:prstGeom prst="roundRect">
            <a:avLst/>
          </a:prstGeom>
          <a:solidFill>
            <a:schemeClr val="bg1"/>
          </a:solidFill>
          <a:ln>
            <a:solidFill>
              <a:srgbClr val="A6A6A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tx1"/>
                </a:solidFill>
                <a:latin typeface="Montserrat" panose="00000500000000000000" pitchFamily="2" charset="0"/>
              </a:rPr>
              <a:t>espace Professionnel</a:t>
            </a:r>
          </a:p>
        </p:txBody>
      </p:sp>
      <p:sp>
        <p:nvSpPr>
          <p:cNvPr id="24" name="ZoneTexte 23">
            <a:extLst>
              <a:ext uri="{FF2B5EF4-FFF2-40B4-BE49-F238E27FC236}">
                <a16:creationId xmlns:a16="http://schemas.microsoft.com/office/drawing/2014/main" id="{9CB3368B-4F03-47C0-AD9C-7A6CB87A632B}"/>
              </a:ext>
            </a:extLst>
          </p:cNvPr>
          <p:cNvSpPr txBox="1"/>
          <p:nvPr/>
        </p:nvSpPr>
        <p:spPr>
          <a:xfrm rot="20426308">
            <a:off x="7204630" y="1023477"/>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pic>
        <p:nvPicPr>
          <p:cNvPr id="25" name="Image 24">
            <a:extLst>
              <a:ext uri="{FF2B5EF4-FFF2-40B4-BE49-F238E27FC236}">
                <a16:creationId xmlns:a16="http://schemas.microsoft.com/office/drawing/2014/main" id="{8069DDFC-8E6B-4BB7-9EDB-5264540F6147}"/>
              </a:ext>
            </a:extLst>
          </p:cNvPr>
          <p:cNvPicPr>
            <a:picLocks noChangeAspect="1"/>
          </p:cNvPicPr>
          <p:nvPr/>
        </p:nvPicPr>
        <p:blipFill>
          <a:blip r:embed="rId3"/>
          <a:srcRect/>
          <a:stretch/>
        </p:blipFill>
        <p:spPr>
          <a:xfrm>
            <a:off x="490073" y="1423026"/>
            <a:ext cx="3734706" cy="2862830"/>
          </a:xfrm>
          <a:prstGeom prst="rect">
            <a:avLst/>
          </a:prstGeom>
          <a:effectLst>
            <a:outerShdw blurRad="50800" dist="38100" dir="5400000" algn="t" rotWithShape="0">
              <a:prstClr val="black">
                <a:alpha val="40000"/>
              </a:prstClr>
            </a:outerShdw>
          </a:effectLst>
        </p:spPr>
      </p:pic>
      <p:sp>
        <p:nvSpPr>
          <p:cNvPr id="26" name="ZoneTexte 25">
            <a:extLst>
              <a:ext uri="{FF2B5EF4-FFF2-40B4-BE49-F238E27FC236}">
                <a16:creationId xmlns:a16="http://schemas.microsoft.com/office/drawing/2014/main" id="{51006405-039F-4DA8-8E10-5036C22E19F9}"/>
              </a:ext>
            </a:extLst>
          </p:cNvPr>
          <p:cNvSpPr txBox="1"/>
          <p:nvPr/>
        </p:nvSpPr>
        <p:spPr>
          <a:xfrm rot="20426308">
            <a:off x="3041665" y="1023478"/>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27" name="Rectangle : avec coin arrondi 26">
            <a:extLst>
              <a:ext uri="{FF2B5EF4-FFF2-40B4-BE49-F238E27FC236}">
                <a16:creationId xmlns:a16="http://schemas.microsoft.com/office/drawing/2014/main" id="{BA7DD767-4259-40D1-AEA8-BFBA2EF8A14E}"/>
              </a:ext>
            </a:extLst>
          </p:cNvPr>
          <p:cNvSpPr/>
          <p:nvPr/>
        </p:nvSpPr>
        <p:spPr>
          <a:xfrm>
            <a:off x="4714298" y="4148239"/>
            <a:ext cx="4381300" cy="935825"/>
          </a:xfrm>
          <a:prstGeom prst="round1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Graphique 27" descr="Mégaphone1 contour">
            <a:extLst>
              <a:ext uri="{FF2B5EF4-FFF2-40B4-BE49-F238E27FC236}">
                <a16:creationId xmlns:a16="http://schemas.microsoft.com/office/drawing/2014/main" id="{4B94C44A-4BBF-4963-8999-2F5C77F50BA4}"/>
              </a:ext>
            </a:extLst>
          </p:cNvPr>
          <p:cNvPicPr>
            <a:picLocks noChangeAspect="1"/>
          </p:cNvPicPr>
          <p:nvPr/>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14298" y="3894058"/>
            <a:ext cx="399352" cy="399352"/>
          </a:xfrm>
          <a:prstGeom prst="rect">
            <a:avLst/>
          </a:prstGeom>
        </p:spPr>
      </p:pic>
      <p:sp>
        <p:nvSpPr>
          <p:cNvPr id="29" name="Espace réservé du contenu 3">
            <a:extLst>
              <a:ext uri="{FF2B5EF4-FFF2-40B4-BE49-F238E27FC236}">
                <a16:creationId xmlns:a16="http://schemas.microsoft.com/office/drawing/2014/main" id="{E026657A-92C1-4612-A457-E455D7673DAD}"/>
              </a:ext>
            </a:extLst>
          </p:cNvPr>
          <p:cNvSpPr txBox="1">
            <a:spLocks/>
          </p:cNvSpPr>
          <p:nvPr/>
        </p:nvSpPr>
        <p:spPr>
          <a:xfrm>
            <a:off x="4913974" y="4138162"/>
            <a:ext cx="3618949" cy="1005337"/>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Font typeface="Cambria Math" panose="02040503050406030204" pitchFamily="18" charset="0"/>
              <a:buNone/>
            </a:pPr>
            <a:r>
              <a:rPr lang="fr-FR" sz="1050" b="1" dirty="0">
                <a:latin typeface="Montserrat" panose="00000500000000000000" pitchFamily="2" charset="0"/>
              </a:rPr>
              <a:t>Offres pour les  Professionnels :</a:t>
            </a:r>
          </a:p>
          <a:p>
            <a:pPr marL="0" indent="0">
              <a:buNone/>
            </a:pPr>
            <a:r>
              <a:rPr lang="fr-FR" sz="800" dirty="0">
                <a:latin typeface="Montserrat" panose="00000500000000000000" pitchFamily="2" charset="0"/>
              </a:rPr>
              <a:t>Financer mon développement</a:t>
            </a:r>
          </a:p>
          <a:p>
            <a:pPr marL="0" indent="0">
              <a:buFont typeface="Cambria Math" panose="02040503050406030204" pitchFamily="18" charset="0"/>
              <a:buNone/>
            </a:pPr>
            <a:r>
              <a:rPr lang="fr-FR" sz="800" dirty="0">
                <a:latin typeface="Montserrat" panose="00000500000000000000" pitchFamily="2" charset="0"/>
              </a:rPr>
              <a:t>Optimiser la gestion de mes flux</a:t>
            </a:r>
          </a:p>
          <a:p>
            <a:pPr marL="0" indent="0">
              <a:buFont typeface="Cambria Math" panose="02040503050406030204" pitchFamily="18" charset="0"/>
              <a:buNone/>
            </a:pPr>
            <a:r>
              <a:rPr lang="fr-FR" sz="800" dirty="0">
                <a:latin typeface="Montserrat" panose="00000500000000000000" pitchFamily="2" charset="0"/>
              </a:rPr>
              <a:t>Protéger mon activité</a:t>
            </a:r>
          </a:p>
          <a:p>
            <a:pPr marL="0" indent="0">
              <a:buFont typeface="Cambria Math" panose="02040503050406030204" pitchFamily="18" charset="0"/>
              <a:buNone/>
            </a:pPr>
            <a:r>
              <a:rPr lang="fr-FR" sz="800" dirty="0">
                <a:latin typeface="Montserrat" panose="00000500000000000000" pitchFamily="2" charset="0"/>
              </a:rPr>
              <a:t>Motiver mes salariés</a:t>
            </a:r>
          </a:p>
          <a:p>
            <a:pPr marL="0" indent="0">
              <a:buFont typeface="Cambria Math" panose="02040503050406030204" pitchFamily="18" charset="0"/>
              <a:buNone/>
            </a:pPr>
            <a:r>
              <a:rPr lang="fr-FR" sz="800" dirty="0">
                <a:latin typeface="Montserrat" panose="00000500000000000000" pitchFamily="2" charset="0"/>
              </a:rPr>
              <a:t>Gérer vos comptes au quotidien</a:t>
            </a:r>
          </a:p>
          <a:p>
            <a:pPr marL="0" indent="0">
              <a:buFont typeface="Cambria Math" panose="02040503050406030204" pitchFamily="18" charset="0"/>
              <a:buNone/>
            </a:pPr>
            <a:r>
              <a:rPr lang="fr-FR" sz="800" dirty="0">
                <a:latin typeface="Montserrat" panose="00000500000000000000" pitchFamily="2" charset="0"/>
              </a:rPr>
              <a:t>Optimiser votre trésorerie	</a:t>
            </a:r>
            <a:r>
              <a:rPr lang="fr-FR" sz="800">
                <a:latin typeface="Montserrat" panose="00000500000000000000" pitchFamily="2" charset="0"/>
              </a:rPr>
              <a:t>	</a:t>
            </a:r>
            <a:endParaRPr lang="fr-FR" sz="800" dirty="0">
              <a:latin typeface="Montserrat" panose="00000500000000000000" pitchFamily="2" charset="0"/>
            </a:endParaRPr>
          </a:p>
          <a:p>
            <a:pPr marL="0" indent="0">
              <a:buFont typeface="Cambria Math" panose="02040503050406030204" pitchFamily="18" charset="0"/>
              <a:buNone/>
            </a:pPr>
            <a:endParaRPr lang="fr-FR" sz="900" dirty="0">
              <a:latin typeface="Montserrat" panose="00000500000000000000" pitchFamily="2" charset="0"/>
            </a:endParaRPr>
          </a:p>
        </p:txBody>
      </p:sp>
    </p:spTree>
    <p:extLst>
      <p:ext uri="{BB962C8B-B14F-4D97-AF65-F5344CB8AC3E}">
        <p14:creationId xmlns:p14="http://schemas.microsoft.com/office/powerpoint/2010/main" val="14015654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44828C-8C52-4A72-A48D-81D971186955}"/>
              </a:ext>
            </a:extLst>
          </p:cNvPr>
          <p:cNvSpPr>
            <a:spLocks noGrp="1"/>
          </p:cNvSpPr>
          <p:nvPr>
            <p:ph type="title"/>
          </p:nvPr>
        </p:nvSpPr>
        <p:spPr/>
        <p:txBody>
          <a:bodyPr/>
          <a:lstStyle/>
          <a:p>
            <a:r>
              <a:rPr lang="fr-FR" sz="2000"/>
              <a:t>Souscrire : Offres Pro</a:t>
            </a:r>
          </a:p>
        </p:txBody>
      </p:sp>
      <p:pic>
        <p:nvPicPr>
          <p:cNvPr id="9" name="Image 8">
            <a:extLst>
              <a:ext uri="{FF2B5EF4-FFF2-40B4-BE49-F238E27FC236}">
                <a16:creationId xmlns:a16="http://schemas.microsoft.com/office/drawing/2014/main" id="{3833FA41-B858-4782-9183-0FD399163EF7}"/>
              </a:ext>
            </a:extLst>
          </p:cNvPr>
          <p:cNvPicPr>
            <a:picLocks noChangeAspect="1"/>
          </p:cNvPicPr>
          <p:nvPr/>
        </p:nvPicPr>
        <p:blipFill rotWithShape="1">
          <a:blip r:embed="rId2"/>
          <a:srcRect l="-1" t="35143" r="78431" b="22478"/>
          <a:stretch/>
        </p:blipFill>
        <p:spPr>
          <a:xfrm>
            <a:off x="8691195" y="49732"/>
            <a:ext cx="390866" cy="383971"/>
          </a:xfrm>
          <a:prstGeom prst="rect">
            <a:avLst/>
          </a:prstGeom>
        </p:spPr>
      </p:pic>
      <p:sp>
        <p:nvSpPr>
          <p:cNvPr id="11" name="ZoneTexte 10">
            <a:extLst>
              <a:ext uri="{FF2B5EF4-FFF2-40B4-BE49-F238E27FC236}">
                <a16:creationId xmlns:a16="http://schemas.microsoft.com/office/drawing/2014/main" id="{6DDB28B5-B43F-4C66-BA11-55E0D97AF98C}"/>
              </a:ext>
            </a:extLst>
          </p:cNvPr>
          <p:cNvSpPr txBox="1"/>
          <p:nvPr/>
        </p:nvSpPr>
        <p:spPr>
          <a:xfrm rot="20426308">
            <a:off x="8308107" y="36087"/>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pic>
        <p:nvPicPr>
          <p:cNvPr id="12" name="Image 7">
            <a:extLst>
              <a:ext uri="{FF2B5EF4-FFF2-40B4-BE49-F238E27FC236}">
                <a16:creationId xmlns:a16="http://schemas.microsoft.com/office/drawing/2014/main" id="{7CBC5C73-3EBD-4C89-9D09-5A533C78DE33}"/>
              </a:ext>
            </a:extLst>
          </p:cNvPr>
          <p:cNvPicPr>
            <a:picLocks noChangeAspect="1"/>
          </p:cNvPicPr>
          <p:nvPr/>
        </p:nvPicPr>
        <p:blipFill>
          <a:blip r:embed="rId3"/>
          <a:srcRect/>
          <a:stretch/>
        </p:blipFill>
        <p:spPr>
          <a:xfrm>
            <a:off x="290803" y="1582654"/>
            <a:ext cx="3981969" cy="2958136"/>
          </a:xfrm>
          <a:prstGeom prst="rect">
            <a:avLst/>
          </a:prstGeom>
          <a:ln>
            <a:solidFill>
              <a:srgbClr val="A6A6A6"/>
            </a:solidFill>
          </a:ln>
          <a:effectLst>
            <a:outerShdw blurRad="50800" dist="38100" dir="2700000" algn="tl" rotWithShape="0">
              <a:prstClr val="black">
                <a:alpha val="40000"/>
              </a:prstClr>
            </a:outerShdw>
          </a:effectLst>
        </p:spPr>
      </p:pic>
      <p:cxnSp>
        <p:nvCxnSpPr>
          <p:cNvPr id="13" name="Connecteur : en angle 12">
            <a:extLst>
              <a:ext uri="{FF2B5EF4-FFF2-40B4-BE49-F238E27FC236}">
                <a16:creationId xmlns:a16="http://schemas.microsoft.com/office/drawing/2014/main" id="{4C41B679-C2AD-4120-AB72-FBB460B16034}"/>
              </a:ext>
            </a:extLst>
          </p:cNvPr>
          <p:cNvCxnSpPr>
            <a:cxnSpLocks/>
          </p:cNvCxnSpPr>
          <p:nvPr/>
        </p:nvCxnSpPr>
        <p:spPr>
          <a:xfrm flipV="1">
            <a:off x="1190171" y="1001486"/>
            <a:ext cx="3507302" cy="1124857"/>
          </a:xfrm>
          <a:prstGeom prst="bentConnector3">
            <a:avLst>
              <a:gd name="adj1" fmla="val 133"/>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4" name="Espace réservé du contenu 3">
            <a:extLst>
              <a:ext uri="{FF2B5EF4-FFF2-40B4-BE49-F238E27FC236}">
                <a16:creationId xmlns:a16="http://schemas.microsoft.com/office/drawing/2014/main" id="{19D94C55-2AA2-4BF7-9FB6-3C9C38E1D0E4}"/>
              </a:ext>
            </a:extLst>
          </p:cNvPr>
          <p:cNvSpPr txBox="1">
            <a:spLocks/>
          </p:cNvSpPr>
          <p:nvPr/>
        </p:nvSpPr>
        <p:spPr>
          <a:xfrm>
            <a:off x="1103424" y="782888"/>
            <a:ext cx="1719605" cy="274320"/>
          </a:xfrm>
          <a:prstGeom prst="rect">
            <a:avLst/>
          </a:prstGeom>
          <a:noFill/>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ctr">
              <a:buFont typeface="Cambria Math" panose="02040503050406030204" pitchFamily="18" charset="0"/>
              <a:buNone/>
            </a:pPr>
            <a:r>
              <a:rPr lang="fr-FR" sz="1050">
                <a:latin typeface="Montserrat" panose="00000500000000000000" pitchFamily="2" charset="0"/>
              </a:rPr>
              <a:t>Onglet Professionnels</a:t>
            </a:r>
          </a:p>
        </p:txBody>
      </p:sp>
      <p:pic>
        <p:nvPicPr>
          <p:cNvPr id="15" name="Image 14">
            <a:extLst>
              <a:ext uri="{FF2B5EF4-FFF2-40B4-BE49-F238E27FC236}">
                <a16:creationId xmlns:a16="http://schemas.microsoft.com/office/drawing/2014/main" id="{0E4B1933-8E01-4180-9DDF-C77CC5BBFCF6}"/>
              </a:ext>
            </a:extLst>
          </p:cNvPr>
          <p:cNvPicPr>
            <a:picLocks noChangeAspect="1"/>
          </p:cNvPicPr>
          <p:nvPr/>
        </p:nvPicPr>
        <p:blipFill>
          <a:blip r:embed="rId4"/>
          <a:srcRect/>
          <a:stretch/>
        </p:blipFill>
        <p:spPr>
          <a:xfrm>
            <a:off x="4784220" y="95715"/>
            <a:ext cx="2861152" cy="5047785"/>
          </a:xfrm>
          <a:prstGeom prst="rect">
            <a:avLst/>
          </a:prstGeom>
          <a:ln>
            <a:solidFill>
              <a:srgbClr val="A6A6A6"/>
            </a:solidFill>
          </a:ln>
          <a:effectLst>
            <a:outerShdw blurRad="50800" dist="38100" dir="2700000" algn="tl" rotWithShape="0">
              <a:prstClr val="black">
                <a:alpha val="40000"/>
              </a:prstClr>
            </a:outerShdw>
          </a:effectLst>
        </p:spPr>
      </p:pic>
      <p:sp>
        <p:nvSpPr>
          <p:cNvPr id="16" name="Rectangle : avec coin arrondi 15">
            <a:extLst>
              <a:ext uri="{FF2B5EF4-FFF2-40B4-BE49-F238E27FC236}">
                <a16:creationId xmlns:a16="http://schemas.microsoft.com/office/drawing/2014/main" id="{7A4B2AAD-7AD8-4C8C-BDAD-5BD162934049}"/>
              </a:ext>
            </a:extLst>
          </p:cNvPr>
          <p:cNvSpPr/>
          <p:nvPr/>
        </p:nvSpPr>
        <p:spPr>
          <a:xfrm>
            <a:off x="6595297" y="1720318"/>
            <a:ext cx="2548703" cy="1149882"/>
          </a:xfrm>
          <a:prstGeom prst="round1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contenu 3">
            <a:extLst>
              <a:ext uri="{FF2B5EF4-FFF2-40B4-BE49-F238E27FC236}">
                <a16:creationId xmlns:a16="http://schemas.microsoft.com/office/drawing/2014/main" id="{3D0733EB-5877-4119-AB86-010D05ADB698}"/>
              </a:ext>
            </a:extLst>
          </p:cNvPr>
          <p:cNvSpPr txBox="1">
            <a:spLocks/>
          </p:cNvSpPr>
          <p:nvPr/>
        </p:nvSpPr>
        <p:spPr>
          <a:xfrm>
            <a:off x="6595297" y="1720317"/>
            <a:ext cx="2485336" cy="1149883"/>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Font typeface="Cambria Math" panose="02040503050406030204" pitchFamily="18" charset="0"/>
              <a:buNone/>
            </a:pPr>
            <a:r>
              <a:rPr lang="fr-FR" sz="1050" b="1" dirty="0">
                <a:latin typeface="Montserrat" panose="00000500000000000000" pitchFamily="2" charset="0"/>
              </a:rPr>
              <a:t>Offres pour les  Professionnels :</a:t>
            </a:r>
          </a:p>
          <a:p>
            <a:pPr marL="0" indent="0">
              <a:buNone/>
            </a:pPr>
            <a:r>
              <a:rPr lang="fr-FR" sz="800" dirty="0">
                <a:latin typeface="Montserrat" panose="00000500000000000000" pitchFamily="2" charset="0"/>
              </a:rPr>
              <a:t>Financer mon développement</a:t>
            </a:r>
          </a:p>
          <a:p>
            <a:pPr marL="0" indent="0">
              <a:buFont typeface="Cambria Math" panose="02040503050406030204" pitchFamily="18" charset="0"/>
              <a:buNone/>
            </a:pPr>
            <a:r>
              <a:rPr lang="fr-FR" sz="800" dirty="0">
                <a:latin typeface="Montserrat" panose="00000500000000000000" pitchFamily="2" charset="0"/>
              </a:rPr>
              <a:t>Optimiser la gestion de mes flux</a:t>
            </a:r>
          </a:p>
          <a:p>
            <a:pPr marL="0" indent="0">
              <a:buFont typeface="Cambria Math" panose="02040503050406030204" pitchFamily="18" charset="0"/>
              <a:buNone/>
            </a:pPr>
            <a:r>
              <a:rPr lang="fr-FR" sz="800" dirty="0">
                <a:latin typeface="Montserrat" panose="00000500000000000000" pitchFamily="2" charset="0"/>
              </a:rPr>
              <a:t>Protéger mon activité</a:t>
            </a:r>
          </a:p>
          <a:p>
            <a:pPr marL="0" indent="0">
              <a:buFont typeface="Cambria Math" panose="02040503050406030204" pitchFamily="18" charset="0"/>
              <a:buNone/>
            </a:pPr>
            <a:r>
              <a:rPr lang="fr-FR" sz="800" dirty="0">
                <a:latin typeface="Montserrat" panose="00000500000000000000" pitchFamily="2" charset="0"/>
              </a:rPr>
              <a:t>Motiver mes salariés</a:t>
            </a:r>
          </a:p>
          <a:p>
            <a:pPr marL="0" indent="0">
              <a:buFont typeface="Cambria Math" panose="02040503050406030204" pitchFamily="18" charset="0"/>
              <a:buNone/>
            </a:pPr>
            <a:r>
              <a:rPr lang="fr-FR" sz="800" dirty="0">
                <a:latin typeface="Montserrat" panose="00000500000000000000" pitchFamily="2" charset="0"/>
              </a:rPr>
              <a:t>Gérer vos comptes au quotidien</a:t>
            </a:r>
          </a:p>
          <a:p>
            <a:pPr marL="0" indent="0">
              <a:buFont typeface="Cambria Math" panose="02040503050406030204" pitchFamily="18" charset="0"/>
              <a:buNone/>
            </a:pPr>
            <a:r>
              <a:rPr lang="fr-FR" sz="800" dirty="0">
                <a:latin typeface="Montserrat" panose="00000500000000000000" pitchFamily="2" charset="0"/>
              </a:rPr>
              <a:t>Optimiser </a:t>
            </a:r>
            <a:r>
              <a:rPr lang="fr-FR" sz="800">
                <a:latin typeface="Montserrat" panose="00000500000000000000" pitchFamily="2" charset="0"/>
              </a:rPr>
              <a:t>votre trésorerie</a:t>
            </a:r>
            <a:endParaRPr lang="fr-FR" sz="800" dirty="0">
              <a:latin typeface="Montserrat" panose="00000500000000000000" pitchFamily="2" charset="0"/>
            </a:endParaRPr>
          </a:p>
        </p:txBody>
      </p:sp>
    </p:spTree>
    <p:extLst>
      <p:ext uri="{BB962C8B-B14F-4D97-AF65-F5344CB8AC3E}">
        <p14:creationId xmlns:p14="http://schemas.microsoft.com/office/powerpoint/2010/main" val="17328132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D18EB7-A7E5-4E90-9AC1-9E658BE083F3}"/>
              </a:ext>
            </a:extLst>
          </p:cNvPr>
          <p:cNvSpPr>
            <a:spLocks noGrp="1"/>
          </p:cNvSpPr>
          <p:nvPr>
            <p:ph type="title"/>
          </p:nvPr>
        </p:nvSpPr>
        <p:spPr/>
        <p:txBody>
          <a:bodyPr/>
          <a:lstStyle/>
          <a:p>
            <a:r>
              <a:rPr lang="fr-FR" sz="2000">
                <a:latin typeface="Montserrat ExtraBold"/>
              </a:rPr>
              <a:t>SOUSCRIRE : Mes demandes</a:t>
            </a:r>
          </a:p>
        </p:txBody>
      </p:sp>
      <p:pic>
        <p:nvPicPr>
          <p:cNvPr id="8" name="Image 7">
            <a:extLst>
              <a:ext uri="{FF2B5EF4-FFF2-40B4-BE49-F238E27FC236}">
                <a16:creationId xmlns:a16="http://schemas.microsoft.com/office/drawing/2014/main" id="{FFC63F89-CA05-4074-8E4F-07D080172F04}"/>
              </a:ext>
            </a:extLst>
          </p:cNvPr>
          <p:cNvPicPr>
            <a:picLocks noChangeAspect="1"/>
          </p:cNvPicPr>
          <p:nvPr/>
        </p:nvPicPr>
        <p:blipFill rotWithShape="1">
          <a:blip r:embed="rId2"/>
          <a:srcRect l="-1" t="35143" r="78431" b="22478"/>
          <a:stretch/>
        </p:blipFill>
        <p:spPr>
          <a:xfrm>
            <a:off x="8691195" y="49732"/>
            <a:ext cx="390866" cy="383971"/>
          </a:xfrm>
          <a:prstGeom prst="rect">
            <a:avLst/>
          </a:prstGeom>
        </p:spPr>
      </p:pic>
      <p:sp>
        <p:nvSpPr>
          <p:cNvPr id="15" name="ZoneTexte 14">
            <a:extLst>
              <a:ext uri="{FF2B5EF4-FFF2-40B4-BE49-F238E27FC236}">
                <a16:creationId xmlns:a16="http://schemas.microsoft.com/office/drawing/2014/main" id="{E837FCE0-4E0D-45DA-ABDC-F189D0D8F301}"/>
              </a:ext>
            </a:extLst>
          </p:cNvPr>
          <p:cNvSpPr txBox="1"/>
          <p:nvPr/>
        </p:nvSpPr>
        <p:spPr>
          <a:xfrm rot="20426308">
            <a:off x="8020808" y="359329"/>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16" name="ZoneTexte 15">
            <a:extLst>
              <a:ext uri="{FF2B5EF4-FFF2-40B4-BE49-F238E27FC236}">
                <a16:creationId xmlns:a16="http://schemas.microsoft.com/office/drawing/2014/main" id="{97163B7A-BDA1-462C-9DCE-7B8AC3C3F576}"/>
              </a:ext>
            </a:extLst>
          </p:cNvPr>
          <p:cNvSpPr txBox="1"/>
          <p:nvPr/>
        </p:nvSpPr>
        <p:spPr>
          <a:xfrm rot="20426308">
            <a:off x="8338665" y="34126"/>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sp>
        <p:nvSpPr>
          <p:cNvPr id="21" name="Espace réservé du contenu 3">
            <a:extLst>
              <a:ext uri="{FF2B5EF4-FFF2-40B4-BE49-F238E27FC236}">
                <a16:creationId xmlns:a16="http://schemas.microsoft.com/office/drawing/2014/main" id="{E62257CC-F936-45B6-B635-3A28A13B60FE}"/>
              </a:ext>
            </a:extLst>
          </p:cNvPr>
          <p:cNvSpPr txBox="1">
            <a:spLocks/>
          </p:cNvSpPr>
          <p:nvPr/>
        </p:nvSpPr>
        <p:spPr>
          <a:xfrm>
            <a:off x="779400" y="3535723"/>
            <a:ext cx="2419997" cy="274320"/>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Font typeface="Cambria Math" panose="02040503050406030204" pitchFamily="18" charset="0"/>
              <a:buNone/>
            </a:pPr>
            <a:endParaRPr lang="fr-FR" sz="1000">
              <a:latin typeface="Montserrat" panose="00000500000000000000" pitchFamily="2" charset="0"/>
            </a:endParaRPr>
          </a:p>
        </p:txBody>
      </p:sp>
      <p:grpSp>
        <p:nvGrpSpPr>
          <p:cNvPr id="6" name="Groupe 5">
            <a:extLst>
              <a:ext uri="{FF2B5EF4-FFF2-40B4-BE49-F238E27FC236}">
                <a16:creationId xmlns:a16="http://schemas.microsoft.com/office/drawing/2014/main" id="{245B2ED5-E854-4920-9553-566DFFF46C45}"/>
              </a:ext>
            </a:extLst>
          </p:cNvPr>
          <p:cNvGrpSpPr/>
          <p:nvPr/>
        </p:nvGrpSpPr>
        <p:grpSpPr>
          <a:xfrm>
            <a:off x="88119" y="747577"/>
            <a:ext cx="5536653" cy="3609257"/>
            <a:chOff x="-219375" y="2353628"/>
            <a:chExt cx="5536653" cy="3609257"/>
          </a:xfrm>
        </p:grpSpPr>
        <p:pic>
          <p:nvPicPr>
            <p:cNvPr id="19" name="Image 18">
              <a:extLst>
                <a:ext uri="{FF2B5EF4-FFF2-40B4-BE49-F238E27FC236}">
                  <a16:creationId xmlns:a16="http://schemas.microsoft.com/office/drawing/2014/main" id="{8C56BE1F-FF8E-4D43-952C-DE81624D0B19}"/>
                </a:ext>
              </a:extLst>
            </p:cNvPr>
            <p:cNvPicPr>
              <a:picLocks noChangeAspect="1"/>
            </p:cNvPicPr>
            <p:nvPr/>
          </p:nvPicPr>
          <p:blipFill>
            <a:blip r:embed="rId3"/>
            <a:stretch>
              <a:fillRect/>
            </a:stretch>
          </p:blipFill>
          <p:spPr>
            <a:xfrm>
              <a:off x="-219375" y="2353628"/>
              <a:ext cx="5536653" cy="3056176"/>
            </a:xfrm>
            <a:prstGeom prst="rect">
              <a:avLst/>
            </a:prstGeom>
            <a:effectLst>
              <a:outerShdw blurRad="50800" dist="38100" dir="2700000" algn="tl" rotWithShape="0">
                <a:prstClr val="black">
                  <a:alpha val="40000"/>
                </a:prstClr>
              </a:outerShdw>
            </a:effectLst>
          </p:spPr>
        </p:pic>
        <p:sp>
          <p:nvSpPr>
            <p:cNvPr id="14" name="Espace réservé du contenu 3">
              <a:extLst>
                <a:ext uri="{FF2B5EF4-FFF2-40B4-BE49-F238E27FC236}">
                  <a16:creationId xmlns:a16="http://schemas.microsoft.com/office/drawing/2014/main" id="{62FCF948-B8C2-4648-9B34-183BCC8EB152}"/>
                </a:ext>
              </a:extLst>
            </p:cNvPr>
            <p:cNvSpPr txBox="1">
              <a:spLocks/>
            </p:cNvSpPr>
            <p:nvPr/>
          </p:nvSpPr>
          <p:spPr>
            <a:xfrm>
              <a:off x="471906" y="5688565"/>
              <a:ext cx="1573727" cy="274320"/>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None/>
              </a:pPr>
              <a:r>
                <a:rPr lang="fr-FR" sz="1000">
                  <a:latin typeface="Montserrat" panose="00000500000000000000" pitchFamily="2" charset="0"/>
                </a:rPr>
                <a:t>Renvoi vers espace DEI (Nouvelle tuile)</a:t>
              </a:r>
            </a:p>
            <a:p>
              <a:pPr marL="0" indent="0">
                <a:buFont typeface="Cambria Math" panose="02040503050406030204" pitchFamily="18" charset="0"/>
                <a:buNone/>
              </a:pPr>
              <a:endParaRPr lang="fr-FR" sz="1000">
                <a:latin typeface="Montserrat" panose="00000500000000000000" pitchFamily="2" charset="0"/>
              </a:endParaRPr>
            </a:p>
          </p:txBody>
        </p:sp>
      </p:grpSp>
      <p:sp>
        <p:nvSpPr>
          <p:cNvPr id="24" name="Rectangle : avec coin arrondi 23">
            <a:extLst>
              <a:ext uri="{FF2B5EF4-FFF2-40B4-BE49-F238E27FC236}">
                <a16:creationId xmlns:a16="http://schemas.microsoft.com/office/drawing/2014/main" id="{8D0140B9-E848-4ADF-8BBF-69145CD59EB6}"/>
              </a:ext>
            </a:extLst>
          </p:cNvPr>
          <p:cNvSpPr/>
          <p:nvPr/>
        </p:nvSpPr>
        <p:spPr>
          <a:xfrm>
            <a:off x="6188855" y="1011117"/>
            <a:ext cx="2335653" cy="1097912"/>
          </a:xfrm>
          <a:prstGeom prst="round1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Graphique 27" descr="Mégaphone1 contour">
            <a:extLst>
              <a:ext uri="{FF2B5EF4-FFF2-40B4-BE49-F238E27FC236}">
                <a16:creationId xmlns:a16="http://schemas.microsoft.com/office/drawing/2014/main" id="{9065C6F1-A8FB-4F81-A28D-17CB6EEB3C2B}"/>
              </a:ext>
            </a:extLst>
          </p:cNvPr>
          <p:cNvPicPr>
            <a:picLocks noChangeAspect="1"/>
          </p:cNvPicPr>
          <p:nvPr/>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20288" y="946179"/>
            <a:ext cx="399352" cy="399352"/>
          </a:xfrm>
          <a:prstGeom prst="rect">
            <a:avLst/>
          </a:prstGeom>
        </p:spPr>
      </p:pic>
      <p:sp>
        <p:nvSpPr>
          <p:cNvPr id="10" name="Espace réservé du contenu 3">
            <a:extLst>
              <a:ext uri="{FF2B5EF4-FFF2-40B4-BE49-F238E27FC236}">
                <a16:creationId xmlns:a16="http://schemas.microsoft.com/office/drawing/2014/main" id="{1A836655-EDD0-4FEA-9B6C-4620D8F2E32D}"/>
              </a:ext>
            </a:extLst>
          </p:cNvPr>
          <p:cNvSpPr txBox="1">
            <a:spLocks/>
          </p:cNvSpPr>
          <p:nvPr/>
        </p:nvSpPr>
        <p:spPr>
          <a:xfrm>
            <a:off x="6491486" y="1363476"/>
            <a:ext cx="2173079" cy="745552"/>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Font typeface="Cambria Math" panose="02040503050406030204" pitchFamily="18" charset="0"/>
              <a:buNone/>
            </a:pPr>
            <a:r>
              <a:rPr lang="fr-FR" sz="1050" b="1">
                <a:latin typeface="Montserrat" panose="00000500000000000000" pitchFamily="2" charset="0"/>
              </a:rPr>
              <a:t>Mes demandes</a:t>
            </a:r>
          </a:p>
          <a:p>
            <a:pPr marL="0" indent="0">
              <a:buFont typeface="Cambria Math" panose="02040503050406030204" pitchFamily="18" charset="0"/>
              <a:buNone/>
            </a:pPr>
            <a:r>
              <a:rPr lang="fr-FR" sz="900">
                <a:latin typeface="Montserrat" panose="00000500000000000000" pitchFamily="2" charset="0"/>
              </a:rPr>
              <a:t>Reprise des actes de vente : contrats en cours de signature éligibles à la VAD</a:t>
            </a:r>
            <a:endParaRPr lang="fr-FR" sz="1000">
              <a:latin typeface="Montserrat" panose="00000500000000000000" pitchFamily="2" charset="0"/>
            </a:endParaRPr>
          </a:p>
        </p:txBody>
      </p:sp>
      <p:pic>
        <p:nvPicPr>
          <p:cNvPr id="5" name="Image 4">
            <a:extLst>
              <a:ext uri="{FF2B5EF4-FFF2-40B4-BE49-F238E27FC236}">
                <a16:creationId xmlns:a16="http://schemas.microsoft.com/office/drawing/2014/main" id="{A7B73028-E46A-45B3-A832-68E08F9FA773}"/>
              </a:ext>
            </a:extLst>
          </p:cNvPr>
          <p:cNvPicPr>
            <a:picLocks noChangeAspect="1"/>
          </p:cNvPicPr>
          <p:nvPr/>
        </p:nvPicPr>
        <p:blipFill>
          <a:blip r:embed="rId6"/>
          <a:stretch>
            <a:fillRect/>
          </a:stretch>
        </p:blipFill>
        <p:spPr>
          <a:xfrm>
            <a:off x="74948" y="1760247"/>
            <a:ext cx="5491340" cy="1706819"/>
          </a:xfrm>
          <a:prstGeom prst="rect">
            <a:avLst/>
          </a:prstGeom>
        </p:spPr>
      </p:pic>
      <p:sp>
        <p:nvSpPr>
          <p:cNvPr id="4" name="Rectangle 3">
            <a:extLst>
              <a:ext uri="{FF2B5EF4-FFF2-40B4-BE49-F238E27FC236}">
                <a16:creationId xmlns:a16="http://schemas.microsoft.com/office/drawing/2014/main" id="{470C41BE-DEB8-4EB5-ABFB-B7B9BC9AEC24}"/>
              </a:ext>
            </a:extLst>
          </p:cNvPr>
          <p:cNvSpPr/>
          <p:nvPr/>
        </p:nvSpPr>
        <p:spPr>
          <a:xfrm>
            <a:off x="3723782" y="1819078"/>
            <a:ext cx="1711818" cy="1587863"/>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9D0ABF0F-C09B-443C-88A7-5A68EBEA871B}"/>
              </a:ext>
            </a:extLst>
          </p:cNvPr>
          <p:cNvSpPr/>
          <p:nvPr/>
        </p:nvSpPr>
        <p:spPr>
          <a:xfrm>
            <a:off x="197538" y="2613009"/>
            <a:ext cx="3467760" cy="605797"/>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 name="Connecteur droit avec flèche 12">
            <a:extLst>
              <a:ext uri="{FF2B5EF4-FFF2-40B4-BE49-F238E27FC236}">
                <a16:creationId xmlns:a16="http://schemas.microsoft.com/office/drawing/2014/main" id="{0F3668EF-4036-456B-AF9C-188BBC3E6674}"/>
              </a:ext>
            </a:extLst>
          </p:cNvPr>
          <p:cNvCxnSpPr>
            <a:cxnSpLocks/>
          </p:cNvCxnSpPr>
          <p:nvPr/>
        </p:nvCxnSpPr>
        <p:spPr>
          <a:xfrm rot="10800000">
            <a:off x="779400" y="3207161"/>
            <a:ext cx="1483956" cy="1261841"/>
          </a:xfrm>
          <a:prstGeom prst="bentConnector3">
            <a:avLst>
              <a:gd name="adj1" fmla="val 99393"/>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42482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A9CE6041-47E8-42C7-BFED-8BDDBE226686}"/>
              </a:ext>
            </a:extLst>
          </p:cNvPr>
          <p:cNvGrpSpPr/>
          <p:nvPr/>
        </p:nvGrpSpPr>
        <p:grpSpPr>
          <a:xfrm>
            <a:off x="7411931" y="1193385"/>
            <a:ext cx="1474697" cy="3486434"/>
            <a:chOff x="7411931" y="1319025"/>
            <a:chExt cx="1474697" cy="3486434"/>
          </a:xfrm>
        </p:grpSpPr>
        <p:pic>
          <p:nvPicPr>
            <p:cNvPr id="15" name="Image 14">
              <a:extLst>
                <a:ext uri="{FF2B5EF4-FFF2-40B4-BE49-F238E27FC236}">
                  <a16:creationId xmlns:a16="http://schemas.microsoft.com/office/drawing/2014/main" id="{C495F864-5563-4B4E-823F-44AA33E02EA7}"/>
                </a:ext>
              </a:extLst>
            </p:cNvPr>
            <p:cNvPicPr>
              <a:picLocks noChangeAspect="1"/>
            </p:cNvPicPr>
            <p:nvPr/>
          </p:nvPicPr>
          <p:blipFill>
            <a:blip r:embed="rId3"/>
            <a:stretch>
              <a:fillRect/>
            </a:stretch>
          </p:blipFill>
          <p:spPr>
            <a:xfrm>
              <a:off x="7417502" y="1319025"/>
              <a:ext cx="1469126" cy="3486434"/>
            </a:xfrm>
            <a:prstGeom prst="rect">
              <a:avLst/>
            </a:prstGeom>
            <a:effectLst>
              <a:outerShdw blurRad="50800" dist="38100" dir="5400000" algn="t" rotWithShape="0">
                <a:prstClr val="black">
                  <a:alpha val="40000"/>
                </a:prstClr>
              </a:outerShdw>
            </a:effectLst>
          </p:spPr>
        </p:pic>
        <p:pic>
          <p:nvPicPr>
            <p:cNvPr id="5" name="Image 4" descr="Une image contenant texte, capture d’écran, reçu&#10;&#10;Description générée automatiquement">
              <a:extLst>
                <a:ext uri="{FF2B5EF4-FFF2-40B4-BE49-F238E27FC236}">
                  <a16:creationId xmlns:a16="http://schemas.microsoft.com/office/drawing/2014/main" id="{25520BF2-43F2-4FA9-9255-9A98ACB857A8}"/>
                </a:ext>
              </a:extLst>
            </p:cNvPr>
            <p:cNvPicPr>
              <a:picLocks noChangeAspect="1"/>
            </p:cNvPicPr>
            <p:nvPr/>
          </p:nvPicPr>
          <p:blipFill rotWithShape="1">
            <a:blip r:embed="rId4"/>
            <a:srcRect b="54163"/>
            <a:stretch/>
          </p:blipFill>
          <p:spPr>
            <a:xfrm>
              <a:off x="7413514" y="1354766"/>
              <a:ext cx="1473114" cy="1386840"/>
            </a:xfrm>
            <a:prstGeom prst="rect">
              <a:avLst/>
            </a:prstGeom>
          </p:spPr>
        </p:pic>
        <p:pic>
          <p:nvPicPr>
            <p:cNvPr id="7" name="Image 6" descr="Une image contenant texte, capture d’écran, reçu&#10;&#10;Description générée automatiquement">
              <a:extLst>
                <a:ext uri="{FF2B5EF4-FFF2-40B4-BE49-F238E27FC236}">
                  <a16:creationId xmlns:a16="http://schemas.microsoft.com/office/drawing/2014/main" id="{E9001CFF-C670-428B-A87F-859A6ED9167D}"/>
                </a:ext>
              </a:extLst>
            </p:cNvPr>
            <p:cNvPicPr>
              <a:picLocks noChangeAspect="1"/>
            </p:cNvPicPr>
            <p:nvPr/>
          </p:nvPicPr>
          <p:blipFill rotWithShape="1">
            <a:blip r:embed="rId4"/>
            <a:srcRect t="49184"/>
            <a:stretch/>
          </p:blipFill>
          <p:spPr>
            <a:xfrm>
              <a:off x="7411931" y="3104352"/>
              <a:ext cx="1470709" cy="1534944"/>
            </a:xfrm>
            <a:prstGeom prst="rect">
              <a:avLst/>
            </a:prstGeom>
          </p:spPr>
        </p:pic>
      </p:grpSp>
      <p:sp>
        <p:nvSpPr>
          <p:cNvPr id="2" name="Titre 1">
            <a:extLst>
              <a:ext uri="{FF2B5EF4-FFF2-40B4-BE49-F238E27FC236}">
                <a16:creationId xmlns:a16="http://schemas.microsoft.com/office/drawing/2014/main" id="{CF269E79-3BA0-4667-BA6B-2A59DE004E37}"/>
              </a:ext>
            </a:extLst>
          </p:cNvPr>
          <p:cNvSpPr>
            <a:spLocks noGrp="1"/>
          </p:cNvSpPr>
          <p:nvPr>
            <p:ph type="title"/>
          </p:nvPr>
        </p:nvSpPr>
        <p:spPr>
          <a:xfrm>
            <a:off x="461996" y="223892"/>
            <a:ext cx="1499915" cy="432000"/>
          </a:xfrm>
        </p:spPr>
        <p:txBody>
          <a:bodyPr/>
          <a:lstStyle/>
          <a:p>
            <a:r>
              <a:rPr lang="fr-FR" sz="2000"/>
              <a:t>Contact</a:t>
            </a:r>
          </a:p>
        </p:txBody>
      </p:sp>
      <p:pic>
        <p:nvPicPr>
          <p:cNvPr id="14" name="Image 13">
            <a:extLst>
              <a:ext uri="{FF2B5EF4-FFF2-40B4-BE49-F238E27FC236}">
                <a16:creationId xmlns:a16="http://schemas.microsoft.com/office/drawing/2014/main" id="{824E1B2E-D1C5-456C-8AD7-95E404D6330E}"/>
              </a:ext>
            </a:extLst>
          </p:cNvPr>
          <p:cNvPicPr>
            <a:picLocks noChangeAspect="1"/>
          </p:cNvPicPr>
          <p:nvPr/>
        </p:nvPicPr>
        <p:blipFill>
          <a:blip r:embed="rId5"/>
          <a:srcRect/>
          <a:stretch/>
        </p:blipFill>
        <p:spPr>
          <a:xfrm>
            <a:off x="4861356" y="1201860"/>
            <a:ext cx="2096080" cy="3232124"/>
          </a:xfrm>
          <a:prstGeom prst="rect">
            <a:avLst/>
          </a:prstGeom>
          <a:effectLst>
            <a:outerShdw blurRad="50800" dist="38100" dir="5400000" algn="t" rotWithShape="0">
              <a:prstClr val="black">
                <a:alpha val="40000"/>
              </a:prstClr>
            </a:outerShdw>
          </a:effectLst>
        </p:spPr>
      </p:pic>
      <p:pic>
        <p:nvPicPr>
          <p:cNvPr id="16" name="Image 15">
            <a:extLst>
              <a:ext uri="{FF2B5EF4-FFF2-40B4-BE49-F238E27FC236}">
                <a16:creationId xmlns:a16="http://schemas.microsoft.com/office/drawing/2014/main" id="{DCD1CD5A-2964-48EA-82EF-38F7CC3BA42C}"/>
              </a:ext>
            </a:extLst>
          </p:cNvPr>
          <p:cNvPicPr>
            <a:picLocks noChangeAspect="1"/>
          </p:cNvPicPr>
          <p:nvPr/>
        </p:nvPicPr>
        <p:blipFill>
          <a:blip r:embed="rId6"/>
          <a:srcRect/>
          <a:stretch/>
        </p:blipFill>
        <p:spPr>
          <a:xfrm>
            <a:off x="218001" y="1305651"/>
            <a:ext cx="1987907" cy="3309814"/>
          </a:xfrm>
          <a:prstGeom prst="rect">
            <a:avLst/>
          </a:prstGeom>
          <a:effectLst>
            <a:outerShdw blurRad="50800" dist="38100" dir="5400000" algn="t" rotWithShape="0">
              <a:prstClr val="black">
                <a:alpha val="40000"/>
              </a:prstClr>
            </a:outerShdw>
          </a:effectLst>
        </p:spPr>
      </p:pic>
      <p:pic>
        <p:nvPicPr>
          <p:cNvPr id="19" name="Image 18">
            <a:extLst>
              <a:ext uri="{FF2B5EF4-FFF2-40B4-BE49-F238E27FC236}">
                <a16:creationId xmlns:a16="http://schemas.microsoft.com/office/drawing/2014/main" id="{0587FB4B-994C-41D9-9BC8-DBF68DF1F8E1}"/>
              </a:ext>
            </a:extLst>
          </p:cNvPr>
          <p:cNvPicPr>
            <a:picLocks noChangeAspect="1"/>
          </p:cNvPicPr>
          <p:nvPr/>
        </p:nvPicPr>
        <p:blipFill>
          <a:blip r:embed="rId7"/>
          <a:stretch>
            <a:fillRect/>
          </a:stretch>
        </p:blipFill>
        <p:spPr>
          <a:xfrm>
            <a:off x="2567705" y="1319025"/>
            <a:ext cx="1419208" cy="3648174"/>
          </a:xfrm>
          <a:prstGeom prst="rect">
            <a:avLst/>
          </a:prstGeom>
          <a:effectLst>
            <a:outerShdw blurRad="50800" dist="38100" dir="5400000" algn="t" rotWithShape="0">
              <a:prstClr val="black">
                <a:alpha val="40000"/>
              </a:prstClr>
            </a:outerShdw>
          </a:effectLst>
        </p:spPr>
      </p:pic>
      <p:cxnSp>
        <p:nvCxnSpPr>
          <p:cNvPr id="24" name="Connecteur droit 23">
            <a:extLst>
              <a:ext uri="{FF2B5EF4-FFF2-40B4-BE49-F238E27FC236}">
                <a16:creationId xmlns:a16="http://schemas.microsoft.com/office/drawing/2014/main" id="{4B23881E-9610-4FE8-9B50-D75E6F5C84FE}"/>
              </a:ext>
            </a:extLst>
          </p:cNvPr>
          <p:cNvCxnSpPr/>
          <p:nvPr/>
        </p:nvCxnSpPr>
        <p:spPr>
          <a:xfrm>
            <a:off x="4572000" y="1222337"/>
            <a:ext cx="0" cy="3701847"/>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D96C2CEC-1EAF-479F-B180-19546C59CD5B}"/>
              </a:ext>
            </a:extLst>
          </p:cNvPr>
          <p:cNvSpPr/>
          <p:nvPr/>
        </p:nvSpPr>
        <p:spPr>
          <a:xfrm rot="21016438">
            <a:off x="117252" y="2966680"/>
            <a:ext cx="1293189" cy="352863"/>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445BB11D-479C-471D-96D1-B8685553230E}"/>
              </a:ext>
            </a:extLst>
          </p:cNvPr>
          <p:cNvSpPr/>
          <p:nvPr/>
        </p:nvSpPr>
        <p:spPr>
          <a:xfrm rot="21375717">
            <a:off x="2489990" y="2496885"/>
            <a:ext cx="1293189" cy="199458"/>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 coins arrondis 25">
            <a:extLst>
              <a:ext uri="{FF2B5EF4-FFF2-40B4-BE49-F238E27FC236}">
                <a16:creationId xmlns:a16="http://schemas.microsoft.com/office/drawing/2014/main" id="{219AE7A3-280B-46DC-93AE-0D4B73413222}"/>
              </a:ext>
            </a:extLst>
          </p:cNvPr>
          <p:cNvSpPr/>
          <p:nvPr/>
        </p:nvSpPr>
        <p:spPr>
          <a:xfrm>
            <a:off x="1389023" y="770032"/>
            <a:ext cx="1762937" cy="307339"/>
          </a:xfrm>
          <a:prstGeom prst="roundRect">
            <a:avLst/>
          </a:prstGeom>
          <a:solidFill>
            <a:schemeClr val="bg1"/>
          </a:solidFill>
          <a:ln>
            <a:solidFill>
              <a:srgbClr val="F0DBE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tx1"/>
                </a:solidFill>
                <a:latin typeface="Montserrat" panose="00000500000000000000" pitchFamily="2" charset="0"/>
              </a:rPr>
              <a:t>espace Particulier</a:t>
            </a:r>
          </a:p>
        </p:txBody>
      </p:sp>
      <p:sp>
        <p:nvSpPr>
          <p:cNvPr id="27" name="Rectangle : coins arrondis 26">
            <a:extLst>
              <a:ext uri="{FF2B5EF4-FFF2-40B4-BE49-F238E27FC236}">
                <a16:creationId xmlns:a16="http://schemas.microsoft.com/office/drawing/2014/main" id="{2A0B1B27-EE21-4F30-9774-3036DDA1432B}"/>
              </a:ext>
            </a:extLst>
          </p:cNvPr>
          <p:cNvSpPr/>
          <p:nvPr/>
        </p:nvSpPr>
        <p:spPr>
          <a:xfrm>
            <a:off x="5351046" y="788118"/>
            <a:ext cx="1944563" cy="289253"/>
          </a:xfrm>
          <a:prstGeom prst="roundRect">
            <a:avLst/>
          </a:prstGeom>
          <a:solidFill>
            <a:schemeClr val="bg1"/>
          </a:solidFill>
          <a:ln>
            <a:solidFill>
              <a:srgbClr val="A6A6A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tx1"/>
                </a:solidFill>
                <a:latin typeface="Montserrat" panose="00000500000000000000" pitchFamily="2" charset="0"/>
              </a:rPr>
              <a:t>espace Professionnel</a:t>
            </a:r>
          </a:p>
        </p:txBody>
      </p:sp>
      <p:sp>
        <p:nvSpPr>
          <p:cNvPr id="28" name="ZoneTexte 27">
            <a:extLst>
              <a:ext uri="{FF2B5EF4-FFF2-40B4-BE49-F238E27FC236}">
                <a16:creationId xmlns:a16="http://schemas.microsoft.com/office/drawing/2014/main" id="{73FB06D1-F87F-433B-B237-0F98AF9E7DA6}"/>
              </a:ext>
            </a:extLst>
          </p:cNvPr>
          <p:cNvSpPr txBox="1"/>
          <p:nvPr/>
        </p:nvSpPr>
        <p:spPr>
          <a:xfrm rot="20426308">
            <a:off x="3032758" y="816335"/>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29" name="ZoneTexte 28">
            <a:extLst>
              <a:ext uri="{FF2B5EF4-FFF2-40B4-BE49-F238E27FC236}">
                <a16:creationId xmlns:a16="http://schemas.microsoft.com/office/drawing/2014/main" id="{EF5B2D8E-FF70-4F86-AF3E-7F4D6DE1B541}"/>
              </a:ext>
            </a:extLst>
          </p:cNvPr>
          <p:cNvSpPr txBox="1"/>
          <p:nvPr/>
        </p:nvSpPr>
        <p:spPr>
          <a:xfrm rot="20426308">
            <a:off x="7195723" y="81633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sp>
        <p:nvSpPr>
          <p:cNvPr id="17" name="Rectangle 16">
            <a:extLst>
              <a:ext uri="{FF2B5EF4-FFF2-40B4-BE49-F238E27FC236}">
                <a16:creationId xmlns:a16="http://schemas.microsoft.com/office/drawing/2014/main" id="{ECAE0ACA-51D9-484F-AEB9-8A88F3B6204B}"/>
              </a:ext>
            </a:extLst>
          </p:cNvPr>
          <p:cNvSpPr/>
          <p:nvPr/>
        </p:nvSpPr>
        <p:spPr>
          <a:xfrm rot="21375717">
            <a:off x="7500690" y="2087901"/>
            <a:ext cx="1293189" cy="199458"/>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 avec coin arrondi 24">
            <a:extLst>
              <a:ext uri="{FF2B5EF4-FFF2-40B4-BE49-F238E27FC236}">
                <a16:creationId xmlns:a16="http://schemas.microsoft.com/office/drawing/2014/main" id="{0D48FD68-21AE-45BE-9DD9-15A4EFCA9CFE}"/>
              </a:ext>
            </a:extLst>
          </p:cNvPr>
          <p:cNvSpPr/>
          <p:nvPr/>
        </p:nvSpPr>
        <p:spPr>
          <a:xfrm>
            <a:off x="4690275" y="4486089"/>
            <a:ext cx="2459393" cy="517565"/>
          </a:xfrm>
          <a:prstGeom prst="round1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marL="182563" indent="-90488">
              <a:buFont typeface="Calibri" panose="020F0502020204030204" pitchFamily="34" charset="0"/>
              <a:buChar char="‐"/>
            </a:pPr>
            <a:r>
              <a:rPr lang="fr-FR" sz="900" b="1" dirty="0">
                <a:solidFill>
                  <a:schemeClr val="tx1"/>
                </a:solidFill>
                <a:latin typeface="Montserrat" panose="00000500000000000000" pitchFamily="2" charset="0"/>
              </a:rPr>
              <a:t>Pas de MSI</a:t>
            </a:r>
            <a:r>
              <a:rPr lang="fr-FR" sz="900" dirty="0">
                <a:solidFill>
                  <a:schemeClr val="tx1"/>
                </a:solidFill>
                <a:latin typeface="Montserrat" panose="00000500000000000000" pitchFamily="2" charset="0"/>
              </a:rPr>
              <a:t> sur espace professionnel</a:t>
            </a:r>
          </a:p>
        </p:txBody>
      </p:sp>
      <p:pic>
        <p:nvPicPr>
          <p:cNvPr id="30" name="Graphique 29" descr="Mégaphone1 contour">
            <a:extLst>
              <a:ext uri="{FF2B5EF4-FFF2-40B4-BE49-F238E27FC236}">
                <a16:creationId xmlns:a16="http://schemas.microsoft.com/office/drawing/2014/main" id="{538697FB-3E2A-4B4C-8398-D74368300BA0}"/>
              </a:ext>
            </a:extLst>
          </p:cNvPr>
          <p:cNvPicPr>
            <a:picLocks noChangeAspect="1"/>
          </p:cNvPicPr>
          <p:nvPr/>
        </p:nvPicPr>
        <p:blipFill>
          <a:blip r:embed="rId8" cstate="email">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693277" y="4358097"/>
            <a:ext cx="396389" cy="396389"/>
          </a:xfrm>
          <a:prstGeom prst="rect">
            <a:avLst/>
          </a:prstGeom>
        </p:spPr>
      </p:pic>
      <p:sp>
        <p:nvSpPr>
          <p:cNvPr id="21" name="ZoneTexte 20">
            <a:extLst>
              <a:ext uri="{FF2B5EF4-FFF2-40B4-BE49-F238E27FC236}">
                <a16:creationId xmlns:a16="http://schemas.microsoft.com/office/drawing/2014/main" id="{327FF40F-3F6F-46E4-B1AA-8C11818B75A6}"/>
              </a:ext>
            </a:extLst>
          </p:cNvPr>
          <p:cNvSpPr txBox="1"/>
          <p:nvPr/>
        </p:nvSpPr>
        <p:spPr>
          <a:xfrm rot="20426308">
            <a:off x="7968008" y="120358"/>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22" name="ZoneTexte 21">
            <a:extLst>
              <a:ext uri="{FF2B5EF4-FFF2-40B4-BE49-F238E27FC236}">
                <a16:creationId xmlns:a16="http://schemas.microsoft.com/office/drawing/2014/main" id="{5C94013B-DD14-467D-B406-7A215881505E}"/>
              </a:ext>
            </a:extLst>
          </p:cNvPr>
          <p:cNvSpPr txBox="1"/>
          <p:nvPr/>
        </p:nvSpPr>
        <p:spPr>
          <a:xfrm rot="20426308">
            <a:off x="8408982" y="276879"/>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spTree>
    <p:extLst>
      <p:ext uri="{BB962C8B-B14F-4D97-AF65-F5344CB8AC3E}">
        <p14:creationId xmlns:p14="http://schemas.microsoft.com/office/powerpoint/2010/main" val="27765073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e 24">
            <a:extLst>
              <a:ext uri="{FF2B5EF4-FFF2-40B4-BE49-F238E27FC236}">
                <a16:creationId xmlns:a16="http://schemas.microsoft.com/office/drawing/2014/main" id="{0102D3AA-FC57-482F-A492-65A3C0CCB6C3}"/>
              </a:ext>
            </a:extLst>
          </p:cNvPr>
          <p:cNvGrpSpPr/>
          <p:nvPr/>
        </p:nvGrpSpPr>
        <p:grpSpPr>
          <a:xfrm>
            <a:off x="6719975" y="312057"/>
            <a:ext cx="1838453" cy="424403"/>
            <a:chOff x="4470261" y="339211"/>
            <a:chExt cx="1838453" cy="424403"/>
          </a:xfrm>
        </p:grpSpPr>
        <p:sp>
          <p:nvSpPr>
            <p:cNvPr id="26" name="ZoneTexte 25">
              <a:extLst>
                <a:ext uri="{FF2B5EF4-FFF2-40B4-BE49-F238E27FC236}">
                  <a16:creationId xmlns:a16="http://schemas.microsoft.com/office/drawing/2014/main" id="{DBD3FA73-78D4-4556-BD5E-03832C261B6B}"/>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dirty="0">
                  <a:latin typeface="Montserrat" panose="00000500000000000000" pitchFamily="2" charset="0"/>
                </a:rPr>
                <a:t>abonné </a:t>
              </a:r>
              <a:r>
                <a:rPr lang="fr-FR" sz="1100" b="1" dirty="0">
                  <a:latin typeface="Montserrat" panose="00000500000000000000" pitchFamily="2" charset="0"/>
                </a:rPr>
                <a:t>DEI Part</a:t>
              </a:r>
            </a:p>
          </p:txBody>
        </p:sp>
        <p:sp>
          <p:nvSpPr>
            <p:cNvPr id="27" name="ZoneTexte 26">
              <a:extLst>
                <a:ext uri="{FF2B5EF4-FFF2-40B4-BE49-F238E27FC236}">
                  <a16:creationId xmlns:a16="http://schemas.microsoft.com/office/drawing/2014/main" id="{508E27E1-DD5A-4B30-9A58-32E8059C1DEE}"/>
                </a:ext>
              </a:extLst>
            </p:cNvPr>
            <p:cNvSpPr txBox="1"/>
            <p:nvPr/>
          </p:nvSpPr>
          <p:spPr>
            <a:xfrm rot="20426308">
              <a:off x="5518876" y="339211"/>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dirty="0">
                  <a:latin typeface="Montserrat" panose="00000500000000000000" pitchFamily="2" charset="0"/>
                </a:rPr>
                <a:t>abonné </a:t>
              </a:r>
              <a:r>
                <a:rPr lang="fr-FR" sz="1100" b="1" dirty="0">
                  <a:latin typeface="Montserrat" panose="00000500000000000000" pitchFamily="2" charset="0"/>
                </a:rPr>
                <a:t>DEI Pro</a:t>
              </a:r>
            </a:p>
          </p:txBody>
        </p:sp>
      </p:grpSp>
      <p:sp>
        <p:nvSpPr>
          <p:cNvPr id="4" name="Rectangle 3">
            <a:extLst>
              <a:ext uri="{FF2B5EF4-FFF2-40B4-BE49-F238E27FC236}">
                <a16:creationId xmlns:a16="http://schemas.microsoft.com/office/drawing/2014/main" id="{4BB1B343-9B2C-4DAA-AC2F-1A11539316CF}"/>
              </a:ext>
            </a:extLst>
          </p:cNvPr>
          <p:cNvSpPr/>
          <p:nvPr/>
        </p:nvSpPr>
        <p:spPr>
          <a:xfrm>
            <a:off x="0" y="4747260"/>
            <a:ext cx="9144000" cy="36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27377A0C-A65D-4B8F-8D7C-179ACC9C7F14}"/>
              </a:ext>
            </a:extLst>
          </p:cNvPr>
          <p:cNvSpPr>
            <a:spLocks noGrp="1"/>
          </p:cNvSpPr>
          <p:nvPr>
            <p:ph type="title"/>
          </p:nvPr>
        </p:nvSpPr>
        <p:spPr/>
        <p:txBody>
          <a:bodyPr/>
          <a:lstStyle/>
          <a:p>
            <a:r>
              <a:rPr lang="fr-FR" sz="2000"/>
              <a:t>Contact – Différences DEI Part / DEI Pro</a:t>
            </a:r>
          </a:p>
        </p:txBody>
      </p:sp>
      <p:graphicFrame>
        <p:nvGraphicFramePr>
          <p:cNvPr id="90" name="Tableau 90">
            <a:extLst>
              <a:ext uri="{FF2B5EF4-FFF2-40B4-BE49-F238E27FC236}">
                <a16:creationId xmlns:a16="http://schemas.microsoft.com/office/drawing/2014/main" id="{7363EE06-BCA2-43CF-A0C5-4AAC855C9730}"/>
              </a:ext>
            </a:extLst>
          </p:cNvPr>
          <p:cNvGraphicFramePr>
            <a:graphicFrameLocks noGrp="1"/>
          </p:cNvGraphicFramePr>
          <p:nvPr>
            <p:extLst>
              <p:ext uri="{D42A27DB-BD31-4B8C-83A1-F6EECF244321}">
                <p14:modId xmlns:p14="http://schemas.microsoft.com/office/powerpoint/2010/main" val="3683665458"/>
              </p:ext>
            </p:extLst>
          </p:nvPr>
        </p:nvGraphicFramePr>
        <p:xfrm>
          <a:off x="339213" y="724772"/>
          <a:ext cx="8441474" cy="3842276"/>
        </p:xfrm>
        <a:graphic>
          <a:graphicData uri="http://schemas.openxmlformats.org/drawingml/2006/table">
            <a:tbl>
              <a:tblPr firstRow="1" bandRow="1">
                <a:tableStyleId>{F66A9B51-AE3E-4324-8CB2-79743BB350C3}</a:tableStyleId>
              </a:tblPr>
              <a:tblGrid>
                <a:gridCol w="2033366">
                  <a:extLst>
                    <a:ext uri="{9D8B030D-6E8A-4147-A177-3AD203B41FA5}">
                      <a16:colId xmlns:a16="http://schemas.microsoft.com/office/drawing/2014/main" val="2675655252"/>
                    </a:ext>
                  </a:extLst>
                </a:gridCol>
                <a:gridCol w="4125943">
                  <a:extLst>
                    <a:ext uri="{9D8B030D-6E8A-4147-A177-3AD203B41FA5}">
                      <a16:colId xmlns:a16="http://schemas.microsoft.com/office/drawing/2014/main" val="3497648501"/>
                    </a:ext>
                  </a:extLst>
                </a:gridCol>
                <a:gridCol w="1158705">
                  <a:extLst>
                    <a:ext uri="{9D8B030D-6E8A-4147-A177-3AD203B41FA5}">
                      <a16:colId xmlns:a16="http://schemas.microsoft.com/office/drawing/2014/main" val="661764120"/>
                    </a:ext>
                  </a:extLst>
                </a:gridCol>
                <a:gridCol w="1123460">
                  <a:extLst>
                    <a:ext uri="{9D8B030D-6E8A-4147-A177-3AD203B41FA5}">
                      <a16:colId xmlns:a16="http://schemas.microsoft.com/office/drawing/2014/main" val="3998893438"/>
                    </a:ext>
                  </a:extLst>
                </a:gridCol>
              </a:tblGrid>
              <a:tr h="384974">
                <a:tc gridSpan="2">
                  <a:txBody>
                    <a:bodyPr/>
                    <a:lstStyle/>
                    <a:p>
                      <a:r>
                        <a:rPr lang="fr-FR" sz="1100" b="1" dirty="0">
                          <a:latin typeface="Montserrat" panose="00000500000000000000" pitchFamily="2" charset="0"/>
                        </a:rPr>
                        <a:t>fonctionnalités</a:t>
                      </a:r>
                      <a:endParaRPr lang="fr-FR" sz="1100" dirty="0">
                        <a:latin typeface="Montserrat" panose="00000500000000000000" pitchFamily="2" charset="0"/>
                      </a:endParaRPr>
                    </a:p>
                  </a:txBody>
                  <a:tcPr anchor="ctr"/>
                </a:tc>
                <a:tc hMerge="1">
                  <a:txBody>
                    <a:bodyPr/>
                    <a:lstStyle/>
                    <a:p>
                      <a:endParaRPr lang="fr-FR" sz="1100"/>
                    </a:p>
                  </a:txBody>
                  <a:tcPr/>
                </a:tc>
                <a:tc>
                  <a:txBody>
                    <a:bodyPr/>
                    <a:lstStyle/>
                    <a:p>
                      <a:r>
                        <a:rPr lang="fr-FR" sz="1100">
                          <a:latin typeface="Montserrat" panose="00000500000000000000" pitchFamily="2" charset="0"/>
                        </a:rPr>
                        <a:t>Espace Part</a:t>
                      </a:r>
                    </a:p>
                  </a:txBody>
                  <a:tcPr anchor="ctr">
                    <a:solidFill>
                      <a:srgbClr val="F0DBE8"/>
                    </a:solidFill>
                  </a:tcPr>
                </a:tc>
                <a:tc>
                  <a:txBody>
                    <a:bodyPr/>
                    <a:lstStyle/>
                    <a:p>
                      <a:r>
                        <a:rPr lang="fr-FR" sz="1100">
                          <a:latin typeface="Montserrat" panose="00000500000000000000" pitchFamily="2" charset="0"/>
                        </a:rPr>
                        <a:t>Espace Pro</a:t>
                      </a:r>
                    </a:p>
                  </a:txBody>
                  <a:tcPr anchor="ctr">
                    <a:solidFill>
                      <a:srgbClr val="EAEAEA"/>
                    </a:solidFill>
                  </a:tcPr>
                </a:tc>
                <a:extLst>
                  <a:ext uri="{0D108BD9-81ED-4DB2-BD59-A6C34878D82A}">
                    <a16:rowId xmlns:a16="http://schemas.microsoft.com/office/drawing/2014/main" val="279558398"/>
                  </a:ext>
                </a:extLst>
              </a:tr>
              <a:tr h="384974">
                <a:tc rowSpan="5">
                  <a:txBody>
                    <a:bodyPr/>
                    <a:lstStyle/>
                    <a:p>
                      <a:pPr algn="ctr"/>
                      <a:r>
                        <a:rPr lang="fr-FR" sz="1100">
                          <a:latin typeface="Montserrat" panose="00000500000000000000" pitchFamily="2" charset="0"/>
                        </a:rPr>
                        <a:t>Votre conseiller</a:t>
                      </a:r>
                    </a:p>
                  </a:txBody>
                  <a:tcPr anchor="ctr"/>
                </a:tc>
                <a:tc>
                  <a:txBody>
                    <a:bodyPr/>
                    <a:lstStyle/>
                    <a:p>
                      <a:r>
                        <a:rPr lang="fr-FR" sz="1100" dirty="0">
                          <a:latin typeface="Montserrat" panose="00000500000000000000" pitchFamily="2" charset="0"/>
                        </a:rPr>
                        <a:t>Email du conseiller</a:t>
                      </a:r>
                    </a:p>
                  </a:txBody>
                  <a:tcPr anchor="ctr"/>
                </a:tc>
                <a:tc>
                  <a:txBody>
                    <a:bodyPr/>
                    <a:lstStyle/>
                    <a:p>
                      <a:endParaRPr lang="fr-FR" sz="1100">
                        <a:latin typeface="Montserrat" panose="00000500000000000000" pitchFamily="2" charset="0"/>
                      </a:endParaRPr>
                    </a:p>
                  </a:txBody>
                  <a:tcPr anchor="ctr">
                    <a:solidFill>
                      <a:srgbClr val="F0DBE8"/>
                    </a:solidFill>
                  </a:tcPr>
                </a:tc>
                <a:tc>
                  <a:txBody>
                    <a:bodyPr/>
                    <a:lstStyle/>
                    <a:p>
                      <a:endParaRPr lang="fr-FR" sz="1100">
                        <a:latin typeface="Montserrat" panose="00000500000000000000" pitchFamily="2" charset="0"/>
                      </a:endParaRPr>
                    </a:p>
                  </a:txBody>
                  <a:tcPr anchor="ctr">
                    <a:solidFill>
                      <a:srgbClr val="EAEAEA"/>
                    </a:solidFill>
                  </a:tcPr>
                </a:tc>
                <a:extLst>
                  <a:ext uri="{0D108BD9-81ED-4DB2-BD59-A6C34878D82A}">
                    <a16:rowId xmlns:a16="http://schemas.microsoft.com/office/drawing/2014/main" val="3844657072"/>
                  </a:ext>
                </a:extLst>
              </a:tr>
              <a:tr h="384974">
                <a:tc vMerge="1">
                  <a:txBody>
                    <a:bodyPr/>
                    <a:lstStyle/>
                    <a:p>
                      <a:endParaRPr lang="fr-FR"/>
                    </a:p>
                  </a:txBody>
                  <a:tcPr/>
                </a:tc>
                <a:tc>
                  <a:txBody>
                    <a:bodyPr/>
                    <a:lstStyle/>
                    <a:p>
                      <a:r>
                        <a:rPr lang="fr-FR" sz="1100" dirty="0">
                          <a:latin typeface="Montserrat" panose="00000500000000000000" pitchFamily="2" charset="0"/>
                        </a:rPr>
                        <a:t>Envoyer un message (MSI)</a:t>
                      </a:r>
                    </a:p>
                  </a:txBody>
                  <a:tcPr anchor="ctr"/>
                </a:tc>
                <a:tc>
                  <a:txBody>
                    <a:bodyPr/>
                    <a:lstStyle/>
                    <a:p>
                      <a:endParaRPr lang="fr-FR" sz="1100">
                        <a:latin typeface="Montserrat" panose="00000500000000000000" pitchFamily="2" charset="0"/>
                      </a:endParaRPr>
                    </a:p>
                  </a:txBody>
                  <a:tcPr anchor="ctr">
                    <a:solidFill>
                      <a:srgbClr val="F0DBE8"/>
                    </a:solidFill>
                  </a:tcPr>
                </a:tc>
                <a:tc>
                  <a:txBody>
                    <a:bodyPr/>
                    <a:lstStyle/>
                    <a:p>
                      <a:endParaRPr lang="fr-FR" sz="1100">
                        <a:latin typeface="Montserrat" panose="00000500000000000000" pitchFamily="2" charset="0"/>
                      </a:endParaRPr>
                    </a:p>
                  </a:txBody>
                  <a:tcPr anchor="ctr">
                    <a:solidFill>
                      <a:srgbClr val="EAEAEA"/>
                    </a:solidFill>
                  </a:tcPr>
                </a:tc>
                <a:extLst>
                  <a:ext uri="{0D108BD9-81ED-4DB2-BD59-A6C34878D82A}">
                    <a16:rowId xmlns:a16="http://schemas.microsoft.com/office/drawing/2014/main" val="2913762252"/>
                  </a:ext>
                </a:extLst>
              </a:tr>
              <a:tr h="384974">
                <a:tc vMerge="1">
                  <a:txBody>
                    <a:bodyPr/>
                    <a:lstStyle/>
                    <a:p>
                      <a:endParaRPr lang="fr-FR"/>
                    </a:p>
                  </a:txBody>
                  <a:tcPr/>
                </a:tc>
                <a:tc>
                  <a:txBody>
                    <a:bodyPr/>
                    <a:lstStyle/>
                    <a:p>
                      <a:r>
                        <a:rPr lang="fr-FR" sz="1100">
                          <a:latin typeface="Montserrat" panose="00000500000000000000" pitchFamily="2" charset="0"/>
                        </a:rPr>
                        <a:t>Prendre rendez-vous</a:t>
                      </a:r>
                    </a:p>
                  </a:txBody>
                  <a:tcPr anchor="ctr"/>
                </a:tc>
                <a:tc>
                  <a:txBody>
                    <a:bodyPr/>
                    <a:lstStyle/>
                    <a:p>
                      <a:endParaRPr lang="fr-FR" sz="1100">
                        <a:latin typeface="Montserrat" panose="00000500000000000000" pitchFamily="2" charset="0"/>
                      </a:endParaRPr>
                    </a:p>
                  </a:txBody>
                  <a:tcPr anchor="ctr">
                    <a:solidFill>
                      <a:srgbClr val="F0DBE8"/>
                    </a:solidFill>
                  </a:tcPr>
                </a:tc>
                <a:tc>
                  <a:txBody>
                    <a:bodyPr/>
                    <a:lstStyle/>
                    <a:p>
                      <a:endParaRPr lang="fr-FR" sz="1100">
                        <a:latin typeface="Montserrat" panose="00000500000000000000" pitchFamily="2" charset="0"/>
                      </a:endParaRPr>
                    </a:p>
                  </a:txBody>
                  <a:tcPr anchor="ctr">
                    <a:solidFill>
                      <a:srgbClr val="EAEAEA"/>
                    </a:solidFill>
                  </a:tcPr>
                </a:tc>
                <a:extLst>
                  <a:ext uri="{0D108BD9-81ED-4DB2-BD59-A6C34878D82A}">
                    <a16:rowId xmlns:a16="http://schemas.microsoft.com/office/drawing/2014/main" val="836384549"/>
                  </a:ext>
                </a:extLst>
              </a:tr>
              <a:tr h="398522">
                <a:tc vMerge="1">
                  <a:txBody>
                    <a:bodyPr/>
                    <a:lstStyle/>
                    <a:p>
                      <a:endParaRPr lang="fr-FR"/>
                    </a:p>
                  </a:txBody>
                  <a:tcPr/>
                </a:tc>
                <a:tc>
                  <a:txBody>
                    <a:bodyPr/>
                    <a:lstStyle/>
                    <a:p>
                      <a:r>
                        <a:rPr lang="fr-FR" sz="1100">
                          <a:latin typeface="Montserrat" panose="00000500000000000000" pitchFamily="2" charset="0"/>
                        </a:rPr>
                        <a:t>Numéro de téléphone</a:t>
                      </a:r>
                    </a:p>
                  </a:txBody>
                  <a:tcPr anchor="ctr"/>
                </a:tc>
                <a:tc>
                  <a:txBody>
                    <a:bodyPr/>
                    <a:lstStyle/>
                    <a:p>
                      <a:endParaRPr lang="fr-FR" sz="1100">
                        <a:latin typeface="Montserrat" panose="00000500000000000000" pitchFamily="2" charset="0"/>
                      </a:endParaRPr>
                    </a:p>
                  </a:txBody>
                  <a:tcPr anchor="ctr">
                    <a:solidFill>
                      <a:srgbClr val="F0DBE8"/>
                    </a:solidFill>
                  </a:tcPr>
                </a:tc>
                <a:tc>
                  <a:txBody>
                    <a:bodyPr/>
                    <a:lstStyle/>
                    <a:p>
                      <a:endParaRPr lang="fr-FR" sz="1100">
                        <a:latin typeface="Montserrat" panose="00000500000000000000" pitchFamily="2" charset="0"/>
                      </a:endParaRPr>
                    </a:p>
                  </a:txBody>
                  <a:tcPr anchor="ctr">
                    <a:solidFill>
                      <a:srgbClr val="EAEAEA"/>
                    </a:solidFill>
                  </a:tcPr>
                </a:tc>
                <a:extLst>
                  <a:ext uri="{0D108BD9-81ED-4DB2-BD59-A6C34878D82A}">
                    <a16:rowId xmlns:a16="http://schemas.microsoft.com/office/drawing/2014/main" val="100300207"/>
                  </a:ext>
                </a:extLst>
              </a:tr>
              <a:tr h="363962">
                <a:tc vMerge="1">
                  <a:txBody>
                    <a:bodyPr/>
                    <a:lstStyle/>
                    <a:p>
                      <a:endParaRPr lang="fr-FR" sz="1100">
                        <a:latin typeface="Montserrat" panose="00000500000000000000"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latin typeface="Montserrat" panose="00000500000000000000" pitchFamily="2" charset="0"/>
                        </a:rPr>
                        <a:t>Mon agence – adresse et horaires</a:t>
                      </a:r>
                    </a:p>
                  </a:txBody>
                  <a:tcPr anchor="ctr"/>
                </a:tc>
                <a:tc>
                  <a:txBody>
                    <a:bodyPr/>
                    <a:lstStyle/>
                    <a:p>
                      <a:endParaRPr lang="fr-FR" sz="1100">
                        <a:latin typeface="Montserrat" panose="00000500000000000000" pitchFamily="2" charset="0"/>
                      </a:endParaRPr>
                    </a:p>
                  </a:txBody>
                  <a:tcPr anchor="ctr">
                    <a:solidFill>
                      <a:srgbClr val="F0DBE8"/>
                    </a:solidFill>
                  </a:tcPr>
                </a:tc>
                <a:tc>
                  <a:txBody>
                    <a:bodyPr/>
                    <a:lstStyle/>
                    <a:p>
                      <a:endParaRPr lang="fr-FR" sz="1100">
                        <a:latin typeface="Montserrat" panose="00000500000000000000" pitchFamily="2" charset="0"/>
                      </a:endParaRPr>
                    </a:p>
                  </a:txBody>
                  <a:tcPr anchor="ctr">
                    <a:solidFill>
                      <a:srgbClr val="EAEAEA"/>
                    </a:solidFill>
                  </a:tcPr>
                </a:tc>
                <a:extLst>
                  <a:ext uri="{0D108BD9-81ED-4DB2-BD59-A6C34878D82A}">
                    <a16:rowId xmlns:a16="http://schemas.microsoft.com/office/drawing/2014/main" val="2526817997"/>
                  </a:ext>
                </a:extLst>
              </a:tr>
              <a:tr h="384974">
                <a:tc gridSpan="2">
                  <a:txBody>
                    <a:bodyPr/>
                    <a:lstStyle/>
                    <a:p>
                      <a:r>
                        <a:rPr lang="fr-FR" sz="1100">
                          <a:latin typeface="Montserrat" panose="00000500000000000000" pitchFamily="2" charset="0"/>
                        </a:rPr>
                        <a:t>Urgences (Faire opposition, assistance…)</a:t>
                      </a:r>
                    </a:p>
                  </a:txBody>
                  <a:tcPr anchor="ctr"/>
                </a:tc>
                <a:tc hMerge="1">
                  <a:txBody>
                    <a:bodyPr/>
                    <a:lstStyle/>
                    <a:p>
                      <a:endParaRPr lang="fr-FR" sz="1100"/>
                    </a:p>
                  </a:txBody>
                  <a:tcPr/>
                </a:tc>
                <a:tc>
                  <a:txBody>
                    <a:bodyPr/>
                    <a:lstStyle/>
                    <a:p>
                      <a:endParaRPr lang="fr-FR" sz="1100">
                        <a:latin typeface="Montserrat" panose="00000500000000000000" pitchFamily="2" charset="0"/>
                      </a:endParaRPr>
                    </a:p>
                  </a:txBody>
                  <a:tcPr anchor="ctr">
                    <a:solidFill>
                      <a:srgbClr val="F0DBE8"/>
                    </a:solidFill>
                  </a:tcPr>
                </a:tc>
                <a:tc>
                  <a:txBody>
                    <a:bodyPr/>
                    <a:lstStyle/>
                    <a:p>
                      <a:endParaRPr lang="fr-FR" sz="1100">
                        <a:latin typeface="Montserrat" panose="00000500000000000000" pitchFamily="2" charset="0"/>
                      </a:endParaRPr>
                    </a:p>
                  </a:txBody>
                  <a:tcPr anchor="ctr">
                    <a:solidFill>
                      <a:srgbClr val="EAEAEA"/>
                    </a:solidFill>
                  </a:tcPr>
                </a:tc>
                <a:extLst>
                  <a:ext uri="{0D108BD9-81ED-4DB2-BD59-A6C34878D82A}">
                    <a16:rowId xmlns:a16="http://schemas.microsoft.com/office/drawing/2014/main" val="3069825493"/>
                  </a:ext>
                </a:extLst>
              </a:tr>
              <a:tr h="384974">
                <a:tc gridSpan="2">
                  <a:txBody>
                    <a:bodyPr/>
                    <a:lstStyle/>
                    <a:p>
                      <a:r>
                        <a:rPr lang="fr-FR" sz="1100">
                          <a:latin typeface="Montserrat" panose="00000500000000000000" pitchFamily="2" charset="0"/>
                        </a:rPr>
                        <a:t>Messagerie (MSI)</a:t>
                      </a:r>
                    </a:p>
                  </a:txBody>
                  <a:tcPr anchor="ctr"/>
                </a:tc>
                <a:tc hMerge="1">
                  <a:txBody>
                    <a:bodyPr/>
                    <a:lstStyle/>
                    <a:p>
                      <a:endParaRPr lang="fr-FR" sz="1100"/>
                    </a:p>
                  </a:txBody>
                  <a:tcPr/>
                </a:tc>
                <a:tc>
                  <a:txBody>
                    <a:bodyPr/>
                    <a:lstStyle/>
                    <a:p>
                      <a:endParaRPr lang="fr-FR" sz="1100">
                        <a:latin typeface="Montserrat" panose="00000500000000000000" pitchFamily="2" charset="0"/>
                      </a:endParaRPr>
                    </a:p>
                  </a:txBody>
                  <a:tcPr anchor="ctr">
                    <a:solidFill>
                      <a:srgbClr val="F0DBE8"/>
                    </a:solidFill>
                  </a:tcPr>
                </a:tc>
                <a:tc>
                  <a:txBody>
                    <a:bodyPr/>
                    <a:lstStyle/>
                    <a:p>
                      <a:endParaRPr lang="fr-FR" sz="1100">
                        <a:latin typeface="Montserrat" panose="00000500000000000000" pitchFamily="2" charset="0"/>
                      </a:endParaRPr>
                    </a:p>
                  </a:txBody>
                  <a:tcPr anchor="ctr">
                    <a:solidFill>
                      <a:srgbClr val="EAEAEA"/>
                    </a:solidFill>
                  </a:tcPr>
                </a:tc>
                <a:extLst>
                  <a:ext uri="{0D108BD9-81ED-4DB2-BD59-A6C34878D82A}">
                    <a16:rowId xmlns:a16="http://schemas.microsoft.com/office/drawing/2014/main" val="2913353041"/>
                  </a:ext>
                </a:extLst>
              </a:tr>
              <a:tr h="384974">
                <a:tc gridSpan="2">
                  <a:txBody>
                    <a:bodyPr/>
                    <a:lstStyle/>
                    <a:p>
                      <a:r>
                        <a:rPr lang="fr-FR" sz="1100">
                          <a:latin typeface="Montserrat" panose="00000500000000000000" pitchFamily="2" charset="0"/>
                        </a:rPr>
                        <a:t>Agence et distributeurs</a:t>
                      </a:r>
                    </a:p>
                  </a:txBody>
                  <a:tcPr anchor="ctr"/>
                </a:tc>
                <a:tc hMerge="1">
                  <a:txBody>
                    <a:bodyPr/>
                    <a:lstStyle/>
                    <a:p>
                      <a:endParaRPr lang="fr-FR" sz="1100"/>
                    </a:p>
                  </a:txBody>
                  <a:tcPr/>
                </a:tc>
                <a:tc>
                  <a:txBody>
                    <a:bodyPr/>
                    <a:lstStyle/>
                    <a:p>
                      <a:endParaRPr lang="fr-FR" sz="1100">
                        <a:latin typeface="Montserrat" panose="00000500000000000000" pitchFamily="2" charset="0"/>
                      </a:endParaRPr>
                    </a:p>
                  </a:txBody>
                  <a:tcPr anchor="ctr">
                    <a:solidFill>
                      <a:srgbClr val="F0DBE8"/>
                    </a:solidFill>
                  </a:tcPr>
                </a:tc>
                <a:tc>
                  <a:txBody>
                    <a:bodyPr/>
                    <a:lstStyle/>
                    <a:p>
                      <a:endParaRPr lang="fr-FR" sz="1100">
                        <a:latin typeface="Montserrat" panose="00000500000000000000" pitchFamily="2" charset="0"/>
                      </a:endParaRPr>
                    </a:p>
                  </a:txBody>
                  <a:tcPr anchor="ctr">
                    <a:solidFill>
                      <a:srgbClr val="EAEAEA"/>
                    </a:solidFill>
                  </a:tcPr>
                </a:tc>
                <a:extLst>
                  <a:ext uri="{0D108BD9-81ED-4DB2-BD59-A6C34878D82A}">
                    <a16:rowId xmlns:a16="http://schemas.microsoft.com/office/drawing/2014/main" val="3408086417"/>
                  </a:ext>
                </a:extLst>
              </a:tr>
              <a:tr h="384974">
                <a:tc gridSpan="2">
                  <a:txBody>
                    <a:bodyPr/>
                    <a:lstStyle/>
                    <a:p>
                      <a:r>
                        <a:rPr lang="fr-FR" sz="1100">
                          <a:latin typeface="Montserrat" panose="00000500000000000000" pitchFamily="2" charset="0"/>
                        </a:rPr>
                        <a:t>Faire une suggestion / signaler un problème technique</a:t>
                      </a:r>
                    </a:p>
                  </a:txBody>
                  <a:tcPr anchor="ctr">
                    <a:solidFill>
                      <a:schemeClr val="bg1"/>
                    </a:solidFill>
                  </a:tcPr>
                </a:tc>
                <a:tc hMerge="1">
                  <a:txBody>
                    <a:bodyPr/>
                    <a:lstStyle/>
                    <a:p>
                      <a:endParaRPr lang="fr-FR" sz="1100"/>
                    </a:p>
                  </a:txBody>
                  <a:tcPr/>
                </a:tc>
                <a:tc>
                  <a:txBody>
                    <a:bodyPr/>
                    <a:lstStyle/>
                    <a:p>
                      <a:endParaRPr lang="fr-FR" sz="1100">
                        <a:latin typeface="Montserrat" panose="00000500000000000000" pitchFamily="2" charset="0"/>
                      </a:endParaRPr>
                    </a:p>
                  </a:txBody>
                  <a:tcPr anchor="ctr">
                    <a:solidFill>
                      <a:srgbClr val="F0DBE8"/>
                    </a:solidFill>
                  </a:tcPr>
                </a:tc>
                <a:tc>
                  <a:txBody>
                    <a:bodyPr/>
                    <a:lstStyle/>
                    <a:p>
                      <a:endParaRPr lang="fr-FR" sz="1100" dirty="0">
                        <a:latin typeface="Montserrat" panose="00000500000000000000" pitchFamily="2" charset="0"/>
                      </a:endParaRPr>
                    </a:p>
                  </a:txBody>
                  <a:tcPr anchor="ctr">
                    <a:solidFill>
                      <a:srgbClr val="EAEAEA"/>
                    </a:solidFill>
                  </a:tcPr>
                </a:tc>
                <a:extLst>
                  <a:ext uri="{0D108BD9-81ED-4DB2-BD59-A6C34878D82A}">
                    <a16:rowId xmlns:a16="http://schemas.microsoft.com/office/drawing/2014/main" val="3748753669"/>
                  </a:ext>
                </a:extLst>
              </a:tr>
            </a:tbl>
          </a:graphicData>
        </a:graphic>
      </p:graphicFrame>
      <p:pic>
        <p:nvPicPr>
          <p:cNvPr id="1111" name="Picture 87" descr="Cancel free icon">
            <a:extLst>
              <a:ext uri="{FF2B5EF4-FFF2-40B4-BE49-F238E27FC236}">
                <a16:creationId xmlns:a16="http://schemas.microsoft.com/office/drawing/2014/main" id="{147D4BB8-AB71-49A8-B02D-7658DFE7A9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3299" y="1177598"/>
            <a:ext cx="239210" cy="239210"/>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87" descr="Cancel free icon">
            <a:extLst>
              <a:ext uri="{FF2B5EF4-FFF2-40B4-BE49-F238E27FC236}">
                <a16:creationId xmlns:a16="http://schemas.microsoft.com/office/drawing/2014/main" id="{6FF2B2A0-0789-473D-ADA9-7967094AFD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2853" y="1565784"/>
            <a:ext cx="239210" cy="239210"/>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87" descr="Cancel free icon">
            <a:extLst>
              <a:ext uri="{FF2B5EF4-FFF2-40B4-BE49-F238E27FC236}">
                <a16:creationId xmlns:a16="http://schemas.microsoft.com/office/drawing/2014/main" id="{297B8E2E-53D2-48CE-A373-E796884CCE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2853" y="1953970"/>
            <a:ext cx="239210" cy="239210"/>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87" descr="Cancel free icon">
            <a:extLst>
              <a:ext uri="{FF2B5EF4-FFF2-40B4-BE49-F238E27FC236}">
                <a16:creationId xmlns:a16="http://schemas.microsoft.com/office/drawing/2014/main" id="{D78BC48E-6532-4E51-96D1-090A71BC7E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2853" y="3482814"/>
            <a:ext cx="239210" cy="239210"/>
          </a:xfrm>
          <a:prstGeom prst="rect">
            <a:avLst/>
          </a:prstGeom>
          <a:noFill/>
          <a:extLst>
            <a:ext uri="{909E8E84-426E-40DD-AFC4-6F175D3DCCD1}">
              <a14:hiddenFill xmlns:a14="http://schemas.microsoft.com/office/drawing/2010/main">
                <a:solidFill>
                  <a:srgbClr val="FFFFFF"/>
                </a:solidFill>
              </a14:hiddenFill>
            </a:ext>
          </a:extLst>
        </p:spPr>
      </p:pic>
      <p:pic>
        <p:nvPicPr>
          <p:cNvPr id="1113" name="Picture 89" descr="Tick free icon">
            <a:extLst>
              <a:ext uri="{FF2B5EF4-FFF2-40B4-BE49-F238E27FC236}">
                <a16:creationId xmlns:a16="http://schemas.microsoft.com/office/drawing/2014/main" id="{9A92A82E-E2A7-4882-AAC9-C347D2FEDC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2853" y="1177597"/>
            <a:ext cx="239211" cy="239211"/>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89" descr="Tick free icon">
            <a:extLst>
              <a:ext uri="{FF2B5EF4-FFF2-40B4-BE49-F238E27FC236}">
                <a16:creationId xmlns:a16="http://schemas.microsoft.com/office/drawing/2014/main" id="{88EB7CCA-6E93-486E-9ABB-6AAB633A23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3299" y="1564815"/>
            <a:ext cx="239211" cy="239211"/>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89" descr="Tick free icon">
            <a:extLst>
              <a:ext uri="{FF2B5EF4-FFF2-40B4-BE49-F238E27FC236}">
                <a16:creationId xmlns:a16="http://schemas.microsoft.com/office/drawing/2014/main" id="{4DA39B92-99AA-4F96-8412-228B9607B0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3299" y="1952033"/>
            <a:ext cx="239211" cy="239211"/>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89" descr="Tick free icon">
            <a:extLst>
              <a:ext uri="{FF2B5EF4-FFF2-40B4-BE49-F238E27FC236}">
                <a16:creationId xmlns:a16="http://schemas.microsoft.com/office/drawing/2014/main" id="{A4E5262C-0CA9-460D-8E57-7BBBF5D1AB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3299" y="2339251"/>
            <a:ext cx="239211" cy="239211"/>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89" descr="Tick free icon">
            <a:extLst>
              <a:ext uri="{FF2B5EF4-FFF2-40B4-BE49-F238E27FC236}">
                <a16:creationId xmlns:a16="http://schemas.microsoft.com/office/drawing/2014/main" id="{C8BB4567-2529-44D5-B035-55124EF41B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2853" y="2342156"/>
            <a:ext cx="239211" cy="239211"/>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89" descr="Tick free icon">
            <a:extLst>
              <a:ext uri="{FF2B5EF4-FFF2-40B4-BE49-F238E27FC236}">
                <a16:creationId xmlns:a16="http://schemas.microsoft.com/office/drawing/2014/main" id="{2A01B2C0-5425-4C76-B9D6-D65697B7E7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2853" y="2720400"/>
            <a:ext cx="239211" cy="239211"/>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89" descr="Tick free icon">
            <a:extLst>
              <a:ext uri="{FF2B5EF4-FFF2-40B4-BE49-F238E27FC236}">
                <a16:creationId xmlns:a16="http://schemas.microsoft.com/office/drawing/2014/main" id="{6B3EE471-3A32-4D69-98F8-D6D209B33F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2853" y="3101607"/>
            <a:ext cx="239211" cy="239211"/>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89" descr="Tick free icon">
            <a:extLst>
              <a:ext uri="{FF2B5EF4-FFF2-40B4-BE49-F238E27FC236}">
                <a16:creationId xmlns:a16="http://schemas.microsoft.com/office/drawing/2014/main" id="{2376E288-61BC-4E16-B527-E0C6EBFCF2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2853" y="3864020"/>
            <a:ext cx="239211" cy="239211"/>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89" descr="Tick free icon">
            <a:extLst>
              <a:ext uri="{FF2B5EF4-FFF2-40B4-BE49-F238E27FC236}">
                <a16:creationId xmlns:a16="http://schemas.microsoft.com/office/drawing/2014/main" id="{6AC670CA-22FE-452B-B1FB-8162D819C0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2853" y="4259191"/>
            <a:ext cx="239211" cy="239211"/>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89" descr="Tick free icon">
            <a:extLst>
              <a:ext uri="{FF2B5EF4-FFF2-40B4-BE49-F238E27FC236}">
                <a16:creationId xmlns:a16="http://schemas.microsoft.com/office/drawing/2014/main" id="{561BC29D-20DE-4FCB-9139-D0F8FA91BA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3299" y="2715557"/>
            <a:ext cx="239211" cy="239211"/>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89" descr="Tick free icon">
            <a:extLst>
              <a:ext uri="{FF2B5EF4-FFF2-40B4-BE49-F238E27FC236}">
                <a16:creationId xmlns:a16="http://schemas.microsoft.com/office/drawing/2014/main" id="{9E0EE006-53B5-47E9-844C-D93320EA92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3299" y="3095795"/>
            <a:ext cx="239211" cy="239211"/>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89" descr="Tick free icon">
            <a:extLst>
              <a:ext uri="{FF2B5EF4-FFF2-40B4-BE49-F238E27FC236}">
                <a16:creationId xmlns:a16="http://schemas.microsoft.com/office/drawing/2014/main" id="{925E6E43-AE48-4FB2-8860-F7AC583D5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3299" y="3476033"/>
            <a:ext cx="239211" cy="239211"/>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89" descr="Tick free icon">
            <a:extLst>
              <a:ext uri="{FF2B5EF4-FFF2-40B4-BE49-F238E27FC236}">
                <a16:creationId xmlns:a16="http://schemas.microsoft.com/office/drawing/2014/main" id="{298E6220-9E59-4C3E-9219-7B0F685B01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3299" y="3856271"/>
            <a:ext cx="239211" cy="239211"/>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89" descr="Tick free icon">
            <a:extLst>
              <a:ext uri="{FF2B5EF4-FFF2-40B4-BE49-F238E27FC236}">
                <a16:creationId xmlns:a16="http://schemas.microsoft.com/office/drawing/2014/main" id="{79FF535B-96E5-4730-8982-800062E887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3299" y="4250471"/>
            <a:ext cx="239211" cy="239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7157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44828C-8C52-4A72-A48D-81D971186955}"/>
              </a:ext>
            </a:extLst>
          </p:cNvPr>
          <p:cNvSpPr>
            <a:spLocks noGrp="1"/>
          </p:cNvSpPr>
          <p:nvPr>
            <p:ph type="title"/>
          </p:nvPr>
        </p:nvSpPr>
        <p:spPr/>
        <p:txBody>
          <a:bodyPr/>
          <a:lstStyle/>
          <a:p>
            <a:r>
              <a:rPr lang="fr-FR" sz="2000" dirty="0"/>
              <a:t>Profil et Réglages</a:t>
            </a:r>
          </a:p>
        </p:txBody>
      </p:sp>
      <p:grpSp>
        <p:nvGrpSpPr>
          <p:cNvPr id="20" name="Groupe 19">
            <a:extLst>
              <a:ext uri="{FF2B5EF4-FFF2-40B4-BE49-F238E27FC236}">
                <a16:creationId xmlns:a16="http://schemas.microsoft.com/office/drawing/2014/main" id="{EA992C4B-FFF1-4C45-9019-104CF209D8DA}"/>
              </a:ext>
            </a:extLst>
          </p:cNvPr>
          <p:cNvGrpSpPr/>
          <p:nvPr/>
        </p:nvGrpSpPr>
        <p:grpSpPr>
          <a:xfrm>
            <a:off x="8020808" y="6206"/>
            <a:ext cx="1107695" cy="736460"/>
            <a:chOff x="4470261" y="27154"/>
            <a:chExt cx="1107695" cy="736460"/>
          </a:xfrm>
        </p:grpSpPr>
        <p:sp>
          <p:nvSpPr>
            <p:cNvPr id="21" name="ZoneTexte 20">
              <a:extLst>
                <a:ext uri="{FF2B5EF4-FFF2-40B4-BE49-F238E27FC236}">
                  <a16:creationId xmlns:a16="http://schemas.microsoft.com/office/drawing/2014/main" id="{CD9950A0-8458-4B1A-AC4E-5FA7146FEBD0}"/>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22" name="ZoneTexte 21">
              <a:extLst>
                <a:ext uri="{FF2B5EF4-FFF2-40B4-BE49-F238E27FC236}">
                  <a16:creationId xmlns:a16="http://schemas.microsoft.com/office/drawing/2014/main" id="{38E9C25B-F792-479A-9F53-218F53277E23}"/>
                </a:ext>
              </a:extLst>
            </p:cNvPr>
            <p:cNvSpPr txBox="1"/>
            <p:nvPr/>
          </p:nvSpPr>
          <p:spPr>
            <a:xfrm rot="20426308">
              <a:off x="4788118" y="2715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pic>
        <p:nvPicPr>
          <p:cNvPr id="23" name="Image 22">
            <a:extLst>
              <a:ext uri="{FF2B5EF4-FFF2-40B4-BE49-F238E27FC236}">
                <a16:creationId xmlns:a16="http://schemas.microsoft.com/office/drawing/2014/main" id="{8AF20CBD-40E3-40B3-9A51-D79F7D43B85C}"/>
              </a:ext>
            </a:extLst>
          </p:cNvPr>
          <p:cNvPicPr>
            <a:picLocks noChangeAspect="1"/>
          </p:cNvPicPr>
          <p:nvPr/>
        </p:nvPicPr>
        <p:blipFill>
          <a:blip r:embed="rId2"/>
          <a:srcRect/>
          <a:stretch/>
        </p:blipFill>
        <p:spPr>
          <a:xfrm>
            <a:off x="205096" y="1386381"/>
            <a:ext cx="3707283" cy="2216836"/>
          </a:xfrm>
          <a:prstGeom prst="rect">
            <a:avLst/>
          </a:prstGeom>
          <a:effectLst>
            <a:outerShdw blurRad="50800" dist="38100" dir="2700000" algn="tl" rotWithShape="0">
              <a:prstClr val="black">
                <a:alpha val="40000"/>
              </a:prstClr>
            </a:outerShdw>
          </a:effectLst>
        </p:spPr>
      </p:pic>
      <p:sp>
        <p:nvSpPr>
          <p:cNvPr id="24" name="Espace réservé du contenu 3">
            <a:extLst>
              <a:ext uri="{FF2B5EF4-FFF2-40B4-BE49-F238E27FC236}">
                <a16:creationId xmlns:a16="http://schemas.microsoft.com/office/drawing/2014/main" id="{66CDADC9-1B68-4E95-85B5-0F22B8828FBB}"/>
              </a:ext>
            </a:extLst>
          </p:cNvPr>
          <p:cNvSpPr txBox="1">
            <a:spLocks/>
          </p:cNvSpPr>
          <p:nvPr/>
        </p:nvSpPr>
        <p:spPr>
          <a:xfrm>
            <a:off x="5501020" y="1207275"/>
            <a:ext cx="1905000" cy="274320"/>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Font typeface="Cambria Math" panose="02040503050406030204" pitchFamily="18" charset="0"/>
              <a:buNone/>
            </a:pPr>
            <a:r>
              <a:rPr lang="fr-FR" sz="1000">
                <a:latin typeface="Montserrat" panose="00000500000000000000" pitchFamily="2" charset="0"/>
              </a:rPr>
              <a:t>Accès PROFIL</a:t>
            </a:r>
          </a:p>
        </p:txBody>
      </p:sp>
      <p:cxnSp>
        <p:nvCxnSpPr>
          <p:cNvPr id="26" name="Connecteur droit avec flèche 5">
            <a:extLst>
              <a:ext uri="{FF2B5EF4-FFF2-40B4-BE49-F238E27FC236}">
                <a16:creationId xmlns:a16="http://schemas.microsoft.com/office/drawing/2014/main" id="{1F3D1664-00E6-41F5-903A-0C1D86FF4B7A}"/>
              </a:ext>
            </a:extLst>
          </p:cNvPr>
          <p:cNvCxnSpPr>
            <a:cxnSpLocks/>
          </p:cNvCxnSpPr>
          <p:nvPr/>
        </p:nvCxnSpPr>
        <p:spPr>
          <a:xfrm>
            <a:off x="2089071" y="4167405"/>
            <a:ext cx="1730027" cy="348609"/>
          </a:xfrm>
          <a:prstGeom prst="bentConnector3">
            <a:avLst>
              <a:gd name="adj1" fmla="val -212"/>
            </a:avLst>
          </a:prstGeom>
          <a:ln>
            <a:solidFill>
              <a:srgbClr val="A6A6A6"/>
            </a:solidFill>
            <a:tailEnd type="triangle"/>
          </a:ln>
        </p:spPr>
        <p:style>
          <a:lnRef idx="1">
            <a:schemeClr val="accent1"/>
          </a:lnRef>
          <a:fillRef idx="0">
            <a:schemeClr val="accent1"/>
          </a:fillRef>
          <a:effectRef idx="0">
            <a:schemeClr val="accent1"/>
          </a:effectRef>
          <a:fontRef idx="minor">
            <a:schemeClr val="tx1"/>
          </a:fontRef>
        </p:style>
      </p:cxnSp>
      <p:sp>
        <p:nvSpPr>
          <p:cNvPr id="27" name="Espace réservé du contenu 3">
            <a:extLst>
              <a:ext uri="{FF2B5EF4-FFF2-40B4-BE49-F238E27FC236}">
                <a16:creationId xmlns:a16="http://schemas.microsoft.com/office/drawing/2014/main" id="{3FDE6B2B-A66D-41C6-8C29-1820852AEF42}"/>
              </a:ext>
            </a:extLst>
          </p:cNvPr>
          <p:cNvSpPr txBox="1">
            <a:spLocks/>
          </p:cNvSpPr>
          <p:nvPr/>
        </p:nvSpPr>
        <p:spPr>
          <a:xfrm>
            <a:off x="1881510" y="4276496"/>
            <a:ext cx="1731320" cy="229036"/>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r">
              <a:buFont typeface="Cambria Math" panose="02040503050406030204" pitchFamily="18" charset="0"/>
              <a:buNone/>
            </a:pPr>
            <a:r>
              <a:rPr lang="fr-FR" sz="1000">
                <a:latin typeface="Montserrat" panose="00000500000000000000" pitchFamily="2" charset="0"/>
              </a:rPr>
              <a:t>Retour ancien espace</a:t>
            </a:r>
          </a:p>
        </p:txBody>
      </p:sp>
      <p:sp>
        <p:nvSpPr>
          <p:cNvPr id="30" name="Espace réservé du contenu 3">
            <a:extLst>
              <a:ext uri="{FF2B5EF4-FFF2-40B4-BE49-F238E27FC236}">
                <a16:creationId xmlns:a16="http://schemas.microsoft.com/office/drawing/2014/main" id="{A3BA8249-65EC-4C29-9CE1-510A21CC4115}"/>
              </a:ext>
            </a:extLst>
          </p:cNvPr>
          <p:cNvSpPr txBox="1">
            <a:spLocks/>
          </p:cNvSpPr>
          <p:nvPr/>
        </p:nvSpPr>
        <p:spPr>
          <a:xfrm>
            <a:off x="5731406" y="3255996"/>
            <a:ext cx="1342985" cy="274320"/>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Font typeface="Cambria Math" panose="02040503050406030204" pitchFamily="18" charset="0"/>
              <a:buNone/>
            </a:pPr>
            <a:r>
              <a:rPr lang="fr-FR" sz="900">
                <a:latin typeface="Montserrat" panose="00000500000000000000" pitchFamily="2" charset="0"/>
              </a:rPr>
              <a:t>Débranchements vers DEI </a:t>
            </a:r>
          </a:p>
        </p:txBody>
      </p:sp>
      <p:cxnSp>
        <p:nvCxnSpPr>
          <p:cNvPr id="31" name="Connecteur droit 30">
            <a:extLst>
              <a:ext uri="{FF2B5EF4-FFF2-40B4-BE49-F238E27FC236}">
                <a16:creationId xmlns:a16="http://schemas.microsoft.com/office/drawing/2014/main" id="{2EB9C3E6-D2D8-4D63-B095-47B684D56EEC}"/>
              </a:ext>
            </a:extLst>
          </p:cNvPr>
          <p:cNvCxnSpPr>
            <a:cxnSpLocks/>
          </p:cNvCxnSpPr>
          <p:nvPr/>
        </p:nvCxnSpPr>
        <p:spPr>
          <a:xfrm>
            <a:off x="5193466" y="3023661"/>
            <a:ext cx="0" cy="78314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pic>
        <p:nvPicPr>
          <p:cNvPr id="33" name="Image 32">
            <a:extLst>
              <a:ext uri="{FF2B5EF4-FFF2-40B4-BE49-F238E27FC236}">
                <a16:creationId xmlns:a16="http://schemas.microsoft.com/office/drawing/2014/main" id="{FA41B902-7267-48BE-9B2B-DAD57E98B3B9}"/>
              </a:ext>
            </a:extLst>
          </p:cNvPr>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4813745" y="1357532"/>
            <a:ext cx="273219" cy="378186"/>
          </a:xfrm>
          <a:prstGeom prst="rect">
            <a:avLst/>
          </a:prstGeom>
        </p:spPr>
      </p:pic>
      <p:sp>
        <p:nvSpPr>
          <p:cNvPr id="35" name="Rectangle 34">
            <a:extLst>
              <a:ext uri="{FF2B5EF4-FFF2-40B4-BE49-F238E27FC236}">
                <a16:creationId xmlns:a16="http://schemas.microsoft.com/office/drawing/2014/main" id="{B945D731-AE2A-43DC-9D61-A095A2B13A61}"/>
              </a:ext>
            </a:extLst>
          </p:cNvPr>
          <p:cNvSpPr/>
          <p:nvPr/>
        </p:nvSpPr>
        <p:spPr>
          <a:xfrm>
            <a:off x="5639888" y="2337107"/>
            <a:ext cx="229550" cy="307777"/>
          </a:xfrm>
          <a:prstGeom prst="rect">
            <a:avLst/>
          </a:prstGeom>
        </p:spPr>
        <p:txBody>
          <a:bodyPr wrap="none">
            <a:spAutoFit/>
          </a:bodyPr>
          <a:lstStyle/>
          <a:p>
            <a:r>
              <a:rPr lang="fr-FR">
                <a:latin typeface="Times New Roman" panose="02020603050405020304" pitchFamily="18" charset="0"/>
              </a:rPr>
              <a:t> </a:t>
            </a:r>
            <a:endParaRPr lang="fr-FR"/>
          </a:p>
        </p:txBody>
      </p:sp>
      <p:sp>
        <p:nvSpPr>
          <p:cNvPr id="38" name="Accolade fermante 37">
            <a:extLst>
              <a:ext uri="{FF2B5EF4-FFF2-40B4-BE49-F238E27FC236}">
                <a16:creationId xmlns:a16="http://schemas.microsoft.com/office/drawing/2014/main" id="{94C91B89-1F4D-4A17-8E5C-C67757848B38}"/>
              </a:ext>
            </a:extLst>
          </p:cNvPr>
          <p:cNvSpPr/>
          <p:nvPr/>
        </p:nvSpPr>
        <p:spPr>
          <a:xfrm>
            <a:off x="5250781" y="2403377"/>
            <a:ext cx="148011" cy="609582"/>
          </a:xfrm>
          <a:prstGeom prst="rightBrace">
            <a:avLst>
              <a:gd name="adj1" fmla="val 43109"/>
              <a:gd name="adj2" fmla="val 53220"/>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39" name="Image 38">
            <a:extLst>
              <a:ext uri="{FF2B5EF4-FFF2-40B4-BE49-F238E27FC236}">
                <a16:creationId xmlns:a16="http://schemas.microsoft.com/office/drawing/2014/main" id="{60E26DD6-CA8D-46C3-A9E5-32DC54E48183}"/>
              </a:ext>
            </a:extLst>
          </p:cNvPr>
          <p:cNvPicPr>
            <a:picLocks noChangeAspect="1"/>
          </p:cNvPicPr>
          <p:nvPr/>
        </p:nvPicPr>
        <p:blipFill>
          <a:blip r:embed="rId4"/>
          <a:stretch>
            <a:fillRect/>
          </a:stretch>
        </p:blipFill>
        <p:spPr>
          <a:xfrm>
            <a:off x="3865492" y="600711"/>
            <a:ext cx="1639775" cy="4273826"/>
          </a:xfrm>
          <a:prstGeom prst="rect">
            <a:avLst/>
          </a:prstGeom>
        </p:spPr>
      </p:pic>
      <p:cxnSp>
        <p:nvCxnSpPr>
          <p:cNvPr id="40" name="Connecteur droit avec flèche 5">
            <a:extLst>
              <a:ext uri="{FF2B5EF4-FFF2-40B4-BE49-F238E27FC236}">
                <a16:creationId xmlns:a16="http://schemas.microsoft.com/office/drawing/2014/main" id="{4D399EE9-E7F4-4325-A53D-CC08EC68BE02}"/>
              </a:ext>
            </a:extLst>
          </p:cNvPr>
          <p:cNvCxnSpPr>
            <a:cxnSpLocks/>
          </p:cNvCxnSpPr>
          <p:nvPr/>
        </p:nvCxnSpPr>
        <p:spPr>
          <a:xfrm rot="10800000" flipV="1">
            <a:off x="5163179" y="1269375"/>
            <a:ext cx="1698317" cy="162153"/>
          </a:xfrm>
          <a:prstGeom prst="bentConnector3">
            <a:avLst>
              <a:gd name="adj1" fmla="val -423"/>
            </a:avLst>
          </a:prstGeom>
          <a:ln>
            <a:solidFill>
              <a:srgbClr val="A6A6A6"/>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5">
            <a:extLst>
              <a:ext uri="{FF2B5EF4-FFF2-40B4-BE49-F238E27FC236}">
                <a16:creationId xmlns:a16="http://schemas.microsoft.com/office/drawing/2014/main" id="{FEF88A9F-6729-4304-A130-AA4F1270BB11}"/>
              </a:ext>
            </a:extLst>
          </p:cNvPr>
          <p:cNvCxnSpPr>
            <a:cxnSpLocks/>
          </p:cNvCxnSpPr>
          <p:nvPr/>
        </p:nvCxnSpPr>
        <p:spPr>
          <a:xfrm rot="10800000" flipV="1">
            <a:off x="5292373" y="3318725"/>
            <a:ext cx="1612624" cy="284492"/>
          </a:xfrm>
          <a:prstGeom prst="bentConnector3">
            <a:avLst>
              <a:gd name="adj1" fmla="val -87"/>
            </a:avLst>
          </a:prstGeom>
          <a:ln>
            <a:solidFill>
              <a:srgbClr val="A6A6A6"/>
            </a:solidFill>
            <a:tailEnd type="triangle"/>
          </a:ln>
        </p:spPr>
        <p:style>
          <a:lnRef idx="1">
            <a:schemeClr val="accent1"/>
          </a:lnRef>
          <a:fillRef idx="0">
            <a:schemeClr val="accent1"/>
          </a:fillRef>
          <a:effectRef idx="0">
            <a:schemeClr val="accent1"/>
          </a:effectRef>
          <a:fontRef idx="minor">
            <a:schemeClr val="tx1"/>
          </a:fontRef>
        </p:style>
      </p:cxnSp>
      <p:pic>
        <p:nvPicPr>
          <p:cNvPr id="45" name="Graphique 44" descr="Retour contour">
            <a:extLst>
              <a:ext uri="{FF2B5EF4-FFF2-40B4-BE49-F238E27FC236}">
                <a16:creationId xmlns:a16="http://schemas.microsoft.com/office/drawing/2014/main" id="{DA29137B-646A-4585-95C4-E34DFFD790B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15205" y="4589539"/>
            <a:ext cx="682064" cy="359561"/>
          </a:xfrm>
          <a:prstGeom prst="rect">
            <a:avLst/>
          </a:prstGeom>
        </p:spPr>
      </p:pic>
      <p:sp>
        <p:nvSpPr>
          <p:cNvPr id="46" name="Espace réservé du contenu 3">
            <a:extLst>
              <a:ext uri="{FF2B5EF4-FFF2-40B4-BE49-F238E27FC236}">
                <a16:creationId xmlns:a16="http://schemas.microsoft.com/office/drawing/2014/main" id="{64290B8B-F318-427E-8A08-E95795E5C096}"/>
              </a:ext>
            </a:extLst>
          </p:cNvPr>
          <p:cNvSpPr txBox="1">
            <a:spLocks/>
          </p:cNvSpPr>
          <p:nvPr/>
        </p:nvSpPr>
        <p:spPr>
          <a:xfrm>
            <a:off x="5992270" y="4769319"/>
            <a:ext cx="1731320" cy="229036"/>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Font typeface="Cambria Math" panose="02040503050406030204" pitchFamily="18" charset="0"/>
              <a:buNone/>
            </a:pPr>
            <a:r>
              <a:rPr lang="fr-FR" sz="1000" dirty="0">
                <a:solidFill>
                  <a:srgbClr val="FF0000"/>
                </a:solidFill>
                <a:latin typeface="Montserrat" panose="00000500000000000000" pitchFamily="2" charset="0"/>
              </a:rPr>
              <a:t>Déconnexion</a:t>
            </a:r>
          </a:p>
        </p:txBody>
      </p:sp>
    </p:spTree>
    <p:extLst>
      <p:ext uri="{BB962C8B-B14F-4D97-AF65-F5344CB8AC3E}">
        <p14:creationId xmlns:p14="http://schemas.microsoft.com/office/powerpoint/2010/main" val="32084923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44828C-8C52-4A72-A48D-81D971186955}"/>
              </a:ext>
            </a:extLst>
          </p:cNvPr>
          <p:cNvSpPr>
            <a:spLocks noGrp="1"/>
          </p:cNvSpPr>
          <p:nvPr>
            <p:ph type="title"/>
          </p:nvPr>
        </p:nvSpPr>
        <p:spPr/>
        <p:txBody>
          <a:bodyPr/>
          <a:lstStyle/>
          <a:p>
            <a:r>
              <a:rPr lang="fr-FR" sz="2000" dirty="0"/>
              <a:t>Profil et données personnelles</a:t>
            </a:r>
          </a:p>
        </p:txBody>
      </p:sp>
      <p:pic>
        <p:nvPicPr>
          <p:cNvPr id="12" name="Image 11">
            <a:extLst>
              <a:ext uri="{FF2B5EF4-FFF2-40B4-BE49-F238E27FC236}">
                <a16:creationId xmlns:a16="http://schemas.microsoft.com/office/drawing/2014/main" id="{9789B5B1-5F7E-4634-8279-910BC2FC196D}"/>
              </a:ext>
            </a:extLst>
          </p:cNvPr>
          <p:cNvPicPr>
            <a:picLocks noChangeAspect="1"/>
          </p:cNvPicPr>
          <p:nvPr/>
        </p:nvPicPr>
        <p:blipFill>
          <a:blip r:embed="rId2"/>
          <a:srcRect/>
          <a:stretch/>
        </p:blipFill>
        <p:spPr>
          <a:xfrm>
            <a:off x="36438" y="1163027"/>
            <a:ext cx="3707283" cy="2251419"/>
          </a:xfrm>
          <a:prstGeom prst="rect">
            <a:avLst/>
          </a:prstGeom>
          <a:effectLst>
            <a:outerShdw blurRad="50800" dist="38100" dir="2700000" algn="tl" rotWithShape="0">
              <a:prstClr val="black">
                <a:alpha val="40000"/>
              </a:prstClr>
            </a:outerShdw>
          </a:effectLst>
        </p:spPr>
      </p:pic>
      <p:cxnSp>
        <p:nvCxnSpPr>
          <p:cNvPr id="6" name="Connecteur droit avec flèche 5">
            <a:extLst>
              <a:ext uri="{FF2B5EF4-FFF2-40B4-BE49-F238E27FC236}">
                <a16:creationId xmlns:a16="http://schemas.microsoft.com/office/drawing/2014/main" id="{7B6A7427-6094-4381-8E03-CDD8F85BA231}"/>
              </a:ext>
            </a:extLst>
          </p:cNvPr>
          <p:cNvCxnSpPr>
            <a:cxnSpLocks/>
          </p:cNvCxnSpPr>
          <p:nvPr/>
        </p:nvCxnSpPr>
        <p:spPr>
          <a:xfrm rot="10800000" flipV="1">
            <a:off x="5321893" y="1201100"/>
            <a:ext cx="1385885" cy="216451"/>
          </a:xfrm>
          <a:prstGeom prst="bentConnector3">
            <a:avLst>
              <a:gd name="adj1" fmla="val -270"/>
            </a:avLst>
          </a:prstGeom>
          <a:ln>
            <a:solidFill>
              <a:srgbClr val="EC1831"/>
            </a:solidFill>
            <a:tailEnd type="triangle"/>
          </a:ln>
        </p:spPr>
        <p:style>
          <a:lnRef idx="1">
            <a:schemeClr val="accent1"/>
          </a:lnRef>
          <a:fillRef idx="0">
            <a:schemeClr val="accent1"/>
          </a:fillRef>
          <a:effectRef idx="0">
            <a:schemeClr val="accent1"/>
          </a:effectRef>
          <a:fontRef idx="minor">
            <a:schemeClr val="tx1"/>
          </a:fontRef>
        </p:style>
      </p:cxnSp>
      <p:sp>
        <p:nvSpPr>
          <p:cNvPr id="25" name="Espace réservé du contenu 3">
            <a:extLst>
              <a:ext uri="{FF2B5EF4-FFF2-40B4-BE49-F238E27FC236}">
                <a16:creationId xmlns:a16="http://schemas.microsoft.com/office/drawing/2014/main" id="{3B022F68-5479-47A5-AEC2-5AD7EEF8A6B9}"/>
              </a:ext>
            </a:extLst>
          </p:cNvPr>
          <p:cNvSpPr txBox="1">
            <a:spLocks/>
          </p:cNvSpPr>
          <p:nvPr/>
        </p:nvSpPr>
        <p:spPr>
          <a:xfrm>
            <a:off x="5386241" y="1202812"/>
            <a:ext cx="1579588" cy="274320"/>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Font typeface="Cambria Math" panose="02040503050406030204" pitchFamily="18" charset="0"/>
              <a:buNone/>
            </a:pPr>
            <a:r>
              <a:rPr lang="fr-FR" sz="900" dirty="0">
                <a:latin typeface="Montserrat" panose="00000500000000000000" pitchFamily="2" charset="0"/>
              </a:rPr>
              <a:t>Utilisateur connecté</a:t>
            </a:r>
          </a:p>
        </p:txBody>
      </p:sp>
      <p:grpSp>
        <p:nvGrpSpPr>
          <p:cNvPr id="20" name="Groupe 19">
            <a:extLst>
              <a:ext uri="{FF2B5EF4-FFF2-40B4-BE49-F238E27FC236}">
                <a16:creationId xmlns:a16="http://schemas.microsoft.com/office/drawing/2014/main" id="{EA992C4B-FFF1-4C45-9019-104CF209D8DA}"/>
              </a:ext>
            </a:extLst>
          </p:cNvPr>
          <p:cNvGrpSpPr/>
          <p:nvPr/>
        </p:nvGrpSpPr>
        <p:grpSpPr>
          <a:xfrm>
            <a:off x="8020808" y="6206"/>
            <a:ext cx="1107695" cy="736460"/>
            <a:chOff x="4470261" y="27154"/>
            <a:chExt cx="1107695" cy="736460"/>
          </a:xfrm>
        </p:grpSpPr>
        <p:sp>
          <p:nvSpPr>
            <p:cNvPr id="21" name="ZoneTexte 20">
              <a:extLst>
                <a:ext uri="{FF2B5EF4-FFF2-40B4-BE49-F238E27FC236}">
                  <a16:creationId xmlns:a16="http://schemas.microsoft.com/office/drawing/2014/main" id="{CD9950A0-8458-4B1A-AC4E-5FA7146FEBD0}"/>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22" name="ZoneTexte 21">
              <a:extLst>
                <a:ext uri="{FF2B5EF4-FFF2-40B4-BE49-F238E27FC236}">
                  <a16:creationId xmlns:a16="http://schemas.microsoft.com/office/drawing/2014/main" id="{38E9C25B-F792-479A-9F53-218F53277E23}"/>
                </a:ext>
              </a:extLst>
            </p:cNvPr>
            <p:cNvSpPr txBox="1"/>
            <p:nvPr/>
          </p:nvSpPr>
          <p:spPr>
            <a:xfrm rot="20426308">
              <a:off x="4788118" y="2715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pic>
        <p:nvPicPr>
          <p:cNvPr id="34" name="Image 33">
            <a:extLst>
              <a:ext uri="{FF2B5EF4-FFF2-40B4-BE49-F238E27FC236}">
                <a16:creationId xmlns:a16="http://schemas.microsoft.com/office/drawing/2014/main" id="{0569F6F8-A262-4107-8DAB-C1DDBE43DC1A}"/>
              </a:ext>
            </a:extLst>
          </p:cNvPr>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5011865" y="1357532"/>
            <a:ext cx="273219" cy="378186"/>
          </a:xfrm>
          <a:prstGeom prst="rect">
            <a:avLst/>
          </a:prstGeom>
        </p:spPr>
      </p:pic>
      <p:sp>
        <p:nvSpPr>
          <p:cNvPr id="23" name="Rectangle 22">
            <a:extLst>
              <a:ext uri="{FF2B5EF4-FFF2-40B4-BE49-F238E27FC236}">
                <a16:creationId xmlns:a16="http://schemas.microsoft.com/office/drawing/2014/main" id="{AC24AB58-9D86-47E3-8CC9-4D3B77367A4B}"/>
              </a:ext>
            </a:extLst>
          </p:cNvPr>
          <p:cNvSpPr/>
          <p:nvPr/>
        </p:nvSpPr>
        <p:spPr>
          <a:xfrm>
            <a:off x="3923230" y="2494799"/>
            <a:ext cx="989062" cy="178774"/>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7CB8B616-F883-4C54-A44B-DDC716F5D700}"/>
              </a:ext>
            </a:extLst>
          </p:cNvPr>
          <p:cNvSpPr/>
          <p:nvPr/>
        </p:nvSpPr>
        <p:spPr>
          <a:xfrm>
            <a:off x="5838008" y="2337107"/>
            <a:ext cx="229550" cy="307777"/>
          </a:xfrm>
          <a:prstGeom prst="rect">
            <a:avLst/>
          </a:prstGeom>
        </p:spPr>
        <p:txBody>
          <a:bodyPr wrap="none">
            <a:spAutoFit/>
          </a:bodyPr>
          <a:lstStyle/>
          <a:p>
            <a:r>
              <a:rPr lang="fr-FR">
                <a:latin typeface="Times New Roman" panose="02020603050405020304" pitchFamily="18" charset="0"/>
              </a:rPr>
              <a:t> </a:t>
            </a:r>
            <a:endParaRPr lang="fr-FR"/>
          </a:p>
        </p:txBody>
      </p:sp>
      <p:sp>
        <p:nvSpPr>
          <p:cNvPr id="40" name="Espace réservé du contenu 3">
            <a:extLst>
              <a:ext uri="{FF2B5EF4-FFF2-40B4-BE49-F238E27FC236}">
                <a16:creationId xmlns:a16="http://schemas.microsoft.com/office/drawing/2014/main" id="{9E84D098-C537-4AA0-ADF5-E7FAEF3AD672}"/>
              </a:ext>
            </a:extLst>
          </p:cNvPr>
          <p:cNvSpPr txBox="1">
            <a:spLocks/>
          </p:cNvSpPr>
          <p:nvPr/>
        </p:nvSpPr>
        <p:spPr>
          <a:xfrm>
            <a:off x="5529977" y="2923633"/>
            <a:ext cx="1301585" cy="291344"/>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Font typeface="Cambria Math" panose="02040503050406030204" pitchFamily="18" charset="0"/>
              <a:buNone/>
            </a:pPr>
            <a:r>
              <a:rPr lang="fr-FR" sz="900" dirty="0">
                <a:latin typeface="Montserrat" panose="00000500000000000000" pitchFamily="2" charset="0"/>
              </a:rPr>
              <a:t>Coordonnées Pro</a:t>
            </a:r>
          </a:p>
        </p:txBody>
      </p:sp>
      <p:sp>
        <p:nvSpPr>
          <p:cNvPr id="7" name="Accolade fermante 6">
            <a:extLst>
              <a:ext uri="{FF2B5EF4-FFF2-40B4-BE49-F238E27FC236}">
                <a16:creationId xmlns:a16="http://schemas.microsoft.com/office/drawing/2014/main" id="{D4D45F5A-417D-4036-9628-753580745983}"/>
              </a:ext>
            </a:extLst>
          </p:cNvPr>
          <p:cNvSpPr/>
          <p:nvPr/>
        </p:nvSpPr>
        <p:spPr>
          <a:xfrm>
            <a:off x="5349153" y="2611613"/>
            <a:ext cx="118353" cy="847533"/>
          </a:xfrm>
          <a:prstGeom prst="rightBrace">
            <a:avLst>
              <a:gd name="adj1" fmla="val 43109"/>
              <a:gd name="adj2" fmla="val 53220"/>
            </a:avLst>
          </a:prstGeom>
          <a:ln>
            <a:solidFill>
              <a:srgbClr val="EC183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5" name="Image 4">
            <a:extLst>
              <a:ext uri="{FF2B5EF4-FFF2-40B4-BE49-F238E27FC236}">
                <a16:creationId xmlns:a16="http://schemas.microsoft.com/office/drawing/2014/main" id="{BD6BAECB-6D06-450E-8657-30888946F937}"/>
              </a:ext>
            </a:extLst>
          </p:cNvPr>
          <p:cNvPicPr>
            <a:picLocks noChangeAspect="1"/>
          </p:cNvPicPr>
          <p:nvPr/>
        </p:nvPicPr>
        <p:blipFill rotWithShape="1">
          <a:blip r:embed="rId4"/>
          <a:srcRect/>
          <a:stretch/>
        </p:blipFill>
        <p:spPr>
          <a:xfrm>
            <a:off x="3854525" y="784149"/>
            <a:ext cx="1440786" cy="4052210"/>
          </a:xfrm>
          <a:prstGeom prst="rect">
            <a:avLst/>
          </a:prstGeom>
          <a:ln>
            <a:solidFill>
              <a:schemeClr val="bg1">
                <a:lumMod val="65000"/>
              </a:schemeClr>
            </a:solidFill>
          </a:ln>
          <a:effectLst>
            <a:outerShdw blurRad="50800" dist="38100" dir="2700000" algn="tl" rotWithShape="0">
              <a:prstClr val="black">
                <a:alpha val="40000"/>
              </a:prstClr>
            </a:outerShdw>
          </a:effectLst>
        </p:spPr>
      </p:pic>
      <p:sp>
        <p:nvSpPr>
          <p:cNvPr id="30" name="Rectangle 29">
            <a:extLst>
              <a:ext uri="{FF2B5EF4-FFF2-40B4-BE49-F238E27FC236}">
                <a16:creationId xmlns:a16="http://schemas.microsoft.com/office/drawing/2014/main" id="{74AE5FEC-4257-4F42-9D0F-7B92DE1EA942}"/>
              </a:ext>
            </a:extLst>
          </p:cNvPr>
          <p:cNvSpPr/>
          <p:nvPr/>
        </p:nvSpPr>
        <p:spPr>
          <a:xfrm>
            <a:off x="5832940" y="3780439"/>
            <a:ext cx="229550" cy="307777"/>
          </a:xfrm>
          <a:prstGeom prst="rect">
            <a:avLst/>
          </a:prstGeom>
        </p:spPr>
        <p:txBody>
          <a:bodyPr wrap="none">
            <a:spAutoFit/>
          </a:bodyPr>
          <a:lstStyle/>
          <a:p>
            <a:r>
              <a:rPr lang="fr-FR">
                <a:latin typeface="Times New Roman" panose="02020603050405020304" pitchFamily="18" charset="0"/>
              </a:rPr>
              <a:t> </a:t>
            </a:r>
            <a:endParaRPr lang="fr-FR"/>
          </a:p>
        </p:txBody>
      </p:sp>
      <p:sp>
        <p:nvSpPr>
          <p:cNvPr id="31" name="Espace réservé du contenu 3">
            <a:extLst>
              <a:ext uri="{FF2B5EF4-FFF2-40B4-BE49-F238E27FC236}">
                <a16:creationId xmlns:a16="http://schemas.microsoft.com/office/drawing/2014/main" id="{383870E0-1CF2-447D-8C5A-339EE39F0185}"/>
              </a:ext>
            </a:extLst>
          </p:cNvPr>
          <p:cNvSpPr txBox="1">
            <a:spLocks/>
          </p:cNvSpPr>
          <p:nvPr/>
        </p:nvSpPr>
        <p:spPr>
          <a:xfrm>
            <a:off x="5529977" y="4030160"/>
            <a:ext cx="1588805" cy="291344"/>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Font typeface="Cambria Math" panose="02040503050406030204" pitchFamily="18" charset="0"/>
              <a:buNone/>
            </a:pPr>
            <a:r>
              <a:rPr lang="fr-FR" sz="900" dirty="0">
                <a:latin typeface="Montserrat" panose="00000500000000000000" pitchFamily="2" charset="0"/>
              </a:rPr>
              <a:t>Coordonnées Perso</a:t>
            </a:r>
          </a:p>
        </p:txBody>
      </p:sp>
      <p:sp>
        <p:nvSpPr>
          <p:cNvPr id="33" name="Accolade fermante 32">
            <a:extLst>
              <a:ext uri="{FF2B5EF4-FFF2-40B4-BE49-F238E27FC236}">
                <a16:creationId xmlns:a16="http://schemas.microsoft.com/office/drawing/2014/main" id="{49A95E4B-F09E-460D-8B45-CBBD222B8999}"/>
              </a:ext>
            </a:extLst>
          </p:cNvPr>
          <p:cNvSpPr/>
          <p:nvPr/>
        </p:nvSpPr>
        <p:spPr>
          <a:xfrm>
            <a:off x="5334324" y="3843723"/>
            <a:ext cx="148011" cy="609582"/>
          </a:xfrm>
          <a:prstGeom prst="rightBrace">
            <a:avLst>
              <a:gd name="adj1" fmla="val 43109"/>
              <a:gd name="adj2" fmla="val 53220"/>
            </a:avLst>
          </a:prstGeom>
          <a:ln>
            <a:solidFill>
              <a:srgbClr val="EC183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6" name="Espace réservé du contenu 3">
            <a:extLst>
              <a:ext uri="{FF2B5EF4-FFF2-40B4-BE49-F238E27FC236}">
                <a16:creationId xmlns:a16="http://schemas.microsoft.com/office/drawing/2014/main" id="{CA6156CB-A43D-4C0D-94B2-270A59826AC8}"/>
              </a:ext>
            </a:extLst>
          </p:cNvPr>
          <p:cNvSpPr txBox="1">
            <a:spLocks/>
          </p:cNvSpPr>
          <p:nvPr/>
        </p:nvSpPr>
        <p:spPr>
          <a:xfrm>
            <a:off x="5529977" y="2230536"/>
            <a:ext cx="1403551" cy="210105"/>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Font typeface="Cambria Math" panose="02040503050406030204" pitchFamily="18" charset="0"/>
              <a:buNone/>
            </a:pPr>
            <a:r>
              <a:rPr lang="fr-FR" sz="900" dirty="0">
                <a:latin typeface="Montserrat" panose="00000500000000000000" pitchFamily="2" charset="0"/>
              </a:rPr>
              <a:t>Mobile sécurisé</a:t>
            </a:r>
          </a:p>
        </p:txBody>
      </p:sp>
      <p:sp>
        <p:nvSpPr>
          <p:cNvPr id="37" name="Accolade fermante 36">
            <a:extLst>
              <a:ext uri="{FF2B5EF4-FFF2-40B4-BE49-F238E27FC236}">
                <a16:creationId xmlns:a16="http://schemas.microsoft.com/office/drawing/2014/main" id="{789C44A7-6E4A-43B8-88F7-F5CBAD2DB479}"/>
              </a:ext>
            </a:extLst>
          </p:cNvPr>
          <p:cNvSpPr/>
          <p:nvPr/>
        </p:nvSpPr>
        <p:spPr>
          <a:xfrm>
            <a:off x="5342953" y="2092283"/>
            <a:ext cx="130753" cy="439604"/>
          </a:xfrm>
          <a:prstGeom prst="rightBrace">
            <a:avLst>
              <a:gd name="adj1" fmla="val 43109"/>
              <a:gd name="adj2" fmla="val 53220"/>
            </a:avLst>
          </a:prstGeom>
          <a:ln>
            <a:solidFill>
              <a:srgbClr val="EC183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5" name="ZoneTexte 34">
            <a:extLst>
              <a:ext uri="{FF2B5EF4-FFF2-40B4-BE49-F238E27FC236}">
                <a16:creationId xmlns:a16="http://schemas.microsoft.com/office/drawing/2014/main" id="{42EFD40D-ADA9-4F8F-8B10-EFCB689C88D4}"/>
              </a:ext>
            </a:extLst>
          </p:cNvPr>
          <p:cNvSpPr txBox="1"/>
          <p:nvPr/>
        </p:nvSpPr>
        <p:spPr>
          <a:xfrm>
            <a:off x="5435712" y="1657208"/>
            <a:ext cx="1328221" cy="230832"/>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900" dirty="0">
                <a:latin typeface="Montserrat" panose="00000500000000000000" pitchFamily="2" charset="0"/>
              </a:rPr>
              <a:t>*gestion de l’</a:t>
            </a:r>
            <a:r>
              <a:rPr lang="fr-FR" sz="900" dirty="0" err="1">
                <a:latin typeface="Montserrat" panose="00000500000000000000" pitchFamily="2" charset="0"/>
              </a:rPr>
              <a:t>opt’in</a:t>
            </a:r>
            <a:endParaRPr lang="fr-FR" sz="900" dirty="0">
              <a:latin typeface="Montserrat" panose="00000500000000000000" pitchFamily="2" charset="0"/>
            </a:endParaRPr>
          </a:p>
        </p:txBody>
      </p:sp>
      <p:cxnSp>
        <p:nvCxnSpPr>
          <p:cNvPr id="38" name="Connecteur droit avec flèche 5">
            <a:extLst>
              <a:ext uri="{FF2B5EF4-FFF2-40B4-BE49-F238E27FC236}">
                <a16:creationId xmlns:a16="http://schemas.microsoft.com/office/drawing/2014/main" id="{6688C0CB-24B3-4FAA-8026-2CDA876750A3}"/>
              </a:ext>
            </a:extLst>
          </p:cNvPr>
          <p:cNvCxnSpPr>
            <a:cxnSpLocks/>
          </p:cNvCxnSpPr>
          <p:nvPr/>
        </p:nvCxnSpPr>
        <p:spPr>
          <a:xfrm rot="10800000" flipV="1">
            <a:off x="5321892" y="1635365"/>
            <a:ext cx="1385885" cy="216451"/>
          </a:xfrm>
          <a:prstGeom prst="bentConnector3">
            <a:avLst>
              <a:gd name="adj1" fmla="val -270"/>
            </a:avLst>
          </a:prstGeom>
          <a:ln>
            <a:solidFill>
              <a:srgbClr val="EC183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6B026C12-0913-4422-9406-00C244D2B404}"/>
              </a:ext>
            </a:extLst>
          </p:cNvPr>
          <p:cNvSpPr/>
          <p:nvPr/>
        </p:nvSpPr>
        <p:spPr>
          <a:xfrm>
            <a:off x="2720797" y="1440567"/>
            <a:ext cx="1076818" cy="273205"/>
          </a:xfrm>
          <a:prstGeom prst="rect">
            <a:avLst/>
          </a:prstGeom>
          <a:noFill/>
          <a:ln w="9525">
            <a:solidFill>
              <a:srgbClr val="EC183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1" name="Image 40">
            <a:extLst>
              <a:ext uri="{FF2B5EF4-FFF2-40B4-BE49-F238E27FC236}">
                <a16:creationId xmlns:a16="http://schemas.microsoft.com/office/drawing/2014/main" id="{37AD27E2-3D8F-4AA5-8646-EB498496C54B}"/>
              </a:ext>
            </a:extLst>
          </p:cNvPr>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3466048" y="1571864"/>
            <a:ext cx="261379" cy="361797"/>
          </a:xfrm>
          <a:prstGeom prst="rect">
            <a:avLst/>
          </a:prstGeom>
        </p:spPr>
      </p:pic>
      <p:sp>
        <p:nvSpPr>
          <p:cNvPr id="42" name="Flèche : droite 41">
            <a:extLst>
              <a:ext uri="{FF2B5EF4-FFF2-40B4-BE49-F238E27FC236}">
                <a16:creationId xmlns:a16="http://schemas.microsoft.com/office/drawing/2014/main" id="{95198074-64CA-4BA7-BEDC-181DFD979EDB}"/>
              </a:ext>
            </a:extLst>
          </p:cNvPr>
          <p:cNvSpPr/>
          <p:nvPr/>
        </p:nvSpPr>
        <p:spPr>
          <a:xfrm>
            <a:off x="3775069" y="1508364"/>
            <a:ext cx="133350" cy="127000"/>
          </a:xfrm>
          <a:prstGeom prst="rightArrow">
            <a:avLst/>
          </a:prstGeom>
          <a:solidFill>
            <a:srgbClr val="C00000"/>
          </a:solidFill>
          <a:ln>
            <a:solidFill>
              <a:srgbClr val="EC18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9732988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44828C-8C52-4A72-A48D-81D971186955}"/>
              </a:ext>
            </a:extLst>
          </p:cNvPr>
          <p:cNvSpPr>
            <a:spLocks noGrp="1"/>
          </p:cNvSpPr>
          <p:nvPr>
            <p:ph type="title"/>
          </p:nvPr>
        </p:nvSpPr>
        <p:spPr/>
        <p:txBody>
          <a:bodyPr/>
          <a:lstStyle/>
          <a:p>
            <a:r>
              <a:rPr lang="fr-FR" sz="2000"/>
              <a:t>Gérer profil</a:t>
            </a:r>
          </a:p>
        </p:txBody>
      </p:sp>
      <p:grpSp>
        <p:nvGrpSpPr>
          <p:cNvPr id="73" name="Groupe 72">
            <a:extLst>
              <a:ext uri="{FF2B5EF4-FFF2-40B4-BE49-F238E27FC236}">
                <a16:creationId xmlns:a16="http://schemas.microsoft.com/office/drawing/2014/main" id="{CFC914A3-792F-47BF-ADE3-BA81F72BF49A}"/>
              </a:ext>
            </a:extLst>
          </p:cNvPr>
          <p:cNvGrpSpPr/>
          <p:nvPr/>
        </p:nvGrpSpPr>
        <p:grpSpPr>
          <a:xfrm>
            <a:off x="8020808" y="6206"/>
            <a:ext cx="1107695" cy="736460"/>
            <a:chOff x="4470261" y="27154"/>
            <a:chExt cx="1107695" cy="736460"/>
          </a:xfrm>
        </p:grpSpPr>
        <p:sp>
          <p:nvSpPr>
            <p:cNvPr id="74" name="ZoneTexte 73">
              <a:extLst>
                <a:ext uri="{FF2B5EF4-FFF2-40B4-BE49-F238E27FC236}">
                  <a16:creationId xmlns:a16="http://schemas.microsoft.com/office/drawing/2014/main" id="{F7A7EBD9-B005-477E-9062-4328B35EFC0D}"/>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75" name="ZoneTexte 74">
              <a:extLst>
                <a:ext uri="{FF2B5EF4-FFF2-40B4-BE49-F238E27FC236}">
                  <a16:creationId xmlns:a16="http://schemas.microsoft.com/office/drawing/2014/main" id="{D1B8560A-B792-409C-8A80-0372329D1513}"/>
                </a:ext>
              </a:extLst>
            </p:cNvPr>
            <p:cNvSpPr txBox="1"/>
            <p:nvPr/>
          </p:nvSpPr>
          <p:spPr>
            <a:xfrm rot="20426308">
              <a:off x="4788118" y="2715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pic>
        <p:nvPicPr>
          <p:cNvPr id="47" name="Image 8" descr="Une image contenant texte&#10;&#10;Description générée automatiquement">
            <a:extLst>
              <a:ext uri="{FF2B5EF4-FFF2-40B4-BE49-F238E27FC236}">
                <a16:creationId xmlns:a16="http://schemas.microsoft.com/office/drawing/2014/main" id="{DBEF5801-81A4-494E-A124-4B504B76DFD6}"/>
              </a:ext>
            </a:extLst>
          </p:cNvPr>
          <p:cNvPicPr>
            <a:picLocks noChangeAspect="1"/>
          </p:cNvPicPr>
          <p:nvPr/>
        </p:nvPicPr>
        <p:blipFill>
          <a:blip r:embed="rId2"/>
          <a:stretch>
            <a:fillRect/>
          </a:stretch>
        </p:blipFill>
        <p:spPr>
          <a:xfrm>
            <a:off x="4057485" y="1558018"/>
            <a:ext cx="4927600" cy="2425567"/>
          </a:xfrm>
          <a:prstGeom prst="rect">
            <a:avLst/>
          </a:prstGeom>
          <a:effectLst>
            <a:outerShdw blurRad="50800" dist="38100" dir="2700000" algn="tl" rotWithShape="0">
              <a:prstClr val="black">
                <a:alpha val="40000"/>
              </a:prstClr>
            </a:outerShdw>
          </a:effectLst>
        </p:spPr>
      </p:pic>
      <p:sp>
        <p:nvSpPr>
          <p:cNvPr id="48" name="ZoneTexte 47">
            <a:extLst>
              <a:ext uri="{FF2B5EF4-FFF2-40B4-BE49-F238E27FC236}">
                <a16:creationId xmlns:a16="http://schemas.microsoft.com/office/drawing/2014/main" id="{B0AD339C-2A50-4127-B79B-55D79C84D999}"/>
              </a:ext>
            </a:extLst>
          </p:cNvPr>
          <p:cNvSpPr txBox="1"/>
          <p:nvPr/>
        </p:nvSpPr>
        <p:spPr>
          <a:xfrm>
            <a:off x="2126433" y="2257847"/>
            <a:ext cx="1931052" cy="523220"/>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00" b="1">
                <a:latin typeface="Montserrat" panose="00000500000000000000" pitchFamily="2" charset="0"/>
              </a:rPr>
              <a:t>MAJCO</a:t>
            </a:r>
          </a:p>
          <a:p>
            <a:r>
              <a:rPr lang="fr-FR" sz="900">
                <a:latin typeface="Montserrat" panose="00000500000000000000" pitchFamily="2" charset="0"/>
              </a:rPr>
              <a:t>Mise à jour coordonnées (mobile sécurisé*, email, tel fixe)</a:t>
            </a:r>
          </a:p>
        </p:txBody>
      </p:sp>
      <p:pic>
        <p:nvPicPr>
          <p:cNvPr id="50" name="Image 9">
            <a:extLst>
              <a:ext uri="{FF2B5EF4-FFF2-40B4-BE49-F238E27FC236}">
                <a16:creationId xmlns:a16="http://schemas.microsoft.com/office/drawing/2014/main" id="{A391C237-A89C-4857-BC2D-73E4477DF228}"/>
              </a:ext>
            </a:extLst>
          </p:cNvPr>
          <p:cNvPicPr>
            <a:picLocks noChangeAspect="1"/>
          </p:cNvPicPr>
          <p:nvPr/>
        </p:nvPicPr>
        <p:blipFill rotWithShape="1">
          <a:blip r:embed="rId3"/>
          <a:srcRect/>
          <a:stretch/>
        </p:blipFill>
        <p:spPr>
          <a:xfrm>
            <a:off x="345575" y="928914"/>
            <a:ext cx="1491798" cy="4020186"/>
          </a:xfrm>
          <a:prstGeom prst="rect">
            <a:avLst/>
          </a:prstGeom>
          <a:ln>
            <a:solidFill>
              <a:srgbClr val="A6A6A6"/>
            </a:solidFill>
          </a:ln>
          <a:effectLst>
            <a:outerShdw blurRad="50800" dist="38100" dir="2700000" algn="tl" rotWithShape="0">
              <a:prstClr val="black">
                <a:alpha val="40000"/>
              </a:prstClr>
            </a:outerShdw>
          </a:effectLst>
        </p:spPr>
      </p:pic>
      <p:cxnSp>
        <p:nvCxnSpPr>
          <p:cNvPr id="51" name="Connecteur droit avec flèche 12">
            <a:extLst>
              <a:ext uri="{FF2B5EF4-FFF2-40B4-BE49-F238E27FC236}">
                <a16:creationId xmlns:a16="http://schemas.microsoft.com/office/drawing/2014/main" id="{6C7690DF-D1C4-4B40-84A0-D93A22CC4815}"/>
              </a:ext>
            </a:extLst>
          </p:cNvPr>
          <p:cNvCxnSpPr>
            <a:cxnSpLocks/>
          </p:cNvCxnSpPr>
          <p:nvPr/>
        </p:nvCxnSpPr>
        <p:spPr>
          <a:xfrm>
            <a:off x="1965960" y="2728952"/>
            <a:ext cx="3273697" cy="1"/>
          </a:xfrm>
          <a:prstGeom prst="bentConnector3">
            <a:avLst>
              <a:gd name="adj1" fmla="val 50000"/>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41C14704-514E-4023-8D56-F83BDB60CD61}"/>
              </a:ext>
            </a:extLst>
          </p:cNvPr>
          <p:cNvSpPr/>
          <p:nvPr/>
        </p:nvSpPr>
        <p:spPr>
          <a:xfrm>
            <a:off x="270966" y="2170416"/>
            <a:ext cx="1634309" cy="2061840"/>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3" name="Connecteur droit avec flèche 5">
            <a:extLst>
              <a:ext uri="{FF2B5EF4-FFF2-40B4-BE49-F238E27FC236}">
                <a16:creationId xmlns:a16="http://schemas.microsoft.com/office/drawing/2014/main" id="{8C16043C-2694-48B4-BB39-3A2E20375E4C}"/>
              </a:ext>
            </a:extLst>
          </p:cNvPr>
          <p:cNvCxnSpPr>
            <a:cxnSpLocks/>
          </p:cNvCxnSpPr>
          <p:nvPr/>
        </p:nvCxnSpPr>
        <p:spPr>
          <a:xfrm rot="10800000" flipV="1">
            <a:off x="1965960" y="1099260"/>
            <a:ext cx="472440" cy="334974"/>
          </a:xfrm>
          <a:prstGeom prst="bentConnector3">
            <a:avLst>
              <a:gd name="adj1" fmla="val 0"/>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4" name="Espace réservé du contenu 3">
            <a:extLst>
              <a:ext uri="{FF2B5EF4-FFF2-40B4-BE49-F238E27FC236}">
                <a16:creationId xmlns:a16="http://schemas.microsoft.com/office/drawing/2014/main" id="{6E23323E-D5B0-43D7-BF72-6AB728D1BC17}"/>
              </a:ext>
            </a:extLst>
          </p:cNvPr>
          <p:cNvSpPr txBox="1">
            <a:spLocks/>
          </p:cNvSpPr>
          <p:nvPr/>
        </p:nvSpPr>
        <p:spPr>
          <a:xfrm>
            <a:off x="2380361" y="1112265"/>
            <a:ext cx="1935232" cy="274320"/>
          </a:xfrm>
          <a:prstGeom prst="rect">
            <a:avLst/>
          </a:prstGeom>
        </p:spPr>
        <p:txBody>
          <a:bodyPr vert="horz" lIns="91440" tIns="45720" rIns="91440" bIns="45720" rtlCol="0">
            <a:noAutofit/>
          </a:bodyPr>
          <a:lstStyle>
            <a:defPPr marR="0" lvl="0" algn="l" rtl="0">
              <a:lnSpc>
                <a:spcPct val="100000"/>
              </a:lnSpc>
              <a:spcBef>
                <a:spcPts val="0"/>
              </a:spcBef>
              <a:spcAft>
                <a:spcPts val="0"/>
              </a:spcAft>
            </a:defPPr>
            <a:lvl1pPr marL="266700" marR="0" lvl="0" indent="-266700" algn="l" rtl="0" eaLnBrk="1" hangingPunct="1">
              <a:lnSpc>
                <a:spcPct val="100000"/>
              </a:lnSpc>
              <a:spcBef>
                <a:spcPts val="0"/>
              </a:spcBef>
              <a:spcAft>
                <a:spcPts val="0"/>
              </a:spcAft>
              <a:buClr>
                <a:srgbClr val="B24388"/>
              </a:buClr>
              <a:buFont typeface="Cambria Math" panose="02040503050406030204" pitchFamily="18" charset="0"/>
              <a:buChar char="ʘ"/>
              <a:defRPr sz="2000" b="0" i="0" u="none" strike="noStrike" cap="none">
                <a:solidFill>
                  <a:srgbClr val="000000"/>
                </a:solidFill>
                <a:latin typeface="+mn-lt"/>
                <a:ea typeface="Arial"/>
                <a:cs typeface="Arial"/>
                <a:sym typeface="Arial"/>
              </a:defRPr>
            </a:lvl1pPr>
            <a:lvl2pPr marL="541338" marR="0" lvl="1" indent="-204788" algn="l" rtl="0" eaLnBrk="1" hangingPunct="1">
              <a:lnSpc>
                <a:spcPct val="100000"/>
              </a:lnSpc>
              <a:spcBef>
                <a:spcPts val="0"/>
              </a:spcBef>
              <a:spcAft>
                <a:spcPts val="0"/>
              </a:spcAft>
              <a:buClr>
                <a:schemeClr val="accent1"/>
              </a:buClr>
              <a:buFont typeface="Symbol" panose="05050102010706020507" pitchFamily="18" charset="2"/>
              <a:buChar char="·"/>
              <a:defRPr sz="1800" b="0" i="0" u="none" strike="noStrike" cap="none">
                <a:solidFill>
                  <a:srgbClr val="000000"/>
                </a:solidFill>
                <a:latin typeface="+mn-lt"/>
                <a:ea typeface="Arial"/>
                <a:cs typeface="Arial"/>
                <a:sym typeface="Arial"/>
              </a:defRPr>
            </a:lvl2pPr>
            <a:lvl3pPr marL="808038" marR="0" lvl="2" indent="-198438" algn="l" rtl="0" eaLnBrk="1" hangingPunct="1">
              <a:lnSpc>
                <a:spcPct val="100000"/>
              </a:lnSpc>
              <a:spcBef>
                <a:spcPts val="0"/>
              </a:spcBef>
              <a:spcAft>
                <a:spcPts val="0"/>
              </a:spcAft>
              <a:buClr>
                <a:srgbClr val="EC624A"/>
              </a:buClr>
              <a:buFont typeface="Courier New" panose="02070309020205020404" pitchFamily="49" charset="0"/>
              <a:buChar char="o"/>
              <a:defRPr sz="1600" b="0" i="0" u="none" strike="noStrike" cap="none">
                <a:solidFill>
                  <a:srgbClr val="000000"/>
                </a:solidFill>
                <a:latin typeface="+mn-lt"/>
                <a:ea typeface="Arial"/>
                <a:cs typeface="Arial"/>
                <a:sym typeface="Arial"/>
              </a:defRPr>
            </a:lvl3pPr>
            <a:lvl4pPr marL="1165225" marR="0" lvl="3" indent="-196850" algn="l" rtl="0" eaLnBrk="1" hangingPunct="1">
              <a:lnSpc>
                <a:spcPct val="100000"/>
              </a:lnSpc>
              <a:spcBef>
                <a:spcPts val="0"/>
              </a:spcBef>
              <a:spcAft>
                <a:spcPts val="0"/>
              </a:spcAft>
              <a:buClr>
                <a:schemeClr val="accent2"/>
              </a:buClr>
              <a:buFont typeface="Arial" panose="020B0604020202020204" pitchFamily="34" charset="0"/>
              <a:buChar char="•"/>
              <a:defRPr sz="1400"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buNone/>
            </a:pPr>
            <a:r>
              <a:rPr lang="fr-FR" sz="1000" b="1">
                <a:latin typeface="Montserrat" panose="00000500000000000000" pitchFamily="2" charset="0"/>
              </a:rPr>
              <a:t>UTILISATEUR CONNECTÉ</a:t>
            </a:r>
          </a:p>
        </p:txBody>
      </p:sp>
      <p:pic>
        <p:nvPicPr>
          <p:cNvPr id="55" name="Image 54">
            <a:extLst>
              <a:ext uri="{FF2B5EF4-FFF2-40B4-BE49-F238E27FC236}">
                <a16:creationId xmlns:a16="http://schemas.microsoft.com/office/drawing/2014/main" id="{193BD83C-E6BF-416F-8CB7-9B36C9F74F0B}"/>
              </a:ext>
            </a:extLst>
          </p:cNvPr>
          <p:cNvPicPr>
            <a:picLocks noChangeAspect="1"/>
          </p:cNvPicPr>
          <p:nvPr/>
        </p:nvPicPr>
        <p:blipFill rotWithShape="1">
          <a:blip r:embed="rId4"/>
          <a:srcRect l="10097"/>
          <a:stretch/>
        </p:blipFill>
        <p:spPr>
          <a:xfrm>
            <a:off x="6748628" y="3033210"/>
            <a:ext cx="2216023" cy="1281614"/>
          </a:xfrm>
          <a:prstGeom prst="rect">
            <a:avLst/>
          </a:prstGeom>
          <a:ln>
            <a:solidFill>
              <a:srgbClr val="A6A6A6"/>
            </a:solidFill>
          </a:ln>
          <a:effectLst>
            <a:outerShdw blurRad="50800" dist="38100" dir="2700000" algn="tl" rotWithShape="0">
              <a:prstClr val="black">
                <a:alpha val="40000"/>
              </a:prstClr>
            </a:outerShdw>
          </a:effectLst>
        </p:spPr>
      </p:pic>
      <p:sp>
        <p:nvSpPr>
          <p:cNvPr id="56" name="Rectangle 55">
            <a:extLst>
              <a:ext uri="{FF2B5EF4-FFF2-40B4-BE49-F238E27FC236}">
                <a16:creationId xmlns:a16="http://schemas.microsoft.com/office/drawing/2014/main" id="{A4F30EB1-6BB4-4534-95AA-D9D7C42A99F4}"/>
              </a:ext>
            </a:extLst>
          </p:cNvPr>
          <p:cNvSpPr/>
          <p:nvPr/>
        </p:nvSpPr>
        <p:spPr>
          <a:xfrm>
            <a:off x="464457" y="1241802"/>
            <a:ext cx="1444172" cy="478142"/>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7" name="Groupe 56">
            <a:extLst>
              <a:ext uri="{FF2B5EF4-FFF2-40B4-BE49-F238E27FC236}">
                <a16:creationId xmlns:a16="http://schemas.microsoft.com/office/drawing/2014/main" id="{5760D2F2-B07B-4F94-BB17-559BD8EEA67F}"/>
              </a:ext>
            </a:extLst>
          </p:cNvPr>
          <p:cNvGrpSpPr/>
          <p:nvPr/>
        </p:nvGrpSpPr>
        <p:grpSpPr>
          <a:xfrm>
            <a:off x="6716606" y="4397139"/>
            <a:ext cx="2415385" cy="746358"/>
            <a:chOff x="730747" y="3929455"/>
            <a:chExt cx="2554170" cy="799641"/>
          </a:xfrm>
          <a:solidFill>
            <a:schemeClr val="bg1"/>
          </a:solidFill>
        </p:grpSpPr>
        <p:sp>
          <p:nvSpPr>
            <p:cNvPr id="58" name="ZoneTexte 57">
              <a:extLst>
                <a:ext uri="{FF2B5EF4-FFF2-40B4-BE49-F238E27FC236}">
                  <a16:creationId xmlns:a16="http://schemas.microsoft.com/office/drawing/2014/main" id="{B7E711C7-CE30-4E4F-A77D-B81D7DD7EB39}"/>
                </a:ext>
              </a:extLst>
            </p:cNvPr>
            <p:cNvSpPr txBox="1"/>
            <p:nvPr/>
          </p:nvSpPr>
          <p:spPr>
            <a:xfrm>
              <a:off x="1223152" y="3929455"/>
              <a:ext cx="2061765" cy="799641"/>
            </a:xfrm>
            <a:prstGeom prst="rect">
              <a:avLst/>
            </a:prstGeom>
            <a:grpFill/>
          </p:spPr>
          <p:txBody>
            <a:bodyPr wrap="square" lIns="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50" b="1">
                  <a:latin typeface="Montserrat"/>
                </a:rPr>
                <a:t>SECURITE</a:t>
              </a:r>
            </a:p>
            <a:p>
              <a:r>
                <a:rPr lang="fr-FR" sz="800">
                  <a:latin typeface="Montserrat"/>
                </a:rPr>
                <a:t>Authentification Forte requise pour opération sensible mise à jour  mobile sécurisé/email : Sécur’Pass  ou OTP SMS</a:t>
              </a:r>
            </a:p>
          </p:txBody>
        </p:sp>
        <p:grpSp>
          <p:nvGrpSpPr>
            <p:cNvPr id="59" name="Groupe 58">
              <a:extLst>
                <a:ext uri="{FF2B5EF4-FFF2-40B4-BE49-F238E27FC236}">
                  <a16:creationId xmlns:a16="http://schemas.microsoft.com/office/drawing/2014/main" id="{735BCB58-6F44-473E-A4D1-A755F976141D}"/>
                </a:ext>
              </a:extLst>
            </p:cNvPr>
            <p:cNvGrpSpPr>
              <a:grpSpLocks noChangeAspect="1"/>
            </p:cNvGrpSpPr>
            <p:nvPr/>
          </p:nvGrpSpPr>
          <p:grpSpPr>
            <a:xfrm>
              <a:off x="730747" y="4001902"/>
              <a:ext cx="414816" cy="414584"/>
              <a:chOff x="2163819" y="1040542"/>
              <a:chExt cx="610741" cy="594122"/>
            </a:xfrm>
            <a:grpFill/>
          </p:grpSpPr>
          <p:grpSp>
            <p:nvGrpSpPr>
              <p:cNvPr id="60" name="Groupe 59">
                <a:extLst>
                  <a:ext uri="{FF2B5EF4-FFF2-40B4-BE49-F238E27FC236}">
                    <a16:creationId xmlns:a16="http://schemas.microsoft.com/office/drawing/2014/main" id="{A51DF8BD-9FFB-484F-AC83-E2018F5D1B12}"/>
                  </a:ext>
                </a:extLst>
              </p:cNvPr>
              <p:cNvGrpSpPr>
                <a:grpSpLocks noChangeAspect="1"/>
              </p:cNvGrpSpPr>
              <p:nvPr/>
            </p:nvGrpSpPr>
            <p:grpSpPr>
              <a:xfrm>
                <a:off x="2163819" y="1040542"/>
                <a:ext cx="610741" cy="594122"/>
                <a:chOff x="542925" y="1350963"/>
                <a:chExt cx="466725" cy="454024"/>
              </a:xfrm>
              <a:grpFill/>
            </p:grpSpPr>
            <p:grpSp>
              <p:nvGrpSpPr>
                <p:cNvPr id="65" name="Groupe 64">
                  <a:extLst>
                    <a:ext uri="{FF2B5EF4-FFF2-40B4-BE49-F238E27FC236}">
                      <a16:creationId xmlns:a16="http://schemas.microsoft.com/office/drawing/2014/main" id="{D1E8E71E-4ED0-478D-ABE9-B82C79BEEB20}"/>
                    </a:ext>
                  </a:extLst>
                </p:cNvPr>
                <p:cNvGrpSpPr/>
                <p:nvPr/>
              </p:nvGrpSpPr>
              <p:grpSpPr>
                <a:xfrm>
                  <a:off x="598488" y="1350963"/>
                  <a:ext cx="411162" cy="454024"/>
                  <a:chOff x="598488" y="1350963"/>
                  <a:chExt cx="411162" cy="454024"/>
                </a:xfrm>
                <a:grpFill/>
              </p:grpSpPr>
              <p:sp>
                <p:nvSpPr>
                  <p:cNvPr id="70" name="Line 24">
                    <a:extLst>
                      <a:ext uri="{FF2B5EF4-FFF2-40B4-BE49-F238E27FC236}">
                        <a16:creationId xmlns:a16="http://schemas.microsoft.com/office/drawing/2014/main" id="{D5287BCC-01C4-4E16-98FB-813A368B438F}"/>
                      </a:ext>
                    </a:extLst>
                  </p:cNvPr>
                  <p:cNvSpPr>
                    <a:spLocks noChangeShapeType="1"/>
                  </p:cNvSpPr>
                  <p:nvPr/>
                </p:nvSpPr>
                <p:spPr bwMode="auto">
                  <a:xfrm flipH="1">
                    <a:off x="969963" y="1393825"/>
                    <a:ext cx="33338" cy="22225"/>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1" name="Line 25">
                    <a:extLst>
                      <a:ext uri="{FF2B5EF4-FFF2-40B4-BE49-F238E27FC236}">
                        <a16:creationId xmlns:a16="http://schemas.microsoft.com/office/drawing/2014/main" id="{30346F40-8F14-46CD-A2D9-EE94B695E931}"/>
                      </a:ext>
                    </a:extLst>
                  </p:cNvPr>
                  <p:cNvSpPr>
                    <a:spLocks noChangeShapeType="1"/>
                  </p:cNvSpPr>
                  <p:nvPr/>
                </p:nvSpPr>
                <p:spPr bwMode="auto">
                  <a:xfrm flipH="1">
                    <a:off x="938213" y="1350963"/>
                    <a:ext cx="14288" cy="28575"/>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2" name="Line 26">
                    <a:extLst>
                      <a:ext uri="{FF2B5EF4-FFF2-40B4-BE49-F238E27FC236}">
                        <a16:creationId xmlns:a16="http://schemas.microsoft.com/office/drawing/2014/main" id="{E0D3324B-5B9F-4006-ADE1-F4086A01D255}"/>
                      </a:ext>
                    </a:extLst>
                  </p:cNvPr>
                  <p:cNvSpPr>
                    <a:spLocks noChangeShapeType="1"/>
                  </p:cNvSpPr>
                  <p:nvPr/>
                </p:nvSpPr>
                <p:spPr bwMode="auto">
                  <a:xfrm flipH="1">
                    <a:off x="987425" y="1462088"/>
                    <a:ext cx="22225" cy="0"/>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6" name="Freeform 27">
                    <a:extLst>
                      <a:ext uri="{FF2B5EF4-FFF2-40B4-BE49-F238E27FC236}">
                        <a16:creationId xmlns:a16="http://schemas.microsoft.com/office/drawing/2014/main" id="{B774ADF1-2E91-4D49-AE63-E0AA8BF06315}"/>
                      </a:ext>
                    </a:extLst>
                  </p:cNvPr>
                  <p:cNvSpPr>
                    <a:spLocks/>
                  </p:cNvSpPr>
                  <p:nvPr/>
                </p:nvSpPr>
                <p:spPr bwMode="auto">
                  <a:xfrm>
                    <a:off x="598488" y="1577975"/>
                    <a:ext cx="215900" cy="227012"/>
                  </a:xfrm>
                  <a:custGeom>
                    <a:avLst/>
                    <a:gdLst>
                      <a:gd name="T0" fmla="*/ 122 w 122"/>
                      <a:gd name="T1" fmla="*/ 85 h 123"/>
                      <a:gd name="T2" fmla="*/ 108 w 122"/>
                      <a:gd name="T3" fmla="*/ 115 h 123"/>
                      <a:gd name="T4" fmla="*/ 93 w 122"/>
                      <a:gd name="T5" fmla="*/ 120 h 123"/>
                      <a:gd name="T6" fmla="*/ 8 w 122"/>
                      <a:gd name="T7" fmla="*/ 81 h 123"/>
                      <a:gd name="T8" fmla="*/ 3 w 122"/>
                      <a:gd name="T9" fmla="*/ 67 h 123"/>
                      <a:gd name="T10" fmla="*/ 33 w 122"/>
                      <a:gd name="T11" fmla="*/ 0 h 123"/>
                    </a:gdLst>
                    <a:ahLst/>
                    <a:cxnLst>
                      <a:cxn ang="0">
                        <a:pos x="T0" y="T1"/>
                      </a:cxn>
                      <a:cxn ang="0">
                        <a:pos x="T2" y="T3"/>
                      </a:cxn>
                      <a:cxn ang="0">
                        <a:pos x="T4" y="T5"/>
                      </a:cxn>
                      <a:cxn ang="0">
                        <a:pos x="T6" y="T7"/>
                      </a:cxn>
                      <a:cxn ang="0">
                        <a:pos x="T8" y="T9"/>
                      </a:cxn>
                      <a:cxn ang="0">
                        <a:pos x="T10" y="T11"/>
                      </a:cxn>
                    </a:cxnLst>
                    <a:rect l="0" t="0" r="r" b="b"/>
                    <a:pathLst>
                      <a:path w="122" h="123">
                        <a:moveTo>
                          <a:pt x="122" y="85"/>
                        </a:moveTo>
                        <a:cubicBezTo>
                          <a:pt x="108" y="115"/>
                          <a:pt x="108" y="115"/>
                          <a:pt x="108" y="115"/>
                        </a:cubicBezTo>
                        <a:cubicBezTo>
                          <a:pt x="105" y="120"/>
                          <a:pt x="99" y="123"/>
                          <a:pt x="93" y="120"/>
                        </a:cubicBezTo>
                        <a:cubicBezTo>
                          <a:pt x="8" y="81"/>
                          <a:pt x="8" y="81"/>
                          <a:pt x="8" y="81"/>
                        </a:cubicBezTo>
                        <a:cubicBezTo>
                          <a:pt x="3" y="79"/>
                          <a:pt x="0" y="72"/>
                          <a:pt x="3" y="67"/>
                        </a:cubicBezTo>
                        <a:cubicBezTo>
                          <a:pt x="33" y="0"/>
                          <a:pt x="33" y="0"/>
                          <a:pt x="33" y="0"/>
                        </a:cubicBezTo>
                      </a:path>
                    </a:pathLst>
                  </a:cu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7" name="Freeform 28">
                    <a:extLst>
                      <a:ext uri="{FF2B5EF4-FFF2-40B4-BE49-F238E27FC236}">
                        <a16:creationId xmlns:a16="http://schemas.microsoft.com/office/drawing/2014/main" id="{B37351A2-7BDF-4259-B049-7A733693267D}"/>
                      </a:ext>
                    </a:extLst>
                  </p:cNvPr>
                  <p:cNvSpPr>
                    <a:spLocks/>
                  </p:cNvSpPr>
                  <p:nvPr/>
                </p:nvSpPr>
                <p:spPr bwMode="auto">
                  <a:xfrm>
                    <a:off x="688975" y="1355725"/>
                    <a:ext cx="249238" cy="357187"/>
                  </a:xfrm>
                  <a:custGeom>
                    <a:avLst/>
                    <a:gdLst>
                      <a:gd name="T0" fmla="*/ 0 w 141"/>
                      <a:gd name="T1" fmla="*/ 84 h 193"/>
                      <a:gd name="T2" fmla="*/ 34 w 141"/>
                      <a:gd name="T3" fmla="*/ 8 h 193"/>
                      <a:gd name="T4" fmla="*/ 48 w 141"/>
                      <a:gd name="T5" fmla="*/ 3 h 193"/>
                      <a:gd name="T6" fmla="*/ 133 w 141"/>
                      <a:gd name="T7" fmla="*/ 42 h 193"/>
                      <a:gd name="T8" fmla="*/ 139 w 141"/>
                      <a:gd name="T9" fmla="*/ 56 h 193"/>
                      <a:gd name="T10" fmla="*/ 76 w 141"/>
                      <a:gd name="T11" fmla="*/ 193 h 193"/>
                    </a:gdLst>
                    <a:ahLst/>
                    <a:cxnLst>
                      <a:cxn ang="0">
                        <a:pos x="T0" y="T1"/>
                      </a:cxn>
                      <a:cxn ang="0">
                        <a:pos x="T2" y="T3"/>
                      </a:cxn>
                      <a:cxn ang="0">
                        <a:pos x="T4" y="T5"/>
                      </a:cxn>
                      <a:cxn ang="0">
                        <a:pos x="T6" y="T7"/>
                      </a:cxn>
                      <a:cxn ang="0">
                        <a:pos x="T8" y="T9"/>
                      </a:cxn>
                      <a:cxn ang="0">
                        <a:pos x="T10" y="T11"/>
                      </a:cxn>
                    </a:cxnLst>
                    <a:rect l="0" t="0" r="r" b="b"/>
                    <a:pathLst>
                      <a:path w="141" h="193">
                        <a:moveTo>
                          <a:pt x="0" y="84"/>
                        </a:moveTo>
                        <a:cubicBezTo>
                          <a:pt x="34" y="8"/>
                          <a:pt x="34" y="8"/>
                          <a:pt x="34" y="8"/>
                        </a:cubicBezTo>
                        <a:cubicBezTo>
                          <a:pt x="36" y="3"/>
                          <a:pt x="43" y="0"/>
                          <a:pt x="48" y="3"/>
                        </a:cubicBezTo>
                        <a:cubicBezTo>
                          <a:pt x="133" y="42"/>
                          <a:pt x="133" y="42"/>
                          <a:pt x="133" y="42"/>
                        </a:cubicBezTo>
                        <a:cubicBezTo>
                          <a:pt x="139" y="44"/>
                          <a:pt x="141" y="51"/>
                          <a:pt x="139" y="56"/>
                        </a:cubicBezTo>
                        <a:cubicBezTo>
                          <a:pt x="76" y="193"/>
                          <a:pt x="76" y="193"/>
                          <a:pt x="76" y="193"/>
                        </a:cubicBezTo>
                      </a:path>
                    </a:pathLst>
                  </a:cu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8" name="Line 29">
                    <a:extLst>
                      <a:ext uri="{FF2B5EF4-FFF2-40B4-BE49-F238E27FC236}">
                        <a16:creationId xmlns:a16="http://schemas.microsoft.com/office/drawing/2014/main" id="{5C9B272C-8D78-4D7F-81E4-DF2FA3532C3B}"/>
                      </a:ext>
                    </a:extLst>
                  </p:cNvPr>
                  <p:cNvSpPr>
                    <a:spLocks noChangeShapeType="1"/>
                  </p:cNvSpPr>
                  <p:nvPr/>
                </p:nvSpPr>
                <p:spPr bwMode="auto">
                  <a:xfrm>
                    <a:off x="828675" y="1411288"/>
                    <a:ext cx="30163" cy="12700"/>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79" name="Line 30">
                    <a:extLst>
                      <a:ext uri="{FF2B5EF4-FFF2-40B4-BE49-F238E27FC236}">
                        <a16:creationId xmlns:a16="http://schemas.microsoft.com/office/drawing/2014/main" id="{CD6B0415-5DA1-42BB-A48B-D024E6D059BC}"/>
                      </a:ext>
                    </a:extLst>
                  </p:cNvPr>
                  <p:cNvSpPr>
                    <a:spLocks noChangeShapeType="1"/>
                  </p:cNvSpPr>
                  <p:nvPr/>
                </p:nvSpPr>
                <p:spPr bwMode="auto">
                  <a:xfrm flipH="1" flipV="1">
                    <a:off x="809625" y="1401763"/>
                    <a:ext cx="6350" cy="1587"/>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80" name="Line 31">
                    <a:extLst>
                      <a:ext uri="{FF2B5EF4-FFF2-40B4-BE49-F238E27FC236}">
                        <a16:creationId xmlns:a16="http://schemas.microsoft.com/office/drawing/2014/main" id="{9AEEB132-ACB9-469B-816D-27C8C75168E7}"/>
                      </a:ext>
                    </a:extLst>
                  </p:cNvPr>
                  <p:cNvSpPr>
                    <a:spLocks noChangeShapeType="1"/>
                  </p:cNvSpPr>
                  <p:nvPr/>
                </p:nvSpPr>
                <p:spPr bwMode="auto">
                  <a:xfrm>
                    <a:off x="741363" y="1387475"/>
                    <a:ext cx="163513" cy="79375"/>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81" name="Line 32">
                    <a:extLst>
                      <a:ext uri="{FF2B5EF4-FFF2-40B4-BE49-F238E27FC236}">
                        <a16:creationId xmlns:a16="http://schemas.microsoft.com/office/drawing/2014/main" id="{8166EC7D-8A6D-4CCC-93F3-42CAF70AAF2C}"/>
                      </a:ext>
                    </a:extLst>
                  </p:cNvPr>
                  <p:cNvSpPr>
                    <a:spLocks noChangeShapeType="1"/>
                  </p:cNvSpPr>
                  <p:nvPr/>
                </p:nvSpPr>
                <p:spPr bwMode="auto">
                  <a:xfrm flipH="1" flipV="1">
                    <a:off x="641350" y="1673225"/>
                    <a:ext cx="161925" cy="80962"/>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82" name="Freeform 33">
                    <a:extLst>
                      <a:ext uri="{FF2B5EF4-FFF2-40B4-BE49-F238E27FC236}">
                        <a16:creationId xmlns:a16="http://schemas.microsoft.com/office/drawing/2014/main" id="{CE0F4487-4E12-4B79-9E95-E684A868983F}"/>
                      </a:ext>
                    </a:extLst>
                  </p:cNvPr>
                  <p:cNvSpPr>
                    <a:spLocks/>
                  </p:cNvSpPr>
                  <p:nvPr/>
                </p:nvSpPr>
                <p:spPr bwMode="auto">
                  <a:xfrm>
                    <a:off x="679450" y="1716088"/>
                    <a:ext cx="36513" cy="38100"/>
                  </a:xfrm>
                  <a:custGeom>
                    <a:avLst/>
                    <a:gdLst>
                      <a:gd name="T0" fmla="*/ 18 w 20"/>
                      <a:gd name="T1" fmla="*/ 14 h 20"/>
                      <a:gd name="T2" fmla="*/ 7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7" y="18"/>
                        </a:cubicBezTo>
                        <a:cubicBezTo>
                          <a:pt x="2" y="16"/>
                          <a:pt x="0" y="11"/>
                          <a:pt x="2" y="6"/>
                        </a:cubicBezTo>
                        <a:cubicBezTo>
                          <a:pt x="4" y="2"/>
                          <a:pt x="10" y="0"/>
                          <a:pt x="14" y="2"/>
                        </a:cubicBezTo>
                        <a:cubicBezTo>
                          <a:pt x="18" y="4"/>
                          <a:pt x="20" y="9"/>
                          <a:pt x="18" y="14"/>
                        </a:cubicBezTo>
                        <a:close/>
                      </a:path>
                    </a:pathLst>
                  </a:cu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87" name="Line 34">
                    <a:extLst>
                      <a:ext uri="{FF2B5EF4-FFF2-40B4-BE49-F238E27FC236}">
                        <a16:creationId xmlns:a16="http://schemas.microsoft.com/office/drawing/2014/main" id="{21E9AACC-3212-40C4-A331-2F8936F82DAC}"/>
                      </a:ext>
                    </a:extLst>
                  </p:cNvPr>
                  <p:cNvSpPr>
                    <a:spLocks noChangeShapeType="1"/>
                  </p:cNvSpPr>
                  <p:nvPr/>
                </p:nvSpPr>
                <p:spPr bwMode="auto">
                  <a:xfrm flipH="1">
                    <a:off x="665163" y="1514475"/>
                    <a:ext cx="196850" cy="106362"/>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88" name="Line 35">
                    <a:extLst>
                      <a:ext uri="{FF2B5EF4-FFF2-40B4-BE49-F238E27FC236}">
                        <a16:creationId xmlns:a16="http://schemas.microsoft.com/office/drawing/2014/main" id="{BCE699ED-4F32-4184-B9FE-D0079781B260}"/>
                      </a:ext>
                    </a:extLst>
                  </p:cNvPr>
                  <p:cNvSpPr>
                    <a:spLocks noChangeShapeType="1"/>
                  </p:cNvSpPr>
                  <p:nvPr/>
                </p:nvSpPr>
                <p:spPr bwMode="auto">
                  <a:xfrm flipH="1">
                    <a:off x="706438" y="1593850"/>
                    <a:ext cx="69850" cy="38100"/>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89" name="Line 36">
                    <a:extLst>
                      <a:ext uri="{FF2B5EF4-FFF2-40B4-BE49-F238E27FC236}">
                        <a16:creationId xmlns:a16="http://schemas.microsoft.com/office/drawing/2014/main" id="{39F281F3-95E6-429F-80A9-F14B9A7AB5CD}"/>
                      </a:ext>
                    </a:extLst>
                  </p:cNvPr>
                  <p:cNvSpPr>
                    <a:spLocks noChangeShapeType="1"/>
                  </p:cNvSpPr>
                  <p:nvPr/>
                </p:nvSpPr>
                <p:spPr bwMode="auto">
                  <a:xfrm flipH="1">
                    <a:off x="803275" y="1568450"/>
                    <a:ext cx="22225" cy="11112"/>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nvGrpSpPr>
                <p:cNvPr id="66" name="Groupe 65">
                  <a:extLst>
                    <a:ext uri="{FF2B5EF4-FFF2-40B4-BE49-F238E27FC236}">
                      <a16:creationId xmlns:a16="http://schemas.microsoft.com/office/drawing/2014/main" id="{E64B59C7-2BE1-4DD6-BE98-CE447ABC9094}"/>
                    </a:ext>
                  </a:extLst>
                </p:cNvPr>
                <p:cNvGrpSpPr/>
                <p:nvPr/>
              </p:nvGrpSpPr>
              <p:grpSpPr>
                <a:xfrm>
                  <a:off x="542925" y="1504950"/>
                  <a:ext cx="206376" cy="244475"/>
                  <a:chOff x="542925" y="1504950"/>
                  <a:chExt cx="206376" cy="244475"/>
                </a:xfrm>
                <a:grpFill/>
              </p:grpSpPr>
              <p:sp>
                <p:nvSpPr>
                  <p:cNvPr id="67" name="Freeform 37">
                    <a:extLst>
                      <a:ext uri="{FF2B5EF4-FFF2-40B4-BE49-F238E27FC236}">
                        <a16:creationId xmlns:a16="http://schemas.microsoft.com/office/drawing/2014/main" id="{DC6B594E-0497-444F-A2AA-13D793310E5D}"/>
                      </a:ext>
                    </a:extLst>
                  </p:cNvPr>
                  <p:cNvSpPr>
                    <a:spLocks/>
                  </p:cNvSpPr>
                  <p:nvPr/>
                </p:nvSpPr>
                <p:spPr bwMode="auto">
                  <a:xfrm>
                    <a:off x="573088" y="1504950"/>
                    <a:ext cx="176213" cy="139700"/>
                  </a:xfrm>
                  <a:custGeom>
                    <a:avLst/>
                    <a:gdLst>
                      <a:gd name="T0" fmla="*/ 0 w 99"/>
                      <a:gd name="T1" fmla="*/ 75 h 75"/>
                      <a:gd name="T2" fmla="*/ 23 w 99"/>
                      <a:gd name="T3" fmla="*/ 20 h 75"/>
                      <a:gd name="T4" fmla="*/ 59 w 99"/>
                      <a:gd name="T5" fmla="*/ 0 h 75"/>
                      <a:gd name="T6" fmla="*/ 99 w 99"/>
                      <a:gd name="T7" fmla="*/ 22 h 75"/>
                      <a:gd name="T8" fmla="*/ 45 w 99"/>
                      <a:gd name="T9" fmla="*/ 29 h 75"/>
                    </a:gdLst>
                    <a:ahLst/>
                    <a:cxnLst>
                      <a:cxn ang="0">
                        <a:pos x="T0" y="T1"/>
                      </a:cxn>
                      <a:cxn ang="0">
                        <a:pos x="T2" y="T3"/>
                      </a:cxn>
                      <a:cxn ang="0">
                        <a:pos x="T4" y="T5"/>
                      </a:cxn>
                      <a:cxn ang="0">
                        <a:pos x="T6" y="T7"/>
                      </a:cxn>
                      <a:cxn ang="0">
                        <a:pos x="T8" y="T9"/>
                      </a:cxn>
                    </a:cxnLst>
                    <a:rect l="0" t="0" r="r" b="b"/>
                    <a:pathLst>
                      <a:path w="99" h="75">
                        <a:moveTo>
                          <a:pt x="0" y="75"/>
                        </a:moveTo>
                        <a:cubicBezTo>
                          <a:pt x="23" y="20"/>
                          <a:pt x="23" y="20"/>
                          <a:pt x="23" y="20"/>
                        </a:cubicBezTo>
                        <a:cubicBezTo>
                          <a:pt x="59" y="0"/>
                          <a:pt x="59" y="0"/>
                          <a:pt x="59" y="0"/>
                        </a:cubicBezTo>
                        <a:cubicBezTo>
                          <a:pt x="99" y="22"/>
                          <a:pt x="99" y="22"/>
                          <a:pt x="99" y="22"/>
                        </a:cubicBezTo>
                        <a:cubicBezTo>
                          <a:pt x="99" y="22"/>
                          <a:pt x="85" y="48"/>
                          <a:pt x="45" y="29"/>
                        </a:cubicBezTo>
                      </a:path>
                    </a:pathLst>
                  </a:cu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68" name="Line 38">
                    <a:extLst>
                      <a:ext uri="{FF2B5EF4-FFF2-40B4-BE49-F238E27FC236}">
                        <a16:creationId xmlns:a16="http://schemas.microsoft.com/office/drawing/2014/main" id="{7A8E679C-8A44-458C-9246-EB40852F94A8}"/>
                      </a:ext>
                    </a:extLst>
                  </p:cNvPr>
                  <p:cNvSpPr>
                    <a:spLocks noChangeShapeType="1"/>
                  </p:cNvSpPr>
                  <p:nvPr/>
                </p:nvSpPr>
                <p:spPr bwMode="auto">
                  <a:xfrm flipH="1">
                    <a:off x="549275" y="1624013"/>
                    <a:ext cx="31750" cy="0"/>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69" name="Line 39">
                    <a:extLst>
                      <a:ext uri="{FF2B5EF4-FFF2-40B4-BE49-F238E27FC236}">
                        <a16:creationId xmlns:a16="http://schemas.microsoft.com/office/drawing/2014/main" id="{B3C1FBE7-77F3-441A-BE10-30F651D7FA0C}"/>
                      </a:ext>
                    </a:extLst>
                  </p:cNvPr>
                  <p:cNvSpPr>
                    <a:spLocks noChangeShapeType="1"/>
                  </p:cNvSpPr>
                  <p:nvPr/>
                </p:nvSpPr>
                <p:spPr bwMode="auto">
                  <a:xfrm flipH="1" flipV="1">
                    <a:off x="542925" y="1747838"/>
                    <a:ext cx="82550" cy="1587"/>
                  </a:xfrm>
                  <a:prstGeom prst="line">
                    <a:avLst/>
                  </a:prstGeom>
                  <a:grpFill/>
                  <a:ln w="12700"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sp>
            <p:nvSpPr>
              <p:cNvPr id="61" name="Rectangle 60">
                <a:extLst>
                  <a:ext uri="{FF2B5EF4-FFF2-40B4-BE49-F238E27FC236}">
                    <a16:creationId xmlns:a16="http://schemas.microsoft.com/office/drawing/2014/main" id="{8F9F197B-6277-4214-8746-68CEB56BEB85}"/>
                  </a:ext>
                </a:extLst>
              </p:cNvPr>
              <p:cNvSpPr/>
              <p:nvPr/>
            </p:nvSpPr>
            <p:spPr>
              <a:xfrm rot="9048763">
                <a:off x="2297012" y="1304739"/>
                <a:ext cx="327511" cy="80527"/>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62" name="Groupe 61">
                <a:extLst>
                  <a:ext uri="{FF2B5EF4-FFF2-40B4-BE49-F238E27FC236}">
                    <a16:creationId xmlns:a16="http://schemas.microsoft.com/office/drawing/2014/main" id="{7986ACBB-137D-4179-87ED-5AB6421DDFFF}"/>
                  </a:ext>
                </a:extLst>
              </p:cNvPr>
              <p:cNvGrpSpPr>
                <a:grpSpLocks noChangeAspect="1"/>
              </p:cNvGrpSpPr>
              <p:nvPr/>
            </p:nvGrpSpPr>
            <p:grpSpPr>
              <a:xfrm rot="1461115">
                <a:off x="2451661" y="1170010"/>
                <a:ext cx="115933" cy="146510"/>
                <a:chOff x="8185151" y="3092450"/>
                <a:chExt cx="288925" cy="365125"/>
              </a:xfrm>
              <a:grpFill/>
            </p:grpSpPr>
            <p:sp>
              <p:nvSpPr>
                <p:cNvPr id="63" name="Freeform 399">
                  <a:extLst>
                    <a:ext uri="{FF2B5EF4-FFF2-40B4-BE49-F238E27FC236}">
                      <a16:creationId xmlns:a16="http://schemas.microsoft.com/office/drawing/2014/main" id="{B4826DE2-839B-4DC1-ABDA-D90D45904240}"/>
                    </a:ext>
                  </a:extLst>
                </p:cNvPr>
                <p:cNvSpPr>
                  <a:spLocks/>
                </p:cNvSpPr>
                <p:nvPr/>
              </p:nvSpPr>
              <p:spPr bwMode="auto">
                <a:xfrm>
                  <a:off x="8185151" y="3092450"/>
                  <a:ext cx="288925" cy="365125"/>
                </a:xfrm>
                <a:custGeom>
                  <a:avLst/>
                  <a:gdLst>
                    <a:gd name="T0" fmla="*/ 0 w 165"/>
                    <a:gd name="T1" fmla="*/ 33 h 199"/>
                    <a:gd name="T2" fmla="*/ 83 w 165"/>
                    <a:gd name="T3" fmla="*/ 0 h 199"/>
                    <a:gd name="T4" fmla="*/ 165 w 165"/>
                    <a:gd name="T5" fmla="*/ 33 h 199"/>
                    <a:gd name="T6" fmla="*/ 83 w 165"/>
                    <a:gd name="T7" fmla="*/ 199 h 199"/>
                    <a:gd name="T8" fmla="*/ 0 w 165"/>
                    <a:gd name="T9" fmla="*/ 33 h 199"/>
                  </a:gdLst>
                  <a:ahLst/>
                  <a:cxnLst>
                    <a:cxn ang="0">
                      <a:pos x="T0" y="T1"/>
                    </a:cxn>
                    <a:cxn ang="0">
                      <a:pos x="T2" y="T3"/>
                    </a:cxn>
                    <a:cxn ang="0">
                      <a:pos x="T4" y="T5"/>
                    </a:cxn>
                    <a:cxn ang="0">
                      <a:pos x="T6" y="T7"/>
                    </a:cxn>
                    <a:cxn ang="0">
                      <a:pos x="T8" y="T9"/>
                    </a:cxn>
                  </a:cxnLst>
                  <a:rect l="0" t="0" r="r" b="b"/>
                  <a:pathLst>
                    <a:path w="165" h="199">
                      <a:moveTo>
                        <a:pt x="0" y="33"/>
                      </a:moveTo>
                      <a:cubicBezTo>
                        <a:pt x="39" y="33"/>
                        <a:pt x="66" y="22"/>
                        <a:pt x="83" y="0"/>
                      </a:cubicBezTo>
                      <a:cubicBezTo>
                        <a:pt x="99" y="22"/>
                        <a:pt x="127" y="33"/>
                        <a:pt x="165" y="33"/>
                      </a:cubicBezTo>
                      <a:cubicBezTo>
                        <a:pt x="165" y="119"/>
                        <a:pt x="138" y="174"/>
                        <a:pt x="83" y="199"/>
                      </a:cubicBezTo>
                      <a:cubicBezTo>
                        <a:pt x="28" y="174"/>
                        <a:pt x="0" y="119"/>
                        <a:pt x="0" y="33"/>
                      </a:cubicBezTo>
                      <a:close/>
                    </a:path>
                  </a:pathLst>
                </a:custGeom>
                <a:grpFill/>
                <a:ln w="952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sp>
              <p:nvSpPr>
                <p:cNvPr id="64" name="Freeform 400">
                  <a:extLst>
                    <a:ext uri="{FF2B5EF4-FFF2-40B4-BE49-F238E27FC236}">
                      <a16:creationId xmlns:a16="http://schemas.microsoft.com/office/drawing/2014/main" id="{19564C3A-6983-4B0C-97D0-C7568A57C2B7}"/>
                    </a:ext>
                  </a:extLst>
                </p:cNvPr>
                <p:cNvSpPr>
                  <a:spLocks/>
                </p:cNvSpPr>
                <p:nvPr/>
              </p:nvSpPr>
              <p:spPr bwMode="auto">
                <a:xfrm>
                  <a:off x="8221663" y="3143250"/>
                  <a:ext cx="109538" cy="273050"/>
                </a:xfrm>
                <a:custGeom>
                  <a:avLst/>
                  <a:gdLst>
                    <a:gd name="T0" fmla="*/ 62 w 62"/>
                    <a:gd name="T1" fmla="*/ 0 h 149"/>
                    <a:gd name="T2" fmla="*/ 0 w 62"/>
                    <a:gd name="T3" fmla="*/ 24 h 149"/>
                    <a:gd name="T4" fmla="*/ 62 w 62"/>
                    <a:gd name="T5" fmla="*/ 149 h 149"/>
                  </a:gdLst>
                  <a:ahLst/>
                  <a:cxnLst>
                    <a:cxn ang="0">
                      <a:pos x="T0" y="T1"/>
                    </a:cxn>
                    <a:cxn ang="0">
                      <a:pos x="T2" y="T3"/>
                    </a:cxn>
                    <a:cxn ang="0">
                      <a:pos x="T4" y="T5"/>
                    </a:cxn>
                  </a:cxnLst>
                  <a:rect l="0" t="0" r="r" b="b"/>
                  <a:pathLst>
                    <a:path w="62" h="149">
                      <a:moveTo>
                        <a:pt x="62" y="0"/>
                      </a:moveTo>
                      <a:cubicBezTo>
                        <a:pt x="49" y="11"/>
                        <a:pt x="27" y="22"/>
                        <a:pt x="0" y="24"/>
                      </a:cubicBezTo>
                      <a:cubicBezTo>
                        <a:pt x="3" y="67"/>
                        <a:pt x="12" y="121"/>
                        <a:pt x="62" y="149"/>
                      </a:cubicBezTo>
                    </a:path>
                  </a:pathLst>
                </a:custGeom>
                <a:grpFill/>
                <a:ln w="9525" cap="rnd">
                  <a:solidFill>
                    <a:srgbClr val="581D74"/>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000000"/>
                    </a:solidFill>
                    <a:effectLst/>
                    <a:uLnTx/>
                    <a:uFillTx/>
                    <a:cs typeface="Arial"/>
                    <a:sym typeface="Arial"/>
                  </a:endParaRPr>
                </a:p>
              </p:txBody>
            </p:sp>
          </p:grpSp>
        </p:grpSp>
      </p:grpSp>
      <p:sp>
        <p:nvSpPr>
          <p:cNvPr id="90" name="ZoneTexte 89">
            <a:extLst>
              <a:ext uri="{FF2B5EF4-FFF2-40B4-BE49-F238E27FC236}">
                <a16:creationId xmlns:a16="http://schemas.microsoft.com/office/drawing/2014/main" id="{11BC9E6D-655F-40FB-A778-555F9932B2E9}"/>
              </a:ext>
            </a:extLst>
          </p:cNvPr>
          <p:cNvSpPr txBox="1"/>
          <p:nvPr/>
        </p:nvSpPr>
        <p:spPr>
          <a:xfrm>
            <a:off x="2458179" y="1256445"/>
            <a:ext cx="1873721" cy="246221"/>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1000">
                <a:latin typeface="Montserrat" panose="00000500000000000000" pitchFamily="2" charset="0"/>
              </a:rPr>
              <a:t>(Affichage ID)</a:t>
            </a:r>
          </a:p>
        </p:txBody>
      </p:sp>
      <p:sp>
        <p:nvSpPr>
          <p:cNvPr id="91" name="ZoneTexte 90">
            <a:extLst>
              <a:ext uri="{FF2B5EF4-FFF2-40B4-BE49-F238E27FC236}">
                <a16:creationId xmlns:a16="http://schemas.microsoft.com/office/drawing/2014/main" id="{1A3FA8A3-AB0D-4F1A-8CEF-6A5FED1EAFA9}"/>
              </a:ext>
            </a:extLst>
          </p:cNvPr>
          <p:cNvSpPr txBox="1"/>
          <p:nvPr/>
        </p:nvSpPr>
        <p:spPr>
          <a:xfrm>
            <a:off x="2038696" y="4047050"/>
            <a:ext cx="4659091" cy="230832"/>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900">
                <a:latin typeface="Montserrat" panose="00000500000000000000" pitchFamily="2" charset="0"/>
              </a:rPr>
              <a:t>*Mise à jour mobile sécurisé momentanément stoppé / en attente de reprise</a:t>
            </a:r>
          </a:p>
        </p:txBody>
      </p:sp>
      <p:pic>
        <p:nvPicPr>
          <p:cNvPr id="92" name="Image 91">
            <a:extLst>
              <a:ext uri="{FF2B5EF4-FFF2-40B4-BE49-F238E27FC236}">
                <a16:creationId xmlns:a16="http://schemas.microsoft.com/office/drawing/2014/main" id="{D1E0CE03-4A88-4E84-935C-EF604987F454}"/>
              </a:ext>
            </a:extLst>
          </p:cNvPr>
          <p:cNvPicPr>
            <a:picLocks noChangeAspect="1"/>
          </p:cNvPicPr>
          <p:nvPr/>
        </p:nvPicPr>
        <p:blipFill>
          <a:blip r:embed="rId5"/>
          <a:stretch>
            <a:fillRect/>
          </a:stretch>
        </p:blipFill>
        <p:spPr>
          <a:xfrm>
            <a:off x="4347476" y="263164"/>
            <a:ext cx="1147582" cy="1672191"/>
          </a:xfrm>
          <a:prstGeom prst="rect">
            <a:avLst/>
          </a:prstGeom>
          <a:ln>
            <a:solidFill>
              <a:srgbClr val="A6A6A6"/>
            </a:solidFill>
          </a:ln>
          <a:effectLst>
            <a:outerShdw blurRad="50800" dist="38100" dir="2700000" algn="tl" rotWithShape="0">
              <a:prstClr val="black">
                <a:alpha val="40000"/>
              </a:prstClr>
            </a:outerShdw>
          </a:effectLst>
        </p:spPr>
      </p:pic>
      <p:cxnSp>
        <p:nvCxnSpPr>
          <p:cNvPr id="93" name="Connecteur droit avec flèche 12">
            <a:extLst>
              <a:ext uri="{FF2B5EF4-FFF2-40B4-BE49-F238E27FC236}">
                <a16:creationId xmlns:a16="http://schemas.microsoft.com/office/drawing/2014/main" id="{E8CA5BF6-B8F2-4754-80D2-8DD2BA84E9F0}"/>
              </a:ext>
            </a:extLst>
          </p:cNvPr>
          <p:cNvCxnSpPr>
            <a:cxnSpLocks/>
          </p:cNvCxnSpPr>
          <p:nvPr/>
        </p:nvCxnSpPr>
        <p:spPr>
          <a:xfrm flipV="1">
            <a:off x="1494895" y="1719139"/>
            <a:ext cx="2960991" cy="240040"/>
          </a:xfrm>
          <a:prstGeom prst="bentConnector3">
            <a:avLst>
              <a:gd name="adj1" fmla="val 50000"/>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4" name="ZoneTexte 93">
            <a:extLst>
              <a:ext uri="{FF2B5EF4-FFF2-40B4-BE49-F238E27FC236}">
                <a16:creationId xmlns:a16="http://schemas.microsoft.com/office/drawing/2014/main" id="{54ED2E76-8215-44CF-B3D5-5780918F29E4}"/>
              </a:ext>
            </a:extLst>
          </p:cNvPr>
          <p:cNvSpPr txBox="1"/>
          <p:nvPr/>
        </p:nvSpPr>
        <p:spPr>
          <a:xfrm>
            <a:off x="1876130" y="1748708"/>
            <a:ext cx="1328221" cy="230832"/>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900">
                <a:latin typeface="Montserrat" panose="00000500000000000000" pitchFamily="2" charset="0"/>
              </a:rPr>
              <a:t>*gestion de l’</a:t>
            </a:r>
            <a:r>
              <a:rPr lang="fr-FR" sz="900" err="1">
                <a:latin typeface="Montserrat" panose="00000500000000000000" pitchFamily="2" charset="0"/>
              </a:rPr>
              <a:t>opt’in</a:t>
            </a:r>
            <a:endParaRPr lang="fr-FR" sz="900">
              <a:latin typeface="Montserrat" panose="00000500000000000000" pitchFamily="2" charset="0"/>
            </a:endParaRPr>
          </a:p>
        </p:txBody>
      </p:sp>
    </p:spTree>
    <p:extLst>
      <p:ext uri="{BB962C8B-B14F-4D97-AF65-F5344CB8AC3E}">
        <p14:creationId xmlns:p14="http://schemas.microsoft.com/office/powerpoint/2010/main" val="32005848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563AE-34C6-4DE4-9827-1E6B7E088C22}"/>
              </a:ext>
            </a:extLst>
          </p:cNvPr>
          <p:cNvSpPr>
            <a:spLocks noGrp="1"/>
          </p:cNvSpPr>
          <p:nvPr>
            <p:ph type="title"/>
          </p:nvPr>
        </p:nvSpPr>
        <p:spPr/>
        <p:txBody>
          <a:bodyPr/>
          <a:lstStyle/>
          <a:p>
            <a:r>
              <a:rPr lang="fr-FR" sz="2000" dirty="0"/>
              <a:t>Profil et Réglages</a:t>
            </a:r>
          </a:p>
        </p:txBody>
      </p:sp>
      <p:sp>
        <p:nvSpPr>
          <p:cNvPr id="23" name="Rectangle 22">
            <a:extLst>
              <a:ext uri="{FF2B5EF4-FFF2-40B4-BE49-F238E27FC236}">
                <a16:creationId xmlns:a16="http://schemas.microsoft.com/office/drawing/2014/main" id="{76372C2C-F480-43AE-9320-8FB308FBA49D}"/>
              </a:ext>
            </a:extLst>
          </p:cNvPr>
          <p:cNvSpPr/>
          <p:nvPr/>
        </p:nvSpPr>
        <p:spPr>
          <a:xfrm>
            <a:off x="281939" y="3347591"/>
            <a:ext cx="1777669" cy="679022"/>
          </a:xfrm>
          <a:prstGeom prst="rect">
            <a:avLst/>
          </a:prstGeom>
          <a:solidFill>
            <a:schemeClr val="bg1"/>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t"/>
          <a:lstStyle/>
          <a:p>
            <a:pPr algn="r" defTabSz="674694">
              <a:buClr>
                <a:srgbClr val="B34A8C"/>
              </a:buClr>
              <a:defRPr/>
            </a:pPr>
            <a:r>
              <a:rPr lang="fr-FR" sz="1000" b="1">
                <a:solidFill>
                  <a:schemeClr val="tx1">
                    <a:lumMod val="65000"/>
                    <a:lumOff val="35000"/>
                  </a:schemeClr>
                </a:solidFill>
                <a:latin typeface="Montserrat" panose="00000500000000000000" pitchFamily="2" charset="0"/>
              </a:rPr>
              <a:t>Dans un premier temps</a:t>
            </a:r>
            <a:endParaRPr lang="fr-FR" sz="1000" b="1" dirty="0">
              <a:solidFill>
                <a:schemeClr val="tx1">
                  <a:lumMod val="65000"/>
                  <a:lumOff val="35000"/>
                </a:schemeClr>
              </a:solidFill>
              <a:latin typeface="Montserrat" panose="00000500000000000000" pitchFamily="2" charset="0"/>
            </a:endParaRPr>
          </a:p>
          <a:p>
            <a:pPr algn="r" defTabSz="674694">
              <a:buClr>
                <a:srgbClr val="B34A8C"/>
              </a:buClr>
              <a:defRPr/>
            </a:pPr>
            <a:r>
              <a:rPr lang="fr-FR" sz="1000" dirty="0">
                <a:solidFill>
                  <a:schemeClr val="tx1">
                    <a:lumMod val="65000"/>
                    <a:lumOff val="35000"/>
                  </a:schemeClr>
                </a:solidFill>
                <a:latin typeface="Montserrat" panose="00000500000000000000" pitchFamily="2" charset="0"/>
              </a:rPr>
              <a:t>le client peut revenir vers l’ancien site web grâce au lien</a:t>
            </a:r>
          </a:p>
          <a:p>
            <a:pPr algn="r" defTabSz="674694">
              <a:buClr>
                <a:srgbClr val="B34A8C"/>
              </a:buClr>
              <a:defRPr/>
            </a:pPr>
            <a:endParaRPr lang="fr-FR" sz="706" dirty="0">
              <a:solidFill>
                <a:srgbClr val="000000">
                  <a:lumMod val="65000"/>
                  <a:lumOff val="35000"/>
                </a:srgbClr>
              </a:solidFill>
            </a:endParaRPr>
          </a:p>
        </p:txBody>
      </p:sp>
      <p:sp>
        <p:nvSpPr>
          <p:cNvPr id="24" name="Rectangle 23">
            <a:extLst>
              <a:ext uri="{FF2B5EF4-FFF2-40B4-BE49-F238E27FC236}">
                <a16:creationId xmlns:a16="http://schemas.microsoft.com/office/drawing/2014/main" id="{52C1E509-D54D-4ADC-8CE9-FB013BE99F22}"/>
              </a:ext>
            </a:extLst>
          </p:cNvPr>
          <p:cNvSpPr/>
          <p:nvPr/>
        </p:nvSpPr>
        <p:spPr>
          <a:xfrm>
            <a:off x="6886799" y="3868633"/>
            <a:ext cx="2158141" cy="702609"/>
          </a:xfrm>
          <a:prstGeom prst="rect">
            <a:avLst/>
          </a:prstGeom>
          <a:solidFill>
            <a:schemeClr val="bg1"/>
          </a:solidFill>
          <a:ln w="12700" cap="rnd" cmpd="sng" algn="ctr">
            <a:noFill/>
            <a:prstDash val="solid"/>
            <a:round/>
            <a:headEnd type="none" w="med" len="med"/>
            <a:tailEnd type="none" w="med" len="med"/>
          </a:ln>
          <a:effectLst>
            <a:outerShdw blurRad="50800" dist="38100" dir="13500000" algn="br" rotWithShape="0">
              <a:prstClr val="black">
                <a:alpha val="40000"/>
              </a:prstClr>
            </a:outerShdw>
          </a:effectLst>
        </p:spPr>
        <p:txBody>
          <a:bodyPr rtlCol="0" anchor="t"/>
          <a:lstStyle/>
          <a:p>
            <a:r>
              <a:rPr lang="fr-FR" sz="1000" b="1">
                <a:solidFill>
                  <a:schemeClr val="tx1">
                    <a:lumMod val="65000"/>
                    <a:lumOff val="35000"/>
                  </a:schemeClr>
                </a:solidFill>
                <a:latin typeface="Montserrat" panose="00000500000000000000" pitchFamily="2" charset="0"/>
              </a:rPr>
              <a:t>A terme </a:t>
            </a:r>
            <a:endParaRPr lang="fr-FR" sz="1000" b="1" dirty="0">
              <a:solidFill>
                <a:schemeClr val="tx1">
                  <a:lumMod val="65000"/>
                  <a:lumOff val="35000"/>
                </a:schemeClr>
              </a:solidFill>
              <a:latin typeface="Montserrat" panose="00000500000000000000" pitchFamily="2" charset="0"/>
            </a:endParaRPr>
          </a:p>
          <a:p>
            <a:r>
              <a:rPr lang="fr-FR" sz="1000" dirty="0">
                <a:solidFill>
                  <a:schemeClr val="tx1">
                    <a:lumMod val="65000"/>
                    <a:lumOff val="35000"/>
                  </a:schemeClr>
                </a:solidFill>
                <a:latin typeface="Montserrat" panose="00000500000000000000" pitchFamily="2" charset="0"/>
              </a:rPr>
              <a:t>le lien disparaît et le client n’a plus la possibilité de revenir vers l’ancien site web</a:t>
            </a:r>
          </a:p>
          <a:p>
            <a:pPr defTabSz="674694">
              <a:buClr>
                <a:srgbClr val="B34A8C"/>
              </a:buClr>
              <a:defRPr/>
            </a:pPr>
            <a:endParaRPr lang="fr-FR" sz="706" dirty="0">
              <a:solidFill>
                <a:srgbClr val="000000">
                  <a:lumMod val="65000"/>
                  <a:lumOff val="35000"/>
                </a:srgbClr>
              </a:solidFill>
            </a:endParaRPr>
          </a:p>
        </p:txBody>
      </p:sp>
      <p:sp>
        <p:nvSpPr>
          <p:cNvPr id="25" name="Espace réservé du texte 2">
            <a:extLst>
              <a:ext uri="{FF2B5EF4-FFF2-40B4-BE49-F238E27FC236}">
                <a16:creationId xmlns:a16="http://schemas.microsoft.com/office/drawing/2014/main" id="{C8D33457-915A-4526-AC79-A53EDB3940D2}"/>
              </a:ext>
            </a:extLst>
          </p:cNvPr>
          <p:cNvSpPr txBox="1">
            <a:spLocks/>
          </p:cNvSpPr>
          <p:nvPr/>
        </p:nvSpPr>
        <p:spPr>
          <a:xfrm>
            <a:off x="494991" y="614079"/>
            <a:ext cx="6814769" cy="28803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chemeClr val="tx2"/>
              </a:buClr>
              <a:buFont typeface="Cambria Math" panose="02040503050406030204" pitchFamily="18" charset="0"/>
              <a:buNone/>
              <a:defRPr sz="1600" b="1" i="0" kern="1200" baseline="0">
                <a:solidFill>
                  <a:srgbClr val="B2438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 typeface="Symbol" panose="05050102010706020507" pitchFamily="18" charset="2"/>
              <a:buNone/>
              <a:defRPr sz="1200" b="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 typeface="Courier New" panose="02070309020205020404" pitchFamily="49" charset="0"/>
              <a:buNone/>
              <a:defRPr sz="1200" b="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200" b="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b="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70" dirty="0">
                <a:solidFill>
                  <a:schemeClr val="tx1"/>
                </a:solidFill>
              </a:rPr>
              <a:t>Gestion des "différents temps" de la </a:t>
            </a:r>
            <a:r>
              <a:rPr lang="fr-FR" sz="1270">
                <a:solidFill>
                  <a:schemeClr val="tx1"/>
                </a:solidFill>
              </a:rPr>
              <a:t>généralisation du nouvel espace Web sur </a:t>
            </a:r>
            <a:r>
              <a:rPr lang="fr-FR" sz="1270" dirty="0">
                <a:solidFill>
                  <a:schemeClr val="tx1"/>
                </a:solidFill>
              </a:rPr>
              <a:t>le bouton/lien de retour à l'ancien espace</a:t>
            </a:r>
          </a:p>
        </p:txBody>
      </p:sp>
      <p:grpSp>
        <p:nvGrpSpPr>
          <p:cNvPr id="3" name="Groupe 2">
            <a:extLst>
              <a:ext uri="{FF2B5EF4-FFF2-40B4-BE49-F238E27FC236}">
                <a16:creationId xmlns:a16="http://schemas.microsoft.com/office/drawing/2014/main" id="{880952A5-41FE-4D1B-B79F-E5A8329DD2F0}"/>
              </a:ext>
            </a:extLst>
          </p:cNvPr>
          <p:cNvGrpSpPr/>
          <p:nvPr/>
        </p:nvGrpSpPr>
        <p:grpSpPr>
          <a:xfrm>
            <a:off x="4752020" y="834089"/>
            <a:ext cx="2201976" cy="4180880"/>
            <a:chOff x="4752020" y="727409"/>
            <a:chExt cx="2201976" cy="4180880"/>
          </a:xfrm>
        </p:grpSpPr>
        <p:grpSp>
          <p:nvGrpSpPr>
            <p:cNvPr id="6" name="Groupe 5">
              <a:extLst>
                <a:ext uri="{FF2B5EF4-FFF2-40B4-BE49-F238E27FC236}">
                  <a16:creationId xmlns:a16="http://schemas.microsoft.com/office/drawing/2014/main" id="{FABCD859-5D08-48C0-BC6A-AF03A9F4A3FE}"/>
                </a:ext>
              </a:extLst>
            </p:cNvPr>
            <p:cNvGrpSpPr/>
            <p:nvPr/>
          </p:nvGrpSpPr>
          <p:grpSpPr>
            <a:xfrm>
              <a:off x="5113695" y="727409"/>
              <a:ext cx="1840301" cy="4180880"/>
              <a:chOff x="9553343" y="519566"/>
              <a:chExt cx="1990502" cy="4522116"/>
            </a:xfrm>
          </p:grpSpPr>
          <p:pic>
            <p:nvPicPr>
              <p:cNvPr id="15" name="Image 14">
                <a:extLst>
                  <a:ext uri="{FF2B5EF4-FFF2-40B4-BE49-F238E27FC236}">
                    <a16:creationId xmlns:a16="http://schemas.microsoft.com/office/drawing/2014/main" id="{4A9AB8E7-5DB6-4E43-8E46-274DE36FE043}"/>
                  </a:ext>
                </a:extLst>
              </p:cNvPr>
              <p:cNvPicPr>
                <a:picLocks noChangeAspect="1"/>
              </p:cNvPicPr>
              <p:nvPr/>
            </p:nvPicPr>
            <p:blipFill rotWithShape="1">
              <a:blip r:embed="rId2"/>
              <a:srcRect/>
              <a:stretch/>
            </p:blipFill>
            <p:spPr>
              <a:xfrm>
                <a:off x="9553343" y="519566"/>
                <a:ext cx="1990502" cy="4522116"/>
              </a:xfrm>
              <a:prstGeom prst="rect">
                <a:avLst/>
              </a:prstGeom>
              <a:ln>
                <a:noFill/>
              </a:ln>
              <a:effectLst>
                <a:outerShdw blurRad="190500" algn="tl" rotWithShape="0">
                  <a:srgbClr val="000000">
                    <a:alpha val="70000"/>
                  </a:srgbClr>
                </a:outerShdw>
              </a:effectLst>
            </p:spPr>
          </p:pic>
          <p:pic>
            <p:nvPicPr>
              <p:cNvPr id="16" name="Image 15">
                <a:extLst>
                  <a:ext uri="{FF2B5EF4-FFF2-40B4-BE49-F238E27FC236}">
                    <a16:creationId xmlns:a16="http://schemas.microsoft.com/office/drawing/2014/main" id="{04A95245-658C-4E7A-B2C3-03E2A10A5AE1}"/>
                  </a:ext>
                </a:extLst>
              </p:cNvPr>
              <p:cNvPicPr>
                <a:picLocks noChangeAspect="1"/>
              </p:cNvPicPr>
              <p:nvPr/>
            </p:nvPicPr>
            <p:blipFill rotWithShape="1">
              <a:blip r:embed="rId3"/>
              <a:srcRect l="81664" t="68616" r="4450" b="25963"/>
              <a:stretch/>
            </p:blipFill>
            <p:spPr>
              <a:xfrm>
                <a:off x="9966445" y="4246518"/>
                <a:ext cx="1055647" cy="189830"/>
              </a:xfrm>
              <a:prstGeom prst="rect">
                <a:avLst/>
              </a:prstGeom>
            </p:spPr>
          </p:pic>
        </p:grpSp>
        <p:sp>
          <p:nvSpPr>
            <p:cNvPr id="20" name="Rectangle 19">
              <a:extLst>
                <a:ext uri="{FF2B5EF4-FFF2-40B4-BE49-F238E27FC236}">
                  <a16:creationId xmlns:a16="http://schemas.microsoft.com/office/drawing/2014/main" id="{AB7454C0-3929-4EAF-A11D-EACE666674A2}"/>
                </a:ext>
              </a:extLst>
            </p:cNvPr>
            <p:cNvSpPr/>
            <p:nvPr/>
          </p:nvSpPr>
          <p:spPr>
            <a:xfrm>
              <a:off x="5495625" y="4190823"/>
              <a:ext cx="1016438" cy="175507"/>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11"/>
            </a:p>
          </p:txBody>
        </p:sp>
        <p:pic>
          <p:nvPicPr>
            <p:cNvPr id="14" name="Graphique 13" descr="Retour contour">
              <a:extLst>
                <a:ext uri="{FF2B5EF4-FFF2-40B4-BE49-F238E27FC236}">
                  <a16:creationId xmlns:a16="http://schemas.microsoft.com/office/drawing/2014/main" id="{3B7AB675-7AB2-4979-88B2-68B42066E0F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4752020" y="4081101"/>
              <a:ext cx="682064" cy="359561"/>
            </a:xfrm>
            <a:prstGeom prst="rect">
              <a:avLst/>
            </a:prstGeom>
          </p:spPr>
        </p:pic>
      </p:grpSp>
      <p:grpSp>
        <p:nvGrpSpPr>
          <p:cNvPr id="4" name="Groupe 3">
            <a:extLst>
              <a:ext uri="{FF2B5EF4-FFF2-40B4-BE49-F238E27FC236}">
                <a16:creationId xmlns:a16="http://schemas.microsoft.com/office/drawing/2014/main" id="{398B5A4F-29C3-49D3-BDC8-293F7D6B325A}"/>
              </a:ext>
            </a:extLst>
          </p:cNvPr>
          <p:cNvGrpSpPr/>
          <p:nvPr/>
        </p:nvGrpSpPr>
        <p:grpSpPr>
          <a:xfrm>
            <a:off x="1534688" y="979572"/>
            <a:ext cx="2081718" cy="3889914"/>
            <a:chOff x="1534688" y="872892"/>
            <a:chExt cx="2081718" cy="3889914"/>
          </a:xfrm>
        </p:grpSpPr>
        <p:pic>
          <p:nvPicPr>
            <p:cNvPr id="5" name="Image 4">
              <a:extLst>
                <a:ext uri="{FF2B5EF4-FFF2-40B4-BE49-F238E27FC236}">
                  <a16:creationId xmlns:a16="http://schemas.microsoft.com/office/drawing/2014/main" id="{E8A28ED1-9496-4737-97CE-DF47FC4158EC}"/>
                </a:ext>
              </a:extLst>
            </p:cNvPr>
            <p:cNvPicPr>
              <a:picLocks noChangeAspect="1"/>
            </p:cNvPicPr>
            <p:nvPr/>
          </p:nvPicPr>
          <p:blipFill rotWithShape="1">
            <a:blip r:embed="rId6"/>
            <a:srcRect/>
            <a:stretch/>
          </p:blipFill>
          <p:spPr>
            <a:xfrm>
              <a:off x="2123700" y="872892"/>
              <a:ext cx="1492706" cy="3889914"/>
            </a:xfrm>
            <a:prstGeom prst="rect">
              <a:avLst/>
            </a:prstGeom>
            <a:ln>
              <a:noFill/>
            </a:ln>
            <a:effectLst>
              <a:outerShdw blurRad="190500" algn="tl" rotWithShape="0">
                <a:srgbClr val="000000">
                  <a:alpha val="70000"/>
                </a:srgbClr>
              </a:outerShdw>
            </a:effectLst>
          </p:spPr>
        </p:pic>
        <p:sp>
          <p:nvSpPr>
            <p:cNvPr id="19" name="Rectangle 18">
              <a:extLst>
                <a:ext uri="{FF2B5EF4-FFF2-40B4-BE49-F238E27FC236}">
                  <a16:creationId xmlns:a16="http://schemas.microsoft.com/office/drawing/2014/main" id="{DACCEA6A-4270-485B-A6C5-0DBCE402B437}"/>
                </a:ext>
              </a:extLst>
            </p:cNvPr>
            <p:cNvSpPr/>
            <p:nvPr/>
          </p:nvSpPr>
          <p:spPr>
            <a:xfrm>
              <a:off x="2257201" y="4242079"/>
              <a:ext cx="1118458" cy="198583"/>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11"/>
            </a:p>
          </p:txBody>
        </p:sp>
        <p:pic>
          <p:nvPicPr>
            <p:cNvPr id="18" name="Graphique 17" descr="Retour contour">
              <a:extLst>
                <a:ext uri="{FF2B5EF4-FFF2-40B4-BE49-F238E27FC236}">
                  <a16:creationId xmlns:a16="http://schemas.microsoft.com/office/drawing/2014/main" id="{F2A840DE-793F-47AE-8252-348437768D2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1534688" y="4161589"/>
              <a:ext cx="682064" cy="359561"/>
            </a:xfrm>
            <a:prstGeom prst="rect">
              <a:avLst/>
            </a:prstGeom>
          </p:spPr>
        </p:pic>
      </p:grpSp>
      <p:grpSp>
        <p:nvGrpSpPr>
          <p:cNvPr id="22" name="Groupe 21">
            <a:extLst>
              <a:ext uri="{FF2B5EF4-FFF2-40B4-BE49-F238E27FC236}">
                <a16:creationId xmlns:a16="http://schemas.microsoft.com/office/drawing/2014/main" id="{17199130-5BC0-42BB-BBFE-4CC538ECC188}"/>
              </a:ext>
            </a:extLst>
          </p:cNvPr>
          <p:cNvGrpSpPr/>
          <p:nvPr/>
        </p:nvGrpSpPr>
        <p:grpSpPr>
          <a:xfrm>
            <a:off x="8050600" y="45292"/>
            <a:ext cx="1107695" cy="736460"/>
            <a:chOff x="4470261" y="27154"/>
            <a:chExt cx="1107695" cy="736460"/>
          </a:xfrm>
        </p:grpSpPr>
        <p:sp>
          <p:nvSpPr>
            <p:cNvPr id="26" name="ZoneTexte 25">
              <a:extLst>
                <a:ext uri="{FF2B5EF4-FFF2-40B4-BE49-F238E27FC236}">
                  <a16:creationId xmlns:a16="http://schemas.microsoft.com/office/drawing/2014/main" id="{E3CC0BC0-3A14-4F2A-9939-29648F3966D0}"/>
                </a:ext>
              </a:extLst>
            </p:cNvPr>
            <p:cNvSpPr txBox="1"/>
            <p:nvPr/>
          </p:nvSpPr>
          <p:spPr>
            <a:xfrm rot="20426308">
              <a:off x="4470261" y="352357"/>
              <a:ext cx="789838" cy="411257"/>
            </a:xfrm>
            <a:prstGeom prst="rect">
              <a:avLst/>
            </a:prstGeom>
            <a:solidFill>
              <a:srgbClr val="F0DBE8"/>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Part</a:t>
              </a:r>
            </a:p>
          </p:txBody>
        </p:sp>
        <p:sp>
          <p:nvSpPr>
            <p:cNvPr id="27" name="ZoneTexte 26">
              <a:extLst>
                <a:ext uri="{FF2B5EF4-FFF2-40B4-BE49-F238E27FC236}">
                  <a16:creationId xmlns:a16="http://schemas.microsoft.com/office/drawing/2014/main" id="{6DAAD3EB-15D2-424D-9C5C-9071840D709C}"/>
                </a:ext>
              </a:extLst>
            </p:cNvPr>
            <p:cNvSpPr txBox="1"/>
            <p:nvPr/>
          </p:nvSpPr>
          <p:spPr>
            <a:xfrm rot="20426308">
              <a:off x="4788118" y="27154"/>
              <a:ext cx="789838" cy="411257"/>
            </a:xfrm>
            <a:prstGeom prst="rect">
              <a:avLst/>
            </a:prstGeom>
            <a:solidFill>
              <a:srgbClr val="EAEAEA"/>
            </a:solidFill>
          </p:spPr>
          <p:txBody>
            <a:bodyPr wrap="square" lIns="0" tIns="36000" rIns="0" bIns="36000" rtlCol="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pPr algn="ctr"/>
              <a:r>
                <a:rPr lang="fr-FR" sz="1100">
                  <a:latin typeface="Montserrat" panose="00000500000000000000" pitchFamily="2" charset="0"/>
                </a:rPr>
                <a:t>abonné </a:t>
              </a:r>
              <a:r>
                <a:rPr lang="fr-FR" sz="1100" b="1">
                  <a:latin typeface="Montserrat" panose="00000500000000000000" pitchFamily="2" charset="0"/>
                </a:rPr>
                <a:t>DEI Pro</a:t>
              </a:r>
            </a:p>
          </p:txBody>
        </p:sp>
      </p:grpSp>
    </p:spTree>
    <p:extLst>
      <p:ext uri="{BB962C8B-B14F-4D97-AF65-F5344CB8AC3E}">
        <p14:creationId xmlns:p14="http://schemas.microsoft.com/office/powerpoint/2010/main" val="41189934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812840" y="1705213"/>
            <a:ext cx="2160000" cy="810000"/>
          </a:xfrm>
        </p:spPr>
        <p:txBody>
          <a:bodyPr/>
          <a:lstStyle/>
          <a:p>
            <a:r>
              <a:rPr lang="fr-FR"/>
              <a:t>03</a:t>
            </a:r>
            <a:endParaRPr lang="fr-FR" dirty="0"/>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812839" y="2451972"/>
            <a:ext cx="7838792" cy="1620000"/>
          </a:xfrm>
        </p:spPr>
        <p:txBody>
          <a:bodyPr/>
          <a:lstStyle/>
          <a:p>
            <a:r>
              <a:rPr lang="fr-FR" sz="1800" b="1">
                <a:latin typeface="Montserrat ExtraBold" panose="00000900000000000000" pitchFamily="2" charset="0"/>
                <a:cs typeface="Arial" panose="020B0604020202020204" pitchFamily="34" charset="0"/>
              </a:rPr>
              <a:t>Accès au Nouvel Espace Web : Bannières Clients</a:t>
            </a:r>
            <a:endParaRPr lang="fr-FR" sz="1800" b="1" dirty="0">
              <a:latin typeface="Montserrat ExtraBold" panose="00000900000000000000" pitchFamily="2" charset="0"/>
              <a:cs typeface="Arial" panose="020B0604020202020204" pitchFamily="34" charset="0"/>
            </a:endParaRP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474288" y="4851733"/>
            <a:ext cx="2700000" cy="189000"/>
          </a:xfrm>
        </p:spPr>
        <p:txBody>
          <a:bodyPr/>
          <a:lstStyle/>
          <a:p>
            <a:pPr defTabSz="685800"/>
            <a:r>
              <a:rPr lang="fr-FR" kern="1200">
                <a:solidFill>
                  <a:srgbClr val="3E454A"/>
                </a:solidFill>
                <a:ea typeface="+mn-ea"/>
                <a:cs typeface="+mn-cs"/>
              </a:rPr>
              <a:t>Fonctionnalités DEI Pro EI</a:t>
            </a:r>
            <a:endParaRPr lang="fr-FR" kern="1200" dirty="0">
              <a:solidFill>
                <a:srgbClr val="3E454A"/>
              </a:solidFill>
              <a:ea typeface="+mn-ea"/>
              <a:cs typeface="+mn-cs"/>
            </a:endParaRPr>
          </a:p>
        </p:txBody>
      </p:sp>
      <p:grpSp>
        <p:nvGrpSpPr>
          <p:cNvPr id="10" name="Groupe 9">
            <a:extLst>
              <a:ext uri="{FF2B5EF4-FFF2-40B4-BE49-F238E27FC236}">
                <a16:creationId xmlns:a16="http://schemas.microsoft.com/office/drawing/2014/main" id="{F22DC416-1BED-4CD2-BC1A-1B6776E21CA8}"/>
              </a:ext>
            </a:extLst>
          </p:cNvPr>
          <p:cNvGrpSpPr/>
          <p:nvPr/>
        </p:nvGrpSpPr>
        <p:grpSpPr>
          <a:xfrm>
            <a:off x="6752493" y="606175"/>
            <a:ext cx="1899139" cy="1099038"/>
            <a:chOff x="6582229" y="2900568"/>
            <a:chExt cx="2624392" cy="1344162"/>
          </a:xfrm>
        </p:grpSpPr>
        <p:pic>
          <p:nvPicPr>
            <p:cNvPr id="11" name="Image 10">
              <a:extLst>
                <a:ext uri="{FF2B5EF4-FFF2-40B4-BE49-F238E27FC236}">
                  <a16:creationId xmlns:a16="http://schemas.microsoft.com/office/drawing/2014/main" id="{00E1790E-0058-4292-ADE0-14DAF75D6210}"/>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068457" y="3034547"/>
              <a:ext cx="1766353" cy="1054853"/>
            </a:xfrm>
            <a:prstGeom prst="rect">
              <a:avLst/>
            </a:prstGeom>
          </p:spPr>
        </p:pic>
        <p:pic>
          <p:nvPicPr>
            <p:cNvPr id="12" name="Picture 2" descr="Macbook Vector Pro - Image gratuite sur Pixabay">
              <a:extLst>
                <a:ext uri="{FF2B5EF4-FFF2-40B4-BE49-F238E27FC236}">
                  <a16:creationId xmlns:a16="http://schemas.microsoft.com/office/drawing/2014/main" id="{11EA70B2-2F88-4CA1-B787-8CCA34FD648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82229" y="2900568"/>
              <a:ext cx="2624392" cy="134416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e 8">
            <a:extLst>
              <a:ext uri="{FF2B5EF4-FFF2-40B4-BE49-F238E27FC236}">
                <a16:creationId xmlns:a16="http://schemas.microsoft.com/office/drawing/2014/main" id="{44A617BC-4C32-4B3D-982B-4FB61E3F252C}"/>
              </a:ext>
            </a:extLst>
          </p:cNvPr>
          <p:cNvGrpSpPr/>
          <p:nvPr/>
        </p:nvGrpSpPr>
        <p:grpSpPr>
          <a:xfrm>
            <a:off x="4393524" y="3349463"/>
            <a:ext cx="896951" cy="928263"/>
            <a:chOff x="5168548" y="1079799"/>
            <a:chExt cx="282534" cy="354599"/>
          </a:xfrm>
        </p:grpSpPr>
        <p:sp>
          <p:nvSpPr>
            <p:cNvPr id="13" name="Forme libre 84">
              <a:extLst>
                <a:ext uri="{FF2B5EF4-FFF2-40B4-BE49-F238E27FC236}">
                  <a16:creationId xmlns:a16="http://schemas.microsoft.com/office/drawing/2014/main" id="{E9463B48-561B-40B9-B7F8-36EDEAD204A0}"/>
                </a:ext>
              </a:extLst>
            </p:cNvPr>
            <p:cNvSpPr/>
            <p:nvPr/>
          </p:nvSpPr>
          <p:spPr>
            <a:xfrm>
              <a:off x="5168548" y="1115105"/>
              <a:ext cx="152783" cy="40679"/>
            </a:xfrm>
            <a:custGeom>
              <a:avLst/>
              <a:gdLst>
                <a:gd name="connsiteX0" fmla="*/ 23800 w 152783"/>
                <a:gd name="connsiteY0" fmla="*/ 40679 h 40679"/>
                <a:gd name="connsiteX1" fmla="*/ 152784 w 152783"/>
                <a:gd name="connsiteY1" fmla="*/ 40679 h 40679"/>
                <a:gd name="connsiteX2" fmla="*/ 152784 w 152783"/>
                <a:gd name="connsiteY2" fmla="*/ 0 h 40679"/>
                <a:gd name="connsiteX3" fmla="*/ 23800 w 152783"/>
                <a:gd name="connsiteY3" fmla="*/ 0 h 40679"/>
                <a:gd name="connsiteX4" fmla="*/ 0 w 152783"/>
                <a:gd name="connsiteY4" fmla="*/ 20723 h 40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783" h="40679">
                  <a:moveTo>
                    <a:pt x="23800" y="40679"/>
                  </a:moveTo>
                  <a:lnTo>
                    <a:pt x="152784" y="40679"/>
                  </a:lnTo>
                  <a:lnTo>
                    <a:pt x="152784" y="0"/>
                  </a:lnTo>
                  <a:lnTo>
                    <a:pt x="23800" y="0"/>
                  </a:lnTo>
                  <a:lnTo>
                    <a:pt x="0" y="20723"/>
                  </a:lnTo>
                  <a:close/>
                </a:path>
              </a:pathLst>
            </a:custGeom>
            <a:noFill/>
            <a:ln w="3175" cap="rnd">
              <a:solidFill>
                <a:srgbClr val="FF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14" name="Forme libre 85">
              <a:extLst>
                <a:ext uri="{FF2B5EF4-FFF2-40B4-BE49-F238E27FC236}">
                  <a16:creationId xmlns:a16="http://schemas.microsoft.com/office/drawing/2014/main" id="{D82DBCFE-FDE9-4390-B7F9-C359536D66A7}"/>
                </a:ext>
              </a:extLst>
            </p:cNvPr>
            <p:cNvSpPr/>
            <p:nvPr/>
          </p:nvSpPr>
          <p:spPr>
            <a:xfrm>
              <a:off x="5321331" y="1178810"/>
              <a:ext cx="129751" cy="40679"/>
            </a:xfrm>
            <a:custGeom>
              <a:avLst/>
              <a:gdLst>
                <a:gd name="connsiteX0" fmla="*/ 103647 w 129751"/>
                <a:gd name="connsiteY0" fmla="*/ 40679 h 40679"/>
                <a:gd name="connsiteX1" fmla="*/ 0 w 129751"/>
                <a:gd name="connsiteY1" fmla="*/ 40679 h 40679"/>
                <a:gd name="connsiteX2" fmla="*/ 0 w 129751"/>
                <a:gd name="connsiteY2" fmla="*/ 0 h 40679"/>
                <a:gd name="connsiteX3" fmla="*/ 103647 w 129751"/>
                <a:gd name="connsiteY3" fmla="*/ 0 h 40679"/>
                <a:gd name="connsiteX4" fmla="*/ 129751 w 129751"/>
                <a:gd name="connsiteY4" fmla="*/ 20723 h 40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1" h="40679">
                  <a:moveTo>
                    <a:pt x="103647" y="40679"/>
                  </a:moveTo>
                  <a:lnTo>
                    <a:pt x="0" y="40679"/>
                  </a:lnTo>
                  <a:lnTo>
                    <a:pt x="0" y="0"/>
                  </a:lnTo>
                  <a:lnTo>
                    <a:pt x="103647" y="0"/>
                  </a:lnTo>
                  <a:lnTo>
                    <a:pt x="129751" y="20723"/>
                  </a:lnTo>
                  <a:close/>
                </a:path>
              </a:pathLst>
            </a:custGeom>
            <a:noFill/>
            <a:ln w="3175" cap="rnd">
              <a:solidFill>
                <a:srgbClr val="FF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15" name="Forme libre 86">
              <a:extLst>
                <a:ext uri="{FF2B5EF4-FFF2-40B4-BE49-F238E27FC236}">
                  <a16:creationId xmlns:a16="http://schemas.microsoft.com/office/drawing/2014/main" id="{5A3E0A32-2F6A-4828-8FA3-1BA367785768}"/>
                </a:ext>
              </a:extLst>
            </p:cNvPr>
            <p:cNvSpPr/>
            <p:nvPr/>
          </p:nvSpPr>
          <p:spPr>
            <a:xfrm>
              <a:off x="5215381" y="1240980"/>
              <a:ext cx="106718" cy="39911"/>
            </a:xfrm>
            <a:custGeom>
              <a:avLst/>
              <a:gdLst>
                <a:gd name="connsiteX0" fmla="*/ 21497 w 106718"/>
                <a:gd name="connsiteY0" fmla="*/ 39912 h 39911"/>
                <a:gd name="connsiteX1" fmla="*/ 106719 w 106718"/>
                <a:gd name="connsiteY1" fmla="*/ 39912 h 39911"/>
                <a:gd name="connsiteX2" fmla="*/ 106719 w 106718"/>
                <a:gd name="connsiteY2" fmla="*/ 0 h 39911"/>
                <a:gd name="connsiteX3" fmla="*/ 21497 w 106718"/>
                <a:gd name="connsiteY3" fmla="*/ 0 h 39911"/>
                <a:gd name="connsiteX4" fmla="*/ 0 w 106718"/>
                <a:gd name="connsiteY4" fmla="*/ 20723 h 39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718" h="39911">
                  <a:moveTo>
                    <a:pt x="21497" y="39912"/>
                  </a:moveTo>
                  <a:lnTo>
                    <a:pt x="106719" y="39912"/>
                  </a:lnTo>
                  <a:lnTo>
                    <a:pt x="106719" y="0"/>
                  </a:lnTo>
                  <a:lnTo>
                    <a:pt x="21497" y="0"/>
                  </a:lnTo>
                  <a:lnTo>
                    <a:pt x="0" y="20723"/>
                  </a:lnTo>
                  <a:close/>
                </a:path>
              </a:pathLst>
            </a:custGeom>
            <a:noFill/>
            <a:ln w="3175" cap="rnd">
              <a:solidFill>
                <a:srgbClr val="FF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16" name="Forme libre 87">
              <a:extLst>
                <a:ext uri="{FF2B5EF4-FFF2-40B4-BE49-F238E27FC236}">
                  <a16:creationId xmlns:a16="http://schemas.microsoft.com/office/drawing/2014/main" id="{EB1A1206-9173-42B6-B2A1-44D3B2FB370B}"/>
                </a:ext>
              </a:extLst>
            </p:cNvPr>
            <p:cNvSpPr/>
            <p:nvPr/>
          </p:nvSpPr>
          <p:spPr>
            <a:xfrm>
              <a:off x="5299834" y="1158087"/>
              <a:ext cx="7677" cy="82125"/>
            </a:xfrm>
            <a:custGeom>
              <a:avLst/>
              <a:gdLst>
                <a:gd name="connsiteX0" fmla="*/ 0 w 7677"/>
                <a:gd name="connsiteY0" fmla="*/ 82126 h 82125"/>
                <a:gd name="connsiteX1" fmla="*/ 0 w 7677"/>
                <a:gd name="connsiteY1" fmla="*/ 0 h 82125"/>
              </a:gdLst>
              <a:ahLst/>
              <a:cxnLst>
                <a:cxn ang="0">
                  <a:pos x="connsiteX0" y="connsiteY0"/>
                </a:cxn>
                <a:cxn ang="0">
                  <a:pos x="connsiteX1" y="connsiteY1"/>
                </a:cxn>
              </a:cxnLst>
              <a:rect l="l" t="t" r="r" b="b"/>
              <a:pathLst>
                <a:path w="7677" h="82125">
                  <a:moveTo>
                    <a:pt x="0" y="82126"/>
                  </a:moveTo>
                  <a:lnTo>
                    <a:pt x="0" y="0"/>
                  </a:lnTo>
                </a:path>
              </a:pathLst>
            </a:custGeom>
            <a:ln w="3175" cap="rnd">
              <a:solidFill>
                <a:srgbClr val="FF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17" name="Forme libre 88">
              <a:extLst>
                <a:ext uri="{FF2B5EF4-FFF2-40B4-BE49-F238E27FC236}">
                  <a16:creationId xmlns:a16="http://schemas.microsoft.com/office/drawing/2014/main" id="{C6203C62-E09F-4AA0-BA74-1EB43EC6321C}"/>
                </a:ext>
              </a:extLst>
            </p:cNvPr>
            <p:cNvSpPr/>
            <p:nvPr/>
          </p:nvSpPr>
          <p:spPr>
            <a:xfrm>
              <a:off x="5299834" y="1220257"/>
              <a:ext cx="39923" cy="204930"/>
            </a:xfrm>
            <a:custGeom>
              <a:avLst/>
              <a:gdLst>
                <a:gd name="connsiteX0" fmla="*/ 39924 w 39923"/>
                <a:gd name="connsiteY0" fmla="*/ 0 h 204930"/>
                <a:gd name="connsiteX1" fmla="*/ 39924 w 39923"/>
                <a:gd name="connsiteY1" fmla="*/ 204931 h 204930"/>
                <a:gd name="connsiteX2" fmla="*/ 0 w 39923"/>
                <a:gd name="connsiteY2" fmla="*/ 204931 h 204930"/>
                <a:gd name="connsiteX3" fmla="*/ 0 w 39923"/>
                <a:gd name="connsiteY3" fmla="*/ 60635 h 204930"/>
              </a:gdLst>
              <a:ahLst/>
              <a:cxnLst>
                <a:cxn ang="0">
                  <a:pos x="connsiteX0" y="connsiteY0"/>
                </a:cxn>
                <a:cxn ang="0">
                  <a:pos x="connsiteX1" y="connsiteY1"/>
                </a:cxn>
                <a:cxn ang="0">
                  <a:pos x="connsiteX2" y="connsiteY2"/>
                </a:cxn>
                <a:cxn ang="0">
                  <a:pos x="connsiteX3" y="connsiteY3"/>
                </a:cxn>
              </a:cxnLst>
              <a:rect l="l" t="t" r="r" b="b"/>
              <a:pathLst>
                <a:path w="39923" h="204930">
                  <a:moveTo>
                    <a:pt x="39924" y="0"/>
                  </a:moveTo>
                  <a:lnTo>
                    <a:pt x="39924" y="204931"/>
                  </a:lnTo>
                  <a:lnTo>
                    <a:pt x="0" y="204931"/>
                  </a:lnTo>
                  <a:lnTo>
                    <a:pt x="0" y="60635"/>
                  </a:lnTo>
                </a:path>
              </a:pathLst>
            </a:custGeom>
            <a:noFill/>
            <a:ln w="3175" cap="rnd">
              <a:solidFill>
                <a:srgbClr val="FF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18" name="Forme libre 89">
              <a:extLst>
                <a:ext uri="{FF2B5EF4-FFF2-40B4-BE49-F238E27FC236}">
                  <a16:creationId xmlns:a16="http://schemas.microsoft.com/office/drawing/2014/main" id="{B5EF1AD1-D51E-470D-8EFB-09BE45B93D44}"/>
                </a:ext>
              </a:extLst>
            </p:cNvPr>
            <p:cNvSpPr/>
            <p:nvPr/>
          </p:nvSpPr>
          <p:spPr>
            <a:xfrm>
              <a:off x="5299834" y="1079799"/>
              <a:ext cx="39923" cy="98243"/>
            </a:xfrm>
            <a:custGeom>
              <a:avLst/>
              <a:gdLst>
                <a:gd name="connsiteX0" fmla="*/ 0 w 39923"/>
                <a:gd name="connsiteY0" fmla="*/ 35306 h 98243"/>
                <a:gd name="connsiteX1" fmla="*/ 0 w 39923"/>
                <a:gd name="connsiteY1" fmla="*/ 19956 h 98243"/>
                <a:gd name="connsiteX2" fmla="*/ 19962 w 39923"/>
                <a:gd name="connsiteY2" fmla="*/ 0 h 98243"/>
                <a:gd name="connsiteX3" fmla="*/ 39924 w 39923"/>
                <a:gd name="connsiteY3" fmla="*/ 19956 h 98243"/>
                <a:gd name="connsiteX4" fmla="*/ 39924 w 39923"/>
                <a:gd name="connsiteY4" fmla="*/ 98244 h 9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23" h="98243">
                  <a:moveTo>
                    <a:pt x="0" y="35306"/>
                  </a:moveTo>
                  <a:lnTo>
                    <a:pt x="0" y="19956"/>
                  </a:lnTo>
                  <a:cubicBezTo>
                    <a:pt x="0" y="9210"/>
                    <a:pt x="9213" y="0"/>
                    <a:pt x="19962" y="0"/>
                  </a:cubicBezTo>
                  <a:cubicBezTo>
                    <a:pt x="30710" y="0"/>
                    <a:pt x="39924" y="9210"/>
                    <a:pt x="39924" y="19956"/>
                  </a:cubicBezTo>
                  <a:lnTo>
                    <a:pt x="39924" y="98244"/>
                  </a:lnTo>
                </a:path>
              </a:pathLst>
            </a:custGeom>
            <a:noFill/>
            <a:ln w="3175" cap="rnd">
              <a:solidFill>
                <a:srgbClr val="FF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19" name="Forme libre 90">
              <a:extLst>
                <a:ext uri="{FF2B5EF4-FFF2-40B4-BE49-F238E27FC236}">
                  <a16:creationId xmlns:a16="http://schemas.microsoft.com/office/drawing/2014/main" id="{C09D4741-AA8E-4E1A-BD32-89E7AF181718}"/>
                </a:ext>
              </a:extLst>
            </p:cNvPr>
            <p:cNvSpPr/>
            <p:nvPr/>
          </p:nvSpPr>
          <p:spPr>
            <a:xfrm>
              <a:off x="5264517" y="1426723"/>
              <a:ext cx="130518" cy="7675"/>
            </a:xfrm>
            <a:custGeom>
              <a:avLst/>
              <a:gdLst>
                <a:gd name="connsiteX0" fmla="*/ 0 w 130518"/>
                <a:gd name="connsiteY0" fmla="*/ 0 h 7675"/>
                <a:gd name="connsiteX1" fmla="*/ 130519 w 130518"/>
                <a:gd name="connsiteY1" fmla="*/ 0 h 7675"/>
              </a:gdLst>
              <a:ahLst/>
              <a:cxnLst>
                <a:cxn ang="0">
                  <a:pos x="connsiteX0" y="connsiteY0"/>
                </a:cxn>
                <a:cxn ang="0">
                  <a:pos x="connsiteX1" y="connsiteY1"/>
                </a:cxn>
              </a:cxnLst>
              <a:rect l="l" t="t" r="r" b="b"/>
              <a:pathLst>
                <a:path w="130518" h="7675">
                  <a:moveTo>
                    <a:pt x="0" y="0"/>
                  </a:moveTo>
                  <a:lnTo>
                    <a:pt x="130519" y="0"/>
                  </a:lnTo>
                </a:path>
              </a:pathLst>
            </a:custGeom>
            <a:ln w="3175" cap="rnd">
              <a:solidFill>
                <a:srgbClr val="FF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0" name="Forme libre 91">
              <a:extLst>
                <a:ext uri="{FF2B5EF4-FFF2-40B4-BE49-F238E27FC236}">
                  <a16:creationId xmlns:a16="http://schemas.microsoft.com/office/drawing/2014/main" id="{BE423689-158B-4DB2-A4F1-DC25AF9E8CD8}"/>
                </a:ext>
              </a:extLst>
            </p:cNvPr>
            <p:cNvSpPr/>
            <p:nvPr/>
          </p:nvSpPr>
          <p:spPr>
            <a:xfrm>
              <a:off x="5230736" y="1426723"/>
              <a:ext cx="8445" cy="7675"/>
            </a:xfrm>
            <a:custGeom>
              <a:avLst/>
              <a:gdLst>
                <a:gd name="connsiteX0" fmla="*/ 0 w 8445"/>
                <a:gd name="connsiteY0" fmla="*/ 0 h 7675"/>
                <a:gd name="connsiteX1" fmla="*/ 8446 w 8445"/>
                <a:gd name="connsiteY1" fmla="*/ 0 h 7675"/>
              </a:gdLst>
              <a:ahLst/>
              <a:cxnLst>
                <a:cxn ang="0">
                  <a:pos x="connsiteX0" y="connsiteY0"/>
                </a:cxn>
                <a:cxn ang="0">
                  <a:pos x="connsiteX1" y="connsiteY1"/>
                </a:cxn>
              </a:cxnLst>
              <a:rect l="l" t="t" r="r" b="b"/>
              <a:pathLst>
                <a:path w="8445" h="7675">
                  <a:moveTo>
                    <a:pt x="0" y="0"/>
                  </a:moveTo>
                  <a:lnTo>
                    <a:pt x="8446" y="0"/>
                  </a:lnTo>
                </a:path>
              </a:pathLst>
            </a:custGeom>
            <a:ln w="3175" cap="rnd">
              <a:solidFill>
                <a:srgbClr val="FF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1" name="Forme libre 92">
              <a:extLst>
                <a:ext uri="{FF2B5EF4-FFF2-40B4-BE49-F238E27FC236}">
                  <a16:creationId xmlns:a16="http://schemas.microsoft.com/office/drawing/2014/main" id="{3CB2246F-4B76-44CE-B5C0-F920A53923A0}"/>
                </a:ext>
              </a:extLst>
            </p:cNvPr>
            <p:cNvSpPr/>
            <p:nvPr/>
          </p:nvSpPr>
          <p:spPr>
            <a:xfrm>
              <a:off x="5322099" y="1302383"/>
              <a:ext cx="7677" cy="98243"/>
            </a:xfrm>
            <a:custGeom>
              <a:avLst/>
              <a:gdLst>
                <a:gd name="connsiteX0" fmla="*/ 0 w 7677"/>
                <a:gd name="connsiteY0" fmla="*/ 0 h 98243"/>
                <a:gd name="connsiteX1" fmla="*/ 0 w 7677"/>
                <a:gd name="connsiteY1" fmla="*/ 98244 h 98243"/>
              </a:gdLst>
              <a:ahLst/>
              <a:cxnLst>
                <a:cxn ang="0">
                  <a:pos x="connsiteX0" y="connsiteY0"/>
                </a:cxn>
                <a:cxn ang="0">
                  <a:pos x="connsiteX1" y="connsiteY1"/>
                </a:cxn>
              </a:cxnLst>
              <a:rect l="l" t="t" r="r" b="b"/>
              <a:pathLst>
                <a:path w="7677" h="98243">
                  <a:moveTo>
                    <a:pt x="0" y="0"/>
                  </a:moveTo>
                  <a:lnTo>
                    <a:pt x="0" y="98244"/>
                  </a:lnTo>
                </a:path>
              </a:pathLst>
            </a:custGeom>
            <a:ln w="3175" cap="rnd">
              <a:solidFill>
                <a:srgbClr val="FF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2" name="Forme libre 93">
              <a:extLst>
                <a:ext uri="{FF2B5EF4-FFF2-40B4-BE49-F238E27FC236}">
                  <a16:creationId xmlns:a16="http://schemas.microsoft.com/office/drawing/2014/main" id="{400BBB13-7194-42C8-8A5A-DE5A77E6FD41}"/>
                </a:ext>
              </a:extLst>
            </p:cNvPr>
            <p:cNvSpPr/>
            <p:nvPr/>
          </p:nvSpPr>
          <p:spPr>
            <a:xfrm>
              <a:off x="5287550" y="1135061"/>
              <a:ext cx="11516" cy="7675"/>
            </a:xfrm>
            <a:custGeom>
              <a:avLst/>
              <a:gdLst>
                <a:gd name="connsiteX0" fmla="*/ 0 w 11516"/>
                <a:gd name="connsiteY0" fmla="*/ 0 h 7675"/>
                <a:gd name="connsiteX1" fmla="*/ 11516 w 11516"/>
                <a:gd name="connsiteY1" fmla="*/ 0 h 7675"/>
              </a:gdLst>
              <a:ahLst/>
              <a:cxnLst>
                <a:cxn ang="0">
                  <a:pos x="connsiteX0" y="connsiteY0"/>
                </a:cxn>
                <a:cxn ang="0">
                  <a:pos x="connsiteX1" y="connsiteY1"/>
                </a:cxn>
              </a:cxnLst>
              <a:rect l="l" t="t" r="r" b="b"/>
              <a:pathLst>
                <a:path w="11516" h="7675">
                  <a:moveTo>
                    <a:pt x="0" y="0"/>
                  </a:moveTo>
                  <a:lnTo>
                    <a:pt x="11516" y="0"/>
                  </a:lnTo>
                </a:path>
              </a:pathLst>
            </a:custGeom>
            <a:ln w="3175" cap="rnd">
              <a:solidFill>
                <a:srgbClr val="FF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3" name="Forme libre 94">
              <a:extLst>
                <a:ext uri="{FF2B5EF4-FFF2-40B4-BE49-F238E27FC236}">
                  <a16:creationId xmlns:a16="http://schemas.microsoft.com/office/drawing/2014/main" id="{99228B56-11C4-4635-91D9-DF4E80C5410A}"/>
                </a:ext>
              </a:extLst>
            </p:cNvPr>
            <p:cNvSpPr/>
            <p:nvPr/>
          </p:nvSpPr>
          <p:spPr>
            <a:xfrm>
              <a:off x="5207703" y="1135061"/>
              <a:ext cx="50672" cy="7675"/>
            </a:xfrm>
            <a:custGeom>
              <a:avLst/>
              <a:gdLst>
                <a:gd name="connsiteX0" fmla="*/ 0 w 50672"/>
                <a:gd name="connsiteY0" fmla="*/ 0 h 7675"/>
                <a:gd name="connsiteX1" fmla="*/ 50672 w 50672"/>
                <a:gd name="connsiteY1" fmla="*/ 0 h 7675"/>
              </a:gdLst>
              <a:ahLst/>
              <a:cxnLst>
                <a:cxn ang="0">
                  <a:pos x="connsiteX0" y="connsiteY0"/>
                </a:cxn>
                <a:cxn ang="0">
                  <a:pos x="connsiteX1" y="connsiteY1"/>
                </a:cxn>
              </a:cxnLst>
              <a:rect l="l" t="t" r="r" b="b"/>
              <a:pathLst>
                <a:path w="50672" h="7675">
                  <a:moveTo>
                    <a:pt x="0" y="0"/>
                  </a:moveTo>
                  <a:lnTo>
                    <a:pt x="50672" y="0"/>
                  </a:lnTo>
                </a:path>
              </a:pathLst>
            </a:custGeom>
            <a:ln w="3175" cap="rnd">
              <a:solidFill>
                <a:srgbClr val="FF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4" name="Forme libre 95">
              <a:extLst>
                <a:ext uri="{FF2B5EF4-FFF2-40B4-BE49-F238E27FC236}">
                  <a16:creationId xmlns:a16="http://schemas.microsoft.com/office/drawing/2014/main" id="{2076D919-91A5-4A1D-B357-54C3A1DB522C}"/>
                </a:ext>
              </a:extLst>
            </p:cNvPr>
            <p:cNvSpPr/>
            <p:nvPr/>
          </p:nvSpPr>
          <p:spPr>
            <a:xfrm>
              <a:off x="5338990" y="1200301"/>
              <a:ext cx="74472" cy="7675"/>
            </a:xfrm>
            <a:custGeom>
              <a:avLst/>
              <a:gdLst>
                <a:gd name="connsiteX0" fmla="*/ 0 w 74472"/>
                <a:gd name="connsiteY0" fmla="*/ 0 h 7675"/>
                <a:gd name="connsiteX1" fmla="*/ 74472 w 74472"/>
                <a:gd name="connsiteY1" fmla="*/ 0 h 7675"/>
              </a:gdLst>
              <a:ahLst/>
              <a:cxnLst>
                <a:cxn ang="0">
                  <a:pos x="connsiteX0" y="connsiteY0"/>
                </a:cxn>
                <a:cxn ang="0">
                  <a:pos x="connsiteX1" y="connsiteY1"/>
                </a:cxn>
              </a:cxnLst>
              <a:rect l="l" t="t" r="r" b="b"/>
              <a:pathLst>
                <a:path w="74472" h="7675">
                  <a:moveTo>
                    <a:pt x="0" y="0"/>
                  </a:moveTo>
                  <a:lnTo>
                    <a:pt x="74472" y="0"/>
                  </a:lnTo>
                </a:path>
              </a:pathLst>
            </a:custGeom>
            <a:ln w="3175" cap="rnd">
              <a:solidFill>
                <a:srgbClr val="FF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sp>
          <p:nvSpPr>
            <p:cNvPr id="25" name="Forme libre 96">
              <a:extLst>
                <a:ext uri="{FF2B5EF4-FFF2-40B4-BE49-F238E27FC236}">
                  <a16:creationId xmlns:a16="http://schemas.microsoft.com/office/drawing/2014/main" id="{192BC056-A865-4F02-B2EB-1C8BE80F50EF}"/>
                </a:ext>
              </a:extLst>
            </p:cNvPr>
            <p:cNvSpPr/>
            <p:nvPr/>
          </p:nvSpPr>
          <p:spPr>
            <a:xfrm>
              <a:off x="5244556" y="1261704"/>
              <a:ext cx="54510" cy="7675"/>
            </a:xfrm>
            <a:custGeom>
              <a:avLst/>
              <a:gdLst>
                <a:gd name="connsiteX0" fmla="*/ 0 w 54510"/>
                <a:gd name="connsiteY0" fmla="*/ 0 h 7675"/>
                <a:gd name="connsiteX1" fmla="*/ 54511 w 54510"/>
                <a:gd name="connsiteY1" fmla="*/ 0 h 7675"/>
              </a:gdLst>
              <a:ahLst/>
              <a:cxnLst>
                <a:cxn ang="0">
                  <a:pos x="connsiteX0" y="connsiteY0"/>
                </a:cxn>
                <a:cxn ang="0">
                  <a:pos x="connsiteX1" y="connsiteY1"/>
                </a:cxn>
              </a:cxnLst>
              <a:rect l="l" t="t" r="r" b="b"/>
              <a:pathLst>
                <a:path w="54510" h="7675">
                  <a:moveTo>
                    <a:pt x="0" y="0"/>
                  </a:moveTo>
                  <a:lnTo>
                    <a:pt x="54511" y="0"/>
                  </a:lnTo>
                </a:path>
              </a:pathLst>
            </a:custGeom>
            <a:ln w="3175" cap="rnd">
              <a:solidFill>
                <a:srgbClr val="FF0000"/>
              </a:solidFill>
              <a:prstDash val="solid"/>
              <a:round/>
            </a:ln>
          </p:spPr>
          <p:txBody>
            <a:bodyPr rtlCol="0" anchor="ctr"/>
            <a:lstStyle/>
            <a:p>
              <a:pPr defTabSz="1219170"/>
              <a:endParaRPr lang="fr-FR" sz="1867" kern="0">
                <a:solidFill>
                  <a:srgbClr val="000000"/>
                </a:solidFill>
                <a:latin typeface="Arial"/>
                <a:cs typeface="Arial"/>
                <a:sym typeface="Arial"/>
              </a:endParaRPr>
            </a:p>
          </p:txBody>
        </p:sp>
      </p:grpSp>
      <p:sp>
        <p:nvSpPr>
          <p:cNvPr id="26" name="Rectangle : coins arrondis 25">
            <a:extLst>
              <a:ext uri="{FF2B5EF4-FFF2-40B4-BE49-F238E27FC236}">
                <a16:creationId xmlns:a16="http://schemas.microsoft.com/office/drawing/2014/main" id="{7502F9CB-E60C-4957-A8D9-4F75B984E26F}"/>
              </a:ext>
            </a:extLst>
          </p:cNvPr>
          <p:cNvSpPr/>
          <p:nvPr/>
        </p:nvSpPr>
        <p:spPr>
          <a:xfrm rot="1264644">
            <a:off x="4383316" y="3123314"/>
            <a:ext cx="856815" cy="357686"/>
          </a:xfrm>
          <a:custGeom>
            <a:avLst/>
            <a:gdLst>
              <a:gd name="connsiteX0" fmla="*/ 0 w 856815"/>
              <a:gd name="connsiteY0" fmla="*/ 59616 h 357686"/>
              <a:gd name="connsiteX1" fmla="*/ 59616 w 856815"/>
              <a:gd name="connsiteY1" fmla="*/ 0 h 357686"/>
              <a:gd name="connsiteX2" fmla="*/ 421032 w 856815"/>
              <a:gd name="connsiteY2" fmla="*/ 0 h 357686"/>
              <a:gd name="connsiteX3" fmla="*/ 797199 w 856815"/>
              <a:gd name="connsiteY3" fmla="*/ 0 h 357686"/>
              <a:gd name="connsiteX4" fmla="*/ 856815 w 856815"/>
              <a:gd name="connsiteY4" fmla="*/ 59616 h 357686"/>
              <a:gd name="connsiteX5" fmla="*/ 856815 w 856815"/>
              <a:gd name="connsiteY5" fmla="*/ 298070 h 357686"/>
              <a:gd name="connsiteX6" fmla="*/ 797199 w 856815"/>
              <a:gd name="connsiteY6" fmla="*/ 357686 h 357686"/>
              <a:gd name="connsiteX7" fmla="*/ 421032 w 856815"/>
              <a:gd name="connsiteY7" fmla="*/ 357686 h 357686"/>
              <a:gd name="connsiteX8" fmla="*/ 59616 w 856815"/>
              <a:gd name="connsiteY8" fmla="*/ 357686 h 357686"/>
              <a:gd name="connsiteX9" fmla="*/ 0 w 856815"/>
              <a:gd name="connsiteY9" fmla="*/ 298070 h 357686"/>
              <a:gd name="connsiteX10" fmla="*/ 0 w 856815"/>
              <a:gd name="connsiteY10" fmla="*/ 59616 h 357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6815" h="357686" fill="none" extrusionOk="0">
                <a:moveTo>
                  <a:pt x="0" y="59616"/>
                </a:moveTo>
                <a:cubicBezTo>
                  <a:pt x="1911" y="24998"/>
                  <a:pt x="23235" y="-1824"/>
                  <a:pt x="59616" y="0"/>
                </a:cubicBezTo>
                <a:cubicBezTo>
                  <a:pt x="228141" y="-30037"/>
                  <a:pt x="292365" y="26061"/>
                  <a:pt x="421032" y="0"/>
                </a:cubicBezTo>
                <a:cubicBezTo>
                  <a:pt x="549699" y="-26061"/>
                  <a:pt x="719043" y="44118"/>
                  <a:pt x="797199" y="0"/>
                </a:cubicBezTo>
                <a:cubicBezTo>
                  <a:pt x="829570" y="-1312"/>
                  <a:pt x="855639" y="17293"/>
                  <a:pt x="856815" y="59616"/>
                </a:cubicBezTo>
                <a:cubicBezTo>
                  <a:pt x="876643" y="164707"/>
                  <a:pt x="843566" y="246750"/>
                  <a:pt x="856815" y="298070"/>
                </a:cubicBezTo>
                <a:cubicBezTo>
                  <a:pt x="862908" y="325116"/>
                  <a:pt x="838015" y="357410"/>
                  <a:pt x="797199" y="357686"/>
                </a:cubicBezTo>
                <a:cubicBezTo>
                  <a:pt x="622384" y="380489"/>
                  <a:pt x="526672" y="334131"/>
                  <a:pt x="421032" y="357686"/>
                </a:cubicBezTo>
                <a:cubicBezTo>
                  <a:pt x="315392" y="381241"/>
                  <a:pt x="223023" y="321119"/>
                  <a:pt x="59616" y="357686"/>
                </a:cubicBezTo>
                <a:cubicBezTo>
                  <a:pt x="31945" y="363095"/>
                  <a:pt x="4329" y="329198"/>
                  <a:pt x="0" y="298070"/>
                </a:cubicBezTo>
                <a:cubicBezTo>
                  <a:pt x="-5548" y="222540"/>
                  <a:pt x="10038" y="153990"/>
                  <a:pt x="0" y="59616"/>
                </a:cubicBezTo>
                <a:close/>
              </a:path>
              <a:path w="856815" h="357686" stroke="0" extrusionOk="0">
                <a:moveTo>
                  <a:pt x="0" y="59616"/>
                </a:moveTo>
                <a:cubicBezTo>
                  <a:pt x="-936" y="24975"/>
                  <a:pt x="20465" y="3906"/>
                  <a:pt x="59616" y="0"/>
                </a:cubicBezTo>
                <a:cubicBezTo>
                  <a:pt x="250989" y="-23481"/>
                  <a:pt x="355186" y="3882"/>
                  <a:pt x="443159" y="0"/>
                </a:cubicBezTo>
                <a:cubicBezTo>
                  <a:pt x="531132" y="-3882"/>
                  <a:pt x="699015" y="6835"/>
                  <a:pt x="797199" y="0"/>
                </a:cubicBezTo>
                <a:cubicBezTo>
                  <a:pt x="828298" y="-6279"/>
                  <a:pt x="859504" y="26825"/>
                  <a:pt x="856815" y="59616"/>
                </a:cubicBezTo>
                <a:cubicBezTo>
                  <a:pt x="857927" y="127927"/>
                  <a:pt x="855684" y="227760"/>
                  <a:pt x="856815" y="298070"/>
                </a:cubicBezTo>
                <a:cubicBezTo>
                  <a:pt x="855507" y="338690"/>
                  <a:pt x="824302" y="356118"/>
                  <a:pt x="797199" y="357686"/>
                </a:cubicBezTo>
                <a:cubicBezTo>
                  <a:pt x="645030" y="383367"/>
                  <a:pt x="596298" y="346627"/>
                  <a:pt x="435783" y="357686"/>
                </a:cubicBezTo>
                <a:cubicBezTo>
                  <a:pt x="275268" y="368745"/>
                  <a:pt x="147136" y="337947"/>
                  <a:pt x="59616" y="357686"/>
                </a:cubicBezTo>
                <a:cubicBezTo>
                  <a:pt x="23421" y="354479"/>
                  <a:pt x="2976" y="329943"/>
                  <a:pt x="0" y="298070"/>
                </a:cubicBezTo>
                <a:cubicBezTo>
                  <a:pt x="-7682" y="224331"/>
                  <a:pt x="13895" y="121344"/>
                  <a:pt x="0" y="59616"/>
                </a:cubicBezTo>
                <a:close/>
              </a:path>
            </a:pathLst>
          </a:custGeom>
          <a:solidFill>
            <a:schemeClr val="bg1"/>
          </a:solidFill>
          <a:ln w="6350">
            <a:solidFill>
              <a:srgbClr val="FF0000"/>
            </a:solidFill>
            <a:extLst>
              <a:ext uri="{C807C97D-BFC1-408E-A445-0C87EB9F89A2}">
                <ask:lineSketchStyleProps xmlns:ask="http://schemas.microsoft.com/office/drawing/2018/sketchyshapes" sd="4033617798">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76086"/>
            <a:r>
              <a:rPr lang="fr-FR" sz="1000">
                <a:solidFill>
                  <a:srgbClr val="FF0000"/>
                </a:solidFill>
                <a:latin typeface="Stencil" panose="040409050D0802020404" pitchFamily="82" charset="0"/>
              </a:rPr>
              <a:t>RAPPEL</a:t>
            </a:r>
            <a:endParaRPr lang="fr-FR" sz="1600">
              <a:solidFill>
                <a:srgbClr val="FF0000"/>
              </a:solidFill>
              <a:latin typeface="Stencil" panose="040409050D0802020404" pitchFamily="82" charset="0"/>
            </a:endParaRPr>
          </a:p>
        </p:txBody>
      </p:sp>
      <p:sp>
        <p:nvSpPr>
          <p:cNvPr id="4" name="Espace réservé de la date 3">
            <a:extLst>
              <a:ext uri="{FF2B5EF4-FFF2-40B4-BE49-F238E27FC236}">
                <a16:creationId xmlns:a16="http://schemas.microsoft.com/office/drawing/2014/main" id="{95938BFC-2E86-4EBE-A4FA-5EB605D26E04}"/>
              </a:ext>
            </a:extLst>
          </p:cNvPr>
          <p:cNvSpPr>
            <a:spLocks noGrp="1"/>
          </p:cNvSpPr>
          <p:nvPr>
            <p:ph type="dt" sz="half" idx="10"/>
          </p:nvPr>
        </p:nvSpPr>
        <p:spPr/>
        <p:txBody>
          <a:bodyPr/>
          <a:lstStyle/>
          <a:p>
            <a:fld id="{799972E9-373B-4747-A8A9-3D59BE2624FE}" type="datetime4">
              <a:rPr lang="fr-FR" smtClean="0"/>
              <a:t>8 décembre 2022</a:t>
            </a:fld>
            <a:endParaRPr lang="fr-FR" dirty="0"/>
          </a:p>
        </p:txBody>
      </p:sp>
    </p:spTree>
    <p:extLst>
      <p:ext uri="{BB962C8B-B14F-4D97-AF65-F5344CB8AC3E}">
        <p14:creationId xmlns:p14="http://schemas.microsoft.com/office/powerpoint/2010/main" val="1121960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A5EF45D-B33F-4457-B74D-E53ACB8CF902}"/>
              </a:ext>
            </a:extLst>
          </p:cNvPr>
          <p:cNvSpPr/>
          <p:nvPr/>
        </p:nvSpPr>
        <p:spPr>
          <a:xfrm>
            <a:off x="4572000" y="0"/>
            <a:ext cx="4572000"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5">
              <a:defRPr/>
            </a:pPr>
            <a:endParaRPr lang="fr-FR" sz="1800">
              <a:solidFill>
                <a:srgbClr val="FFFFFF"/>
              </a:solidFill>
              <a:latin typeface="Arial" panose="020B0604020202020204"/>
            </a:endParaRPr>
          </a:p>
        </p:txBody>
      </p:sp>
      <p:sp>
        <p:nvSpPr>
          <p:cNvPr id="2" name="Titre 1">
            <a:extLst>
              <a:ext uri="{FF2B5EF4-FFF2-40B4-BE49-F238E27FC236}">
                <a16:creationId xmlns:a16="http://schemas.microsoft.com/office/drawing/2014/main" id="{F9FA3B5D-C974-4866-8396-9BB79F64A1A3}"/>
              </a:ext>
            </a:extLst>
          </p:cNvPr>
          <p:cNvSpPr>
            <a:spLocks noGrp="1"/>
          </p:cNvSpPr>
          <p:nvPr>
            <p:ph type="title"/>
          </p:nvPr>
        </p:nvSpPr>
        <p:spPr>
          <a:xfrm>
            <a:off x="401993" y="327268"/>
            <a:ext cx="8064896" cy="337362"/>
          </a:xfrm>
        </p:spPr>
        <p:txBody>
          <a:bodyPr/>
          <a:lstStyle/>
          <a:p>
            <a:r>
              <a:rPr lang="fr-FR" sz="2000"/>
              <a:t>Mécanismes de déploiement</a:t>
            </a:r>
          </a:p>
        </p:txBody>
      </p:sp>
      <p:sp>
        <p:nvSpPr>
          <p:cNvPr id="22" name="ZoneTexte 21">
            <a:extLst>
              <a:ext uri="{FF2B5EF4-FFF2-40B4-BE49-F238E27FC236}">
                <a16:creationId xmlns:a16="http://schemas.microsoft.com/office/drawing/2014/main" id="{8DD7856A-4DB9-4D63-AA78-3F07A42E92BD}"/>
              </a:ext>
            </a:extLst>
          </p:cNvPr>
          <p:cNvSpPr txBox="1"/>
          <p:nvPr/>
        </p:nvSpPr>
        <p:spPr>
          <a:xfrm>
            <a:off x="0" y="1231182"/>
            <a:ext cx="4572000" cy="261610"/>
          </a:xfrm>
          <a:prstGeom prst="rect">
            <a:avLst/>
          </a:prstGeom>
          <a:noFill/>
        </p:spPr>
        <p:txBody>
          <a:bodyPr wrap="square" rtlCol="0">
            <a:spAutoFit/>
          </a:bodyPr>
          <a:lstStyle/>
          <a:p>
            <a:pPr algn="ctr" defTabSz="914355">
              <a:defRPr/>
            </a:pPr>
            <a:r>
              <a:rPr lang="fr-FR" sz="1100">
                <a:latin typeface="Montserrat" panose="00000500000000000000" pitchFamily="2" charset="0"/>
              </a:rPr>
              <a:t>Le client choisit de </a:t>
            </a:r>
            <a:r>
              <a:rPr lang="fr-FR" sz="1100" b="1">
                <a:solidFill>
                  <a:srgbClr val="55579E">
                    <a:lumMod val="50000"/>
                  </a:srgbClr>
                </a:solidFill>
                <a:latin typeface="Montserrat" panose="00000500000000000000" pitchFamily="2" charset="0"/>
              </a:rPr>
              <a:t>découvrir</a:t>
            </a:r>
            <a:r>
              <a:rPr lang="fr-FR" sz="1100">
                <a:latin typeface="Montserrat" panose="00000500000000000000" pitchFamily="2" charset="0"/>
              </a:rPr>
              <a:t> le nouvel espace client</a:t>
            </a:r>
          </a:p>
        </p:txBody>
      </p:sp>
      <p:sp>
        <p:nvSpPr>
          <p:cNvPr id="29" name="ZoneTexte 28">
            <a:extLst>
              <a:ext uri="{FF2B5EF4-FFF2-40B4-BE49-F238E27FC236}">
                <a16:creationId xmlns:a16="http://schemas.microsoft.com/office/drawing/2014/main" id="{6A01BFF4-D5E0-4D45-AB4B-169BD7A6988D}"/>
              </a:ext>
            </a:extLst>
          </p:cNvPr>
          <p:cNvSpPr txBox="1"/>
          <p:nvPr/>
        </p:nvSpPr>
        <p:spPr>
          <a:xfrm>
            <a:off x="4572000" y="1231182"/>
            <a:ext cx="4572000" cy="261610"/>
          </a:xfrm>
          <a:prstGeom prst="rect">
            <a:avLst/>
          </a:prstGeom>
          <a:noFill/>
        </p:spPr>
        <p:txBody>
          <a:bodyPr wrap="square" rtlCol="0">
            <a:spAutoFit/>
          </a:bodyPr>
          <a:lstStyle/>
          <a:p>
            <a:pPr algn="ctr" defTabSz="914355">
              <a:defRPr/>
            </a:pPr>
            <a:r>
              <a:rPr lang="fr-FR" sz="1100">
                <a:latin typeface="Montserrat" panose="00000500000000000000" pitchFamily="2" charset="0"/>
              </a:rPr>
              <a:t>Le client choisit de </a:t>
            </a:r>
            <a:r>
              <a:rPr lang="fr-FR" sz="1100" b="1">
                <a:solidFill>
                  <a:srgbClr val="55579E">
                    <a:lumMod val="50000"/>
                  </a:srgbClr>
                </a:solidFill>
                <a:latin typeface="Montserrat" panose="00000500000000000000" pitchFamily="2" charset="0"/>
              </a:rPr>
              <a:t>quitter</a:t>
            </a:r>
            <a:r>
              <a:rPr lang="fr-FR" sz="1100">
                <a:latin typeface="Montserrat" panose="00000500000000000000" pitchFamily="2" charset="0"/>
              </a:rPr>
              <a:t> le nouvel espace client</a:t>
            </a:r>
          </a:p>
        </p:txBody>
      </p:sp>
      <p:sp>
        <p:nvSpPr>
          <p:cNvPr id="36" name="ZoneTexte 35">
            <a:extLst>
              <a:ext uri="{FF2B5EF4-FFF2-40B4-BE49-F238E27FC236}">
                <a16:creationId xmlns:a16="http://schemas.microsoft.com/office/drawing/2014/main" id="{617F5AD9-0B27-4E04-B2A2-2ED55E8E5978}"/>
              </a:ext>
            </a:extLst>
          </p:cNvPr>
          <p:cNvSpPr txBox="1"/>
          <p:nvPr/>
        </p:nvSpPr>
        <p:spPr>
          <a:xfrm>
            <a:off x="4572000" y="4301104"/>
            <a:ext cx="4572000" cy="430887"/>
          </a:xfrm>
          <a:prstGeom prst="rect">
            <a:avLst/>
          </a:prstGeom>
          <a:noFill/>
        </p:spPr>
        <p:txBody>
          <a:bodyPr wrap="square" rtlCol="0">
            <a:spAutoFit/>
          </a:bodyPr>
          <a:lstStyle/>
          <a:p>
            <a:pPr algn="ctr" defTabSz="914355">
              <a:defRPr/>
            </a:pPr>
            <a:r>
              <a:rPr lang="fr-FR" sz="1100">
                <a:latin typeface="Montserrat" panose="00000500000000000000" pitchFamily="2" charset="0"/>
              </a:rPr>
              <a:t>Au clic, le client </a:t>
            </a:r>
            <a:r>
              <a:rPr lang="fr-FR" sz="1100" b="1">
                <a:latin typeface="Montserrat" panose="00000500000000000000" pitchFamily="2" charset="0"/>
              </a:rPr>
              <a:t>rebascule vers son ancien DEI </a:t>
            </a:r>
            <a:r>
              <a:rPr lang="fr-FR" sz="1100">
                <a:latin typeface="Montserrat" panose="00000500000000000000" pitchFamily="2" charset="0"/>
              </a:rPr>
              <a:t>qui redevient son espace client par défaut lorsqu’il se connecte</a:t>
            </a:r>
          </a:p>
        </p:txBody>
      </p:sp>
      <p:sp>
        <p:nvSpPr>
          <p:cNvPr id="48" name="ZoneTexte 47">
            <a:extLst>
              <a:ext uri="{FF2B5EF4-FFF2-40B4-BE49-F238E27FC236}">
                <a16:creationId xmlns:a16="http://schemas.microsoft.com/office/drawing/2014/main" id="{08B9DD69-7DC3-43DC-A488-DAEF08814F46}"/>
              </a:ext>
            </a:extLst>
          </p:cNvPr>
          <p:cNvSpPr txBox="1"/>
          <p:nvPr/>
        </p:nvSpPr>
        <p:spPr>
          <a:xfrm>
            <a:off x="-1" y="4301104"/>
            <a:ext cx="4572000" cy="430887"/>
          </a:xfrm>
          <a:prstGeom prst="rect">
            <a:avLst/>
          </a:prstGeom>
          <a:noFill/>
        </p:spPr>
        <p:txBody>
          <a:bodyPr wrap="square" rtlCol="0">
            <a:spAutoFit/>
          </a:bodyPr>
          <a:lstStyle/>
          <a:p>
            <a:pPr algn="ctr" defTabSz="914355">
              <a:defRPr/>
            </a:pPr>
            <a:r>
              <a:rPr lang="fr-FR" sz="1100">
                <a:latin typeface="Montserrat" panose="00000500000000000000" pitchFamily="2" charset="0"/>
              </a:rPr>
              <a:t>Au clic, le client </a:t>
            </a:r>
            <a:r>
              <a:rPr lang="fr-FR" sz="1100" b="1">
                <a:latin typeface="Montserrat" panose="00000500000000000000" pitchFamily="2" charset="0"/>
              </a:rPr>
              <a:t>bascule vers son nouvel espace Web </a:t>
            </a:r>
            <a:r>
              <a:rPr lang="fr-FR" sz="1100">
                <a:latin typeface="Montserrat" panose="00000500000000000000" pitchFamily="2" charset="0"/>
              </a:rPr>
              <a:t>qui devient son espace client par défaut lorsqu’il se connecte</a:t>
            </a:r>
          </a:p>
        </p:txBody>
      </p:sp>
      <p:sp>
        <p:nvSpPr>
          <p:cNvPr id="49" name="ZoneTexte 48">
            <a:extLst>
              <a:ext uri="{FF2B5EF4-FFF2-40B4-BE49-F238E27FC236}">
                <a16:creationId xmlns:a16="http://schemas.microsoft.com/office/drawing/2014/main" id="{79AF6EF9-1886-42EB-8216-FF4A65417B34}"/>
              </a:ext>
            </a:extLst>
          </p:cNvPr>
          <p:cNvSpPr txBox="1"/>
          <p:nvPr/>
        </p:nvSpPr>
        <p:spPr>
          <a:xfrm>
            <a:off x="2" y="762630"/>
            <a:ext cx="9143999" cy="261610"/>
          </a:xfrm>
          <a:prstGeom prst="rect">
            <a:avLst/>
          </a:prstGeom>
          <a:noFill/>
        </p:spPr>
        <p:txBody>
          <a:bodyPr wrap="square" rtlCol="0">
            <a:spAutoFit/>
          </a:bodyPr>
          <a:lstStyle/>
          <a:p>
            <a:pPr algn="ctr" defTabSz="914355">
              <a:defRPr/>
            </a:pPr>
            <a:r>
              <a:rPr lang="fr-FR" sz="1100">
                <a:latin typeface="Montserrat" panose="00000500000000000000" pitchFamily="2" charset="0"/>
              </a:rPr>
              <a:t>Pour simplifier le déploiement, nous avons développé 2 mécanismes à la main du client</a:t>
            </a:r>
          </a:p>
        </p:txBody>
      </p:sp>
      <p:pic>
        <p:nvPicPr>
          <p:cNvPr id="23" name="Image 22">
            <a:extLst>
              <a:ext uri="{FF2B5EF4-FFF2-40B4-BE49-F238E27FC236}">
                <a16:creationId xmlns:a16="http://schemas.microsoft.com/office/drawing/2014/main" id="{39BCAF5E-F095-4FB5-99DC-572800D16F61}"/>
              </a:ext>
            </a:extLst>
          </p:cNvPr>
          <p:cNvPicPr>
            <a:picLocks noChangeAspect="1"/>
          </p:cNvPicPr>
          <p:nvPr/>
        </p:nvPicPr>
        <p:blipFill>
          <a:blip r:embed="rId3"/>
          <a:stretch>
            <a:fillRect/>
          </a:stretch>
        </p:blipFill>
        <p:spPr>
          <a:xfrm>
            <a:off x="5014913" y="1773916"/>
            <a:ext cx="3685749" cy="1792963"/>
          </a:xfrm>
          <a:prstGeom prst="rect">
            <a:avLst/>
          </a:prstGeom>
          <a:effectLst>
            <a:outerShdw blurRad="50800" dist="38100" dir="2700000" algn="tl" rotWithShape="0">
              <a:prstClr val="black">
                <a:alpha val="40000"/>
              </a:prstClr>
            </a:outerShdw>
          </a:effectLst>
        </p:spPr>
      </p:pic>
      <p:sp>
        <p:nvSpPr>
          <p:cNvPr id="10" name="Rectangle 9">
            <a:extLst>
              <a:ext uri="{FF2B5EF4-FFF2-40B4-BE49-F238E27FC236}">
                <a16:creationId xmlns:a16="http://schemas.microsoft.com/office/drawing/2014/main" id="{4DC930F4-971A-43EE-B27E-D9714CFF3DF6}"/>
              </a:ext>
            </a:extLst>
          </p:cNvPr>
          <p:cNvSpPr/>
          <p:nvPr/>
        </p:nvSpPr>
        <p:spPr>
          <a:xfrm>
            <a:off x="8028385" y="2931319"/>
            <a:ext cx="672704" cy="63555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5">
              <a:defRPr/>
            </a:pPr>
            <a:endParaRPr lang="fr-FR" sz="1800">
              <a:solidFill>
                <a:srgbClr val="FFFFFF"/>
              </a:solidFill>
              <a:latin typeface="Arial" panose="020B0604020202020204"/>
            </a:endParaRPr>
          </a:p>
        </p:txBody>
      </p:sp>
      <p:pic>
        <p:nvPicPr>
          <p:cNvPr id="25" name="Image 24">
            <a:extLst>
              <a:ext uri="{FF2B5EF4-FFF2-40B4-BE49-F238E27FC236}">
                <a16:creationId xmlns:a16="http://schemas.microsoft.com/office/drawing/2014/main" id="{17D0AE66-6A6F-4DB9-94A3-0D5C4C696A54}"/>
              </a:ext>
            </a:extLst>
          </p:cNvPr>
          <p:cNvPicPr>
            <a:picLocks noChangeAspect="1"/>
          </p:cNvPicPr>
          <p:nvPr/>
        </p:nvPicPr>
        <p:blipFill rotWithShape="1">
          <a:blip r:embed="rId3"/>
          <a:srcRect l="81748" t="64578"/>
          <a:stretch/>
        </p:blipFill>
        <p:spPr>
          <a:xfrm>
            <a:off x="6691916" y="3079679"/>
            <a:ext cx="1203741" cy="1136453"/>
          </a:xfrm>
          <a:prstGeom prst="rect">
            <a:avLst/>
          </a:prstGeom>
          <a:effectLst>
            <a:outerShdw blurRad="50800" dist="38100" dir="2700000" algn="tl" rotWithShape="0">
              <a:prstClr val="black">
                <a:alpha val="40000"/>
              </a:prstClr>
            </a:outerShdw>
          </a:effectLst>
        </p:spPr>
      </p:pic>
      <p:sp>
        <p:nvSpPr>
          <p:cNvPr id="17" name="Ellipse 16">
            <a:extLst>
              <a:ext uri="{FF2B5EF4-FFF2-40B4-BE49-F238E27FC236}">
                <a16:creationId xmlns:a16="http://schemas.microsoft.com/office/drawing/2014/main" id="{0548EC7F-BCFF-4526-B34F-0841AF185DF1}"/>
              </a:ext>
            </a:extLst>
          </p:cNvPr>
          <p:cNvSpPr/>
          <p:nvPr/>
        </p:nvSpPr>
        <p:spPr>
          <a:xfrm>
            <a:off x="6639481" y="3433898"/>
            <a:ext cx="1294855" cy="2309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5">
              <a:defRPr/>
            </a:pPr>
            <a:endParaRPr lang="fr-FR" sz="1800">
              <a:solidFill>
                <a:srgbClr val="FFFFFF"/>
              </a:solidFill>
              <a:latin typeface="Arial" panose="020B0604020202020204"/>
            </a:endParaRPr>
          </a:p>
        </p:txBody>
      </p:sp>
      <p:cxnSp>
        <p:nvCxnSpPr>
          <p:cNvPr id="14" name="Connecteur : en arc 13">
            <a:extLst>
              <a:ext uri="{FF2B5EF4-FFF2-40B4-BE49-F238E27FC236}">
                <a16:creationId xmlns:a16="http://schemas.microsoft.com/office/drawing/2014/main" id="{E96F24B1-F608-4FC1-A90D-0391B4A48997}"/>
              </a:ext>
            </a:extLst>
          </p:cNvPr>
          <p:cNvCxnSpPr>
            <a:cxnSpLocks/>
          </p:cNvCxnSpPr>
          <p:nvPr/>
        </p:nvCxnSpPr>
        <p:spPr>
          <a:xfrm rot="10800000" flipV="1">
            <a:off x="7606062" y="2987401"/>
            <a:ext cx="414420" cy="163194"/>
          </a:xfrm>
          <a:prstGeom prst="curved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 coins arrondis 18">
            <a:extLst>
              <a:ext uri="{FF2B5EF4-FFF2-40B4-BE49-F238E27FC236}">
                <a16:creationId xmlns:a16="http://schemas.microsoft.com/office/drawing/2014/main" id="{77FC9E50-1FEB-4ECD-9922-480B0BD9A65B}"/>
              </a:ext>
            </a:extLst>
          </p:cNvPr>
          <p:cNvSpPr/>
          <p:nvPr/>
        </p:nvSpPr>
        <p:spPr>
          <a:xfrm rot="1264644">
            <a:off x="8072022" y="459714"/>
            <a:ext cx="856815" cy="357686"/>
          </a:xfrm>
          <a:custGeom>
            <a:avLst/>
            <a:gdLst>
              <a:gd name="connsiteX0" fmla="*/ 0 w 856815"/>
              <a:gd name="connsiteY0" fmla="*/ 59616 h 357686"/>
              <a:gd name="connsiteX1" fmla="*/ 59616 w 856815"/>
              <a:gd name="connsiteY1" fmla="*/ 0 h 357686"/>
              <a:gd name="connsiteX2" fmla="*/ 421032 w 856815"/>
              <a:gd name="connsiteY2" fmla="*/ 0 h 357686"/>
              <a:gd name="connsiteX3" fmla="*/ 797199 w 856815"/>
              <a:gd name="connsiteY3" fmla="*/ 0 h 357686"/>
              <a:gd name="connsiteX4" fmla="*/ 856815 w 856815"/>
              <a:gd name="connsiteY4" fmla="*/ 59616 h 357686"/>
              <a:gd name="connsiteX5" fmla="*/ 856815 w 856815"/>
              <a:gd name="connsiteY5" fmla="*/ 298070 h 357686"/>
              <a:gd name="connsiteX6" fmla="*/ 797199 w 856815"/>
              <a:gd name="connsiteY6" fmla="*/ 357686 h 357686"/>
              <a:gd name="connsiteX7" fmla="*/ 421032 w 856815"/>
              <a:gd name="connsiteY7" fmla="*/ 357686 h 357686"/>
              <a:gd name="connsiteX8" fmla="*/ 59616 w 856815"/>
              <a:gd name="connsiteY8" fmla="*/ 357686 h 357686"/>
              <a:gd name="connsiteX9" fmla="*/ 0 w 856815"/>
              <a:gd name="connsiteY9" fmla="*/ 298070 h 357686"/>
              <a:gd name="connsiteX10" fmla="*/ 0 w 856815"/>
              <a:gd name="connsiteY10" fmla="*/ 59616 h 357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6815" h="357686" fill="none" extrusionOk="0">
                <a:moveTo>
                  <a:pt x="0" y="59616"/>
                </a:moveTo>
                <a:cubicBezTo>
                  <a:pt x="1911" y="24998"/>
                  <a:pt x="23235" y="-1824"/>
                  <a:pt x="59616" y="0"/>
                </a:cubicBezTo>
                <a:cubicBezTo>
                  <a:pt x="228141" y="-30037"/>
                  <a:pt x="292365" y="26061"/>
                  <a:pt x="421032" y="0"/>
                </a:cubicBezTo>
                <a:cubicBezTo>
                  <a:pt x="549699" y="-26061"/>
                  <a:pt x="719043" y="44118"/>
                  <a:pt x="797199" y="0"/>
                </a:cubicBezTo>
                <a:cubicBezTo>
                  <a:pt x="829570" y="-1312"/>
                  <a:pt x="855639" y="17293"/>
                  <a:pt x="856815" y="59616"/>
                </a:cubicBezTo>
                <a:cubicBezTo>
                  <a:pt x="876643" y="164707"/>
                  <a:pt x="843566" y="246750"/>
                  <a:pt x="856815" y="298070"/>
                </a:cubicBezTo>
                <a:cubicBezTo>
                  <a:pt x="862908" y="325116"/>
                  <a:pt x="838015" y="357410"/>
                  <a:pt x="797199" y="357686"/>
                </a:cubicBezTo>
                <a:cubicBezTo>
                  <a:pt x="622384" y="380489"/>
                  <a:pt x="526672" y="334131"/>
                  <a:pt x="421032" y="357686"/>
                </a:cubicBezTo>
                <a:cubicBezTo>
                  <a:pt x="315392" y="381241"/>
                  <a:pt x="223023" y="321119"/>
                  <a:pt x="59616" y="357686"/>
                </a:cubicBezTo>
                <a:cubicBezTo>
                  <a:pt x="31945" y="363095"/>
                  <a:pt x="4329" y="329198"/>
                  <a:pt x="0" y="298070"/>
                </a:cubicBezTo>
                <a:cubicBezTo>
                  <a:pt x="-5548" y="222540"/>
                  <a:pt x="10038" y="153990"/>
                  <a:pt x="0" y="59616"/>
                </a:cubicBezTo>
                <a:close/>
              </a:path>
              <a:path w="856815" h="357686" stroke="0" extrusionOk="0">
                <a:moveTo>
                  <a:pt x="0" y="59616"/>
                </a:moveTo>
                <a:cubicBezTo>
                  <a:pt x="-936" y="24975"/>
                  <a:pt x="20465" y="3906"/>
                  <a:pt x="59616" y="0"/>
                </a:cubicBezTo>
                <a:cubicBezTo>
                  <a:pt x="250989" y="-23481"/>
                  <a:pt x="355186" y="3882"/>
                  <a:pt x="443159" y="0"/>
                </a:cubicBezTo>
                <a:cubicBezTo>
                  <a:pt x="531132" y="-3882"/>
                  <a:pt x="699015" y="6835"/>
                  <a:pt x="797199" y="0"/>
                </a:cubicBezTo>
                <a:cubicBezTo>
                  <a:pt x="828298" y="-6279"/>
                  <a:pt x="859504" y="26825"/>
                  <a:pt x="856815" y="59616"/>
                </a:cubicBezTo>
                <a:cubicBezTo>
                  <a:pt x="857927" y="127927"/>
                  <a:pt x="855684" y="227760"/>
                  <a:pt x="856815" y="298070"/>
                </a:cubicBezTo>
                <a:cubicBezTo>
                  <a:pt x="855507" y="338690"/>
                  <a:pt x="824302" y="356118"/>
                  <a:pt x="797199" y="357686"/>
                </a:cubicBezTo>
                <a:cubicBezTo>
                  <a:pt x="645030" y="383367"/>
                  <a:pt x="596298" y="346627"/>
                  <a:pt x="435783" y="357686"/>
                </a:cubicBezTo>
                <a:cubicBezTo>
                  <a:pt x="275268" y="368745"/>
                  <a:pt x="147136" y="337947"/>
                  <a:pt x="59616" y="357686"/>
                </a:cubicBezTo>
                <a:cubicBezTo>
                  <a:pt x="23421" y="354479"/>
                  <a:pt x="2976" y="329943"/>
                  <a:pt x="0" y="298070"/>
                </a:cubicBezTo>
                <a:cubicBezTo>
                  <a:pt x="-7682" y="224331"/>
                  <a:pt x="13895" y="121344"/>
                  <a:pt x="0" y="59616"/>
                </a:cubicBezTo>
                <a:close/>
              </a:path>
            </a:pathLst>
          </a:custGeom>
          <a:solidFill>
            <a:schemeClr val="bg1"/>
          </a:solidFill>
          <a:ln w="6350">
            <a:solidFill>
              <a:srgbClr val="FF0000"/>
            </a:solidFill>
            <a:extLst>
              <a:ext uri="{C807C97D-BFC1-408E-A445-0C87EB9F89A2}">
                <ask:lineSketchStyleProps xmlns:ask="http://schemas.microsoft.com/office/drawing/2018/sketchyshapes" sd="4033617798">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76086"/>
            <a:r>
              <a:rPr lang="fr-FR" sz="1000">
                <a:solidFill>
                  <a:srgbClr val="FF0000"/>
                </a:solidFill>
                <a:latin typeface="Stencil" panose="040409050D0802020404" pitchFamily="82" charset="0"/>
              </a:rPr>
              <a:t>RAPPEL</a:t>
            </a:r>
            <a:endParaRPr lang="fr-FR" sz="1600">
              <a:solidFill>
                <a:srgbClr val="FF0000"/>
              </a:solidFill>
              <a:latin typeface="Stencil" panose="040409050D0802020404" pitchFamily="82" charset="0"/>
            </a:endParaRPr>
          </a:p>
        </p:txBody>
      </p:sp>
      <p:pic>
        <p:nvPicPr>
          <p:cNvPr id="20" name="Image 26">
            <a:extLst>
              <a:ext uri="{FF2B5EF4-FFF2-40B4-BE49-F238E27FC236}">
                <a16:creationId xmlns:a16="http://schemas.microsoft.com/office/drawing/2014/main" id="{D3F14754-60D3-47B3-92DF-0E8582FDF0F1}"/>
              </a:ext>
            </a:extLst>
          </p:cNvPr>
          <p:cNvPicPr>
            <a:picLocks noChangeAspect="1"/>
          </p:cNvPicPr>
          <p:nvPr/>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201836" y="1699733"/>
            <a:ext cx="2273104" cy="1829893"/>
          </a:xfrm>
          <a:prstGeom prst="rect">
            <a:avLst/>
          </a:prstGeom>
          <a:effectLst>
            <a:outerShdw blurRad="50800" dist="38100" dir="2700000" algn="tl" rotWithShape="0">
              <a:prstClr val="black">
                <a:alpha val="40000"/>
              </a:prstClr>
            </a:outerShdw>
          </a:effectLst>
        </p:spPr>
      </p:pic>
      <p:sp>
        <p:nvSpPr>
          <p:cNvPr id="24" name="Rectangle 23">
            <a:extLst>
              <a:ext uri="{FF2B5EF4-FFF2-40B4-BE49-F238E27FC236}">
                <a16:creationId xmlns:a16="http://schemas.microsoft.com/office/drawing/2014/main" id="{683082EF-39C9-4F28-98D6-F9CD6D8ED690}"/>
              </a:ext>
            </a:extLst>
          </p:cNvPr>
          <p:cNvSpPr/>
          <p:nvPr/>
        </p:nvSpPr>
        <p:spPr>
          <a:xfrm>
            <a:off x="1124849" y="1988457"/>
            <a:ext cx="2416637" cy="50190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cxnSp>
        <p:nvCxnSpPr>
          <p:cNvPr id="26" name="Connecteur : en arc 25">
            <a:extLst>
              <a:ext uri="{FF2B5EF4-FFF2-40B4-BE49-F238E27FC236}">
                <a16:creationId xmlns:a16="http://schemas.microsoft.com/office/drawing/2014/main" id="{1C32E132-6719-4900-B673-788A978016D3}"/>
              </a:ext>
            </a:extLst>
          </p:cNvPr>
          <p:cNvCxnSpPr>
            <a:cxnSpLocks/>
            <a:stCxn id="24" idx="1"/>
          </p:cNvCxnSpPr>
          <p:nvPr/>
        </p:nvCxnSpPr>
        <p:spPr>
          <a:xfrm rot="10800000" flipV="1">
            <a:off x="899593" y="2239410"/>
            <a:ext cx="225256" cy="1064122"/>
          </a:xfrm>
          <a:prstGeom prst="curved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8" name="Image 27">
            <a:extLst>
              <a:ext uri="{FF2B5EF4-FFF2-40B4-BE49-F238E27FC236}">
                <a16:creationId xmlns:a16="http://schemas.microsoft.com/office/drawing/2014/main" id="{AC2A617F-BB64-4B59-A680-47911C7E9B40}"/>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p:blipFill>
        <p:spPr>
          <a:xfrm>
            <a:off x="210333" y="3317583"/>
            <a:ext cx="4139890" cy="785774"/>
          </a:xfrm>
          <a:prstGeom prst="rect">
            <a:avLst/>
          </a:prstGeom>
          <a:effectLst>
            <a:outerShdw blurRad="50800" dist="38100" dir="2700000" algn="tl" rotWithShape="0">
              <a:prstClr val="black">
                <a:alpha val="40000"/>
              </a:prstClr>
            </a:outerShdw>
          </a:effectLst>
        </p:spPr>
      </p:pic>
      <p:sp>
        <p:nvSpPr>
          <p:cNvPr id="30" name="Rectangle 29">
            <a:extLst>
              <a:ext uri="{FF2B5EF4-FFF2-40B4-BE49-F238E27FC236}">
                <a16:creationId xmlns:a16="http://schemas.microsoft.com/office/drawing/2014/main" id="{1B699C03-EFD4-4BF8-9208-FCB82A62CB6B}"/>
              </a:ext>
            </a:extLst>
          </p:cNvPr>
          <p:cNvSpPr/>
          <p:nvPr/>
        </p:nvSpPr>
        <p:spPr>
          <a:xfrm>
            <a:off x="210333" y="3321050"/>
            <a:ext cx="4139890" cy="78372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31" name="Image 30">
            <a:extLst>
              <a:ext uri="{FF2B5EF4-FFF2-40B4-BE49-F238E27FC236}">
                <a16:creationId xmlns:a16="http://schemas.microsoft.com/office/drawing/2014/main" id="{872F8045-7E86-4A82-A94F-C3064F9A2CDC}"/>
              </a:ext>
            </a:extLst>
          </p:cNvPr>
          <p:cNvPicPr>
            <a:picLocks noChangeAspect="1"/>
          </p:cNvPicPr>
          <p:nvPr/>
        </p:nvPicPr>
        <p:blipFill>
          <a:blip r:embed="rId7" cstate="email">
            <a:biLevel thresh="75000"/>
            <a:extLst>
              <a:ext uri="{28A0092B-C50C-407E-A947-70E740481C1C}">
                <a14:useLocalDpi xmlns:a14="http://schemas.microsoft.com/office/drawing/2010/main" val="0"/>
              </a:ext>
            </a:extLst>
          </a:blip>
          <a:stretch>
            <a:fillRect/>
          </a:stretch>
        </p:blipFill>
        <p:spPr>
          <a:xfrm>
            <a:off x="1934989" y="3868798"/>
            <a:ext cx="311293" cy="430887"/>
          </a:xfrm>
          <a:prstGeom prst="rect">
            <a:avLst/>
          </a:prstGeom>
        </p:spPr>
      </p:pic>
    </p:spTree>
    <p:extLst>
      <p:ext uri="{BB962C8B-B14F-4D97-AF65-F5344CB8AC3E}">
        <p14:creationId xmlns:p14="http://schemas.microsoft.com/office/powerpoint/2010/main" val="23002503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2893" y="320853"/>
            <a:ext cx="7262418" cy="353506"/>
          </a:xfrm>
        </p:spPr>
        <p:txBody>
          <a:bodyPr/>
          <a:lstStyle/>
          <a:p>
            <a:r>
              <a:rPr lang="fr-FR" sz="2000"/>
              <a:t>bannières </a:t>
            </a:r>
            <a:r>
              <a:rPr lang="fr-FR" sz="2000" dirty="0"/>
              <a:t>clients EI</a:t>
            </a:r>
          </a:p>
        </p:txBody>
      </p:sp>
      <p:sp>
        <p:nvSpPr>
          <p:cNvPr id="7" name="AutoShape 2" descr="image"/>
          <p:cNvSpPr>
            <a:spLocks noChangeAspect="1" noChangeArrowheads="1"/>
          </p:cNvSpPr>
          <p:nvPr/>
        </p:nvSpPr>
        <p:spPr bwMode="auto">
          <a:xfrm>
            <a:off x="116681" y="-108347"/>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6" descr="data:image/png;base64,iVBORw0KGgoAAAANSUhEUgAAB1wAAANbCAYAAADmOe3+AAAgAElEQVR4Aey991dd17X2/75/wvvLd3xT7MRWsWRHrolT7MRxenPs2LFjx0nsm5t6b3KTvOmJi4Q6kkANSSAJVSShAioggehNIAlEFb0IECDKqZQDp/C845mbjQ5HBwSqIM09xh7ncNh7rbmeNRdCfPYz1/+CHqqAKnBdBTweD/r7+9HZ2Qmn03nd6/UCVUAVUAVUAVVAFVAFVAFVQBVQBVQBVUAVUAVUAVVAFVAFVAFVYKYowL978+/f/Ds4/x4+PDw8U0LXOFWBaaHA/5oWUWgQqsA0V0CB6zSfIA1PFVAFVAFVQBVQBVQBVUAVUAVUAVVAFVAFVAFVQBVQBVQBVeCGFVDgesPS6Y2qgCigwFUTQRWYhAIKXCchkl6iCqgCqoAqoAqoAqqAKqAKqAKqgCqgCqgCqoAqoAqoAqqAKjAjFVDgOiOnTYOeRgoocJ1Gk6GhTF8FFLhO37nRyFQBVUAVUAVUAVVAFVAFVAFVQBVQBVQBVUAVUAVUAVVAFVAFbk4BBa43p5/erQoocNUcUAUmoYAC10mIpJeoAqqAKqAKqAKqgCqgCqgCqoAqoAqoAqqAKqAKqAKqgCqgCsxIBRS4zshp06CnkQIKXKfRZGgo01cBBa7Td240MlVAFVAFVAFVQBVQBVQBVUAVUAVUAVVAFVAFVAFVQBVQBVSBm1NAgevN6ad3qwIKXDUHVIFJKKDAdRIi6SWqgCqgCqgCqoAqoAqoAqqAKqAKqAKqgCqgCqgCqoAqoAqoAjNSAQWuM3LaNOhppIAC12k0GRrK9FXgtgDX4WHA48GwsxfDVht8FusMPi3BY7daMexwYHhwEPB6p+8Ea2SqgCqgCqgCqoAqoAqoAqqAKqAKqAKqgCqgCqgCqoAqoArcxwoocL2PJ1+HfksUUOB6S2TURu51BW4LcCVstdnhLS6FO+cM3BnZM/TMgjsrG+7sbOM10xxHFtzZufAUXoCvrR3D/QP3epro+FQBVUAVUAVUAVVAFVAFVAFVQBVQBVQBVUAVUAVUAVVAFZiRCihwnZHTpkFPIwUUuE6jydBQpqcCw8PDuB3Adbi3D97ScvT/8304f/wOHD/40cw6X3kDjpffgOO1H8H547fgfPdtON96C84fvgnHKz+S7znfegd9f/4nhpJOw3e5bXpOsEalCqgCqoAqoAqoAqqAKqAKqAKqgCqgCqgCqoAqoAqoAqrAfa6AAtf7PAF0+DetgALXm5ZQG7jXFbhtwNXhgCe/AM43fwbb05+Hdf6T0/+c9ySscj4B2xPPwPb8c3D84CU433oFjte/Ddvnn4VtwVNXr3nmC3C+9hYG98XC29B4r6eKjk8VUAVUAVVAFVAFVAFVQBVQBVQBVUAVUAVUAVVAFVAFVIEZqYAC1xk5bRr0NFJAges0mgwNZXoqcNuAq90BT+4ZOL7/Q1jnPg7Lx2dP//MTc2GZNQ/W+Qtgf+GLcL79Kvr+/T/o+/uv4HznZdieXADLJ2fD8jFjLNZHnoDj2y/DtWsvvHUNNz3BnAufzyeO46GhIQwODo6e/Nrt8cj3ed1kD7NNr9cL82QfN9qGZ6SdybbBUHmt2+0eMxa6qifbhv9YvUHa4rh8vslpEkwPU5dgrzcSo3+85nv2G6x9I/apzQfbDDYOj4c6XNtWsGvHi2Uq8UzcrhHHFFLVlEpeg7UdbGxjbgr4IlgbV8d9rU4Bt9/Ql4yRuc18N9ewa2Qd8+sht1u+b4xl/C6Cxc7PxjuCXc81Md49xvXj5+RVna7+3PB6b49m441JP1cFVAFVQBVQBVQBVUAVUAVUAVVAFVAFVAFV4FYqoMD1Vqqpbd2PCihwvR9nXcc8JQX4h/fbUlKYDtczBXC8/jasjz49/WHrx2fD+uinYHvxOfT+/C0MhC/FUOJBuFPjMLD6fThe+Tqs8x+F5YGr4JiuXcf3XsVgzIGbdrga8+BFb18furq70Xr5Mhoam1BbV4+GxkY0t7TiSmcX+vr6Zb4mM8lsk+BkYMAFu90Bq9UGu92Ovr4+EM5NwG9Gmzfb6O8fgN3BNqzSTn9/v7TN7090ENIw5itXOmUcdfX1aG5uQXd3NwYGBkbamKiFq98jpOrt7UV7R4e0RV1aWlslHpdrcFy4ZLZgaOyRNqiDzWaDzcbXYCe1cqC3t0/gGfu+0YP3ErY5nb2w2e2w2mxysl/2QW0J6AxANrleOH/+88q5tVisI/F6RrXgmN1uD/r6+6XvicbMNvh9ajw05J4wPzjtozE4HH4aGjnGsQ4ODsGAdJMbk3mVmXPMD86TxGW3y9j4s+p6Ocd2zDaYe2bu+88zx8j4pqK5GV+wV+rBtjiXPT0WtLW1oenSJdTVN6C2rg719Q3yNdd1d3ePrAlqE+xg7NSfucf5YL44nE75bLw8ZP6Mud7hBNcE13+wg5/z+w6H02/uAtYB14ipv80u+TtZ/YP1qZ+pAqqAKqAKqAKqgCqgCqgCqoAqoAqoAqqAKnA3FVDgejfV177vBQUUuN4Ls6hjuK0K8I/7tw245p+F442fwPrYNAOuIw5Vgaez58H25FOwf+vr6P3vX2Bg7XIMxe2F52wmvBXnMXR0D3r/9BvYPvMMLA89MgYcW+c/Bcf3XsNgDEsKN015nkztCTJbL7fhYmUV8gvO4nRqGhJOnkT88eM4Eh+PuGPHcDwxEWkZmQJwCJCuwzklFs5rj8Ui7Wbl5CA9MwvZuXkoLimFxWoTyHe9oNkG+6usqsaZgrNIz8xEZnYOqmtqwF9SggEdxkaYxHE1XWrG2XPnkZySivhjx3Ak/iiOJyQiJS0d5woLUd/QIKCQ/Yx3ED4RvNU3NKLg3DmcSk5G/LHjosuJxJPIyMzCheISXLrULMA6WExsm9Czu6cHF0pKkJOXh4ysLGRkZSMjO+DMykZ6VhZyz+SjtKxc7hkcGhovvOt+TjhNAHe+sAhZObkj/Rp98+v8s2clfmrc0tIqAIx6MD8CDzNnCJ05j7w/PSMTWdk50gbziM5owj8ebIdwu+JiJZgDxpizrh0zNcjKQnZOLopLSwWQm21cG4MxvwSLVdU1Y7XMypL8yM07g6ILxfLAQGdXl8C98WChf/scMgExHzoov3gRmdnZkrecr5KyMlhtdvm+/z3B3hNAElayjbz8fFk7MteMLysbjK/wwgVUVVfLww3MVeZNMM2Dtc/PqI/ZDx+IqKysQsHZc0hNS0fiqSQcPXFC8v1wfDyOHD0qXyecOoW8/ALJZeMhgbGts3+2ebmtDYUXimVeOS9nCgoE2BK8BsZIXTuuXMEFyYcc0f/s+fOSS3yAI9jh7O3FpeZmWdPUw9AmYB1ITmRLfklelJQIgJ1orQbrSz9TBVQBVUAVUAVUAVVAFVAFVAFVQBVQBVQBVWA6KKDAdTrMgsYwkxVQ4DqTZ09jvyMKmACHUKizs1Mg2q3oeNh0uE5H4PrgHKN08IInYP/yC3D+5A0MrPw3hhJj4a0uga+1Dr5L1fAUZKJ/8b9g/9Y3YHnwqrPVLI98FbgegG+KwJWQhBCPAJCgNTUjA/tjD2Jz1FasCl+LFatWY+nKUCxZsVJel4euwsbNWwQUtXdcGQVq480VYRDdfWyb4Hbtxo0IW7de2jhw6DDqGxvF9Tje/ebnLpcLra2XcTIpGVt37EDY+vXYsGmzQCW6VgnHAg+W/WXfNbW1SDp9GlHR0Vi9di2Wrlwp41m+ahXWrFuHqO3bBZ5W19SKWzMIX5QSuXQ4EkYSrkZtj0bomjAsCw0VXahT+PoN2LlnL1LS0tDW1g7GHOwgZKqpq8OBQ4cQsSVSxhK+YQOCnRznlq3bEHfsOBqbmialVbA++VkPIW9xMXbH7BPtOA+Mmf1yXjZFRmL7zp0y/6dTUlFeUSHAkeMIdEESCtKVeK6wCLv3xmB9xCas3bARW7dHC9Smo5Igz4SlbIPzcDwhAes3bQo61tHxr98g+XE4Ll5AquFODQ59CcHZV2JSEiIiR7Rcv2FE040yzm07dkjuEUISENOxGggLAzVj3HRqEnQfjj+K8A1G3m6KjMKhuHhcam6RXAm8L/Br9sVrCT23bNsm+SbjHNF9w6ZN2BodLbnAtcccpK4smT2Zg/PQP+ASMM1YOW/7YmNl/a7m+l29ZnT9LlmxQnJ/Wegq+Zx5wAcr6LIN1IM/F+iSJazes2+/zK/k4rZtAo3pDjfc6ca88H7ORVlFhYyFc8ycYB9FxcWSe4Hj4T1XrlyRGLZG7xCNzXwczQW/dcF85Xo5FBcnD4bQGayHKqAKqAKqgCqgCqgCqoAqoAqoAqqAKqAKqAIzTQEFrjNtxjTe6aaAAtfpNiMaz7RTgH98p2PpngaudLR+dBYsH5sle7BaH1sA2wvPw/mrH2Ng3VK4U47BW1sOX1sjvM01cJ9JgWvnRvT95bewf/nLsD6yYIyz9VYAV4KwtvZ2cRXujonB6rXrBNAsWroMH4QsxgchIXh/0diTIJaORgLXYHDSP7nokiNUoRuUsOTDxUvkDFm2XKAaAaDFar1uO4RCLIm670AsCJIWLlkKgiM6+Azg6vbvVtoj8KMb9cTJkwLgFi9fPtL/YnB8bOPDxYsRsmwZdu7ZI65AQrbAMRE+USdC47ijx6Qtxv9hyGIsXLIEi5YulZPvCV537N6D6uoaAVljghr5gm7fwqILAsUIsk1NxnvlePfFHkRjY5NAsGBtTuaz9vYOcR2u2xgBiX9kLsx+qQe1IJBeHR6OHbt3Czxtarok8NFfF+rB8rTUY9nKUNGTwPXg4SPiYiWcpm7mQfB9vrBQdKZOZp/jvXJu9+7bj/KKiyPlgK8Frmyf5YzphCUU5D1me+xj4eIlMscc08o1axC5bbuMv6X18nVdpISHzG+6oAkOzXY5X2ynorJSyuua4xvvlSWNmQs7d+/BitWrJd/YlsS3ZOlofAT3BJp0kVdcvCh6++sXrH3+zOQv6HRnc31t37kLq8LDZf6Yk8b6XXzN+uV65ve27diJM/kFQYErQS7dtpk5OQLSzXxhbhBgnz1fKCXBzRgFwDud4sYm+F68nHA3VB4WKCwqCgpceS8ducmpqVgVFj6qsal1sFfO4+59+6QcOB3UeqgCqoAqoAqoAqqAKqAKqAKqgCqgCqgCqoAqMNMUUOA602ZM451uCihwnW4zovFMOwXuaeBK0ErI+sAsWOfMh+2ZT8Px0rfR+1//iYHVizF04iA85zPhrSqCt+wc3Gkn4NoRgb5//hnOt16H/YvPwzr3MVgemHPLgCv1ZmlblvNkqVC6RumGI4h5b+EigR9LV6xEaFi4gCA6IE33GV2QLJ1rsVium0eENhcrKwXeEYj9+8OFchL60F3KEq0sQ+oP84I1ynYIoqJ37RZXKeNkvKdTU6VccWB5UcIc7pWZnZsrYyPgYp90tRL87tobI27OjZs3C8CNORCL80VFQR2kRjncHoF1G7dsEbjI/g2gtFXGFr1rl4A509VHOEx4G+zgeHNy87B2Y4ToTL0JgAmTCC3Nk65Kar59x06cSj6Njo4rMmfB2pzMZwK3Ugy4ZUD0RQhZugzLVhqOR8JEQ6dFAtrpZqbTOel0Curq6kfL8RKuEagSuhPaUQdCXMJXlkmmk5a5ZR6cC5aD5lzQ5WnmAMfMOQwTt+dGw+HIMW/YKP3SzdzQ0CTgNlh+sF1qTOdq5PbtoqGpZfh6w727cvUaGRPBOsEwHcgsqUwXKccx3sHcKS0vB52X1MWMme1wrCxDTVf49Q6WEy4pLcXmqCiB2e8vXCSwm7lPMMlXQkw+2EDASPd44qlTUsrXNQFQNAEn1wRdw2yL0NacVwJXrjcCWILcwJziZ3SKcox0sgbqKznf0yMwlKCY+U4NzHV3LCERjU2XpGw0NeD1LL9Mly7b5lgIXekEp1Oapbj9D+PnvVfcycdOJEisRvshkk98yGBMzCNOV85HwslTI2th7EMW/u3re1VAFVAFVAFVQBVQBVQBVUAVUAVUAVVAFVAFpqsCClyn68xoXDNFAQWuM2WmNM67psA9DVwJSh96BNZPPQ77V19E789/goGwxRhK2A9vRT58na3wNlbBnZeCwZ2b0P/338Pxyjdhe/zJa/ZrNV2t/q83UlKYgIROy9y8PERu2yYwiLCKwIZuNpbvJIRl2dujx4+LS5Rg5FhCAlLT06VMKl2LEx0EYtwDknu20jnLtk1w9f6iRVgVFiZAhyDQLD07Xnt0wRLmEawR5BDoEAIT4rFEL8sH+x8c35XOToFKhDfvLSQsCsHmyCgBNoRu3I+SMJGljU+npUk5Vzo3Aw8DTLfg6PETAt84DsLCdRGbBPhyP9eCs2cFlNGheOr0abRcvoyBIG2xbZZG5t6xhG0EWBwL39NhfDzxpJQsZtliuiuPnTiBtIwMlJZXyDip6Y0cvK+hsUnaJkCj/oSrBLqEpnv27RO4yFKuLD3LuAReLlmKDZs3y/603APV7fFI6VjCX8ZIAEYoy9ygG5WOzkCQacI7akxgzRxg/2vWrceumBjZB5fj5v7A5sm9dsvKK9Dd3XNNuVtz/OzHALl5WL9ps+FYDlksDwkcOhKHI0ePSUnb0LAw0ZjzRohMYMeSz3RfBzuYi5daWpCckiLA8oNFIZI/zCG2wXzi/sF0hvPn1kQHISTzY93GjaPuVq6t/QcPSe4fjouTUs504VJvgZTR0fKQAvdJDXYwPkLSuvp6WY+EqgTBvJ+vBLjrIyLEaX3w8GEpp2zmlZlTLO/N/G9tbR0Dx83+qE17e7vs4cz2xq7dEJl37i1M/ZlbQ9zv9XKblPxmPMwfAt9de/aKy5zx+h/mAx90jccePiLrSsa/bLms8djDhyW/RvOCayEhQdYC99Blv4F55t++vlcFVAFVQBVQBVQBVUAVUAVUAVVAFVAFVAFVYLoqoMB1us6MxjVTFFDgOlNmSuO8awrcu8B1FqyPzIPt+Wfh/I+3MBC+BO7UY/A11Rilg+vL4M5KhGtLGHp//0s4vvMNccBaZz8KyyfmjutqvVngytLN3PORpWoJeQhUCEmWsyTuLpaSTUFpWZk4YDs6OtDV1Y0rnV1SvpcQqX9gYELgYQIVQrO9+w+Abln2wZNghcCN4I+gjiVRrwcSu7q6ZK9H7nnJ0rcEngTFdBoSkgbeT2BE2Lt3/37ph30SMDKWktIycWjylxuOi2WHuSclHbuEg4EHS5eyfC4hHvtmW3R1suRuXV0dbHa7lHalc7Xp0iU0Xrok4DFYW2ybe7ESfHEPWGpObRgXITC17e7ullfGxnFbLFY4e/sm1DswZv+vzbVVVV2Ng0eOCJCj/nT7HjpyRIAgHbnFpWU4nZqGXXv3Sh4wNs4X82P/wYMooxtyYEAAXXePRfb3zMk7I/c3XWqGw2FAMPbnfxBYs5zxicREcYdSP0LmmAMHpBww4acxVo7XOOmSZRnp8aAo2ydws9psSMvMFKDPEs98WIB73haXlKKhoVHmmiWemdcG6A0R2FldWxt0j10zb4tLSmR+lywnfObaME7qQVfuyeRkcMyBeec/brbFPWOzcnKkRDM1Z3yM5+y58/JAAKEpS14T4lJvnoSzhRcuyLwHSCnNs9wxgTfLaW/YvEXuMfJ7qbSzPzYWGVnZUgK7paVFru0c0ZXQnCW4CVOZ78HWDjthzjc0NoL76Jo5bz4swVdCVT6o0NzSIm2Y1/PhDOYVdVq5Jkz2A77c1i6Q3l8b6ibloEtKxW2+eNlyGceateuQnpmJ2rr6a9YCY+dDIoT6/vvH+rer71UBVUAVUAVUAVVAFVAFVAFVQBVQBVQBVUAVmO4KKHCd7jOk8U13BRS4TvcZ0vjuugImFLpn9nClq3XOo7A9/xycP3sT/Uv+hcFDu+ApSIe3tgTeqkIMpZ6AK3I9+v7+P3C8/gPYPvc5WB8haJ1jlCD++OygJYT9YSvfT9XhSojV2dkl0IjuRZY55cm9WbkXZv7Zc1IulOVQ6dLk9YSHPM33BCaBYM0/iXgt3YlpGZlSOpegiaVZWTaXAI/7a9I5ty82VsAQ4dl47RE6GU7ZzBFXKCHgcnHP0e3GmALvdbs9ApoIGAmHCKQIzQhpWfa0paV1FOj19fXJ3sGDg0PXtMMxDQ4NgfuYxh87DgI4wiSOZ1NkpOyBydioE6ET85ftsf9grl2Opaa2Dofi4sVtyZhY6pYljbkvZlt7x8jZLrCOLl06Haln4Bj99Z7oPeeKYI2lbelkpf7sd/XatUhJSxMA3NvXJxCaEJGOTO5py7mibhwvncUEhyy1S+BHxyIBGIEiX/k1IViwg2DtUnMLDsfHy/wZcHCJ7MdLMEpod3XcHQLaOGZqONGYqQn7pqOYQJVjooOV5aIJ0Qmv6+obJKe5t64JDAl6K6urMTDAUrpj4TBziZqzVHXYunUC9pmnzCGCRCnVuzJU3LOcx4nylrrTvc22CGnpkOUaIKjkgwhcX4TvdNxyD1PCVjpUWZaaextbrdZgcsJitQmopruYsJ56EmBzLTNH+UBB6+U2KZvMeTfXLPXiSV0JwfmeMQYe1IRgnaXAuWeyCYLZB+Grmf90K5/Jzxe9mP9VVdWyhy/XJq+hg5nxEKIHulHZLx3yBM+R26NFZ46d5YgJi6trasfkBAEzHzxgnnm9E//sCRyPfq0KqAKqgCqgCqgCqoAqoAqoAqqAKqAKqAKqwHRSQIHrdJoNjWUmKqDAdSbOmsZ8RxXgH/kJAGY8cH1wDiyz5sG64CnYv/pV9P35txjcsxmeoiz4Wmrga6qCpzAHrj2b0PfX38Hx3W/C+vSTsDw8F5aPPjwl0GqC16kCVwJBOsh27t0rZT8NALZU9kfNzc9HT49FoMyNJgAZVv+AC5VV1Yg9dFgAHyHfuogIKVNMqEIowzKq23bsEKckIV4g/DL7J7ikc/RkUtKoW5UQjOWO2UcwtxsBD8dBp27EFroADWctwRz7zMrOkTYJA4NBJ7NvvhJYtXdcwekUQjhjf0qBe6tWYffeGLC0KsvLEuBN1BZ1ISyquFgpjlbCN7oeWcKX5ZsJ3s7kFyBv5Mw/exZFxSUCm4NBZf8YJ3rPPll2+ez58zJ27ttKiMa9Us+cPStg0ryfa5Cgkk7XTZFRAs4IKgkBE5OSQKekAULNO67/ynyjk3PfgQPiejQA4WJERe9AUkoKsvPyRsfMsZdVVMiYxwPgZo+EhgTnR0+ckHyilnRV0i1MoMr9iQkfzX1m2S/HzXK1jIcw0v9g/vXR+V1eLu5bM0dZnlf26N20SR4SYC4T2pZfvBgU9rNN4+eZV8Avy+Ka+xdzzllOmKCRzm7uP0vYzv1XmVP8PnOhsqpKXNP+8RntQgB10unTUjqZYJNjItA9En9UHl7gvracI+aMyzUo4+RY/U8+HMC5DuDN0h1jp7uYLluCd8ZF0Mw+6EDl+AlfGXOsrEHG2itax+w/MAJlF2HDps2y97DVZr9mbXN98h7uZczc4gMYHAfBM/cCZhnyq2shXx5G4Jxx7+BgDzIE6qRfqwKqgCqgCqgCqoAqoAqoAqqAKqAKqAKqgCowXRVQ4DpdZ0bjmikKKHCdKTOlcd41BQxAMYOB68dmGW7U2fNh+9Ln0fubd6RMsLsgE95LNfC1N8JTnAPX7k3o/b+/gf1734Lt05/B1dLBk3OzmpDV/3WqwJXlWs8XFo7uHSmgI3ytlCil25AwhvNxowehI8EIoV3Elkgp5UsQRhhzKjkZ23fuFPckS/wStuSdyRe3WzBYaYIrwhbuoUrIQ6cg3YYEbfw8mMuQ99ENRyBLlyuhJuEUTwIj7vnJkqwEz7xuIojDuHgNS+6a5ZFNeEfwG7U9WsASXbCEXeNJxz4IwAqLLhjgU/btNPaWZYli7nPLuNZv2iQntaNbk9cbMV7rRpzMHFEfuilzz5zB5qgoLFqyVICZOClLSmSuzJipG92u7JP7bxKscaxrN2yU/WU7rnQKyJtMv+Y1DodTQCChJd28BLhsk+5MuiC5F645Zr4eiotDUXExHM7ecQE24yUsr6qukbK1zGG2yfzYvHXryP63CbIvLktX8/s8+Z45yPLPBJL+ByElnd9Sqpd7wi5egpWr10jeJiWfxvadu+RrAmu6SwsvFGM8KEwd2b7k38gepRw39eSDBzv27BFoy/1v2YcZH+df9phtb5d16B8f37NdloZmiWfmDMcsDy7s3ImCc+fF1coHEJiHLNVcU1Mr8JZx8OSeqXwl7KVj1HCLju2FeWp3OCRftkZHC3CVPI+OlgcoCFI5d3S7cr4yc3IEkJ8rLJJ8pVOVkJZucrqi6VZm3P4Hc5I/I1LTM0ZLa3MsbJPQlfnmvxa4xujG5oMXwR6w8G9b36sCqoAqoAqoAqqAKqAKqAKqgCqgCqgCqoAqMJ0VUOA6nWdHY5sJCihwnQmzpDHeVQX4B/mZ6XCdBcsDs2GZNRe2Z5+F44evoH/Z+xiMj4GnJB9eOlov5GEoPgb9y96T8sK2578A67xPwUI37EcehuWjs27I2WpC16kCV3NfybUbNwpUIuTYuHkLcvLyBLQQhtzMwVKhLOVKOMmytHTHER6ytGpxaak4U1nOlpCJZYzTMjIECAbrl3lB9ysdfwdHwBXBDNuly48uxmCglvEzn7jnI0HU7pgYcT+aAJF7wEZERsn+mSw/S0ffeAdjYGwse3umoADRO3cJuDMBLsEXwVlKaprse0lg7QsATGybbdDVR0esAaK5H+xCcbkSPrNMMWGwedJRuC16B84XFQl8mwgKjxc7P6cO3BeWrkHTTcjxM2aWjSUQ8z/o1OV+raZbkXrTDXssIVHKNHM+pnJwn1XCau6tyjGawJVgjrDQHK/5yrLWBK7Uary5pRaEiheKSwQMM0a2y1xm+WCOk9COMJPaEp4StrKkctGFYplvb0A5XYJhwkhCbrZBjVg2mg8OsPQxy+uytDD7IHTkPDLXg8XI+JgHdNjSBWTFeF8AACAASURBVM2xMT7mDOE/Yxktr71kqTh02Sb39iUU5dgD1wNTioCUDlw6T9mmuRfvkaNHUVNbK3PNeFovX0Zu3hkcjj8qQJqAdn+scXIdnUo+LQ8bGG7lsTCU9xswNF3GT3hKhy4d5QSofICBPzu4fgm4CcgJ6Pm96F275XPOLfeq5R7LBPiBy4H9snRz4qlTow9DcA6pD3Wnu9jMB75neWeC8samS6J3YHtTyUe9VhVQBVQBVUAVUAVUAVVAFVAFVAFVQBVQBVSBu6mAAte7qb72fS8ooMD1XphFHcNtVWDGAtdPzJF9V23PfQ69v3gbroiV8BTlwtdSC19LHTzns+CKCkPvL96C7bnPwjp3vgFoPz5LgKv1k48Y4JXQdpJ7tgZeN1Xg2tLaitNpaeIuJBgh4Ijavn0U7HEubvTgvVeuXEHemTPYsGmTtE3AtGvvXilpS2ASd+yY7NVIuEKQczIpGVfEOem5plvCH5ZCJbgiiDMh0+rwcNnrkaV8xwORJihlOWDuS7orJkaAGUER4Q7B2bqNEUjPyhKH3vXGTYBGWJ2ZlS0wibGbbVHDLVu3CrQm5CXkDDwEAPdYkJ6RifD1G0bdo4yDYJAQmmBpzdq1UrqVAO7QkTiBzTfj6qPTknEnp6RKux+GLJbStdt37ESdOHz7x4TK/Tu5Ny71ZmzUynC4GsA10Bk65uYgX3T39ODc+UJxLBJ+mtpzv1WOmc5elqrle74yP6pqaoLusWo2z7yw2x04U3BW3MIE1ybQZE4zbjp5CXTpzqSuO3bvFtfm5bb2a1zRnHvuxZuRnS05wfmki3Pv/v04X1iEhoZGAYuMTx4UCAsXdybBJOcm8GB8dCVzX15zj1KOm/cSOjM+5j9jZryhYWECMkvLyoPCVrbPGNkX4S/LJLMdtkEIzIcP6E43c172Xz14UB4y4FjYHx82oP7LVq4cdegGK+VN0Mv9lxNOnhwBqyGyR64BgytFQwJftsXYCe7pNj+RmCiuVqOfpUbZ5YoK2Q82UB+Wg+a+vgTF5kMQ1IbrOzQsfGxOrFsnsD47J1dKd9/Ej6fAMPRrVUAVUAVUAVVAFVAFVAFVQBVQBVQBVUAVUAXuuAIKXO+45NrhPaaAAtd7bEJ1OLdeAQMmzLCSwh+bBetjC+D4ztfQt+jPGEqMha+hEr6OS7JPK/du7fvLr+H47jdgXfCE7O0qrlbC1U/Oge2pZ2D/0pdgfeJJWGbPu7PANTUVa9atE2BCIMPyn3SjseTteADzerPOOaRzjS5BuuhY9pdAZsUqwx1H6En3Hh1x3AuVsIh7VsYfP4GmS80ghAk8CK7oPg22/yj3OO3q6r7GPeffBmNiuz0Wq0DEw/HxAvZMyMP+6Wgk0OV1vH68g65VQteuri4BuHTw0oVKUMSxEOxxbNXVhIWua+IywSfhmOnwJQgjcKRrkK7D1LR0cQLTDZyRmQUCOGOM48c1Xrzm5xxXc0srTiSeFGclHYuMm3uHcg9Ujsk8OH7+0sfyw9zrlmMjKGQZ3IRTp6TkLud4sgfbY/ne7Nxcgexsj9pz/qlf0ukU2RuX4zXONJkLjnmifuj0JOzMyMoW0E3gypNuSEJROrYJAln6d1/sQWm7tKxM5o4A33+e+Z6lgbknK/dXZdljxsky2PHHjkvulZSWYn9sLFaHr5W5Jhhk6V+WWB4KKE1MbYy87ROXKcvuGnDScNlyrfEzOqOZN1wjXIuJSclS6ne8PGSchKGBwJVxMhaW2+U1hLJl5RUCiwn2+WCACWc5l+YDENSDDwH4a8HYzTw9FBcv46UWhLonk5NlndJVTmcq1ze/x32R6dim1uYex/yZwrXAkt/++cX2ucSMctDVMjfUgOCZcW7Ztg1HTyTI3r50FnPfZDrHuddrQ2PTNW7syeahXqcKqAKqgCqgCqgCqoAqoAqoAqqAKqAKqAKqwHRRQIHrdJkJjWOmKqDAdabOnMZ9xxQwQME0Aq4fm22U+eXerMHOT86F7elPw/nTNzGwdincmYnwXjwPb+UFuJPiMRC6GM6f/Ah2lg+e/9iIq5VtErY+Atuzz6D3Fz/FwJL34Pz5m7A994Wr10zR6TpVhytdoQRVZklhAjBxemZmibMtmDuTAIkwluVBeQYDNeLgtFhBJxpLsRK6sOQpIRjhF2EWHW2bIqMEahH+EAQdOHRYXJwEYYEHAZPNbhfn6MYtW8SpR0i5cUskCMG4N2ngwVgJrQh1eD+/JryzWq1Sqjb20GEp50pYxLboJGU5ZYfDcU0ZV97PthibOWYTSNG1uXPPXnGnGu7FEOzYtRtnR/bSZL/+B9shrKIT0AS1hG50K14oLhZgxlKwdCDz5B6cFotF+vZvZ6rvOW+19fUgbOZccE4I4rgnbmdn56gb1yzT29DYiCPxR+Wa91nmdeEi2ReVJYktVu77ea2jc7yYqAGdl8mpqeLiNPOBJZ7z8vPF5WiO13zlHsPUO1A//z4IFenCPHX6tMyfof9iya1jCQmSgwTydKdWXKyUGFjamHMQ2C7ntbOrGxlZWdiwebPhPhUwuVKgM0vpxh4+jI2bjb1L2RfLZDOX+aCAsY+rf3RG+WjmLctl07HJXKP2zGGCZZbH3ROzT6Arv8fSvNSE5aPp3B1PY8ZeXlEhbu0ly1cIDOdDA3v37UdxSQn6+vok1+kezcrJRWJSEvbFxo4pYc0HAzgePhhBHQOBK7W/dKkZu2P2jTw0sQThGzYgJS0ddItzf1fmPvdV5X624poNDZW9WBkLx8N1zfxqbb0smvurw/6kHHTJ2HLQhNDHExMlLuaMmQ9sgw5t/mdkqu5q/371vSqgCqgCqoAqoAqoAqqAKqAKqAKqgCqgCqgC00EBBa7TYRY0hpmsgALXmTx7GvsdUWDaANcH5sDyybmwzpoP65xHYZ37qPHK9+b5yGOwffpZ9P7sLbi2rYen4iyGe9rhrSnG0PEY9L//Rzhe/hasCxbA+vBcWB70Kxf8wGxYH10Ax5svw7V9HTxnU+GKWALHD78Pyyfm3BB0nSpw7eruFigYsWXLCBQNAcu7Ho6LFweq3W4XiES4IeDS5RLIQgDS0NQk8Kqvv38MFOL8EdTU1tUj7ugxcavRuUY4RQcfHYGESjwNEGt+b4k4TLkHZH//2NK2TDyBuD0WpKanixPUAFcrBPZUVddcs/cq4xgcGhIYR/cmy/syVo6FbV2+3IZMlo2NiBgps7pYHJFsnwCP15iH4cQbAEviEoSaIJDwljCXe7rSWcj9QjlOuvS4T2lWdg4sVtsYfdgmnX61dXUC6kx3Y+iaMAHRbJ/jdw0Ojjl5D+eAAI5jm+rBW1jalpCOjlLOBaEnyz3TsUj3Kb/PMsIEadzPlmCVYJDQjOMilKYLuPDChZH9OCcXh7mmuZ/vsRMJkmN0oTIHjh4/juraWgy4XALy/cc9mTFzDliGOv74cXFVMk7GS2d1ZWUVLBar7K/KeeKcjufaZozcs5a5RJexUbLayE3mGgEi4+V8EbKaOU3IyH1RK6urg7qZ2SddugSeZpt0cLIUL0EnnZ95Z/IFFlNf9sV9XVm214C4g0Hnm/EyhwjP6TDlXPKBCZZ8pkOaLlf+0s7xt7ReRmNjE/ILzuLAwUMyFurE+44nJIiblk7hwLQitK2pqZU1tnik/DFBdGZ2Dnp6LAJ0WRqcjmnmL2NnHHROUx+e1C3xVJI4ov3XFPOX0JgPN+TlF4gr1lw7BLg5eWfQ3WM8ZBCYE8wLruMbXQtTXTt6vSqgCqgCqoAqoAqoAqqAKqAKqAKqgCqgCqgCt0MBBa63Q1Vt835SQIHr/TTbOtYbUsCEM4ROdN3xH55bcQw7HPCcKYDjjZ/A+tjTE5ftpfv04bmwPrEA9m9+CY5XvgbHa9+A4wdfv3q+8jU4334ZfX/5LYbi9sJbU45hpxW+9ga4kw+gf8Uf4fz1a3D8+DtwvPw12J57Btb5jxoglU7ZOY/A9pUvYiB8CTzns+G73IChw9vR++5bsD40944AV2dvL6qqq7F9507Zp5LAg9CELldC16ILxWhsapL9EglZee2ZggIBhXRnsjQwnY7+IEVKvNpsyBkpRUuwx3YJXwiECKu4nyZPE/qZe25Gbt+OrNxc2bsycM4JWFi2lfDGhJQEV7v27JUSo4Rl/gdhDJ2FF0pKxEmalpmJ0vJycYsSvtbU1iI5JUUcewRdJqzivqx0QPo7CwnprnR2iiuW+1kSOFXX1MhnhNaEk9y7kk5hs6Qty/ByX1G6FAOdlISLFVK29uAozKTTlWMhcK6uqUVtbd3Vs65OADbBGd25/rH5j3mi91xXzt4+cU5yD1POCWNlzHRosjwt55claLPz8mT+WR7WhITMC5asJVyjO5cwe7IH+yYsZhlpglDuicq++UoAyLLFhK41/mPm+7p6gY42mx3GHqPX9sh26Xwk9GR8Rpnk1QLACa8J66g/T8Yx3kFNmcsseUzgZwDVhdIeoaqZs3xIwMxbasj33JeYEJqAMrALul6bm1vk4QO2w3u4TyvjZWlcAaItLVJ2l+Wl+X1qHb1rF/LPngPHzjUV7CAkz8nNxdoN3AfYWGdcX5uiogTYMt+5bvkAAU+uhdjDR0aBK/Wi45gu0sAcZX8E78wH5gHXCMe+Zdt2+RlgusC5xsrKy7E1OlpKFHMtc275auZMSnr6NWuK7bNP5nNqRoY4kjl23sf+TiYlyXoNlhP1DQ3yM4lry3DmBlNHP1MFVAFVQBVQBVQBVUAVUAVUAVVAFVAFVAFVYHoroMB1es+PRjf9FVDgOv3nSCO8ywpMC+D64GzYPv85OP+DZYIXw7VzA1x7N8O1e5Nx7toE165NGDy4A+7U4/BdqsFwnx3wDmHYegWekhwMHd8F194IuLatwcDKf8Hx6jdgffJxWD7O0sQPw/bZz6H3v34Od1oCfE1V8NaUYSBsERwvffuOOVwJq1iik+5MltMlICH0YMlTlprds2+/OAcJOVnik7CMIIj7MxIysfxuIAAkKKfrjc47Y39Wo+wqnXHcQ5Ofxx09Ki5C7vW4Kix8BG7RbblZSsNyT85AJyIB31VwtXQUXBHYcV9Slsv1PwjoCNwIVengpeOU/Z9MShbAQ0AqoHlkn06CxehduwWcEd6aAMrIRy/qGhpkv8qIyEgBcoeOxCGZ+0qmpQuE5J6TdAfT4Uc4R6DGErbUwx/08T3BXGFRkWhI0EvN6cqk5jH7D4Btc99M8yT8ZmlfOk6rampuqLQwoR3hXe6ZfImfYIsnY2bZZ5ab5fzyNSo6WuaOrkaCR+YF9+dkaVmWujVhm7/eE72nlnSYFpeWShvUmn0T4tFhy1ziPp/meM1Xjpl7uxJM8uGAQJjJPqkvnbPMS5bIJXjk3q3c97OzswtuP6fyRDFyThoaGgVIGvuzGnPC+WYpYeYtwTQ1IlwkrOS8cb7lQYGcHDgczmvmmuOma5b5QBjMe7gu6P4mKKarmE7y3Pz8MS7PsHUbZN9YurPpGA92cE9jOmQPHTki++JyrhgPQTbd1sx3rl2WDedDAuyTZbypO+NYFb5W9kQluPXPUbMvOrq5nzMfwGCeMkejd3ONFEvcnFeuS5Ym576+dIubeSXzyxLlEREC1KmvuabM9gm5u7u7ceLkSQH/5r0rV69B1Pbt4vg2c8F8lZ8fx44hOzdPHnSgfoE/K8z29VUVUAVUAVVAFVAFVAFVQBVQBVQBVUAVUAVUgemsgALX6Tw7GttMUECB60yYJY3xripgAK67tIcrna3cN/Xh2XC8+j0MrA2BpzAL3saL8LbUwttcA9/levg6LsHX3YZhWyeGnRYM9zmMkw5XSyd87Zfgu1QNX3MNvKVnMHRkh7hhrU89AcsDs2B5aC4cP/wBXFvC4Wuuha+lBu7keAG8tk8/Y7hbH/ArPzzJvVynWlLYgH/9KC0rl70cV6xaLWCFMOa9RSHiaKOblJ/TTUpQRpceAdz2nbvE4epwOkeBB4EK98A8e75QACevJ6gh2CHgpMORjtnm5mYph5qekSn7lpolWgVEHTsmzlF/1yxBG8EV3W7c//X9ETBMQMlSsgQ+hMf+h1G2t15AJUvBEjIxHoKy1WvXyd6pi5YaQJHfY990r3LfUn8wRI3oriU83R97UPac5fUslcpx0ZW4cs0a0Yq60AXIfS4Jei+3tV2z1yTbI7AkrCa4e3/RWAdwyPIV0jbbN0/OwbJVq6ScL8vCEl5N9aCeLNGalpEp++jKHI+4Kan/4hXsdwVCli8fcXAaoJVjZblYOnZzcvNwua19jD6TiYN6cr9f5gUhu1mimICQ7bNPc6z+rxzz5q1bUVJaBqvNHhS4UsvyixexKWorFknZ22VYv2kz6FRm2Vv/PBovVsZ3pbNLHKUbN2/BomXcj3SplOclSCTk5kMEBP4s48uy05Hbtss64Bi45yhBPh2ygbnDcdNZylLM5gMNjC8xySjjzAcD6MKlS/pw/FHRhm0yV9mHjN1qCwpE2RfHT3ft/thYKUXMuA3wGiJt0Tm9Zv16yUm+X7h02QgoDhHAT0c1XbaBMJtfc59W7v8atp4O2iUyRzEHDqC84uKI43hY4uIYCdP5gAZ/PrB/5hfnmW5h9sH1ydz3Pzg3hL0Hj8TJWhqbk8tGcvLqOmBuyM+j1asFYFNXp7N3jOb+7et7VUAVUAVUAVVAFVAFVAFVQBVQBVQBVUAVUAWmswIKXKfz7GhsM0EBBa4zYZY0xruqAP8ozz/E35WSwgSu3Ft13nw4334NAxEr4E45AU9emnGeSYP3YiF8V5ox7OrH8EAfhns64C0vgic/C56cVHhy0+DJTYcnLx2eggwMHYpG/wd/hP2Lz8E66xHZF9b2hc+if+E/4DmXgWFrJzxn0tAf8jfYnnsOFl5DKPsJIxaLCYEnAV2nClw50XSZ0WFXdOGCuBvp7hMoQ2giJ/dlXIz3FhmvHywmbAwVJ+DFykrZ95LtcN4IVQikjieexOp16xGybAWWr1ojrkaWJ6Yjz9yXk6CW4IawZfnqNQLLeM/+Q4dl/0n/EsFsu7fXD+qwrOuSZQLZCDY7u7pkP0n/xGUsly4141RysrjsloauknEx/g8WLxFoy3FxrARKBLmVVVWihX87Zj7KuBISEb5hIxavWCn9S1shbMtoj4ApbP16cUKyZDBz2B/AmXr3WKxITc/A5q3bsXDJMomBcfAksCU49D8JYRk/HYss/ct9Vqd6UA+6mRNPJWPjlkiJ3+xz4VKzP6N/fk3gR0DH8q50dtLpSJ05f1M9mGN0f9JdGxG5VfLn6riXg+Dbf7zm+yUrQ0HnsLFH77WQmfyOWtJxuTGS5Y8J5FYhKnoH8goKpKQ0+57oMPOW5ZQJPEPD1ko8K9aES26ypK5/3rLMLkFfzIFYyQNquGb9BnHnsuy0P+Bl2wSiZ/LzxT3NcXHckdujkZ6VNQqEeQ+hZ3ZOrjhQub64dpiXJ5NPy0MKHAfb8z/M3KQjnHlB9yfhL3Plw8VLjTUbsljynbnKBxX+vTBETq4f5gEfJAhWtp1dXWpuQVJKqsTBHFwZFo4jR4/JGvfPaz6QwNw6nZoq6yNk+UoZJ9f+nph9UnKYe+0Gxs+cZJnsPfsOIDQsfMw6uJqTY3ODeclr444dl9LbdLgGtuuvkb5XBW5EgcLCQuipGmgOaA5oDmgOaA5oDtxrOXAjvxfpPaqAKqAKqAK3VwEFrrdXX2393ldAgeu9P8c6wptUwIQIdwW4irt1HmzPPAXHD76Lvj/8Gv0f/hP9Ie+hf/H7GFizFEMnD4sjFYMD8HW2wJOfAtfmMPQvfd+4dtG/jet5z3t/R+8v34X9W1+Ddd4CA7Y+/hScv/gJBg/vga+tAb6GCrii1sPxyvdgfexxWJ96BvYXvwT7i8/D+sSTsDw4eafrjQBXU2/CtJKycnHe7dl/ABFR2xC2IQKr1m3AqnXrsWbDRmzYEoVtO3fjYFw8Cs6dF3caYQsPtsPyoiz/mpaZhf2HjmD3/gOIjYsX+EW3p9dvH03eR2dqXn4BYo/EY8/+WGk3NTNLXJT+ZVTZNiEj9/k8nZaO3fv2y5mQlCTOOkKtQLDGrwmSCdK4R+Sh+KPYGbMPW7bvwPrNkXJGbN2GXfv24+TpFBSXlgn0Msfjn8aES3RL0qGbnJqG2CNx2L57r2i0btNmrI3YjM3btmPPgVgBZIRYLMcaDJJJXA4HzhddwLHEU9i174DoRK3Mc9f+/fA/+fm+Q4eRmZMr+6cSVE31GHK7Jaa8grOIP5GA3UH6NXQ9IOPgGI+fPCWQlA5P7lXLfjkXUz2oX19/P8oqLuJoQiL2xh4cHSvHtkvOsWPm+PcdOiRz09beERT0MhIC0KqaWhxNSJC49x08jFMpqZIrzBl/MBgsbo6H46qtb0BSahp4/+79sTh09BjOXygWtzXbMMfNa7mHLedi38FDMg6uh/TsbHBv4EDgao6bOSbzu++AjKn8YqU8RMC2eTLfuWct85tzzWsPHD6C9OwcNDU3B80ljodxsU/mW2V1tYDcI8eOI3pPDDZGbkV4xGZZx1zLYRsjEB6xCRsio7B99x6ZXwJP/7VmakRtuWcyXcnUgrnNcXJfWTpf/Q/Gz3FerKqSnx8xBw9JXjN+ljMmuDXWvv9dEN07OjtxOi0DB47EjckJ0SogL5ifjONQ/DHkj/z8GW9v37E96VeqwNQU4B9X9VAFVAFVQBVQBVQBVeBeUkB/v7mXZlPHogqoAveSAgpc76XZ1LHcDQUUuN4N1bXPGaWACRDuPHCdBcvs+bB9+jNwvPoSnD99A73v/hjOd96E86c/gvPdt9D7p99i8MAO+JqrAVcfvPVlGIzbhr6//xecvxi59t234PzZj+D80cuwf+kLsD62wCgR/LFZsM59DPZvfA2uiFB4ys5i2HIF7uQj6P3Db2B98im51vHKd9H3t9+i7y+/guOlb8EyZ97I/dcHrzcCXM3kIBAhoGpuvYyi0jKkZmbjaMJJgS0Hjx5FXEIiktLSkXf2HCpranGlq0tKofpGAJyAK7dbSgoTgF0oK5d2yquqQKjCtv1RHSENS5G2XL6MsouVcm1JxUXUNjSIM9EffErbQ0PisKypq0dRSamc1XV1AsQIenlN4MGP+gdcuNLVjeq6epwvLkFm7hmcSkkTKJealY3CklIZc19fP7jP6XgH9RlwudDWcUXGX1BYJBolJqfgRFKygDGOmfoZ+0oGb4vjZjstl9twsapG+qfeE51st7TiIi61tMLR23sNXB4vZv/PCXqpd2NzC8orq1BUWjpun8XlFTJG6c/plLLIwfT1b3+i9+b8tXd2oqKqejQ3Jhozv1d6sRJ1jU3o5dz4rtWTMz7gGpScY7u8p7isAnUNjeixWseFlP6xMjbu89rR2XU1trIyVFTXoMtiuQb0msC8qbkFzFcjzotB42R8BN3tVzpRVVs3onepwN2u7h4M0fU5EgzzgvCYmku7JaUoLivHxZpadHZ3X3csXIdcB109PdL+2cILOJ2RKbl5NDERRxNP4tjJUziRlITk9JF1XFsHOs09QVzAjMvZy/XZJuvzQlkZyiqr0NrWLvMxRkM65X0+WO12NF66hJLyClmfzFnqZA/Y29a8l6CY/dc2NKL0oqHl9XJCNKmuweX2jqAOcrNtfVUFbkYB/YPkzain96oCqoAqoAqoAqrAdFRAf7+ZjrOiMakCqoAqAKk61sm/m/b3ywP1N/P3N9VTFbgfFVDgej/Ouo55SgrwHxb+If6OA9cH58D23BfQ+5ufYXB/FNynj8CddhRDKXEYOn1YXt15p+FtqgYG+wGvG76uFnjK8uDOPI6hlCPGtalHMXRiL1xRK+F882XYnnoKlo/NEmhqf/459P3pN1Jq2NdaB2/FefSH/B2ON74H25c/C/s3n0f/h3+C+2QM3ClH0PfeX2F79llYPjEXlo/OMvaXnaC08M0AVwIWQh86xuhWs9nsuHKlE21tbbIXKculco9KZ2+vAENCKhO2mhNswiuXa1AAKyEr4aJcGwSYSX9ut1wj1w64BOIGc4aOtj14tW3ufcm2J/plhH3wGl7LnCLgYRlauhFtNpuMlWPmdUGYrTk0AWPSltsNjo/w0ma3o6enB93d3QLL2P7VtkyUNtrE6Jsx4+4fGNWKGox3ssQy3ZXBtBlteII31Ij9EspxTsbrx/ycY7yZ/gJDkflzeybVtxkD4xwcHBqZm+B6ckz8eeE/JpY99niuLcEbGJP5tZlb/m3wPdsNluOcA2rDOWGs3F94vDiNcRv7tJrjYi6ybX7P/whsl9fTfRrsWv/7zPdsj9eyfean1WYDwS7d6zy7urokV60j65jXTZRPhKgExqYufOXX1Dzw4EjYFvPLHKd/zgZez68Zr9wzOCgamvdd75Vx8IGMYHEE60c/UwWmqoD+QXKqiun1qoAqoAqoAqqAKjDdFdDfb6b7DGl8qoAqcL8qoA7X+3Xmddy3SgEFrrdKSW3nnlXAhAZ3FLg+MAeWh+fB8dpLGFi3CJ5zafDWFMFbWwRvTSG8jeXwtTfA19OOYacFw312DFs74Gurh7ehzLiG1/H62iK4s0/AtXkFHC9/a9Thap3/GJzvvo3BmCj4WhvgvXhB3LK9//UOev/wn+hf8g/0L/0bXFuWYShhF7wVBRiM2Qbnf7wN24KnYHlwzu0DrgQ/3CPS7TbOoSH4CIUI+fr65OR77+AghukmHXLTujfzTo6P0HLQBa/LJWPkmMFzKuMZ0YkasR2ehi5DU2tnKn3O4GvNvJqyzndgzLcqtlvVTtA8NNflZPM0ID+5ds1zNO+5jkeuC9rnHdCe+TCVGPhzZ3SdeTyAbyywvmf/UdSB3XEF9A+Sd1xy7VAVUAVUAVVAFVAFbrMC+vvNbRZYm1cFVAFV4AYVUOB6g8LpbarAiAIKXDUVVIHrKHC3gCvL/Tp/9gYGo0PhjDEVOwAAIABJREFUzjoJT0E6PPlp8JzPgO9SFdDvADxuDPdcgbe6GJ78VHhyTxuvvO5sOjznMuA5m4bBfVvR95ffwfb5z8Ey6xFYZ82H/cvPY2BVCLwXz2HY0gF38gn0/eNPcL77OgY2rID7XDrcmSfg2rUWAxsXwVucB09OMlwbQ2H/1tdhnfcYLB+f2OV6Qw5XOgEdDvja2uGtb4C3jme9nL76BshZZ7wa3ze+562tx4w7zXHV1cM3chrjbZjaWESjBqONEY1MzWacJndiHkX3kdy6E/1NpY9bFdutaidY7CP5JjkW7PuBnwXJz9G1zHz1j5XvA++/U19PdVy1dRKrr7kFw1Yb4PbQJnudf1H026rA1BXQP0hOXTO9QxVQBVQBVUAVUAWmtwL6+830nh+NThVQBe5fBRS43r9zryO/NQoocL01Omor97ACdwW4fmIOrI88BvtXvwjnOz9A769/it5fv4Pe37yDvr//BkPxe+Brb8KwvRvuvBQMhC9C33//J3p/8VP0/uod4/ztu+j93X+AjlXHa9+H7bOfF9DKcsDWp55B3x9/AXdyvOzb6q0twcC6lXC8+h04//N1DO7fCm9LLTyl59AfHgLnu69gcOdGeM5mwFOYg76//Q72L38Rlgcn3sd1ysCVZXRtNrgzsuDaFIm+f7yHvr/9W0/VQHNAc2D65cCf/4H+f34AV9R2eM6dx3BvH+ug38P/GurQ7pYC+gfJu6W89qsKqAKqgCqgCqgCt0sB/f3mdimr7aoCqoAqcHMKKHC9Of30blVAgavmgCpwHQXuNHC1Pvop2F94Hs533kTfn36Jvvd+b5z/+h363/sfDKz+F9xpxzDc3Y5hhwXugjQp+9v//h/R94//Rt+/fo++f/P8Hfr+/As4fvh12D77DCwPzZMSwNbHFsDx6vcwGLMV3qoS+DpaMBQfg95f/xy2Z56G/ZtfRt97/xeDsdswEBkG529/BvtLX8FAWAg857Lga2vAYMxmOH/6I1hmz5uwtPBUgSudrd7SMgysDIPznV/C/s2XYP/G9/RUDTQHNAemYQ68BOfrb2MgbB08Z88BrkEFrtf591S/fWMK6B8kb0w3vUsVUAVUAVVAFVAFpq8C+vvN9J0bjUwVUAXubwUUuN7f86+jv3kFFLjevIbawj2uwB0Bro8+beyH+uAcga29v38Hg7vXYuj4Tgwl7MbQ8R0YOhaNoRO74Mk8Cl9DBYYHemXvVu7t6k6JxdCxHRg6Gm1cy/sOb4Fr4yI4Xv0qrI8/BsvHZsHywBzYv/IC+t77IzwVRfB1XIKnuAD9H/wF9q+8CMsDs2GdNx/2r38Jzp+9Asdb34Xj1W/C+fZrcG1ZDU9RrtzjTo1D7x9+De4DS8es5ePBna5TBa6+jitwp6Sj749/heMHP4L969/VUzXQHNAcmJ458J1X4Hz3VxjcvQ/e6hqFrff47wJ3c3j6B8m7qb72rQqoAqqAKqAKqAK3QwH9/eZ2qKptqgKqgCpw8woocL15DbWF+1sBBa739/zr6CehwB0Drg/MgXX2I3D+9HUM7lwLz4VMeOsuwFtXDG/tyGvTRQx3t2G4vxdwD2LY3glfWx289SXw1hYb1/L6ugtw556EK3I17N9+EdZH5gts5b6rdLIOHd8PX+dl2fvVtWczHC9/G3TWCjh9cA6scx6F7emnYf/uV9H3rz9gMG4XvBfPw1tTAs+ZFAyELYTjhy/BOufWOlx9Fis8ZRUYPBwP147dcG2NhmvbDj1VA80BzYHplQNbozG4dz+GTp2Gt6EJw729k/jXRC9RBW5MAf2D5I3ppnepAqqAKqAKqAKqwPRVQH+/mb5zo5GpAqrA/a2AAtf7e/519DevgALXm9dQW7jHFbhjwJWgc948OH74PfQv+Ttc0esxuCcSg3u2YHDXZgwe3A532lH42hqllPDwlctwpxzHYGw0BndvHrk2EoN7eU8kBlYvkj1fbZ/+NCwPzYF17qNwvPQtDESsgbeqGL6OZgydOITe3/0CtmeegeWTc646VRnLgsfh/OkP4Nq6Gp7z6fDkJGFwbxT63/+LsSfsZz4Dyyfniiv2Vjlch10u+Lp74G1ohLemVlxjdI7pqRpoDmgOTLscaGiEr70DwwMDgNd7j/9LqMO7mwroHyTvpvratyqgCqgCqoAqoArcDgX095vboaq2qQqoAqrAzSugwPXmNdQW7m8FFLje3/Ovo5+EAncUuM6fB9sXPw/HK9+B8/Xvw/nGy3D+8CU4f/Bd9P7yTQys+he8ZfnwtdbBW5yP/vf+LI5Y52svwfnD7xv3vM57vg/711+A9anHDSj60FzYPvtZ9L/3J7gzT2G4pwOe8nPoX74Qtuc+D8vDxv6uo+D0E3NgfeJJOH/zJlw71sKdehwDYUvgfOdHsD37DCyzRsoIfyx4KWGznamWFJ7EdNy2SzjPXq8Xbo8HQ263nB6PBz6fb9w++T2Pxzt6vdvtljbY1lQPsy22YfY/0ev1Yptq/+b1jNyI5aoOZhyMjf1SJ47xRsY5qrP72vbNfvxf3W5jDm6kL3NM471ejeX6mk80t+O1w3uYTx6vVzS92THwfrZl6iPzMTIX443R/3PeHzi3jI+fBTskF9inxwP2xX5HdQh2wzifmf2yr8GhIbhcLgwMDIye/HpoaEj6GU8j38jYzThMDcZ7ZV9en++GcnScYejHqsBdU0D/IHnXpNeOVQFVQBVQBVQBVeA2KaC/39wmYbVZVUAVUAVuUgEFrjcpoN5+3yugwPW+TwEV4HoKCOTweNDf34/Ozk7wH55bcQw7HPCcKYDjjZ/Ayj1cH5htuExnPSIlfVnW1zrbOC0PPQL7l7+Ivr/+Fp7CLHirizCUcBCOl16C7VNPjF5nXi+vhKifmCN7t9oefxLOt17DUPwe+Bor4Wu/hMHdG+F8+3VYZhvlhk1IKq+MZfZ8A/6+/gqc77wN+1e+DNuCJyF7tvL74+zb6v/5TAGu5hzbHA50dHai5XIbWtva0W2xoH9gICiQIqQiKOqxWuVa3tN+pRNWm02g1HjgKFjuEGwNuAbRY7Girb1D2rvc1o5gJ+NqbWtDV3cP+vr7g8YWrI/JfkZIxTF391ikH6O/drS2t6Ot44r0a3c4BZxNFWhxnARhNrvd0LnN0HnMONvZFzUwvtdxpRO9fX1y32THMJnrGAthncPpRNuVK6K5jLW9A5fbR7QfmYuWtnaZF8bNewLnlhDRZneIPqN6jdxzpbNLcoKamqB6MvEFXsM+2Y/FZpO5kHzruCL5R1g5HjT1b4fzNeByobO7W3Kr9XIbOru60cs8CvKQAK93DQ5KLlxu75B1wRxwOHsNmOnf+Djv2SyhOeewo7MLjc3NqKqtRVlFBUrLylBWXoGL1dVoam5Bj8USVF/Gxji4tto6jPVBncfkzcjX5udX+LO6t/emNB9nSPqxKnDHFdA/SN5xybVDVUAVUAVUAVVAFbjNCujvN7dZYG1eFVAFVIEbVECB6w0Kp7epAiMKKHDVVFAFrqOACeNuK3B97GkDYArInCWQ1PLRWbB89GFYPvIwLP/fJ2F//jn0//N/4C05A29pHgb3bIb9hRdh+eQjxnW8dszJdmbD8tBcOF76NgZCP4S3ohC+piq4c06j74+/gu25L/iB01mwfNzvfHA2rHPnw7rgSdiefBrW2fMMKMy45LrrQ9eZAlzp4CNMKykrQ1pmFk6cPIWTp0+jqLgYBDd01fkfhEiEX5fb2nD2fCESTp2SezKyc1BRWSlQnnBtMofkl9drtHXuPE6dTsGJU6ekTbZ77ZmExKQkFJw/j5bWVnEGTqafyVxjjqvl8mWcPX8eCaeSRk7GkYSTyclISUtHdm4uzhddQHVNDdra29HX1yfuxOv1QU0IOItLSpGakSmaBRsf+5I5SD6NzOwcNDZdEnh2vfan8n2fb1hAIufrdFr6iObmeK++ylwkJSM1IwNV1TXoJcTzc4Ry/jq7ulBcWork1DRph/fwTDyVjKTTKUjPysL5oiLU1tXDYrFgcHBwKqHKtcy35pYWFJw7j8SkZNGHc3GusAhdXV2TapM/wzi32bl5MpfUOS0zE1XV1bA7HAIn/QMbGHDJ/OblF+BUSorkQGp6BurqGyTvOPbxDs414S7XD3U7U1CApJRUxJ9IQOyROOyLjUXM/gPYdyAWsYePICU93Vg7AknHOm65/gjei4pLkMQ4kjg/wdaGoftJ5k1ODhqamjA0dC0gHy9m/VwVmK4K6B8kp+vMaFyqgCqgCqgCqoAqcKMK6O83N6qc3qcKqAKqwO1VQIHr7dVXW7/3FVDgeu/PsY7wJhW4o8A1mGv0Y7Ng+f8fgv0rL2Ig5B/wVhbBU5QJ15ZQ2J//kgFcx7vvE3Nhe+op9P35vzGUEo/h7nZ4SvIxELEC9q++COuc+QZwpRP2YTpr5xnn7HkCWK102z48F9aH5sLK7/PzOfON+2bNE5grztxg/X98NmYKcHW5BtHaehnHEhKwKTIKK1avQdj69TiRmIiGxsZrYBZhXW9vH0pKS7H/4EEsX7Vazu07dwlc6+7pmRSAZGqyLfZfUlaOmAOxWLNuvbS1YvVqBJ7sh5+tCg/Hobg4lF+8KG7UCbjXlLKfud7X1y9AdP/BQ1i5Zo30Z/bLvleHr8W6jRGI2h4tMRCI1jc0wmazS3nliSAcwVl7Rwfijh3Dhs1bRnULHCe/Zp+r164DNS0sugBqeqsOY0170dDYhFPJyVgXETGh5qFh4diydRtycvNgsVhlnIyF7RAs1tTWIv7YcYRv2DA6JlOz0DVhCF+/Adt27ED88eOibWdn14TlcwPHSfeq3e5A7pl87Nobg5VrwqSf9RGbEHvoMGpr6+B09gbeds3XhL0XioslllVh4TK/6yMicDIpSbQgIPWfP84pHag79+zFmnXrEBoWhs1RW1Fw9pyUAx7PVcvP6S5taWkR0Ho4Pl7WFfN2WWgoFi9fgZBly7Bo6TJ5Xbx8Obbv3ImsnNwx+poDoJO8sqpa8oZxMC9NfQNzh5+vCl9r5M2FC7J2/cdktqmvqsBMUkD/IDmTZktjVQVUAVVAFVAFVIHJKKC/30xGJb1GFVAFVIE7r4AC1zuvufZ4bymgwPXemk8dzW1QwIAzt7mksOlwDQYuR4HrVzCw+F/wVl2A53waBjYsgf2558cHrh+fBesjj8Hxg+/BFb0JvpYa+DqaMBi7U/Z9tX7qcVgeZBnjubA+8YSUD7Z/80XYv/kC7N8YOb/+guwFy/1gR89vfBn2b38Fthc+B+uTnzKga7C4ZxBwpUOTrj267QiiPly8BMtCV+F4QiJaWq51kRoAzI68/HyBV+8vCgHPqO3bkZWTA4vVeo1bcLzUFNenw4n8grOI3LZdYBTb+iDEOD9cvBhjzyVYsmIFDh6JQ1VNjbgIbyVwpQM1J+8MtkbvwAchi0fOq/Hws4WLlwgoWx66SuArHYp0H5rQdbyxEug1NjVh5549WL5qlWhmjDVwjEa/y1aGiqYErj23GLgODg7hYmUVDh45InNt6s1XQ+8lo7oTCG6KjERu3hkZI+eMB382sJxvaVk59uzbj6UrQ0fmbTEWLlmChUuWyivzKWTZcsmtHbv3oODcOdjt9knnCIF8c0srDh2JQ9i69TIn1I05um3HTpSUlkm53fF0Nz/vuHJFoPG6jRuxaOlSaYdzyTYEJgfkLSH3ufOFAscJRxcvWy7Ala5u6hcMZHJtsHzwxcpKeYAhYgvB+irRgrnDuP3z2/yMQJrriTnk9Y51uNKZW3ihGLtj9gmkNfJyvPWxGEtXrsTWHTtwobhENA4Wp6mJvqoCM0GBW/MHyW60vTEfdf97nPMjX0T9G39Fa3o3Jlef4caU89kq0bb+NPw3Z+gOYUy/RlvrjbU5+btMDULRbd7UehgN1CSk2PxEX1UBVUAVUAVUAVXgDihwa36/uQOBaheqgCqgCtxnCihwvc8mXId7yxVQ4HrLJdUG7zUFphdw/acBXC9kwRW5akKHK52o9i9/CQPLP4AnLw3DnS1w555G//t/g+0LnzNA6ex58r73t+9iYMWHcG1bD1fUOrii1sIVOd4ZDlfESvT+/j9ge+FZWFhqeIYDV4fDgYqLlSAMI8QiECJMZAldKSns8YxJawI37jeZmp6OiMhI/PvDhXJG79olgMrhcE5qT002ynLGPT0WZGRlg45FQrr3Fy0SQEcn6ZatW7E1OlocpQS6fB+9a7dcz71GWTL1Vh102xJ4nU5Nw8bNW/DewkWjsdBJSOfgytVrsGT5CgGLjJPxrl67FnQxEjxy7CaQDIyLIK66plbGQojJ9uX+8LUC8uiaNca6XeAzweyxEwmorauTUsSB7d3o14SCLJdbXFIijlEzFoLRNWvXypwyFupNZythIF25dHvSAcz7efCVMJDlgunEJVTlmOje3Lhli9xPRyhzim1/GLJY3NNHj59AfUOD7Et6vTEQpnO/XpYOjty2TYC8mW8hS5chYkukOE67ukbxwbhNsgR1ckqquJQJls12OK90yjImzhF/5vEkoGX5aBPyErhyjbB8Mt3KgSDThK2VVVUCW5m/1IJ5wjXFvAldE461GyOwOSpK5pgPGXAM1KS84qL0zzz0P1jG+Ux+gYBhxk2NOWdr1q67Zn1wznbu3iNll+m8DozRv119rwrMFAVuzR8kTdj4JOq+8irqvxFwfv7ZURhbH1IM120RpxgtH5mPujcOK3C9Lfpqo6qAKqAKqAKqwMxR4Nb8fjNzxquRqgKqgCowUxRQ4DpTZkrjnK4KKHCdrjOjcU0bBfgHe0KxO7KHazBwaTpcX3wRA4v+Dm9lIbwVBRiMiYT9xa/A+nAQ4PnAbNie/Qx6f/kTuNNOwNdcA19DJVwRoXD88GUpE8x9WOlsdbzxEgZ3rxPXrK+lCr5LF+FrCnLyc571JfAUpWNg1fuwf+25q2WJg8Q+U0oK05F6oaQUUdHR4h6lg45O17SMjDGORjMpmQ/ctzPh5ClxeBJcEQLt3b8fFSzz2z+AybpOzTK7BGEEWwRzdEeGrVsnsJEgNvfMGXGd5uTlITcvD/kFBQYcC9hP1IzvRl8JzLp7LDiWkCjlcQ2gugTh69djx549stfm3v0HBJSx7DLjNMa+EGs3bJR4WZqZjsxgB8vilpdXCFylY5I6szwudUvLyJQxylhz85Cdkyuu3/KKCiknzD1Mb9XBcdLVzH1qCXgZi0D2VaulRDTngm5Wuj65FyihIyFjW3vHmD1BCZa59yn3J92ybduo+5Klc48nJiIjO1v2vCVUpFv3vYULBVQTzNPlyrLUEwFB42ePV9zXdFszJ6kZc40ncyV8w0ZkZmVLbNfTh+WxCbAJzTleE7gSeq/ftAl5Z/IFslIfngS0p9PSpJQwc4HO0djDh1FZXR20fDT3puW+xicST8rDA/5xrli1WvJmf+xB+X56RqbMcXZODrgvLPdL5n7AnGf/tUMN+EAE1wEfPmAchK5rN2yQuUrPzJL1IfPFOcs7g/yz5wTsc13roQrcCwrcmj9ImsB1fCept+kwGglE//dbuFx3O5QrRgvdpAHA9Xb0FLxNUwM/h2vwC/VTVUAVUAVUAVVAFbjNCtya329uc5DavCqgCqgC96ECClzvw0nXId9SBRS43lI5tbF7UYFpAVw/8hDsX/oi+v/9R3hKC+CtL4X75GE4XvqOlA0e4zB9YDYsn5gLx2svwxW1Gr7LjfC11sGdHI/e/3wbtk9/BoStLCdse+5Z9P72TQweioQ79wQ851PhOZcywZkKd3YCBnevF5hrXbBAShKP6d8PvM4U4Nrd3QOWSY2IjBKXIsusrovYJNDN39Fo5rdA0vYOHIqLF7egAb8W4+DhIwJCCZ4me7AkbXNLC06cPCl7UxKoLV2xEoRydXX1sNls4vqjy888CQvZh9fnw1gv4GR7DX4dQXJHxxUcOMT9W8MMV+KKFYg5cADnCgvRdKlZ4B/fcw9ZQlaOneCOTka6FotLSqWkcjCQyLLAvHfD5s3ibGVZWzpACZI5B/yljhDSf5wDAwNT2u80+MjGfkpQytLJLGFLhzKBI+PfFBUlblXuM2vGwZh4LfOAbmL/cVEvlt0Vd/Imw50sOmzdirKKCoHyhIinTp+WsrzUiaCTADYrO0fcwP5wcWyUEKcw+yacZYlnOmjNksfMExNYn0xKlrnxjy2wLX6vuqZGoDkdt+a8GcB8kQDhfbEHxWXKcsFut0dymaCXbm9ez9LAxxNPyp691DCwPylBXFiITVFbR92+HC/3sGVOEXAT+vJhBZvdLrpyfJLjvb0CWwPdreyHeSMabtoscTBvdsfEiJuceWPmi/nK9cHy1ZwfPVSBe0GBW/MHSRM2jg9cqZUt6lVxujbsu75rfuraKnCdumZ6hyqgCqgCqoAqcGsU8Nkc6ItPhWNHHHoPJ8PddBnD/VOracHreR/vZztsj+3eyHFrfr+5kZ71HlVAFVAFVIGJFFDgOpE6+j1V4PoKKHC9vkZ6xX2uAKEC/3B/9xyus2H5yMOwfe6z6P3DL+A5myGOVc+5bPT++qewfebTY0v6PjxPru374G/wFKTC19MOT0EGBkI/kBLDVpYApmv2gdmwPv0kHK98HX1//S36P/wL+hb+9Trn39D3rz/C+fM3YX/hi7A8/AgsD8wZ2/8MBK4EbHRUstQpXZss1cqSsiwVG2yvSsJO7u1Ktyede4RKS1asFPcgXYGEqJM92BZLucYdPSYOQrZFJyHL2NJVScjJNltbW+WVAM/p7BUgNtk+JnsdnamXLjVj5569WBbK/UhZAne1jKu+sVEgJMEjgVlpebmUEQ5dEybX0XlIZycdh5cvt42W3fXvu6OjQ/a4Jag1nLxLBXimpKcLiKOm5ljplLRarQKWA8Gef5s38p7rmSWh6WA2XcUsd8uSvYSCTZcuSSlplpNmOV+b3SF5QNen/2GC9+SUFKxeu05KBjMPtu3cKXCT93PPWsL0dRERhsN1UYjsL0o3KedxorHR7dnc3IKEU6dEW2rG3GAJ5+WhoVi0ZKmUKz5y9ChqauvG3a+UfRCgsuTzrj17R13cBM0szWvuN8v8p9O4s6tbft5drDL2uOWYCFwJ4VPS0mWO/LVg+/y6rqFBSgmbsJ7xUl+WYy4tK5O84c9R6s/reZ95r/m1v758z7XEnD96/LiAW8ZB4MrSxnQgMy/pqmbe8GQZZAJc9sG29VAF7gUFbs0fJCcHXJ37fi3AtT6scox0A+Un0PzzV1EnDtj5qOOerz8PRUe5E2N+MuaHyv0tOd3oDHnLKFO84C00hy003vvvITvidB13D9feVnSu/ysaFjxp3Dvnu2gMOQGrzS+0kf6CAuJrvmdq4OdwnWAPV2PM370a9+f/B81xlRjw6x4YafONw7BVxaBRYn0W9T+PgVX+hu2ENS4UjaMlm1nSOVg7YxrVL1QBVUAVUAVUgVuuwFBVI1q/8BYa/s+zaF7wfTj3Hoe7oQXD3KLmer838/f2Ibdcz/t4P9the2z3Ro5b8/vNjfSs96gCqoAqoApMpIAC14nU0e+pAtdXQIHr9TXSK+5zBfhHe/7x/q4BVwLMj86C9akn4XzndbhTj8PXWg9vQxX6l/0d9m9+ReCpuEwfnAPrAl73BgYP7YbvSgu8zdUY3LUFzjdfgXX+pwx3K9ukE3b2PFgfXwDbs8/A9tlP/z/23j24jiu/7yxVbVVq/9jdP7LlKm02sb0eeYbZjE2NPfLSY20lrswkkZJxInvH1sQ7sVVZa1ebKLvjSJsZjzUe0iONoBf14kNviSQoSnyDL5ESxff7TREgiQdBAHyCBAiQAEES0G/rc/qei759+76A+8a3qxrdt/v0eXzO6Ub3+Z7f71j/N38r80oY1t++1/r+4TS7+j/9ekah1Vu81oKFK9+WZ7v83Ja4bEU8/YUtaGx0Vop37qRb8uEymPkhmUsVa1SESdy9bti4yS5cvOTmt8z3trl586Zz0YoFIEISghKWjAh0K5ua3JybuHVlXlVW3NtiEXv9xlDG72IvZGXbxuUPC8GWk6fszbffcXOF/nTWLHvh5ZddHhClERhZnIXowIDt2bs36ZIXS0lE2lVr1jgr2Dhu5BtGz7802zHz8eNSeMOmTbYpUcZNn33m3OQ2t5y0vv7+jHPCUnfZysi5uMW7cV67fn1yzt5Zz/zCXpsz17mJ3rp9u7N+3bF7tx04dMhOt7Y5a1SeA+EFMbDz7FlbvWaNswL1YjmuqbFKZY5Y4mIuWoRpRGksYLEYPnLsmHumhOML7yNAIsgePHTYPli4KCmK4voX0RTRGpGYddGSJYbrZfITV2biop1hxc2ctAwooK3hFpr4Gl580bDqxrXyhx99bCeam+3q1T47cvSoLVi82LUF2iX1hjUyombYEtXHzwAFXDT7uWx//myDKytWz1gME67QBQtnBHDuD+4x8oGQi5X0R8uW2YaNG432Etwfn9qu3bvt1OnTNjSMW+/4+i80DwovApUmUJwOSS82ZrNwHbHLPw7Ezc7Vg8liDyRE2NZ7HrbOp2ZbV8NsO/v9+xNC5IPWfTgZ1MyLnA88bK33/JmddWEftXOfbrSuhiesHcH13kfd8a53DjvxMlZwvX7Yumbg3niatT7wRBDPXwTWt60zGqz3eiJNn16cRW7aOc8gt+CaLPPd91vHk5S5wTofSMxz+0iTjdvyJOL8zsPWfvd0a/uLBut66glrn7nHbtmI9c5EsJ1urd8NytDVMCshyk6ztqcPW/7Ds0KMtSsCIiACIiACEyBwu/Wsnf+X/6d1/NK3rP2//aZ1/84f25WfvGzDOw7a2PWhrDFynnCE5zquJx7iI96JLMV5v5lIyrpGBERABEQgGwEJrtno6JwI5CYgwTU3I4WY4gTotK+44Pr3vmJ993zNrn3nn9jIB3Nt9NRR+/JSt40sedNhsWCfAAAgAElEQVQG//c/MVwIXyXMrwdhbr7xko0e329f9p632xtX2o3/9Jj1f316EC5kgepE11++JzhOHG6f3znWf5AQbMNxxezXguCKCISFKXNb4jIVUQyXqx8tW+7mgYyKRGg4AwODbq5W3OEiUiEAvfza686688qVq6695HvbIORjyYqLVMRe5vlEuEOYQwjDmvGF2S/bC2xfftlZRx45esz6+vpjBVeEMMROLBpZabus4d+UKU6MIs5DR47YnPlvuHIhwr3y+hznMjdcLq69dfu2tZw6ZctWrDCENQRXxGe4IdqSXjQNOGOpiNBHGRHPsK5EqB0v58v24iuvOPe+zO3JvKle6A0zpR5GR8eSZfXlTC1rulhOHFgtd5zptKXLVxiiL/mAPdaesKYuESIp+/sLF7p5TBGco66i+Y0Y+/Gy5Y6XFwOxCsZtMCuuqeFDORE5X3r1VScQIlrGlcuXkTxi2ck8weTjp8x3+/wLbg7VzVu2uLiJF3ETa88Dhw47t8fR9kp8HENMZ35T4vLMab8rVje563EbzMCB1+bOs/WffGJd3T3OZS9xe1fG5B0LYFwHh7VMmGMxzLysuA/mfsB6Fo64W85k8ezLmm1LvhFQGQBBuwncMgfCNTzG201wf7y3cKFt2bbNuSwOi8LZ0tA5Eah2AsXpkPRiY7zgOnq923pfeTwQOO+eZZe8oHlzj53FqjUsciaA3dw4Kwj/dEhxTYicreE4koDjXQqnC65e+J1uHR9022jyejMvhLY1NAeWtWmiaihw2jnPILvgOta6KBCGH5hnVzwHF+2I9b8RWACPW9T6OKdZ+xvtqda+F5qsA8H4ya2W6rCx3XoeuM/avjPbelPH8YQyr10REAEREAERKC6B0ctX7drrjXb+X/8HO/P3/4m1/ze/bV2/9UfW+8Nf2PD2Azba2xebIMc5TzjCcx3XEw/xEe9EluK830wkZV0jAiIgAiKQjYAE12x0dE4EchOQ4JqbkUJMcQJVIbgiZv7yV9z8q0NP/dBub/vEvrx6we4c3GFDf/sT6//WDGdx2v97v2s3fvh/2e2dn9pY12kbbT5sw88+ZQMP/LNARI0RRZ17YVwM/w95roRljYsrcqzaBVfqFmGw5eRJZy2Hu1YEV4Qd5q5s7ziTYsnHrYDQhPiINZ8TwhKWgVgO7ty9x65dG8hokRm9lRDCBgYGbPfevfb2u+854c8LSohWiK6IgFhfsiJMIpLhGra//1o0Oidw4k6VfH9xotlZ6GL5OL6eMNzEerEvKojiKnjXnj1ObEQww2Ut6e3avcdZW2LZGjAIBiGcbm11AurTCcEV17NYHcIzKriSVnNLizV+uMS5xUWcDITOWU6I9GX05Zz92muGq2HyhKAXXuA2PHzTiYInT522Y8fDZfzC/cY6FvfI12/cSKkP8sG1J0+essVLPnL1Pc58lhMXA+Zwf8bNS4sAiXtgRObwgvUlbLHQfcoJyIFYDjdYUBY4Ii7DiDlu167f4IR8LDDjxFHip41h2Us9M5cv9e7dXG/Ztt3Ns4rb52eee94JvUHb223Xrl1LKavP653RUeeeGUEU0Z629ewLLzgxGatXyvfavHmuvnGRjUUuVqmfb91qb737nmOCWMx8t7gGjrY9hGPaFNbLDS9iJT7LWd7iltvP6evzUuiWuV6Pf3Ei4JBoZ17YRggOtxss099+7z3bsn27uw8luBZKW+GrlUBxOiTHhUFnNRp27Rvev/sh69odmod8/zvWNuM+GxcYQ5Ti3PF6wfXJrTHWm3kKrv0brdNZti6y9P90zdY9435r+4uElWmaqBrKX9o5zyC74Nr34ret9a5vp1ruJqM9bF0I0N9ZZIFnYx/nQ9bTmgwU7Hg+31tk11L/jUUC6qcIiIAIiIAIlIHA2JizZL2+eJ0TSzt+6fes7b/6R9Zx9/9qV370kg1vO2BjN4YZrRlkhvA3ht1xzhPOhf+l33PXE4+zjPXhCyxCcd5vCkxUwUVABERABHISkOCaE5ECiEBWAhJcs+LRSREIXJYi+FTUpXBCyOz76j+ygT/+Vzay8A0bu9BpY73nbGRFow0++qfW/zvftMF/97DdXDDPxs512OiZFru1+kMb+JM/sL7f+I28RdJ8hNR8w1S74Iogw7ylzEeKaIZ4gziGaPTJp586V8NR0QbBDnFp286dTrwKrFFzWxnG3UsImFevXrXPt2x1wibCHytCEnlAdETU9SuWp7h8bWtrd9aM4TjJF+20ta3NuVltXPKRswqkXKy4hl344Yf28fLlzqKW9hwV/Jg39bMtW+zFhJUigi+CG2514eRZkBbuaxFQP162zFm2km8sLoP5RE+7vBCOhS1lxZLXC3heNEPgw6LVW5RS1tfnzXeiH9aUA4ODaSIiYm5v7xU37+6yFStTyunK2tjorFcRDC8hlIbm1CUvN27ccGLmB4sakyI3IiSC+3MvjVsUYz2J5TF1jZAd5kU8WF/uP3DAiYG+7hBYEVupQ+L0x5nLFIta5lrFQtqzCddhwCqw3GXuVtzkMi8u1rdPPxuI2QiYuLNe0LjYDQwgDeZexeq1t7c3TZwmznFBdKOzmnYusF+abUs+XuosfQ8ePmyNS5Y4YRdhlbyu2/CJrVi12rkgxoob6+W333vfzU1LucML8Z87d95dg9Up8WMljnVs88mTxsv6RBcsZ7HexVqY+5N2g4UugyKcJbK/P+bMdW6Gl65YYYcOH3EujDMxnmhedJ0IVIpAcTokvTDIHKIPWdt3Utf2xxqsu3GPXQvPjxop8K3+Qbvectgur1tq3bjN9XOrzky3cG3/oDtyNT/zFFz3z063nI2JzR1KE1VDAdPOeQbZBFcf5tvW8ePAfTIulMfXWdZxL66On7CLjpUP32CXQ0kHu7124QfTE1bDzHk7yzHu7x1JtYRNu04HREAEREAERKAEBPg2Gx210Qu9Nvzpbrv0Zz+2zq/8c2v7O79hZ371n9qFP/6hDby5NGnpimUrvznOecIRnuu4nniIL8X1TQHZLs77TQEJKqgIiIAIiEBeBCS45oVJgUQgIwEJrhnR6IQIBATotK8WwfXqr37V+n/7G3bjr/+z3dn3uX050GejLcdsZNFbdv3//fc2PKfB7hzZbWN9l+z25+vsxv/3H63/vt+xq78SuBzG7XDR14hVa1iMrX7BdcyJb1irMh8rIhkCKm5lmXsTN7JR0QbREXerzBvJnJKEd/NofrjEWVbiCjZ6TaZ7CaEKy8n1Gzfaq3PmOnEOQQlrQ1y9Yqm3c/duZzmL9SwC5BcnTjjrR64NL4iBzC27Z+8+m//WW876MWz9xz4iGMIm83DGzanZceaMNa1b50Q5ysU1uHI9fuKEEz19uRBPB69fd/OUMmcnghzCIvE3rV1nbR0dKeHJG9agu/fuc+6KESUR5Z594UVb9OESN0cs5fPr7j17nWjWc+58mqUsZcZC9cyZTlvYuNjNKxotJ7+Z4xSBE7e8YcGV+kPw3LtvvxMQceFM3hFasRrFAtXPl7tx06cuHFxwH+zLTx5ggAtm2sm8t95K1t0LL7/i2tLb73+QEOR/5s4hKi9ftcoJnIjdmZaA1U07dOSoyw9lweoad9e4b8Ya+uChQwnL18ANMCInAun58/BKbRekQ/mZa5b5dbGKpW7Jz8rVTU6QxhL4s88/d+6OEVwDy9433SAAwjmL2OdfcHUFd/iHFye4nk8VXBHfEWhpr9cGxmc7DF+Xz/6lS5edhTWujmlnXixmTtetO3bYjl3j9wfW2V80N7sBEbdu3Z5o308+2VIYESgrgeJ0SHphMN6lcLYCXd8+LznvaNI69u77rf37D1sblqhxgmvcnKr5Cq5pQmmW3GULm3bOM8hHcE3MHxu2/k3Z9xxj4gxn906vXW543NruicT39Ueta3uvhNcwK+2LgAiIgAiUjcDYtUG70fS59f7Hn9vZr/+Btf3X99qZ//Ef2/l/9ZhdX7TGhjftclt+c5zzhCM813H9ZJfivN9MNhe6XgREQAREIEpAgmuUiH6LQGEEJLgWxkuhpyABRJaqEVz/wT129de+agN/9Ac2/NqzNnryqI11d9ho81G79ckyu3Nwu42dO2Ojpw7b8KvP2bV/8U+t76v/0LkjvvorXzG3/nLgnhgXxRNafTy/+hW7+qv32NVfuceuMqdrjPBa7YIrohluWBE1574Zmo/19Tm278CBtLkqaf4IdrjsRVh0c5H+zc8Cy84VK531IvOKhoW5bLcMIl5PT4+tbGpyYhdiK4ISIuSRY8esu6fHCbKIsqxYMOLOFQEtbG1JGpSFc1u2bnMWj4GF5Sw3RynzlLLichUrWUQ7xNlwHAx4xkXw0uXLjfk8ncjX8JxhMchxXybmh+XlC0tN8u1dyBL++ZdmOze0CKXeGjYlb9u2O6tEBDxc5L46d66bb5P4KR/WqG57+bKbE5Q8+nTDHLFQJX2sZREQKWt0JW7cQl/u7XVs/PXUD+56mVuUOg/mzP2ZvfHOOy7vrW3t1t3dbV2JlTwhLsM3vCAy4u5446efunlPEW2pvzffede5QkY8xr0y8/BSp1jPkgbsL168lMInGi8MEPSxNIUV8VK+eW++aYsWf+isUXENjDjqzyHmnunstJGQNa+PF+tk5kH9ePkKZ32L4IolMa6E+/r6nPXuieZm52KY+WeD/DY4AZ02Q3gGIWBNzHys0blsb9+54+ruk02b3CAErkccZRABgjSW08F94XMUbLFUpi7JA1azMI3WN21p85at7v5w7ebppw1XxQwaYEAErIK2c9kQZ7FEHr55M6Vtp6aqXyJQewSK0yHphUEvFObH4db+2YGoOuNx615+2PovDNqwN3L3LnOLLbhWhYXrLLuUOrYkAzDPNSTiZgg5cqbZLjW+Y2e/f39g9XrXgxncFmeIQIdFQAREQAREoMgEbu48bFeefN46v/LPrO3v/Ka1/3fftPP//C/s4h//0G35zXHOE47wxVqK835TrNwoHhEQAREQAU9Agqsnoa0ITIyABNeJcdNVU4gAAkDVCK4JUbP/3m/Y4Pf/0G599J6NnjpmX17vty8Hr9iXN/ps7GKX3Vq9yK4/9oj1/eZvWv83vuHcDV/71u9Y/4z7irP+LvF80/q/ea/1TftaILzWoOBKvTIf6+atW+3l11934hZCEfOWYtWJZV7CK65r8YEXpjE3ByeuebHoRIxCoFy5erVzt4olJ/Nz+pXfCKQIdlExiTCIZB8tXerESsQz3KUinmGRiDvdaHxcg6AUnSPVl2XHzl1OiHxlzlznkvjl114zvyK2Iroxv2vYEteXC+tABD1ENuYkZZ5PrCJPnj7tynNjaMjxOt2K2+JNjhPiWiD6we0NO3zkiLP8DHNDSEMUw03z87Nftp/OnOWsZ3ETe/DQYXcurZxDQ3bz5s2kuByOD5Gurb3dsHKc//bbNvfNt1JWLE6XLF1qO/cw92yq+17qAeF63YYNTnQk74jRxMV8sKSZz4LoiPUsoi7WtAiutAVcOcMR8Q+LZCynsVIlHURX3PieaG6xwAIzcLns06N9YP3K9Ys/+igpqBIvYiP1guUoLov5jcgdpPszJ8Livpe2EV1ge+z4cTd/Lm6iiY+2gFUr1r7Uz+XLl50Ai1DNeeINRORgi/veNevWJ+f/DacBU6x9t2xD7H/N/sblbaYTw+GKG+T+awMub7S7myMjRluCEQI3eTvb1eXcZKcOAvjSznSetXWffJIQrme6suNOmQEJ/h4LbykrdUiZwnGF86t9Eag1AsXpkPTCYGGCa+9MLDPj5zMdS1iQFt3C1c/h+r2llm4/M2gXHsEtcoNdQvhN5KHtjfa0au1/4yEnbI7PP+sZhMTRGNG4dyZugKfb2c2huWx97Df32Nm777O2775jfe5YTJyJsEOrZ7n5bzs3pscztPzxSN58AtqKgAiIgAiIQPkIYKk6cqTF+p5727rv/9Ngjta/O8OY37Xj785wvznOecIVw7LVl6447zc+Nm1FQAREQASKRUCCa7FIKp6pSkCC61SteZU7bwLVKLhe/ZWvWv+9v23X//zf2siCN2zsTLN9OXzdvrx22e4c3GE3fvSfbOAP/rkNfOcf243//JgNP/NXNvzCz2z4uadsuIH1pxNfn/upDT//Uxua+Z/txn/4gfV/65t29Z6v1qSFK6LMhYuXzFnmvTQ7aYmISNbe3uHEznBDCdrCqB3/4oSbQxPhC9ELIQ3Xu8yjefTYcTty9JgTmRCaEJO8eBq1kkQ4PN3W5q7FstCLf+9+8IGzDGQuyiCuI07IRMxEaEKQQ8DE2tSLuIhLiHWkhcvZPfv22Z69e4Ot299n+w4ctJaTJ+1y75UUAZg4EIXJr3etzLyhuLFlTlTmQiVdrH6xvFz80cfOUtULiViJvvTKK7Zi1Srr6upKEy2J+2xXt61Zt86JuN4CEhEPV7i4QXblPHo0Wc5DR444YZLrsHTFQtIv1BuWjCdPnUry5nq/Hj12zE61tsaKgwjVFy5cdJa8WORSf1iPZrMQ9emGtwibsP5o6bKkWI5wixDf3tHhLDc5j3ti0qHMiKSIswiT5D/aHhDNscjF8jQQPn+WyN/TjhtzymJpiitrJ4rPnJUURpkvlbl2Bwevp1nP3rgx5MRf2hV5IC+4gt6xa5ezLKX+CUMdL/rwQ2edSlv0oitb5tXd9Nlm13bIZ3jheoRU2us777/vXBIHbflvnatm2gsWvwjaWIcj2B86fNiJ9ouXfOQGHOw/cNBZaHsmxMk+1s/LV66yZxoakta8CPW44T5y9KhbabfcG+7+OHrMtRusX7O5bg7nX/siUO0EitMh6YXBiQiu06xzXapoONa/x7pmJNzkFmLhevc0a/3OIgtPFRuIuuF8jdilJwPRs6OxO8Xt7s3dDYHF7WMbzTln94LpA6lxjvVutU431+o0K1RwHTs8L2HV22CXwxm1Eeud+aATSttebE7ky3MNibi+QbUusnbcEH9vkV1LfWxa/5yHM4u6/nptRUAEREAERKAMBL4cvmkjx05Z/4vv2bl/9u+t47+f4axa2fKb45wnXDGX4rzfFDNHiksEREAERAACElzVDkRgcgQkuE6On66eAgTo+EdgoPPeuRcdTLe3mAiGLwcG7M6uPTbwvT+1vv/5G7GCZZyb3uSxX/2a9X/zPrv+f/yZ3XzrVbuzf6vd3r7ebr492wb+6F/Z4B//gQ395P+xW2s+sju7P7M7B7bZnf1b7M6+Iqx7N9vIkjds6MePWf/v3mdXf+3XY/Nf7S6FvRC4qmmNE02x7PvFc887kZF5WhGRwosXlg4cPOQEK6wFEZaYk/SlV1+1t9591xYu/tDNLYoAi7UobmVxI3vh4sW0+TUHBgactSnXId4ibJEHhLW333vPCbEInsTlVwSxFatXO9E11Uo1aKe4Zr1y9aoT7hDvsOZkdftXrjirXSwMKYtfEGuv37hhu/bstTlvvGk/+9vAVS3WvgiEuO4lH+8tWGBz5s93gh/ubBFlERkRZrHIxFoVF81eNPPxkx7CGS5psdCkjIh+Tz/b4CxTmTuV+Vh9Gdl+sKjRVqxa7YS6q1f73D3o4yO/t27fdi+BuFFGvIyuuAEm3aiVI8wQcT9YtCjhOnmmPd3Q4FxE48IZy9N8FsTy1rY2+2DhImfJSTugPaxesyY5byyuchExqUtfbkRqRFmshrHGDNcD1qbNLScdZ5g60bvhOTcXKnPrbvzsMyd4M88s+UfI9aIoIuS2HTvsal+qkEv8tDNE3nlvvuXYI7q+v2ChHTh4MClKImLj6njT5s2uzgnj42YbxL/TWbJG6xdecMYadcPGjfbSK686S21/byASM58r1tXU6dIVK23BokZ7fd485zb57fffd/fItWsDybZDvskT1ti0Le4PhH3aTcMLL7qyYOk6vgb3SOOHS5yrawY6cB9oEYF6IFCcDkkvDIaFzdx0ki6F77rP2h9rsK6G2Xb2McTCadb63YcTgmLIEjVt3tRwGr124QeItNOt/YezreudwzZsZumCq5ldP5wQdKdb6/dnpaZ7z+N24YyPd9AuPoY4O81av/6onfX5u3u6tT3+hMtfoYKr2Yj1v/NoEOfd91vHk7Otq6HBOh+4Lzj2+7Ot17tVNs81RnBFoH06EGhb73nYOp9KxPPdhEvhHyy1ic9w7cuvrQiIgAiIgAgUh8Cdrgt2/eNPrOef/rmdnfag2/Kb46VYivN+U4qcKU4REAERmNoEJLhO7fpX6SdPQILr5BkqhjonQMd/VQquf495U3/N+u/9LRv4o+/acMNPbOjnT9r1v/i31v8thNjv263G1220+YCN9bTZ2LkOGzvXPqn1y/PE0WZjZ1rs1rL37cZ//HPru/cbdvWX76lJwRW3sLg0/XjZcieaInAhdn68bJmdv4BAmmqSgqiEJeDOXbudBSKCJOIhKwIVImQwl+jTTnzDCpF5OHFfi8tUBN7wgpB48PBhJ2Jy3XhczIFJXEE84S3i4Gvz5jmBirk5w3OlhuMuZJ/2fbWvzz7fts25Vk4vV5APhGUEVi+YznrmGccLIZZ5cC9d7k0TlcmHc2n7xRfO3S7lRDQL4pjpuJNemBvl5RhzgK5eu9YNdIhaVRZSvnBYrGWpcyw8qR/KRJ3jIhmrSES+fBZeQJubW9ycrT93Ln4D4RlraS8QI/gi4uKWGWtezw3xkjlkr169mhQYqcfunnOJ+Upfc/mCSeD6d4trP140Z37ZHTt3OSHXt5nX5s5zZcBNb7gMWAbjNhuLUKxmYU+8WJ0iZnoXxDznaJ9YbzOHMO3Mx80Wy+d9+w84N9dREdvzQjD9ornFDTqAKfeEj4N9RFPvEjkQ7JlX+Fnz1rncWz5utsPDN53VNeI74XxclIF6C9oM8/eO3yfE//r8+a49YgWuRQTqgUBxOiS9MFiY4Aq/69vfsU4vEt413Vq/+4R1r2u3YS823j3LLnujl6yCq9nNlkXWOSMhXN47z7nljRVcXcLddqnhcWv7+vRA6LznQeuY2WR9KVanZnan1y6/8oS1+3AzHrez67ptNGH9WrjgGrSa4eNNdvaRh6wVq1wn6D5sna/sscGUVwPPNU5wJZ4R61/eYB2/7+dtnWat5K/xcCSeIE39FQEREAEREIFKEfhy5JaNXr5qI0dO2s19x9yW3xwvxVKc95tS5ExxioAIiMDUJiDBdWrXv0o/eQISXCfPUDHUOYGqFVz9nKm/8lXrm/Z16//W79q1GTOs/7d+y/ru/boN/um/tpsv/NhG3p9tIwtfs5EFrwbrwldtpNA1ee1rQVxvNNiN//sRu/a7/4v1/drX7OrfR/xNX6vZwhUDT8Q35tNkXk3cAiPA4ToV17eIh1GRD8s+LCq3bA2ESawQuSZYuT51xVqW+HA1jPgTFsJI/+Kly7Zrzx57be5cJ3BliysQq551c1kifuG+NW4e0IncjuQLC9xPN292olyuciHGPffSS86iF8vLY8e/sEuXA6GP+yW6YB2+/+AhZ43oBbdcZaW8CJO4se2/di3FEjQaf76/yRpWpCeam51QSv0889zzNueNN2zLtu3W23slrc4zxU2ecB+N1Si8WJm/FEtSb6mJaIh16d59+5wlLGWnnRGOOWad6+GhIVc2xE6sMrFgRqwk3Asvv2zLVq5ybqBHbt1yeaNNYl2Le14GCvh2i5jKPMI9PedSLLOJ9/z589a0dq1ri+QBl8RYdTMPLoMO/ILoi4vtXbv3ONHStwPSYC7WL06ccBaxcXVMHOSN+wPXzlgzv/Tqa+7eQCDF2tULpmwR7hFKKePyVaut5eSplPbMvebY7d/vBNlnX3gx673m7z3mHX7z3Xft8NGjhoWxFhGoBwLqkKyHWlQZREAEREAEREAEwgT0fhOmoX0REAERqB4CElyrpy6Uk9okIMG1NutNuS4jgZIKrrv3TtylcFjg/Pv32NVf/Wpi/XW7es/XrP9bM2zwD/+lDf7JH9rgw39oA3/y0KRX4nHrH37Xrv3et6zvK9Ps6j+It25FgB0XXJfYaHvS/18Zay9zUohvWIgyz+b2nTtt6YoVbsVCkbkgBwYHU+YNJSasBXHZi8DYtHadLVu5Mrhu+QpbunyFc5mK21S/Mi8olpOIukF8o8kMkX5f/zUnpq3dsCGZvstHKA4fF1vOrWxqsq3bd1jn2S6Xn0ziVzKhPHYQyrC2ZE5M3NVmKxdC2qqmJjc3KXPCMicn7nyj1rvhZBH1mKsWC1rP2ZczjhvHWD/d/HlghTmM08niLFhRUuebPv3MzduK2IerXgS/69dvJC0sc6WG6IkL3U82fermGKWu133yiXMJjGWmt9SEC9bNWACTlq/DzVu2GpaqiNHUIeFaW9tcXnC7C+e169c7C8/Ll3tTskN9Ycm6d//+ZF2tWb/euYTuvXIlRdhHTMfClbDMl4s7X8RW3GJjMUtc4YX8dHV126eff+5cV5NfyoZb7PPnLzhXzuHw4X3KgVU4rnxp8wj4CLW4zEYQRoDFRTXWuBxrXLLEtTcEWgY4cH95vR5+1NWp06ddO4Cduwcy3Gv+PsHdNunCnLJoEYF6IKAOyXqoRZVBBERABERABEQgTEDvN2Ea2hcBERCB6iEgwbV66kI5qU0CElxrs96U6zISKKngyhyu/9u/tb5/OIE5XMOCa9w+VqeIoaVaM1i1hi1d+6ZNt4F/+ZCNLPrQRts7ylhruZNC2HEWedeuObevp0+3GuvZs13mRauomOmFMYSqtvYOO93a5q7x14a3p4ivrc2Je1jaIUSF4yN9hEjcz7afOePmOA1fH7vf2mptHR124cJFJw6G48td4swhAvetw07EQ0BlvlWX/wSTcF6Yt7Szs9MQAbEQzicPWCv29fdbV09PUM7WgHU43pR9zre2uXrhurg5QzOXJvsZBEgsJxFdqR/Kg/CJZeadO6N5lWfnvPkAACAASURBVIcUiIeXUIQ94gjqusuJ6OTXc4ljm2wX/f2G5SphvTDakeDvOJ8961w9h61QSZs4b9686aymXdqtrU74PnfuvHPDi3DpF/apJ8RS6pZ6pe0icMa5pPZxnzt/3lngUg9YwiLwkibncy2UBzfSWHVjFbtj127bsGmTrV6z1g1UQKRGgGbgAgMHsDqm/OGFOLDgxtW1r6tMbTLcdnAXzRy9DIyIisnh+LUvArVEQB2StVRbyqsIiIAIiIAIiEA+BPR+kw8lhREBERCB8hOQ4Fp+5kqxvghIcK2v+lRpSkCAjn867rGWunTpkhNZipHMl9cG7M6OXTbw3T+yvl//jViXvGHxshb3+776mzbwL/7Abr6/0EZb24uBrahxULeIY7du3zbm22TF0pD65lzc4tsDIhirvy5uy3kXX0iAC8eJC1dEPkS3uOvjjhEn4lQ+wlc4rVz7xEe58y7TnTt55yHJucByIriFxctcZcjnfDgvlNXXUaHpFBJPlG1cmuPtKmgLPsydjG1nzIn4hKOdsPXtItx0iZf0OTcyMh43dZ1p/t/x8EG8xB2Ezy22+jpwcdy54+aIxbr7ytU+J9oi1GNNjSCKKMv9kYl9wGTUhfHljLsnwscIR5ykz/VaRKAeCKhDsh5qUWUQAREQAREQAREIE9D7TZiG9kVABESgeghIcK2eulBOapOABNfarDfluowEvBBSdMF1YMDu7N5jg3/yA+v/xgzDGrRu1q9Nt76v/ab1/9bv2uAfPmwjjbgUri4L1zI2ISUlAlOaAM9QLG0Rbb1wKzF0SjcJFb5AAuqQLBCYgouACIiACIiACFQ9Ab3fVH0VKYMiIAJTlIAE1yla8Sp20QhIcC0aSkVUrwRKJrhev2GjR4/b0I/+2ga//+9s4N/8cX2t//p7Nvjwv7Mbf/kju7Vho431nKvXJqJyiYAIiIAIiEDJCKhDsmRoFbEIiIAIiIAIiECFCOj9pkLglawIiIAI5CAgwTUHIJ0WgRwEJLjmAKTTIlAqwdVwW9t/zUYPH7Xb23fZ7c+31dm61W5v22F3DhyysXPn7cuhYTUmERABERABERCBAgmoQ7JAYAouAiIgAiIgAiJQ9QT0flP1VaQMioAITFECElynaMWr2EUjIMG1aCgVUb0SKJngyvyCiK6D1+3Lvn4bu9pXf2tfn305MGBfjoyYjY7WaxNRuURABERABESgZATUIVkytIpYBERABERABESgQgT0flMh8EpWBERABHIQkOCaA5BOi0AOAhJccwDSaREomeAqtCIgAiIgAiIgAiKQg4A6JHMA0mkREAEREAEREIGaI6D3m5qrMmVYBERgihCQ4DpFKlrFLBkBCa4lQ6uI64WABNd6qUmVQwREQAREQARqj4A6JGuvzpRjERABERABERCB7AT0fpOdj86KgAiIQKUISHCtFHmlWy8EJLjWS02qHCUjIMG1ZGgVsQiIgAiIgAiIQA4C6pDMAUinRUAEREAEREAEao6A3m9qrsqUYREQgSlCQILrFKloFbNkBCS4lgytIq4XAhJc66UmVQ4REAEREAERqD0C6pCsvTpTjkVABERABERABLIT0PtNdj46KwIiIAKVIiDBtVLklW69EJDgWi81qXKUjIAE15KhVcQiIAIiIAIiIAI5CKhDMgcgnRYBERABERABEag5Anq/qbkqU4ZFQASmCAEJrlOkolXMkhGQ4FoytIq4XghIcK2XmlQ5REAEREAERKD2CKhDsvbqTDkWAREQAREQARHITkDvN9n56KwIiIAIVIqABNdKkVe69UJAgmu91KTKUTICElxLhlYRi4AIiIAIiIAI5CBAh6RWMVAbUBtQG1AbUBtQG6i3NpDjFUinRUAEREAEKkBAgmsFoCvJuiIgwbWuqlOFKQUBCa6loKo4RUAEREAEREAEREAEREAEREAEREAEREAEREAEREAEqoWABNdqqQnlo1YJSHCt1ZpTvstGQIJr2VArIREQAREQAREQAREQAREQAREQAREQAREQAREQAREQgQoQkOBaAehKsq4ISHCtq+pUYUpBQIJrKagqThEQAREQAREQAREQAREQAREQAREQAREQAREQAREQgWohIMG1WmpC+ahVAhJca7XmlO+yEZDgWjbUSkgEREAEREAEREAEREAEREAEREAEREAEREAEREAERKACBCS4VgC6kqwrAhJc66o6VZhSEJDgWgqqilMEREAEREAEREAEREAEREAEREAEREAEREAEREAERKBaCEhwrZaaUD5qlYAE11qtOeW7bAQkuJYNtRISAREQAREQAREQAREQAREQAREQAREQAREQAREQARGoAAEJrhWAriTrioAE17qqThWmFAQkuJaCquIUAREQAREQAREQAREQAREQAREQAREQAREQAREQARGoFgISXKulJpSPWiUgwbVWa075LhsBCa5lQ62EREAEREAEREAEREAEREAEREAEREAEREAEREAEREAEKkBAgmsFoCvJuiIgwbWuqlOFKQUBCa6loKo4RUAEREAEREAEREAEREAEREAEREAEREAEREAEREAEqoWABNdqqQnlo1YJSHCt1ZpTvstGQIJr2VArIREQAREQAREQAREQAREQAREQAREQAREQAREQAREQgQoQkOBaAehKsq4ISHCtq+pUYUpBQIJrKagqThEQAREQAREQAREQAREQAREQAREQAREQAREQAREQgWohIMG1WmpC+ahVAhJca7XmlO+yEZDgWjbUSkgEREAEREAEREAEREAEREAEREAEREAEREAEREAERKACBCS4VgC6kqwrAhJc66o6VZhSEJDgWgqqilMEREAEREAEREAEREAEREAEREAEREAEREAEREAERKBaCEhwrZaaUD5qlYAE11qtOeW7bAQkuJYNtRISAREQAREQAREQAREQAREQAREQAREQAREQAREQARGoAAEJrhWAriTrioAE17qqThWmFAQkuJaCquIUAREQAREQAREQAREQAREQAREQAREQAREQAREQARGoFgISXKulJpSPWiUgwbVWa075LhsBCa5lQ62EREAEREAEREAEREAEREAEREAEREAEREAEREAEREAEKkBAgmsFoCvJuiIgwbWuqlOFKQUBCa6loKo4RUAEREAEREAEREAEREAEREAEREAEREAEREAEREAEqoWABNdqqQnlo1YJSHCt1ZpTvstGQIJr2VArIREQAREQAREQAREQAREQAREQAREQAREQAREQAREQgQoQkOBaAehKsq4ISHCtq+pUYUpBQIJrKagqThEQAREQAREQAREQAREQAREQAREQAREQAREQAREQgWohIMG1WmpC+ahVAhJca7XmlO+yEZDgWjbUSkgEREAEREAEREAEREAEREAEREAEREAEREAEREAERKACBCS4VgC6kqwrAhJc66o6VZhSEJDgWgqqilMEREAEREAEREAEREAEREAEREAEREAEREAEREAERKBaCEhwrZaaUD5qlYAE11qtOeW7bAQkuJYNtRISAREQAREQAREQAREQAREQAREQAREQAREQAREQARGoAAEJrhWAriTrioAE17qqThWmFAQkuJaCquIUAREQAREQAREQAREQAREQAREQAREQAREQAREQARGoFgISXKulJpSPWiUgwbVWa075LhsBCa5lQ12ShK5evVqSeBWpCIiACIiACJSagP6HlZpw5vjFPjObUp4R91LSzR632GfnU6qz4l4qsrnjFfvcjEoRQtxLQVVxioAIiEDxCEhwLR5LxTQ1CUhwnZr1rlIXQECCawGwqjCoPuiqsFKUJREQAREQAREQAREQAREQARGoIAF9J1YGvrhXhrtSFQEREIF8CUhwzZeUwolAPAEJrvFcdFQEkgQkuCZRaEcEREAEREAERKCMBNQpWUbYkaTEPgKkTD/FvUygY5IR+xgoZTgk7mWArCREQAREQAREQATyJiDBNW9UCigCsQQkuMZi0UERGCcgwXWcRS3uqROjFmtNeRYBERABERABERABERABERCB0hHQd2Lp2GaLWdyz0dE5ERABEag8AQmula8D5aC2CUhwre36U+7LQECCaxkgKwkREAEREAEREIE0AuqUTENStgNiXzbUKQmJewqOsv4Q+7LiTiYm7kkU2hEBERABERABEagCAhJcq6ASlIWaJiDBtaarT5kvBwEJruWgXLo01IlROraKWQREQAREQAREQAREQAREQARqkYC+EytTa+JeGe5KVQREQATyJSDBNV9SCicC8QQkuMZz0VERSBKQ4JpEoR0REAEREAEREIEyElCnZBlhR5IS+wiQMv0U9zKBjklG7GOglOGQuJcBspIQAREQAREQARHIm4AE17xRKaAIxBKQ4BqLRQdFYJyABNdxFrW4p06MWqw15VkEREAEREAEREAEREAEREAESkdA34mlY5stZnHPRkfnREAERKDyBCS4Vr4OlIPaJiDBtbbrT7kvAwEJrmWArCREQAREQAREQATSCKhTMg1J2Q6IfdlQpyQk7ik4yvpD7MuKO5lYNXCfP3++bd682To7O2337t22fPly41gp1yQA7YiACIiACIiACFQVAQmuVVUdykwNEpDgWoOVpiyXl4AE1/LyLnZq1dCJUewyKT4REAEREAEREAEREAEREAERKAaBqSq46juxGK2n8DjEvXBmukIEREAEyklAgms5aSuteiQgwbUea1VlKioBCa5FxanIREAEREAEREAE8iSgTsk8QZUgmNiXAGoeUYp7HpBKFKSW2Xd1dTkLzffff99Wr15tJ06csOHh4RKRKm601cB9qgquxa1JxSYCIiACIiAC9UFAgmt91KNKUTkCElwrx14p1wgBCa41UlEZslkNnRgZsqbDIiACIiACIiACIiACIiACkyTQ1tZma9assXfeeccaGxtt06ZNdvLkSbty5Yrdvn3b+J7TkpnAVBVca/E7kbbc3t7u2vgbb7wxYbfPmVtD6c/UIvfSU1EKIiACIlA9BCS4Vk9dKCe1SUCCa23Wm3JdRgISXMsIW0mJgAiIgAiIgAgkCahTMomi7DtiX3bkLkFxrwx3Uq1W9qOjo040RTgdGxtzgPz32c2bN50l6+HDh23x4sX21ltvOQEK4RUB9tixY9bX12e3bt2qWtG1GrhPVcG1cnfbxFOuB8F14qXXlSIgAiIgAuUgIMG1HJSVRj0TkOBaz7WrshWFgP+gHxoaskuXLhn/eOpx6e3ttSNHjtiqVats0aJF9sEHH7iVfY5xjjC1tlRDJ0atMVN+RUAEREAEREAERGCqEti+fbtzS+vfhTNtcV/78ccf29GjR6tWrKyHOrx27ZrhMvjcuXPuO8x/m128eNG++OIL27dvn6svxFZv8cf23XfftbVr17pvGL7hEGe1xBOYqoJrLX4n1oPgWovc4+8cHRUBERCB+iQgwbU+61WlKh8BCa7lY62UapSA/6ivV8GVUeOM/KbD4pNPPnEdR4isCxcudCv7dCZxjjCE5RotIiACIiACIiACpSVQDZ2SW7duzUt8+uijj9y7Qmtra10MTqsG9qVtXdUZezVwZw5Q3n39u/CCBQssvIaPL1myxLhHuru7qxNoAbmqBvZx2T1//rzt37/fduzY4b5FYM1zZvfu3dbU1GRLly51g0QRDaMr9UZ97ty50zo6OozvOW8lG5dWJY5VA/epKrhWor4nm2Y9CK6TZaDrRUAEREAESktAgmtp+Sr2+icgwbX+61glnCSBehZcKRsdDy0tLbZ+/XpjpD6dSIiszH/E6sVXzhGGsFzDtbWwVEMnRi1wUh5FQAREQAREII7AypUrDTE1LDKFxSe//+GHHzphA48YWJMhahS68m5RK+8XcayKeYwBbqdOnbLNmzc79rhIxWLvvffec+9rvJdNdCUO4iJO6pU0SIs0tZhjTLv278G8C2daCbN8+XI7fvy4s6DEdW2h6507d6b8YEasT8PryMiI48ggT4RS5mSlrfI8or0itFInUYE17jfWrm+//ba77uzZszYwMODSCrsonurtPl/BlecGgwxYuUfieOd7rBqY1+J3Iv8jNYdrfOvx7ynaBgPnxUEc1AbUBqJtIP7pmX5Ugms6Ex0RgUIISHAthJbCTkkCfNTQEVKPFq50NNAp+umnn7rOVD6cM3UocY4OV8JyDddqEQEREAEREAERKB2BaugMRpzLR3xCePLWfoh3fKhfv369oHV4eNgQWqphqTR7hGvmn2RuSryMwBaxA/e21MdkVuLwwglxkwZpkWall0pzp/wI2fCNdlJl+k1YOMKQto/1ZSErrnL7+/srjb6ibpH37t3rLFaxRGU9cOCAG+R54cIFO336tLMi9u0W3jyX/Hyt+Qh8iK5chzi+YcMGlxbx3rhxo+IWr9XQ5vMRXN98801n+Y2lMSvumjnm3TjnUw/hMBVv8FWcAfofGGzAGrXIrgfBtVTouce1ioHagNqA2kDmNpDv81eCa76kFE4E4glIcI3noqMikCRQz4IrnQyMGl+xYkWyUwnBNdqhFD5GWK7h2lpYqqEToxY4KY8iIAIiIAIiEEcgl/hEp4Z/b+B9gfcEBmcdOnTIzW2J5V++K1Y7uA/VYk4YQtQ4efKk44iF3+LFi1NYZxokl+24ryviIk7mHyUN0kKM0hIIroUI29wjDEpEgNq4caPjCtt8V9gfPHhwSqNfs2aNa39YyrPSFtetW2fbtm1zlqm4BcYiOyzYTWTfz+1KfSG8Iuw2NzdbW1vblOYPSyyHOzs7nRgN/zBfhNVly5a5+XKxhOf76sSJE66uJlov1QC8Wr8TGXjEIAxWBn2Hl3oQXEvFnee2VjFQG1AbUBvI3AbC/0+y7UtwzUZH50QgNwEJrrkZKcQUJ1DPgisfcczLSqcDnUV0wmUaDcY536HENdUwEn+KN00VXwREQAREoM4JlKpTshBs/O+n4yLT+0H0OJauzH+JQIKIggiV74pQu3379kKyV7KwlWaPBSqiKNM5YDXJypyViFHUhxdOs727+boJh+Va4iAuHy9pkBZpVnqpNHfKT5v37T5Xpx2MCUN476oZjoWsxAH/Si+VZI+rYJ4dCHthoa8c+/BHTKzUUknuvsy5BFdcMjNXcVdXl7uE7+Pe3l73HMH6fiL15NPWNiCARy06uLGOZyAAgw1Y9+3b56y9cYWNtWs9CK6lqnP/P0/bzNZtYiM2agNTuw3k+/yV4JovKYUTgXgCElzjueioCCQJ1LvgyuhkPpTpJPKdSr6jyW/9ccIQlmtqRXCthk6MZGPSjgiIgAiIgAjUGIHou4B/J8i09eF5Zyh0JU46grSYs+aDH+Iolme4/W1paXGWqIhTmfjnOs61WFQSF3ESN2mQFpZqWsyJpfm0Xd/WJ7sVe3OW1p9//rn7zijEVfBEhL7oNViEr1q1ako3/VyCKwMI+P7DTbxfmKsYa1cGbEzErbCPp5LbavpORFDFzTWDleDt2yn7S5cudefwMEXfBHMR8xxnkAIrz/1oHfBc8efjtvXIPdf/P53PbPUmNmKjNjA12kC+z34JrvmSUjgRiCcgwTWei46KQJJAPQuu165dS3EHlavDiI44OuX44OZaLSIgAiIgAiIgAqUjUA2dwXT25iM++TC53iV8h05cONKqFtGv0uzDfODCHKG8f+H6lI52vJMgTofDZdsnLNdwLXEQF3ESd/i60rXm/GKuNHdyCRNW36bz3YY5+n1/Le2eOmDrj/kwpIXIWOmlkuyxlmTKEiz7aJd8b5TL2hU36NwXlVoqyd2XOR/BFcvL8BzbzLnd09PjPBlExT4vFmbb+rS1DQjwXKYt8nwI82Sf/4u4wMYrAQsd4cz9zG9cwjPvcXSgAoNpOJdprUfu/pmqbeClQRzEQW1AbSDaBvJ99ktwzZeUwolAPAEJrvFcdFQEkgTqWXBlJC0WDnRq8CHnO4Aybb3gyjVcWwtLNXRi1AIn5VEEREAEREAE4gjwv5/Vi1DZtpneH/zx6Ed/9He1CE9xHMp9zHOGHfsIdcyryNy4vIcdOXLEWT3B0IfNtCUMFlLeSpY4iIs4ucanwb6WwLo43zafibk/TjzwxWUwXmLY8tvH79nzW4vZ7du33TzOuK+l3ZZDdP3ss8/c3KVTmX+hgivWrcy3vWvXLteuswmrmc5VA+9q+E6kr+HmzZvu+cxzI67NI7riGn7Pnj0OG+6HEbzpEGdFVMXtc5g1gxf8+bhtJfmXinv0nUK/JTapDagNqA2ktoF8n/3837h06ZKbR5z/Ofyv0iICIpA/AQmu+bNSyClKoJ4FVz7uuru7nRutcKeb7/zho499/5swuNziGq7VIgIiIAIiIAIiUDoCpeqULCTHdOKyIghlW8PvDP7dodAtcZBWNSyVZo+1Upg7+/DkPQyR44svvnCd78yTy/sZ56Ph+c05wtBRf/z4cXctLiuJKxp+qltZ+nYXZZmt3Wc6RxwIJwjdWE8ikmMh2Nzc7OYp5jjn/fWEr/RS6TZP+Zmj0n+fMM8w7TcsIpViH+vASg4krQbucMUisrOz083LyoCMMGuezd6lMN/GTC1z8ODBlDDh8PnsV7q9V0v6o6OjjifP9VzcqKO4BRfDPEsQZv3/Dp41U20p9J1D4Quf+kHMxExtoLbbQL7/FyS45ktK4UQgnoAE13guOioCSQL1LLjygcfcO941HR9ofKzxUR1eOcY574qOa7i2FpZq6MSoBU7KowiIgAiIgAjEEUAU8h24XoiK23rhaCJb/87hRaq4fEy1Y3Sce/bw9+u8efOciEfn/JkzZ5zogQjLCH4fxm/pFGPOVoQRwnINQh9x+DB+S1qkqcWS3OPaeT7HYEo45gbFUhOhFXehbJmjETegW7Zscef9Ozb8tYwTYK5KmGERnEuEmsh52jrPHe4PrAOx3pjKCwyzCa60Z54fWLWyDA0NuUEfHIflROqgGnhXw3ci39S41N6+fXtOjrkEV5753DMI5u3t7dWAODYPpeIuIai2hSDVn+pPbaD0bSD2oRxzUIJrDBQdEoECCEhwLQCWgk5NAvUsuFKjzMXDnEnr1693H3m+k8h3mPIhzTE+pAlD2PD8PVOzVajUIiACIiACIlB6AqXqlCwk5/z/jxP+vFDnt7wvTHYlHdKrhqXS7BFFPXu4sCJssLLPdBBYueJ1BGEKK1Y6qubMmeNW9jmGyEcYwvp5McPx+LhJizQrvVSaO+X33P07sG/j+Wy5Br6IeRs3bnQCKy7ZPv/8c2tqajLc1zL3IiLfpk2bnFBOeqyVXqqBvWeAy1raLW6YPZ9ibqknBh8ggNOpWMmlGrjDNpvgStvneYLVJFbIuH7GqpJjE7VCriTzakobnrRBvBBka+N8m2/bti02697ClTbNIA/qCSvkqbZIrCm9WCPGYqw2UNttIN//CxJc8yWlcCIQT0CCazwXHRWBJIF6F1z5yGMUOR1xuJjjg5qPvXAHHMc4RxjCck2tLNXQiVErrJRPERABERABEYgSmDt3bsp7gRfrolveGyYruPL+gWCoxez11193AiicfSc8gij1gTUr4h3zuPJuxnbfvn22YcMGZ92EhRP7HAuH4RquJQ4v6BI3afCbNLWY4+PfhaPtPNdv7gNY0iG5f/9+54aVuRQRuxFhqRvv3pnj1IcXycV+nIAXobDOjrq39ffDZLYIhbjIvXbt2pS3boU6LLMJrrR72jRekfxcbtevX3eDPbASnkhdjNd25faq4TvR9zUcPXrUMeYZEuUJf54hPFPiFiyPuU+oH9xCV7snqlJx994ytE31ViYe4qE2oDbg20Dc/5C4YxJc46jomAjkT0CCa/6sFHKKEvAfQbhOYoR6pUdBF6sa6Mhg9DjzJLF/5coV40MPYbWxsdF1ANEJxD7HOEcYwnIN17KvRQREQAREQAREoDQEStUpWUhuEeG86BrtBA7/pkPYD9aa6JZ0Xn311UKyV7KwlWYPB4Q4GHuh1dcDAgfzW7J+8sknTnzlPQ1xCusmVvY5hshKGNyBEt6LI8TF6oVX0qoG9pXmToMKt3n4FLJSX7BEnELQY8V9MO/UxMPxTz/91M2nixUax+Eu9um3MsLe5cuXnVUf1n08Y8LPnInse+EQS8GLFy86S830lMt7pBraPCyzCa6c57m+du1a5+2IAbjUD6IrAwiYdqbQ+ikv5epOjf4GrFSxio+zGGbwM88RwsQtWBxj0Up98I1OfFNx8R66tH0nOT+4WIiF2oDaQLgN5Pu/QYJrvqQUTgTiCUhwjeeioyKQJFCPgitl4sOMD/wLFy64fY4hpOKWjtGxiKys7HOMc/46ruFa4uBYNS/V0IlRzXyUNxEQAREQARHIRuCVV15JClAIdN4aL7r1wt1ERBB/zWuvvWYvvvhituxMmXOzZ882eHhh1O8jmCJwYLmKyEFHPEIHlpPMAcg7Gyv7HOMcQgmuWbmGa4mDeH2cfp80tZiF23y0nWf67euJ84indG61tLQ4l7UI3d7ClYGM1A0uhTlPuJdeekntPkvDQ7Sm/XovPP55MZEtVvhYAu7du9d6enqqQnDNUvSynYJlLsGVMDxTcI+NRaWf9xaLSgZ5YD3DgALaOPNKs81WZ2UrXJaEquk7kc5tnt1YXzMQw7dvmK5YscLN/YygWg9LqbiHRQXtS2RSG1AbUBtIbwP5/g+R4JovKYUTgXgCElzjueioCCQJICjyQVkvFq6MemW0OG7msHhgXlYsIHp7e53FKh9ynGfeJFb2OeatYI8fP+6uYQQurtCweiVOLSIgAiIgAiIgAsUlUKpOyUJyiQiHgISQhOVfppXzXnQqZBu2Hnz55ZetoaGhkOyVLGyl2SM8I/zBlS3CKQIrgimD4bBc5Rh144VTRD1cCbOy74VUwhCWa3bu3OnEJm+RFk6jGsTuSnOnQYXbfK527+8HwrFSFwglH3/8sRP0sDpjnVNNxgAAIABJREFUoOKpU6ectStCK2IVx5nLlXqgfqqh3VcD+7gb+vDhw07Mow17EWqiWwYfIGZxL2AFzvddpZdq4A7PfARX6gBhle9BOmNZGIDb0dHhRPFly5Y5S0y+IRFhFyxY4J49cfVVae7VkD6uf0dGRtyUPWwZ4Hzo0CFnSYxgjcCNVTHf3LQTwuAGe3h4OCl4V0M5qiUPk53WQNe/PempIcRQDNUGqrsN5Pu8luCaLymFE4F4AhJc47noqAgkCdST4MpHHe6z+GjjA85//PJxzDHO8Y+VjzkEVlYvNiPI8gHICFs+tlnpJKITBFG2Wt0LV0MnRrIxaUcEREAEREAEaowA1nfe4g8xKdPqhadCt16oYovg98wzz9QYodJk9/nnn3fCH7zhj4CKG9Rjx445CyhEOgRqL7gSxltKwtHXG9eHw2I9RRxYWRIn1xEGkZE0tZhrh77N054ztfnwcd/uYU1n47p166yvr8/Npci7tBdTEFT4zXsz56kPrn366aeFPkKAbzAGdTLIwH+zFGu7cOFC59oZ8aravfVEsJTkJ1zzEVwJh2hNu2X+aMRWvi8ZnHvmzBnn8pbvSYRsLF95ziDQxtVbSQpSYKSV/k6k/bW2tjqX76dPn3btHXfNfpBGe3u72+fYwMCAs5jn2YLVd6XzXiDqlOClyruEnuoWelQ/qh+1gcq3gZSHcZYfElyzwNEpEciDgATXPCApyNQmUE+CKx9rCKvMDeOtHugsolOJj2E+nhmxzFy1dAzxEc3HHR/QzDfFdb5jjs4hrFIYfYuLOjqQ6nM5bF13TbNWtz5sPa3ZSzm8+olE2GnWtTt7WM72zgzizids7tgmE6LXzn2PvDRY72SiiVxb0vLtbnCs2xuLmeNIAfRTBERABCpIoFSdkoUUKSz8ISZlWsPiUyH7XqhiS1qzZs0qJHslC1tp9s8++6w999xzTlTl/QurVlzQMkgO8QJBFcGV9zK/8hvhlDXuHNdwLXEQF9auCE+EJS3SrPRSae6U/4UXXnBMaMeZ2nv0uA8LS1zY4QmGd2i/8D3hV3+M81gjM9igGtp9NbD3bNgiTDOok7kr4wS7yRzDTSvfPQwoRTCs5FIN3GGZr+BKWL4babtdXV3OOjPatuGJFSaWr7hwjhNdK8m8GtLGyh3hFAGVQcx4nuI7nDZPRzcrwjVbjuGRCua0XSy0+f72g6SroTzVkAeJOaUTc/i/RttjoBZtlUH33P8MGvDTTDGQiDbJM43BAnhUo63SX8QzgDhUR6WrI7EV23zaQL7Pagmu+ZJSOBGIJyDBNZ6LjopAkkA9Ca64MeOjjk7NcGconUYIsPyD5iWaF2MEVjo4+LBbunSpe8EmjBdcuZ546CSiU4kP6mpcJt+JERZcp1n7O91ZijloFx7x4qwEV0BJcM3SXHRKBERABGqAAK5OsZjkXcELe5m24XeLieyT1t/8zd/UAJXSZ/FnP/uZE/5wf4qV2K5du9w7GYPdvKg60S1x8H5HnAi5pIHISJpazInPiNP5tPnovcB1zFsJ37DgGseVjmrey7lX1O7TCWHdipUknfuTEVfjrqXzn+8drDERC6b6Uqjgiqcj3AXD8OzZs7HubfmGRlTEQplvyWg9VAPzyX8nTrwUzc3NKW0bMQrhlcHRuGTm+cEzgn2OwTA8J65vv7U46LlU3OGjtTQMvNjK/Uy/D9NKMZif5zRCqx904d1ke7EGy236lBBdaeOqn9LUj7iKa75tIN//Wv4eZuAPA+C4x7WIgAjkT0CCa/6sFHKKEqgnwRVhFEsG34kU7gylU4lR+ZyjA8+LsHQk0QnHMfY5zsq1bOmExT0x8/TU5+IF129b273TrPU7i6w/U0F7m6zjrmnWdu+3neVlPlarJRUkM+WzjMdLWj5ZuJaxJpWUCIhAJQiUqlOykLL84he/cJanvCOwZhL5OBcVnwr9TVpPPfVUIdkrWdhKs585c6bzJOLdR65fv97x552Mdy/qgXe2Qlau4VpvwUmcWFixRQwhzUovleZO+WmHnlG2Nh++F/z9AV/EKOoNsSTbwnmsLLn2r//6r7MFLcu5amAfLigWklj8rVq1Kk2si4p3hf5GPGBuzGoQXKuBO/wKsXAlPJ27WN9v2rTJPUcQV8PiNZZuiIUI5osWLUqrw3BdT8V92l94ih+eGzBFyMYqmO92niPsc4yB0YTxbZ1B0rt373ZW2lORX1yZcXettbgMaJMMUKEdIrbi7hqRNZ+FfjQGBDBwhikRaLOIrqqj4taReIpnIW0gn3uXMBJc8yWlcCIQT0CCazwXHRWBJIF6Elx5wcVKlQ6iaCeoF1LDx/0xv407R1xYufIRWI3L5DsxvODaYN0vIqQ+lNGt8NDyx631rsetu+FRCa6JxiDBtRrvCuVJBERABPIn8POf/9ywPM0l7PE+4EWniW6Zx/InP/lJ/pmr45C8syFU7N+/35YsWeK8iuD2F0HPr4iChaz+OrbEhacS4sZ6CtEEEUqLuflU4UObztXu/XnCslIfCCKIKfkIrlipEcdf/dVfCX2EAPOC0kkfFqW82DTZLUIh9xd1JKsNc222UMHV1wEW8rRjXN4irCDIIGTjUnTv3r1JkcWH99tIdVfk5+S/Eyeebdogz3nPI7zlu5rzPJPZD5/z+3BfvXq19fT0TDwTFbqyVNwLER0UNj+RijbKMxixlQEVWLOy5Hpuct6H4RoGZOBBjcH/xWK/53wW4Xds1EZv9tu5lp22PA8hfv+FhGv5gTbbkEf4YpWhJuM5FZgf3Dq/p2h1WZMcarSd5PvYl+CaLymFE4F4AhJc47noqAgkCfCiiAsFXCkwtyn/eGp1oROITp1COkK9yJrtGjrumHetPpdxwbX38Dxrw4L1jfaYoibmQH1so/U1llZwHW7dal2PPGStdyfcF3/9Yet8ZY8N3olkK5sFaNq5+Dlcx/qb7cLMx63tnkRad99vbY802IXjgxZ8bkXSjPyciOA6emGPdT/28MTLd6fXet+ZZe0z7kvMp3tffJ67l1r7XdOMOWBHz2y1s488mBq+ZSRSGn6OWP/yBuvwcd/zoHU07LHrZ4K4WmcejrlGh0RABERgYgRK1SlZSG6YWxKLv7BYF7fP+4UXnSa6RdytFuGp0uyZXxU3fHSo+7lt//Zv/9aJgQjTsJrIyrWsxIVFK3EjliBsYS1V6aXS3Ck/bPwgg7i2nu0YPBncCNNcgisd0CtXrnQi7Y9//ONKo3fz7lU8E4kM0EFPW4BjJlHKC08T2SJmRefZrVTZq6HNw3Cigqu3zEQcRJj5+OOP3TzRWLViGUdHetgy09dXpXhXS7qew0S3CLGIV9U6rU8lONPOtBaXAa6AmX6AgRTedTCuhLFeZ+sF2HB941aY/3/nzp1z1rD0p2HxjvtxRFf/TJhsXe05lxBcEVdvR9ZQR8XowBnb8WEWLmtPWj/hR/vt5IYs4dS+gvvLC67n9uh+q8E2Eb5Xs+1LcM1GR+dEIDcBCa65GSnEFCdQT4IrnaZ0ICGe5uoM9QJrPuGIk7ircZl8J0ZIcLV26/lOBrfCCfGuc/WgDZZQcB34CCvaadZ69/3W/liDdTU0WOcDCWFxRoP1Xg/VQpqomu1cjOB6/bB1zQinNdu6nnw0IYQ+aF374wTJUBoTmMP15u4GJ2q33nVfonyz7ez37w/K/Puzc5ePPP/+9CD8jMftbEM4z9Oto7F7XCj2gutTDdZx93Rr/e4TLnwyvbsetXMpU/aOWO/MhCh7z8PW+VQo7hkPBvmW4JraAPRLBESg5gkwr+czzzyTdEWbyaIymwiV7zmErmoRXCtdcefPn3eCK1M4IMb96Ec/cu6WcblcrJU4iZs0mBoCqzQt5oRoP8ggU3vPdBzLWDzDYDmMhd/ly5czrm1tbW5eu2effdbVr9iPE6AjHz6lsG5F4EIcZDADadCp6C2xxnMwtfZgMlHBNSwY4n4UgZwVUSV8LrpfDYQn/5048VJEeRT6G7EKxq2trRPPRIWuLBX3yQp4uj5dbGTKAf6XeTfCPJv5zTsDUxLwP84LsTxHsYJFaD1y5IgxcIx93Apzji2W8MxVXAzWXnC9FSv8LbY1B7tsKGG4OnrlqC3OII5t7Roys1t2bs/iouSrGGVTHOltUUyKwyTfx74E13xJKZwIxBOQ4BrPRUdFIEmgngRXLBno1EFE9S7QJrslLuKshnm/kpVW1J2w4GrW/8ZDsW6FA5F1ll26aaUTXBMCYeuMWXapN7WQ1z4IrGpbH9tofDK4ZZKC6/WPiHO6dW5MFVbHWhdZ+z0PWlvDYbvt08qwLcjC9fpW68Rq994n7MKZ1Aivb5wVWBfPPGxJ50Fp5UMQxe3zdOt4o91uhqIY698TiMd3PWjd3gjV8yR8WIg1s4EEz7YXm5OxjCUsnFt/sNSuhayJx3q3Wifz+yKES3BN8tKOCIjA5AmUqlOykJzxfx6rPUTXQldviYmQysrgrLjVn2cAF+JsNSzVwL4aOJQ7D9XA/ac//amzAqYtZhJW444TnnuF92LOY0WJYJhp5TzhGdRQDQMNqoG9b29nzpxxLn8RRgsVovIJT8ctFoLMjXn48OGUuUd9Hsq1rQbuMCuG4JoPex+mXHyrNR3PYbLb06dPV2sRy54vCTLFEWTCHA8dOmRXrlxxdUm/GJatiK0MrmBgEdMeMN82Vq14hcNzw+eff+4GE/E/jvOIsn7p6uqyHTt2FEXYzC64BiwW7zmX6DsYsq4txecTZqV98a2FNuDvxVxbCa65COm8CGQnIME1Ox+dFQE3Gq9eXArT8UnHDiPvvavgyW6JiziJuxqXyXdipAqu1rooEP5S3Ap3W88D06z1ya3uhb5UFq6B2DvNOpbHubVO5CFslZkmSIZqKO1cuoWrL0f7O92WGBwaiiC/3UIE1+HVTzjRMr58Pn+BqO1Sj5bh5lbrRPS8d54Fn4Wpeby1eVZSFHVehrzgeu8860sNaubPJQXUEbv8Yyxn4+fwDebvleAaxajfIiACtU+AeeLweoEoVOiKJSZzsnoLTSwqM60ITgwCo4NOiwhUkgBz2yKY+gED+bpu9uG5TxBtGUiQ7VrOEw6BFitjLeME6KBnbmE69DPNYZlJqCI8zy1cYWYSbLEM5FnDPK64ZEUsmMoLLKei4Dr578SJt5pM7bfQ47UouJaKe6HsFH5+zgEtuAFmPm2/YOGKZeuHH37onqHLly930xHwzCYsUyFwjsEsq1atcsewbPULdY9VdjHY7064FL51bneW+Brti0THQFq45Tus9fKQ3Qq5H751o9dady6LjW/9/g7rvZEc+m02esv6u47aZ4sjHJfvsJYLg3Yr9G+F+WTPHvvMGueHw+42V4Rb52z38n3W0X/LRn1eEnGvD4ffFYjHlGPZ/g7rvzmegIv/yPr0fC/+zI529efMy/rTif6l0V47mlKe9dbSH6RDui7/JxNzuEa551vuiZQjzEH76fVcABN/L+baSnDNRUjnRSA7AQmu2fnorAjUleBKhw6dmXPmzDE6k4qxEhdxEnd9LhHBNc6tMBafd023s5sDS1AvVHblMRVa/oLkiF16EivKqJvbcepekE2mGxUkx4OapZ3zgmaDJY1nu5usIzlP7EPW8eQ7dm5zu10f/2YKxxi7n3/5zHzY9sdmWxeugCNrJ6L2Xd8et1CNliEhhme0MvWC7PeWmvuk8KLqYxttOJp7fy4puDZbt7NiDfEJX6M5XMM0tC8CIlAkAqXqlCxS9uo6GrGvTPVWA3fcHSKATtR1M4MH/st/+S/2l3/5l/bDH/4w48p5BiAweHHp0qWVAR5KtRrY++zQQY9bbSyp6NBnrkrmA8WqCgsSPwdguNPei6iEZ35Wrt2wYYObT9QLALi6JR5+EwbXmHQqVnKpBu5wnIqCayXrPdx2J7Nfi4JrqbhPhqOuDQuB4/tYrHp3wtQb7oMRV/ft25d8NjMwhnlevWUrYuvatWvt2LFj7vkanucVa1gsZovBOz/Bdb7NTwiENthhTV6Y2tBiCR3R7PaQ9V/tt/5BL6aOWv/JVPFy/cn+5AD00Rv9LnzSXXF/iyWF0XC8o7dsMCVes6Ro6fLhBddB66d/ZeyWDfWH8xGET7LyQuVAf2C1eyvI92Cyb+aWnds1XnfzF++2c/7cWCIv/UNJUXeoOyGguryMC6ujlw4lheGkEHvznO32Qmyc4FpIuQsth68zbYty3+T7/JXgmi8phROBeAISXOO56KgIJAnUk0vhZKGm0M7kOzGigqvZtXceTrF0dL/vnmWXEy+0pRFcvSCaWXBNSzcqSIbrPe2cjz9VUBy9sMe6HknMW4r1qFunW+v359nlpDIbjjh134uoSRE49XTKLx82SMOnlb5NxhUtQ+J3RsHVEnUZFVyTomooO2mCa+La7y6ya6Fgyd208Mkz2hEBERABERABERABESiAgP/+wpoKC1Q689esWePcMyOY0qHPNtkRnZiX9bPPPnPzsmKRxbV0GNK5jyi1bds2W7lypYuH+QUREkZGRpyAUEDW6jIoHKei4Dr578SJN4dw253Mfi0KrqXiPhmOujYk1IWELeZkDQumtHh+I5zu3r3beSGAnR8Ew6AYBr0cP37cuWrnWR5e8CaAgFsM3nkLrgmBz7AkTYiLHYlxNkNdYdFxvjVu77BBDDrH+q1lbYLJ2tZgsDbzvO4PWb+GBM3e4402f36TtQTGn3br0tFxEXb+fGv8rDUh8I5a7zHCEndCcAVQWNAkvHeFPNZrR319+HIw46y3NnXnGs2zsCtHE3E32qFLgWXq6JUvUvIyf8NRu+j6rSICbVI0HbWLBxtt/paziamqBq1jQ6h9pAmuBZa7oHKE0vUctJ3U/RO+H7PtS3DNRkfnRCA3AQmuuRkpxBQn4D/4h4aG7NKlSxUfBT3Fq6MCxU8XXHEr3H7XNGtzboXbrec706z1x3uSc4umCZ9Zcu1FxqSImDFsBSxcw3m5M2IDh7fauVdmWcfXca07zVpnxLjiDV9j41arucvnw8a77I1EG/yMCq4TtXDNS3DNYeEqwTW2inRQBERgcgRK1Sk5uVxNjavFvjL1LO6V4U6q1coe4fTChQvOGhVXlkePHnUrriuxDPYuh7GCDc836EnSwU/H4blz55wrS6xaKWtURPDhy72tBu50/k9FwbXcdR1OrxiCE3HUouAa5lDM/Xnz5pnW4jKgLywqmvKb5yp9Yzt37nReB3x7xp07z+i+vr6066hrruXZW4x62pV0Kbwre3y7ehIWoT22izayOSEkDp21LTFtxsc72N7k4v20c8g109EL+9LSWXS810bHRm2oe5/NW9MRCLNjvfbF4vR6aGpNqLz9LbbIpbvLehJGtb1Ho+H9uT5r8Xn05UCE9cf81p/rb0nk8aj14p44Q14WnQwmVBq9eDClTE3NfYEl761e63XFHrW+k+tSwsxLXHvrXIJ7oeX2ec2rHFEu+j3ZeyffZ64E13xJKZwIxBOQ4BrPRUdFIEmAl8J6mcM1WagptDP5TowYwdUS86V+Z5H1O5FvuoUFxdIIrmbeZXD8HKeZ53ANhOHUSvdxtTd6M9WohWuvXXzyIWu7JzRnajKKQbvwCJanma1tfdD8BWUzz405Y9MXyjfdWn9/ll30WY4Krt5lcKFzuOYluHrBO14Q1hyu6TWmIyIgAiIgAiIgAiJQbAJ8m2F1debMGScS0sFPZz9ztp48eVKDYycAHH5TUXCd/HfiBGDrkpIN7pg7d65pLS4DxFGeueHF948xZyteBcICEG7b9+zZ4wbJxA1q4VrE2mLU066eYDqnkZ5d2ePb3WMu5EiP7aKNtARiI66E+672pa83EnOj9h5x8bZcDUrf15yD7YGLgVjZ3xKfn6aEIOvzMXeXBUUYsrOfReP25/qsxbfrnYlyDJ21T/0xv/XnfNr+99iIDcaV8VrAztLiWmhHehPlN7PRqy222qfhtwl+Se6FltvnLS3tuTbXn/Pl8GlqG9+mJsAlfC9n25fgmo2OzolAbgISXHMzUogpTsC/UMrCdao2hDjBddytcMdfPGStd6e64fXCYViEzUSvEEHSvBXljFl2yYuOiYivffBoYHX62MaE6xezZPgHFlnCu40LPda71TrdfKTTLLPg6ss4zRBAx1+7zexOu/Uwn2rIjXJRyte70TqZM/buR+3cmdQYBxpjyhcVXG3Eemd+21rvmm4db7Sbn7KEmMb691jXDETiB8fngPU88xJczW7tbrA2LHt/sNSu3RnP33jc0yyzO+Px8NoTAREQgXwJqDM4X1LFDyf2xWeaT4zing+l0oQR+9JwzRVrNXCfqoJrrrrR+doiUAwRT3GkCn+4XUcgDS8MeMElO3O24lmAebXfe+89Q2zFtfDixYtt//79zq179FoMGXBHXAzO+QquC08lLEuvnbaFCFRecA0XKm4/IfoFboJHrGdnKpu0Mvh4M4qFLeak3jTBNSSqJgW0LIJrXPxRodL/jitX+FgyL+NlW7jvYiBQm9ngqbXpdRUVXAstt89bPuVI8hjPXxp3hUmvoyxMwtWfbV+CazY6OicCuQlIcM3NSCGmOAEJrrXdACbfiREvuHq3wrjWbWtoNjy2+GUigmvrjIes7TsZ1h9utOuJyAc+ejwQVu++39ofa7CuhgbrfOC+hIvfn9jFFKFy0C4+lnD/+/VH7WzDbDv72MPWevd0a3v8CecWOZvgajcPJ0TKadb6wBPu+q6nnrB251J4unU0dqeU25c/vPWCcr7lG9o8KxA177ovUb7Zdvb79wflu+dxuxAuX5rgambXD1vX73uXx48HeX7yUWtFyL1rurW/2DwuxBYouJoTdBPz2X79Yet8arZ1JeJum5E4HifehoFoXwREQAREQAREQAREQAREoOIEJv+dWPEi1GQGSsV9zpw5prW4DJgDG9HVLwioPT09zrJ10aJFTmj9+OOPjXmxmdMVTwMIrxzD3TCuhcOWrriIv3jxYlHqaWfSwnVnlvgW2vHEQPWhM5uCcAmBcPTigSzXjXNs9hauJ8aPxbazpKVnc3y8q9ttAJAjPbbTtdWdCQvXPmtOa7sx55JCZUz80XP+92C7rUqLO0s5Fvl0GbHOOmCn10XCJwXXBPdCy+3z1p9HOQrJu8LGt7sIF38v59pKcM1FSOdFIDsBCa7Z+eisCDgXKnIpPJUbQgbB1bwL3m+PW0wmME1IcMVyMtP6vaXBfCCJ+IePN9nZR7CsTVwz48+s85U9NhiyukzW2J1eu/yKF0mZd/VxO7uu20YTYmNWwZVIrrfbhZmPW5uft/Wu+6ztkQY7t7s31eo1mWDqTlJwzVQ2jkfKN3phj3U/9mfWdk+ifPc8aB0zm6wvbKZLMnGCK8d9mWckhOi773d5vnB8MFUgLlhwJfIR61/eYB0+7nsets53Dtvw9gZXf3Hum1OJ6JcIiIAI5E+gVJ2S+edg6oYU+8rUvbhXhjupin1l2It7Zbgr1fojECuCRcQGhYmIZzn4tLa22sCAkwldvxiWrcyVvWDBAsOde1NTU3LOVuba3rdvnxNbOYfoyhzD16/7oeNmly9fti+++CIvYShXXeUjuC7clXDDa0N2dnOi7F7wu33R9saUf+/5UbOxURvo+Nzlc9OZYA7XkZ4YYTcxH+xo/2nb4AXVsV47viid86rTAUfrb7aFLl0vbpZAcF3UHFjT2oCdXp0hL2OjNnrxeKguFtqBi4E1M2XddCqR38F2WxPmFBVcCy235y/BNcQ+vY5ytf+Jns/3yS/BNV9SCicC8QQkuMZz0VERSBKQhWsSRU3uqBOjJqut5jI9lhBcOz6K+HquuZIowyIgAiIgAiIgAiIgAiJQ/wT0nViZOi4V94kKELous9iza9cuZ5FKnxgr1q3btm1zVqwrVqxwYisuhjmHJSsWrFi2IrbibvjAgQPW2xt8H3O+vb3dNm1KWJqGRbwJ7GcXXD+yz4/12FDCGzICYiByUtbP7WygodpIz177KJR2rEC7LmGZaiPWs2thSCRbY839QQJDZxBnV1lzYoD4yMUjKSLlwk2nrc8FHbXeIz6OEgquc8bnYkUM3hQWgNc1x+Rlji08khhQjwWuC7/G2hPemIPyJdpJVHAttNwSXENtKPO9V6rnUr5PfQmu+ZJSOBGIJyDBNZ6LjopAkoAE1yQK7YjAlCbQ9+K3rXXGn1nP4QiGO9127ge4MX7Yeloj5/RTBERABCZBoFSdkpPI0pS5VOwrU9XiXhnupCr2lWEv7pXhrlTrj8Drr79uWovLYNmyZXby5Em7efOmazC3bt1youuePXuss7PTWb/SX8bCFpfDuBHGshWxFZfECLKIrUNDQ84C9t133y1KPXnBFWvU0dupa7h1j149bRsXRrh8dtoGEmKs3R6yvqt91jc47jp5qGunLQi1pzUtfUnvXiODfS780O1EKkM9ttPHv9aLmWY2OmIDkXhHeo/bmmS8IcE1ecznM+bcjoS1bl9zOr+4c6sP2IWg2szGEnnpG7LRxFxYo1ebx/Oy2ucbUXnBePxrQ2LzjkTeQoJr8n4rpNxxefXlz3bOh9F2vH4mwCJ8b2Tbl+CajY7OiUBuAhJcczNSiClOQIJrbTcAdWLUdv1VU+7HWhdZO26ck/PnzjY3p61zfTzd2l9ptlvVlGHlRQREQAREQAREQAREQAREIJaAvhNjsZT8YKm4v/baa6a1uAyYjxWLVCxTEVPpGxseHnZWr2zD87P6hsMx3AjjPthbvxK2ubnZVq1a5cSiYtTTjsQcrj7dlO3YqI1cv2ztBzbbkkzt4qOtdurSkI144RWN9GafdR7ZaB/EXNO0p936boYDj1hf52HbuCDCPO94d1i303j77ERaejHntndbEPxEejvPdG7BRjvc2ZdSRhsZsssnt4a4NNmJwPzWRi/sTyt7U2vCtfDNbttBWZv7HOrfTf1WAAAgAElEQVSRnh2p+ci33JnyCoNs59IYRbjrfGp9ZOCRcp9k+SHBNQscnRKBPAhIcM0DkoJMbQISXKd2/av0IhAmkDa/bIFz2obj0r4IiIAI5CJQqk7JXOnqvKz9KtUG1OYrRV5tvlLk1eYrRV7p1huBYoh4iiNVxJo7d65zH/zZZ585y9WRkREnuubbdhBfEVu7u7ud2PrWW2/lJQqpHlLrQTzEo1htIN97V4JrvqQUTgTiCUhwjeeioyKQJCDBNYmiJnfUiVGT1aZMi4AIiIAIiIAIiIAIiIAIiEDJCOg7sWRos0ZcKu6vvvqqaS0uA0Qe3Ma+//77tm7dOjtz5kzSvXDWSjZLzul64sQJW7lypSG2EpfqqLh1JJ7iWUgbyHXf+vMSXD0JbUVgYgQkuE6Mm66aQgQkuE6hylZRRUAEREAERKCKCJSqU7KKili1WRH7ylSNuFeGO6mKfWXYi3tluCvV+iNQiOigsIWJVHPmzLG3337b1q9fbwcPHnTztzI/K/OyelfDvt/sxo0bdunSJWtra7O9e/c6y9Y333xTYqsGBEhsr4I2kO+TX4JrvqQUTgTiCUhwjeeioyKQJOBfHHmZ5MWRfzxaaoeAOjFqp66UUxEQAREQAREQAREQAREQAREoBwF9J5aDcnoapeIuEbUwEXUivLB4XbhwoW3ZssVOnjxpvb29hpthXAcjvPr5XY8fP26ffPKJE2m5ZiJp6ZrS16cYTz3G6U/k+CMSXOO56KgI5EtAgmu+pBRuyhKQ4Dplq14FFwEREAEREIGKEihVp2RFC1UjiYt9ZSpK3CvDnVTFvjLsxb0y3JVq/RF45ZVXTKsYqA2oDagNZG4D+T75JbjmS0rhRCCegATXeC46KgJJAhJckyhqckedGDVZbcq0CIiACIiACIiACIiACIiACJSMgL4TS4Y2a8Sl4i6RJbPIIjZiozagNkAbyHeR4JovKYUTgXgCElzjueioCCQJlFdwbbGm+fNt/vxG23E5mYWYnUS4tS0x52rvUO/ORpvvyj3f5q/dbzsa2SbK1tKUB4/aK7NyLAIiIAIiIAK5CBSjUzLlf6z/X8u2cYf15spAvZxvabFC35jyYR+wbcoSd329r8U3h6CMTYUCjo+sKFaW6W0+Wx1lyIj5d3L/Thr9nem6wo+P5zfX+3+2uHutpWVyd3Q+bT5bDmLPuff4Kfa8iQWR+WBxuPcG30/z49t6y1rfjjPno1hnfHsu1jOhWPmqSDyXd1hj+P/u/PlWGi4t1lKkZ3DAqdjxlYe+BCUJSmoDagNqA9nbQL5PYwmu+ZJSOBGIJyDBNZ6LjopAkkBFBNfGRmvM8MFsaR1AyazW6E7QgdW4M0Mn0SQF1+J0YtQoWmVbBERABERgyhNwnd8x4qrrgM/4rlFH2Nx7RLwIMdlSBmwbrTGGL3G3rOVc+YSOyZan9q9PiKKR+ggEoMLEzOh9E/1dPFZBnicnwgRiW8Z36eJltuCY3HPGfdeUSmgqOEt1eoEXXOdbXDson+BajPZcvioq5Xdi8D828txJCLBxdTTxUhebebHjSy9Zqbi//PLLplUM1AbUBtQGMreB9Cdy/BEJrvFcdFQE8iUgwTVfUgo3ZQlURHBdu8ONUo7tfKHjcG1TYAnrrUBruXYSH56xZaVckxRcaxmN8i4CIiACIjC1CRSjUzKzUJTooK+Hd4lszWSCgms+7D3bHWsjneouPy3W1LjDdpTRsiwbhlo5lw/3TGUJxL14y+1s5+LiiwpU0d9x10zomHsPjms/hcRWHMF1Muzjc+uFmynyrImHkPNocbgn2kAjXoPS21PJ2m/O0k3RANm+X7OdmxAuf59N6OKYi4odX0wSJTo0e/Zs0yoGagNqA2oDmdtAvo9fCa75klI4EYgnIME1nouOikCSQGUE1xZznXgxnaBYS+y4HHwIJd3uutwmOjNCbotSRczgGkbUuo/uZLjsVh8uH1jAuI9D3B0Ha0rcic7MHSHXwMnzkevCLgyDuMfjDDoIIp0yk/woLU4nRrI5aEcEREAEREAEKkog9X94esd6NHNeFIz1I5H4/x32RJgz/uj/9eS7SlwnbeqxoNM/GFTm3yecpU+K28VomaLvN+H3Fh9/sE2JExCRvAbvJtH4oulFCWb+nWRLOkkOQXjOJd+5Us5F0w+XJz3PqfFGr43kPYVj4v0qJW0L3i9D74Du3S3FIjSaRjh/cG60HTuZ7oH4OefrIMQpmo9IHkIhi7gbk4+ssWcqZ/T4Avt4QfRdNY5DkFjO+yecp0j7TNZ1Vn7RtJdbE1bUvk5T6jKcWPn3g/f8oP2E91NyEilr005csEbadYRT2DrQ34MtoW+QoF2GUwnaRpJR1LI/S/zEEuR9nHE4/XAqld0P2m3ymRNpB8Gz1z/p4+6V1GOleVZHnx0Bsez3TPR+jLSNSUIv1XdiKu/cmczGwMeVEiZZv5G27Z+1kTZN24+22/h2nSG+3EUoKESpuEtkySyyiI3YqA2oDdAG8l0kuOZLSuFEIJ6ABNd4LjoqAkkClRJcg07CcCcXWQqsJXq9W2H/UeV/Jz++xjvsxj+uxj+gkmJo3HXJkgc74x9jobwkPuKS8fiPunD6oQ6KZDjzH82huBIdLWlhfNlc3MX9uI4UUT9FQAREQAREoCoJpHZKJv6H+v+P5DiP/5FekIgVXN3/YP8/NhF/6H958A7gz/v0wq5Bg3eL4F0j2B//f+4y6Dxy+GO+w9j/TgqioTRdmOTvcPxBFQV58u8R/t3G//Z5jOZ5/LzvvPYVnolPKnsfOnU7fi35GE/D3PtOkIfU9HKUJ6U+SCsI73mlxpUQgiKsfFiX09j3tSib8PyaOfIX+96Ymsf0NhnTblMxpvzKh3vKBf5HGjt/Im4b5DkpcEIaS+RQHUZZp/5OXJ9kTxox5czj/rRovqN15pkn7/vMaY+/88eVOfexCbOPjTrKI9JO3DXBsfF8J8oWElxT73cuSr0mOB8Wk+LTTavrRN3lij/teyxaX7FlL+xgcbgH5Q4/i8e5Jtp3pA2lPCvinjXh+UYT7TI8cNbdE8l7ILVeIJDKNlG3yfAuRDDvbOhYcM34Myr1vos+8wrjXL7Q4brIlWqiveZiEK6LyD3g74lkfca00SjX6O/gOeT/twd1lYwvVxGq6PxLL71kWsVAbUBtQG0gcxvI95EtwTVfUgonAvEEJLjGc9FREUgSqJjgGvnwdRlqaUqMTk18tCY+nFM/aJNZj3QepV7jQ2W6NvX8+IevP57ykZ3WOUSoIL3wx7671n0EhjpGEr/HP+oiHSX5dFb5TMVsi9OJEROxDomACIiACIhAOQm4/5dhUS9IPNohHc2S+z8f6sxNOR/umA3vJwOldhxnTyuukzb1WMq7g0sj9TyHUvLLO0Ba3sN5invXiMTp3iM8t8g7RrKcE9sJ55WyJd9lYJnIdwqzXOXJ+s4zkbyHWYS5jZc3pU5y5S/23S6cRiDsxL/7pb9LjueiCHsZ7o/YmFPahA+RXo40kS4iWKWUM0P6KfXvkwpvI/ddbPiU/Ab5TEk7IfamHgsnUoH9SLnIQUpbi97rPosp90DQZpP3VUqY4J6O+44J35dpgqmPw20nFn9KFFXzI3J/p3CcoOCa8uxNvT8odhrnlPAuhBNUg3YZ025j2ogfuBBcE5QpfB8WG3dpvhMztKu4zOdkkH7fEE3qcyK9btKS+v/ZO/svOar7zB//Gf4D9gf/sOewJ1nvksTJhqydxM4rSUi8u/F6nXhMkE3GshCWLEuYAVkRIJwBMwgrssSLAEnYYCGMRYwiGFlIxIJYWIMtDS8SkpBGEhrBgDQgf/c81X2rblVXdVf3dE13dX36nD5V3X3rvnzuU7dv3afurVg6Ca00BM4RX8Mx7X1RDHfDbMVwRgNoAA200EDe1hrDNS8pwkEgnQCGazoXvoVASKB3hmvyYkoXR26wqnYh5C5AkwMYYeZjF9spF7ruYtm7oz88tr6TNpChn2rf1/MTS6d+YHBh5w0+hhEnLp4bwiV+T4s7jIsdCEAAAhCAwOASiA1KBv+H0bKW0fKYaxuWs/WJxAbF/R+07w/CBvE7YzIKGBwfGE2dDNLGB27jg8RKI/67vvHzW+trpJfZH8SPGzKJOJPlinF0/aqovG4vxt59mdj6eQ2MHe9GOGd++WVuXZ56H8gtDxsafPWEc+U9EUc4MyrBpR6lX4bW+UuLw/+uMe1Ip9msfax5uPvhw31fy+GX6Tt+mf0Qqqu0elMYvx7TdFsz9tK16vrrflrhfizfWeeYGDt+Pm8XS9Zx7vd8247Zp0SfyjjQrytHkmk9khiPWlkjDfl8PcM1YfT5afv7jdlsHb+ra5cHp4/GuDr/pjvcGzUQaDbtxo+UdteV07Wlcb2rbI2689kG+67dSmwz2+pk21xHGMTl2r5cbV7n7Is5srEuMtPJwaCxLpLnTmPd1NJL6tude1nhXS5b/e7C9d+WWW3Zs9pgAxs0gAakgbwvDNe8pAgHgXQCGK7pXPgWAiGBXhqusbuyNQARDijUL6C8AdDGGSC6NtYztuIXV8mBgtoFsgsTFjvc8S+mwy+148ft77tAwXe9N1y7M4jhCsUWAhCAAAQg0BsCtf/rRkM0zE1gVHiGRL3PkPk/rgP1X+36FsH/dmP80WBvq0HktEHa+HdRXC7X8d/1rZ/fILzLnzsktm08vsEYyCiXm0lVM1Ky+0Gx5BIf/LzW0hU/cYri88vcujxeAvV+VJA/Zz6EP9fqIp73Got4eJ+Pvx9G1GXetTSSfc0otSL30ssXphicH9kmndODy7tfb4oj/rkxrZbnZ92wqtWZztP6uRYzGDPOsViYxrSTeQ/L3LOdWh6jsnrtkvcsyTjTemb9sgb7adcSUcHi52Dte/87fz86yk+refz+MbU6rpXF6cT/vbf7adqp1YPyGmedpqH4d/HwKln8d33jsw3Ct9tWZ7TNjWkHqdWWHw7M3Kh9nSvzoq4T08vgclurq8DczsEgLa74d4m6qZ83Ov9CnfrnVUpdupzVton44j925VNR3NesWWO8YYAG0AAayNZA3kYcwzUvKcJBIJ0Ahms6F76FQEigp4ard0Gki9rwoskN2tQH4IKLrrSL3OAizl2U1i6eojhqRawNHrgwYbHDndrvjQOwseNi6dQPzRwkqQ8SusHDhnCJ39PiDnPHDgQgAAEIQGBwCcQGJTv8Pwz+r9P6CMllSGMDso5pfBA/PsjrwrhtyiBt4j++8fjGY/z8ZvVBXIppJkDDdwG3xn5MFEe8jO77GHv3ZWLr51U/qXzbdvs3yMWNutblSSQQRKqb57Ly7+U9rZwx/l5YLxm/D9k6f431FeddS6PpjE4v7bTdPNzTjtN3yfrww/nljN3QGAaKly2p1fjneNggig7Pz9gs8wZjt565WN2mpJ08l8MytbczF/axlJqwCDjW9ZxaX7Fja2VNXrv4aaXFEfsuxs4/Uvut408eoc+x+NMCtPldd7inn99BXtdusk2b/JUQUjQUayvi7VatOI3H+Bxq6WS1U4qh8fik9mvppJcjQtrq9yhkT/dS/0/rOfI1nhouXsZ421OLI/5dnK1fLyEDP82W7UU8vjCOEuzcdtttxhsGaAANoIFsDeRtyjFc85IiHATSCWC4pnPhWwiEBHpruLoL3vHYbAl30eoGtNzF9PipMNvBjj+o4Y5JDlpkHetiyvo9iNsN4MYu4tyRtYs1l0f3be3iOnnHrX93ee0iMzwuNe4wtpY73RnEaJkMASAAAQhAAAIFE6j/P7r/3iC12n9t8r/dz0jq4KszdmJGXmP8DX2AlP/kaOC38fhaPyT6j4/Cuhw2DuzG85vSl4gZA43Hu/6OWxozPqif6GMoG6kD3i5/zbfxvNaNGH9WkePsbjJL3DAXxO6XJw/fMK5E3huOrbMLlxRWZvyVT9zntdEs51b5SzNNkt8FaUR1rjLWdNTMjGnOOf+v9TLHzhGXvn9zYaOualqN8pjUavxzmu4a9e+02Oz8bNBfA79kXtPSdtcLE/lRFRgyziqRUKx8tbJEfOplDVfnSau7elnrdZw8B5Va/LtkGk73tbquadPXRkr8Ke1klOdE+Xr2saa/xnzVdamZoWHb0ajVmv6j87axDht1l8Y5SsO1Ty7OxuPdzOxwlQVXd2H91/MZ5tvFGa+vuSAv8jqxxjSR13p7H9VTY10kNdlYF8nzvRaHi7N2fNSWuWvvaNUrd155YWImbDy+ufDNOrYo7pgs2SYLbGCDBtCANJD3heGalxThIJBOAMM1nQvfQiAk0GvDtTY45g+GKWv1AYnwArT+2R9gqg9ouIsvd0z0uVbE5EVdWPD6Tu33ePruu3AwM0grcUEZXjS7C21FWL+o9Acu/IHGIM16GFe2jLiT+eQzBCAAAQhAYNAINA5Kuv/RaInO5P96koH7z25Y3tPvM3gHuYH3WvjG//awX+Ke0+f+r4M46v2R+m/bJuKD7I0Dx/HfFUWQ31je4nEqX2H/I2n2eXmIwkTMaqyaxReBaGQf/eb2GvKaYt5mldmvjyivbiA8ql/fjHB9ubzHbptI9KkcX1d3a7fZ+O5NnuGqkjXj01hfLrxfhgaN+P0+By9jm4d7xqHh13ENi6VvLLhgkS5qPONhkvUW/5zGQfEm4/RuMHTJJrcpmokMkroOUs6xGG/FWe/3p5c1mWj6526wd3lvyF+YZEKT9esAp+lghnhouNUOamjDvPah4Rx0GvfCOI26NJKMmsWvHDToKVYfYcE63ukK95hhlsiKYxzLd/w8701bXctnnG/yPyeeT9VhtrYS5e6Hj+F5GbXpaflvxiDe9njMvPoMNVzXfWN8NY5+fyE8pv5/kPpb7DzqB6DN83DrrbcabxigATSABrI10LwVjX7FcI1YsAeBTghguHZCjWMqRaDnhmv9Itm/CAoHDrwLrcZBnvQL1ng8bmAvGTaq4trFWH1ALhygS4RvZoomLzRjeXZ3KvsXz4mBmGZxR9nM3OvOIEZm9PwAAQhAAAIQgAAESksg6Ocl+2alLQ0ZLz2B4Lonbn6XvkwUoG8JcJ3Ym6opijsmS7bJAhvYoAE0IA3kfWG45iVFOAikE8BwTefCtxAICcyv4Rom2zc7znDtj0XK+gYLGYEABCAAAQgUTqCoQcnCMz4ACQwe+8QNbaqj+k19aTOuelWFg8e9VyTbT3e+2TdeY6RotP1ilO6I+eZeOkBkGAIQgAAEIACBeSWA4TqvuElsAAlguA5gpVKk7hLAcN2UsRRbdzkXFRuDGEWRJV4IQAACEIAABMpFoOTLc5YLNrnNQSC+9Kn/nNEcBxMEAnMkwHXiHAF2eDjcOwTHYRCAAATmiQCG6zyBJpmBJYDhOrBVS8G6RQDDtdyGa7d0QDwQgAAEIAABCEAAAhCAAAQgAAEIQAACEIAABAaVAIbroNYs5ZovAhiu80WadEpLoOqGa2krjoxDAAIQgAAEIAABCEAAAhCAQMcEpiYmbKp+dLAM9Kbx2udgSfJNNn6q46h7fmDzmZb1Ja7XrrW1De9W5a6tJjCfy7UHs8Xn4Xnc3UinOfeey4IMQAACEKg8AQzXyksAAHMkgOE6R4AcPvgEMFwHv44pIQQgAAEIQAACEIAABCAAAQhEBGIGa/R1bW8ADNdkkeKfa4brpt3Obo5+bXz+cPRbr/a6YYTmyft8pZMnL4SBAAQgAIFiCGC4FsOVWKtDAMO1OnVNSTskgOHaITgOgwAEIAABCEAAAhCAAAQgAIFSEhh0w7X5TMtsw9Vs/mewthLQfBmh3UinOfdWJeV3CEAAAhAomgCGa9GEiX/QCWC4DnoNU745E8BwnTNCIoAABCAAAQhAAAIQgAAEIACBviGQZhpG39VmcbrldGtL6MYM2LQZrhPbYsvvxmeHJpfobbUsb69B5TVcxWyTje92Zd9mEw2GbI1rtDSxwvivJJvk737Y2n5gfLqljjeN2/j2tbY2tqRwe3Eqvk27x21bPU63HHJmOmn1b2bdMGQbS8s3EIAABCAwnwQwXOeTNmkNIgEM10GsVcrUVQIYrl3FSWQQgAAEIAABCEAAAhCAAAQg0FMCkbkaZSP+XcxgNbPY54ThVjNofaOwFpczXZNGXCyuKAPzutd8pmW24VozIV1Z62aqe7ZtUAKfY2M8cRZxTjq8kWUcS/L32mffcG0/zlqZ4iZ483Tqhm7M5PXLHc+z/6k5dz8k+xCAAAQg0AsCGK69oE6ag0QAw3WQapOyFEIAw7UQrEQKAQhAAAIQgAAEIAABCEAAAj0hkGaOxb8LDDfPSIx9jhmuNfPNzYoMixPMeJUxmWbOhaH6dKeeZzeLNLZ1Zquy3mhuuu9qPNJ+94osRh7j2i+1tJ1Z7YUO04uzTvBtO876zNRYPuJa8PMVzqQN67eew+TneMb5BAEIQAACJSGA4VqSiiKbfUsAw7Vvq4aM9QsBDNd+qQnyAQEIQAACEIAABCAAAQhAAAJzJ5BmqMW/ixmsbualM+VihmvtuGjJXLcUsbZ1czIw49z38ZmUcy9LZzE0n2nZzPT004szq/0S/642U9SV3Tdr3WxW91t8m2q4xrhH+fBnzcbTyxFn2lLAOdKJG8v5lxNuzj0qE3sQgAAEINAbAhiuveFOqoNDAMN1cOqSkhREAMO1ILBECwEIQAACEIAABCAAAQhAAAI9IBA3BWsZiH+X23ANzLm1Fp91mVUkf+Zofxiv6TntnuEaxV/jWzOma8ZrYJQ6EzsKmL2XwwhtO86ODVffZFXZ+rk+s5HyCwQgAAEIxAlguMZ58AkC7RLAcG2XGOErRwDDtXJVToEhAAEIQAACEIAABCAAAQgMMIG4uRoUNGGc5jZcU5fVbYUur6HZKp7Of28+0zJv/lI41nlkG9DRMbXZqPFZr81LFB0bhaub2PXnqbYfp2+culhbpxOErC8jPL57U8rSyC6u+LY593hYPkEAAhCAwPwTwHCdf+akOFgEMFwHqz4pTQEEMFwLgEqUEIAABCAAAQhAAAIQgAAEINAjAnWTzptdGcyMXOvNVE08kzNmwCZmWtZMvvgMx2imZdwQDAqcOL5HEJok2y3DtWZcxpYHjnGt/R4+F1U5ShjfyUwmDdXa57UWxdF+nEFd1Q1bl17rdBSyXrdr11qsjC4SthCAAAQgUDoCGK6lqzIy3GcEMFz7rELITv8RwHDtvzohRxCAAAQgAAEIQAACEIAABCAwFwJ1Y25t7Tmf2yZqn6OZmdHv+i4w4JxBm2KYhsZfPb61LmyQxSgu96zXKJ25lKHzY5vPtOyW4RoZqK7caxuW3m2fTYz1pnEb3+4brmLSXpxphqtiaZ2OCxM325vVSnPuzY7kNwhAAAIQmA8CGK7zQZk0BpkAhusg1y5l6woBDNeuYCQSCEAAAhCAAAQgAAEIQAACEIAABCAAAQhAAAIQ6FMCGK59WjFkqzQEMFxLU1VktFcEMFx7RZ50IQABCEAAAhCAAAQgAAEIQAAC3SfATMvuM80TI9zzUCIMBCAAgd4RwHDtHXtSHgwCGK6DUY+UokACGK4FwiVqCEAAAhCAAAQgAAEIQAACEIAABCAAAQhAAAIQ6DkBDNeeVwEZKDkBDNeSVyDZL54AhmvxjEkBAhCAAAQgAAEIQAACEIAABCAAAQhAAAIQgAAEekcAw7V37El5MAhguA5GPVKKAglguBYIl6ghAAEIQAACEIAABCAAAQhAAAIQgAAEIAABCECg5wQwXHteBWSg5AQwXEtegWS/eAIYrsUzJgUIQAACEIAABCAAAQhAAAIQgAAEIAABCEAAAhDoHQEM196xJ+XBIIDhOhj1SCkKJIDhWiBcooYABCAAAQhAAAIQgAAEIAABCEAAAhCAAAQgAIGeE8Bw7XkVkIGSE8BwLXkFkv3iCWC4Fs+YFCAAAQhAAAIQgAAEIAABCEAAAhCAAAQgAAEIQKB3BDBce8eelAeDAIbrYNQjpSiQAIZrgXCJGgIQgAAEIAABCEAAAhCAAAQgAAEIQAACEIAABHpOAMO151VABkpOAMO15BVI9osngOFaPGNSgAAEIAABCEAAAhCAAAQgAAEIQAACEIAABCAAgd4RwHDtHXtSHgwCGK6DUY+UokACGK4FwiVqCEAAAhCAAAQgAAEIQAACEIAABCAAAQhAAAIQ6DkBDNeeVwEZKDkBDNeSVyDZL54AhmvxjEkBAhCAAAQgAAEIQAACEIAABCAAAQhAAAIQgAAEekcAw7V37El5MAhguA5GPVKKAglguBYIl6ghAAEIQAACEIAABCAAAQhAAAIQgAAEIAABCECg5wQwXHteBWSg5AQwXEtegWS/eAIYrsUzJgUIQAACEIAABCAAAQhAAAIQgAAEIAABCEAAAhDoHQEM196xJ+XBIIDhOhj1SCkKJIDhWiBcooYABCAAAQhAAAIQgAAEIAABCEAAAhCAAAQgAIGeE8Bw7XkVkIGSE8BwLXkFkv3iCWC4Fs+YFCAAAQhAAAIQgAAEIAABCEAAAhCAAAQgAAEIQKB3BDBce8eelAeDAIbrYNQjpSiQAIZrgXCJGgIQgAAEIAABCEAAAhCAAAQgAAEIQAACEIAABHpOAMO151VABkpOAMO15BVI9osngOFaPGNSgAAEiiHw7//+78VETKwQgAAEchKgHcoJimAQgEBhBGiHCkNLxBCAQE4CtEM5QREMAhDoOQEM155XARkoOQEM15JXINkvngCGa/GMSQECECiGABf2xXAlVghAID8B2qH8rAgJAQgUQ4B2qBiuxAoBCOQnQDuUnxUhIQCB3hLAcO0tf1IvPwEM1/LXISUomACGa8GAiR4CECiMABf2haElYghAICcB2qGcoAgGAQgURoB2qDC0RAwBCOQkQDuUExTBIACBnhPAcO15FZCBkhPAcC15BZL94glguBbPmBQgAIFiCHBhX8YoLq0AACAASURBVAxXYoUABPIToB3Kz4qQEIBAMQRoh4rhSqwQgEB+ArRD+VkREgIQ6C0BDNfe8if18hPAcC1/HVKCgglguBYMmOghAIHCCHBhXxhaIoYABHISoB3KCYpgEIBAYQRohwpDS8QQgEBOArRDOUERDAIQ6DkBDNeeVwEZKDkBDNeSVyDZL54AhmvxjEkBAhAohgAX9sVwJVYIQCA/Adqh/KwICQEIFEOAdqgYrsQKAQjkJ0A7lJ8VISEAgd4SwHDtLX9SLz8BDNfy1yElKJgAhmvBgIkeAhAojAAX9oWhJWIIQCAnAdqhnKAIBgEIFEaAdqgwtEQMAQjkJEA7lBMUwSAAgZ4TwHDteRWQgZITwHAteQWS/eIJYLgWz5gUIACBYghwYV8MV2KFAATyE6Adys+KkBCAQDEEaIeK4UqsEIBAfgK0Q/lZERICEOgtAQzX3vIn9fITwHAtfx1SgoIJYLgWDJjoIQCBwghwYV8YWiKGAARyEqAdygmKYBCAQGEEaIcKQ0vEEIBATgK0QzlBEQwCEOg5AQzXnlcBGSg5AQzXklcg2S+eAIZr8YxJAQIQKIYAF/bFcCVWCEAgPwHaofysCAkBCBRDgHaoGK7ECgEI5CdAO5SfFSEhAIHeEsBw7S1/Ui8/AQzX8tchJSiYAIZrwYCJHgIQKIwAF/aFoSViCEAgJwHaoZygCAYBCBRGgHaoMLREDAEI5CRAO5QTFMEgAIGeE8Bw7XkVkIGSE8BwLXkFkv3iCWC4Fs+YFCAAgWIIcGFfDFdihQAE8hOgHcrPipAQgEAxBGiHiuFKrBCAQH4CtEP5WRESAhDoLQEM197yJ/XyE8BwLX8dUoKCCWC4FgyY6CEAgcIIcGFfGFoihgAEchKgHcoJimAQgEBhBGiHCkNLxBCAQE4CtEM5QREMAhDoOQEM155XARkoOQEM15JXINkvngCGa/GMSQECECiGABf2xXAlVghAID8B2qH8rAgJAQgUQ4B2qBiuxAoBCOQnQDuUnxUhIQCB3hLAcO0tf1IvPwEM1/LXISUomACGa8GAiR4CECiMABf2haElYghAICcB2qGcoAhWIIFp23HzkA0NDdnQ1SO25dBMgWkRdT8SoB3qx1qZvzwd2DBcO/+Hhm1099T8JUxKEPAI0A55MNiFAAT6mgCGa19XD5krAQEM1xJUElnsLQEM1/b5v//++3by5El75JFH7Mtf/rJ94QtfsM9//vM2PDxs3/nOd+zAgQPtR8oREIBA2wS4sG8bGQdAAAJdJkA71GWgRNc+gYMbbTgwW5faxgOYre0DLP8RtEPlr8OOS3B2p626WjdcDNuap493HA0HQmCuBGiH5kqQ4yEAgfkigOE6X6RJZ1AJYLgOas1Srq4RqLLhevToUXvllVfsl7/8ZVvvl156yXbu3Gl33HFHYLKuWLHCvva1r9n1119vN910kz366KNhfIpf6fCCAAS6T4AL++4zJUYIQKA9ArRD7fEidLcJzNj4aM1sGduP2dptumWJj3aoLDXV/XxObl4azG4deRyztft0ibEdArRD7dAiLAQg0EsCGK69pE/ag0AAw3UQapEyFEqgyobrj370o8AcffDBB62d98aNG+3WW2+16667LjBc9XndunWB2bpgwQJbuXJlGJ/MV6XDq8oEZmxy80h9qa8hG3lqusowulp2Luy7ipPIIACBDgjQDnUAjUMgAIGuEqAd6ipOIoMABDogQDvUATQOgQAEekIAw7Un2El0gAhguA5QZVKUYghU2XDVzNSlS5faokWL2np/5StfsWuvvdauvvpqW7Jkie3fv99+8pOfBKarlhX+4he/GMan+JUOr6oTmLED99XuQB9auNEmLlWdR3fKz4V9Csc9q+3Qhz4Se7+240JjwEMP2OFEuEM3vhCGm7oxHkcyTv/z5KbG54Wdf3q9vXbVlXbowy6ej9rhq66zo09M2rthKu3snLdzTyTi/PDH7PDnRuyNHHG+e2iXHb3ms3b4P18Wsbn8Sntl8QN26ugFSzslGxmM2Mn3GvP81j1XRnHWmR7Z48K9YEeSnP3PKoO4PD1lH7hDtD261Sb9cK32VXdtHbPakrV26a2DduLGa+3w5R+NyvOfr7RXbtxqUyf8zLHvE6Ad8mk039+/tv6cUS1/G7xHbTyleZrcvCi8SakWbsjG9ru499tYeLyLJ2u7wrYntTs7ZXsfWGUrFi2I0lgwbCtWb7Lx1zq8IWp2yvY/PmYj1w/bApe3IM51tn3/lM26rIfbHGX40iJbsXqd7Xi5MU+NHLPKP2QrvFlvTY+7eoEtWr7K1j01YdMpDWJ0rM/0uG1fnp22q7toO2ZhNRZRDyHf6u3QDiXqfP9YdH7Xz8nR3Y1nok1usUXunHXbtaFKY5FOvzZum1avsEVfijS/YOEiGxndYnuPpcRtZscfXxHlI6P/74fxz9dY4t4HP3x0bkV5in3nlaXVcUFZ1u6wicYmp5b6kS221DHS9uYdlhVUB0RtRkbeWrQ5rsizJ/fb9vWrbMVCr812xz6+36bS0J/YbivCvA7bxoMuNm/rh1m+3cL5wf73YRwZZRjy2jQv6qrulr0datTsgPRR2jx3a/qdtak9m2zV8kW2IFiyXOfAAhtevso2PXMktZ/Q6XE+96ivFz+LssL438faPnfuurYio28TpTJre+/0z/Nh29jsKWGxdqLNNiZK1KyI/qMr+5DfX6snSt8rpI/hGqJgBwIdEcBw7QgbB1WJQJUN14ceesjuv/9+27BhQ1tvzWa95ZZbghmuCxcutC1bttgDDzxgq1evtn/8x38MZrq6OBW/0uEFAbMZ2792OBh4Gd3Nsn/dUETZL+y7waAhjhTDVUZqcvz8/KYvRKaaM/O6YrgetROf8ww7F7e//czWpoN0yTJdenWHvXaFZ5T6cbn9P7nbTr+dPFKfj9qbCxsNUd8wPvShy+zw8l2WPLzRcL3MIiPVpTVlx65ypnK0jcK1MFxd/j90mU2un4zqqS3z9CMWmOVtHRM3XN/b8y07HJrjUTkiTp+yI3tSnDGHocJb2qH8lZ82MNY4uJZu4kXhcpiVWYNNx7bbyAJ/QK1xv91lOWcObLIVLeIcvm2nHY81wu2UYdiSSwWncUwdaBxqw3ANmQ3Z0LKNlnwUbJSmP4CXXldZeRly5kQB9ZBfhYMZknYoUa8phuuQZz660KkmZDLcpeO28/bGm0CSOl80Nm5TsfM8YbjqfHwstPVcFmKmbC8N17A8C0dt79kwe+FO440wI7YjJZw7IGozGtvZMK16uzO8dr81XhnN2IEHVkQ3sfhtlL+/YMS2H3Op1rcxM2TIhpY/mmiDzcwPg+GaANjZx7K3Q2majfoejkn6/14Urp3/d///1MwK+m9s99y1S8dt+83eDQ7++eb2R7Y3nlMdHudzjzg63rVtVhj/+2S7kvyc3s7U07kwbqOubPXt8IYmjqvffih8O21MPcni+4/zo694TZXnE4ZreeqKnPYnAQzX/qwXctVHBKpsuL777rumP9qzZ8+29T527Jg988wzNjo6Gsxm1axWGa16L1682LZt2xbGp/iVDi8IQKD7BMp+Yd99ImaWZrj+l7stPiZ23t68JsVU64LhOvOD6xqN3NBUjNI8vOZgZC42A/H2C3bk8ui4yABM+e4z2+x8LK4LNnXjp3LlR/EevvEF8yewNhquHzHlO/Z6a4e9llK+9g1XlefT9saheuxtmadzNVwP2tE8jD98nb2ZnBYbg1HND7RD+es9bWBs+L6JeATTO21VYtBLg2bRIFyng5nTtnN164H/oaGMmQrxXNY+aXA0nPnRPO7h9Qe8ma7tlGHIhoY32gHPyEnjmBxYdJ99A6ed44Y0mOqVOTrWH8BLH3h2aTduNRusgHrw8lnVXdqhRM2nGa7DGy3e2mRoMWa4RjdLNuq58ZxPDug3GLpXjzTMuvfD+OdrokThRz98yzx5ZWnruDv3eu2VmV06YBuHG8u7dOuRMF/JnajNaDyuMd/J2WTtcR9auM4O+PeEJc2QoSEbecJv0TBck/XVjc9lb4fSNFvqPooqtYNzd/rpVdHM/JT+mDt/k2w6Pc7nHvX14orMCuN/7/KVvU22M1Ea009Fj38Kj7961Pb67UoUPH7DRp1R7jZG8cxL/9Hvr2X83zXUbxt9YJ9HCfcxXEtYaWS5rwhguPZVdZCZfiRQZcP1gw8+sPfff99mZ2fber/33ns2NTVlu3btsrGxMbvtttuCGa/f/va3bfv27Xbo0KEwPsWvdOb6auxMdrLETSIXHS0vk4gj+NjGkjOXJm3LkujCWwMTaStB2YX9NuZd2LsObIzD6p2ps+T8MFGnvZNBwfhyWFFccQb+AIYfxs9H2HFv6NTWWDQOsLTBtJ6duaUXL1NZPpX9wr4QzjHD9bM2eaWMvCsjI0+JvrerbhJeaYc/4RmXGYZrZB62yrFv5F5mr9xz0N52Dub75+3sPd6s2g9/q2FJ28bYL9ippd7M1suX2Rt7jtqF92shP3j7qJ1a+WnPUP24HY1WRbaLe1Z7yyZfZpNLt9nZqWj54ItTk3Yycbw/izNmuF752doSv594wN7yMnpxx0gt/U9c6aX1EW8mrD/DNT6rVNFcePU5O/InURlf2ZztaPr5Sa0T36S9amvCfPYyndx94e4o75eP2MlXL4TLG188uste98zYZvlLRluVz7RD+Ws69j+1bGltecrrt9ikF8Xs7tHaQN/1i2JLfUb/r75Z2cZyjr6Re/WIbTk4ZbN1E3P27IRtGYn6JkPrm8xqCPN6JNafGVq2zsYnvThPT9j222qrWtT6AP5ssFZlmLWZI+M2utDlKT4A5nOMuIQZy9xpdtzs20ds/9Y1Nuz1U0b3RD206Fh/AC8lKd/o8syeMGTX6yGMudI7tEOJ6vd1OLTUli7TubTItviNTTijaZEtut6da0Pmz4Sd3T8WOyeWju2widPReTF7etLG19cfGRKcO5qRHv3uXyOE1wKj47HZnH6YxuuBRLkSyxTnCe9iaJrOhSmbeNw7/69eZ7FW8MDGkMPw2nU26m40SdwM4tLSNmoz/BtmohCzM0ds/M6ojYyZNwej9MRt0e1bbP+RmfCaUcfu3RCf/RpjkWK4Dl09auP+NFo/TNYMV//7KOvsZRAoezvka3ao9H2UeiW1fe7GjbmRzRM25UzH2Wmb2OwZk7F2otPjWrcVKolfN36/J+t7J9Gm7YwLZNO242b3H7DK1nlt+shTGQun++2H6zflbWOsyP5jWKj4Dn2vOA+zYOLNyZMnbWZmJhgT1rg4LwhAID8BDNf8rAhZUQJVNlw7rXIxu3Tpkmmm6/PPPx8YrzJfn3vuOXv99dft7beTC1N2mlJ0nN+ZdBfsfmezFjLdVGwMVwvd9vIyUXaivU6Wjpn0nwEUH0R0EU9u9gYvvCVa4hyGbWyff+VcO9oPE5U9nY1j2bitDeKmx+VyWdv6AxhRevELg8b4Xae+to0NEnTCNHEh0lZ68eKU6lPZL+wLgR0zXFfb0TUfDwxB/zmrl1yYK1fb6/5yuHM2XP3ldb9gx44mS3jU3vikM3jTfk+E92ePfnjETqY2rRfs1I2ftslr1tubLxy1i2EUvvn7EZu892jmjNrpez0j+Jod4TNmfYPz0I1329H/orzH8z11Y80snVy+OvbM1cgQbW64KrsfPF03bT/0EfPrKSxKfcfPTxS/F6pTw9XpQTN1PQ24mC96+Uv73YWr6pZ2KH/N+/+pQ2s31mdMxQ08F2bp2Jj3DD5/wL6VWZmRH39wLG0Q3b8JLe33ZLS+IbBki016M1DDoJeO26M3D9vI2u22d3I6NAvM8pXBsdB/elb/wv8+TDdjJys+P/jxx7xnTo6Oh3mOjo3Xl39ssO8bXWmGa7froSED1fyCdihR774Oh8Zs4301Yy/W33Zhlo3ZmP8s4lC3cQMhbTlgl2rsvPFuCPWvEaK+ebYpG8ufizyx9ePME94d3vq4I/ZoeFNs/GaW6PyvXbfFPsecWZda/Doos51ydSDDIuQef5biiu8fCduhKPba3uTmFTZ885ht3zdp05HPnTr7TPxjN/pmtUVZ3ycT53MDgbK3Q5GupceS91HqtROVKe+564+ZpP3f+2ah/3unx+VrK6JydNAfSm1nPPn657zab/9z1rOq/TDOcM3bxsxD/9ErXW3Xz29aH7fdPnBDAuX7ghmu5aszctxfBDBc+6s+yE0fEsBwjSpFJqpmpF64cME0i1Vv7eu7Xt/x5Hcy3QV77E5gFcO/c83r+KVe5HawvExEKtrrdOmYifrAR1CWZKfv7E5b5e6cHloauxu9gUNyCamE8RiV3b8IiJudjmd82zvDtVOmDWw8DcTLFn+mW1Sb5dsr+4V9IcR98+xDq+2km4HpGYln6ybs4TW74ksLe2ZbS3MvI/OnV9cM3mDp3z9Zbce8GakZh2R+fenZ1eHs1cOrcy5BHMb2nL3ulvr98IidcjNtw9+9nfees9fD55eutlP1n3wGh27cZScX18zi137gFi4+WDdhP25Hn44vLRwZos0N176Y4Tq1zV5xrD70KXtldJe95c0E9kixm0KAdigFSsZXsf+pteM2Plr7P171tJtBMFE3YYdt45740sLR/3k+s7IhC4l+z9Kx7bEZUw3hW3xx/LHoxrDMGRCZcbQow6VZmzr4qK0KV/rwBzXzDU6mJe3zj3gmQoaz/mpLGbslWKNj43lJHG3WamCzy/XQkH5Fv6AdSlS8r8OhMRt3M+c9M9Rdiwzftze+3Lgz/i7ttTHXl262tKSSvrA3mvU5NGZ76zdg+CbnoiVRmzG0cKNNpITJY6D6ceYJ78g0Pa7ZDFe/bG5ZZm/W3FBy+eF6glGbETdIXH5mT0/Yo6ujGa5hWWLcx2x/2s0sLpKsrW8uXL/UlobXld6Nvn4Y/1o06/ustPg+JFD2dsjX7FDJ+yhBpXR47h7YEJ2XQ8vGbPv+Izbj39AQ1nh8p9PjfO5ZfZOsMFnfu5xltjMugJkd2Rq1zbX+qD/jdaltSVs53W8n2mxjCu0/euWK7dL3iuHQBwzXBiR8AYG2CGC4toWLwFUkgOEa1bqWlNi3b59t3rzZNmzYYBs3brRHHnnEDhw4EJivMmR79fI7k50vcePl3rtQzrs0lHd0fTd+53f+JWc0MHHA1oVL5Q1ZNNg6Ew7AyiRcutlf+ys+yOhMxGZhsjrtQQH8wRg3uJIopM89Ky5/AMMPk+fYRHJyzWODPu0w7Sy9xhyU6ZuyX9gXwjphuE69urU+83LETgam46S9UV9G+LUdesapm3Ean90Y+z4047yw7rvk0rVHt9kroXnpwl9mh6641l4f3WqnJs6Hy9W2Kv/5TdHM08jkbHVU/Xd/tqdnNqcfPWUnPuPyGs1gjTG48QWbvvezNQN48a7aTNpDD9SX4hVb31jNWlLYpZG1vdZOZK8oHKuryND1SuSX2dVPxjZ+/AWbWpnyrNv/9CmbvGa1vfG9gzbdzLD2slDFXdqh/LXu/09pNlM46ORmUk5uqS8jrMcm+KakP2Af/971BdK24QB+PYvHn/CWwguNlAW26OZR2/T4Xps8m2NEsR5XVBZvAD83ivxlCMrlmURKIkq7xQ1kvomQOM7vr8SzfdweDZZfVdzRLLcozTkarloStYv1EM97dT/RDiXq3u/jS8fHHq0tYT7kHskyaVvqywiP7p6Nn1PumsAfUE+cg4nUzGzKtofLkkfniH+NsOLxA7E+vrt+iYdJPGe0MSHzw6e1e9F30fmraPIfN2TDG6Jpq+Ey75q9FT5z290co3Zile1098x4+Y3ajBbtlNriq1fZzrP1g9vi7iXo7/pxLN9uB/xnUroVCRJhQvL+9+5/ImOb3Y76manOftnboZhmS95Hkeo6PXftRPrz6RcsGrHRB5Irdnj67vA4n3vWOZUVxv8+avsy2hy/nQmzHf0X+G2ZfwN81O6FB8Vn0bfZxkR5Lrb/WGQf2CNR2l0M19JWHRnvEwIYrn1SEWSjfwlU2XDV0r/nzp2zM2fOBO+f/OQntnbtWrvhhhts2bJltnz58mD/4YcftomJCXvzzTfDsO6YVlvF340lhqOO2VyWuIl0GMWXd3mZ6Nhoz581Gg0uRL9nLTlTCzHjPxdpeMz2anVgf4kV7+5vF2eUb78jHU/bD5PVaQ/i8wdj3OCKS6i+zROXP4Dhp5fn2ERyGg6x7eGyZvFy1cJmM+0svcYclOmbsl/YF8LaN1yv3GrT5mZhXlZ7rugJN5vxs3bsVYuZeP5ysTGzMcO0C2axJg1XLZH76jZ77YrouaRBOD+OK5bZsQn3QKBsCr7hGjcIs48Jf/HNR2/mbvh7Yicqb7rhqiWJzT3r9MO1Z7G+vbluCAec52q4ftRe2Zy97LGyG+XRN3S9gvhl9nmn7DfyPG+nR+uGckr4Qx/6qE2ufs5SV3X2slDFXdqh/LXu/08tfex49J9/dW0W05Qz4pY9asdjy+52x3A1m7UjT62xReFsJ78vUdtfdPt2m2x8WkFDIaOypP1XNwRPfJHfcF2wfJMdSOQnSrsx/7EBxw4N16gfEhk2UZotypujb9XNekiArexH2qFE1fs6DNqTyCAM+uont9tIYKIttUePJW5icNcEvvHmvksk439MO0f8a4Rg8PvYo9FS6VeP2PYTcSM0OUDux+/2/Thj53uDKRidvzo293GL1tn+sM3xbwSNPwPXnxWWNss/4tGinVqwwjb5jVwL7pnx+u2dH4e+1/Lu4fXVkI08cbzBMMFwdQrrfFv2dsjXVtn7KPGbuNs7d6WA2SM7bM2iJufuojW2/VDYUISi6eQ4n7s/lhJG2uSGMf/Ypu1hsp1xkftjT+7mP/2WmB18IDnvYg5tTJTnFv0pl8fYNn//sfH/pHt94FiWSvoBw7WkFUe2+4YAhmvfVAUZ6VcCVTZcJycn7aWXXjJdHOh9zz332DXXXGNf+cpX7Bvf+IatXLnSFixYEJiu999/v42Pj4dh3TGttopf6cz1FXXMZLh2ugxfPReJDmSwXJw34zVraai0MnS6dEwtrhnbOxYtWTN8307vYnjY1v1H40wTn8NSf2ku785zP0xWpz1I3x+MyRhIyROXP4Dhp5fn2G4y7TS9tDyU5Tudf7wSBHzDNTBDL4RL4R5ec9AuuiWG/8vdpskEvonXLcPV5Whm4jk7Njpir1zxsXBp4NB8/fAX7ETDM17dkbWtb7jOaYbrZ7a1MArTnz3rswmerfreLnstMCM/bkdfiHM169Bw/c9XBs+fPXnofOYzZh0VPz+NhqmZzclwraVy6b2jdvZ7D9jr13zWDv+nxpm4h1e+4D0n1+Ws2lvaofz17/9PBQNB4fK1uvlrNlzhojabID6oFP2/xr9vNsDWONhUz+vstE3u226bRkds0ZdSBhRHtls4+J5RvKgsBc1QuGFj4rmvUUaitFPy7psuvgHRZMAyill7xc9wDdPrQj2EcVV8h3YoIQC/jx+cB/H2JZz5VV8iN3ZOuWsCf0B9ZLs1WYAi84ZJ/xrBtUeTm6PlK4dGx23y8ei5yS5MojSxj36czdo/f4a6Imh+3AIbvn7Exh7fb1P+5dfZHXVjesiGrt9isSta/5l/S7ZYctXNGFO/XQr3V9jG5LNXldEW3DPj9ds7Pw73/eSW+ixnzagdtfFD2yPz24VJph/mNb2tjf6XYlVU2Q9lb4d8bZW9j2JzOHcjAc/a9ORe2/7AqI0sWmAN7U39ppEovNtr7zife9Y5lRXG/74hf8H5m9HO1LPqj2VptYPoFX+W9Oge/7dEO+Xaj5xtTJTngvqP9XYr8/+EvldQzRiukdrZg0AnBDBcO6HGMZUiUGXD9fbbb7dbbrnFvvnNbwbvxYsX27XXXmtr1qyxH/7wh7Z792776le/al/60pdsyZIldtNNN4Vh3TGttopf6cz1FXXMZLh2ugxfLRfhIEObS0OllqHDpWPCuGbGvWceRRezw2N7rfGeyfgd6GP7Jmyjtyzx6O7aET6rrE57kL4/GOMGV8KM1Xb8uNI78VGe9bufXu5jXSfdpd0h047Tc+mWcFv2C/tCkDcYrhYthfuJ9fbGjfWZp/Vlcd3zXAMj1JsJ2tLcazfz71+w6Re22ZGrPhqarzKAm71Cc/hDH7G2n+EamqMfsUMtn+HqjFQZjOnPcA0MVztqx66smZCH73rAjtSXTtbSzBbOJK79HhmivhFbmxnbrMzNfmtZJ77hmjLzuFncWb9dnJq0U+uX2eFwmejr7M23skJX83vaofz17v9P1QaCInNv0YNbbKw+87Q26BXNSIv/v/qGa3wGV/6cxEPOzhyxiac22ooF7j+99SDY5OZF4eBj2uyueArJT2llmLXpg9ttjdevWTQ2blPJWRW5jdNkmok+1P7G34NvQhO8oGe4ZiSrrzuphybRVeon2qFEdft9/Ho/O1zC/PpNtmVt/Vyvz2hyz3MN+vrumsA/F1o+w3XcRkNzLv0ZruHgd+yxKsO2YnnUloRhEsXxP/rGaZ7w7thOjvOPaX4dFJ9BpzT99t5dH82enbDtt0U32w4tGrPx0y6HbnvA1oWrELgloN1v8XhjefKvp9IMV5u1A+ujtIeXr6gvYT9kQy2PjdJnL5tA2dshX7Nl76PM5dzNrOHZGTtycIdtXB6Zr6nL7SYjaHGcz921FckossKkfZ+vnTGzS/vDfmesLQnbctcnHDLdHBOzXOfQxnS//5ik1d7nqva9MFzb0wmhIZAkgOGaJMJnCCQIYLiWz3DtfIkbVX7nS0MlpBN+7GTpmPBg5ch/ro46uG55YT9QfT/ZqZ7ZN2bDrlO8cJ0duBC/EM/qtAfR+YMxbnAlkaafXsuOeLcM1w6X8cmdV39QIVHesn0s+4V9IbxTDNdwKdwPXWaH6sZZzUA082eRZs1wjczDFjn20168/NMeSwAAIABJREFUy1If+xk+U/YjdqjVzNMpt/yxTNPr7M2M6SVv3fNZm7zmW3Zsz1G78L7L43k78blohubhG19Iz4/pObbe80u95736BqfjFRrUH3ZLJrsliP1Zsv6Sv/1uuPr5/rS9ccjxi29PLXcsL7Mjz8d/q/on2qH8CvD/p5xREBod4QC7W2LNX2Lfv6EpzaxsnQc/bXeDVvKo0JAZ0pKTGQ2OO8hfGSTlEQi1YDM2fuewrRjdYuOTUzYbmqdNynAs/uy04fUH4oN8GUaGy1azrc8gq380s3s0NJL9AcboWFc/GSm16FtF8QxZV+ohIxtV+5p2KFHjvg5dv9dfOrLe3rh2KGZOhNcE07bj5mjAfXjt/tSbQc1mbP/ayMgb8lbd8eN1aSmnsfPMXccMDZkfJlGi8GNWnGGAjJ32j/MfYxJxyLoe8p/7qiz453qsvbl03Hve7ZAN1a/fomzHZ5Zlc8+YZaaIUs0QgU+/0RfDNaI/l72yt0O+Zt25WM4+yhzOXb/tHB1Pb/PCZ2IP2ZCb/d/pcZp9/1g069892zquQ78/WFsG3v3u11l77YzZ7B6vv+O1w+lt3IjtcM+ZVuJzaWOK6j86KClbnxN9rxogDNcUofAVBNoggOHaBiyCVpNAlQ3Xsi4pHFwAhHddt7MMn1l3lpdJO1faWzomHkN8QGPNM2lzW2tH+J3FWqd6JlyCUJ1jddL3urvWEwZoPE2NBIxFg4rh4Eo8lJ9eeuc7PgDhd/RzH+sGguJJy3ZtaxmfuafXkIG+/6LsF/aFAPZNTzdj1Z/tGS6JW0u9q4ZrLJ3LbHLlczbtPfTzwomD9sbnohmuh5Y/12IZ3Qt2aqkzNj9ihy5fZsdemAqXtP3g7aM2NXptOGNWs3Rf+d75EOvFp0e83y6zwwsfsKlXL9gH9RDKz7GFV3phPm5H9kTPlvUNV2c6+7Nug1nB9aWZzXzjskyGq9lb93gMEowvvXfepp9Y7c1wrT37N4TMTvCoATDkI+D/T7n/S3/VjeB/tr7EZ/yZ5nM3XGPpXL3U1u05YjNuusLsjE0d3GIj4QzXIRvb16pMiQHNZets75GZ0BydPT1pO8aimWtDQ8O28YCLs4nh2nAjWuMjFtI4upibbZsed2HKJp9ZZ0tD43vI/CX0omPnZrh2vx6albg6v9EfStR1Wh8/vHZyffdoJrtvRmolIfdKDsgvun2L7Q/P81mbOTlh22+Pn+dj+13DEl/G1xk4tbj9G2BdfvrMcPWXDG5pRtSW6d0bdaGyDVcBOLvTVnltTcONJb45PjRkce56vmJtpt2W2yOjJq9p2nCjr8rmX4tlGSlOFGwzCZS9HYr+56I+R+w/S1opQx9lLuduop1cun6vHYk6S0Gbt+XmaIbr0Njemh46PU4jHv6NXkPDNvrUpE27ZvTClE1sHonGbIZW2c7pSIJpdRb+2rSdid/YkWecZ+lWb+H0Ju1EyzbGius/hmVP7MQYd6UPnEighB8xXEtYaWS5rwhguPZVdZCZfiRQZcP17bfftnPnztmZM2eC909+8hNbu3Zt8MzWZcuW2fLly4P9hx9+2CYmJuzNN98Mw7pjWm0Vv9KZ68vvTNYu2DtZhi9+4d+8Y9m4NFRbZWixdEwyLr98bhA2GUafU8PFluBdYSuWRwMXzeJq13DNissfpPHDpOY1rVB5v2vBtOvp5c1XD8OV/cK+EHRphqu3FG7tGaojdrI+/TSP4Vo7xs1wTNl6y9eeXePNFg3M3ZTwddPXNzczWbz9gh25PCuOxPeffMDiq90mZq82zc9HLDkLNs1wNX+GruKrL83cd4Zri7KqTp2JbFM77LVwyeAE02Q8Xl1n1lnFfqAdyl/hqf9T/kwJDWaGy7b5MxqiwU8z36yM/u+z+jShyXEp/hiCrPDB98Njtt8zDjJLmJiN2jTO2EwRvwxpyyLHbyYbSsyg9Tk2TTNhJLR1XOI5ttGxczNcrYh6yKyg6vxAO5So6zTDNfZ8YrUd0XK1fl/eN1wbZq/qnGryTs7G9OMN2yKXVX/Avh5nQxgX1tv6cTbLS+23qH3xj8uTTjizTze0+kaDlxetnOTPAvafgRi1GX77HR0cn+Ubmd+1ELN2YINvZDfnrrIufWAivOElc/ZZEHn8vyXglGW4Nqlrx96/9otKV829srdDqZotYR9lrueuf7zTefp22PwbTDo9zi7st7Hh1ud4kIc790bnedbYkHf6ZbYz0zttlTu/my0Z789G9Z9j7bfffvuRp41RmK70H1szC9t6+l6eKmq7GK4NSPgCAm0RwHBtCxeBq0igyoZrsr5Pnjxp+/bts82bN9uGDRts48aN9sgjj9iBAwfsvffes0uXwrXgkocW/tm/AHAdp7BTG94h7AbB4heS0YVg4m4618nM2CaXhmoopD+YERtI9EL6FyluyRnvZ7frly/Kr/s12maFm9zs3eHsladZXH1puM6BaRabiN7g7ZX9wr6QGkk1XM3CpXBloHmm2bs/uC6a4elmxJqZbza2Y7iaHbUT/izWpGEXfL7MJtcczFjit5HKpVd32GtXeDNd0+K8YrWdTF0BdMpOLvdmcKYd+6HL7PDyXZa8NcZnEJqTiWe1uqWGzc7bm9dEZmUUvkdLCqeWM8pfzHA1s/f2fMubxRoPF9b/5cvszVcb66fq39AO5VdA+v9U/Fmtro8TfwSCP2Dvm5VtDDYpmxrg8maxpg4gXr3UNh7IXmkjWdqZA5u8Z7+m52fBzVtsMhalX4bIEInFnVj60n9Oms8xtQxeP8ifuZX7uGUbLYkgOtb1NWO5jT74/RhvpmAUoJh6iMVfwQ+0Q4lKz9BheO2kc8QbJI/NSErq9tKUjcdmq6ef52nPXG5lciavX6L2L1Ee76MfZ8vzfyhqX/zjWqZz6YBtDA2QpbbFm9jlZSXYnX7Km3128w5zk8+iNsNvv/2jm99YIrN7cuuILfDbs7T9BSts475EB7CpGWJmk1tsqR+Xp4WYWeuHydhveq3pF7cC+2Vvh9I1W7I+ShfOXdOy3/4s1gztL73vQHzJ4U6P02rfBzbGVthIbdsWjtn+WF8q42b82LmW3s7E2q2EiRs7PMbTW6lkLm1MPYG59x/T/4t8drG2voA+cIxVyT5guJaswshu3xHAcO27KiFD/UYAwzWqERmq77//vl24cCEwWGWyal/fiVMvX2kXALGlQdQRbrXEzVyWl0kr/ByWjklGl1a+ZBh9zgyXcdde04vgjMEYP93M9LxA/gCGn16eY71oartzYNpReg0ZKNcXZb+wL4R2huHqL4V7eM3BKOmM8L7ZGBpuWSaeZ+C6iM8//YC9/rkr7fB/8sy7y6+0VxY/YCcPnW+xlLCLxd+et7Pf+5a9dpU3g/bDH7PDV11nR5+YtHf9oCn77x7aZW8svtYOX+4tadwiPz6DyEC9YCcXuzJ93I6+ECWWHr4chqtKcemtg3Zi9XU2ecXHIhO+zvjIphfsfPh83KjM7BlLCrchgvT/qVnv0QDxWU7p4X2zss3BJuV1dsr2bh21keuHvYH8BTZ8/YiNbh23I84taKNcYZyLvGX2FgzbopvHbPv+qdhsjFq0fhkiQySZZHxmxlLbMlk/2nt0gj+wlrrvGQk+z4awVy+wRctX2aZnjth0yv2F0bFdMFxVjCLqIQmwQp/pDyUqO6OP7187+Tcx5LkJc/q1cdsyOmKLFkbn+YKFi2xEz2h+Lb3h8K8RYgPfLruJ65fUMC5sfevH2XAeNxgjUfviH9cynaxZXYm8BB/9mWJDkTkbtRlZhmvjM1XTnt84e3bSxtVmp7Wv+9Lbq5hp6rWBfvazzPfYsQ08G/9z/Gs/P/4q7pe9HUrXbMn6KF04d2vanbWpPVts9OZFNuzdqNaqzdMjkTo7Ts9TmLAd61fZCv9cH6r1z8Ye329Tbplh7+RKrzMvgHYTN7At3fyzzJn5iSODj7G2wpmzrQxXM4sdl9EOhX0hv8y5+4+N7VHyP6GhrafvFVYxhmuIgh0IdEQAw7UjbBxUJQJphqu+4x0xkBGrZYF//vOfm5Yd3rlzp+3atcteeuklO3XqlM3OzhbO66fe4NrY/nre3vh+/O7c0WftYlB3yRmutfAT9w6Hy2At3fp6Rp7P2Y9ujjpvo+MXM8I1xpns4MU/a8mZ7LhSy5eiw2bhLu4fs+HEhXHIKiWuX8UGY36aWs5m6blz5Pi25SFXPz3/2DiLiG/4vTrh9Tz69RT+nihX7fs4007Tc+Uo41YX9mXMN3mO2ldYwKLsGqAdQsNl1zD5L7+GaYfKX4ech9Rh2TVAO4SGy65h8l8dDWO4Vsn1oKxFEMBwLYIqcQ4UAXUqNINzZmbGtKSu/niq0tH44IMPArP04sWL1uyt57D+8pe/tAcffNBGR0dt9erVduutt9r9998fGLBvvfVW5vEyY5XOXJn6Zlpk6sWXuFm+7Xg9nXP29OrI1AvCf/Cz+NJQr2d3ps7Flob6kZ1LMyvddx/kXHLm3p/ZO+6YlG16+Rrz2DzcO/bsaFRumZIRq8a4+tVw/VWHTH02zY3a+jJqKfUwV53O9/Fc2KfoegDqdb51RHroaC4aoB1CP3PRD8ein25ogHYIHXVDR8SBjuaiAdoh9DMX/XAs+plPDWC4DpStQWF6QADDtQfQSbJcBPSnVlXDVSbz9PS0nTlzpulbz3DdsmWLffWrX7Vrr73WhoeH7Utf+pItXLgwMF5/8YtfZB6v+JXOXDsPvpkWmYgXPYNx2Db+POqkNYT/2cZo9uf1W+xwM1Pm3NO2KpxRudS2NDFna+W6aKeaLDnz7KvnWpa/Ib8Z+WsZ7szTtip8pm1JDdeg7O0z9dlguEbnwlzPPY6HJRpAA800wAAj+mimD35DH/OhAdohdDYfOiMNdNZMA7RD6KOZPvgNffSTBjBcy+VbkNv+I4Dh2n91Qo76jID+9KpquD700EPBLNUNGzZYs/cdd9xhN9xwg11zzTW2Zs0a+8EPfmBjY2O2bNmywHS96667Mo/XLFil00+dC/JCZ3dQNMCFPVoeFC1TjvJqmXaovHXHeUfdDYoGaIfQ8qBomXKUV8u0Q+WtO8476q5qGsBw7TNjguyUjgCGa+mqjAzPNwH9sSYNVz2ztArv5cuX25IlS2zRokVN35rRumDBAvv85z9v9913n7388sv22GOP2cqVK+0LX/iCffnLX848XvErnSrwpIzVOG/6qZ51Yd9P+SEvnANooHoaoB2qXp1znlPn/aYB2iE02W+aJD/V0yTtUPXqnPOcOi+rBjBc59t5IL1BI4DhOmg1Snm6TiBpuGoJ3LL+abab7yeffNK+//3v26ZNm5q+NYPVzXBdtWpV8CzXb33rW8ESwzJjv/Od72Qer/iVTrt5IzydVzTQWgNc2LdmhI5ghAaK1QDtULF80S980UBrDdAOtWaEjmCEBorVAO1QsXzRL3zRQPc0oHHvkydPBo9/0wQkjYvzggAE8hPAcM3PipAVJVBlw/X111+3ycnJYMaqZq1mvffu3Wtbt24NZsNef/31gfm6ePFi+/rXv2533nmn7du3L/NYxa906Bx1r3MES1g6DXBhjxacFtiihV5pgHYI7fVKe6SL9pwGaIfQgtMCW7TQKw3QDqG9XmmPdNFeuxrAcK2oAUKxu0YAw7VrKIloUAmkGa4ffPCB8Y4YvPXWW/biiy8GSwh/8YtftL//+78Plhe++eabbdu2bXbmzBl4oRk00AMN6MKetipqq2ABCzQw/xqgHZp/5ugc5mggrgHaoTgP9AEPNDD/GqAdmn/m6BzmaKAzDWC4DqrDQbnmiwCG63yRJp3SEsBw7ewPmo4N3NBA7zXAhX3v64DzgDqougZohzgHqn4OUP7enwO0Q72vA84D6qDqGqAd4hyo+jlA+ctzDmC4ltbCION9QgDDtU8qgmz0L4E0w1Vr2POGARpAA/2uAV3Y93seyR/nERoYbA3QDg12/XL+Ur9l0ADtEDotg07J42DrlHZosOuX85f6HSQNYLj2r0dBzspBAMO1HPVELntIIGm4njt3zmZnZ3nDAA2ggb7XgC7saa9or9EAGuilBmiH0F8v9Ufa6E8aoB1CB7QFaKDXGqAdQoO91iDpo8G8GtC498mTJ21mZia4gV/j4rwgAIH8BDBc87MiZEUJYLjSKcnbKSEcWuk3DXBhjyb7TZPkp3qapB2qXp1znlPn/aYB2iE02W+aJD/V0yTtUPXqnPOcOi+rBjBcK2qAUOyuEcBw7RpKIhpUAhiudJLK2kki32iXC3s0QDuABnqtAdohNNhrDZI+GqQdQgO0A2ig1xqgHUKDvdYg6aPBvBrAcB1Uh4NyzRcBDNf5Ik06pSWQZrhevHjReMMADaCBfteALuz7PY/kj/MIDQy2BmiHBrt+OX+p3zJogHYInZZBp+RxsHVKOzTY9cv5S/0OkgYwXEtrYZDxPiGA4donFUE2+pdA0nB96623MDAwnNEAGiiFBriw58JvkC78KEs59Uw7VM5643yj3gZJA7RD6HmQ9ExZyqln2qFy1hvnG/VWRQ1o3JtnuPavT0HO+p8Ahmv/1xE57DGBNMP1woULxhsGaAAN9LsGdGHf73kkf5xHaGCwNUA7NNj1y/lL/ZZBA7RD6LQMOiWPg61T2qHBrl/OX+p3kDSA4dpjI4LkS08Aw7X0VUgBiiaA4UrHaZA6TpSlWnrmwr5a9c35TX33owZoh9BlP+qSPFVLl7RD1apvzm/qux81QDuELvtRl+QJXaZpAMO1aKeB+AedAIbroNcw5ZszAQxXOiBpHRC+Qxdl0AAX9ui0DDolj4OtU9qhwa5fzl/qtwwaoB1Cp2XQKXkcbJ3SDg12/XL+Ur+DpAEM1zlbCURQcQIYrhUXAMVvTSDNcH3vvfeMNwzQABrodw3owr7f80j+OI/QwGBrgHZosOuX85f6LYMGaIfQaRl0Sh4HW6e0Q4Ndv5y/1O8gaQDDtbVXQAgINCOA4dqMDr9BwMyShuvZs2ft3Xff5Q0DNIAG+l4DurCnvaK9RgNooJcaoB1Cf73UH2mjP2mAdggd0BaggV5rgHYIDfZag6SPBvNqQOPeJ0+etJmZGXv//feDcXEMAghAID8BDNf8rAhZUQIYrnRK8nZKCIdW+k0DXNijyX7TJPmpniZph6pX55zn1Hm/aYB2CE32mybJT/U0STtUvTrnPKfOy6oBDNeKGiAUu2sEMFy7hpKIBpWAb7ieOnXKmOFKp6msnSbyXT3tcmFfvTrnPKfO+00DtENost80SX6qp0naoerVOec5dd5vGqAdQpP9pknygyazNKBxb41/M8N1UJ0OylU0AQzXogkTf+kJOMNVf0RTU1Omtez1p8MbBmgADfS7BnRh3+95JH+cR2hgsDVAOzTY9cv5S/2WQQO0Q+i0DDolj4OtU9qhwa5fzl/qd5A0oHFvjX9rHJwlhUtva1CAHhDAcO0BdJIsFwEZrh988IHpAehnzpzBcMVsxsBCA6XRABf2XPgN0oUfZSmnnmmHyllvnG/U2yBpgHYIPQ+SnilLOfVMO1TOeuN8o96qqAEZrhr/1ji4xsM1Ls4LAhDITwDDNT8rQlaUgDNcL168aOfOnbPp6Wl75513eMMADaCBvteALuxpr2iv0QAa6KUGaIfQXy/1R9roTxqgHUIHtAVooNcaoB1Cg73WIOmjwbwa0Li3xr81Do7hWlEzhGLPiQCG65zwcXAVCMhwvXTpUrCMgu5s0p+O7vSZOn06WGJB69rzhgEaQAP9qAFd2PdjvsgT5wsaqI4GaIeqU9ec19R1v2qAdght9qs2yVd1tEk7VJ265rymrsuoAS0hfPr0VDDerXFvjX9rOWGNhzPDtQruB2XsJgEM127SJK6BJKA/FjfLdXZ21s6fPx8YGCdOnLDjx4/bsWPHeMMADaCBvtSALuxpo2ij0QAa6KUGaIfQXy/1R9roTxqgHUIHtAVooNcaoB1Cg73WIOmjwWYa0Pi2xrllFmvcW+PfzG4dSJuDQs0DAQzXeYBMEuUm4AxX33TVOvZ6ePiM3jzPEgZoAA2gATSABtAAGkADaAANoAE0gAbQABpAA2gADaABNFAyDbz77kwwzq3xbt9s1Vg4LwhAoD0CGK7t8SJ0BQn4hqv2tZyC7vJxby2xwBsGaAANoAE0gAbQABpAA2gADaABNIAG0AAaQANoAA2gATRQJg24MW5t3TLCmK0VNEEoclcIYLh2BSORDDIBZ7i6MrrPbGtLLcMBDmgADaABNIAG0AAaQANoAA2gATSABtAAGkADaAANoIHya8CNgbOFAATaJ4Dh2j4zjoAABCAAAQhAAAIQgAAEIAABCEAAAhCAAAQgAAEIQAACEIAABCAQEMBwRQgQgAAEIAABCEAAAhCAAAQgAAEIQAACEIAABCAAAQhAAAIQgAAEOiSA4dohOA6DAAQgAAEIQAACEIAABCAAAQhAAAIQgAAEIAABCEAAAhCAAAQggOGKBiAAAQhAAAIQgAAEIAABCEAAAhCAAAQgAAEIQAACEIAABCAAAQh0SADDtUNwHAYBCEAAAhCAAAQgAAEIQAACEIAABCAAAQhAAAIQgAAEIAABCEAAwxUNQAACEIAABCAAAQhAAAIQgAAEIAABCEAAAhCAAAQgAAEIQAACEOiQAIZrh+A4DAIQgAAEIAABCEAAAhCAAAQgAAEIQAACEIAABCAAAQhAAAIQgACGKxqAAAQgAAEIQAACEIAABCAAAQhAAAIQgAAEIAABCEAAAhCAAAQg0CEBDNcOwXFYtQmMjY0ZbxigATSABtAAGkADaAANoAE0gAbQABpAA2gADaABNIAG0MCgaKDao/6UHgJzI4DhOjd+HF1RAvoDfeyxx+z555/nDQM0gAbQABpAA2gADaABNIAG0MAAa2Dfvn22Z88e+8lPfsIbBmgADaABNIAG0MBAauB73/teMMGoosP9FBsCXSGA4doVjERSNQIyXGW28oIABCAAAQhAAAIQgAAEIACBwSZw6dIle++992xmZoY3DNAAGkADaAANoIGB1IBuLNOYNy8IQKBzAhiunbPjyAoTwHCtcOVTdAhAAAIQgAAEIAABCECgUgQwXDGaMdvRABpAA2gADQy6BjBcK9W9pbAFEcBwLQgs0Q42AQzXwa5fSgcBCEAAAhCAAAQgAAEIQMARwHBlkH3QB9kpHxpHA2gADaABDFfX82MLgc4JYLh2zo4jK0wAw7XClU/RIQABCEAAAhCAAAQgAIFKERgUw/XcuXN2+vRpm56etnfeeWcgl0PEMMAwQANoAA2gATTQmQYwXCvVvaWwBRHAcC0ILNEONgEM18GuX0oHAQhAAAIQgAAEIAABCEDAERgUw/XQoUO2Z88eO3LkiL311lsYrjyDEA2gATSABtAAGgg1gOHqen5sIdA5AQzXztlxZIUJYLhWuPIpOgQgAAEIQAACEIAABCBQKQL9ZrieOnXKnn766cA8ffXVV4MZq/5snjNnztjhw4ftySeftBdffDH4XbNan332WduwYYPt37/fTpw4EQ6w+sey39msILjBDQ2gATSABsquAQzXSnVvKWxBBDBcCwJLtINNAMN1sOuX0kEAAhCAAAQgAAEIQAACEHAE+s1wlcm6evVqu+eee2zv3r3BMsH+IO+xY8cCc/VrX/uabdmyxWTAnj171n784x+brmWfe+45Uxj/GPYxCtAAGkADaAANVFsDGK6u58cWAp0TwHDtnB1HVpgAhmuFK5+iQwACEIAABCAAAQhAAAKVItCvhuvatWsD81TPZfUHyWWmPvPMM7Z48WJ76KGHArP17bffNs2MPXr0aGDQnj9/PnaMfzz71R5wp/6pfzSABtBANTWA4Vqp7i2FLYgAhmtBYIl2sAlguA52/VI6CEAAAhCAAAQgAAEIQAACjkC/Gq7NZrjKcF2yZIlt3rw5MFzfeecde/nllwMjVjNkNeNVA+rvzMwEJuxPf/rTYAnibdu22RNPPGHj4+M2OTlpMmoVTs981bNfd+/ebT/60Y/sBz/4gX3/+98Pwr3yyit27tw5DFyeA4gG0AAaQANooMQawHB1PT+2EOicAIZr5+w4ssIEMFwrXPkUHQIQgAAEIAABCEAAAhCoFIF+NVzvvvvuwPDUjFYtG+zeMkD1jFe3pLDMVRmuMkpvu+22YFbs8ePHAzN1amoq+HzvvffaLbfcYjfffLOtWrXK7rjjjmAJYj3rVbNhtX3++eeD71euXGl6f+Mb37D77rsveCas0mZGVDVnRFHv1DsaQANoYDA0gOFaqe4thS2IAIZrQWCJdrAJYLgOdv1SOghAAAIQgAAEIAABCEAAAo5AvxquMk8feeSR4DmuL774orm3ZqFu3brVFi5cGC4pLMNVs1JXrFhhu3btCma1yiSViSrTdM2aNfbUU0+ZBlt37Nhht956q33nO98JwsqUff311wMDVsdv2LAhSOuFF16wX/ziFybzliWKB2OwHdOEekQDaAANVFcDGK6u58cWAp0TwHDtnB1HVpgAhmuFK5+iQwACEIAABCAAAQhAAAKVItCvhqtmmP7zP/+zbdy40e6///7wvX79erv99tttwYIFgeGq5YBluD766KO2bNky27lzZ7A8sIxSGbMyVjdt2mQ///nPA2P1pZdesu9+97t25513Bt9rBq2WIZYRK8NVJq9MWL1l2k5PTwfxM0hf3UF66p66RwNoAA2UXwMYrpXq3lLYgghguBYElmgHmwCG62DXL6WDAAQgAAEIQAACEIAABCDgCPSr4bp8+XJbvXp1YIzqGtW9ZcJqaeBrrrnGHn744eD5qmmGq2atjo6OBssEy4zVjNWJiQnT81wffPDBwLT99re/HZizMlw1A/bGG2+0xx9/nOWDS/yMPkyR8psi1CF1iAbQQBEawHB1PT+2EOicAIZr5+w4ssIEMFwrXPkUHQK/gN8OAAAgAElEQVQQgAAEIAABCEAAAhCoFIF+NVw1A/Vf//Vf7fDhw/bGG2+E74MHD9qTTz5pS5YssS1btljWDFc961XGrJYeVtiRkZHg2aw33XSTff3rXw9ms2K4MqhfxKA+caIrNIAG0ED/aQDDtVLdWwpbEAEM14LAEu1gE8BwHez6pXQQgAAEIAABCEAAAhCAAAQcgX41XO+5557g+a2nT5+OzTjVEsDPPPNMYKJu3rzZzp49m7qksGatrly50m644Qa76667giWHf/jDH5p7awnhPXv2mOJnhmv/DYxjVlAnaAANoAE00E0NYLi6nh9bCHROAMO1c3YcWWECGK4VrnyKDgEIQAACEIAABCAAAQhUikBZDdfrr78+eIZrluGqJYW1/LCWFd62bVuwdLCex6rBWy1B7N76jOHKoH43B/WJCz2hATSABvpPAxiulereUtiCCGC4FgSWaAebAIbrYNcvpYMABCAAAQhAAAIQgAAEIOAI9KvhunbtWnvuueeCGaj+wLVmuD777LO2bNmyYEnhLMP1xIkT9sgjjwSmq4xXzWZ949gxe/udd+z8+fPBs1/dcsQYrv03MO7XOfvUDxpAA2gADcxVAxiurufHFgKdE8Bw7ZwdR1aYAIZrhSufokMAAhCAAAQgAAEIQAAClSLQr4brXJcUlhH7s5/9zLZu3Wq33367ycC97/77g8969qtMWxmt586dY4brDAP5cx3I53g0hAbQABrobw1guFaqe0thCyKA4VoQWKIdbAIYroNdv5QOAhCAAAQgAAEIQAACEICAI9BvhuvRo0dt/fr1gTEqw1TGqT+I/eabb9rzzz9va9assSeeeCIwTLU88I9//GO74447gue+Hj9+PFgyWGbq/v37bdOmTXbLLbfYTTfdZCMjI8FWpuvExIRplqvS1EDs3Xffbbt27Yql56fNfn8PplM/1A8aQANoAA1kaQDD1fX82EKgcwIYrp2z48gKE8BwrXDlU3QIQAACEIAABCAAAQhAoFIE+s1w1XK/MkxlrLolf/3B07fffjswYWWSnjp1KjBW9fvU1JS98cYbdubMmWDJYH0nI1aGrZYXfu211+wXv/iFHTx40A4dOhSkIUNWYZSmjtNyxadPn8ZwZcYrGkADaAANoIEB0wCGa6W6txS2IAIYrgWBJdrBJoDhOtj1S+kgAAEIQAACEIAABCAAAQg4Av1muPrmajf3ZdROT08HJq62Mlq7GT9xMasKDaABNIAG0ED/agDD1fX82EKgcwIYrp2z48gKE8BwrXDlU3QIQAACEIAABCAAAQhAoFIEqmK4Mgjev4Pg1A11gwbQABpAA0VrAMO1Ut1bClsQAQzXgsAS7WATwHAd7PqldBCAAAQgAAEIQAACEIAABBwBDFcGuYse5CZ+NIYG0AAaQAO91gCGq+v5sYVA5wQwXDtnx5EVJoDhWuHKp+gQgAAEIAABCEAAAhCAQKUIYLgyCN7rQXDSR4NoAA2gATRQtAYwXCvVvaWwBRHAcC0ILNEONgEM18GuX0oHAQhAAAIQgAAEIAABCEDAEcBwZZC76EFu4kdjaAANoAE00GsNYLi6nh9bCHROAMO1c3YcWWECGK4VrnyKDgEIQAACEIAABCAAAQhUigCGK4PgvR4EJ300iAbQABpAA0VrAMO1Ut1bClsQAQzXgsAS7WATwHAd7PqldBCAAAQgAAEIQAACEIAABBwBDFcGuYse5CZ+NIYG0AAaQAO91gCGq+v5sYVA5wQwXDtnx5EVJoDhWuHKp+gQgAAEIAABCEAAAhCAQKUIYLgyCN7rQXDSR4NoAA2gATRQtAYwXCvVvaWwBRHAcC0ILNEONgEM18GuX0oHAQhAAAIQgAAEIAABCEDAEcBwZZC76EFu4kdjaAANoAE00GsNYLi6nh9bCHROAMO1c3YcWWECGK4VrnyKDgEIQAACEIAABCAAAQhUigCGK4PgvR4EJ300iAbQABpAA0VrAMO1Ut1bClsQAQzXgsAS7WATwHAd7PqldBCAAAQgAAEIQAACEIAABBwBDFcGuYse5CZ+NIYG0AAaQAO91gCGq+v5sYVA5wQwXDtnx5EVJoDhWuHKp+gQgAAEIAABCEAAAhCAQKUIYLgyCN7rQXDSR4NoAA2gATRQtAYwXCvVvaWwBRHAcC0ILNEONgEM18GuX0oHAQhAAAIQgAAEIAABCEDAEcBwZZC76EFu4kdjaAANoAE00GsNYLi6nh9bCHROAMO1c3YcWWECGK4VrnyKDgEIQKCEBH71q1+Z3rwgAAEIQAACEGifAIYrg+C9HgQnfTSIBtAAGkADRWsAw7X9PiJHQCBJAMM1SYTPEMhBAMM1BySCQAACEJgjAQzCOQKsHy6OGij+4IMPMF27g5RYIAABCECgYgQwXBnkLnqQm/jRGBpAA2gADfRaAxiuFevgUtxCCGC4FoKVSAedAIbroNcw5YMABOaTwDvvvGP79u2zxx9/3B544AFTG/vkk0/akSNH7OLFi7GsTE1N2Ysvvmjbt28Pwjz//PN2/vz5wFCMBazoB5mr4vnCCy/Ytm3bbP369fbtb3/bvvWtb9ntt99ud911l23dujXgrXDdeqmeTp06ZePj40E9/vCHP7RDhw7Z9PR0t5IgHghAAAIQgEDPCGC4Mgje60Fw0keDaAANoAE0ULQGMFx71tUk4QEigOE6QJVJUeaPAIbr/LHuZkoyImQKvPvuu4EhIbNBb33WIErel8KmxTE7O8vssbwQCQcBj8Cbb74ZmIFXX321/cVf/IX99m//ti1btsxkpjpTUOevZmjqu3/+53+2f/iHf7AvfelLtmbNGjt48GAYzou2crtiJENa5rUM1qGhIfuDP/gD+63f+i376Ec/av/1v/5X+9jHPmaf+9zn7J577gnCdguS0t29e7fdeOONpnpU3dx333328ssvdysJ4oFA5Qm4fozrv2irQRf1bdrpx1QeJAAg0AGBfjJcz507F9zkpBudeMMADaABNIAG0EC1NHD69Gl7++23g+uAbhuwGK4ddBI5BAIJAhiuCSB8hEAeAhiueSj1XxgZosePH7df/vKXduDAgfCtz++9917uDF+4cKEhjsOHD9vJkyft/fffzx0PASEAgRqB1157zf7u7/4uMFr/+3//74ExuGTJEtu7d29opMps1UzWdevW2Sc+8YnARJSRKINWs2J1Dlb55QxpzRKW0fr7v//79pu/+ZuB0frrv/7r9mu/9mvBW6brVVddFRjVMrq79frpT39qq1evtj/6oz8K0v2d3/kd+6u/+qtgNq3yxgsCEJgbAXeOnzhxIuy/qC8zMTFhOpd1IxgvCECgOAL9ZLi++uqrwc1VusGKNwzQABpAA2gADVRLA//xH/9hZ8+exXAtrttHzBCYEwEM1znh4+CqEsBwLWfN6w6wZ5991u6++26TmePeMgm0RKnuFm/1kuGjAc5bbrklPF7xaNnO/fv3Bx2eVnG0+t0Nqr7yyiv29NNP22OPPWYPPvhgYFzIVHIz/lrFw+8QKAsBaf1//+//HZiDzhj86le/GjNcdTPDmTNngpmbmq3pTEQZi1oy96WXXurr4hZ9XstsUdv0zW9+06644oqQpQxWzRj+wz/8Q/vTP/3TwKy+5ppr7N577zXdGdutl9rWpUuX2u/+7u8Gxq7q6Pd+7/ds48aN4cy7t956y37xi1/Yrl277NFHH7WHHnooWH5YSw/zggAEmhOQ2aM72J944olY/2PlypX21FNP2RtvvNE8An6FAATmRKCfDFfNZJLpyhsGaAANoAE0gAaqp4GjR48Gj+7p9uxWxccM1zl1FzkYAgEBDFeEAIEOCGC4dgCtDw6RoarnPmqpS2fqaPvJT34ymCE3OTnZMpeaiffwww/bpz71qTAOGT8yh9Qx6YYZKmNGs2h/9KMf2eLFi+3v//7vg5liWgZUBqwGWXhBYJAI5DFcNcNVhp2WwtUM19/4jd8IZlJeeeWV9t3vfjcw8vqZSdHntczoTZs2BTOFXfsmRjJatfzy8uXLAzNWpqhuOtGzVnUTSrdeWupZZq+b4SqTVzNct2zZEiwFrfLLWNXzY7/+9a/b//t//8/+5m/+xr785S8HZlG38kE8EBhUAmoD1Y/RcuHuHNdWN53onP75z38+qEWnXBDoCwL9ZLgWMcBKnDwXEA2gATSABtAAGsBw7YtuJ5koOQEM15JXINnvDQEM195wn2uqMjE1Q/Smm26KDVZqFpaeO/jcc8+1TEJLnCqsjtFAp8xWLYGqZ0rK8OjGksIa0JFxqwFUPW9RponS+PM//3PbsWMHhmvLWiJA2QjkMVxVJp0bugDQOfgnf/InwXLCMhB/9rOfddU8LIJf0ee1lksfGRkJuDgz5s/+7M/sG9/4RjD7V89YVRulrZYfktmqPHXrpRtBNHNVBqpMcJmpmnms5Y7cS22s8qibXNSuaTasbijRjD1eEIBAcwIYrs358CsEiiag/0w9goTBaAaj0QAaQANoAA2ggUHVAIZr0T1K4q8CAQzXKtQyZew6AQzXriOdlwj9Z0B+/OMft//23/5bYJrqOYdazlRL97Z6KYzC6hiZGjIN9AxJzXrVM2I1i2uuLw3oyAwZHR2NGcMymDBc50qX4/uRQF7DVXnXs5L//d//PThf9bzSPXv2BDNfdX7386vo8/rIkSN27bXXBssJO8NVz3LdvHlzYLT6bNROddNsVdy6oUXPkXzmmWds27ZtgYmqZZ5l8rqXZtV+7WtfC/OoG0qUxx/+8IcuCFsIQCCDAIZrBhi+hsA8EcBwZXB9UAfXKRfaRgNoAA2gAacBDNd56liSzEATwHAd6OqlcEURwHAtiuz8xCuT5rOf/az91m/9VmBo6hmHGvhfu3ZtcNd6mhGh79QBURiF1TEyNTRD6/rrrw9MBj/3MjQuXrwYGEHHjh0zGUqaXau3jBGZRtPT08FSm/5x2ldaaYarljGWsavnNCpO91ZcMjv8fGtf6SsNzTxT2Ndffz141pOWTtZbz/rQ9wojs9h/Kf+KUzPh9Fy4ZP4VZ7dmyHUrLZVZz7HUDD6VVax/+ctfBm/tazlozQLUkoxi4146TmXVcrViqfIqrBhpCVS9HSv9rnJr4Fv5Tnvpe4WR+aS6FjvFoWdXaqvPyp+Ly6+3tPjcd0pTMytUPuVReVL5XJxKS+aWwiTj1MxrzZpWnhwbVy4xUdnFoFsv5VXPO5ZOlFfHUvWg8kt3StPNCNd3rZ7h6vImtsqz3opHZdK56eJy4fytflN6OkZ1q3woT04T7lxMq1OxVPw6F5SWnpei45RnxePKpHKqblRulT/5UjzKe/JGinbO62Sc/mfpQcv06iYQZ7h+8YtfDJ6VqroWK/dWWZxOXDvha0O6kl61VbyubMl2xk/fj0fpiLXqX+zcK2m4qg3WUul6lqvLm7YnTpwIteyObbZVvTmN67m0Ot6de6oflV9bfefiVn6T50lWGop/Lu1ht9oExSOt+qzUjqjd8zWn9ty1Qa4uVG59185LjKRn6Vr1KX7Sg38+qz1R3E5TeeKfC093HilPjoMYqF33GSgfavP0m99WqDyqS+lfv7k4tFUbkXbjlPIrFnnDOy3651Q32luVjyWF8yiMMBAohoDaH7Ud+l/jDQM0gAbQABpAA2hgEDWA4VpMP5JYq0UAw7Va9U1pu0QAw7VLIHsUjWbHrVq1yv7n//yfoTEhA1XLlE5MTASDKcmsaYBW5oOWI3Zmq0wNPR9xw4YNwW/+MRq01SCvnrmqZTW17Onw8LB95StfsdWrVwfPjN29e3fqALgbUE4aM87cXbNmjUmD7q3nNmogXHl0Lw0IaRBcnSU9Q/HOO+8Mnq+4bNkyW7RoUfBesWKF3XXXXUEYDST7Lw0uy1jSjFotl5zMv+J84YUXYmaKf3w7+91Ky9XR9773Pbv55ptt4cKFwbMrr7766mCZU9Wvnv+pZU81uO5eMitU1p07dwbPwLzjjjvshhtuCBjpeb966/mXqscHH3wwLHeaWaOBedX9iy++aBs3bgzqWs/3XbBggX3hC18I4tLnlStXBiZTOwxlHsjo+P73v2/Ko+pP8Sp/S5YssVtuuSV4RrHMQDH1XzJDtOzufffdF6QtHWo2pMqlmwj+9V//NdCQf8xc9pVXLb8tneh5g9Kc8vmP//iPQV6lux//+MeBwSGO7RiuP/3pT+073/lOsOS2zoH7778/WDJXRkTaS/HLSFF6qn/VrZa9VZ6kCZVfS93KjEqrU51Laheeeuopu/fee+32228PlsUVc5VH57XOD50njzzySDD7VhdeyZfiTjNc2zmvk3H6n8Xw//yf/xPO3Ff7pNn3Lm+uvdBWz4d2OnHthPQqXYqNzhnNPJW+pDNXNp0nfjvjp+/HozRURzJS/edKJg1XLZUuw1l69PO3fv16e/LJJwNzz08ja98ZUVq++NFHH7V169YF556rI2nPtb0ubuU3eZ5kxT+XNqpbbYKLR1r1WT3wwAOBoaxzzr1kOqttkV4VVhpXufVdOy8xUnpqUxWH/jfVZujcUfshptKM4tb5IU3lec2Fp84tlUN5chz0H6iZ1UlDWTcniY/Oe4UVDz1rWCaxzhcd5+LQVv/X+i9M3ryhz/o/V/ufJ3xR7a3TOc9wzaMywkCg+wT0P47hyuD6IA6uUyZ0jQbQABpAA04DGK7d70MSY/UIYLhWr84pcRcIaMBNg3a8yklAZtsPfvAD0/MNffP0mmuuCZYplTmTfMnM0TKZMiDc7DEtSfzXf/3XJhPBP0bxy7yTMSND5tOf/nRgKnziE5+w3//93w9MEM1EW7x4cTAALHNOnRtn9mQZMzIntKzwVVddZf/rf/2v8C1jUQPQ/mCz8uRMRz0jUc9T1HMV/+iP/sj+4A/+IHj/8R//sX3+85+3rVu3BoPPrsyazSYD7rbbbgtMMpVRpoiff8Up81bLlWomnMu7iyPvtltpibkMNQ3+q0x63q1Y61m7V1xxRbD/p3/6p/Z3f/d3wYC5/1xJmQSqWxmhqheVV5zFSaa83mIlhpqNJwPrX/7lXwJTVQPr/svNhJLx9n//7/8N6lrPq1QcMta01WflT3E5hjLzs14yuDQ7SnHKLJQRprwoTyqfi/Mv//Iv7Z/+6Z8CA92ZLzKTVVaZksq3ZnY7NlpWW3FoZqlmQsrElWmhGXQqR7svaUA6lp5lbIindCK9OpbSkLT0mc98JrgBQAaejmvHcJXhLLbKt84DmWkyEH0TXXmXOaGyyDDS85BljOoY1a3yoTxJE/pOs9RlGskc1DH+SwaMDA4ZTEpX5dFx7pxwZZJuVF5xljEjk9Y/L7SfZri2c177+UrupzH8nd/5naC8ypvfZqht2r9/f1BfBw8etO9+97uByeq0oXNGepW+pBEdL91985vfDNoGGXpJU0rtgHT2D//wD0FaYiVjTm2JeyUNV7W/muWqdsnPnzjqBoJ9+/a5Q5tupTvdSKObIpRPGc8ym10d6Rxxbe/f/u3fBu24zhUtZaybVZoZr3Nto7rVJkg/Op+lLZ+VdK1ltf22SIai/uN0XiuseIip2rl2Xqo7/U+JqeLRf4j0oHNH7YeYSjNiqrRkzMu01P9lVhsyV576r9XS/l//+tdDDrpJQCa7Zr36L7UL+g9We6P86z9e/3fSqmY8a3lr95t+181QGmBw7aeLS3p/9tlng7gUTm+VWWau8qO2Rq+i29usNkT1IVNZbQ4vCECgOAI6BzFcGZB2A9Js0QIaQANoAA0MogYwXIvrSxJzdQhguFanrilpFwlguHYRZg+ikoGlZwvKfNPywM5A1QC9Bvk1qyf50nf6TWFceJkRGszVEosahNGgq5Yr1CC1BnJlxHz0ox8Nw//6r/+66e2O19KfMjI020+mhwZx9MoaVHXHJbcyjmVk+DP8NPh8+eWXx9JLHqfPMv9kkmjmpEtXM5VklmlAXflXnrWVwew+61i3HKhM1zQDJsnQ/9yttDSoL+4yCmV0ySRS3lyexUDP2xVr5V11plnKmn3pXjIIZUCpvD6jZH253xSnmGsGsmZbyqxx5oK2muGq2WAy0mQoOXbi5xv8PkOZiOqsi4v/klZlCGlgXzNkFaevoWQeZb7L8HDLZsqEU3sl88sdqzwoL8n8yESUoatZYUnDwc9T1r7MBp1XMr2ka39pW1cnLu//43/8j8D0cudOmlkoDaqeknlJalsalgmlOPyXjlP9yESRoafyu3wktaw6lZkkI12mhatPxZeWN6eFJH99L73JjNHsTplgzoxxmk/OXHdxJbdp57VfvuR+s3wm45YR6mYEyni99dZbA/2rPNKHWPnnuo7X92ovZXTJ4EvWS/I8Uv2rvZTB5V5JwzWZL/dZRrHaVt1EkeflTDgZai4Ot02rI1cWGXUy79JmNbr6mmt72K02weUnqZ+0Z3vrBg6tvKAVGMRBdalzTrOY23klz7VmTPWbzjPdRKJ2QO2Z/3L5nytPmaq6OUJGqcuPzhXdbKNZqP5L56AMYnfuyyDWzRe6sUKmtMxq/Se4eHTDjW4W0f+Z/xJP3ZTg85SJr+9c+6+2Wudgke3tpV/9yt67cMHu/Pa3wzwr7zJc1XbJSOYFAQgUR0DtGIYrg+uDOLhOmdA1GkADaAANOA1guBbXlyTm6hDAcK1OXVPSLhLAcO0izB5EpQFwzYbTAK0Gat1g62//9m8Hs7w0aKpBFffSvr7TMpsK48JrZpy0oOcU6qUOimZZybSSMaFBbhdWW312ppc+ywjQZ82AleGn573p5QamkwPrflz+fpoxkzVQ7h+nfZlsMog1wKz8a6aslln18y9zQgaIzExt9VnHKv8yVa677rrAGJHJl/fVrbScya16UJ5d3lyeNcPtr/7qr4J6Vv41MC02L7/8cpjVpFHkGCXry33v6k0GrcxFDfLLZHUv6UtL98pwlymtfCltvdNMSH2n2cgy+pzp7uKSTjUrTTNaFU5pJ/Ph62xkZCSYDeuMWi27qfL75rviScuPTEiZN+LTyUwp3ZSgWYNKz9e5y6/PU7PiNFvSGSRpZuFcDFedQ5o9+41vfCOoe5XNsdO+6k4MXD71m4xSGYR6TrLq05muaXlTmZwOfP7ue/HWDQD+suHdOK+dLtK2Wfl0/P2tb7jKpJFZo3NDZZFmpV2fjztWZZYxrbpL3piSPI+ks14brll15OpJ7ZlmmstA9m9YEd9utVGKqxttQpZ+emG4+uey04a2Orf0n6KbeDSD1H91i2ea4Sqdpd0s1cxw1f+2/jf0P+7KIJb6/3Ptksu/Zsnrf92Zs2rTNWP4iSeeCNsJ3RgzH+2tdCDT2OVZW910ov+cJHOXf7YQgEB3COj8w3BlQFr/Z7xhgAbQABpAA4OqAQzX7vQbiaXaBDBcq13/lL5DAhiuHYLro8M0I0qDozJR3cClBotlFmmGoD/D5cyZM/Zv//ZvwW8K48Lr+XV6HqiMRg3CaJBWSypqdp8Lo1lFWn5Qz13VjCMZG3quoEwLF0aD/hq8lTmjfGUNrCsuGSWasadnsrq3Bre1LK5v1iUNV6WhJVFl7Cr8dzdsCGbWaqaQjBp1FmWg6HctmeryJsNSs4A0k0cz1TT7RzPcNMDtwjjzTOagM6maVbXCdCstzS7SLEmZ5y4/Mlv/8JOfDJbIVR1rUFympWZB6pl9MpX9+k0aRc6Qk+GnY8RLy+1qaU2ZUvpdRo5MB82oUxqqN/+lWYNiq0FwDfqLnd76TqaomMnYcnnWcpzbt2+PmT7SgfSl5W5lfims0tS+lm2VIa/4NftV9aO6k3muJXFlGGommZbbVd3rWBmKMhf0HEaXHy2V699IICNBSzKLmdLP+9IMQaWtmbSKw5VL5stXFi0KtKa8ir+0qTy7mbhKI80snIvhKi2Kp8orztKEDECVVbOP9WxZ5UXnpbTswmgrw0XLMGvGblbedJOETHLNGNT/gWb1KR7/hgwt46q03A0Z3Tivm9VHGkO1Z8qbtOHaC21VvzpvLly8GCzDqhtFdG6rjZLhLE0/9PDDQf6le//GFKcRzfrzlxVOnkd5DFedS5o1qJmmfv60PKrO2bwGUtoMV9WF6knmlPSmtlfal0aVN2lCb8161AxfnbPu1c02ysU51zYhSz/zabjqP0iz6NUeSi/ipnNKNzC4/0a1T2qzNIPavbrJM81wdf9ByZsAmhmu+t9WG6TyuPbKaVs35Pg30UiLmlHr2mzNbtX/sGbQ66W6mc/2Vs9H1n+B/oeUd/1Pq6w6p3lBAALFEdC5juHKAPugDrBTLrSNBtAAGkAD0gCGa3F9SWKuDgEM1+rUNSXtIgEM1y7C7FFUbvlTzYDzBy5lqMkk0RK/7qXZfhrg1G8a3NQgpwbs9YxTPY9OA7OaUailWDVbyg3KKqzMS4XTkr1KU7OoNBAtE8NPV6aDzBs9qzNrYF2DqjKKtByiZsO6twagZTzqOPdKGq6KX2afZrO5ZQlPTU0FswA1eKT8K14NKmt2niunjEA9C9AZinoGpTpgMsNc/hVex4mTP0jt8pLcKq/dSkt5V1yafaQ866186Xmm/7Zrl6mMypMG/JWu8q96yGsU6TjNopWBt2PHjsDo1GC7S0tcZaBrNqXCupcG81U/Li2lJ8YyJsVPs4I1K8nF48w51aVeqkt1dmWkyhByZoa0peewygSW9ly9Kx2Z7ro5wB0rHctAkKkkzSoeGawyE11epUvFpWU3nQGlY2R4ia2vKVe2tG3SbFN60oVuEJARIdNx9v33A5YyhFVOmd6uHtLMwrkYrjJCNNvW1ZXyItNQPF26Kp+MFd1AoPK7utDzKrVMtnsmZlreZCj9f/buA9q2qswTfXd1V3XXqA5V/bp9XfVGvX7t6Nfjdfeo97qHOacyi0gQRRFEFCRnCZccBEVAYhEEBVEJEiUj8UKRJAoXCQKSBBQD+cLdZ77xm/hd19toRGsAACAASURBVF3sfc7e5+x7zt7nfGuMddY+e6815zf/85vfmuv7z+9b+lFaXW2TKnf33XdfgZiEt/PoRvRpt3e4DjKuu2Ef33WTE5nkPZZ+C3vhaDxLTcoWGB/kojt0Tp/7TtsefuSRcuGFF1ZCNMgdOFkwAmPnx9bWgX4IV/os/bKFDU35jBP466N+tm6EqyhddjbeE6w9bJSFChYChJ0jp0UySOYYF8O0USH/MGxCN/2ZTcK1mYKePUOIu29ZMMRu0A14sr/eOR3bMPHsRrjqT6ni25GpkxGuZJJWGHEake7kZyfco+mUsUAH3Tu91zjueeyFNPBs8FzYW/IYO2w2maVyJk/YmsA9j4lAIjBcBMImuPflnhikDqQOpA6kDqQOpA7MRx1IwnW488csbWEikITrwuz3bPUMEUjCdYYAjsDlnCZIKkSqCMBwXPosorP57kBRML6LSMEgbzhzEUac9Egc14i0aRITyDjvoeQod144a9r1SlWINJS60Dm9HOvID1E8SMDmHkRBQNsmXDnKRfQhXmzOd33Ij9wQxRvyawMntEgmjmfn2rrJ71wEjIkZMm2qbZh1cfprk2hDjufYEW2+u/zyy5cTbIG/YxOvfogi7Ue6IiIRRFEPB7woOkR2YBQ4+V89ZIQh5zxS9Pbbb6/lIE6jHJGIiHmkkw0ZIFpJRF44+Z2L9CcDkjn6zvnq8b/+ca30lgjH0EVlIJVE2dH72BBrSCiyIErU4RqRa2Txez8bUq8ZKUt36BwyRn2BhbLI6P/md93IwpkQrqJtm9G9yBKEqCjyqBdmdNGCgk033XR5X+hPqaKRfrapZFOe8S9qVJ3RpxEtp8+j3TMd17WgHn96ySldrnEZmDvqgxgDjv6PfqGv2kNf6aBy6UOTlEJwGVtI2tj6GUftd7hGGvcLLrhgBfnaMkYdvY5TEa6u005jg51jlyNqPGydBQr0PfRi2PYw8FX+dGyC63vpj8UgEUmtrSvrHa7N+4h2wMsCDtHJFhjQfbbG/UxEe2zDtPnDIlzJz2ayUc0I3ebiJ/pi/EqhHXME7ZPi3QIr/TgX9tYimabMSHdzg7BZgXseE4FEYLgIsMMWYcxH52q2KUmD1IHUgdSB1IHUgdQBOpCE63Dnj1nawkQgCdeF2e/Z6hkikITrDAEckcs5XDkp20QR56UUlJwqdp99h3DgUOao935G5EFsnLJScYpWC9KKYxZRgSBtE1dnn312TXcqzavzkbnIGkTRII71qL997Ea4iiJDnnTbEHQikkTKNOUXsSvtqsjI5i7tLOI5CD34IN36cfgOsy7EDDIJgd10QJNNileYIh71jbSpnPWc7M2tH6LI+SLUkOrSn8IodmTzDTfcUCMCo1xklSgpaTfhhvxF+O22226V7Nlggw2WR0wrp50S00T3xhtvrHoW9XD4q6ud8jrqjKNrpU2WSrZ5LXzIIL1ssy+l0EXk0tc4v/ku2Ch3sqMUxfCOqEFEmrTHiKB+tl5kocUKIhObWz+6LVpRdHmQyJFOGdHWbLvoNlGgCMRouwg3/RXRcv3IRkayKj/KgaeUxqIA2ZphjOsmDu3P/cjZvsb/9MWYFIkscs540f+hr7IAiMDWnsnGez/jqE24BimNcJ3J1g/hGuW3MxZEf7FzCGT2YZg2KuqdqU0YRH9WJuHavo8g5X2HjIUlHWEH2GQy24aJZzfClV20OGWQlMLRL+YAG2200fIIXYszFi1aVO/v3Wx+ZDUQHat9c2FvZbrQ5rC3bJax1X4PcbQxj4lAIjAcBIz5JFzTGc3u554YpA6kDqQOpA7MVx1IwnU488YsZWEjkITrwu7/bP00EUjCdZrAjeBlIgWPPPLI5dE5nMXStyJKkah2n33nNztStRktqllSEIuQirTDyDEkj2hEETAIl+YmOgzR4514nNTSA0rL611xgzjWm2U2P/dDSjXPl1rVNSF/kBBIFkRze2+Sc85F1CJsOdan2oZdF2wRofDk9A8ndLRBP4hKPeCAAyqpREaT49j6IYqcy8lGdgRUlO2IrFO/qEDEushQ7w+VqhaRqm+b53f73E6JiURGgImsjvP1AQKPzrYJ/GiLI5Kg/W5CZYRut/sydDvqcUTWIm2bODXraH8WzSaqOPRChJsUn4jofrZByMJ+dLstT6+2BxYht7YHoYIgs/UjmyheEW8I9SaOIpdrGu8/RJD2G6HYD2btc/qRs3mNccM2kQ+B453UseCi2YZun6VUFdHbJLj6GUdtwtXYsKjDeJnJNgjhSmb1NdNIa6P3QLP3MBmmjRqWTRjkvjCbhKtxYgFRW3fMkyyIoWfDxLMX4WrxRFMf6dNkKYVD39g52QUsSKEH7hciWC3aYMu9A9iCgxgH3gEcqcmVMRf21jyBHMYP2yaFs3a4R+WWCCQCKw+BJFzTuT5fnevZrtTt1IHUgdSB1IHQgSRcV95cMkteOAgk4bpw+jpbOkQEknAdIphzXJSIECSACJFwqHJgimLkcLX77Du/I2Y4Yzk3m6lZpVUUOee9gXEeMvU73/nOq8hWTVanKNlIaykSDzmDtBzEsd4Lvn5Iqea1bfkDC0dtb+/N331GdIoE9k7QqbaVUZeUlcg9mLYd/2RHrIlc4jhHxiEkYuuHKHJuECeI22b7ETfnnntudfaLkBPttckmm9SIqW5kZvPa+NwmXBFI7VS3iADkFGKtTeBHWxzpNId8M01u1NPux/g/fo+jd49KRduOLm3W0/x83HHH1WhS5SnDODjkkENqutHmeb0+D0IW9qPbbXnIFG3tdox2OyKLEd2xeKAf2RAd7XcJK2uUCVf6LCJdJKIIdVHJTeK5iUn78zgTrhYzSC1tMUSzXRZSiH7Vl8O0UcOyCYPcF2aTcBUJzt60Cewm4TpMPLsRruxnMyo97Ew/hCv52e+Q32IpkdcWUFmMYCFP3Nfpi/cC0x+LJ2xzYW+bKdON2c985jPL3/8ebc9jIpAIDB+BJFzTGR3O6DymLqQOpA6kDqQOzFcdSMJ1+HPILHHhIZCE68Lr82zxEBBIwnUIII5IEUiHe++9tzpVI8KFU9X7LqUVtPscjnlOWe9aRcZwvMTGwS3qRXScc5E6Ii3b70CN86XQlJaXY9f5jtLMihoLh4734kW9juoOYi/K6XXsh5RqXtuOQCJ/OHKlFhWtyKHda9dOKVU5w6faVkZd0oAiXb0Dl5NdWlSpoqM/4MeRLnUz0lJElvfvIS77JVx7kWqc/SKWtV2EHLKyGSmM2PEdu+F9gfoGMSwlZPRvm3DtFjWlP+ii1MiTEaHdrtV2RKLFA4ilXv0Y31togGiEUT+biG9tRjBrUzMtZz/X90NqRjn96HZbHmMR3ltsscWUbZdy+dRTT636pM5+ZOulG23C1XkzGdeBQbdjP3I2r0MYLV68uKZBho8xL2KOvhrviFjviqSzcEP406OwRdOJcPXwJgqYfihHfaLPLS6YyTZIhGsvgtB7OqWJ7RbhOl17iNAelk2IiGQZGcJuRF/AzzumYxs1wnWYNh+BTS/Z8cDBgh9R+U0MYNEP4WrhFELY/diig+jr7bbbrt7TRY9aEEX3/W4hiUhacwfbXNhbY934YwtF4Erp7v6XWyKQCKxcBGJ+Pl8drNmuJA9SB1IHUgdSB1IHUgeScF2588ksfWEgkITrwujnbOWQEUjCdciAznFxiDLkAsd/OHARAogHe5ADfvNeyjPPPLNw8De3Xk585Kx0w4gWG6c5R61oUJGYIi+VKxp2++23L1deeWU9B4HIkYpk4wB2DqdyO5VxU4bm535Iqeb5Dz/88Kve4Yo8E93Dme99orfffnvPXWSYlLr9EHQruy4RR+RBmnHCN991B0vt4jTnoJbysl/CVbne94d8Cj1RnneXIkGVJ60sUlS/xTmiJV0nPSV8EAbt6NU24epBh1zSEkc5jnSG/sGw19btWvK4lk4hhyfrS78hnpC6zUUFverz/VlnnVWjrJBy5ESkSZHte7o8WUSu6xEIxl+MB2UYD96DG5FkUX8/ut1LHlFrN910UyVYemFgvAbxFrJJ5dzs0x133LEuMAjiux/CFQYzHdeBQbfjoISr8eodw+uvv/5yHfvgBz9Yx7zxzsaRV9u+ddxx1UYFBhZ/TIdwFYWOzEX+6+MgwqU0nkpHurU5vuuXcFXHHXfcsUIaeXIYxzIUKIdNGJaNEk07LJugreR3rzJO4r5gUYlMChYOxTZqhOuw8GQ/9ZEFIRbU6Ds7fdpyyy2rHWnarH4IV5ghUL0D1v0+yvS5uSgK6RqphiNVsmvnwt4ieRH5N998c71PGPsxxwgdyGMikAgMH4EkXNMJnURE6kDqQOpA6kDqwHzXgSRchz+HzBIXHgJJuC68Ps8WDwGBJFyHAOIIFYE0kT4ViRLOVtEsiDl7RHX5zXv+HnjggRoF1WwCUkh0ZdNh63xpXZFrnMQ2BAaig3MfeRFOc++/5PBF3Nk41jnRRWRG/SJwvacOYTTV1g8p1SwDWYjsbadWRsaQg0Na5Ndke9MJ3Sy7/Xll18UhhtTWr4iHU045pb53N/oW5vqRk5oDvx/CVZlIdf3WjHjWh9I5Sj2pX0UMtnVA5BznuLr0KxLmoosuqgRByNQmXOGMpKATcY4jPSE7QqzX1utapIRoZemsJ+tHcvZDkjbr977ZzTbbrOorOSMaTDRekFjN89ufjSkRa0HYKqPX4oZ+dLuXPIh2/eghqRsG2u77Zvv7ITL7IVy1eabjuo1b8/9+5GyebwHAQQcdVNMeh46JyPU+S5GCdJ68IbNFITMlXEUS6oNI0UpPkPNIRGNWXdPZ6Jiodam8oy3qkP41Ficom42iG8g5ttW57AEC0/u2w4YNy0YpZ1g2IXAR3ele4N5EfuPawh73sNhGjXAdFp76kP2UUle0fvS1/rMoop3qv1/CVZntd2bDNyK/1dO+RwfWc2FvZdggr/uRRSQXX3xxXfBjzOaWCCQCKw8BY8z9fr47WrN9SSakDqQOpA6kDqQOLFwdSMJ15c0ls+SFg0ASrgunr7OlQ0QgCdchgjkCRSFXnnzyyZrylZM+HNnhzHXk0PWeQ+//7Bb5hyzw/tKddtqpRqLGtaJSN9988xpJJiJMSuBDDz20Rv/FOcqWttBvyKDYRGgi4jh9nSvCBtknQkyED6fzeeedV3eEVUTbub4fUirqceQ0RhqKKmymw4UHIgzRy9GvDZdeemklDEVaelcm8hChqIx+tmHWpe9EKF9xxRXl+OOPr/IhOBCSyB1O6SbBE5hLOfzII49UkqdNuCKVvFsXFshaGItIRpwiV+O9u8pCUEvDi6DyUIIMb6YKdo5ILO91Fd0n8lZ9SOwvfvGLywmDNuHKqac/1duM0KUDdAXBQj+077LLLqt9QCf8L6IO+atOBJpryBHRhEgoTnrn6zv9qV9FT9NvpIXrB9l6pQz9/Oc/X/Xdu4nJpp/UKQUmgiwWIiAQjJNmNLmIXBHW2kk3g5DrR7edTzdDl5Fq+hUpg7CW/ttCiMCOLPpaxKf+aW79EJn9Eq7Kncm4bsrV/tyPnM1rjBtYNiP7kUqIbrYIDog7O2J2GITrfffdV3WMXaST0S/SqYu+NtaQRyLC2Tdt6mfrRrgi742VI444okaF62N1iDhXP7tLhmY696hrWDZKutph2YSQDUYWwiCqm+NamnL6a3yxG6L7YzzRff0nPfQgWz9jrVd2B/OkILCHhSfZjTV2dO+9916+aAlxj3i2aMq4hxF7w06y17FQQAQ3HfC+5eZGPsS8dOLSBsciJ/ja/W8hzfkXXFB++fjjzUvrwgS2ejbsrfuC+4zxKdOCiFs2Tcp6mQssosgtEUgEVh4CSbguXOdzEg/Z96kDqQOpA6kDC0UHknBdeXPJLHnhIJCE68Lp62zpEBFIwnWIYI5QUe33qoaz1ZGz2jvdEEa9NlE8iCVRrc3IGI7/ddZZpxJKogCRQEGiIhw4/zmKpYREKsWGcEBCRSRWyON6JCh51CXSx7miUGPrx1Ee58ZRqltO44022miFlJWczUgJ5B35OXfViTD86Ec/Wt/J2C31a5Tb7TisuhAaUoSKBJXmFF7eEYlQRbR6X2kzLaS2ICqQMBF52SZcA2dRZJzZMEZ0wyAc8REVBwfkkAgp5II+hEuQIcrSXzBFWiM62Q8YNiNh24RrYGayizRAFARpoEyyIcq23Xbb5f1BJ7QdkaptCF7kovqb19I9RDqSi/xk0a+c93akK5JtkE37RXgrE2ERGDbrIitSSJ2IWH1lkQLc6C5ZmxHWZEYYwQ7BgBQR4daPbku5iXTfcMMN69gNeRzJBHtEeOiy84xRBJ2ouGakZT9E5iCE60zG9WR90o+czeulyEa0I27oM2xgTreQ8qLnkFd25zT1f7ophS1s0f611lprOeEZfUJP6SGSnY5YvGIxQD9bN8I1ytXX9JIeGUdhe6O9iH2R2OxIcxuGjVoZNkEWBPZOP0W/aYv7hMUZsGOzYByLLfTrXBKucB0GnsqBqf5mB/RnLJCChc/6mx6xN+y27wKnXoRrRD+7f7smcIOrHXYbb7JJtYsvvfxyU02Wf54Ne2t+wFaKQm+3y7uhLbbJLRFIBFYeAkm4prN9oTjbs52p66kDqQOpAwtXB5JwXXlzySx54SCQhOvC6ets6RARSMJ1iGCOUFEc7og4TtlwtMYRsYiIEcnZaxNt+cQTT9TUlM0IKs5e0VScuHbOb9/F9wgGUUkIkCbRIxpMxJJ39IUcjq5HGiBylYf8EDHZJMn6IaXa7eDMFanJccuZH45sdZLV/+pTr50MZJHGs9t7bdvlN/8fVl2INaQM5zpZyIfsRPohIJBE5CS/dvgdEcGxznFm60W4Ilej35rObeX4H0aipUSD6nubCCNEL6e98+zRX2TiuCcX/Jr49iJcRSGKXBLR1iQyQ7boi+iP9dZbr+qf65ASJsuI2Oa1sHB96JBr4UIeus+ZL8p1kA2W2o6c8+7WaHu7Ln0TsiLwkRSiw+g+UhVREtcGdvASkRpjox/dJg9yT1Q2sq1ZZi9dhgf5lI/Uifr6ITIHIVxnMq4n65N+5GxeL30ywht5R89jjNANfRT6SmfpR/wOy+kSrnAlJ5tn/ES/KDvGb9StDja3n60X4Rp9rW/t2tZshzZaICEKtZkhQJ3DslHDtgnsDZtncQDMmhgaw83xHG113lwTrsPCU98Y34j7ZmpoOER/01c4wCMw8HsvwjV0jD1qvmM4sLXwxrzP/T3sQlwTx9mwtxYYic61CKfZLgtTLLZh73NLBBKBlYcA2+N+n07oheuEzr7Pvk8dSB1IHUgdmO86kITryptLZskLB4EkXBdOX2dLh4hAEq5DBHOEihKB4z2myLJIN8nh2nTKe1drr40jVhQe4hZRKipM9BRnd9M5GmUi/qSpRbYiOjmkmxsyUVkIPCQWBzLCIJzAjv5HBnv/oDSLsfVDSsW5ceRIQsJIxSv1pEgpaZS7yR91k0k7ByVch1WXyEopSEX7dsOHnLDXBn1BVqlzm+R0m3CN88NpH5jH98h0aVeRi7fffvvyVLdw5BCHHyJWFKcUrU1davZdE0P9i+xHEjY3+iRl5wUXXlgjQNdee+2qjyFTuzwRqghzxECkyqZfIn5FxCIve11LTiSX9LGDEq5k5oSUyle64EWLFtVo1Wakb1NWdRlnyGQEknb+4he/qASb6DwRuM6x67cm8davbtNl5CbdREYgqJrEc1Men5EzoiwtXvAQRUdt/RCZgxCuMxnXTd1of+5HzuY12seeidqXFptuIeXauMT/of/OQeKLam+mnm6PI+NnjTXWqPrQrDcWSSC2mumyox5H/W6cSY3bJL+b5TQ/dyNc6bly2AXHKN/3FmKwv9LSilDXDvU0t2HZqJVhE6S/lQIbcd0rDX60V9ul2zX+pVUeZOtnrPWTUlidw8Iz5JcSnu03tvXlVPaf3sIAbsZKt01bLPwQad+0k6KtY3FIt+t8Nxv2Vh0W07i/RL/rX1G9xgp7l1sikAisPATYsSRc09E+3x3t2b7U8dSB1IHUgYWtA0m4rry5ZJa8cBBIwnXh9HW2dIgIJOE6RDBHqCiOFMSniC9RmyKf7KIn9XmbDOslOqcowgvRg8iQyhKh5v2fdkQcR7l3uSIpkAW9Ns56aQK9nxRZiOiQ+lQ5jv6XFpUjvRl9y2mMFJROVxukCBURxKE81RaOY2XAQupVMovyQZLZox0iEhF8V199dSVvpiq7/ftM6xKVJnUsB7QUtYEP8gj56MjJDod49y0MmuR2myjiaEdMulaZ2q4M0aP6cq+99qrv4exGkiPdETf6DHHHUR/9Dz+7fqMPolbJpV9FlUZq4jZGnYmJ8sKLL9Z20kP6qE/JpC+0U7nkQz4gPKW3tsUiAAQq8gQxHddqX1xPJml1vffR9VIjT3ej+/RBCmURaNqp/OgTsqoLjtdff31NNRqyirg0bnbdddeqv7DzuZnKe1DdRlBIdyxFrnEX8sAtdFl/qEv7kTj0ij2w0RfEnN9hZ5caesmSJdXx6hyEsfcoi8SNcxz1B3IsyqoF/oGYn864juu7HfuRs9t1FpqI8JRW13uLQ99DX0P3jS22gC057LDD6gKPZlQonfF+WhhrO/vT7jv1w8JDPB2h9wh2uktH1Kk+17Nr3sPJRtDjybZuhCvCF2lLZn2nXLuIZzJqA71gY9v906xrpjZqZdgEMiGJvasUxtoYGLLNcKTT+lI/SFnPTuvnQbZ+xho5PJSro6n7Z511VleyfKZ4NuVH3rMN7qXN+yNbE7pkvOt/us0G6HM2odvmvsAGSUXfHO8WfNCxNinfLmM27K06tNmiFmPSPYR9stAHHrklAonAykPAvSIJ14XthE4SIvs/dSB1IHUgdWC+60ASritvLpklLxwEknBdOH2dLR0iAkm4DhHMESuKQ1XUJBIiduSVSLDJnPLtZijHRIyTFjEnEtLE5Zprrin3/fznlZDlHEXUTFYu5yonsPo5iTmDb7755kpWeJefSE1EsLo4smNDIoT8juTgJJrKYRzXO08ZsECgqQc5hrS1awvCCcnjHNGEZJ3ONpO6wsFNBqk7RfjAR6SytJuLFy+u/9//wAPlV7/+dcVJfU1Z24Sr1KMihkQpa7t2cmY7qkP6W3i3y2m2PfoMGYEIR67Bj7Nfv4lcFmWlPP1DF/RPL12IdtID+vjQQw9VmfSFKFHRV6JLlUe2ZjnNa+lBXMtpH9fDjDzkbetSs139fIYLfdAndBMRiRTXJ2T1WT9pt/OastJhegdjbXnwF78o9/7h3Kh7UN1WvnpgbAyJpNUHZEGuIv70D2KUTPqhqR/aQx6/xa4f9HGc50h2BGSc4+g617c354eODDKu2+U0/+9Hzub58Rk+7JA2wZyNoe90ir4aH6Ln9aP+pH+wbLZfWdpPd/weGGg/7Nub9vs++pl9QQZGfWSgi+2+aJcT/9Nri04slInITimLt9pqqzrWyK5Ndp+jDWSIPoyyuh1hO1N7GP09LJug38ik7foNhvSaPus7NgaO3vnpnLjfdGtfr+/6GWsxvtQR/e7o2l7bMPBUdtQdYzvuj+w+e+u+y9bAgEzO0+eu67bFOG6P97ZN7XZtfKeMGE8wWRn2VhuMRWOT3WdDpppLhHx5TAQSgekjwHa4L7EJuScGqQOpA6kDqQOpA6kD81EHknCd/lwxr0wEAoEkXAOJPCYCAyCQhOsAYC3wU8OBi8wIZ7RoxWU9HL6TwaUsjlZEFqc9pzCndi/n8WRlDfKb8tWDpODYt2sLcgnJQq5hbdOtiwyc+Bxh8OGARpbCyf9w64V5m3BtpkIlj3Zy1DsOijW5wvkOP7t+U9Zkjv+p8ETekEkbOd459vWR/phqi2tdpy8dA6Nh9iU54KX92qxPQtZ+iDT95VoPMWQexqZ9yiIPWRAxdKRNoA6jrn7LINNcjOtu8hlDZKFbdIq+0g19sLIInRjz+kR9QYoNootkbROuUq6KxkWkR5ui7G5t7/e7kJes07GH2jVsmxAywZA+w4NOa7c+HeUtZJ8untG29jhSHgzYGhgMok9R5jCOK8veahN9no05wDBwyDISgfmAAHs1nwnXF377ZFn66F3lpTsuLC9d++3y0mUHv7Kfvai8dNJGf9xP3qK8dPHX/vi785x/x4X1euXMRwd0timJldSB1IHUgdSBhaADSbjOh1lrtmGuEUjCda57IOsfSwSScB3LbkuhE4GuCExGuHa9IL9MBBKBkUJgKsJ1pIRNYRKBRCARSATGEoF5Rbg++2x5zqKNXz1SXnjkzvLCAz8pL932o7LsskNL5+SNS+cfPlw6B7z+lX3nvymdjf/JH/ct/7x09v0ff/zdec4/eeN6vXKUp1zlq+c59WVkcGKQOpA6kDqQOpA6MPI6kITrWE5TU+gRQyAJ1xHrkBRnPBBIwnU8+imlTAT6QSAJ135QynMSgdFFIAnX0e2blCwRSAQSgfmCwLwiXJ95pjz75BNl6W0XlM75u5dl3/1c6XztdaWz7V+Vzlb/qnS2+Jels/mfvbJv+s/+SLYiXjf5p6Wz2Z/+8XfnOd91rv/a614p7/zda/nqee6ZZ0bewZyEcEaupQ6kDqQOpA6kDjxXXx/G551bIpAITB+BJFynj11euYARSMJ1AXd+Nn3eIZCE67zr0mzQAkMgCdcF1uHZ3EQgEUgE5gCBsSdcn322PO81Gw/eUl669sSy9Publ5cP+0jp7Pc/S2e3/1w62/ybFYnVZlTrIJ+Vo7z9/mctXz3qU6/6M9o1CY0kNFIHUgdSB1IHRlcHMsJ1DiaZWeW8QyAJ13nXpdmg2UAgCdfZQDnrSARmB4F77723nHLKKWXrrbcuX/jCF8pGX/5yWbRoUbniiitmR4CsJRFIBGaEgHd1Ll68uBx44IF1DBvHxvORRx5Z39U7o8Lz4kQgEUgEc9qj5gAAIABJREFUEoFE4A/vpR/Xd7g+/7tflRcfvbssve2i8vIF+5WJoz5eOtv+5XAI1qnI2G3/stanXvWTgzzpbB9dZ3v2TfZN6kDqQOrAwtWBJFxz2psIzByBJFxnjmGWsAARSMJ1AXZ6NnneIvDiiy+W3/zmN+WRRx4pv/jFL8pDDz1UHnvssYLEyS0RSARGHwFRR8brE088UcewcWw8/+pXvyovv/zy6DcgJUwEEoFEIBEYeQTGOcL1pYduLROXH1I6e/9d6Wzzb0tniz8vnU3+ZHYIV/WoT717/12VgzzpzF+4zvzs++z71IHUgdSB0dWBJFxHfkqaAo4BAkm4jkEnpYijh0ASrqPXJylRIjBdBCYmJsqyZcvKSy+9VJYuXVp3nznWcksEEoHxQMB4Ra42x7D/je/cEoFEIBFIBBKBmSIwjoTr8799oixdcnFZdvZOZeKAN5fOVn8xOyRrr6jXrf6iykEecpEvne6z73R/9rnnytNPP10Xqj366KPLF6n9Xsrn56aW59lnny3OtdDNArdf//rXtbx+rs1zpsY3MUqMxkEH2IHf/e535fHHHy/siM++m67sFsD/8pe/rHbF62L6KSdksMiWPbIAt5/rJjsn7NuTTz5ZF+Eru1/bOFm54/RbEq4znTHm9YlAKUm4phYkAtNAIAnXaYCWlyQCiUAikAgkAolAIpAIJAKJQCIwhgiME+HKYfz84/eXF396fun8cMvS2ff/m1uitU3AkueHW1b5yPn8EJzkM3Vmw4zD/2c/+1m57rrr6pEDf6pyEQRLliwp1157bbnnnnuqY15Z3a7z/f3331/Lv/7668sDDzzQ9TzXIi+89uSWW26pO1mQpN3KRU7I0HPDDTdUWRAFbeLB/0899VQt86abbipXXnVVOe+888qZZ55ZzjjjjHL++eeXq666qtx+++2VuGjX5XrE6n333VduvPHG+uoV17v2oosuqq92IKssI3DsJmd+l0Ri6sBo6wAbxZbcfPPNBenGBnWzJXHO5ZdfXs4999xy1llnFZ9vvfXWen2/BCXbZdEG23HZZZeVc845p5anLN/5rRv5Sia/qc9roC644IJqw0Jmtq4t92S6F/afTVbvlVdeWcvTLmWzmepr28XJyhzn35JwHcNJaoo8cggk4TpyXZICjQMCSbiOQy+ljIlAIpAIJAKJQCKQCCQCiUAikAjMHIFxIVw5jjmFX7j2xLLsyA+Uzg6vKZ3N/nS0CFfy7PCaKt9L//id8sJvf1Oe60FSzpbTGsGJTPQ++NVWW6184xvfqMToVPVfffXVZd999y2f+MQnyqGHHlojoro55aNfTjjhhLL66quXT33qU+UHP/hBT2ISocHnsOmmm5aNN964kqkIz27yIHHPPvvssvbaa5d99tmnkgMIh+a5SNC77rqrHHHEEWXDjTYqH/zgB8t73/ve8u53v7vu73nPe2obtttuu4IMRtq2r//pT39ajj766PL5z3++fOhDHyqucb3jKqusUuU8/fTTK/HcvDY/jzbJlv2T/UMHwkZZhLHhhhuWD3/4w+Woo46qhKffnIPEZFsQkZtvvnn5yEc+stwGsClf+cpXqi2yEKUfvbJAw4KNzTbbrHzsYx9bXpbPvvObc5plkQUJa5EIe+VcNujv//7vy5prrlmOPPLIcvfdd3clapvlND+H/WeTo11N+7bDDjuUCy+8sC5GaV43Xz8n4TrzOWOWkAgk4Zo6kAhMA4EkXKcBWl6SCCQCiUAikAgkAolAIpAIJAKJwBgiMC6E6/O/eri8eM1x5eVj1yydHf/j6JGtEe2KdN3xP5Zlx65RXrr6W4Xcc+m8RkiK7tx9993LW9/61kqIfu9736vRmkE2NOVDPEg1eeKJJ1Ynv2u++tWv1ghWzvvmuT4r/84776yEqHPf/va3l69//es1gqzb+UiGgw8+uHzmM5+pxMd+++1XkLvdorYQxT/84Q/LRz/60bLzzjuvQM6SXbTZpZdeWvbcc89a3rrrrlu23nrrKq867H5DcGy77bbltttuW4GsENkl+tU566+/fiV2ESv7779/vXbvvfcum2yySfn0pz9dNtpoo0rSiJBrk75tTPL/JPpSB0ZHB0TRX3LJJWXRokXlfe97X3njG99YvvnNb65gA52DBN11113reGcvDz/88Epybr/99uVLX/pStSFs1VSkK1sWpCk7h9Q85phj6u6z7xCqIkylQQ9dIcPFF19cdtttt7LWWmsV9bK9FpuwbV/+8per3D//+c+72ssoJ45sJHur7q222qouKNE+dpHf96CDDiqnnnpqjaZdKNH7SbiO4SQ1RR45BJJwHbkuSYHGAYEkXMehl1LGRCARSAQSgUQgEUgEEoFEIBFIBGaOwDgQrs8/9Vh58c5LyrJjVi2dnf9mtKJag2htH3f+myovuckfTvDZPooeFdmJsHz9619f3vSmN1Unfq9IKY53EZ977bVXPdc1PktJ3C0FJvJBVNg222xTo7je9ra3VWICeYFAaLc3CFeRsG95y1tq9CkfhGjWNkE7GeHqXMQD0kAE2sc//vGyyy671Cg0aTK1zy4lMoIZ6fDggw+u8C5GKYSRDyLeRJAhOqQTls7TtVIZI56Rte9///vLBhtsUI4//viaWrQbWd1ua/7/RzIpsUgs5kIHLI6w4IQNQ3SKfu9GuLI/yE3EpnGO+JSGl72SWhhhKeL0uOOOq/axV1tkAXjsscfKIYccUqPlRfKLjvedXapyC0BE0ssc8MvHH6+ZG9iTkIGcn/3sZ+u5bBkbhnQV6e83pG87Ur+bPM5BMGqPa3faaadKPLNtDz/8cM0MwIay090WvHQrc9y/S8J15nPGLCERSMI1dSARmAYCSbhOA7S8JBFIBBKBRCARSAQSgUQgEUgEEoExRGAcCNeld11aOqdvVTo7/R+ls+k/Gw/ClZzkPX2rQv65clSLVvXePtFSr3vd6+qOBECSdovUevTRRytB+cUvfnH5+YhI0aHdoqCQEqJUkQhf+MIXKvEpWhQRiuBst7tJuCJzkR8it0455ZRKSDTPn4xwDaJXWz7wgQ/UqNTFixdXGUW+Ij7siFmkC+K5TSqcdtppZZ111qmErahcqYnhFdc7IkmUq23SjEpJescdd9Sym7Lm5yQUUwdGTwe8f/rkk08uq666ao3uF7H+zne+c4UIV1Gmdy5ZUslWhKvoV+Qne8GGsAnS+SJcRcCLlu3V1+wMghS5yV5ItS4DAELVbuGKBSCi9p3j3LBNFrp87nOfq6RqZAlggx5//PHlNtx1J510Ui2nlwzxvfK+9a1vVTnYf++PZTe1KdrmuJAWjyThOoaT1BR55BBIwnXkuiQFGgcEknAdh15KGROBRCARSAQSgUQgEUgEEoFEIBGYOQKjTLg+//unyksP3lSWnbNL6ez930tniz8fD7I1ol3Ju/d/r/Jrh/aEM3y2jpEqU4SWiFLEg3eVSpcruqmZ0pLjHUEhGlaElXNd439RsoiBptwiXqXYlW5zyy23rNGi0nYiaxGwIssQBs1rgnBFdErv6YjkIF/7Hau9CFcy3/fzn9c0yVJvIikuvuSS8vAjj6xQV7Pe5mck7L333lvfZ4vAICsCGjHbJmWRE3BCuKy33nr1PbjeBYmQaZaZn0ePbMs+Wbh9wpaxPaJTkY2IVmmCLQ7xTtRmSuGnfvObct3115c11lijpg73vlMLT0J/lCX1roUkFl5Icx6/tY/IUVHyW2yxRbWfP/7xj1dY2CLqVBpz78a2WMQ7qpGg6hNV63uyRlSs8rXjFw89VL5+wAF1cYhoV1Gu7brb/19xxRU1al/0v/Z6f3bbHrevme//J+E68zljlpAIJOGaOpAITAOBJFynAVpekggkAolAIpAIJAKJQCKQCCQCicAYIjDShOsTD5bOpQeViQPfsSLRKnp0239bOjv9dens+p+n3nf5P0vnK/+hdLYckLB1vutc30895CFXKwq3yv/jA8sLj99fnnv22Skd5cN0enPmIwg596XT3HHHHStBut7nP1+uv+GGFd5HKpLrmmuuqRFWiAXnvuc976mEhSjZdhrLSLfJoY9oRS4gJpCvq6++eiUQvCe12Z4gXJGXzpHSFzmBaBCNJZI2Iq56Ea5Ig1tuvbWStauttlpNJXzvffetQB4362x/1o6I+pWO+Igjjii33HLLCnI2r4moNXhILUxm6Yib5+TnhUvuZd+PXt/HogqpfS3qsGBCpKujMd8kXMMesEEbb7zxCmRn9K33rUqbjpT9zne+03Psi4hHyIraVx5ilF2Nctg2kadSqrOxUpRL7xuRr6JiRb5ed911Kyxwcd2xxx5bI2MtEEHqRpnNoywEbKx06N5BazGLMoOkJY/d4haLRtqLaJplzcfPSbiO4SQ1RR45BJJwHbkuSYHGAYEkXMehl1LGRCARSAQSgUQgEUgEEoFEIBFIBGaOwKgSrjXy8v6bystffV3pbPZnKxKuW/1F6XzjDaVzwmfKxFnbTb2ftmnpHPXh0tnt/1qxnIhE7XV0/lEfLhOnbTp1HWdtV+WpcpGvWeZmf1aW7fu/ytKfXVueb0V8rmyndqQI3mijjSrBKaJKpJf0mCK57r7nnuWOe6kvkQkc9M4R9ek80afd3snKaf+Nb3yjno/YUBfigHMfqXHYYYcV7yBstrFJuCIDEANIh09/+tOV6P3+979fU14iGHoRrqLIpMdEaHg/4Xe/+93SJnabdbY/I0WkMJYeWBRvOwqtfb6oV8QEohUBvcMOO5RLL527NNFt+fL/0SP8sk/mtk9ijItutdjEe5mRmGySFORNwhUhioRkTywECRK02YfsjXdEe9/zUUcdtYJNa54XC1xEqa6yyirlnHPOeVVqdanLZRlQF7vJJlpocvTRR9d3u+67777V9iGNm2Wzjd7hOlmUrWh8dhvJ/K53vau+h/sNb3hDTaPMJseuHHaTzW/WMd8/J+E68zljlpAIJOGaOpAITAOBJFynAVpekggkAolAIpAIJAKJQCKQCCQCicAYIjCqhOsLD91WXrrsm2XZzn+7InmJyNzur0rn+E+Wzo+/Xjo3fr9MXLRvmThv1977hfuWiX88sUx8f+PS2f21pbP5v3h1mU2C1O+7v7aeX69z/WTlX7RvlaPKQy7yNcvzeee/LcsuOai8+OCts+rgRkR++9vfruSiNMEIzmOOOaasvfbaZc899yzSToaTHanqHYXOO+6442oU1Cc/+ckagfqjH/2ovkswznUUOSuSCwGAwEQQIC+UL3pVpOv555+/vHzXNAlXpIP3oSJuEQ+ix3bdddcafaqcXoSryKwzzjijksGiY9WBhG3KNtlnqTWRGwgP7fvJTTdV2Se7BumqXQgX5DUiZbLz87e5JdwS/4WLvyhPBCuyVTp070xlBy3+6Ea4iphHeLJj7IEIU3YyIvqNfel+lYes5TPtpV8WZiD1RMNLXfzVr3612jMyKUddZGN7pCgmT0SkHnjggTWC3vtbySudebMeaYbJiCy1WKb5W3xGNJOdjOqQEp5dFZ2r3NhF+np/7CALVaKOcT4m4TqGk9QUeeQQSMJ15LokBRoHBJJwHYdeShkTgUQgEUgEEoFEIBFIBBKBRCARmDkCI0e4Srn79NNl6fU/KBNHrVI62/zlq8nLr/yHMnHyl0vnmmNL56ZTy8Spm5WJE9bpvZ+6eZm46ewysfjY0jlp/dLZ/t+/uswmQbrd/1aWnbBu6Vx5zCvXuX7S8jercpCnyiUNcbM8n7f5y9oe7dK+2UotHOSiaE7vVhWBKj3mdtttVx3+J510Uo3eRHAiWUWaIilEfS5ZsqS+HxWpKU0mZz5nO+LA+XwHUvrusccelVQIR7woWkQs8kK0WPPdqE3CFeEg2ktU2OLFi+u7C70PFinge7t6vWeVTIgEhAa5TjjhhEp+Ioi9E5E8UX8cRcl6z+wDDzxQI7mQC4iPBx98sBx00EGVuEA833HnnX2lI1anKDjvjJU6OerJ48Il97LvZ7fvLepgh6TllQY8dgs3jHOEpoUaFmSI8hSBz46wA70IV33oWu93NbbZBLbtwgsvrKQk+yLtOLLTggupz3v1O/ksCEGkRsQsIhVhi+yzwEVkKRJUdL5FHFIKS+UushVJ63zv3mZnm/WIXGXH2VVlNH+Lz9op0wB8LKgR5cp+s/Petx273y1SgVdcuxCOSbjOfM6YJSQCSbimDiQC00AgCddpgJaXJAKJQCKQCCQCiUAikAgkAolAIjCGCIwc4frM0+XZJ54oS0/b4ZVI1E3+6avJyz8QrhMX7FEmfrhF6Sz629LZ4s977wjQw99fJq79din3XlM6e/w/ry6zQZAu2+2/lqW3X1JevvLoel19j+tk5S/62ypHlQcR3I1w1Y7N/0Vtl/Y998yK0Usry9mN4JQ+k6N+8803L3fffXeNKhX1Kl0wkgGBKcJr7733rmkwa6rhu++u5KxoTpGqHPYc+eREWnLYI1qRoZz/SI1og4jVAw44oKavlF4YyYsI8Hs3whUxinQQiaY+ZARSGMHajXBVN9LjQx/6UI0kE6nV7V2EyAREinc37rXXXrVMKTd9h9T1HkXkyp1LliyXPdrQ7RhEiWuU2e2c/G52CbjEe2HhbdGE9y/vtttuxbtMY0cuSrnLRl1yySU1Ut5vokJFirIxkxGu7Ae7xU68733vq0Sl1OprrrlmTZmOuHzHO95RI/fVM5neIUqlICajiNi3v/3tlUhl19jLd77zneWNb3xjfZd2yCylMfurbotByNOLcLXIpdd7ZLXTdb/7/e/LIYceWlOgxwKa3/7udyV2vz8zy+8Tnwyz2fotCdcxnKSmyCOHQBKuI9clKdA4IJCE6zj0UsqYCCQCiUAikAgkAolAIpAIJAKJwMwRGDXC9fnfPF6W3npuefnoNXqTokG4SvPbi+BsEKidzf60dHb830vnW58snUsPLC9fdGB5+fjPvpJeeIt/8QpBus9/Kx37MauXZeftXZZde2JZ9t0NXrnO9c3y2p8HkEe7tE87Z8PJjFzcf//9a3Tr1ltvXe65554aPXXV4sU1dbBUkyeeeGKNbvW7NL8ITBGjyFnvPxQhhaCN9JMizBAZfvOeQkSkCK3bb7+97t5vevjhh1fCFcnbTEfcjXCFA0J2yV131eguEVzICgSsSNJ2hKs2IDx9T2YEi4iwNp7K1AbvXhXtpjzksqhffg/RbOoSJddO39kuy/9IXnUihUXxdjsnv1tYBGD29+z2t7F72WWX1bS/xmHs3q/KRhnfokal3UXCsj333ntv3aVMt8BEFGksBIkoT+OfXUN8Ksd5FpTYfRZ57/2n3jvN9k3V7+ycskT4s7/kUxa7ZgELApdtPPfcc2ukqcUlonHf//7316Oo/7ZNUq+oWCnfe6UURjgjFQ86+OCKgZTCIm3Z6j323LPu6vnByScvX0AzVVvm0+9JuM58zpglJAJJuKYOJALTQCAJ12mAlpckAolAIpAIJAKJQCKQCCQCiUAiMIYIjBzh+sT9ZZl3oh7wpt4k5wAE5wpE6c5/XZYdtUp5CaF79bdeSS980LtK5+hPlM6pm7yyX3FI6fxEmuJNS2ff/7e3DE3SdRB5DnhTbd/zT9w/pdN+GI5uEZ0c/dIJe6+gdJvPPvdcJSC8q1DqX4Qqh/zGG29cz3WNuhGbyAHEgHeeIjtEUEmZiYRAViIhkBdSbnovoN37WL2L9b3vfW89h4P/gQcfrGX2IlzVp+zzL7igbLvttjW1MXJCeepophQWDSsC9uMf/3iN3EW+RvRtE7NK4i5ZUokX0bAIU9GxzkVYIFFWXXXVmuazG2EbZYkYQ0BrF0JEGmMpl+P3PM4u6ZZ4L1y8EZEiVY1lkfuxIzaRq6JUEa3vec976jg99NBDa/px6cDZIXZOhCm7xwZIsRup0ukVm2FhiTpEqSJpHUWfsjdsk+/60UER9uydOpTBZnjvNZnDpl133XU1mtV7Xflife+9r2ys9MTNeshr4Qi7JWVy87f4bIEN28imWwwjKleErWwGrrXDwCIUqdXjuoVyTMJ1DCepKfLIIZCE68h1SQo0Dggk4ToOvZQyJgKJQCKQCCQCiUAikAgkAolAIjBzBEaOcH30Z2XZyRuWzp7/pTfZOQjB2SRGN/mT0tnpb0rnh1uWzg3fK8vuu6Ysu+eqsuzeq8uy+/6x7p0bTnolTfHOf1s6m/3z3jI0yx1Enj3/S23f84/+bFac3QjWRYsWVWISEcGRz7mOdJTOkvNdtBUSArmKEEBqOEdkmHe9OgdJgDwQdYW0FGnFmf+GN7yhvPWtb61OfY59+9ve9rb63etf//p6DoJA9CqidzLCVZ0IA9GjUnmutdZaVW71NAlXKY0RK1JrIn0RKd3Ig16Eq6g2pIT2ShvaToncJh+aKZRFx3nXooje9nn5/8IlArPvZ6fvLcpAZHovtLS7sfufTRP9ihRle0R3skfsh51devOb31x/c4zUvHfeeefysRwpedWB8LQQQwS8xR8WbYjcR6D2298Wa7CZyrKTT1mIVamDkb1+l5JdpgHviBUNqw5tatbjHdtIVPZYZGzzt/jMVrGx7KN3wbKh2vm1r32tvifbu7KRvN5569y4bqEck3Cd+ZwxS0gEknBNHUgEpoFAEq7TAC0vSQQSgUQgEUgEEoFEIBFIBBKBRGAMERglwvWF3z5ZXlpyaVl24NtLZ5t/05vs/APB2bnqyNL5x+NL5zvrlIl/+OgKe+fgd5XO1v/61WVs8S9LZ6//VjrffG/pHL36q3ff+915TVLVZ+Ud/K4V6lGv+qscVx05dYrjbf5NbZ92au/KdnQjTXfYYYca4er9hEG4craLqkLCIkztiESOf0QluZC1omJFg4loRYaKcj3//PPre1bXW2+96sgXbeadglJxiiTz+aijjqrEgfekIk9/fOmllVyYinAll9TE5JI60zsQ3/SmN61AuCIxvBdWuxAKCF0EaDtKtRfh6nuphr3HVYrgrbbaqpx33nmVyEG4NPvE/2TWxvXXX79GxHqvLGya5+Xn2SHcEufEuZcOIDSNS5Gk7BB7xBbFZ+N9k002qYtLpCK24EQkazPCtVm28tgJi01kCPjCF75QLr/iip7nN69tfw6bIxOAdMeyBpx11lmVhGVjyEDu1VdfvUannnPOOcsXviBkkckIWoSsCNheCz7YRnVZNKMMC2YsKvFObW2RHcBvTz755KveEduWeT7+n4TrGE5SU+SRQyAJ15HrkhRoHBBIwnUceillTAQSgUQgEUgEEoFEIBFIBBKBRGDmCIwS4br00btKZ/ExpbPoP72a7GySn9v9uzJxwmdL58rDSufWM8vExfuVCe9zjf3CvcrE2V8pnf1fVzrb/tXkZTXLneyzcvZ/XS13QvlRl+PF+1U5yFPl2u7fTV6n9i0+pmjvynZqI1y9p1VEqtS/QbhyzIsOE90ZqSYREEiGIB2lFpYaGKEpKsv/Iq9EeXHiS1V8y623Vge+lLt2ZToiKREIos1Ehh177LE1MnYqwhUeIlARoN7PGhFpzQhX5yAgvJN1ww03rLIcdthh5corr6ykMEKBDI4/+clPKvHbTCmsfdqJOEWkSCuMxBAVpo3qd706ENCiYaVbRu5K1QmDhRgdtrJ1NctPMnWmOsCuGdthh5o2CdmGPLWIQ1Q8+xD2LmyCRRsWlbCb3qsqXbmFJewnwlNqdJH6zlcXe3HjjTdWMrO54APpyY4gOKVmZ1tEsIqqZ0cs4LCwJNorotb/iGDELnLY/8ogj/diS2UurbHUwsjTuLbX8bbbbqvvs7WoxOIU0bWu0272C+mq/IVEvibhOvM5Y5aQCCThmjqQCEwDgSRcpwFaXpIIJAKJQCKQCCQCiUAikAgkAonAGCIwUoTrkh+XidM2K52vvGZywnLrf1U633x76Zz8pTJxwZ5l4rzdViRALz+4lGuOqd91Dnzb5GVNRrI2fzvwbbW8Wu7lB69Yn/ov2LPKU+UiX/Pa9uevvKa2c+mSlf8eUM5+JCHCQFpJUarhoEcacMpLIyyNr1TB8ZsjclZUrGu33377SkJEKl5OfO91/d3vf1+eefbZSkAoL3ZEBnJ1//33L+9+97sr8XrxxRfX77w/EIkhYhSh2azTZ0QG8kKUbLcIV+coXzQb4sS7Yt/3vvdVYvmUU06p0V/agrDQLu1vEq5Rn7Sa3v2IPPa7VJ1IZ05513rvondAIkCkXRbpe+qpp1YiVjujnDwmUZg6MFo6EHaoeRTNajyzKYhXpCNbo+8QnohNCzSk60WIWvCB4JSSV3peGQEiza/rkLoiaNkHkauI19ADKc6vvfbaunDEe6iVpV5kq4Uv3VL6ss3smch+WQEsKGGL2CH2V/TruuuuW6NyEbpRV68jWRG9n/vc52o72C9piUXHIpSlSva7Y7SrV1nz5fskXMdwkpoijxwCSbiOXJekQOOAQBKu49BLKWMikAgkAolAIpAIJAKJQCKQCCQCM0dgpAjXn5xcOkd/rHS2/beTE5ab/Wnp7Pi/l86e/7V09vtfr9onjv54mThzmzJx2UFl4siPTF5Wmwzt8b9yannKPfrjr6qzykEecpGvRzn1e+07+mNl6U9OntJpPlNHt9S7okCRpoccckglPJtlIjYRlyK1mhFazkEASCXsWpFZ3nWIYPDeVFGviFrRXs3y4jOiA6EhnafzEQiiaZG4UxGurpVGE9Egwhah2o5wRXggCZAaCA2RqiJ1ybrZZptVggPJERGsyIqTTjppBYJXe5Eoom9FAa+99tqVPInrRbUiK+y77757OeOMM2qEWD9kR+CQx+76kbgkLrOtAwhXkfBNwpWtIQdbICLf7yJJd9ppp5pOXRS/KFdErHOCoGWfRIqyqUhZR+dEm0Sk7r333rUMZKkIU0QrElXkbLeoUgQuAhTpKu0w28UWWQjCfrFRolutPT0EAAAgAElEQVRFzYYcUV+3o3OQyK6RGv7Tn/50XeiiPDJJpS51O7somr9bGfPtuyRcZz5nzBISgSRcUwcSgWkgkITrNEDLSxKBRCARSAQSgUQgEUgEEoFEIBEYQwRGinC95rjSOegtpTNVhOhkZKbf9nht6Xz7k6VcdXiZOGb1ycnPqcr6w+/KUZ5ya/l9XteVeNW+g95Sll5z3Ep3ciNNRbZ6hx+CFEnQrxOdE56z3rUIBdGyp59+eiUkRLc2I7p6lbl48eJ6vdTC3ln4yCOPlNNOO61GvrYjbttlIGdF1CILRJwtWbJk+ftl41ykLlLZ+xqlPfaORpGzImjtos8QDMgPKTVF3ca1jiJlo11IVee6JtKIIppF6SJ/29c2y8nPSSCmDoy2DrATFk0gVKUTj3TC+g2ZKgJfunSLPES0WiyChGUzg5iNPhYRGwtSRMcfc8wxNSo+fg/CFWHLflqocvXVV09qQ9RBpiuuuKLa7LBFiFfkKFusTudEPVMdnesatp99s4gk7KPFKWymcpNwHcPJW4qcCMwRAkm4zhHwWe14I5CE63j3X0qfCCQCiUAikAgkAolAIpAIJAKJQL8IJOH6T/oiZMeVcBXlJHLKLjKzTRxM5rB3rmtcK5pUWf73XkREpyivya73G2LC9a6J+qNM308WqeU3hEGzvrb8/nceeUSNiegStSpSzC51J6JUXWTpVp/vyOR6hLBrRKEhaESTTXbtVO3P30ebhMv+WTj9E+M8bFGz79kRtoad87sjm+K7ts1xnd+kHUdiSq8u1bhMAVGm69iN2J3fy/7ENXF0HltkwYmsAuzRY489Vm1UN/sV1/U6RruRysqURj7sG3sXdrnX9fPp+4xw7XdmmOclAr0RSMK1Nzb5SyLQE4EkXHtCkz8kAolAIpAIJAKJQCKQCCQCiUAiMK8QGCnC9cL9S2fH10ydkneq6NJRj3CtKZFfU5ZeuP9yB/18cmrPVVsQI0hgZMXjjz9e9yBL+5EprneN65Ek/ZDK/ZSd5ywcYi/7ev73Nftw3nnn1dS8Uo5LbY6oHVbfNwlg9mg6RGtbliiTnAvVviXhOq+mr9mYOUIgCdc5Aj6rHW8EknAd7/5L6ROBRCARSAQSgUQgEUgEEoFEIBHoF4GRIlzP3LmvaNOuaXqbJOyoE65/kHXpmTsPzUHfdq7n//Of9Mk+zj5OHZgbHZBm+Oyzz67vuJauXORo9sXc9MUguCfh2u/MMM9LBHojkIRrb2zyl0SgJwJJuPaEJn9IBBKBRCARSAQSgUQgEUgEEoFEYF4hkITrHKQUTsI1yYnnRp+cGITIyHOzPxeSDoh+l5r3qquuqu9mHWZ060LCcbbbmoTrvJq+ZmPmCIEkXOcI+Kx2vBFIwnW8+y+lTwQSgUQgEUgEEoFEIBFIBBKBRKBfBJJwTcJ1tp3eWV+Sc6kDqQPjrANSjUvL6x3P3oOaqcfHQ5+TcO13ZpjnJQK9EUjCtTc2+Usi0BOBJFx7QpM/JAKJQCKQCCQCiUAikAgkAolAIjCvEBgpwvW8fUpnu78snU3/2cxSC496SmHt2+4vy9Lz9slIz4z0TB1IHUgdSB1IHZgFHUjCdV5NX7Mxc4RAEq5zBHxWO94IJOE63v2X0icCiUAikAgkAolAIpAIJAKJQCLQLwIjRbhefWzpHPjG0tnqL+Y34ap9B76xLL362HSyz4KTfZwj6VL28Yicy37KfkodGH0dSMK135lhnpcI9EYgCdfe2OQviUBPBJJw7QlN/pAIJAKJQCKQCCQCiUAikAgkAonAvEJgpAjXa44rnYPeUjpb/6v5Tbhq30FvKUuvOS4J1yRcUwdSB1IHUgdSB2ZBB5JwnVfT12zMHCGQhOscAZ/VjjcCSbiOd/+l9IlAIpAIJAKJQCKQCCQCiUAikAj0i0ASrnPwDtckXJNcmAVyISPuRj/iLvso+yh1YPZ0IAnXfmeGeV4i0BuBJFx7Y5O/JAI9EUjCtSc0+cOYIzAxMTHmLUjxE4FEYKYIpB2YKYJ5fSKQCCQCicB8QyAJ1yRc0+E/ew7/xDqxTh1IHUgdmBsdSMJ1vs1gsz1zgUASrnOBetY59ggk4Tr2XVgbwHHy7LPPll//+td199l3C21Drlx99dXl8MMPLxdffHF56KGHKg7wuPHGG8sPf/jDcvPNN5df/epX5cUXXyz33ntv/c44ePDBB+t3U2GmjmeeeaaW87Of/az89re/LcuWLZvqspH6nbzkJj88nn766XmtL0uXLi2/+MUvyplnnln09f33319eeOGF2m8LBYfnn3++PPbYY3Uc0PWXX3650OUnn3yyXHvtteXQQw8tl1xySbUjU9kO1xk/V1xxRTniiCPq8dFHHx0ZHe9mB0ZGuDkQJO4P11xzTfne975Xx70xPwrbQrNFc4E5O3/uueeWyy+/vN7n5kKGQet0j77rrrvq7vMwNjbr4YcfLieffHLF4oknnqh2cBhlZxmJwLgh4L5gHjQKDuClt5xRJo5fq3S2+6v5nVJ4u7+q7dTeUcA9ZZgb53/inrinDqQOpA7Mng4k4TpuM9SUdxQRSMJ1FHslZRp5BJJwHfkumlRAxB8iCZmIYEQo2S+66KJy/fXX19+cs1A2RMvxxx9fVl111XLwwQeXW265pbz00kvl8ccfL9/+9rfLZpttVvF54IEHKmm6ePHisuOOO5a11lqr/OQnP6lk01RYIe8QVkjd73//++WnP/1pQWb1u5ER2cXZ+/Of/7wS5Jxes7mp78477yw/+MEPajvIMdsyzGZ7PdQYI7vuumv55Cc/Wa677rpKMi8kHJCtCNKDDjqoXHjhhbX9yC6LDk488cSyyiqrlEMOOaT85je/mZKE4KhlV9w/VltttXLMMcdUfZrNPp2srm52YLLz5/Nv+ur3v/99ueGGG2r/7rDDDnUsWGiwsje2l965Rzn6v70tpDHYbvsg/7vHWBxx991312M/18L7kUceqXZ+0aJFlWxHYo7Dduutt5YTTjih3rfdx2eysQdsnYU2Z511Vtl6661r2RaJdNPJmdQ1W9dORx9mS7asZzwQGCnC9d5rSudHu5TOjn89vwlX7fvRLmXpvdck4ZqpdVMHUgdSB1IHUgdmQQeScB2PeWlKOdoIJOE62v2T0o0oAkm4jmjH9CkW5ykicZ111inve9/7ylvf+ta6v/Od76zE0nHHHVcjRPosbuxP41g9+uijy/vf//5ywAEH1OhNUS0Ixa9+9auVVBLligAQ4XXZZZeVbbbZpqy++uqVhBAJO9WGvBAptuaaa5aNNtqoRss89dRTU122/HeOX2VccMEF5cADD6yRNrMdHYhsQcxvuummZY011qgyDNKG5Y0Zkw/IQZNtZBOCUBT07373uxrlu1BwQFogWz/84Q+Xr33ta3XRgMUDot++9a1vlQ996EN1kUI/hCsdNn4QtK476qijRo5wbduBMVHVoYvJ/iHpdtppp7LJJpvUvhflpw9X9kaX2Ntjjz22Hv3f3haaLWq3v9//9ZmFEnvssUc99nMdm25R0Oabb17WW2+9avdmg2jvR7apzmGXP/e5z5VPf/rT5bTTTpvq9El/Ryy5t59yyillgw02KFtttVU5//zzK9lqzjCO23T0YRzbmTKvPARGinB98sGy7MZTSmfX185vwnXX19Z2Ln3ywXSyz4KTPSPIZi+CLLFOrFMHUgdGVQeScF15c8kseeEgkITrwunrbOkQEUjCdYhgznJRHIUiWbfddtvqQNx///3Ld77znbpzrovkW3fddavDlZN1NhzsswzBq6qDCfIH4fr1r3+93HTTTdXRKmUqTJCkQbZNl3BFUonWOuOMM2pUsQhBpEa/m+hWkUqiAtdff/1y+umnFxG3s7mRV7TPj3/841o/5+0gbZhNWYdRVxCuX/nKV8onPvGJ5TqwkHCQllP6aKSDCF+YcLg2CVeE7KCE6wc/+MGRJFzbdmAYejSOZbD9ovd32223uhjltttuq47e2SCafvnLX1aCl+098sgju0ZmLqQxOBP9kZHAPWPttdcu3/3ud6csSv+6T8n0YP/Rj35U9If71zhs99xzTznvvPPKOeecU23UTGQWxWpRk3TaO++8c503uefNxhiYidyTXTuoPkxWVv62MBEYJcL1+d//piy979qy7B8+Wjo7vGb6pOsery2db3+ylKsOLxPHrD79cjb+4/tdlaM85XaU3/htoM87vKa2Tzu1d7Yc0+YAsvzYfZ6qXq+mce9wrnniVOfPt9+12XwZXo5TYeB3i5s81012vkU/sHUvcvQMOtfYkckCYPLPRn9rt+dxmaEmw2quccn6kzhMHZhfOpCE68Kc52arh4tAEq7DxTNLWyAIJOE6vh3NWShCc9999y0nnXRSjdD0wGfnqETEvvvd7y777LNPue++++Y1oRa9CJM20RJRVvD48pe/XKO9OGCnS7iqC2nqAdWDNqfVIJu6OTMQwh/5yEeq81z/zPZG7nAUaM983rTTZLtNuGrzQsHB2EC20NtmJHcSrvNZ80uN5F6yZEmNxEe8DmqvZoIOUsuYkwlAxgEOzG7bQhmD3dre73cWD7lnWEwkenuqzXjn0JQ2Xipx436c7Dxb5R7NGTzTxUBxz/UOWwucOH3hM87boPowzm1N2VcOAuyulO6j4lh+/pf3lGVnbFU6+/yP6ZOao0y47vM/avu0c2Vjbs7LziG2PCeeffbZdfHKpZdeWheiei2Ke0LIwc5akOPVA7LvsJOOFulJSz8IOWh+6bnrjjvuqNmAlDvI9SHTbB7JTEaLXy1I9AwNM5kQLNI1hzJ/abbDNQ899FB99pZ9wuIg18HQ937XBkSm/6+7/vpaXmDrlTaTEY+uN4eSXt8rgiySHRYmMvzI/KRcsluQRfZLLrmkXHXVVfV1PLCgF8OqU3vo3RFHHFH1S/3kGFb5Wc78IsiyP7M/h6kDSbiunHlklrqwEEjCdWH1d7Z2SAgk4TokIOeoGA8rVst6n5cIVk5Eu5S5Ujl+7GMfK9tvv319YPQAPt83bW8Trh6Spe7dbrvtarSVh3+bB+fppBQODAPr+L/fYzh/55pwJe9029BvW0flvMkI14WEQ7e2JuE6Klq6cuQwxjnW2Z3ZznLQL+HaTS9XDhrjW+p0CDZ9H/3u87htw7w/KQvhDI9xxKLdd9PRh3YZ+f/CRmDUCNcXpBW+/ODSOegd85NwPegdtX3aOUxHcreyPBsiCS3IlZb9ve99b339g8xHUqp7l7XsPHHtE088URclbrzxxvW1Exbrvuc976kZASxUsZA3zp3qqG5knWecT33qU7Vci3+mum4ufw+CGhlqYa5Xb1jctMoqq9RX9nzzm9+s5CQSm5zIQ8+QSEp4WjwLL0f/+97vQTIibjfccMNabvSFlPkWRCNdEdTN9kf5yFBZGb70pS/V1PrNc2bymd/AYiz9Ha8icvQ6oo9//OM1I5QsTp6XZ1JP81rkrQwrX/jCF2q7b7zxxroooHlOfk6SLXUgdWBl6EASrgt7vputHw4CSbgOB8csZYEhkITreHc456EV6hwnzc1DoXSxq666atl6662LVc0e/nptrvdAjKQ97LDDivTEHgQRldIXekjyQBgbh6VVu1Ian3jiiXXFqggm74Z0zfHHH19XyYrkJGNzQ4BaAewdbVa6qkd90v15ADPRmmwjK4LZql/vp5MuUd2HH354OfXUU+s7Wdspha3itXLXSuUgnpuEq/ffkkNZnATeTenduNoHl5cb7ztsYuVhuJlSWF94XyLsTzjhhIqHd8ceeuihdbW41b3wiAjXd73rXfX9eur0Hk27B3WOEmXZtNVKcaut4aWt+sjD8u23375Cvzg/ZCC7NmiLa+yuh7GIIQ6Riy++uD7Ee/hupppUJ9LeqmfvX9SnZOR08P/JJ59cdUI5dMERueJde3TN52Z55NJfrrvyyivr77Vxf/gT/cnZQV51aaP0t/CNPmte0+2zOtVNBlFg3/jGN6rMgZsU2+2Uwt1w0CZliTyGEX2Ggb6Ege9Ct+mRPie7lJ8hv/OR//R8yV131fK6OfoH7V+kAeeY1fH6V9uifxx9R/84yJoRbfRYtIIxYwW/eulyk3DdbLPNqt5GmVIMG9/Gq/EehJ2jdmtrr5TCoeecddEX5KPjdIDOzWQb1A406xpE34z93/z2txUD9pGdoQfGkxTuxiYH41RbU0/gG3aGjneze3RFuXRZBoPQYfWyJ+yyB0i60OznkGMQ/NXFGaZf6EfUxZ43bRcnoDrJY2xx5pJH/3IoisBo6ngQrhy+0qcbO/qfjmq3tKhT2SL4x/3MdaHrxhr7637StDXqn+69iZ1hDyzEUZf229ki47t5Dwycux3ptigR+kFeOMGL/tAX+qcsNlE9MIz7IJtx7rnnvir9b5Ng4xCO+4Wj+x57zfZrP0w5cX3fvD+yzzCnG81+0oaK81NPVR3Qv007Jh2079p2QBmw1yZlGxvaok56pH1hZwIn45a95PAnO50InJtzALZXhFU7pfCgfRTEg3uPfoxxx5kcfRGyxXEQ++CauOdOdt+PsnsdjWE2WxnHHXdclTPsORsgGi3srzL61Yde9eX3iYCxSHdXhnNzWmX+9tflhbuvKy8dv968JFy1S/ue++0rpN20MOrzvafmG+7HbIk5u3uBZwj3F68X2H333es8NmRwv2IbZQIy7zvl1FOrPV+0aFHZZZdd6v3EfTXOn+zI5qrbPCnm26NOuJrbkNu935zH/c49Am777bdfxcz9w31W281J3A9hJYMHjD2TmQv53/d+d5550DXXXFN/c7/3TKBs5W655ZZ1LuSZLzAVDet890cLps2fPvOZz9Ty45yZHkUtk2WbbbYpX/ziF5c/15lXuo8jeekCOd2vZ1qf62GMwIUxbMyT6Okwys4ykqRLHUgdmEwHknDNOW8iMHMEknCdOYZZwgJEIAnX+dnpHmoQd1bnSuno4W0y0orjxUMhxzBnLuf4Zz/72fqQZ1WuB03pKMNRy/GHPPTgbrXqeuutV3crdu2xgpWzlBPR+fZ4oOWU9UC3ySabLL92zz33rASfc3ptHLyIAYSRh0KyrrPOOvVdteT0gGgFd5Nw1TZt57BsplX0oBcRrm9/+9vL5z//+frg6Uh+K4p33HHH6tR/+JFHlovEMcoZ7EGZkxxJoSxOWk4GD7F77713fZDdYIMNavu0k6MDcR1ECOeGFcXkJbvy7NoVxDAsXGOc6kflkc+OHNMv+tZ54YzlFOHM5lCJtuhPbXINJ7YHX+/RQXRvscUW1ZkSjnFHRK4Hb1HBHsajfx2VCRuESZBw8L3lllsqeYxYQOyZ+DY3TgY4kNnvsSmDY973+o+ciFH6BxdOB/JoX5skiDIcOQ45QzhI6CVZlQMzDhAYWLUeDiCY9cKhOtDvuaecfMop1dlk0QJZtF15nFh0ALHBaYD42XzzzWt95HdenKtPOWM4yOHUbMN0+lf/IFM4heh+9K36tFffcJDpZ2M6NrqJFNEORFD0XZNwXW211Wo7wgYoT//rU2MFSRRjmc73IlyRMHDR58aCMshJXv2yxx571MUMzfEYcvZznI4diHIH1bfHn3iijkfkhzG46aab1rZozw477FCJNTau18b+GAv6ny7TJToSY4l+wDecc1EOnOkz/PRp6LOj6/WR8WtRhH6ms7ENir+6OPk4AOkHG06f1GXM0t+IwqBDbEvYthhjHIP6u0n0kwtm9ErUhGgK7TXO99prr7pooNcY1Bb9TC66TKdjHIdess/qNBbDPjgOem9Sl35CRnK0ko1dhLOd3LC2yGKyjW2n9whTZegjsrJl8GTzLUAwdpRlEZA2qAPmMT7YXQR2c/w2CTZ4wjF29yHkIfsCT/dqhLTf9RMZ7ORhu+66664V9EXbYaZOY1Ofk4nMsdN3+suOsHv6Rl233HprdSQbF6ETrlGXe5n7jHu2OlwDI3MT9tJ55IojzMjALiIA/G+egIQctI9i3BlX7p+BBZ3mwPa/ezJnsnbENqh96Pe+H+V3O8IF/vTG2KJvMKEPMEV6sL+RnUMZ/ehDs13d6s3vFjYCxshIEa7s169/XZaet1/p7PKfSmfzPxuceJWO+OQvlYnrTygTp2xaOnv83zPfT92ydG74fumcsPb03uGqHbv8p9ou7XtuFt6LauzHwjz3BnbNdxZ3mWuzLRaFumf4zWc2xwIYz1fmekhA9yz3LzY7yMbJnNp+Y7+7Ea6+t4DSAliLSOyeX8zvyeq+SB4kpXkpB7nnK/dMu3uJd3v73Xnmj+ym+536mnJpE9vuXucc96Dm790+K1ObLWZ0H3cNm2uO4T7tvkguOCIszaN97x31riOXeZL/fe9355kTaTc5LehyPSzMpdwHLThSZ8ikLIuzPBO7r7pn6QOEbpwz06O5hfu5+6t64AozC9g8c9IDc5J4xu2n70Imczb3J33rdQZ292H6o888K8IRCQ9zuuYaz4Guca9z/3eO3+AVZecxSbXUgdSB6ehAEq4Le76brR8OAkm4DgfHLGWBIZCE6/zscA/YnJ2iz5Co4SSdrLUefjyAcUJ6sEO4Ia4Qgn//939fo56CcOE05Zxea621KoHFgS4qyupeD4+cqMgtD/VBvpkgeaDiUBRRyuEpcsYKWg/7CDwP1x7Aem3q9WCIOPzoRz9aHfkcxBwIomqQBdrcJFyVxaEZe5Tt4T4IV5GmHOyID45qRw5ncnJCIDVii7bDxTXhIPYAqy0IvbXXXrs+qIqqsYsStLqc7K6PCFfpmzimtQGhY/cQ7oGXIzecqh/60Idqmc7TP44ewMkNT7jC18ZBYGU5GdZYY40acYQwEaVp97Cr7RwY+s05HAGuR9RwTpBD2ivpsTgEYKsMD99wITeM1KU9HsaRxKuvvnp1NJjYtvsRBrAhr4fq2DiAED36DdbIeHoBW/hLbUavPHRzEPbaOEgQ/MgIuoekssocKbjrrrvWuhHrTcK1Fw7GAj3QVosWOJ1EbOkbuoYAighXTh0kBqzofegQzJBQ+s5vsPbOIoRQbNPp35AZKQMfDhNjT9+G3hqvbb3lvAg5yWYsWzzge+OenMrTBu1lP/SLPtU3SFOOMXqpDeToRbjCD0lCt1xPVn2IQLFSn/5wSMXCgsCj3+N07YDyB9W3qxYvrhjrQ3YHzsa5hRXGBEzof68NOaXf6bV+YTORh/Bgm9lI33PScbrFFnYmbKxIBHjra+ObM4yeS9nHPtH/2AbFv1mXNPTGPDujrdopWp6jkAPSZ5GInIkWNxgPxip7Qcf1O92wBeGqDdqJPGZbOPPo4mS2iL2mZyJL6Yzy2UrtJ5v7B72UxeHE7363PPeHiO1mW4z1fu5N6mL7tEk/01n3vrDfZEXEchZOthlTHKUIM+kFHfW7cs214EX/2DJOWE5I+Mb9T7u00f0LuczOxBa2wm/GdtwvHMlHx5TLfmuzNrhHGMf0xhiEIX0x/jlWbdF2bTVeyc3uNe1YXEtv417BFnOgsj/IdPdjeqmd2qws3xkzP7v77rL0pZeq/UbwsO/veMc7ar+yCdrP3sIOJtrhvsrZzI67d4ac/fZRjDs2LNrkM4zJRM/ZdvMchH1sg9qHfu/7UX77GHpu/mOc0Ge2UZ/CUx+S35gM4lkZ/egDW51bItALgZEjXP8Qvbn0pxeUie9/sXS2//eDE64HvbNMXPK1suzuK0rn+u+WiXN2mvH+8i1nl6U/v7ksO2n96RGu2//72h7tmo6jeLrXsKPm4fYowzMIW8/+uXe7Z7HjntvcLy0CMpdwvuvMe9lg57LNUc5kR/OhboRrRFW6t7FpdotfzAvMBcxbkH5IUnbanIGNds9zr49FP353Hrttzi+Fr4jcZxrEHALPHMt8wTmeVSaTOX7TZvMX2PkOiYqAdp9bc80167OZcxCoFpOx1eYG2uZ8R//73u/OU1b0RZTrXFh7HrJwD6EdMiBtyeweaP7jfunZdmURru7BQViHnOoml3mW+28/fRfym7eYr+pbc1S7eY026TNzXfMEPgT9aO7iGnMu13gOMafQd+ad9CnKzmOSbakDqQPT0YEkXHvNBPP7RKB/BJJw7R+rPDMRWI5AEq7LoZgXHzioPcBw7HpA4zjlyPOAOBlZpfEclB4OPZBz2nrQ8aDJ6c5x6mEoiD1ObaSuB1B1cA76zfXIQpEaIrk81HPOe6Dy0OQhzgOcB3sPcR6cOSw97KnTKmdl99rIpG2cyZymnAEcwEgjq4IROB7m2oRrt/I8VAfhqn1w8tCvDR4EOSU8NHrg5wx2PnybbSeDB2Vt85DsAZHD3ophRLM22bVPO5Xh+iBcyYkU9OBNfjvnh4d85IYH7Ig244CArf6BNdKHM5YTQrQj7GzKRoz6npMWJh5yY+dgabYdlkECIBT0F4eIB1796nr9BBcr0jnTA98gHbXfefqVk6Eb4cqpzplMj5wbpJ36rOCmLz7DXhutitYuRCBnh1XxnAG9NmQVYlV7OBD8D0+y02P4qYeM6idzLxw4nMgJQ2SD9tA9Thy65nfObGOqSViqn1MqVta7ju7A01ihU3TBddoynf5tymx80QO6Z4xpby+9bcpJ57oRrogahBoSURvomdX9xgEimy1QTvRdL8JVu40B5A7y1hilP8oVfc2R1tbbXv3a7fvp2IGQeVB9Y6dEmSG5jAfjyFiGtzaxt8i6XpsxxQGHfLNIQ58HHvoNgSRywm8IXE5HRHjTzoSNZVP0CxzZLgQY28UxZrFKbIPi36xLO8nB1mirdhrn9DVsF/x9z1bRBzpDRnpunEXEL5zYA31tDDfHJOwms0XGl3YipdkiY9p9RfvZB7YIccg+K9siDve5ZlsCt6nuTfCGOyKYvVGntOHaZ4eDcese2WvzG9ksslh33XUr6akM9gxWZA7brj7EIzvvN2X7zTnub8YhO4WMVS5Srkmwse9xv/67ktkAACAASURBVHAkn7brF+OVLrFbiHi/6yP6AUM20NwgFvVwXLD/FvGwJ450ntz6yG9ISfc1OPvfNRywHKgcpJypFm3Qa21QtvspIp7doP9kDIIHCYz8ZWPNCbRfXU183FeNGQs92IxB+wi28HOPpn+wMN7Ix0YjM2EMa7o0XfvQ732/l97A0rxD35DH+HF/gpeyLVTSBjgal+wNWfvRB+fllgj0QiDG43Sclyvzmhd/eV95+R9PLJ1d/vPghOu+f1c6P/hS6Vz+zTJx6TfKxHm7znjvXH5IWXblEaXz7U9Oi3Bdtstry4vX/6A8/8QDc04cuQfL1oBENVc0P/Esx+6bO7Ph5sbRv2wvQpO9NCeP7yc7up5NDxvLnrm/2s1NlOmeYHcv80wYvgh22z3G4hgLrcwx2XG/e7azu3+4V1g0JBLSPe2bhxxSHvhDJKu5inuechHJ6lTuZDL3+s19zrOLeYzd/UP57vXue+Zg5j+ev5Th6H/f+9157bLdq+HuvqofIqo4zlOGeYH7uf5CHJtbzQbhSgbtO/Oss+rzo/uje3E/fRfyu2dZ8ItM9kysn+M5Rb+YT+tf9z04yBBkLkAvPS/RS5jTG3NJeEXZeUyyLXUgdWA6OuA+4D6SWyKQCEwfgSRcp49dXrmAEYiHnAUMwbxpOueahxeOVQ86oiU8hHqoGWRDHnjA8dDsgZYj24O4h24PkojAplO7STqqh2OUIx1ZxknrIcoDNEchRy4SUHmc0REhyaHcz4Z04wxHMojs8TAcZEdEitDpIAQ5JXttTeKKPGT0oBkbos7DHwe8NiAP1NWr7Zz6Hpy1maOBAxmObadnkBaIKOe2I2zUrx7knnM+8IEP1P40WYxNW/2O4NPPHOjqU1cQrr7z0N+MfIvre7VdG5E38OAI4KwPfF3LCRzOd7LNhHBVLocCbOHAiaK/YGZXtihckVIcFxz49KrbxnHoIR3B13TQh14pj+MCGdIP4UqvrFDnyOHgQSAoI8prysCBEBGiTSLTOcgSDho6qx/1l/E0k/7t1XchUy+97SVnr++VF2MZCQA3usHpRs/I0Y1whZG+0hd0iKMFds53hAfHFb1FyNDjQbfp2IHp6hv5LXpA2iBrOZ6M4W660G6Hc7Sv2V5jCK6xIRXZSvrB6YRkQTb2sjOuU672cMAh1/QNp5ZrjIVB8Z+srpCzedT/CEP3CHadDiHjjD2O27A5QbhyFlqoEVGVzbJ66bOxLuLR2LdQQwRE83p1G0sWMhinQVZP1pbQ5/a9yTWcnO4pImlEd1qk4X4Az342915jg71C9CLSOXkn2/QjLPW3+yoskYHGFX1wP+lGsHHAdtvcw9hTxKm20D3XG3f6pIknkpF8djadExTOCFD35dj87ly/NQnXIPzIKUKJY5lO2OCpDDK4F7uO/Q2Ch613nagp+t9taxOug/QRXDnkzVmQ33TSuIND7O4XHPrudT5P1z70e9/v1kbf0XP1W3SBvIYTPQ856WEscjKvcM90Xwn84dtLH3rVmd8nAhCI8Tgd5+XKvOb5p58uL95/S+kctVrp7PjXg5GuO/3H0vnGm8rEMauVieM/Nbz9mNVquR3lb/xP+t93/Ouy7OjVy3MP3VGe7fP9qysDW/dLzwjIS0Qk2+z+yb6bT7HR5hIW2jTrd981BzZ39fzX/K3XZ3V1I1zd692HzAvMsdloWWPMjyzqsyjG/ArRZi5k3uWzRavkMv+yMNO80jyJ7XT/MO+wYEV7XK9N0g9bkOpeThYy9ZK31/eeQdQPG/Kon/zO92xEPrh4NlOv7x3973u/O69ZPrturkFW92pzIwuXEKzN8+IzO98P4apccxCYmo/ZzbVhZ24R5cVRH3huMae3k9k1P73jjjr3OfCgg+qc173Hb/30XZTtGdwiObqGwNfX5iKwgUeQsX4jM3LVvVhfIdDho8/MIbQrys1jEm2pA6kD09UBdiwJ15z7JgIzQyAJ15nhl1cvUASScJ0/HW8S4uHTwzQnNCL0ziVLyguTROV0a70HIA9eHvSUh/TyIC69n/RGHnInc2ork8MTAUAOD+uRKthDpodrqaQQWkhXD8Kczv1sztc+ZA6yQT3Nzf/IoWEQrh72RFSJoOqHCOHQtbIXeSiCz9jyHWd6c4OdB/nJCFeOfg4DD8LKU66ympuHVw/MHMqc/B5e6YCyrRoflHD1YMshQ3ZOaA6MIE6iXjIMi3BttzGilTkJkIYezDn6OU2QAfo1IudCHkd9zlku7ZZ+R24iLZqbtoXu9UO46nv9Q8+cz3FAJnra1jljpRfh6lz9LTIUca+vLDpot32Q/u1FUEV7e+ltLzl7fR/laYOoOYSjfiA/HMjRJlyd6zd9FemOnR99qi7OPfoJW7rGsTLoNh070Ma8X33jZESG0C02iz1EYvVDxDlH25HLbCGd0j/NrdlfFqMgvNjEqWysMiItOHuqL1xnLAyKfz91NWVmZ9gGZJP7BDmQbpyH7Dtnnm0mhCvSiVMYCcVBZ/w1iWq6RneQm+wfG02mqdriuva9ST+x02y2FOZ002IbTlDkVj+bczlk2WvRpe55xshkWxAecIIlGy7bATkQv81FLf0QbM1xIbIECQo34869nEPb/RMhi3zlBHW/YDNh2A3nXoSruswxpMOmbxGJG+2FM9K5afeivdMhXAfpI+fGuGNz3RtgCwd4+M38wbgmv8j16dqHfu/7gUv7GHrOtlpcEO+uCzkRsKEPFlBZQGf89aMP7bry/0SgiUCMR/o0avsLTz1WOrecXiaOWrV/chMRusk/LZ1N/6R0Nv3nK2H/k1fKH4BwrfLfcnp54an+UtqurH5Aepm7s/8IS/NhxJY5tXuVuQ373yYIe6W9nUxO8xD35naEq2vYWb+rFxlokZL7h7mDhSeea4JwNeckT1yjTJGRov2d41z3XdlULDIOQpRNtlDOQixzd9dPJm+v39ShDeYg7qful0FeRoYnZKznDfdJ5Tj63/fmfM5rlq/tyGLzJPdPizS1q5eM7Hw/hKtyPb+ZP7rf2d3XzL/NMZsy+ByEq0WPsppYhKYfzDn0hedez/3mv3THNdEPvfou6nC/0kfmGPrCddG+boSr5yfPWeaQ9AHGntnimig3j6Nnp7NPsk/GRQeScG3O/vJzIjA9BJJwnR5uedUCR8DEWFREbuOLAMcmJzvHnAcWD4cePpFVyFFOlak2EyYPrhykokE8hHFGeiBE3HlXqIcw6Q77IVzV51xkmZRE3j3GWe5BzYOwyBMrWjkYycwRwOEsQmYyeT08ckxysktL1d5g4aFxGIQr4hmRILIHaewh2gNgL4c+57oHaSmsODS0neNdFE9EZ7nWPhXh6oFTmiXOEfVHNFKzvR6wlauvnANjDojpEq76hlOakwDG+oTzoLkNk3BttvFtb3tbXQ1O57RZm+xwlHoSYdUrQo5e6SuOC1FTiCfkQnPz8G6yzcnRD+FqPLCLIsw4bTgk6LGyOaA4XuiarR/Ckq4qB5HN0d9s+6D9OxXh2ktve8nZ6/smfnQRGci2iJ7sRbj6nn2Q6vXNb35zddpwmkWfOkoTyhmD2NKvbSKtWW+vz9OxA03MB9E3TkH1kZ0esINsJMKWzaIrvTa/GVP63Zhyjf5pbs7hVIMFWxvn9LIzzWvpeUTHckSy4QicQfFHNoYDkc2PNOnNuug7opkDzrgwHpxrzJLbuLKLQDE+bDMhXJGnSFR21P1CP8SYC7mcI5KEXpJFdEc/uLXvTcqlu6IJORz1M70VEc9+s79B5kbd7aMIHE5ORCkCkxN1MrJWedJC6yvO7sBStI72vPWtb633Es5ObeqHYKOnomrc/5DGzXFn/LpvxjvVLPLgoFX+okWL6v24G869CFd1wYjecpR3u287p2n3guCZDuE6SB81x52FH7Bo3lvgAid99Za3vKUc+Q//UJ781a/q/dRvg9iHfu/7bX2J/0PP2UT3L/al2W/+D32gj0gA97N+9CHqyGMi0A2BGI/Gy6jtzz/9u/Li4z8vL19xeJk45L2ls/W/Hox4HYAUHShitd9yt/7XVW7ya4f2zBXG5ljueebUFlKKqAzykH1337OYoxvh6hkDeej3mUS4er7wbGIRq3m08jynmi+437rPmxu3CVeyw43NU4ZFWDFnRiSyn4hWZSFe3XctVjUvYi+1dVDcyeB5WsSlhcYWX3n+M/8JEhBxaMGgdgT5q56Q3/d+DwLbdeagninN1dzvkbheE2FO2EvGfglXsqlLP3umNkf1LOo5LgjTZh1BuJqPW2xFXudrs2ctJK8FWvA0p++n76L8IFwt0PbMGN87diNc9Zc5pfmHPlO/Zybn6vfm9fl59Gx19kn2yTjoQBKu3WaB+V0iMBgCSbgOhleenQhUBJJwHX9FeP6FF2q6JQ8sHpg9wHpQ8nDHidzPxlHPacoh68HXQxinnwcgpBfClVPdOf0Srla3ii5Rhgf12NSFdOVMR0JwhnIyc8IiJ0zcem0i7Thw7cpoO+D9PyzCFaHpQRqJgKgzWfPwN5lD3+/O43jn4NYfMHC9B3+kgeunIlzVjfTwUK5+D/8eqJtbk3iTvgkpZsX6dAlXRA3HC8evejlGyNHcehGudE27XeuBmbywaG7td7gqWx3q4uCGFR3zf3vfY889y/d/8INXkVXKR7hyckT6Ssd2Gu3ol34JV45IeggPThFjwQIBjm/OJ30ZBEw/hCX9pw/w4RyaSf82+x2R106FrexuettLzl7fN/uO041NsOKdU6wX4RqLKjht3vSmN1VyB7HR7s/4X6Sr9265bpBtOnZguvpmMQuHFXvGWRkRlfBAxiFdld1to3fXXX997XeLS9is9jhWPrIz7CAijBN0MjsTdRmPzkeiwVJfcqQNin8/hKsxzjlI/zlI2TX9yL7DghNUVISxMgzCFebq4rRkU7SrvbF1yE33LPj2S7j2ujfB3XhyL9Iu5dqRupyH6tMv3TbkN0cy0sziD07UbnrtHqUMkRycxMYHPNkHdSLYjDOEazOVfT8Em3HBjop45kSNcdY+IliNaZiyY5ytZED8wr259SJc1UUH2EV4dttE2wQZz+4FwTMdwjXK76ePYB/3Mgs7YAHXNg7x/9nnnFPvney67wa9H8X9ZbL7fsjfPoaeGzvIYXOhkKt95ARnb4zXfvShXVf+nwg0EYjxOMrO0hcfuLEsu+TrpbPP35XOVn8xHqQrOff5uyo3+ecKX3NF9yy22qJRz4YWzLH5fiOX5znzD3Mbi2fYFfOZkNm17ukiPd2z4vvJjuY4iFJlmvN6NnBvdm/13MeukcV9R9nuge5bFpsFYek8C3qCcEVYktVzrucdGRa0w/0gXjHhWZX8kabY/AyZN5ms7d+U5xUi5lDmHchL8x5yNc8113JPcS81v/fs5XdHz2LaZl4U73Alu3LJ5J6IVIznpGa57c/a02+EK3LU4jBRvaJGka3u8yFbs+wgXM074E8u92hzVItK6QQs3NsQ3f30XZQ/KOFKR/VhkORIbtmdkMf8BU19jDrymCRf6kDqwCA64D7ENuWWCCQC00cgCdfpY5dXLmAEknAd/85HlHHwcn56cPJQ7EGpTUZO1lKORg+3yD0PPR7cYiWvh0REE4f2MAjXcDh7KBeVyemMMOBw5BRoO3ybciMhOSS9w1U0LuKn2U6f55JwJSsnFuyQIVI6kVeUJgw5L/ohXJukmvSPIoXauMAPCaBfgpT1YOrhdTophTmp9TXntGggdbbJoV6Eq/Z6IEcAeheTyC1taG5twhWBEykwI8Ul54qH+/ZOtqe9D7dLtHaQoxwGnOtIVSnSmls4xPslXOPaKDvefWWMWHwAH30Jn34ISw4ZZIoxipyYSf82r50twpWTTuQzpxj5exGu8II1G4L0MZ61vd2f8X8vUirw73Wcjh2Yib6xK9rM1nKScaYZc9KldiP4Q25k6u0//WkdUxaJSC3NcdfcjFkEOcckBx58+13UQi/ZQfZTZCYnmmsHxb8fctfYFOmhLpH7xrh+RP5wproHcSQOi3Blxzg7EdEW5lis0t6015hG+gUp209bYGwsGpP0M7boZ5GpHI5slntqEJjSvcK32ybC1XxK1CSdgE03wpUeKYPj2H1B1JH7r3u2DA/sSfTpZIRr874X8hgXnM50U1/FOGsf1cVmk49Oc/7CuNl3UaZzOXER6ghwdp6TI8agFMpw6ra5P+mbIGXZB22cCeHaTx+JfIp7mf4zJ+D4buMQ/8NiJvZB27Vtsvt+N3x8F3oOI31nsVDI1T6yFXRTXW3CtZs+9Kozv08EIBDjcRCn5ayf++wz5YWH7yjLvvf50tn9teNBuO7+2iovuZ97du4i9Mw1pA42X7GIBxHonslORT+aT3q2MH9g45FtiMz4Xfp9i3HMr8P2x2+9ju4ZFryY/8UclT1WlucgZanTfZC9My+ykM3vgxKu5pvmkcr07OJeKoLUQi1ko7lJLzm7fe/+i/glt3LMe8jZPtfcyzxIGy1CDMwctQMR637pmcm15DAvM+dwjehN95x2ue3/+yVcXadf4aFPle3o/3aZ/g/ClYwig7XH+XFNU0fI2k/fRT2DEq4hN5nNuywiNB+GlefQbimRo648JumWOpA60I8OJOGa895EYOYIJOE6cwyzhAWIQBKu493pHmyRSx5WOW49qIgu4ugfZPPAiFCxItcDjskLZ4zdgxhnIJLJymEPnzNxapOLczCcvSZBVk+LJOIEFynEKdtt4/AWhRMpgz3ENtuq3LkmXMnNqe4h0upcD+9WEXNMkw1++k0qSYSNlcge8psbEoODwipvEVOcCdIVN7cg2vUN54LfOWOnS7h60PZuOw5q/cApbmV0c+tFuDb1oUkaNa9tE650jDOBYyJSAXO+6M/2rvyXW+R6lF11admy6vSHsVX6CJWmA5rTgZ4NSriqwxjQlxYhiMiFD/IMwaQPJiNcQ88tVEBWWrnNCTST/tVPyC7EdjizyBdbEHj/P3vnASdVdfb/VVNMzJs3b4pv/tFYU0x7NYkFCyoqiopdwd6xIRoRxd6wRlHR2DBqxC5qjBhLNIIgsYAoVhQUARtYts0Wtj3/z/csz3J3nLs7uzs7c2f2dz+f2Zm95Zzn/M7vnnvO8zvPuYgulJdyU/44O+P2kx73KM4suICQhP0IVGBCmjiQ2A+vEZy8vP7OWniJ6JJen/4/9RqtJy9DZ9/daQdywTfuLxyCRJkhhuGgRKTCSZlpA6d5770XhBR4yTJvOOSi2/z588NEFiaRsEwvE2ao4+g9RUQIAhd1G91wauIs4/4hEps6Aduu4p9NXjhbaaepb+c+eVF/3Afkz/MjKtpRVibU0CYQ7ULblL7F8RmxicgO7jWwIwKC8vlG3nCO4zhxcY7imMumLHGCq6dNmXD+8exjtQierQjNCKHsy7TxLOL5SD3yjKJuovelXwOHaEeZFAOWREXyzPN7AWGZCQ6kExVcad95DvjzwJ/Rni7f9AW450kX0RenKuf5/ebf5MUzinLyLCIShjoCR9qW6KQAj9ghqigquEbvQcRjrnGBGd6Trwv0pE27x/6eCq5e3o7qiDaNemKCDG0kzxhw9fKnf4NFLtqHjp778Jzj6Rs8px8Oj5lcwIQO6iTdRv4HXzBky4YP6XnpfyEQRcDvR7if5E/tl4tt6RtPW+P9J1jz+T+35hO+mUzhFbvO/7ktnfgnq3nrGaspX1JQXGnziNSk3eaZzfMyTF6MCGs8U5k4SFQk/X7GJTy7GKdwPsvM0nflOUhfJRNPGHNyLm0Z1/F8ow/CZFDEWkQ0F9Joj3le0BegTaQdY2zAGJbnUFcFV+yhDPQz6Z/y/CNf+iGMJ7CHfBB46bdRNtrXTOVgH6sy8PzmmcFYmOdfVLys5n2kywRLJtRyLitgePl5lnMtoiqYki9lIl8mpNEfYqKxlx/b+NBXyGRTVwTXTNfH7YsKrvTNGN/EnUvZ8C10Vnd+fVcFV/gHd6hHvp9/4YVQlx7lClaetr6T3VarflQ/SeWABNdo70+/hUD3EJDg2j3cdFUfR0CCa3ETgIEQYgfRoYhzOKVxOjPI9A9OegZz7qjLVGKf0YvD3Je9xDGKk4/IkFwIruTvg3tsQnTiw8Dv5ptvDg5HRN+OlhVmtjHnEhGJE5z3vOBUYEBMJ4+BKyKQC7IMVuM2zu2OcBXn0MeRTrkYPFJO8MMm3tnDAJzlAnE0MNinPqg3nPg43nFeYw/lIA2cIgzUcbBTtyy/xeCfwSjnMYDnnUI4GHCGMLjH6YETmsFpdyJcsQmBhNnwOF6YXUwHFTGFPCkXTgMcMjj9mRFPXi4UMGAnQodrEWaoR5wVpMv11BsCFTwloo/rKCPLcFKfiNIIkzh13CkEHqQBnp1tzN7H0YLYgG2Ix6RD/uCGkwOREiGS/MEZuzJxAMc29cT1Xpd84xwiD+4HhC7KHxUsEdQ4h2uxnXz5n2VPqUcEFIQrys592p36jbPZ8aFc3V1SGOcaPCIPPvABfIgedBEHJ5Y7ahHEqDuugxvOBYRpIuYQwKkL2inSgkPUB20T+HD/k5a3DTjEOBfOkVbc1p12oLt8c/6AK/cz9zW/cSjigKKcOCPjNurZIy4QgKgbygef4JdH+YMjWCEU0ZZgL05K2kSckYh9TOAANz7cOzgoOYZQhkgHjmxdxT+aV5y4y7OFiFN4gBOXdhuOYCt1S7vrjk44xEY5Ef488hVnJNhRdm8H4/jMfr9nER9xXnI9ZecYOCGcghuCXk8mA9Fucs+TtrexcBNbyRMnKeVm4gH3c6YNbhNNRPvHqgYI0HDZ2yBsJn3abtoMx5LzeE6BCc9bnNVMgOLeiQqu7Pflo2l7SNvvI/LGXibp0KfjucIzA+cxz2/yhMfkz7mUy8U/9rPsIk5jRFW4irjvTnImE3ibHxVcPeIZO2kfaCdoDx1D2n+eJdttt11oHyijtxvdiXDtah1hiy+TyWQuVlPg/oliAX7gDv+72z5k+9wnL8c8yh/w8hUQqDfaVOqDe4pj8Ib6gkfUsW/Z8MEFcL9G30IgioDfj0l1kLbZlUpZXUWFLZ39T2ucOMKaL9vImk/5QbJEV+y5bKNgX+3rj4d2pc3+AgjatGs8I+iT8zziWYIoyTPBP4whFixcGNoZ2m/GDUz6on2e9OijoS1ibIGISd+MNixaJp4dtE8895g4yqovRJgSDUlfm/EJzxP69IwPOMbzkecI57JyAmNPnoXsZ0lb2mf6SNkuKez20P+kr0GfjMkrPLMYG3KcvgZl5flJ2bAH2/1avr0siKikQZkZszhWfGMvzz3GJKRJO83qEPR7SJsy0U/hf/ZznPMoO+Nq+iqMW+mr0EeLps3zljqL2sTvJAiu2dad294VwZX+FtxiLE9f49/PPGMPPvRQEMzhLH1AzvG09S1BTxwQB7rDAQmu0d6ffguB7iEgwbV7uOmqPo6ABNfiJoAvycoAEWc9TnEGltEPgxkcjTgG4zYGO0Sj4fBDHMJZikOfgQ4DPhz6iLE49Rl0Z+OgT48iQqjA+cv7cBBtcMrzQYDCoc1yUIiHOAlIP9NGJ4trGVC7ox3bcYozuMaRjdOgEIIr4gJYUx7swGHKwB4ngi8rzP3mIhP7EeEoM05Wyk05SIMlnDiPQTnXIjjggMApwoCfKDiESkSAqNgAZjiauyu44thFPEJ0wVGOwxqnAHnCA5wqCEz9+/cPfCMvryuEJThIlA72IrrCTxzDXI9IExVcsRUnOmVENCI/yooQTccYPBA3cEaDJ+d2tMEtRDA4DKY4X3B4kD94IubiCMlGcMXxgdOH60mXsiHgYitiKw58HCrUObaBC9HKzOanLrn/cKAQcQa3WR4r+p7daNm7Wr84uOBBb0S4IpBgO+0FmCFiEylAfRJlSPQVgo1vYMp+cOV+d1GBshO5Bz8pOxMOcDLBIdImD7iOaBciuRoabM477wQHHTYQDQcX47butgPd4RvCHo42xCzaGO5r7lEcieDiUb9xtlJfOI0QwJh0wT0FrvAKfnGvwllwBCPnebSNJR+Wr0MIAzfuC9piVh3gvkGAw+HoW1fxj+YVJ7iSL6Iqky14FvB+LTjCPUBZEN3Tl6XF2Uj0Ck5feIDNtN/cM9wbcCGOz4hT8Ik8WdL34IMPDg5Q7KBtwMHJvUNbRN48ryhHNmVJfzaRF3aAm7exPJuoexyl1DF1hOhNO5Bpo97gBs5jnmW0Mzhsacu8DfS64zwijrAdzCgL6eJshlvenkQFV57FtIW0I7QzRI9yLmnyzCHClnaK37TB3Hu0q9yHPC+wAd5wnDrgHmJz0YV7Gbu32GKLcD3RJXxo79i30UYbtYtw5XrvG9Cucy6Ti8AQBzyTT6hzcGBCEe2G59UdwbWrdYRY6e0XOMNBJrhgI/WKnfSXwB2esXWnfejqcz9kFPnjk3t4nm+55ZYBL9pAxBFs5NlJfdFW+EQGLs+GDzzHtAmBOAT8fuReLooPywt/+p41PXOlNV/ZP1mC65X9g13YV8hlhL0e6T8xjmNsSNu98cYb2yabbNLug7hKHx0BkXaM/h19Cp51tEW0mwiPfo6n7d+0LzzjeV4x8YZ3X/PhtRv0dXgW0tfjHNpjnvs8F3gmcB79GvoTLK3PksdMNOqu4Mrzn/ae5yN9LcQ7yoWtPG95vlE2nme0p9jj5eDby4JQu+GGGwbM0vHCXp679AURaMGYPhmTU+n/gxnf/O8rknAeY16eeTyTqYv0dPmffg7PoXQhmGcsYwrGeeATtbknv7sS4Zpt3bk92QqucIN6Axs4AxfACC7Rh6HvyHOOuvG09V0kbXWxPFNkZ5+5tyS4xvUEtV8IZI+ABNfssdKZQqANAQmubVAU5Q9m1CKG4pBmYI3wkf7BUY/TlYFL3MZA2Jd1QnjFoY6gw7UMUnk3Jk5noixxnHbHqc3gFCEFJzJpMijmQ2QjbIDSsgAAIABJREFUTmeiZJhdzMAfR1CmDacr5WCmNAN3nPA43bGNQS5pgQMDY8qMwzJui3P0+/nYmylSMK7s5IXghxMDO8APm6gPBss4H3BoUAYcuzhDECGpPzBH6KAciCcubCPwUFacHpSTD2mTHs500mcQHl1auSeCK2VjAEz+CG0sn0vdkCecIE8i7jbbbLOvCK44CnDmI3QieCIgcT7pcD0OFQRmxBHK7puXEa6RHw4RygceXAcm8NyFar8u/Zv6RIhh8M4sckRRbPb8wRhekD4DfQbxcRyAg5QDfpIWdQrW8Baxn3qj804aUcHVJwFgM/ZTDnDABriNAB+d+OBl70r9xtnseMTxNmonYg/OHZz9iF4e4e5tiGNGZCK4EZGAwIbjCo74hgiAsI4ABL8RJrEPG3BKkQ8YwBlwoz7AEWx49uCIwoFC3b7y6quBN2CN4wwnT9zWk3bAMc+WbzgbORceYDv28RsBh3IgkoJh3AZe8ImJISw/x/0EJqTBN1GvpMM9hyjmW7SdYQIJvPW2jvPBnP+JTKSdwlHpW1fxj+ZF2u4s9PT4hi+IunCV+xRecH86HohrCHaUkTaEjXpF5ON+gVuUlXsIflF+JncQuQdv0icQ0EZiF20Kzkhw43q/t/jNh/aE8nv7kE1Z0gVXRH/aUJ6BtNfY5s8n8sNmJk7A1454CZdp2xD2qBtsjrZBPLOI/kEYRYQneoi2knuDPOEZ+bEP5y24+T1Hu4E4yPOB5x4OSezifDDHwYwgB9cQ65jkwLMF3sBVMKdumbhDZDROcN943hLFQr3zfOZa7nnyQvwjD+yBa4i8lJN7EIe250V7C3bkQZnJl2c65YUP1IsLPN0RXLtaR+THs5BnB5wFUz7UC1jzoYyUmbr3ravtQ1ef+56Pf8NzyhblOXZSx2DJPQYXmcwUnVSRDR8ovzYhEIeA34/FJGLUVn5p9Qtfs8Zp463l1n2tedT3Cyu8jvp+sAN7sAv7koAnfVPuf54L9D0yfejD0iflmcaHdpoxCm0mE0KZbMQ5tI8cTy8XfX7vd9OOcg2Th+hP8mxHLORZxzmcSx+F5yOTOOnv8KFfSX7YycQtt4P2kIlCjPc8X8pEv5I+Ge00Y1E/xm/2cSzdZo6RNukxBgWXdGHTy0L6mbBiH9fS3vOMJV+uAT/6H2BFefjmf/Z7HmDAxCiuj0ubfCmfl8e/uZY8mbREGXx/T7/BhPESk46oE/phcWlSjmzqzq/HXuqTiU30M3w/39Qnk9qoX+oBOxxzuEB/Au7QP2KykXMnmoZ+S3QVB8SBrnKA5wJ+B21CQAh0HwEJrt3HTlf2YQQkuBZ35TM4JkIKhyIO60wfnKRE2kQd8umlZqDnggznu9MUhy6/ERqYZcvAjE4OzlacuzhnmfHr+6Pp0rlhCV1mPzOjmIETUU04z3H+Bmfx8cfbyaNGhXQYaDEAJBK2ow2RCEcvAzIc0jh1cQjj7OUb5ySYMOBzx3+m9HDQMwhGJCVajcFhVAyjnERwISjhiGfwh21xZccZzoAbZzWYUb4RJ5wQHNxEbTJgjjpAqQ8EK8qAaIHtOFcREBhwIprgNGZwj9CNw9Vx4xtnOMIBduO09Q1hhIErgjMOEAbS6VtHZSct0iRt8nChEQc1vxGJcL5jD+XBRjacd/CI6CbqGE46j/iGm0T3ISDjjPAtWkZETscC/NwpjgDngopfl+nby4WggDOd60kn1MWIEYErcBKBjLr289M5QN1wz5CGl4GyIz4gpsBjcIYLft8wsx2RgfuHc70+SYPZ9fAjndvRsmdbv3E2Ox5xvOVewBlFncIn6oo6wwFCnRGxy73k5R0euTdxkLlo4vnwzT7EMoRV2gcXXDmGHbQLLLEGBnAWTPhQx9xTfr/DdWwg8gEbuFewr6Otu+1AFPNs+EYbi5hMu+L2I4zR9uFYhEuUtbMNZyA4ch3l9/ZhzIUXBn54tK+ng504rhCriSCkbQBD6scx5D6jncNpFW0DSKMr+Me1aW4L36RPW0LbRBvl9xbiGvZ4mxRtc7xNIKqQNpY2gHMpC5yAjy4Op9+DnjfHEW3pqyBQcj3Y0b4QFYjjLioeZlOW9GcTWMNl2k3q1jGmTAittN9xOLudfLuAgaOZ5x5tAWk4RqwegXOZ+uL5ScRqlA9+HtdwH3CfejtD+jijee4RhcM54ICtCLncMzwXKQtOWp/c5OXxNpDnmduQbjvpgyd1TD3yDKAt5Rpf8SDajnleONu5R7zdgxsIuzif4T2CIhsc4jfngysrBnA800bbAe60tziFu1tHft/B2Wj7Bn7YjPM3+lwmH3/mZtM+dPW5n6ms7IPn3O88d8DO7y/4DtfhP/2o6JYNH6Ln67cQiCLg7RXPimL71H/8jjXOvN8abjvYGv/cz5rPXsuaR3wjP+Ir+Zy9Vsg35D/zfsOeYsMwzl6e8zxDaJNcNIw71/czvuManqN8878fS/+m3eKZTbvLM4vnYbb5pKfVlf/Jtzfyoq9KeRg38M3/XbGrmM7tjbrjnbjwBS6AYVd4V0zYydbie86ozkqnziS4Rnt/+i0EuoeABNfu4aar+jgCElyLmwA4TBAecBLGfTiOEzrdIZ9eco5zng+cEcWY2YzzkcEw6ZOfb5zvaUf3+3G3jTT9ON8IXQyoSJsBNwM4nLDZ2OhpkzdpcR32EgWESMhgn7Td1s7KTBrkSzkynRstY/R4dL+XzffRQQczHL0Mvvmf9DkvPQ32YStOdWxnsAnWUSy4hv+juCGSufgbTRN8/Hyvm/TjjmFHZfc0sA2bKAtOGBzCCGUsOZYuuEbT5booj8CD/9kfLZtf4/l5fcINPgzAERi5JtvNywU+XE862A9mYJte135+dL/bg+ME27kXwAH70+syKrjioMfZxDVwEn67/XH14HllW7/gkMnmKD6kmV7/7OM63+/n+37Kxr2I/ZQ3em9yHeelb34taWI/mHOub24nx7gXEBWpD+5R9nma4IUYSQQ04hFCLLh1tnn+zpts2wGug1N+XUd8owzYCv+5RxHKuKfjuBxns+fJdX5PefuQ6Z7gPBdcEdUQ36gTsMJe7ifsj6sb7MgWf87FPucG12XavAzUDXhwX8EVcKdO49okx5DyZrov3E7yJ4/0jeMcIw+upw5oM9nHsfRrOiuLpwfu/GbjGjDnnicP6pr2w8uUKZ90O/1/T59raXeIHiU97i+va/Ljt98b1KmfB7bs93M9Xb5Jm2NgwTXwAT5GzyVtznN+c09H28DoudG0PX2O+4fVAFxwZXIQ5QF337wclBW8KCc8ddw4nr6RNml0ZgfneB2TBml1tY4cC9JJfyal4+Z2epkcv47aB84lbdKiLsDZ72u3nXOy2Tzf6P0FFxEJ/F5PTycbPqRfo/+FAAjAHe5TuFt8n5TVVFdZVfkXVj97krXcc5Q1n/Kj/Aiup/wo5Ee+5I8dNTXt3wlafHjmhgNdEU67cm5fxTOp5Vbd5eZ+SWr9yi7Vb6lxQIKr+r1CoOcISHDtOYZKoQ8iIMG1D1Z6J0XGCYpDl84Wjj939GXrNOwk+eA0xRFJ2uTTmIUYHJemOyhxGjEA5Ju0C7m5AxT8cA7zf2cb52G7Y53pfMrquHFeruojU17RfeRFXWEjojYRT7xjJ05w5VqvF+cR3/Cqs82vI78o9zq7LtNx0nLbqYuOsM10Pfui9wLXZ9qigiuRnjjbsZ36pNzZ1hPnFaJ+o2WKlrer9yb2x3GdY/DH65VyRnFBYCVSniVQ+UZMyoYvbjtpcX5X2wG/zu2K44jbT/qcG1dOt6ezb/LprH0Ar6jgSlQgIiP1gg2UN4phR3m6/V7OdPw7ujbTMcrv9Uk5wKWzNN0Gvy+6gyF5eB3wO9cbNjqPyId6yhbjTLZwrde1Y5R+nuNC3TiWYNtRvhyj/FwDH+Kw5DzKwzlxbSDHESKJIiaKl8hSlvgjSpcIXNp5ljxmmVuWryetTLaxj7J6/WY6J73s3fnfy0Q+Xa2jKBYd4eZ2eV5+31C+OKzZ7zhTf3HnedodfXOt31/Om47w5Fg2fOgoTx3rewjAM/hF21CsH/r9tYvnW/2cZ61uyi3WcP9Ia7lhZ2u+7I/WfNqquRFgSeeyP4Z0SZ98yI98JTwVL3eKlfOyW5wTB8QBcaBrHJDg2vf6uCpx7hGQ4Jp7TJViH0BAgmsfqGQVUQjkCAGWT2WpSd5VyhK0RDLhGO7LG+9V4v2siNAsVxxdArQv49KVsiO48u4volsRfToSF7qSbjGfy30FLrz7mOVPWSIWIVqbEMglAvCMdpx3y7HcOFGsLNVMtD7L47NUP++ipb0n2lWbEBACpYFAKQiubU7n6mpLff651b/7H2uc/ldrfPwCa7r9YGu+YgtrHvMbaz5rDWseveryzynft+bhX2svyP5pleXHOZ/rrtgipEN6pEv65FNTwsvGtmFaxEK8ytA1MUJ4CS9xQBwoZQ5IcC2NfqtKUVgEJLgWFn/lXqQISHAt0oqT2UKgAAiw5CXvI+VdmzjkJbhaeDcryyzznk3eN9jV6MwCVGPismQpUt6nzLsaWXZYm4WJDLxDmshC3vnK+05ZklabEMglAkRlzps3L7wvdciQIbbNNtvYFltsYVtttVWYRMK7X4k6Z7IN0XDahIAQKA0ESkpwdXEwlbKaVFVY5nfp4vet6e1/W8tTl1rznYdY83XbLf9c2c+aEViPLVv+OXed5cfvPCRcx/WkE5YNJl3S97z0LSzEAXFAHBAHxIHEc0CCa2n0W1WKwiIgwbWw+Cv3IkVAgmuRVpzMFgIFQIDl03hH3dSpU+3tt9/OyfKqBShGTrNkOU6E6GeffdaIdiViTBGaXYMY0QehmndXsnynttb364HJ9OnTbdasWeHdun09mly8yD0CiC68t5bl4qdNm2ZPP/10EPeJNJ88ebLNmDEjCLK0/ZyrTQgIgdJAoCQF14jju7byS6v/bJHVL3jV6t951urfeHz5Z/Ykq//PHVb/3G3LPzMnLj/O+Vz32SIjHYmsiv4SB8QBcUAcEAeKkwMSXEuj36pSFBYBCa6FxV+5FykCElyLtOJkthAQAkJACAgBISAEhIAQEAJCoIsIlLrgKsd4cTrGVW+qN3FAHBAHxIFcckCCaxc7iDpdCGRAQIJrBlC0Swh0hoAE184Q0nEhIASEgBAQAkJACAgBISAEhEBpICDBVQ7tXDq0lZb4JA6IA+KAOJBEDkhwLY1+q0pRWAQkuBYWf+VepAhIcC3SipPZQkAICAEhIASEgBAQAkJACAiBLiIgwVWO8SQ6xmWTeCkOiAPigDiQSw5IcO1iB1GnC4EMCEhwzQCKdgmBzhCQ4NoZQjouBISAEBACQkAICAEhIASEgBAoDQQkuMqhnUuHttISn8QBcUAcEAeSyAEJrqXRb1UpCouABNfC4q/cixQBCa5FWnEyWwgIASEgBISAEBACQkAICAEh0EUEJLjKMZ5Ex7hsEi/FAXFAHBAHcskBCa5d7CDqdCGQAQEJrhlA0S4h0BkCElw7Q0jHhYAQEAJCQAgIASEgBISAEBACpYGABFc5tHPp0FZa4pM4IA6IA+JAEjkgwbU0+q0qRWERkOBaWPyVe5EiIMG1SCtOZgsBISAEhIAQEAJCQAgIASEgBLqIgARXOcaT6BiXTeKlOCAOiAPiQC45IMG1ix1EnS4EMiAgwTUDKNolBDpDQIJrZwjpuBAQAkJACAgBISAEhIAQEAJCoDQQkOAqh3YuHdpKS3wSB8QBcUAcSCIHJLiWRr9VpSgsAhJcC4u/ci9SBCS4FmnFyWwhIASEgBAQAkJACAgBISAEhEAXEZDgKsd4Eh3jskm8FAfEAXFAHMglByS4drGDqNOFQAYEJLhmAEW7hEBnCEhw7QwhHRcCQkAICAEhIASEgBAQAkJACJQGAhJc5dDOpUNbaYlP4oA4IA6IA0nkgATX0ui3qhSFRUCCa2HxV+5FioAE1yKtOJktBISAEBACQkAICAEhIASEgBDoIgISXOUYT6JjXDaJl+KAOCAOiAO55IAE1y52EHW6EMiAgATXDKBolxDoDAEJrp0hpONCQAgIASEgBISAEBACQkAICIHSQECCqxzauXRoKy3xSRwQB8QBcSCJHJDgWhr9VpWisAhIcC0s/sq9SBGQ4FqkFSezhYAQEAJCQAgIASEgBISAEBACXURAgqsc40l0jMsm8VIcEAfEAXEglxyQ4NrFDqJOFwIZEJDgmgEU7RICnSEgwbUzhHRcCAgBISAEhIAQEAJCQAgIASFQGghIcJVDO5cObaUlPokD4oA4IA4kkQMSXEuj36pSFBYBCa6FxV+5FykCElyLtOL6mNktLS19rMQqblcQwHEojnQFMZ0rBISAEBACQkAI9FUEJLjKMZ5Ex7hsEi/FAXFAHBAHcskBCa59taercucSAQmuuURTafUZBCS4lm5VNzU1WXl5ub3xxhtGR+Ozzz6zhoaGghQYx05FRYW99NJLNnv2bPv000/bbGlsbLQvvvjCFi9eHL75n62+vt7effddmzVrlr3++utWW1vba7aTJ/i89tpr9vzzzwdbXcTj2HvvvRcw5LuysjLWDs798ssvg93YTGexUEIgdY2tixYtCjZRniRtcZhjI5jBXWyHN0uXLm0znXKBMbyePn26Pf300/bkk0+G+pk3b17gTXV1tX3yySe2ZMmSUAdtF6f9IB/S/uCDD+yVV14J58M7bUJACAgBISAEhIAQKFUEJLgW1qGdqils/rl0Zist1aU4IA6IA+JAUjkgwbVUe7IqVz4RkOCaT7SVV8kgIMG1ZKryKwWh04NYee6559qQIUOCOIV4VYgNEQuB7NBDD7XRo0fbv/71rzbhMpVK2YsvvmjPPPNM+OZ/NgTYcePG2QknnGBnnXWWffTRR71mOgLd1KlT7bTTTrP99tsvCK/YjEOKY+PHj7d99tknfL/55puxdmD7jBkzgt3YvGDBgpBG7AW9eIC6fuutt2zixIk2c+bMICwWSvzNVMw4zLGRyQJwF9sRrhFYfaNcL7/8cuD1XnvtZZtuuqlttNFGdsABBxjtGSIrQv0TTzxhzz77bKgDvzb9G9EXsX/ChAl24okn2pQpU8L16efpfyEgBISAEBACQkAIlAoCElwL5xxnrFCdSoUJgUl1UMuuwvFD2At7cUAcEAdyxwEJrqXSc1U5ComABNdCoq+8ixYBCa5FW3WdGs6A/oUXXrDTTz/d9txzT3vuuedCtGCnF/bCCXV1dSGydejQoTZy5Mh2gqsLq4idY8eODdGvmECE4qWXXmrHHntsrwuuVVVV9u9//zvYhrBKFC6CK8Ifx/7yl7/Y4MGD7aabbrI4wRXhjujYM844I4iB9957r33++ecFi3B955137I477rCjjjrKbrnllnZRxb1QxV1OMg5zF0H/9re/2bBhw4LtUczhNLxAvIcznPfYY4+FCQVvv/22wbVHH33URowYYeecc04QXTMZR6QsEbQ333xzqLPzzz/fwIzrtQkBISAEhIAQEAJCoFQRkOCaO2duto5xxgQ4flmZZfqylYfirmVyIRNNX3311bAKS9x52p//ehTmwlwcEAfEgeLhgATXUu3Jqlz5RECCaz7RVl4lg4AE15Kpyq8UhAhCOhinnnqq7b777gUXXFmylYhEIgmjEa44IBDN/vznPwfxi6V92T7++GO78MILg2DY2xGuLL2LTdiGjemCK5G2O+ywg914442xgivL2RKR+ac//cmuv/76ENHbm8sgf6XC03a8//779ve//93OPPNMu//++0PkJmJmUraOMGc54QcffDAIodg+d+7cNrPZTzTrQQcdFMRYoogRxykbIioRsojn5513nl111VUharrt4sgPJiSwhDQTEi644AL7xz/+EaJdkxQFHDFXP4WAEBACQkAICAEhkBMEkiy40j/kVQ/0xVnRhAmYTNJLkoObyaK8ZoQ+KOOYbGyjHA899FAY89A/5/+460ifPip9YF7HoiWIi8e5H1en2q86FAfEAXEg/xyQ4JqTbqMS6eMISHDt4wRQ8buHgATX7uFWDFcVi+DqUaQsG8uMbv5nKzbBlSVwb7vttuAcYSnfQm/uTANHcE3aFie4up3YjO1EnFIW3/7617/a9ttvHyYSsGRwpo3BDMI9aSDGZtpwkBEte/HFF4flh+GdxNZMSGmfEBACQkAICAEhUEoIeB8xic5fxEZeC3H55ZeHFWMQXenTJclWIk8RTZ966qmwOko2ttGnZWLmrbfeGq7tSHCdP39+SHvMmDH26D//qSWI9c7bRPE/G77rnPwLS8JcmIsDX+WABNdS6r2qLIVCQIJroZBXvkWNgATXoq6+Do0vFsEVkYvoxKVLl7ZFKFKwYhNcicpkRj7L1DITv9AbuCIiIlgS+Zm0rTPBFZux3YVQygNHaLMQXC+77LIQ+ZCpXFzjfIqKtdFzOc4y0CxD/Omnn0psjYKj30JACAgBISAEhEDJIpBUwZX+Myu0sKIMr4VgtRJe0fHGG28kSnDiFSK8roOI1ddffz0r27oiuDIJdeHChW1LCivC9atOdAkLwkQcEAfEAXGgMw5IcC3ZrqwKlkcEJLjmEWxlVToISHAt/rpEXCKSj2VXcQBMmTLFpk6dGr5xUhx33HEZlxTmOkTZd999Nyy7Onny5PC+yxkzZoS06LxExSoiBRGoeM8l55AP7yEiL5a96mj5XISzuCWFEb6YyU1UKGXwiEQXXI888siw1O+TTz4Z3tOJndOmTTMiSrmOtNMjE/kfwY7Z48xCdzx4jy1LlCGwuZAHA+LEP87B+dPRksLkg61ggF3YRz7ky4x8L48zDXF5yZIloawzZ84M57MELtfMmTPHcLLEbS6iEp1JPbDMGFGeXE8Z2Ye92M2SuR9++GHAnSXPsJPrsYf8sZcIT7eZdOAP9YCThzKB1fTp04ONnEcdkhZ1Ft3ADwcZUQicT1qOA/WEEJ0uQsdh7mXEBq7lG566c5D36Q4YMCAsBQy/X3zxxfDB4YXYjW3UL/+DJ1hFN69TloD2+wV7SYfl4bAruvWkvqLp6LcQEAJCQAgIASEgBJKAgPepOnNU5vs4/TfGGEyq48MrOsaOHWvPPPNM6EfSt2WCI/1b+rH0SaNiJOMh+nL08TiHvidjAfq29PNwvNL3pY/OtfT5SNNXVSFN8ucczuX3m2++GdLgHMeDPjdjA8bRkyZNCv1fzmVcQp/Vz4t+u+DKNTfffHPoJ2MT1yEoY69f62VkP31bT4fyMLagv0+fGxsZCzB5kHe+cpxz+SY99jPWoL/Lh348EcR+nqerb4kW4oA4IA6IA6XIAQmuSeh1yoZiR0CCa7HXoOwvCAISXAsCe04zpWOE4+C6664L77XccccdbbfddrNDDjmk7Z2kmd7hikCKwHnttdfaEUccYQMHDrSddtopvDMVUQuRLCqsMcDHMXD11Vfb0UcfbeSz5ZZbhrzOPvvsMLCPK1hHgiuC2O23326XXnppcFwgBrK54HrwwQfbkCFDQp777rtveJcq5eFdqbz7FUcKIlp0438cI48//riNHj3adt11Vxs0aJDts88+dtppp4X3tYKbC8px4p+Lc3GCK+IgTpFHH33UeM8sdvGuV94De8oppwQxE9yiG04OBD4wHj58eMB96623DtfgVEJkjNuwF8fSf55/PtTDUUcdZTvvvLNttdVWoR6wE5ERvKk/3kt60kknhegA8qU84It4ir1g6zaTDu9FveSSS8KyyJTpjDPOMDAnopTzRo0aZffcc08QMSm7bzijWE75hBNOsKFDhwab4JO/s/eOO+4ITp/oNXGYuxPQ34fLN44z3w9um2yyScCZvOAun3PPPTe89xXBGgGa/zO9wxXe43gjeoLywmPKfthhhxnLFePcitrZk/pyfPQtBISAEBACQkAICIGkIOB9qqQ5VxEIH374YbviiitCX5TJe/RXeZcp/WkESQRI+rH08f711FPtlttlTMBSvw8++GCYyMg19KuJRj311FPt+OOPt5EjRwYx91//+leYoEc/j+sQLhnjkB/9Xfq0Z555ZhibIIoyLnG8EFxZ8vj0008P519wwQXGWOif//xnmDiJiOvn+rcLrox3SJ9xAh/yYwzHxEv6sFzLZEP+R3AGA0+Dia/08++8804jzxNPPDHYQP8VpzLl5Vy+uZ7li+kPM2ZiPEDeTEgkH09T3xJZxAFxQBwQB0qVAxJck9LzlB3FjIAE12KuPdleMAQkuBYM+pxkzMCbTgSi4qGHHmqHH354EMkY9DOY32+//Wzbbbf9SoQrjhYiVFmuC7GKgTjLdp188slBeEKIQ7zDSYH4RJQf4iWD9WOPPTbkgTOEgftFF10UxCsXSjMVrCPBldnsCI2kTVo4JNhccN17772D4HfMMceEfLETBwVlxc5rrrkmzNj2fLGXNBHUKBflw5mBeIjAiXgLXiwDhljKFif+dSa4Eh189913G7YRSUw+ODYQQhEbR4wYEcRYRD4wxwGCk4ayYgvngyEi55///OeQFmJg3IaIjDMHDBAIycujANiHgwknDUI5YjpCJ+XlPqeslIdIVCJD4Qb4gcv5558fhGjqlvP3339/GzZsWHBK4WzCTsrC+ZQNZxiRAb7hDAJTBG3EeJxA2AMHOZ/rqFuEUBxbbHGYuxMQ5xF1TxQAmPh+BNfNN9882A+O2M6H+vYIiEceeaSNp+zzjTyJCKDM2EmZuBaHFcIymJA++cHZntaX56tvISAEhIAQEAJCQAgkBQHvUyXNwYpISH+OyX0IoPTH6OciHDImYdzDRE1WYKFfee9999nCRYtaI1VrasJkQ0RTBEkXFukXI5gy2ZF+KBGp9PWYtEn/lfEL5/Cb/qv3J1nF57777gt96JtuuilEiDpe9OXJhzEI4wDEW97nir30czsSXBlfcS39ea5jPHLllVeGPjsDh0Y6AAAgAElEQVRlpnxMmqT/Stl5n63nCwZ33XWXjR8/PrwPlusRoxFm+TABEowYB1FO+tCMAZhEiX3g+/EnnyjCVe+EbeOUc0vfEtzEAXGgFDkgwTUpPU/ZUcwISHAt5tqT7QVDQIJrwaDPScYsfYXTgIhWBCQcAgijLL+LswIRjGNEJzLIRrBDjGN2OE4C9iNe4nRgYE9E5IUXXmgHHHBAiP7D0eBLbTGQJ0oUkWvChAkh2pWIVxwYpM2s87itI8HVhVWEOYQ9lsRi8/1EMSK8UU6cB27nmDFjgjBIlCJlJX8cSMzaxh4XoHFWPPbYY8FhQRQm4uiBBx4YsEGUZKndOPEvTnBF1GVpXpwliHWkh2gK9jhzcHCwn2hX8velkhFosYGISmbO42ShE8gyX9iMGMgs+7iNY6RH2RBcH3jggbCEL/WAYwg+uLDKDHhES+oMRw64IJxH92MjkQBgSllwMoH3NttsE7jhThocOnCBqACihREpsdk3rnWR+eKLLw7pkSblw7GEgAtGOLKIVoWDcZi7E5D6JrKWCGzKFd1PRDCTA8CZuuUDfuAL18AFkRfBnXvBNxxhXOORtzitsJPzcdwNHjw4COcI0jiselpfnq++hYAQEAJCQAgIASGQFAS8T5UU5yp9eIRGJswxEZFJoYigLItLv5n+KZP96AcjaNKXZOInx1gmlz4b/VxE1gvGjAnjAq6lr8l+BEg+jC2IomXcQB+XiYmMO1gKmL4uE1ZZWcXPR+Ck/8t+xkikx7gIwZX+KSv08JtJiNiLfYuXLAmCKTbyIW1EXfImbcZq5EsfExvp49Jfxx76zaTBNQik9JsRS8mT/j397SA033tvGDMwnmOVIwRpJjoiGmOH50Wfl7IyDiFdylWJICzBUYKjOCAOiAPiQB/ggATXpPQ8ZUcxIyDBtZhrT7YXDAEJrgWDPicZ43xg6WAiC5lhjZDly6HivMAJgKAaFVwRXRm8s6wW+3Fq4IzgOj7MAkc83G677ULUJbOsiYrEAcKSw4itDNw9n2wK0hPBNV2I9fyY3c4McUQ5RGIXNXFcICYjdmIzzgjHBYcMjhOiNyk7S5KBR5z4Fye4+ns9yR9McPogljqG4Amu5EHkK/WEowRsHUccLv5eVS9TZ984UTxql4hYHCpx9RAVVuME1+h+8iY9sPTlqMkvuhFBi3CK4EuZfMMBRHQs79uN7uc474qiPoggRfx3vsVh7k7AjgTXqBDrNkS/4wRXbMN2ysA5Xl98U1YEaCJ8uWfgTU/rK2qTfgsBISAEhIAQEAJCIAkIeF8rKYIrfWQESCaAMqkPUZT+OX1IJhQy6ZMlhBmTYDNCJWInSwUTAcp59OPoY9KPpV/qZUOsRKRF0EVw5B2vnMe1LOXLdekCp1/LSie8A5UJrETNcj1pMb6in4qYieDp52MHUabYhHhKv5kxF/tcBEUcZbIjAijXIcYyWRN7EF7pf6bbQ55eZmwhEhahGPvIE6EaIZa+bUd5uZ36ViSbOCAOiAPiQF/ggATXJPQ6ZUOxIyDBtdhrUPYXBAEJrgWBvceZIhAh+jFo32WXXYIjgFnNOFB8Q3CdPn16eGdRVHBlYI/Yh5CJ+MR1CKoM3Bnk0ynBAYFgyWxpZovjYGAmN8sTE5mJAwFHAYJhNltvCK44GZj9TcQlkZdEKuKQIOKWJWP33HPPIMjiwKFcOCreeeed4JSgDOBGxCwOkDjxL05wZYlgBF+W9EVwpR4Q58gHHMETexAZWfqYGebYiwOJZcC4BnEPhxD5Iwhns3Eus92JQCbClevJM1rvnk53BFdsxFZsJnKYckQ3Zv9jN+VCuPatI8EVbKknhGLel4qDDHE8DnN3AuZacCVd8kb0hS84wnCy8YEbOMxYYpsIX4RjnHo9rS/HR99CQAgIASEgBISAEEgKAt7XSoqz1UVH+n4Ihwii9MsQO1nFhFeP0Eejr825iIz0LaMiJRMuiSAlGpZVTygbYyHGMQic9L85xhiIyY+slNOZ4IoQ/MYbb4S8EVzpc9N/jRNc6acTcYvwiXhMBC4TYomU5Rj2pQuu9L2xl7Iw1iJaNl1wxQ76pAiy9KcRnykLZfLyMGYjL3CIyysp9S07JPSIA+KAOCAO5IMDElyT0vOUHcWMgATXYq492V4wBCS4Fgz6HmUcFQIHDhwYIiwZ4Ec3nAx0ME499dR2Ea4Mwpn9zfsqiYwlypFBPg4ABvJEbTJ7esCAAeG9niwdy0Df34uJ2IegyXJYOERcPMOmuK03BFfEXmZxE5HIcsq8w4jIUsQ/IlgRVBHWKBNlo4w4J1iSlwhHRE8cE4iKceJfFGcEaK4nT4RdBFXSZ/ldnEA4baJ5EfWKDeDMb0RrHERcR3QxYjfvOPV3SCEGk25HOFIPOI2oU0RPlmDmekRmrue4b90RXIkAZjld8IMbLIUW3XAw8U5XxGwcT751JLiy9DLRBCw1DIaXX355cDzFYe5OwFwKrqRJhAN1xHLEvNeXe4D64gM3yI/lpuEF2CLUM6mgJ/Xl+OhbCAgBISAEhIAQEAJJQcD7WvlwdnaWB/0zhEzESVbYQQxlUh9L+NLnpV/K/tNOOy1Ei9I3pb9Lf5xVd+jX88oIokQZ13KN99WZBOmCLX1A8mDyHWMf+qWdCa70VRE66eeTF2Io+1ghh2vTI1wRT+k/0i9nkiKvtcAu9sWJoETevvDCC6EvipAaJ7hSJiZFIriycgxjG8riH2xhXEafOy6vzupCxyWAiAPigDggDpQSByS4JqXnKTuKGQEJrsVce7K9YAhIcC0Y9D3KGLGRwTTLyiJiUY8MxKNbnOCKUwPBjus23HBD23jjjW2TTTbJ+GFpVSJgEQLdacHSsYi8/fv3D+/m9LyJ+ozbekNwJS+cCgjARGTieMDRQfQt73zdbLPNbKONNspYLsrLe1S5BqEyTvyLE1xx9OAIYrngP/7xjyGfOBwRJ3HqIN6xcS3RlUTZbrHFFgF/yoDzBJGUDm7chj0ssYb4jWiLKE49+DtuiQbAicbWHcEVwRr8EB5dcI0uWcwMfJxORIni4PGtI8GV64ngZQY+nOM9WERex2HuTsBcCq7R+4X66oz3Q4YODRENSxsaelRfjo++hYAQEAJCQAgIASGQFAS8r5UEpyrjFQRJlhJmIiHRrER6Imj6h6hX+o/0JVlOF5HW+6zsZ0IgEwE578UXXwx9biYREiHLxDpEXERZ+uAInKRBP7YzwZXxD4IrE00Ra11wpT/M+CddcO0IzzgR1O1hTBInuNL3Z4Io5zAp1iN94/KLyyvufO2XwCIOiAPigDhQihyQ4JqUnqfsKGYEJLgWc+3J9oIhIMG1YND3KOMgvFVW2tXjxoUIS5aRIhI1usUJrginLIWLoEZ0KA4H3i+U6cOA3pcORjQlSpNIWpbEYikuIkUPPvjgIMIh9uGYyLT1huCKYIdwh6DJ8sjMgMe5ghhJ9CjL1+K4yVQu9vFOKBw83XmHK9c8/vjjQTTlXbfMrsfpkimvZyZPDst7uSCN+Ecd4ARiyTEETJYH3n///UO9MGs+bkO8dPGQuqEeqHuW/yUqEzvoVOKI6o7giiOKyABE9VwKrix/TXQw715FfMb2fAqu3C+UDUcWAjURvAjcmeqLfUQIlFdUBPG6J/UVV4/aLwSEgBAQAkJACAiBQiGQJMGV1zogmCK4MiZhSVwmkSKQ+ofJn6zowtiD/jfjDT5Eko4bNy6845VJqKzSQ9+ePqYLroi0vI6DpYURaV3g7IngiqhLtCnvlkV8Zczl4wl+Z3Jax4mg2US4kiaTSpmwicCMuOyiK8coL/1c+v/kHZdXJru0TyKLOCAOiAPiQKlyQIJroXqayreUEJDgWkq1qbLkDQEJrnmDOqcZedQgg31ELN45SZRhdGMATgcjfUlhRFOEJ0Q6xFJmeeOUyNTJYjlYxLJolCO/EWFxjjALnehMIh6JjOR9mJk2BFcE2b322iu8A5RltnAOsOEUYHlXRFMEUsTIjvaHg2bhHZssOUakKu8VfeKJJ0KavNOJ/9lPlCTlxSmTXj4EUMQ0nE7p4h+2Uva4CFew9ffjIuwy6x3nUHoe/E8+RHhGMaQM5I3zBGcRQilLD3vkKHmnn+/l9m+up2zUA/XJu2xZKhdOkG53BVeP3M2V4Ap/sAeuEOFKnfA+rDjM3QmYywhXTxOnG9HZRCYjrGaqL68zroluPa2vaFr6LQSEgBAQAkJACAiBQiHg/aK4flA+9yOE8loQXr9BH54+dnr+RJayNC/jBF4HgkhL3x5B1icvEt3K5EvGEVyPAIn4yvkItUwopM/Nh/EDE++yiXClP02+CLQe4Uq+pMdrMibccYdNnTbNJk+ZEvq39HkzlSFOBM1GcKU8pMnSw/TzsZ1Xu7BkMeMAJgoy5uP9toiucXml46r/JbKIA+KAOCAOlDIHJLgWqqepfEsJAQmupVSbKkveEJDgmjeoeyUjHBR77LFHEF0R/RC3cKIg1kVFwd133z3MwGb2NeIqM6NZhheRjpniCKh+HddGP244+6LnICLieOC9Soi+iH4IlZk2BMTZs2eHpW8RQ3EQYAtbtoIrzhW3CzuY2Y1QiYDGbG8ib+ks4oxglvy2224bHCwsGYzoGbXd03FbEf9w8vBeJCJmZ82a1XYNjguWNhs0aFDb0s0IyKSLA4d8iFJFgE3Pw//3fDzf9G9EbxxFRMsiTOIwoS4zbenX8j/1AK5EyYIFzqZCCK4IvjigvNzYBg+pK5ZjQwTHGTZ//vw2cTwT5uCbS8HVccTpxnt1sQNHFYJ61NYotlwT/T/6O1N9uXgfvQc9X30LASEgBISAEBACQiApCND3oa+VBCcrK7vQ5yOCldVfMtnEmIGJjfS7x48fby+//HIYzyBu8ps+JmnQ30TAJA367x4FizA6atQoGzlypPG6FPrMp59+elh9hcmiH3zwQVj5hr4473x1G7ie/j4TQ+lDuuBKvox5GIeQJq8J4cP4iqV/sdfT8G/GO0xORbhlciNjL45hL3ZTfoRU8oizZ/HixWG8Q1mx3/PlGxvnzp0b+t1xebkt+pbAIg6IA+KAONAXOCDBNSk9T9lRzAhIcC3m2pPtBUNAgmvBoM9JxgzQETwRAxlss9QU7xpioI2oxYCed31GBVccLMzMdrEQpwPvN0IwZJDPO155NyqCHQ4FnDIIlgz+EU05zn4EUGabn3zyySF/ZlyTd6aNNEiTKFaicXEoYB+ibWeCK+eTByIozgnyxSFDGkTpEomJkwLnBgIa6RHtixBN1ChL2E6aNCksJcYxysGMd+xBCGajfERdstTyTjvtZHfddVdwWiCiIaBNmDAhCLFECyMW44BBpGU/+ZMPjg6cNDiE3FmCzdjrG7PtccSQP/sRv3GePPzww6H+EG9xoiBSgln6Rt2RPjhzPUujUSacVSxLTLQxfACnfAuu1C1iNc4neIkDC4yJJCAyADGYunRhPA5zOMExcEDIR+xmeTl3DqbvT8eI/4l2IHobMZf68o1lt1mCmfuFKFfqj044doIZ9QIv4Tf1nm19cR71yOQFePnMM8+0q3fPX99CQAgIASEgBISAECg0At6nSoKzlUmCjEvog7FySyab6BfTN2McQv/WV6+hP85v+tuk4fs9DURX0ieKlgmZHg3KMsD0VelP04ejP834hv4mffjo9Qii5Dtv3ry2ZXvJl34f6dK3pK9Lf5IykBb5ehr+zTjFxwA+8ZBjXgaupQwd2cPYg3w5j8l/lIe8GcO9Ont2GFeQd1xebou+JbSIA+KAOCAO9AUOSHAtdI9T+ZcCAhJcS6EWVYa8IyDBNe+Q5zRDRCIXPYkuRGBCoCLaFRGVyEve7YkoiEOAQT1OFgbjLsYihB199NFBiGLWONchniI64khAdHQx6corr7RbbrklRAcicl566aVBuOJ6lgnGnrgNJwjRm8OHDw+zwRHCcILECa6cz4x03seKjbyXiVnh5I+oiJCMyMg7m3A6+IaIilOEc8AEEZJZ7eQNLpQR2xFHcUiwIa7hyOF+QJzmfJacxemBiEvZmMFOeryvCXEWUZB8yR87iBjmOiJ9yQMMyRNnCBgSIYmwR7ocpxzMlmc2PGIt7xVFtCRC1M/3Mvk3Ai31gp233npreG8smJAP4jOCMGIjzp58C66IqYjVlIN6g0fYyXuzEKR5LyxL+hK92xHmlBHHWrqw6s7B9P2OTfQ7TnBFpEYU5T4BL2zGPuyEE9Qt9wUOOMTtbOsLe+Ec98fQoUPDEnU47bQJASEgBISAEBACQiBpCHifqi84Wykj4x7ESsRTxjT07xkT5aL8jCXou5J+JqE1F3lkSoP8yJcyYUM+885kj/ZJvBEHxAFxQBxIGgckuCatByp7ihEBCa7FWGuyueAIIDQww1db8SKAw4B397CULMvrbrbZZrbJJpu0fbbaaqsgFHpkoZcU4QsxECGRJVaj12yzzTY2YsSIsMwuwhPLaSGu9u/f3zbddNNw7uabbx6uI7IWIRMHBg6cuA1RihnlRNYioBJ5ymxzRFrEUSIOiTBFhGXDPgQ6IhX79evXzj7+R0gdN25cELqwMbohuiKWIWwigG255Zbtrmcf4hiibnRDjEMwHDBgQLCJNEiLJboQRxFWEesQSXFycIzZ6tiBneDjtlIP1AfCK3WEcItAS7l5lyl4cy7XsLQzePNOKfKK25h9T3359aRBPfA/Yi3L9YIngi11hig7ePDgYB8iLDbE7SdPHDZEA2MLIinlj250WFmumXfxsiSvb0QUu+BKVGqUh/APbMDMbfPr+E7HnPJjB20TvOT9Wgjc7hxM3x9Ny38T6Y0ATmQ0S0VHNxxUTz/9tJ155pnt7PS6YD88ha/Z1hfiO5MTwIbyI+LCbW1CQAgIASEgBISAEEgaAt6nSppjVPbIWS8OiAPigDggDogDueKABNek9UBlTzEiIMG1GGtNNhccAQmuBa+CHhvg0ZksL4WAiviF4MR7gvjN8qYstYWIheDmG0u3MiuaSDyWpEX44joi/BCpEGgRPXHKID4RMUk0LRGaLIGLMMd1LLPF8luIj0Rxxm3YSX6kg5DF0rhElbqgy7uQPLKQNLCPJbeYEIA92EWZsJGIU9IgqpAZ3elCL/+zn+tffPHFILA98sgjbZiw9BbCHjZHNwRY3gVFfghoLpSSFmInx7ATkZVryYfOIHZgJ0IeEarYCPYs84UNlB1sPPKU/eDHeY8/8UQbjkRgklfc5sLe5MmTw/XgQaQuAiH1xfXg6XXG8slENmOfR81Sl5n2kyfnIIpSp5Qn3RZEZuoITFky2DfKeswxx9iBBx4YhGzKB96U0euK8902v47vdMwRRLEDjOkg880+8IO/6fujaflvoqapK+rQI2r9GHXBPvgXvV+oN+oPcReecl629YVd2Ag3iNwmba7VJgSEgBAQAkJACAiBpCFAP5E+Wa4cmkpHznFxQBwQB8QBcUAcSBoHJLgmrQcqe4oRAQmuxVhrsrngCEhwLXgV5NQAFxpZKgtxDMEM4aizDcEIMQ+RCOHIxcTodQhepIVgh3jrYmT0nGx/e1rY29nGuQhw2EWZKJuLh51dy3G/HnuzwQSbKD+Cbyb72AcOpBvdPB/s4wP2UYHbz+U8xxG8a2prs6ojv55vyk89UB46tem2RM/Nx28EV5YMJsoVMZ5ygzc2ZuJSuk2dYZ5+fq7+J1/qyessE6+6Ul+UlfQy8SZXNisdISAEhIAQEAJCQAj0BAH6KRJc5RhPmmNc9oiT4oA4IA6IA7nkgATXnvQWda0QaEVAgquYIAS6gYAE126ApkuEgBBohwCCK0tCI7gSiaxNCAgBISAEhIAQEAJCIJkISHCVQzuXDm2lJT6JA+KAOCAOJJEDElyT2Q+VVcWFgATX4qovWZsQBCS4JqQiZIYQKGIEnnjiifBuW0RXlpzWJgSEgBAQAkJACAgBIZBMBCS4yjGeRMe4bBIvxQFxQBwQB3LJAQmuyeyHyqriQkCCa3HVl6xNCAISXBNSETJDCBQxArwr9e6777YJEyaE95gWcVFkuhAQAkJACAgBISAEShoBCa5yaOfSoa20xCdxQBwQB8SBJHJAgmtJd2dVuDwhIME1T0Arm9JCQIJradWnSiMEhIAQEAJCQAgIASEgBISAEIhDQIKrHONJdIzLJvFSHBAHxAFxIJcckOAa1xPUfiGQPQISXLPHSmcKgTYEJLi2QaEfQkAICAEhIASEgBAQAkJACAiBkkZAgqsc2rl0aCst8UkcEAfEAXEgiRyQ4FrS3VkVLk8ISHDNE9DKprQQkOBaWvWp0ggBISAEhIAQEAJCQAgIASEgBOIQkOAqx3gSHeOySbwUB8QBcUAcyCUHJLjG9QS1Xwhkj4AE1+yx0plCoA0BCa5tUOiHEBACQkAICAEhIASEgBAQAkKgpBGQ4CqHdi4d2kpLfBIHxAFxQBxIIgckuJZ0d1aFyxMCElzzBLSyKS0EJLiWVn2qNEJACAgBISAEhIAQEAJCQAgIgTgEJLjKMZ5Ex7hsEi/FAXFAHBAHcskBCa5xPUHtFwLZIyDBNXusdKYQaENAgmsbFPohBISAEBACQkAICAEhIASEgBAoaQQkuMqhnUuHttISn8QBcUAcEAeSyAEJriXdnVXh8oSABNc8Aa1sSgsBCa6lVZ8qjRAQAkJACAgBISAEhIAQEAJCIA4BCa5yjCfRMS6bxEtxQBwQB8SBXHJAgmtcT1D7hUD2CEhwzR4rnSkE2hCQ4NoGhX4IASEgBISAEBACQkAICAEhIARKGgEJrnJo59KhrbTEJ3FAHBAHxIEkckCCa0l3Z1W4PCEgwTVPQCub0kJAgmtp1adKIwSEgBAQAkJACAgBISAEhIAQiENAgqsc40l0jMsm8VIcEAfEAXEglxyQ4BrXE9R+IZA9AhJcs8dKZwqBNgQkuLZBoR9CQAgIASEgBISAEBACQkAICIGSRiBJgmsqlbLq6mp9hIE4IA6IA+KAONBHOZBLkTWalgTXku7OqnB5QkCCa56AVjalhYAE19KqT5VGCAgBISAEhIAQEAJCQAgIASEQh0CSBNcPP/zQXnvtNX2EgTggDogD4oA40Ac5MGfOHCsvL7eoUJqr3xJc43qC2i8EskdAgmv2WOlMIdCGgATXNij0QwgIASEgBISAEBACQkAICAEhUNIIJElw/fjjj+3tt9/WRxiIA+KAOCAOiAN9kAPz5s2ziooKCa4l3fNU4YoZAQmuxVx7sr1gCEhwLRj0ylgICAEhIASEgBAQAkJACAgBIZBXBJIkuOYqikXp6L1/4oA4IA6IA+KAOBDlgCJc89q9VGYlioAE1xKtWBWrdxGQ4Nq7+Cp1ISAEhIAQEAJCQAgIASEgBIRAUhCQ4CqHdNQhrd/igzggDogD4kApckCCa1J6nrKjmBGQ4FrMtSfbC4aABNeCQa+MhYAQEAJCQAgIASEgBISAEBACeUVAgqsc66XoWFeZxGtxQBwQB8SBKAckuOa1e6nMShQBCa4lWrEqVu8iIMG1d/FV6kJACAgBISAEhIAQEAJCQAgIgaQgIMFVDumoQ1q/xQdxQBwQB8SBUuSABNek9DxlRzEjIMG1mGtPthcMAQmuBYNeGQsBISAEhIAQEAJCQAgIASEgBPKKgARXOdZL0bGuMonX4oA4IA6IA1EOSHDNa/dSmZUoAhJcS7RiVazeRUCCa+/iq9SFgBAQAkJACAgBISAEhIAQEAJJQUCCqxzSUYe0fosP4oA4IA6IA6XIAQmuSel5yo5iRkCCazHXnmwvGAISXAsGvTIWAkJACAgBISAEhIAQEAJCQAjkFQEJrnKsl6JjXWUSr8UBcUAcEAeiHJDgmtfupTIrUQQkuJZoxapYvYuABNfexVepCwEhIASEgBAQAkJACAgBISAEkoKABFc5pKMOaf0WH8QBcUAcEAdKkQMSXJPS85QdxYyABNdirj3ZXjAEJLgWDHplLASEgBAQAkJACAgBISAEhIAQyCsCElzlWC9Fx7rKJF6LA+KAOCAORDkgwTWv3UtlVqIISHAt0YpVsXoXAQmuvYuvUhcCQkAICAEhIASEgBAQAkJACCQFAQmuckhHHdL6LT6IA+KAOCAOlCIHJLgmpecpO4oZAQmuxVx7sr1gCEhwLRj0ylgICAEhIASEgBAQAkJACAgBIZBXBCS4yrFeio51lUm8FgfEAXFAHIhyQIJrXruXyqxEEZDgWqIVq2L1LgISXHsX315PvaHRbMmX1jz1FWu87ylrGP+QLR1/jy0df5c+wkAcEAfEAXFAHBAHxAFxIEccuN8abnvUmiZNs5a35pvV1ps1t/R6V1cZ5B4BCa5ySEcd0votPogD4oA4IA6UIgckuOa+D6kU+x4CElz7Xp2rxDlAQIJrDkAsVBItLWZLvrDmZ16ypQefazXr7m6VZRtYedkaVl72E32EgTggDogD4oA4IA6IA+JATjhQUfZLq/7Olla3+eHWeOWd1jJvkVldvRn9UW1FhYAEVznWS9GxrjKJ1+KAOCAOiANRDkhwLaruqYxNKAISXBNaMTIr2QhIcE12/cRa19RkVl5lDX+521KbDLGq1Ta1ym//yirK1rLystVy4liTaCvRWhwQB8QBcUAcEAfEAXGglQNrWMVKP7PK/1nfqn+1g9UecKo1z3rLrKYutruqA8lEQIKrHNJRh7R+iw/igDggDogDpcgBCa7J7IfKquJCQIJrcdWXrE0IAhJcE1IRXTWjotqaH5tutXufYOVl61h52eoSWRXBIg6IA+KAOCAOiAPigDiQBw6saVWr97eGy/9mLa/P62ovVucXGAEJrnKsl6JjXWUSr8UBcUAcEAeiHJDgWuAOp7IvCQQkuJZENaoQ+UZAgmu+Ec9Nfi0ffGwNwy621Lrb5cGppsgORfeIA+KAOCAOiAPigDggDiznQOV31rO6zQ6xpvxnEOIAACAASURBVDsey03nVqnkDQEJrnJIRx3S+i0+iAPigDggDpQiByS45q1rqYxKGAEJriVcuSpa7yEgwbX3sO3NlJvnfGC1mw+zym/zztblzi/9FhbigDggDogD4oA4IA6IA73NgYqV1rbq/9nSll42oTe7vEq7FxCQ4CrHeik61lUm8VocEAfEAXEgygEJrr3QiVSSfQ4BCa59rspV4FwgIME1FyjmP43mN+Za9W92tYqwnLCcir3tVFT64pg4IA6IA+KAOCAOiANRDvzUKsrWs/rzrst/R1g59ggBCa5ySEcd0votPogD4oA4IA6UIgckuPaou6iLhUBAQIKriCAEuoGABNdugJaAS5reeMeqfrO1olsV3SsOiAPigDggDogD4oA4UDAO1J13RQJ6xjKhKwhIcJVjvRQd6yqTeC0OiAPigDgQ5YAE1670DnWuEMiMgATXzLhorxDoEAEJrh3Ck9iDElyjERb6rYgbcUAcEAfEAXFAHBAHCsEBCa6JHS7EGibBVQ7pqENav8UHcUAcEAfEgVLkgATX2K6gDgiBrBGQ4Jo1VDpRCCxHQILrciyK6ZcEVzlVC+FUVZ7inTggDogD4oA4IA5EOSDBtZhGEK22SnCVY70UHesqk3gtDogD4oA4EOWABNfi66PK4uQhIME1eXUii4oAAQmuRVBJGUyU4CpnZ9TZqd/igzggDogD4oA4IA4UggMSXDN01BO+S4KrHNJRh7R+iw/igDggDogDpcgBCa4J75DKvKJAQIJrUVSTjEwaAhJck1Yj2dkjwVVO1UI4VZWneCcOiAPigDggDogDUQ5IcM2u756ksyS4yrFeio51lUm8FgfEAXFAHIhyQIJrknqfsqVYEZDgWqw1J7sLioAE14LC3+3MJbjK2Rl1duq3+CAOiAPigDggDogDheCABNdud+cLdmGpC66VlZX2xaeL7Yu35tlnM1+zxc+9ZB/9a7p9+MRztuixabbg4X/bgoeeDt/8z36Ocx7nl781z2o/WWx1FZUWddzqtxz54oA4IA6IA+JA8XBAgmvBuprKuIQQkOBaQpWpouQPAQmu+cM6lzlJcJVTtRBOVeUp3okD4oA4IA6IA+JAlAMSXHPZw89PWiUnuKZSlqqssuovyq3qsy/s0/kL7f2XXrH3b/+Hzb1svL05+lKbedjZ9uIBZ9gLQ0fbczsOt2kDjwnf/M9+jnMe5y/62z8s9Z9XrOa9hSE90iX9mlRKAmxN8TjaJYqorsQBcUAc6NsckOCan36lciltBCS4lnb9qnS9hIAE114CtpeTleAqZ2fU2anf4oM4IA6IA+KAOCAOFIIDElx7udPfC8mXlOBaXW2pzz+zz15+3T647wl7+4rbbdaosfb8YefY8/ucYv/Z7USbvtNxNnXbo+3ZbY6yZwcMsyn9D7fJWxwWvvmf/RznPM5/YZ9T7OVDz7HXRo0N6ZEu6ZNPTXW1RFeJruKAOCAOiAPiQBFwQIJrL3QilWSfQ0CCa5+rchU4FwhIcM0FivlPQ4KrnKqFcKoqT/FOHBAHxAFxQBwQB6IckOCa/3FAT3MsBcG1urrayhd8aItfeNUWPvCEzfnzrTZr+MX2/N6jgnj6TL+DracfRFjSI13SJx/yI1/yV+RU346cUv2r/sUBcUAcSDYHJLj2tMeo64WAmQRXsUAIdAMBCa7dAC0Bl0hwlbMz6uzUb/FBHBAHxAFxQBwQBwrBAQmuCRgYdNGEohZcq6ut+sty++LDT2zRk8/ZWxeOt//sOdKmbHlEjwXWjgRa0icf8iNf8scORbwm29kuMUT1Iw6IA+JA3+WABNcudhB1uhDIgIAE1wygaJcQ6AwBCa6dIZTM4xJc5VQthFNVeYp34oA4IA6IA+KAOBDlgATXZI4VOrKqmAXXyvc/sE+fmGKvn3u9vXTYOTZ9lxNtylZH2uTNDulVwZX0yYf8yJf8sQN75Mzvu8581b3qXhwQB8SB5HJAgmtHvUEdEwLZISDBNTucdJYQaIeABNd2cBTNPxJc5eyMOjv1W3wQB8QBcUAcEAfEgUJwQIJr0Qwf2gwtRsG1urzCPn9zri249zF7Y/RYm77ziPAe1o6iUnvrGO9/JX/swB7swr6kO91TqZRVVFTYZ599ZkuWLLHKykpjXzZ2cx7nc31Xrssm7XyfQ1mqqqrsiy++sE8//dQWL15sX375pZaJLoL3MeabK8ovuUJaLuvG27fPP/+8y21jJju8nSU92stM56Tvcxtoi2ibcrFsvbd1pEmbzzdtX3repfy/BNe2rp9+CIFuIyDBtdvQ6cK+jIAE1+KsfQmucqoWwqnaszxXs/IyPqsv+1Yd9gxP4dc38FvNyldcwyq+tqaVr/BT3TtlSeG96qVv3H9J4Vuy7ZDgWnxjiWITXFMVlVY+7wN7/7aHbeaR5/dqJGtXRVrswS7sS1VUZC1g5svBjcO9vLw8ONs//PBDe/fdd+3VV1+1mTNn2nvvvWcff/xxEGAziahci4MeUXLhokU27733bO7cueE60vrkk0/axMpsnfich8Dp13YkKiBaIBJwLgIE9mTCzUUFhGTOpbzp6fo5pMM5H3zwgb3++uv2wgsv2IwZM+zNN9+0BQsWBNvI1/NxG8Dpo48+iv2QJufG2ejp6btvCHiq58LWM/c/YqdPqEhvD7x+uF9pL7h/aQ9nz54d2sb3338/XMuxbO9p8qANoH2jnaSdfe2110K67ONYJjvcBmwlX9oi2qZFixaFdo82M1sbvFzk4203bR1pvvzyy+GbdPtSWyXBtfj6qLI4eQhIcE1enciiIkBAgmsRVFIGEyW4Jtv5KEd0pvpZyyrK1rPKst9ZRdnPTBhlwkj7xIsoB1YP90r1Dza3mrV2sqpvbqR7JxGCq+pF92n0PtVvCa4ZOuoJ31UsgitOZhzHi1942eZdc5u9dNAZNnW7oxMluGIPdmHfp8/PSJQjO1VTY4uXLLEpU6bYtddeayNGjLDDDz/cDj74YDvooIPssMMOs9NOO83++te/Bkc8AoU77PlGAHjkkUfswgsvtCOOOCKczzWkcfTRR9spp5xil19+uT366KNByI1em+k3dTlv3jy76KKLbOTIkeFaxIBM57Lv+eeft2uuucZGjx5tEydODEJGJmEXUeStt96y8ePHB5uefvrpIJ5G00VgIO8HHnjAzjrrrGA/OBx44IHhc8ghh9jw4cPt6quvDvn6tdjAPrADg7gPOCLcIhD7tfourOgm/Psm/rQzTJ6488477YILLrCLL77Y5s+f/5X7kucLouS///3vcM4xxxwT2kbahaOOOsrGjh0bjmV7TzMJ5bnnngvt27HHHtuW1nHHHRf2cYxzorzEBtqmqVOn2hVXXGFcR1tEG3vSSSfZPffcE0RYzole19FvJs9Q/n/+85+hXJ4mbT5pUy5sYYJKR+mUyjEJrgnvkMq8okBAgmtRVJOMTBoCElyTViPZ2SPBVQ7O3nV4/9Qqyta1yrJfB4G0suy34f/yMiLsuod99S+3tdpdR1jdzida9c8Hdjud7uaflOsqytayylXWt5p+e1rq59tb5dd/Z+UrrNFn8UhKvSTRjooV17Kq7/SzusEnWcOov1jNuvtY5Tc3EFe62Qblqo4rVljTqr6+kdXtcKI1nPoXq/3Vvla1yu/b6qVqnc2spv8QS/18W6v83m/b9ucqf6XTvWeQcOs93CS4Ztd3T9JZxSK4Vn/xhS2Z8YrNvfZ2m3ngKfbsVkckSmz1aFjswr53r/mbffriy1b1+ReJcGQTZYUYet555wWhcN999zWc/zjy+Rx55JFBbMS5f+WVVwanf3Qpy4ULFxq+Ahz1W221VTj/hBNOMD6kw3U48EeNGhWEAaJnET/jHPVEkT3zzDM2dOjQkB5i5/Tp02NFyieeeML+9Kc/2Q477BDy4H/SSI/2wmYids8880zbeeed7b777gsRZm4HggmRazfffLOdeOKJtvfeewfbKcepp54a0kZsQUwljaeeeqqtDOTJNdtss43ttttuxnmZPoi4RJD1FRHDsdV33xQ1k1jvCK20BUSW3nXXXeE+3XXXXcNEkbfffrvtnnbbmWBChDuTRg444IAw4YKJE2eccUZoC5hUMmbMGJs1a1an9zVtEqIp4i7tGoItbQIffrOPY5wTbb+w4cUXXwwiKDYMGzYstK+0TbSTJ598cigLbTHlc9vjvkmbSPwHH3zQzjnnHDv00EPt+OOPDxNRKBfp3XjjjaHc6RNs4tIs9v0SXJPU+5QtxYqABNdirTnZXVAEJLgWFP5uZy7Btfcch33aKbvi6lax8jpW+b0NrGrVrS216h5Ws+pQq1l1H6tadYBV/mhDq/jBb6ziu7+0im+svWx54E7qgjRX+ZnVH3W62VMvWMs9T1jtHkf3WRGicoVfWeqnu1rz2Lus4ZBLLfX9wVbxNUX89un7LkZArPjGz63mp7tZw7gHrPndRVY/6FSr+p/N+uy9kxSOVKy4rqW+M8gaLr7XWt77yJYOOcuqf7LlsnpZzer2Hm4t4x+yhkPPt9SvBuW5vli2/adW8a2fWcV317OKldbKrp2O4WBSMJcdnTxnC1x/Ely73Z0v2IXFILimKqvsy3fft3lX3Wwz9h+VSKHVBVf/xk7sxW7sL6SjGuc8YitRm4iFOO+JVEVARJzk8/e//z1Ej2677ba2+eab2yWXXBKESo+mIkrqqquuCmLEnnvuGaJDiYxCNCB6iogsosH69+8fBFic/Cy9G1dultdE9Bw8eLBtvPHGQRwlCm3OnDkZr3GxE7F30KBBQTQgjXRRtzPBFbFlwoQJttNOOwUsECH4H7GXY6RJXrfccotdd911IfrLy8B+RN/tt9/eTj/9dHv88cczfogiJnot2/c1evr6lmApDvScA7R3THZg6Vz8m0wuoV3iQ1R+JsH1gwULQvQ6bRjt4z/+8Y8Qqc/Swgi2CKVM4CDK9J133snYRlF3iJxEypIvk0OYoHLHHXeEJYFZvpff7OMY53Cui65E+BNBv//++xviMO0SbSwTU1hBgHYX+2iv09u9TLyh7WZyCVGtXMvkkEmTJtkbb7wRonwRo2lvaaczrRaQKc1i3yfBtWBdTWVcQghIcC2hylRR8oeABNf8YZ3LnCS4Jtv5WKzO4crvrmd12x5qDZf+1RqnzLSmKa9a05TXrGnKbGuaMtMan5xmjfc8Yg1nXmm1/fY3Il/LyzqOzqz8wW+t/qCTrWnCw9b0xHSrG3SCVa26aZ5FiOTwperrf7DaDYZZ89TZ1nTrJKvffrhVfvfXfRaPYr1X8mG3BNfk3LfR+o4XXFuXGq476WJrmf2uNV9zj9UO2D+v9zYR9NVl/axu55Os4exrreb/7basnU4mllFc9bt460iCay57+PlJqxgE189fe8feu/Xv9tIBp9mzA44sCsEVO7EXu7G/UI5qX1Jy3LhxtuOOO9p+++1nN9x4o7351lv24UcfhYhSoj6JmmI5zcsuuywIikR03XvvvSFCCttdcMXhj2DAkrksM0yUKeIi4gYiBZFZe+21V4gMY9neuHI/+eSTYQljIkn32GMP23333UMEGOJCpmuiguumm24ariE6C9Egen5ngivCMwIEwjMiBnYQ/UtZuBahhqgwhBbf7+ljA9HACC8sy0y5M33AJNN7cD0dffdcVBOGwjCOAwibLlLSFjFBAgGTSRaZBFeWW397zpwgSNK+scw57RliKB/aAiaUMDmEFQKeffbZdm1O1A7akFdeecXOPffc0N7STtBWIn7yIfIdnyu2cA7ncg0iMUuhI4oiuBKRSttGu8QSyLStRLoSWc9S6B21rW4PwjACMe0r1z700EPhOqJZEWxp68i7L7VVElzz069ULqWNgATX0q5fla6XEJDg2kvA9nKyElyL1zGZZKdy5fd/Zw37nWrN/3zOWsqrremR6dZ482PWeMOj1nT3U9b89ynW8thz1vLkf6zx6nusdshpVvU//Tt8r2TlqhtY44iLrPH88VZ33MVW9SPOXyevIkSSMK/82q8tteYuVn/WDVZ/zAVW88fdrOLbP++zeCSpbpJmiwTXZLbzHQmu5WXrWGqHw63+ohut/pBTrPo32+b13iZavub7O1njGX+15n/NsLpfH2VVK/0xrzYk7T6SPb1/H0lw7eVOfy8kn2TBNVVZaZXzF9gHdz1qM48aY88OGJZTsXXy5ofa1IHH2rRBw8M3/3uEai6+sRe7sZ9yUB53hufrGzEVIZX3pG633XYhchWnMyJDug2Ih7zzlOWBhwwZEqI4iQYj+skFV5YNziRacA7nslQl0VScRyRV+tKXHgH2t7/9LSytiYBBtCgCL2IH0WQIEx715TZ6dOnAgQNDdBhRa1yDoIDA6RFaCAiZlhTmOOUjanWXXXYJogY2dCW6CxvAEeGFd926bfr+KpeEiTApFAcQKIm6JyqVNoL2xZflzdR2lVdUhDZjn332CUulE1lKW+H204bRLjGZhPRYDcCPpX8vXrw4TOIgEp525rHHHgvRrX4e7Q3LlCOcYhPHEVW5DiEXgZilhIn2Z+IH19EeskQ7QjCRsYi/LD3sacZ9E7XP0sW0V0ykYQIJacWd3xf2S3DthU6kkuxzCEhw7XNVrgLnAgEJrrlAMf9pSHDtfQdiX3TSRgVXljCtG3iy1XxvV6tZeUer++W+tnTQCGs85SprnjbLWj5eYs2z5lrdpiOt6ltErLKUZXq9rG5V39/AGvYbbXWbHWFVK/ezipV+ZuUrrJ7hXL+WdNawiq+tZRXfWtcqVvl56/fX11p2XTSf1Y33KVZ8c53Wc1Zet3UJzYzpr2blK61hFSEd3kUbTecnVr7CauFY6xKcy46H89cOeZSXZbLZ01x72XtYOYd0fxrsaLXrZ1bx7Z9ZBbatuGbrsRXWDu+ArFyJCOFoup1dGz3X8eJ7NStf4aetmH1jnda8WFIU/L6JbcvKs8LqrWXEFo5/cx0rXwmb0rBoV4+U0TFeVo6MdeH2rG4VnP+NtcPy1MGGZXmxv315/Zq472X1G9JatxVHsKS+v7ZmqLOvcs7TWoaJX4sN36C8RGRnKO+Ky/Cjjr7CH85fI9RfW75gueKaAfPyFcHX8418k+ZKa7Vyst05y2z75tqtddTOtuXX90xwJQ/4Th7L6u1rLC8bU37nLfed84Nvlg5fIYoX5V6Wrt93y+zvsH79/iJN6tDviZB+hvuxDc9IPZKPtwehLOnXLbsfuQe8zJ2mvxzv9nUYaVuwlXzD/QIPftbBksI/sYqVfh7ezVyxQtyy68vukYBf9J6K4rzMLnBru5+W3bfhvuYeWMvSuVf5rV9Y7W+GWONND1vznEVW13+kVX93i9b7kXsh3IPpuMVhoP3tOSE84vCQ4Jr/cUBPc0yy4Fr16RJb/OQUe23kn3MqhCKmTt7iMJs26DibeeT59srwS8I3wiv7cyG2RtPAfspBefLt1EYoveaaa4LAiBCK+IrTP84OxAqWE+ZcIqNw2hMR1ZngSnqc85e//CUIE7wbddYrr3xlWV2iqTwPorwQPYmkRRAgAnfs2LFBoOC8qI1RsRPR4+yzzw4CMu9FJILM30EYJ7hyHJEC8QXhGfGCskXz6Ox31AYJrhIUO+OLjheGI4il3Nu8i5poUO57luplIkkmwdXFTqLsWXadaFImcUTrDwEXEZWJKAiy0WPR37StEydODJGqtJ/kTZSsn4N4y7LltI9E97u4i6BKO0j0PO+SnjZtWrt3xVanUuF9qwiuvEea5cw9zeg36ZMfdvD+aiJmEXfx84KLfzhOW+kTVaJplPJvCa497THqeiFgJsFVLBAC3UBAgms3QEvAJRJc5fiMc3z2ZH87wfWt+Vbzh0Os6mt/sMoVf2mV3/61Vf1gA6tes7/VbHiANYy711rmLbLmiVOsdrcTl0W5thcEK8t+banvD7KG/c6yxoPPtaUDR1jNqoOt8uvrZxaoyn5iviRmzdp7WP2go23pQaOtfsdjrWa9Xa1y5f+z8jJEo9b6D+mvMsDqNjnQ6nc6xuoHHm2pVXfOkH7rUp/VP97Satfb3apW3tgqytpHlVas/DOrWW+w1fx4R6sq28gqyta06h/3s9r19rLUyttkWJYzmuYeVr3y5lZZtl64jutrVt/Z6vofYvW7DLele5xg9dseZanvbm9VZX+wypXXt9r19rbUj7dvtywzeWa+dpilvrutUV4ve/SbslR9cyOrWXtnq9tof6sfOMyW7nZ8wKR2k/2scpUNrKLsFwE/cKzf+vBgF/ZVrz4gY921pr+sjKsPaCsL12aqi9bz1wjlSf14W6v7435Wt/VhrfWyy/BwfWr19uWNliHTb5asTn17W6tdf2hrmfY4IWBZt8UhVrP2DlbxzXUz4tGa1lpW+e31rWb9vcK19TsfZ3UbHWBwoKKMd+a252rVDzeymnV3tdR/b/8V/rRx8oc7tOULhzmXa7g2k/1V//UHS622U/jwe/k5a4U6oW4Cb9ts6xc55yfWE8G1YsW1rfpb/a32//Zr5cLAYcY9xXKzlGe5La33Uiv3fm81aw9ezh+uWX+PSAT2svr94dZW+9u9rW7LQ9vZT73HLTPu9xf84X4I90RIf69QT9H7Ompb4Pa3N7Ha9fe2+l2Ht7YHg44OdlaV/T7cb63nL78fqWfqm/uA+ocHcelH84r+DtxbZTur2+Qgq9/rRFu6/ylW1++gwJ/KFX9nqe/sFPMO159Y9Y83s9r1hlhqZccj+rxahuHq26fdU4MNjKI28Lvia+tY9arbLL8Hlt3XrffAbtaeVz+xqODasnCxNZ50jdVvc6zVbTA0fGhz2uMWtU2/0/HX/9lxQoJrAgYGXTQhqYIrjuMlc96z104fZ9N3OSHnIuiLB55p746dYF/8+0WrmvGmffHsTHv3ygnG/qhYmovf2P/66dfYZ3MWWnV1fkUIlsNElGSZSsSE119//SsiaNTBjtDA0pPHHXdciNB65JFHgpCajeDKOwiJviISjGWHQ4RrKtVOGCCai6guluZFdEBYwCaixogIO/nkk4MoTGRu1K6o2IkoO3ny5CCg8A7Wyy+/PCz7CWfiBFfK9fDDD4dyEfFFGd9///12eUTzy/Q7aoME1/zyOFN9aJ/qIBMHmKxBO8OSurRbRHYyESROcGVpXdohBFfOcRE0mjYTVZisgSA6fvz42HbD20+WLWcZ4/QIV9Jk6WCi+Wm7sAsbaQNpU3g/9QUXXBBWC0h/Tyvvf0XwPfLII2OjbEmLVQpOO+00I2J3wIABttlmm4WyMVHFP4i6tO1gEy1nqf+W4NrFDqJOFwIZEJDgmgEU7RICnSEgwbUzhJJ5XIJrdk5AOUu7hlM7wfWN9yz1m32tomy9NBHgp1ZR9kur23ukNT8y1ezdhbb0vBusetUtQzRdEAlWXsdSvxhgdYNH2NKTrrfmq+6x5r8+bM3jH7aGs26zuj1GhuMVK7dfWrhq9Y2sdusDbemRl1vDhXdY0y0PW/OER63pxods6SnjrOrHWxlLdnId6dfucqItPfkGaxx7tzXd8IA1XTfRGs681er2P91SGw62ilVaBYxWMemPVjeI9xqOt9r1D7Sq/2q/zGbl//7elp481hoOu8Rq/+9Aq/jWL61mi32tceQ11jD0Qkutt0s7HIgcpMz1Q0Zbw2k3Ws2P97aqsn5W9f0trW7/MdZw7q3WdM191nz9RGu+6UFrumyCLd36JEv9705W/ePtrOG066z+gHMsteaOVvGNn1nFSr+w6v/dxuoOuPAr1zZecrvVb3qsVf9g83Y2OL+r19ra6gefZA3njLemq+6xpr/cvyzfh6zx2nusbviFVnvE2VY3/CJruPi2cLxp/EPWdP1EW3r6OKvZ9Tir/N6G7YQ4RMmq721uNbseb/Wnj7PG6yZauOa6idZ40a1Wd/jZlvrtHlZZ9qsQtRvq/TvrWe2mB1vD8Mutadx91nj13dZ0/f3hOq5fetYNVjdktFX/dFur+GY6r6JcJdJvLUttfKA1nDzeGsfeE+q2+YYHrBm7r73fGliiev8/WdV6cCJy7QprhOjC1IZDrO64MdZw+YTWa+HG1fda/cgrrGb7YVb1XUT15fyr2Xxfa/zTOGvY+zxL/WLndmlWrvIrq9vwCGs45BJbetzFVvmjDax6tQFWv93J1nDWzVY7cFhGETfV/wBrOPk6W7rXWZb6xaAQKVz5nd9bqt++wbbGK++0Jrhx00PWdM39tvSkS6xm232t4ru/DPl3V3AN99E2B1n9cVda40V3GLiRR8MFE6zu4Ess9btdrfJ7v2srY9Va/ax2h0OtbtjF1nDWTdY09k5rHnePNY27xxpGX22VP96kNTJ7Wf0uPfpSa7zi7lZ+3/RQuLebruXeu8Hq9j3dUr8cZJX/9Zu29KmfcH+NvMKarr6nlZvXTwz8a7x8gtUdcY5V/xbMEYJbozyJJK76/oZWw6SFEVdYI23Irf+wFtqDmx60pQdfYDVr7tJ675StY1X/vbHV7HRMuIfDufD1hgesceydVnck6e+SsY7acQeB81vrWur/drC6PUdZw6ibrfHaidZ82yPW/LdJgdO12x9jlSv+vkPBtWbgIdZ49s22dOCpllp9+ZLCcB7ucw80nHG9NY27t7X+r3/AGi+6xeqGjrCqX/Rvwy2cv84OtvSEK1vxhv98rrvfmq6+1xounGD1h57Zrq2LCq5WUW0tk6ZZ0/W0P3eEz9I9z7DUqoOs4usdTVaI3E/Re0u/2+omnTd9/X8JrskcK3RkVVIF1y/nL7IFkybb80NH5yzqlCWDp+1wrL163Bibd80d9tFDT9lH9zze+rn/Sfvo70+H/RznvFwtMUzULOVYMGmafTm/dZnIfDm2ER1w/vPuVqJCEWA7yhvxgeiw0aNHh4jT22+/PQgEHQmuLP/L8pcsiUkUGIIr70d9d+7cryxd7KIsy31yxLqMzwAAIABJREFULuIDeb700kthGWKivq6//vrwTtmonVGx8+abbw4iBcIHwjBRa5MmTQoCapzgynsdb7nllpAHkWc43j0qNppPR7+xAZuJMkPQIM/0Dxjw/sd0saSjdHVMwqE40Hsc4P3ULCUeJ7hyr/JuVSaJsFT5mDFjbPbs2WHyBvVC+8YywLSJvA8Wn2lcfTFRZMqUKTZq1KhwLqsL0Lb5MulElBLhitjKsutXXXVVaMtYBp0oXNIn2h+b06P8iZzlugMPPDBEw2aygXaONogysDxxv3792t5dy2QW/yDqUiZWG8iUTqnuk+DaUW9Qx4RAdghIcM0OJ50lBNohIMG1HRxF848EVzmEe8PBm53g2op9ar0drGHEFday8FNruv0xq+93iFWugoi2ulX98A/WcOR51jJpqtnHi63lP69Yy0uvWcvcBWYVVdby+PRwvOqHv2+NNFy23GjdTodb823/MFv4qbUs/sKa3/nAmqe9bM2z3rLGJ5+zqp8PCst5Vv3vH61h2PnWzPtkPy+3ljfnWvOM16xp1pvWsuRLa3nhNWu66EarWmszK//aGkFYS5VtYw3n3Wkt8z+2hkPGWGrNbdo5zxHuml58xVqefN4aj7/QKldd3+oOGWk2eYbZ1FlWd9gpbWIQ2Fd+Zz2r3/ywUPbm2e9Z7a+PtFTZQKv9zZHW/MYHFsSOuQutBfunzrCmx561xpFXWO0G+wchu/mN96xp4tNWv+NxVvnfvw4RqnUbn2DNby80K6+2lncXtF3bOGmyLT3yfEutN7Cdzc6B2p0Os5a7HzP7rNxaPl5szTNft+YpL1nLq3OMKDf7eInZx5+ZfbTYmj/40Jpen2NNM1+3lvc/spYFn1jjUy9Yzf/tb5VfZ4nj1vqt+vamVrfRidb0r5es+b1F1jx3gTXNeM2a35xrLfM/MnvzPWsYeb2l/nuQVazUKt5UrbahNV083mzWHGupSlnTq29Z0/OzWq+bu8BayH/G21a/x1lW/f/ZOw8oqYrsjY/ruuvfDbrrrrtrwCyYUVFJIqIoRkAFDEiUqCRFshJEQFCUpCBZQDKSJAtDHHKQnINkFDqH6fD9z1fNG3qGGZjAMN3M5znvvJ7uelW3vrqvfNTv3Vv/SwNKU8EcQv1C8HXoBwSCCLNfv+xAaMEKBJetQWjnPuDIb8DKzfDWaR2V9vYG2P5UEO4bX0NypxHAgSMI7T1o/Ce0ZC0Cuw8itHUvQuN/hqdwTTiuPBN16q3fBlixCRg7B94K9VJ0oB6O/z2MQNuvEZ63HMH5ywwUcxd+BcF23yJ88Dj8nYfA8efHYbvsdOTo6TSw3rY9gD2HEPpiJDwlq8D2f4Xgvu8tBLr/AOw9iPC2PQit24zg2k0IH/sN2L4fwZFT4SxUGjb67Z/uhPum8kjuNQFM8e0r1wKOfxRPZZs1XuYcfR8NmYzQ7oMIb96F8KLVCG/ZjeDR3xDYeQDJzXvBdf9Lp/35BnjL10V4wjyEDx6L2DQvCaEZCxFaugaBqT/DccezOJVwK6LHF043wlt2IbRuC8IbdyBM/zp2EuF125DcoAdchV44DeIjANV+R3EEps5FaOUvCP283BzhX7abNrFtH3yNu8L+p/tPp+a+Afa/3gNv8ZoIfjsJOPY7wkdPIrxxp7mXQr9si7xIUOZd2P92txlHz0O1zAsg4W37UuYNlg8f+g2s39+sJ+jTtj+cHd2bouHlBeC46XEEWvZEOHE1wjYnQgeORvyH9/H2vfA06QL7Hx48J3D1tuoaGfd+Y+F56q3T43UDnNc/Bd+rHyO8YhPCew4itHEHgis3RPyZ+i1aA2+N5in+zLHmmHPs8ZsN4U27zViGOJ9u3gn8bkN4xUYEP+0Pxw2E4jeminCFP2Du/zDn0S07zRHoOhTewpVhv+qujP0o1b2o/9em+Id0ydBnBFzj5p8PKYbGJHB1uXBk0Wps7tgfi59rmPOI02LVDDxlyuC19Trh2OSZOLkoCYcnzsbKt1phcdn6WPlWaxz+cQ5OLV6OYz/OxLp6nbCEKYa5r2uxajm2gf1gf9gvd5qoz9xc3Cb8I2ytUqWKiQQl8DxXe0xHSdjQvn37FGBAGGEBV0ZmEUwwVSbTU3KBn3USMhAYMEqM0LR///5nQVNGoNIe7lHIgxCEYIH27Nq1y+z/SlhLqMn9YFnesjUauDISjJCEMJnRrYwka9u2rYnsIvBIbw9X2sgUo9SBkbWEHtH1W+3wTChCcMtUo9HpQGkD03mWLl3awGhqkfb45JNPMHHixHOmbY5uS59zD7RJ20tPW96zhJe8NxlNah38m/dsevf0+YAr/YSRngSqnBt4T/MeZtQp5zjOfePGjTMZAghEBwwYkDIvpfUxa17q1q2bSV3OF0sYMbtt2zYz1/GFF0agMuMA4SmBLOsnCOR+q0x3zgh+9idtXxihzwhVRrky2jVt2/yb8xX7yzTrzGxQqlQpY/eQIUNMG2yHB+dIviST3/Z0FXBNefTTBymQbQUEXLMtnS7MzwoIuMbn6Au4ahE4NxaBswJcHVc9Ak/Jhght24/Q5ET4KzSF/Zp7TUpR9x1vIjhtMcJzkxD8Yijcz7wJ56MV4H6pIYLfTUB4yToEZyyF685XI2l4TTrflxH4fCjCW/YgPH4u/I16wF2sOpyPvATnYxXhfIipTQvB8bci8JR4F6G5KxCevxKBnsPhLvcOnI++ANczbyLQ/huE5yxHaMUv8FVuDudNJbINXD2l30KozxgEd+yHp0WPVBFy9n8/iOSGnRGauhCB+Ulw3sVUnY+mANfQ7OXw1+8M1xOvw/nI83AUfhaOAkXh+Nuj5wWuwcmL4H+zLVzFX41c+2BZOK5/NCq1a2r/N8B1xHRg1wH4vx4M52MvwvlIObiZavntrghtOwDsPIDQ2BlwV3wXjqIvwfl4RXifbobAkFkIE8I16gHX3eVSFtQ9FRogNHYBQr/sgL/H93AVrwHno6/AVfQteKu0R2jJBoRnLUdyq96w/zcCLlOA3PxVCCWugKtibTiKPB+5rngN+Bk5uWknQiNnwfNSnZS2zvZlpl19EL4OAxA+dhLBPmPhfaMpnA+XM/V5KjVGoPsIY3eg72i4C1tpb2+B46bS8PcchVDiWoTmLYe7UrOI/zxSHu7iDZH81QRg0y6EvpkIz9PVUmzIKnDlOHpLNzLaBodPh7doVdj/cjoy1aSBfRrJPUYivO1X+F5uB+e/n4GjQGn4e482vhua9DPcFRoZ21xPVUHyh18gNGuZAcv+Gm3hvO3JLAPXSNre0/fRuu0IdBsOz+uN4HzkRTiLVoH/0/4Ir9qMcNIv8NZuZ9JMM9W098NuwI79CI2fC1+Dj+F86Dk4Cz8LZ5Hn4XiwLGz/Rzh34xngenp83a/WMb7mKvk6vK+2QrDvRGDtVoSXb4KvdudUqWsZOep48Blzn3IceXheqIdA2wEmNXng2/HwFH4dNgMCb4HjljIIDJuC8PKNCPNeqtYd7idqmvvB+fhLcBYsC8c/Hjf7mHIcGd0eWr0Z/u7fp8wbLO9/9yuEtuyPvNzwajPY/5E68jba95hC3PdKE4QWrzPANfjVKHheagbXY5UjGhZ7A/abSsL2h7vOuYfr2cA1ku7Y80ZzBKcuRvjnFfC36w1n0cpwPvoSvG99gGDvMeYli0CfH1L8ORq4BsfOh/fl5nA9XhHOIi+YOS/YczjCi9citGAN3AXfNnNvdIRreN9R+Gt/BXepWnAWfdkcjjueMDD71OUZ7DssqJgyJ0T7hj6n/n9OWj0EXOPv3xIxB1ydTrhOnMDe76cg6fXmSCxVK8ewM/GJWlhWoRm2dR+CYwuW4cTcROzsMRgrqrTAwqfqYEGJmlj0dF2srvExdn89HL/NScSp2Yuxs+tgcx2vz2lqYfaD/WG/2D93FExMb+H8QnzHBXtrv0Au8Pfp08cs7p+rbgIDwgFGSJUtW9akCGaElgVcCW8JHJnWslGjRmYxn5FjjAwjrCAQ4OI+I1dZV3RbhBezZ882kVeMtJozZ44BCyzD3xhNS0BBKMqUwYQp1vVpgSujzggXuJchQQn3nO3Vq5cBuklJSQbAMv0n9zEkTGH6YO7bShtpK8GvVXfaM0Eu92xkuk/aQQDL9qwIV0IR1sEo17QHr2HkGIFJ2nr196UHADWmF3dMOScQJnIu4/1sHYyKnz59ukklnHZMMgNceb9ybmLaYKb1ZTpezkVMfc59UPk3I9v5QsnIkSMzvLeteYm2fPDBB2D6cl7DKHy+SMJsA5zfnnjiCTOHcs7j3LdkyRJ07twZTz/9tHkxhFH/2QGuvMYC0gS3TCnM+ZGpjY8cPZpyHDt+HDa73cxrafW6lP8WcI2/Z1RZHHsKCLjG3pjIojhQQMA1DgYpHRMFXM+9+Jd2MVB/Z06vrABXRiC67q0CRmqG569CoH5HEEIyhWbyG50R3rIPgWET4SlVBba/EtjcDPvVj8D34ocITliI0I4D8L7QHM5ri8F+7QPwv9MWoRlLTTSlv34nuO58waQuPpVAMHCzSSVM6OO6/2UEPvoG4V+PITByJrylappoU46x7ao74X6kPAIDx5nIQ6bsdJd6M9vA1XXz0/C/0xnB3Qfh6znCpJG1XRFJQ+u4+XEE+49GeMZiBL79AfYCjxlIaEW4BkfNgrdULROBF+1/Ed3eMLplFOEaGDAZnnsrm2i16Gsz+myA6/CpCG/aCW/TDinAgDDNVbAigomrgdWbEewzEo4Cj5nfbZfdDMefi8DX7ptItF2/cfA89baJMLRf8QB8H/WMQNqfFsNb+cOUsWCqYefN5RAcOBFYuQmhnxbBeeeLsCXcfgbIzU5CcNIcOG63ojFPp6F+uwVCc5MQXr8d3vfapdh5dr8IXO+Hr0P/yDg3/xqu+xgxGfFjx78fgeflBght2Y3QpPnwG5B2H+x/eQDu4tURTNpgQF3g8yFw3FjytP+wzgfgq90JWP4LsH47fA06pkD0rAJX6uAq+ApCjISctgjJDT41/k8bGXXpfbIugsNmILR6C9yF34TjryXhKlIVwWXrEZy2BP66XeD4N6MSb4btytvhuqcckvuNBPYfQehLRsRWzjJw5f3rr9ISoXHzEFq1CZ4X64Fa8b5hKm7Ps7URGjIV+PUo/J2+g+NvxWG7vBC8n3wdiY4ePQveF+umSu1rac5zClCfuwLBqfPguCOS4tp2+S1w/KMovK80RXDgZHPvBXqPh+eu12C7MvVeyZH6IimjHVc/DE+ZWhEIHzWOjmsfgadcA4Q2bEd48ToE2vaD6+aXYP9j9B7GNxufY+Stt8EnBiQHx8+F51XuJ03wfZMp77q/CoI/r4zU020g7DcWSfGj6L7xs7vo6wh2HW6ibgMjpsFTqjocf7VST0c0NOP1h9uzBFxtf7zVpAP3d+yP0JY9CHQYBvejjHzlXHIjHP97FN7XCe/3mBc4/G+2AMcyGrgyypnRzox6pq2MsOfcFxw1E+GdB+F7oQ2c15ZMFeHKaHlGzXN/57R91d+Z+3+idMqcTgKu6Tyox/hXsQZcnb+fxG9rNmJzp/5IfLI25herniPYuaRcfayt3Q67vx6JQ+Nn4vCUWdjRfSBWVW2dut5i1U17q2u0w87PB+L4hBk4MuYncx2vZz05gq6n62e/2D/2M7cXtrn4z31UmYKSkaNcgM9shCsjNQkYGIW6bt26VMD1ySefNACB8IDRrC+88IIBCM8//7yJ2IpOoRndx/Xr15t0wVZK3kWLFhkwy+hWax/X999/3wAPpv/ld9b1aYGr9f2OHTtM9BkBKOEIYQgjyBjxGg1c2W/2n+UYIcYo3rRAw6qT9hPoMAKN0WnRwJVtEMgQzKRNJ8y/2SdG56aFzVbdOl9cQCe9Ly29CU/nz59vXnQgELUO3u/p7b3K8c8McGX6Xs4R3NeU4JNwtHHjxuZMcMp5gy9aWNGv5/MrvrQRXRfnStbJl1RYR8mSJc3LKoxaJURevnw5unfvfs4IV+47zcwAnMtHjx6dMjdG20JwzHmT6YeZbr1EiRJm/ucLNMOGDzcHX0LhnrRp98mOrudS/SzgGuMPpDIvLhQQcI2LYZKRsaaAgGusjUjm7BFwzdwioBZLs6ZT1oDr7XDeWwGhTbtMxFygVU/Y//sQPE9XRWjABGDfYfg+6w3bfwunHPbri8J9+5tI7j05AtJa9Ib7/hdh4OW3o4GNOxFMWg+HSUd6a7qQwPtqfWDaIoRPnDSwkJGQpxIKpCrr/agzcPAYsHxjJEVnwm3ITkphQj/3PTUQWr8LwTFz4HuuAex/vwen/nATHPeUQTBxBcI/LkBy7faw/+uBvAWuw6YitGEbPI0/SaWF49aiCI6cAjAdbr9RKcDVujc8jT4212HCPHgr1oftj3fA9c8Xkdx9HMKHjiPYrj/cD5VPVaeJ7q3bAeGfVyK0eR88hevBcflDZ4DcWcA14oee0m8i1HcMwr8ehbdt91Qpmi17IufTgLZD33SBK8s4CpUy6YrDc5IQaNIV9usKw8Xo1rc7mFTJockL4a/QDPZrzqRJ5nWeZ6shPGwq8Nsp+DsOguPyIiB8zipwNTbcUhTBIROAucsRHDAWjpuLmj5xv9LAh90RnrYQwRmJcNxZAs5/lYTvpVYGjgUGTofn4Rpw3FQM9v8+mHJ/+D792gBXTE4E/TyrKYUdNxZBsPtgYD5TWCeaiMbo+89dvAqSW/aNAMU+k+C+pSJsf74T3uafAvsOAQtWw1evI+zXFTe62f7MVNF84SGSFtgCriayfMYC2O9Mvaew8z8l4H+VffwV4ZnLkPxOG9iv5V6xN+DUHwqYFy/s195nIqLt/ytp9oZ1lqwQSanMcTydytv9wEsItOxj7IxED7+TEj0c8Y/T89plN8F2+b3wdfzWpDQOdBwId+m3U/Rk3xn5HvxhOrBqM4KT56ZA4lT1nAb53rebAAToh4/D2+pLEwEcgdWp51FbFoGr/aqC8BZ+E8FBUxHacRDe59vBWaBcajufqBjRYel6BD/pA8f1D58TuHLOS4kC58snp+fS6AhXAdfU45bemOu7C6ORgGvmnt1jqVSsAVf7waPYO2IaVtfplCPAuaB4DSwqUxfr6rfH/u9GwL1+K45NmImNTTth0dN1zlk3f2c5lud1vJ71sD7WmxPwyn6xf+znxVjU5sI/F94Z4UqISrhJEJtR29F7EBKk/vDDDyZ1rxXhysX+l19+2QDJUaNGgfuoEkhwX1TuGUgwyjTD6dVvRYgS2BI+MG2ndRAQEJjQVkbQtmjRwoBTq56MgKuL6UB37TL70xJkMMJ2zJgx5vpo4EqbGHlLiEpbGQXLFKRW/dFnQtMOHTqgTJkyBiBHA1crao1pjaOv0edLC+xpPGNzPK1oUKbsjY4uZ2pxziGHDx8+677MDHC1xptR8wSvixcvNi9UcH5ixDohLOcNvnDBqHqr/LnOjDRlCmFCPsLXH3/80djIl1j40gn3ueZ+q5xz165dayLq+X1Ge7gyrTHnL77kMmHChHRt4PxOmwmICXUff/xxPPbYY+Yz5zMejPLn/wvOt5/3ufoWr78JuMbS06dsiVcFBFzjdeRkd54qIOCap/Jnu3EB1wuzSKjF1tQ6ZgW42hPug/ve6ght2mtS+CbXbGego/e1BsD0RWbfxdCOPUietzjlCPy8FMEFaxHaexThQycQ7PAd3I9UMBAkOH0+sGYLgsN/hOMWghxGlKW2j3+bfVUXrTERit6Gn8Bmol8jQMgq763xIbB0PbBlD7yNWCZ7wJV1O+98BqGZi00fA+37wX79I3D87WF4StdHaOMuBHpNgue2yrD9+a68Ba7DpyG8eTe8zTqm0s2KxDXAldreSih4Rldv3ZZA0gZg6kJ4q7wP+1/vhrdELQRHzEJ4x0H4nm8N5z8ZJXrmGhNdx/01R8xEeNch+F9rB+d/S50fuBZ9DaFuwwzI9X7SOyW6NLruyOfzA1f7XSURmMv0rCsR7NAPjusfgfvBlxFs3c9EWCZ/MQ7uf79oAHJ0/RGYF4GOyV+Ogeu6crBdcXu2gCv3+U1+rzPC0xcjuHAlHAWfM9Gh9luLITBqKkKT5yPQvq/xGdddzyK5YXezZy731Q0ycnPuEgTmLEq5P4I79yJ80h7ZM/jtJlkHrrcWQ3DUVGD3rwgf/x2BZatT6uZ9GFy6xkRYwutDcNhP8D5ezey77C5eCYEuQxFetx2hNVsQmDgHgY97wVuspkmTbUuI7HtqAVfMWZ4uvLT96W64Hqli6sCS9Qi27W32vz2VcAsc1z4Gf7WWCPQbicCcxQgsXGVScQeXrEKY+zozSv40cGV0b+irUQgf/Q2+boPguPpR2C5nlPsZH+RnjpvrumeR/OVowOc3e0QHl69L1efAklUIHjyK0LHfEVyQBEfBJ86qx6rX+/7HJt00547Ins1nYLNVxrSbVeB6zb3wM1XxjwsQdnkRXLkNgfkrU9uZtCaiw9a9CPb7wbwYca4IV0Jszk/eDl+nmksFXFP7SPS46XPuaSPgmu3H+Ty7MNaA68k9B7D50wFY9uoHOQKbS8o1xI7PB+LI9Hk4vjAJO74cjjXvdsDiZ+tF9mUtmvG+rNy3leVYntfxetbD+lhvToAr+8X+sZ8XY9Gai+rcy4+L7Ez9y8hORnNl1Db39SNIZcpg7o1KuEBYaQFXQk1GzC5dutSACabrJbzkAj73N7RSBUfXT8BLaEmgSlhbtGhRkzqTgNY6mBKYqTeZApO/s+3o1J0ZAVe2Q2DB1L+McmMKT4IMpj6OBq6MImOEGCPN+D3hBeFEtJ3WZwHX2IRt1vjonH/Hh3PX0aNHzUsgTAtuHXyxhGA1vbktK8DVSsnLNgh3OX8yhTFfwOALKNwHmhHwmfFBznuMdGfUKeviPMo06ow2tcAqU50TzLIfQ4cONXtDc/9spoKP3j+a7Q0bNsxAX85hBLjp2cC5kOnc+fvHH39s5lTOiYTTfHmGL6NMmTLFROIzbXF6dVzK3wm45tmjphq+hBQQcL2EBlNduXgKCLhePK0vZEsCrrm3cJifF2WzAlyd/ykFf8WPDXALjZ0HX9n6JvrTW6khMHNpBLgu34zAwGlnH4N/QuCrcfC/3AKuAk/BcWdJBGcuBJZtSJX2Nr2x8NZsHoGpG7bD27BtuvDE+04zYOFqhHfsMyl2I8C1NJI7jEB432Ekv9sFrtueSXWto9CTCK5Yh/DsM5F2bJ8pSAOfDzbANTiRaXJLw3XPK0hu9BXCv+yCv3Vfk5qXUZKMOIullMK0nymEmUrYANcfpsJxa7FU/fbW/ghYvBZg6uA3GsH+97vhK1sPwbFzEd7+K3zPNIfz6tTX2P9SCN6i1REcPsNEkya/3cFEl6YAuQwiXN2PVkSo82ATjejt0Dcl9evZ48zovfvg6/BthhGu9jtKIDDtZ4TnrUCwy3cG9rofegXBj781QDe562i4/lYWtssZpXlmvnDf9yICH/U29SZ/MR6u614yUNZbt5XxP0yaD+/rDVNd4/jfwwi0/RphRgnPXwbHXRFoZ7uqIDwPv4HAoMkIbd0DzwsNTdppV5FKCC5bh+Dg6fCVaQj73+4xKZEDzb827Ya37UNw4nwEBk1HYMDUM/cH74tvpiDQfADcj2U9pbDjtuIIjpsZSRG9/wgCY38+U3fKfTgdgaEz4a/TFe7bX4btz3eYtMPu4m/C1/qryL6pM5fBRA73ngDvmx3h/GdpA8dTxjdNSuEz+t4MR6FnEUxaZ+7RYMdvDAh33l4avjdbIDR6hkmZGxw1G4F+U5D81SQEhs1B+MjvBpynANen3kLo2/EIHz8Jb/uM/cREY1/3EjiOcHsRXrcNwckLU/U5eeA0+Af/hOQBU+Fv1w/2/zHF8hl/iP7sbfwJsHk3MGuZuReif4v+nOUI13/cZ9Jeh6YsBBxuhBasQuCHOansZNRzYMgMBD4bBf+bn8D+zwfOE+Ea6QNBV/jwCXNf8f4ScE1/bKPHT58vvEYCrhfyCf/i1BVLwNVrs8O2fivW1O+MhU/XzTrYZNreJ2phZdU22P7ZABybMhuHJ83Cjj4jseLtNlmukzbwOl7Pelgf62X9Zl/XbKQ7Zp3sH/vJ/ub24jYX+gk6LYBq7WmaXruEA0xHyYV6AkumryRsYCSoBVyrV69u0gkzbS7rIKD47bffTOQW03sSoH799ddmH1grrS6BAuGmlTKT9XJfwY4dO6JTp07mbH0msCXQtfYyJKQgRDkXcOXv7CeBxTvvvGP2W+T10cCVfVi9ejUIM5gSmAAlMTExJV1wtB4CrvkX6EX7gT5fGn6QFeAaPeZ8SWTv3r1m/nzvvfdMKl/uzXq+tOzRdVifOUdxDuWerZyLGaXKtMCEqgSztJH7RvOlE0bRcz9Zax9ozrH83Lt3bwN9OYcxMtaqO/pMmzkfsy3O9UzRzpdcOPcS4nIe5m+MBGbZ6Gvzw2cB14vzXKlWLm0FBFwv7fFV73JJAQHXXBI2l6sVcL3wC4ZahL3e7BuYTDDy0xKzx6jr3jfAPUdTa8No0gLwlHwToZ6jTOreQN/x8BSsYPZr9L5SBxg3N/L9F2PgueMtuG+pBPfNr6U+ri8P5xVPwp5wDyxQhEVrEOw/JiU1a+p2TwOGqk1N6lPsPQTvh5/BZtIJR0e43gBv3dbA2q1mb0jPe21hS7gVzoQS8HcYjvCBo0hu/AVchcql6leGwJXRaRUaIzRxnkm963qkEnyvf4DwyJ9M+lFv7RYp9eQpcM0opXBWgWs0TN17GMnVOsF1c5mUPnJM7NSk/OmIvV2/wv9qazj/U/K8Ea5ZA66F4evwXYbAlfvDcp9YEO6eBq4c0+TGX5oxDnwzGe47K5nI42g/8hR7HaHuwxE+cgLJn/0A11XPgADNW+sj0P8waymYWjb6moyAa0pa17b9ENp9EIF238D//AfwVWyH8Nb9SP50BJzr4dRNAAAgAElEQVRXPQ3bH24z/mbZFtl3tgU897yd+p7gPXJ9RbivKAdHQuFsRLgWRfD7yQhv2I7ggtXwlm4C983p3Hs3vwbnNU+bFwTOpOO+0aTQdRd+DYHmPRFauCaSUnrdLniLcB/Qx1LGN6OUwmY/0kJlEFy2BmFCxdNpxk3UO2Hjjv0I9B0Lb9FacP3lObj+9Cw8j9RHaOVWhGcvOxPhWuoNhHqNNi9t+D7tD/sV95u9haPHhJ8N+LzqGTOOOHESoUE/wv9667M1PT33uK5/AbYr7kg1ttF1Gui+YqNJEe19u2lKKuXoMint/rUckruMQXj3Ifgrt4Pz+lIp9XpbdQX2HEKo31h4nnrLvIiS8hLDwWMItOoDX6n66dt5zUtwJpQyc9a5I1xPz4dpgKvtyrvgKfQ6Av35EsABeIs3heP/Ivs2p+2H/tZzxIXyAQHXXH7oz4XqYwm4+g4dhW1uEpa/+mGWYStT/S4sXQdJr36IXb1G4lTSGvw2ez62ftwrR6mArdTErIf1sd5dvUaYdthedlIMs3/sJ/ub24vcXNDn3qkEm4xAZfQnF/YZCUUgShhKGMByjFZlZBSjTZmS8osvvkiBCxkBV8t+7hVL4MnFfaYFZnpPRssSJhAWMC2nlY6XUVYszygyRlnxd+vzihUrUlJrMiqLC+QECOcCrpYNjLRlqlH2s0iRIqmAK6EFoStTAZcvX95AWaZDJjyhDdSBAIJaMFqW0Dm9lMJMKcqIsf79+xv9qGF6B+thm5ZtOl8a8E7jGH/jmFngyvvVmgs5J3Bu4H6xhKN8AYVR/ExfzjTm9APObZybOM9Zc4jlH6yLcwrnVf7GSFZCVM6/fBHkq6++ShUpy7JMK8wXRtge5xdG1/J7ztXcR5uglVG23N+a86fVVkZnRuJy32pG0/IFE2Y3YKR/9FzHz+wz+5JRPZfS9wKuufAQqSrznQICrvluyNXhC6GAgOuFUPHi1yHgqoXSC7VQGl1PZiJcmV7UkfAY/PU+NxFl3HfV1/RT2K8qZPY2NelACWIPn0Dgm0nw3F0Fjqsfhv3Ku1Mdtj8Xgu0yRh8WgOOmRxH8angkKm72EjjufNakZo22zfrsKVcD4eHTgCO/wd9uEJwJxWClPCXwsSXcAW/rL4EjJ4A5SSZNbgSMMWKyP3D0N4S+GAFPiUopgIR1ZwRcbX+8BY5/F4f/80EI7/4VyY27I8jouzVbEeo1Bp6n3k6pJ0+Ba0YphbMIXBkR6vr7s0juRuB1EqG+Y+F58s2UPlIr+38fRqDVVwgv3YDQLzvhLlId9j/dnwLkDASdxGjg4qmuyzxwZUrhe+Dr8E2WgKvzmuLwlW1hInNDM5bC/1Yr8xKB5Ts8eyvUQ3jyAoSP/Q7fJ9/AfvmDBuaZ/TvnLkd4zRZ4GrRJZXfGwPV0WteaLYEFqxCekmj0Cn3+vfFl3/sdYbv8Tpy67EZE28ao3OQ6HeG8oUSqe8LcI+a+uMv4dJb3cOV99OUwk247tG4HPIVrw3Hl42e3ceXdsP3xzjTpuPnSwk0mpbSzQEm4H6oGf//JCDJS9uOBcD9c8cz4ZpBSmFHJnnuqI7RhF8KzlsFKM+6p1wrhlRtN5LuvVivY/34fbJffBdsf7oTz7nIILVxp0jJbEa6uguUQeP8LhPcfRaD/RHgKRV7miB5H8/myAmb8fO2/BU7agHkr4KvaPN3+Ulum/eZYnFXP6YhXb+X3TKS3SUXehC9zEM6eXT6rEa4GghashMC3k4Gjv5t0yZ7S1dK10/bHgrAlcF68MVsRroz6dV/7IpJ7jDP7BfvLt4bzutQpwTPqv77Xc0V2fUDA9eL/OyCnLcYScD25YRv2DRiPpS81zjJwXfxcQ6yt3xnHpy3EsZ8WYXf/sVhTpwOWvPBeJIVwsYxTCJ8zRXCxauZ61sP6WO/hGQtxeNoCE6nKds95fTqpi9k/9pP9ze3FbC78EwowhS4jqwhEmzRpYtJTLlmyxES0MqqVYIEQgCmDmdaXcMGKbqWN5wOuVgQp6yasJVwlFOBiPoHHN998YyJjuQfsylWrjE0EnGkPlmUaY6YUZjQt4QKjXDMDXBm1RVjKPnD/wugIV/aBWnBvxs8++8z8RohCEM2oNQINRn8xNSkjwxo3bgzuNcuoMtpIIEEbuPesBTCYVjm9Y/ny5SZFKOFGbo+v6o8/AKgxu7hjlhngynuc8wfnLM4h3COVL28wGp/p2JkGmBHxhJ8cP84HhKncl5UvZzBdL+dRa2wZcc85hZGojGTt2rWrmZcYvd+6dWuThp0vmVjlWR/nH7ZD6Mr070z9yzo4n/B6zp3ci5tzmGWHdX16Z/bn559/NrCYczLtZL8Y6U+YyzTGhLBMQWxlI0ivnkvpOwHXnD4x6nopAAi4ygukQDYUEHDNhmgxcImAqxZGs7sweq7rUgHXHQfgfbYRXDeWhfN/JeC6owzcRV6Bp1wt+Op2R3B8IsKbdiPQeQTcRaukQAxngSfgq9oa4a17EJq3CskffgXPE2/A+Z8n4LisMBxXPAzHP4rC+Z/HYbsisjek/er74H+xOUKj5yO0fS98jbvA/WglOK99HPY/PgjHXx4xe0Da/3g3XHe+AH+9Lgjv/BXBMYnwPd8Szn+VhuNPD8Pxz5LwPFULyaOmI3TgGAItvoP7/gqnocmt8Db+1KQMDc9aCv9Hn8P94EtwXPUoHJc/BNcDryG4ajPCc5enRNpFtCJwuRXeuu0QTtqAMPdhXLMVYYLmt1uB/bU0zVvgOhXhTTtNCmXLHp6zmlI4AqcfgO+9bsAvO4GFa+D/oCuct1Djh+C4tijcZaoiOHGu0SM4cjqctz5r9slNSTmb45TCUXu4HjyOYNtv4C78corOpl/pRLga/7ivMkKzkyK29R8Hd7FKcFzzGBxXPgxXwWeR3KG3iX4Oc5/OWq3N2BJuecpUReib8Qjv2I/kAT/A/UQVOP/3BBxXPgTnDU8j2GWQ2Vs1OqWwpbO7WBUEPxtu/ALrt4H+FRowEXw5wCpjbLu/MkI/r0R45WYEh042qYtdhZ6D42/0wcJwXFMUzhuKw/anyH1hu/xWOK8pBX/XYQgz2rhpb7juKX/6ZYToqO7IfMj7yPfiBwhOXGj83/9hX3ieftf0m/1nXxz/eBzO64rB/pd7zth27YOnx/cR2BPuhf1PD8J9SwX4e49DiOlqe44EX6RIGd/ENQgtXAXPS3Ui9/UfH4Lz2qLwlKiN5NZDDOgLUPuHX4ftqrtggOuaLQgv/wX+xp+l3Mv2hEJwFnzB1BX+aXHKfef4Z2F4ytZGaMVGhOauQHKbvnA//rrxPftlD8BxxUPmfrdfURi2y+4y48i6Q5t3I/mrIfA8+QZct5eB4++PwnFFYTj/UxyOvz+cIUC1xohzRaB5f4R3/IrAiGnwPF8PrlufNvMP5yHOR46/FIb9snvh+HNJ+DsMNuMSaNUP7gcrpoxL2ghX2+W3mLH1t+1jonw5x/hbdIf74ZfhvK6E8U3OX84bnoD9mvtTxiWzEa7RL5HYLrsFjj8Xh7/jEPOyQvDTIfA8+k7Ev+hnfykC+xUPpBsxbOmgs54vsuoDAq4x8A+DLJoQS8D12OJV2P5pPyx+rkGWIeaKN1the9fB+H3ecuwbNAmr63TCwqfqZLmec8FT1sd69wyaiOM/J2Fbt8Fgu+e6Jr3f2D/2k/29WIvZhAHcE5UglOC1fv36ZgGeC/k8GE3K7wkE2rRpYyAkF/UJKWnj+YAry1jpi63UwlzcJ8Bk+uHmzZsbkMB2GElrRYml7T8X/gkZWEelSpWMXTt27DAQ1oqQZZRq2uv4N20lSOA+i5UrVz4LuLIMo9YIIRjxRahB6Mo0xp07dzbXMaqXUaxMjcwIV66PpAWu/J7ggwAjvaNLly4G2kYDmPTs1XcXF7xJ7/ypd2aAK6NQ+fIEU/7y/mWKc0ajcs5hivR58+aZ+Y0vkNCPOCcwMr9Pnz5mX1WW4Qsqlo8x2r5fv34G2nIPbc4xnFc4N/HFDcJQa261rmF93OOVkaxVqlQx7XNeoi2cbzhnsz1Gy6a91qoj+kwbCXF5jZUSmS/E8CUTvlzz+eefm2wChMb55eUQAdcsPiCquBRIRwEB13RE0VdS4HwKCLieT6HY/F3AVQuiWV0QzUx5+z/vQ3KVjxCavjgSWdi6n0nR6S/fAsm1P0Ww43cIj5kF7D6A8M79CI6bB/dtb8KecAYSEE46bn8OAUYR7jgQibb7YgT8L7aG56Zq8NxZC77i78NXui7sf7vbwIVIyt9S8DcfYNLBIukXBD8bCl+ZxvDc/g68D9eFr1QDOK9+Go4/PAbXHRUR/Gkpwht2IDRxAXxlWsBTsDZ8TzZHaMh0hNZuQ/KCdXAXrAlHwoMpAMNTvi7C4+cBOw8YsBpsNwDeBxrAc2sNeF9oh9DGPQgRuDb8FPZ/n7mO2hkg138icPg4YHMimLgKjoLPnwZ2p4FXXu7heoFSClt+YiKJh04Btu9DcMwc+Kt2gKdQTfjKNEWg/QAEtu1FYMoCJNdsC/u/HjAapwC5CwJcC8HXoZ/ZnzLYaSDcRQi0ztz36aUU5u/2Gx5BoPO3CHMP37Vbkdy8F7wl34fn3toINOyB8LRFCG/bg2C3wXAXfy2lTudtT8Ffo715iQBrtyH87ST4Xm4Nz7214H30PYSGTgfWbEFwzhI47kodMei45nF4n2mC0Oa9gM+P8Pa98NfsCNdtaVIx3/goAl8OQXj5xogPjp+D5Pd7wvtoA3huqQ5ficbwvdwY9qupJ0F/JM2v96MeJro6PHY2fK81g/3KB3DqDwVSbLd0YaS3M6E4fB9+i9CBo8be8PDpCLzXw/Tf9KXEe/A9+R5ct9C2SHpwd5HXwH14vYXehfuG1+EuVAn+t9qBqY/Du35FoHUfuAu/dAa4rtgE7D5oIsX9z7eC93b6RRMEeo9FaNtehNfugLduB5Oi2MDsSu8hzPv10HEEBk+Dr8z7cN3+Klw3lIenVCOEVm5BeOaSVPed/ebHERg0HuH1202K5MAn/Y3vuW96y8whntuqw/2f8rBdcacZR+6zHNixD6HVmxEe+CMCtT6D9/EG8NxRDf7nP4Tn3jfhuLwIuNeypVfaM+cKT8GaCC7aYPwgPOFnJL/Tycw/nIfMfHRXZTgufxy2y+6Ft9nnwNa9CI+ZDd/rzWD/v8JmXNICV6sdT6WGCE9fBOw5GNl7uMNA+Mp9ZPZ99t5VG/6KreF64JXTY399piNccfxkJH1xaUain/aZDz83e/kicTUCDXsb/zJ+dk8tuK97xUQ4W3bpfGZekRbZ00LANTb/rXAuq2IJuB6ZsxCbPuiMRc9kff/Wde91wf4hP5qDn9MDnRfqu5y2xf6xn+xv9AJ5bn+2FvS54E6gyL1Mn3nmGXMwDW+NGjXQo0cPk9oybQQVo0yZgpcL9gQHhKBp7SUsJVwltCQs5Zn7oTKKirCAUaNMO0wwm/ba6L8JRQkmCIAbNGhgIrAISQkiGL06atSoDK9nNC8X1dlHRooxSoyAIrp+RuMyfSeBCOtjJGzZsmXNvrHUg5+ZupMwltFpFnBlFDABK1MuM8o1o4N9Z3QcAU50u/qcP4Gfxj1vx93a35nwNKO5iwCUke1t27Y1L2IQthJKMsU6UwanBZxW5D6hJecBziV8UcQa68mTJ5u5i3MY22VqX6YUJgC1yqQ9M8qV9TLlO+1k6nPORayf8zXb4AssWYlGZVlew3mXtjAdOuu05jl+x3oJpdPacyn+LeB6rqdB/SYFMqeAgGvmdFIpKZBKAQHXVHLEzR8CrtlbFNRi6rl1M3tzvtwIwXFzEXa4DGxhFGtow06E121HeMUmhOckIdRvHHzV28F578uw/999p1OTWnXfCNv/3Qv3fdUQ6DTcAFdGDYY27EZo2RaElm9FaNYKBL4YCvuNj56GH4QEt8P9UCUkf9QXoUVrENq4C0yLGkragtCqbQhMXQJPsQZw/J3ReQ/C81h9BJj2du02hFZsQ2j5NoRWbQfTgQYHT4W34kdwXPNoKtsc/yoB79NNEJo4H+HNuxEmNFq5HaGkrQit343wSQdC0xYh+Z02sF8bDZGvh/MfT8D3XBuTrpZplINfDoXjxqIpcIS+lbcRrtNMn7zNOqYCSlmPcI2Mo/2fD8NdoiqCfX4wcDmwcReCy7cgtGY7wqs2IzR6JnzvtIHjfyVhu+JW0+aFA64FjJa+DgMQPr3npfuBl1L3K50IV46B7c+3wXnrM/A36grMWobQuu3G5tCKrQhv2RMB7d0GwvXIi7BffWZ/YtuVd8B59zMIdB2IMPdy3X/EpMbldaHV2w34NfB51FQ4bi2WyhbbH2+F895yCM1aDBw4gtDSdXA9+gbsV56JIo3Ydjucd5SFv2FnhKcujESBb9lr6jc+uGwTgj/Mguu2CmD0ZwSI3gTPK3URGjUDWLERgR7D4Sn2Nmx/KZjKhsjcxvvoNrjuqQh/g54Iz1lh7ofw9gMw/WBfFq1HiHsuP1PNpC1menBfve4Ir9lm7rXg0k0ILt2A8JL1CP+80uyL6n6kMux/jUoZTeB6/GRkTkjaHLl/1u1E+JddCM1eAV/5DnBez7TgN5k+OP/9JHzPtURoxjKEN+w093UwaSOCS39BaO0OhO0us2909H1nu/JOuApWQHLLPiaymPvS0vdCyzabOSQ4dAaSa3WA/V8PmnHkeAa6DTIgk3vFhjfviejK8qu2wt+8L1z/KQfbFUzXa81Vqc+2hJvNnOGr+BECA6cgtGmXSZnN+cfMQ2t3wN/iG7j+8zxsV9wFT9nqkajoZRsQ7D0avrLvwv73u5ERcLX/uwjcZWoZTTmW4Z0HEFq/MzJ/0c6kjfC+2xFMzWxSrf+jOHzlWiC041ck95oA903lzb6+0fYb0HXkN4S6DYOnKF8giKSGdpd6C8GeoyI+v3V/ZIxWb0fwu6nwV24J+z9Sz2/Rdepzar+QHufXQ8A1bv75kGJoLAHX/ZPmYlW1NlhY+t0sA9OcQtCswNictsX+sZ/s78Vc1CY4JFjYtm0buFcqIea0adMMlCQYJYQkSGW0F8tG28a9/gguGbXJg+k0o3/nZ0IJwkzWsWbNGnNm2kxCUEJXXrd3714DFdJeG/0322IULPee/eWXX0ydjMAizCXUYLRtdPnoz7SBYJl9ZH8IW9ICCpZhHxkNSzuZopOQg/vOMtqLUWaEpfyNbRGEsA3LBqbkpH4ZHfydkIN2RNumz3kL3qR//tSfEJPzDtMFZzR3WQCV6XU57zDdLucgzh/8La3vcE5hGUaf8uUMphTmPW+V4wsqnLtYF9tlXZx7085FVnnrzLmGgJfXck5menXOTUwrzPmK8641H1nXnOvMsryG/ed8yBTHrI/zHPfVZlQu6+Wce656LpXfBFxTHv30QQpkWwEB12xLpwvzswICrvE5+gKu518A1CJp1jWyXXk7XHc/B887H8LX/Vv4eg6Fr+dw+L4cCl+3b+D75Ev43vsE3rI1TqfSJWg7e49DKy2tu+ib8DXvAt/nA+HvORrJPSeYs799H3iqNoHt2ntTwQ/H1Q/Adf8r8Lz3MXyf9U91jbf113AVegX2q+4zUWqOPxeBu1R1+Fr3gL/7cPh7joH/i1HwdeoNzyv14fxviRQQaPkC92R0/LMEvG80ga9dT/h6jkByz/FI7jkO/p4j4OveH97aLeF++BXYruL+jWc0tCcUhPO/z8Lb8nP4mnWCp2xV2P6eGnrZEu6C879Pw9uyGzxVPzBpTQkAo+shEHP8tyS8LbvCW+Mjozd1Z8pZZ4Hn4W3VHZ7KjdO1P7qe6M/Ou8vA+1YT+Fp1g7P066nb+8c98LxaD74GbdPV3Fn0ZfgatYevTis4HyoXdW0B2P/+IDxl34G3SWd4v6TG4+H/chR8HfrC+/r7cN7BKMkzPmC7uhA8L9aCr15beGp+CNu/CI7OaOgsUAzeF2rD1/EruJ6rlura6HIEdbaEgnA9Vwve9l/C81RVOP5nwflIfaybbZi2XqwFth2pI5IC2nX/8/DVbhXlR2Ph++I7eBu2g6dkJdj+elcq23gtv+NvLMOy9FnjVz1HRe6Ddj3heeN92P6Z2m/NtZY9bT4319v/TXvTRqFGbHPe/Sy8VZvB26En/F8MM/5nfPDzwfA27gDHdU+eTn8b6avzjlLwvtoAvhZd4H3jA7jufgkExKk1O6Mz7xHXHS/A+25r+Dr1Mb5NP2d/fF0GGF2c95c19tkTHoD76drwdfsW/i9HpLqP6BfeF2vDfnXhCAC8oQiCXb4DlqxHaMsu+HsNhr/rICT3HBvRqtM38NZsBee/yoD3i2WfuS+ufRLeqh+C9741F0Tuu4i23jrt0tx3p33goQrwNfwYvs60b1TKHOJr1i3VPZgydnVbw9elH/xf/nD6vh4DX/ehcL/SyKT1ZXpfy670znx5gHOH+6W68HK+6zH4tL3jzXzhrtgkpR7jz8/VhK/5Z/BWawH3w6+ZFMrOp6vA164HvK81BMfuTDsFjJbU1Pfhp8bHqJ3R4csRxm5XmXeM75v9dDmOhV6Gt013uCu+n9Lumfquh/O5t8z9xPuK9li/8X7xlK4Kb7se8H857LQffw/uK5yR/1vX6nzmXpIWmdNCwDX+/i0RS8B179hZWP5GSySWqp0rwHVh6TpY+koTrK7xCdbU6ZThwd9ZjuXTA7E5Ba7sH/vJ/ubVQjahI0EoF/cJB7jgnpWF/Lyy+0K3yz6z74SphBKM9GJ0LyFLftTjQuur+vIn5LzUx51zBF9Yadmypdmzmvu+Xsi0vBYo5QsrBLVpX4DJjr5WnayP8xxfOkkPJmen7ni5RsA1/p5RZXHsKSDgGntjIoviQAEB1zgYpHRMFHDN3CKgFktzolMkNaUtoVBKatDs6Rmpx5FQBM6EUnAkMOr0bNiVtm6WYdnINUXOYUMkGpKRepG6M04ZmrqNW2FLuA/OhJImDSujU88GZDnR71K69oxWHMfI+KUH2mOtz9G+V9xEdKb2gYztNdGOCY+CfmVPeAi2BEarRiJ5M1tHZsrZE+4x/sdUwPx8/ms4Frx/Mqt/Zsfu/PeRFcEcnr8SgRkLYL+zhLHZkVAMZ/wiY03Zt+j7OtLnzGgbPY7nn0OssWP9joTHYUsgIM/O2EW3W9LMFxnXk9VxoRaRFNARHXJv/qFf5UyHc4/p+X1W11/qGgm4pvOgHuNfxRRwHTMTSZU+yjXguvSVpljftDv2DhiPA8OnpKQgtlIR88zv+TvLsXxuAVf2c++YmXkGXONlgVx2CtjJB+QDseYDhJZMQdy6dWuTMnj7jh0Z7ksda7bnZ3sEXGP8gVTmxYUCAq5xMUwyMtYUEHCNtRHJnD0CrlrAzf0F3EhqygiEjKQGzV6bkXq4TyvTBvMcSTV6vjFkhFvaa1hX2utuMGmDI2VZd3pl0l7Dvwmsbj5t022nUw9n9tr06ruUv4vWyhq/eNCKNlp+xEjjzEJKjiX9iv7Hg1GRjFbNyvWZ9YcCJg0wI58zB/xpQ1bux8yO3fnvIwu4Ys5yBCfPheOOEsZm2k6dsn5f87rMaBs9jpmZQ6yxs+zK7tilbpfzRcY+kNVxoX8Q6NJGHqw7t+4p+hjHJ7s6ZNaXVe7s/z/lD00EXDP37B5LpWIJuO4eNgWLy72HBSVqpgs604Of1neZiTpd825HA1NP/LwMR6fOTxe48nv+TujK8lb90efMtBVdPu1n9o/9ZH/z8+K3+i6QJh+QD8SjDzA7AFOKMyX79OnTceToUc3l7tj3ZQHXWHr6lC3xqoCAa7yOnOzOUwUEXPNU/mw3LuCaPxYx8+virfot/5YPxJ4POK5/BMGO3wAzliA4aQ4ctxdP5wWI2LNbvqQxkQ/krg8IuGb7cT7PLowl4Lpr8I9Y9Ew9LCheI13QmRZcRv+dGQjKMr+OmIZjMxZiT7/R2NCsx1kHv+fvLMfy0W1YnzPTllU2vTP7x36yv/EIG2Rz7IMFjZHGSD6Qez7AVLxMxc69WfPTHqjx7lMCrnn2qKmGLyEFBFwvocFUVy6eAgKuF0/rC9mSgGvuLh5qcVb6ygfkA/KB1D5gv+5BJDf6FKEhkxD4bgzsNz8u4HpWxH1qzeRD0iM/+ICA64V8wr84dcUUcB06GYufbYAFJXIPuFrpg3MCU3MMXEvUMP3cNXSygGscREXFO2SQ/bkH3qSttJUPxI8PCLhenOdKtXJpKyDgemmPr3qXSwoIuOaSsLlcrYCrFnHzwyKu+ig/lw/Ejg/YrrgZTCvsKPgkHHc9AduVTFMbO/bJFo2FfCBvfEDANZcf+nOh+lgCrntHz0DSa82R+EStdCNL04sWtb7LDAS9mGUsu9I7s3/sJ/urxfr4WazXWGms5APyAflA/PqAgGsuPESqynyngIBrvhtydfhCKCDgeiFUvPh1CLjmzaKiFnOlu3xAPiAfkA/IB+QD8oEzPiDgevH/HZDTFmMKuI6dheVvtERiqdqXNnAtVdv0c+/YWQKuinCVD8gH5APyAfnARfABAdecPjHqeikACLjKC6RANhQQcM2GaDFwiYDrmYU+LXpKC/mAfEA+IB+QD8gH5AN54wMCrjHwD4MsmhBLwHXfhDlY+XZrJD55iQPXJ2ubfrK/ipaK32gpjZ3GTj4gH5APxI8PCLhm8QFRxaVAOgoIuKYjir6SAudTQMD1fArF5u8CrnmzqKjFXOkuH5APyAfkA/IB+YB84IwPCLjG5r8VzmVVLAHXw7MS8UuTT7Ho6TqXdIQr+8d+sr9arI+fxXqNlcZKPiAfkA/Erw8IuJ7raVC/SYHMKSDgmjmdVEoKpFJAwDWVHHHzh4DrmYU+LXpKC/mAfEA+IB+QD8gH5AN54wMCrnHzz4cUQ2MJuB5btALbOvTG4ucaXNLAlf1jP9lfLd7H7+K9xk5jJx+QD8gH4scHBFxTHtLG7rQAACAASURBVP30QQpkWwEB12xLpwvzswICrvE5+gKuebOoqMVc6S4fkA/IB+QD8gH5gHzgjA8IuMbfvyViCbieWLMZO/v8gCUvNLqkgSv7x36yv1qsj5/Feo2Vxko+IB+QD8SvDwi4xt8zqiyOPQUEXGNvTGRRHCgg4BoHg5SOiQKuZxb6tOgpLeQD8gH5gHxAPiAfkA/kjQ8IuKbzoB7jX8UUcD14GDtnL8KSVz+4tIHrqx+Yfp44eFjA1R2/i/cCLxo7+YB8QD4QPz4g4BrjD6QyLy4UEHCNi2GSkbGmgIBrrI1I5uwRcM2bRUUt5kp3+YB8QD4gH5APyAfkA2d8QMA1c8/usVQqloCrzWbDwXWbsfLdjlj4VNb2cV33XhfsH/KjOfh5ftFqZx0Xs0x67fM79ov9Yz/Z31hcrHc6nfj9999x7Ngx2O12uFyumLQzN7WzNPjtt9+MFvz7XO1Z5anbqVOnMtTM5Xbj5MmTOH78uCl3vnrP1aZ+ix/Qo7HSWMkH8t4HBFxj6elTtsSrAgKu8TpysjtPFRBwzVP5s924gOuZhT4tekoL+YB8QD4gH5APyAfkA3njAwKu2X6cz7MLYwm4ckH65O4D2PhxPywt3/QsYJoRxOT36xp0xv5BE3Bg+BSsb9Qt3WsvFHBd36grDgybfE64m5Gt7Bf7x35e7AV4h8NhIOrBgwdx6NAh8O9oGwhXCQL37NmD9evXY8WKFdi6dSt+/fVXAwmzAl5ZlvUfPXoU+/fvPyeEjLYhrz/TbkLWffv2YcOGDVizZo0579271/QlPZhKyMo+svy6deuwefNmHDhwwIBaqz/UguX4/caNG422PO/evRtHjhw5J9jmdYcPHzbjQNusOnXOe4CjMdAYyAfixwcEXPPsUVMNX0IKCLheQoOprlw8BQRcL57WF7IlAde8WVTUYq50lw/IB+QD8gH5gHxAPnDGBwRcL+QT/sWpK9aAq+3XI9g9+EesqtU+XWiaEchcU6M19vQahOPTZmNzm6/SvfZCAdeNH32Bw5NmYe/gSVjb4LN028rITvaL/WM/L+ZCPSMpCftGjhyJbt264auvvjJQMdqGXbt2Ydq0aWjWrBnq1auH9957D7Vr10bPnj2xdOlSnDhxItM2E94S1A4ePBgffvgh1q5dmwpARrcbK58JWxl9OmfOHHTs2BHvvvsuatasifr166Nly5b4/vvvDVRlGdpsQeWFCxeia9euqFu3LqpVq2bO/JvfE7SyHCH3okWL0L59ezRo0MDoyvKst3///ti+fbuB0tFaWPUvXrwYX3/9tbl21qxZmR6D6Lr0OX6gkMZKYyUfyB0fEHC9OM+VauXSVkDA9dIeX/UulxQQcM0lYXO52tCmnXDe+yJsCbdAi35nFv2khbSQD8gH5APyAfmAfEA+cDF84EbYEu6Er0OfXH7qVfUXWoFYA67OE7/j2NI12PRxXyQ+UQvzi1XPFNBMKt8Ym1t/gd8WLsWBET9iQ9NuJup1bb1PYR07e36PYz8lmoOfre+jz+cqwyha1ntg8Hj8PmcxtnT8FkmVPsqUfewH+8N+sX/s58VYVGfaYkZnEtoNHToUjRs3NlCwefPm2Llzp7HBSof7008/oV27dmjVqhU+//xzcG2AgJB/9+jRw0S7ZjYNMssxUrZLly6oUKEClixZkiVgezG0SdsGAScjWAk1P/vsM6MBwTSP1q1bo1OnThg+fLiBp7yW4JVRqgSmhNOffvopunfvjs6dOxtIy+8Z7co6CbsJYPk7gXffvn3Rq1cvtGnTBhyL6dOnm2hXyyZGBv/yyy/me8LbGjVq4O2338bo0aMvit9YduicO+BHukpX+cDF9wEB1wv9BKn68qMCAq75cdTV5xwrIOCaYwnzpILQlj1wP1IN9ivuE3BNuBiLimpDi9fyAfmAfEA+IB+QD8gHLB+w/eEWOK58HP7OQ/LkWViNZl+BWAOubqcTruPHsHvQBCx9qTEWlKyZKaCZWKo2VlZtgyNzFuPE4uU48uNsHBgeSftr7e16bEYi7Gt/MQfB677Bk1L2fc1MmQPfT8GRybNxav4y/D4tEavebg22m1E0a/T37Af7w36xf+znxVhwZ1QqYSuhYa1atfDaa6+hUqVKBvJZwJXRqEyJS6hasWJFTJo0ycA/AkWmySVArFKlCn7++WeT2jYzdmcEXAl3mbaY0a8EsjzYNlPm8hpCTx60iXvI8jcCY+sguIzeW5YRpEyzywjStBG4bItlebAM/z6X7VZEKaNxZ8yYYdqmTUy/PGbMGBON2rRpU+zYscPUY31PGPvBBx+YNMzsG0EpwTZB9fjx403fmDZ406ZNJsqV0awW3P3hhx8MnGUUMWGAZR9TOfNawliCVo7LG2+8IeDqvviQxhoTnaW9fCC+fUDANfvPirpSClgKCLhaSugsBbKggIBrFsSKoaLhPYfgr9oezgJPCrgKuMoH5APyAfmAfEA+IB+QD1xUH7BdVRCeh95AYPDUGHpClimZUSDmgKvLBbfDgcPzkrCxTW8sKtsgc0CzWHUsLFMXq2p8jC2f9sfeIROx+7sJ2DtoYgpUPTxxFn6bt8gcB8fPwJ7vJpwFXc9XZu+QSdjaqT9WV2uHRWXqYkEmI3DZD/aH/WL/3OznRYBHBIDz58/HhAkTMGLECPTr1w8tWrRIBVy5Ryj3Ku3QoYMBq6tXrzZRmVbk66BBg1C9enWTjnjLli2Zsjsj4ErwSKDLtpiulwehItchGA1KW3gt9zYdO3asgZyMHmVa3/fff99E4BJEEhazHPdaZf8YNZo23S4hLusg1GQZanE+zQlCCWejATCvS0xMNAD1rbfewqbNm+Fyu42N7AeB63fffWdsIQAmJB4wYIApz9TEhMrWHq6Ev9EpiWfOnGmiXBlZPHv27BT7CGenTJliQC/1Z/+Y3lkRrvENfM7nf/pd4ysfyD0fEHDNzFOhykiBcysg4HpuffSrFEhXAQHXdGWJ+S/Dv9sQHDkTnufr4JRJK3zDRV1ks6IbdFaki3xAPiAfkA/IB+QD8oH85gMF4PhvUSS37o3Q8k0x/9wsA1MrEHPA9TSEPLVjLw6Mm4mk15tjQYnMRbmatL2laiOp8kdY+35Xc6xv1A0bmnQ3x8YWX2JLu17m+KX5F1j3flesb/x5yu8sd64yLMtrWL+JbM0kbKX9y15vjr3jZuP3nXtToNrFWFhnOltCUqa+JVS1YGd0SmELuH7yySd4/fXXkZSUZKCjZR8hH/cb/eabb0AYa31/rnNGwJXAcd68eSBEZKpcpu4lAOY+r6NGjTJ20h5GmTLi9s0338THH39syjLSlpGkhJgsywhTRrYy8pbRu1zLICi19k0llOW1X3zxRaaBa3p9Yp2EvLST0NdEqLrd5kwY3LZtW5P6l2mAeT3PTBHM7/k7y6et14LZjJxt1KiR6SvTLlvlGAHM6GKCV8JiAlzuqyvgmnswxtJeZ2ksH7g0fUDANfXzn/6SAtlRQMA1O6rpmnyvgIBrnLpAIAicOAVfp2/huL4U7H+7B7YrbsWphJtwKkHwVQu/+W3hV/2Vz8sH5APyAfmAfCB3feBG2P5wM2xX3gH7v4rA9WR1hJatA5zuOH2Yzr9mxypw9TjssG3ajvWNu2Hxs5mLco1O4RtLn2n/uiaf49iWnQYG5tViPkHgtGnTTHRpNHAllN22bZuBmkxdSwjItLgEmjy4bylhH9MSE8Zmxv6MgCtTBROSMgqU6YEZ/Tly5EgDHT/66COTypepgQkfCYCrVq1qoksJTwlhCX0JMRs2bGj2lKXt69atwzvvvGP2UCVUtqJk+T0jc7kfrbWXamZsjy5j7dPK/VmZIpgRwrSbZZj2l/XTzqVLl6akNI62n7+zXHSdjKJlvQThX375pdlTl0DXSlUcXZaf2ScB10sTAKUda/2tcZYP5J4PCLjm32dd9fzCKSDgeuG0VE35SAEB1zgd7HAYSA4gtG0PAsOnwlehKVwFysGecD9OJRRQtKvSCsoH5APyAfmAfEA+IB+QD1wwH7Al3AnHVUXhebgK/K17IbhwNcIn7UAwFKcP0/nX7FgFrky56zh0BIcmzcL69z/LVFrhWIKs0bbQfvbDfvio2bszrxbUMwKuFgAcN26ciWRlmt82bdqgT58+BrIynS/3fuVaAaFnZuzPCLiyLUJXQlHaw71Z586da9ohRCV4jAaWNWrUMPCXYJXRsevXrzcRrpUrV8by5ctNJC5BJe1let+JEyeCaYuZaphRpkwB3L9/fwM4z7eHa3r9YkQvIS81IXAmiLZSAhPi0g5Gsq5YsSIlKpgpiQmmaRN/Z7noutl/Am6CYEb2MnKXkazsY3Q567OAa+4BGEtjnaWxfODS9wEB1/z7rKueXzgFBFwvnJaqKR8pIOAa54Pt8yP861EEJ8xHco8R8LXsBW/LrvC07KxDGsgH5APyAfmAfEA+IB+QD1wQH/C2/AL+jwcg0H8SQss3RiJbQ4Kt8fgviZgFrm43XKdssG3fhT2DJmDlO22R+OS7cQVeaS/tpv3sB/uTl4v6GQFXyybCRKas7dKlizkIGL/++mu8++67ePnll00katpoTevatOf0gCv3QuXBaFCCVe57au1P2qRJE7z99ttmv9Vo4ErQabXJVMGEqUwRXL58eSxYsMBAW6bfHThwINq3b4/u3bsbiEtQStDKFMBsK6195/ubUJUpfWljs2bNTPQvUyETplrglhGqBLoErulFuBK48ndr31vCZvaB0Hro0KFo3LixsZcpkc+1v6yA66UPgs7nj/pdPiAfyLkPCLjG41OqbI41BQRcY21EZE9cKCDgGhfDJCOlgBSQAlJACkgBKSAFpIAUkAI5ViCWgau1wHx8zSbs6DsaSa9+gMQnMrmfa9FqeQpnaSftpd203+pLXp7PB1xpGyNPmYqXcHHy5Mlmz1dGYTLV8E8//ZSSTvd8/SBwZRpgRm9WqFDBAEnuhcpoT+7dyj1XK1WqZGAu92l98cUX8eqrrxqomxFwtSJxCYFfeeUVzJkzx6Q8JqwkfO3UqZNJNcxoUUa3cv9WRpEmJiZmSX9GoO7evdtAXMJW7rHKhXpG2Eb3m1GqhNHt2rUz+8ha0JRnQlR+z99ZjtexXqYjHjZsmEnRzBTFM2fOTNlzNrru6M8CrjkHLdF66rP0lA/kTx8QcM3xI6MqkAIQcJUTSIFsKCDgmg3RdIkUkAJSQApIASkgBaSAFJACUiAOFYgH4Or87SROrN+C7V36YUXlZnkKUqNTBZ/rM+2kvbSb9sfCAn9mgCujNxnFybLbt283+7m2bNnSRIoynW9GaW/T9o/gllGmjP4krF25cqWBrZMmTTKwlSCUaXcZVUvo2LNnT9SuXdtE2GYVuFogk3VUqVIFs2fPRq9evUw759obNa3N1t+ErVOmTDFphAlxFy5cCMJiRqdaZXgmUG7RooXp49ixY00Zfs+y/Jt95+8sx++5d+33339vUg3z+8WLFxtgTJAcXW/azwKu+RMOpfUD/S0/kA/kzAcEXOPwIVUmx5wCAq4xNyQyKB4UEHCNh1GSjVJACkgBKSAFpIAUkAJSQApIgZwrEA/AlYvMjuMncHjBEmzt2h8rKjVDYqlaMQleaRft29qtP44kLjV2x8oi+fmAq7W/KiM0mcZ3xowZBg4yUnPw4MEmOjMjOMhUvwSVBK2MbuUeqoSOjA6tWrWqSc+7ceNGAxy5HyyBKK8hxLS+r1OnzjlTCmcU4crv2eaoUaNMROlnn32Gpk2bokGDBmafV/aH7TBClfu9MgLW2oc1vbFhtCwjc5nm+IcffjBQlPUTRvOwNGC0ar9+/YxGTMNMQM3+Uzv+zZTC/J3l+D1TCTNilt9zv1ymQqZdaetNa5OAa84gS1o99bf0lA/kTx8QcM35M6NqkAICrvIBKZANBQRcsyGaLpECUkAKSAEpIAWkgBSQAlJACsShAvECXAm5GF15OHEptn/WB0mvNkPik7VjCrrSHtpF+44sXGZSyFpwLhYW+M8HXC0gyWhUwlJGd3JfVUaOMhI1I0hJYMg0xFOnTgXhIPc+nT9/Pj755BMDQD/66CMT5UkgyXorV64MQlGWJQAl4Ozbty9q1KiRrZTClraMRKXNBLrcO5XQdM+ePSZ6lLYT7DJN8ogRI0y0aXpjw++GDx8Opjlm6mOmJiZAtQ7ae/jIEZyy2QzAZerljh07mhTBjKxlVC9Bdd26dc33/J26ErqyLu6FS4C9YsUKA36tenk+dOhQCsy1+sSzgGv+hEPRPqDP8gH5QM59QMA1Dh9SZXLMKSDgGnNDIoPiQQEB13gYJdkoBaSAFJACUkAKSAEpIAWkgBTIuQLxAly52EwY5jh2HCfWbzZ7o66s/nFMAVfawz1baR/tTA/o5eWi+fmAK4Eh0+AyspMpb7t37272bd2yZYuJ0CRYTWs/v2MKYEaXVq9e3YBKwkoe5cuXN3CR9RI6MlUxozyZopggl2Xq169vruP+rUwHPHr0aFPfkiVLDLCtWbOmgZ3W+BOcpt3D1bKJEbYTJ0407TKylnCVUbT8nWemCW7durWJfGWUa9oUwRwv1t+nTx+ULFkSzz77rNl/9o033oB1MGp27Lhx2Lptm7mekJTRqo0bNzb9YL+qVatm/ub3/J3tEFh/9913KFeuHJ555hmzfy37a9XLM0EwI2nT+o2Aa85Bi+UjOktL+UD+9QEB15w/M6oGKSDgKh+QAtlQQMA1G6LpEikgBaSAFJACUkAKSAEpIAWkQBwqEE/A1Vood/5+EsdXb8LuQROw/r3OWFyuIRaUqJkn8JXtsn3aQXtoF+2zbI2lM2GitWcq4aMFIy0bCUOZQnfYsGEGIjJKdf/+/QYCWmXSni1ISUDKtQRGhTJ6lbCWUauErXv37jXRvoSz3N901qxZGDhwIHr06IGvvvrKHEwxzHYZIUroyH1PubcrASyhJdtlW9yvNTEx0aQ4tkCwZRPT9vI7pj8mbGXUqLXnLH9j3WPGjMGQIUNMyuO0AJn1s21G3Fp2pT0PGDAA7CsjVtku6yC85d60vXv3Nn3imX/ze6sNplhmBC6vT1un9Tf7xf6lBa68dunSpWZM2AervzrnX3CksdfYywey7gMCrnH4kCqTY04BAdeYGxIZFA8KCLjGwyjJRikgBaSAFJACUkAKSAEpIAWkQM4ViEfgai0023bsxuEfZ2Nd425Y9uoHWPRMPSwoWRPzi1XPXfharLpph+2xXbZPO2iPZVt+PDOS8+DBgwZm8pw2gjRaE4JN7q1KcEkISyBqwcnochf6M9vNjbZoO/vDKGKeL0ZfLrQ2qi/rAEeaSTP5QPz4gIBrzp8ZVYMUEHCVD0iBbCgg4JoN0XSJFJACUkAKSAEpIAWkgBSQAlIgDhWIZ+DqOmWD/dARHN+0A3vHz8bGNn2w9JWmSCxVK1eBK+tnO2xvz7hZOLZxu7GD9uTnxXcrApVQM71IzWhtWJZAluV4vliAku3mVlus92L2JVpPfY4f6KOx0ljJB/LGBwRc4/AhVSbHnAICrjE3JDIoHhQQcI2HUZKNUkAKSAEpIAWkgBSQAlJACkiBnCsQz8DVWrQm6Pp91z4cnpeE3QPHY2O7PlhVsz2Wlm+KhU/VuSDwlfWwPtbL+tkO2/t95z4D2dKmgbVs0zlvFtalu3SXD8gH5APygWgfEHDN+TOjapACAq7yASmQDQUEXLMhmi6RAlJACkgBKSAFpIAUkAJSQArEoQKXAnBNWVB1OuE6fhzHk9Zi9+BJ2NiuL1bXao9lrzTFknLvYXHZelhUpg4SS9VG4hO1zLGgRA0sKF4DPFvf8XeWY/nFvK58U6ysRdDa19TL+tmO2+nM1xGtKbq7tagvLeQD8gH5gHwgtn1AwDUOH1JlcswpIOAac0Mig+JBAQHXeBgl2SgFpIAUkAJSQApIASkgBaSAFMi5ApcUcHW7DAR1nvgNtgOHTPTpqVUb8ftPi7Cnz2hs69AbG5t8ipVVW2N5lRZIer05Fj/XEIuermfO/Jvf83eWY/kdfUdjx6xFOLhmo6mP9bL+CGx1CbgKtsoH5APyAfmAfCAOfEDANefPjKpBCgi4ygekQDYUEHDNhmi6RApIASkgBaSAFJACUkAKSAEpEIcKXFrA9ezoGu8pG7y/Hsbvazbj2MLlODxjPvaNm4W9o2dgz8jp2DVoEnZ+N8Gc+Te/5+8sx/In1m7GiUOHwX1JFb10tr7SRJrIB+QD8gH5QDz4gIBrHD6kyuSYU0DANeaGRAbFgwICrvEwSrJRCkgBKSAFpIAUkAJSQApIASmQcwUudeAaD4vAslGwQj4gH5APyAfkA7nrAwKuOX9mVA1SQMBVPiAFsqGAgGs2RNMlUkAKSAEpIAWkgBSQAlJACkiBOFRAwDV3F3i1gC595QPyAfmAfEA+kPc+IOAahw+pMjnmFBBwjbkhkUHxoICAazyMkmyUAlJACkgBKSAFpIAUkAJSQArkXAEB17xfBNZCvMZAPiAfkA/IB+QDuesDAq45f2ZUDVJAwFU+IAWyoYCAazZE0yVSQApIASkgBaSAFJACUkAKSIE4VEDANXcXeLWALn3lA/IB+YB8QD6Q9z4g4BqHD6kyOeYUEHCNuSGRQfGggIBrPIySbJQCUkAKSAEpIAWkgBSQAlJACuRcAQHXvF8E1kK8xkA+IB+QD8gH5AO56wMCrjl/ZlQNUkDAVT4gBbKhgIBrNkTTJVJACkgBKSAFpIAUkAJSQApIgThUQMA1dxd4tYAufeUD8gH5gHxAPpD3PiDgGocPqTI55hQQcI25IZFB8aCAgGs8jJJslAJSQApIASkgBaSAFJACUkAK5FwBAde8XwTWQrzGQD4gH5APyAfkA7nrAwKuOX9mVA1SQMBVPiAFsqGAgGs2RNMlUkAKSAEpIAWkgBSQAlJACkiBOFRAwDV3F3i1gC595QPyAfmAfEA+kPc+IOAahw+pMjnmFBBwjbkhkUHxoICAazyMkmyUAlJACkgBKSAFpIAUkAJSQArkXAEB17xfBNZCvMZAPiAfkA/IB+QDuesDAq45f2ZUDVJAwFU+IAWyoYCAazZE0yVSQApIASkgBaSAFJACUkAKSIE4VEDANXcXeLWALn3lA/IB+YB8QD6Q9z4g4BqHD6kyOeYUEHCNuSGRQfGggIBrPIySbJQCUkAKSAEpIAWkgBSQAlJACuRcAQHXvF8E1kK8xkA+IB+QD8gH5AO56wMCrjl/ZlQNUkDAVT4gBbKhgIBrNkTTJVJACkgBKSAFpIAUkAJSQApIgThU4FIHriecLmw7acfMQyfQb89htN3+a+TYvA9tN+xG27W70HbNrsiZf/P702VYntfxetajxfDcXQyXvtJXPiAfkA/IB3LLBwRc4/AhVSbHnAICrjE3JDIoHhQQcI2HUZKNUkAKSAEpIAWkgBSQAlJACkiBnCtwKQFXl9sNh8uNw3Yntv9uw7rjJzHv4AkM2nkI767eiXsTNyJh5prIMXUFEsYtQcKoRUgYuTBy5t/8/nQZlud1vJ71sD7Wy/rZDtvLrYVh1Stt5QPyAfmAfEA+cOF8QMA158+MqkEKCLjKB6RANhQQcM2GaLpECkgBKSAFpIAUkAJSQApIASkQhwpcSsCVEPSgzYUx+46hzppdeHT+Btw1bSVunrAM/xq7BP/3wyIkjCJcXYiEkYlI+H4BEoZHHfyb358uw/K8jtezHtbHelk/22F7WgyXBvIB+YB8QD4gH4h9HxBwjcOHVJkccwoIuMbckMigeFCAwHXKlClYtWqVDmkgH5APyAfkA/IB+YB8QD4gH5APyAcuYR9YuXIlkpKSwIXIeD+WLF2GeYuXov/sBWgyaSZeGzUZLw6dgBcHjsv5MXSCqY/1sn62w/biXTPZrzGUD8gH5APygfzgA5MmTQLXvPWfFJAC2VdAwDX72unKfKwA/+ejQxrIB+QD8gH5gHxAPiAfkA/IB+QD8gH5gHxAPiAfkA/IB+QD8gH5wKXiA/l4yV9dlwI5VkDANccSqgIpIAWkgBSQAlJACkgBKSAFpIAUkAJSQApIASkgBaSAFJACUkAKSAEpIAXyqwICrvl15NVvKSAFpIAUkAJSQApIASkgBaSAFJACUkAKSAEpIAWkgBSQAlJACkgBKSAFcqyAgGuOJVQFUkAKSAEpIAWkgBSQAlJACkgBKSAFpIAUkAJSQApIASkgBaSAFJACUkAK5FcFBFzz68ir31JACkgBKSAFpIAUkAJSQApIASkgBaSAFJACUkAKSAEpIAWkgBSQAlJACuRYAQHXHEuoCqSAFJACUkAKSAEpIAWkgBSQAlJACkgBKSAFpIAUkAJSQApIASkgBaSAFMivCgi45teRV7+lgBSQAlJACkgBKSAFpIAUkAJSQApIASkgBaSAFJACUkAKSAEpIAWkgBTIsQICrjmWUBVIASkgBaSAFJACUkAKSAEpIAWkgBSQAlJACkgBKSAFpIAUkAJSQApIASmQXxUQcM2vI69+SwEpIAWkgBSQAlJACkgBKSAFpIAUkAJSQApIASkgBaSAFJACUkAKSAEpkGMFBFxzLKEqkAJSQApIASkgBaSAFJACUkAKSAEpIAWkgBSQAlJACkgBKSAFpIAU+H/23gU2ritP87OyyWI3QDDBBjuwgQRZJH70Jj1x76PRnknQWNtxJ73x9PRmIQQ96Ac8hjtr7fYA64YbWC16MhaCjtZAPI53W7LVbfW0LFFuyaatByVbpinZtEQ9KJEUxTdFii/xUSKp4vtR1Bec+6pzb916kFU0SdVPwFUVq8495///ne+eW/d+99wLAQiUKwEM13LtefKGAAQgAAEIQAACEIAABCAAAQhAAAIQgAAEIAABCEAAAhCAAASKJoDhWjRCKoAABCAAAQhAAAIQgAAEIAABCEAAAhCAAAQgAAEIQAACEIAAJEHhTAAAIABJREFUBMqVAIZrufY8eUMAAhCAAAQgAAEIQAACEIAABCAAAQhAAAIQgAAEIAABCEAAAkUTwHAtGiEVQAACEIAABCAAAQhAAAIQgAAEIAABCEAAAhCAAAQgAAEIQAAC5UoAw7Vce568IQABCEAAAhCAAAQgAAEIQAACEIAABCAAAQhAAAIQgAAEIACBoglguBaNkAogAAEIQAACEIAABCAAAQhAAAIQgAAEIAABCEAAAhCAAAQgAIFyJYDhWq49T94QgAAEIAABCEAAAhCAAAQgAAEIQAACEIAABCAAAQhAAAIQgEDRBDBci0ZIBRCAAAQgAAEIQAACEIAABCAAAQhAAAIQgAAEIAABCEAAAhCAQLkSwHAt154nbwhAAAIQgAAEIAABCEAAAhCAAAQgAAEIQAACEIAABCAAAQhAoGgCGK5FI6QCCEAAAhCAAAQgAAEIQAACEIAABCAAAQhAAAIQgAAEIAABCECgXAlguJZrz5M3BCAAAQhAAAIQgAAEIAABCEAAAhCAAAQgAAEIQAACEIAABCBQNAEM16IRUgEEIAABCEAAAhCAAAQgAAEIQAACEIAABCAAAQhAAAIQgAAEIFCuBDBcy7XnyRsCEIAABCAAAQhAAAIQgAAEIAABCEAAAhCAAAQgAAEIQAACECiaAIZr0QipAAIQgAAEIAABCEAAAhCAAAQgAAEIQAACEIAABCAAAQhAAAIQKFcCGK7l2vPkDQEIQAACEIAABCAAAQhAAAIQgAAEIAABCEAAAhCAAAQgAAEIFE0Aw7VohFQAAQhAAAIQgAAEIAABCEAAAhCAAAQgAAEIQAACEIAABCAAAQiUKwEM13LtefKGAAQgAAEIQAACEIAABCAAAQhAAAIQgAAEIAABCEAAAhCAAASKJoDhWjRCKoAABCAAAQhAAAIQgAAEIAABCEAAAhCAAAQgAAEIQAACEIAABMqVAIZrufY8eUMAAhCAAAQgAAEIQAACEIAABCAAAQhAAAIQgAAEIAABCEAAAkUTwHAtGiEVQAACEIAABCAAAQhAAAIQgAAEIAABCEAAAhCAAAQgAAEIQAAC5UoAw7Vce568IQABCEAAAhCAAAQgAAEIQAACEIAABCAAAQhAAAIQgAAEIACBoglguBaNkAogAAEIQAACEIAABCAAAQhAAAIQgAAEIAABCEAAAhCAAAQgAIFyJYDhWq49T94QgAAEIAABCEAAAhCAAAQgAAEIQAACEIAABCAAAQhAAAIQgEDRBDBci0ZIBRCAAAQgAAEIQAACEIAABCAAAQhAAAIQgAAEIAABCEAAAhCAQLkSwHAt154nbwhAAAIQgAAEIAABCEAAAhCAAAQgAAEIQAACEIAABCAAAQhAoGgCGK5FI6QCCEAAAhCAAAQgAAEIQAACEIAABCAAAQhAAAIQgAAEIAABCECgXAlguJZrz5M3BCAAAQhAAAIQgAAEIAABCEAAAhCAAAQgAAEIQAACEIAABCBQNAEM16IRUgEEIAABCEAAAhCAAAQgAAEIQAACEIAABCAAAQhAAAIQgAAEIFCuBDBcy7XnyRsCEIAABCAAAQhAAAIQgAAEIAABCEAAAhCAAAQgAAEIQAACECiaAIZr0QipAAIQgAAEIAABCEAAAhCAAAQgAAEIQAACEIAABCAAAQhAAAIQKFcCGK7l2vPkDQEIQAACEIAABCAAAQhAAAIQgAAEIAABCEAAAhCAAAQgAAEIFE0Aw7VohFQAAQhAAAIQgAAEIAABCEAAAhCAAAQgAAEIQAACEIAABCAAAQiUKwEM13LtefKGAAQgAAEIQAACEIAABCAAAQhAAAIQgAAEIAABCEAAAhCAAASKJoDhWjRCKoAABCAAAQhAAAIQgAAEIAABCEAAAhCAAAQgAAEIQAACEIAABMqVAIZrufY8eUMAAhCAAAQgAAEIQAACEIAABCAAAQhAAAIQgAAEIAABCEAAAkUTwHAtGiEVQAACEIAABCAAAQhAAAIQgAAEIAABCEAAAhCAAAQgAAEIQAAC5UoAw7Vce568IQABCEAAAhCAAAQgAAEIQAACEIAABCAAAQhAAAIQgAAEIACBoglguBaNkAogAAEIQAACEIAABCAAAQhAAAIQgAAEIAABCEAAAhCAAAQgAIFyJYDhWq49T94QgAAEIAABCEAAAhCAAAQgAAEIQAACEIAABCAAAQhAAAIQgEDRBDBci0ZIBRCAAAQgAAEIQAACEIAABCAAAQhAAAIQgAAEIAABCEAAAhCAQLkSwHAt154n73UhcO/evXWpl0ohAAEIlBuBhYVFMaaWW6+TLwQgAAEIQAACEIAABCAAAQhAAAIQgAAEtiYBDNet2W9EvYkIGEPgRkuLTp6s0tv7f6Oas2e19823WGCABtAAGihSA2ZMPXGyyhljMV830Y6PUCAAAQhAAAIQgAAEIAABCEAAAhCAAAQgAIEQAQzXEA7+gMDqCAwPD+voe+/r4KEKHT9RpbPnPte5z2pZYIAG0AAaKIEGzJhqxlYzxpqx1oy5/IMABCAAAQhAAAIQgAAEIAABCEAAAhCAAAQgsNkIYLhuth4hni1DwJz4//Xb+1X5wYcYKyUwVjCqMerRABrIpQEz1poxF9N1y+wmCRQCEIAABCAAAQhAAAIQgAAEIAABCEAAAmVDAMO1bLqaREtJwNza0sy2wmzFIMplEPEd+kADpdWAGXPN2MvthUu5R6MuCEAAAhCAAAQgAAEIQAACEIAABCAAAQhAoFgCGK7FEmT9siRgntlqbnGJmVJaMwWe8EQDaCCfBszYa8Zg/kEAAhCAAAQgAAEIQAACEIAABCAAAQhAAAIQ2CwEMFw3S08Qx5YicPJklfNcwXzGAN9jHqEBNIAGSqsB80xXMwbzDwIQgAAEIAABCEAAAhCAAAQgAAEIQAACEIDAZiGA4bpZeoI4tgwBcyvLt/f/RmfPfc4MV57digbQABr4kjVgxl4zBvMPAhCAAAQgAAEIQAACEIAABCAAAQhAAAIQgMBmIYDhull6gji2FIGas2cdw9Wc+GeBARpAA2jgy9WAGYP5BwEIQAACEIAABCAAAQhAAAIQgAAEIAABCEBgsxDAcN0sPUEcW4rA3jffUs3Zz1hggAbQABrYAA2YMZh/EIAABCAAAQhAAAIQgAAEIAABCEAAAhCAAAQ2CwEM183SE8SxpQiYk/2f1pxjgQEaQANoYAM0gOG6pXaZBAsBCEAAAhCAAAQgAAEIQAACEIAABCAAgfueAIbrfd/FJLgeBMzJ/upPz7LAAA2gATSwARrAcF2PPRt1QgACEIAABCAAAQhAAAIQgAAEIAABCEAAAmslgOG6VnKsV9YEzMn+T6prWGCABtAAGtgADWC4lvUumOQhAAEIQAACEIAABCAAAQhAAAIQgAAEILDpCGC4brouIaCtQMCc7D/zyacsMEADaAANbIAGMFy3wp6SGCEAAQhAAAIQgAAEIAABCEAAAhCAAAQgUD4EMFzLp6/JtIQEzMn+j89Us8AADaABNLABGsBwLeEOjaogAAEIQAACEIAABCAAAQhAAAIQgAAEIACBoglguBaNkArKkYA52f/Rx5+wwAANoAE0sAEawHAtxz0vOUMAAhCAAAQgAAEIQAACEIAABCAAAQhAYPMSwHDdvH1DZJuYgDnZf/qjMywwQANoAA1sgAYwXDfxDpLQIAABCEAAAhCAAAQgAAEIQAACEIAABCBQhgQwXMuw00m5eALmZP+p0x+zwAANoAE0sAEawHAtfj9GDRCAAAQgAAEIQAACEIAABCAAAQhAAAIQgEDpCGC4lo4lNZURAXOyv+rURywwQANoAA1sgAYwXMtoh0uqEIAABCAAAQhAAAIQgAAEIAABCEAAAhDYAgQwXLdAJxHi5iNgTvafrDrNAgM0gAbQwAZoAMN18+0XiQgCEIAABCAAAQhAAAIQgAAEIAABCEAAAuVMAMO1nHuf3NdMwJzsP3HyFAsM0AAaQAMboAEM1zXvvlgRAhCAAAQgAAEIQAACEIAABCAAAQhAAAIQWAcCGK7rAJUq738C5mT/8RNVLDBAA2gADWyABjBc7//9LBlCAAIQgAAEIAABCEAAAhCAAAQgAAEIQGArEcBw3Uq9RaybhoBruJ7U8RMsMEADaKB8NHDq9Eequ3hJLa2t6u8f0J0745qbm9Py8rKSyaSGh0fU3X1TDQ2NOnvu3LqNkVvJcJ2oeF6NDzzkLrvqV7Ufs9dtrhjNXLfu9aDu2O8z11jDJ0mNVLyi7itrWHU9VvlScl6PwDdPnbauOuo2T1xEAoH1ILA8XKuOXVWaWI/KqRMCEIAABCAAAQhAAAIQgAAEIGARwHC1YPAWAoUSMCf7Pzx2ggUGaAAN3PcaOHb8pPOc2tovzqulpVX9AwNKJBKOweqbrSsrK1pYWND09IwmJiY1PDKiru6bqr96TWfOVDuzgEs5ZmK4enurdTYf57uq1Prk446pu2mMuXXOudDfAVu5HIbrVu49Yi+cQFJDr3oXvGyvxHAtHBwlIQABCEAAAhCAAAQgAAEIQGCNBDBc1wiO1cqbgDnZ/8GHx1lggAbQwH2tAWOSVlWd1ue1XzgzV2dmZ2XM1UL+LS4uOsbs1WsN+qS6Rsa4NfWVYuzEcPV6YJ3Nx01pzK1zzoVoe6uX2ZT9utWhEv8mJFCvDv/uAhium7B/CAkCEIAABCAAAQhAAAIQgMD9RwDD9f7rUzL6Egi4husxffBhKZc+TQWxT+nWJznqPn9bs37Z6b4Sx5Gj3ZLmu8HtfHJVXYm7Gmre4DjuJ6bkct9tiyerqvR5ba1GRkY0Pz+vlXv3/JEn7+u9e/ecWw1PT087M2NPf/SRc4vhUoybGK558ZekAMZcSTBuukro103XJQS0LgQwXNcFK5VCAAIQgAAEIAABCEAAAhCAQFYCGK5Z0fAFBLITMCf736/8sMTLLctwlaZuncla/+eDgd1qCmYtV/oYS53zxtV3fWxJ0pLGrm9cDPQP7DezBio/OObMbL15s8d5TqsxUNfyz8yIHR0bU2PjdWemaylyxnBdS0+sfh2MudUz2wpr0K9boZeIsXgCGK7FM6QGCEAAAhCAAAQgAAEIQAACEFgNAQzX1dCiLAQ8AuZk/3vvf1DixTNcl1NKmXbu3tTp2Da+kOO3+t7H1K0Sx1HqvDZnfU2+4dq0OeMrvb7IE6ar08DJqtNqvtGi2VXcRjjbTsLcXnhkZFSXLl0pyXiF4ZqNdGk/x5grLc/NUhv9ull6gjjWlwCG6/rypXYIQAACEIAABCAAAQhAAAIQiBLAcI0S4W8IFEDANVwr9d77pVw8w3VpXHfMBNZ7k+qMq7+2XzOS5u9OyszRNDNcSxtHKXPavHWlDdfNGyP9St9spAbq6i6qf2BAa53Zag+lpg5j3HZ0dJZkvMJw9egW8DzT+YF69by6U81PfEON/vMMH35WTc+9ou5TfZq2O8p7P7TroXRZf53g9Xn1DMSspKQSpyrU/tx2NT3sr/8NNT3zktr3VysxGbeO99lApZq9+psrRqXpTvW8/H01Pmjq+Yaatu9U15lRzZviBeRsiqUm+9T/hp23V0/NqJZNAavNjjovDv/F+q5xV73/aezraszLibrKCJ/H1fhkAXxiW87+Yb7cVxPzdFe1ul58Xk1ffTytiSeeV+urlRoazh5DYd+Mqme7pxWPc2qyU727Xkq39+A31fTc6+q5knQvRvMqXh6udePytfbws2p+cb8GC4zJ9EVHKC/TF4XklSXm0Dbm92utJhyxFUYjX6lkW7Qv/HbybF8BM28sePKb6b786nY1v7hXPXXedpEliLRmXteQUyapkcrXdSOoy4uloll37TqWRzWYazu0y3rvM9qKq8OMKxX18Xzt7TcYt/wx6SFl26aD7SbI6SE1OrrKzycmDT6CAAQgAAEIQAACEIAABCAAgTIkgOFahp1OysUTMCf7jxx9v8RLr5ImtKUxddx2TitrsjOzjXP9jt2q251jnuHaG46jukF9E/Na8mfA3ktpaWpYHV9E6jp9WR3DU1pyptO6TFJL85q81aCqgnL7SBc7h5VcSFeQWpjS7fbz4XiOnlfzYKQdU67zcridXvME2yWNXo/En1pS0onp03A995aUHLhu1XFdo85dgsfU0T6mGceNNsZ1NH+vXEgGU+oJcv5U125Nat5f35y4j80rM3+lljQ/0a9rpyOsg7r5vPTbDUzXi2lnZ5fGx8dDW0oxf5hZrreHhyPjw9r6D8PV64mc5uOChl/7ftpYiTMezGdP7FRfb7hnV2u4LvdWqfVJy5CLa+vB7Wqt7HPNznBzIfOz+UC9en6QWVfTq82u4ZYzZ7fiu2d2q8kxay2TxYqp6SfVGu9Nm7zrbbimJpvV9ceZOQUGuInN8DneFzIVo5gK+Ttf7o3PVWnwwPOBLjJy9xtZ7lPvT54NyoViDVh+Q81vNDsXgfmrre41bF7mjv1x3ahw+Ywf36mmIIZoHz+rjrqFrGE4fbHduvggth43r7iLEaRwzDN1r+fUWuPDL6k3sn1lDS7LFwXF/OD31dWQLe+kht9I93l8Xz6kxu37NZzlwgjbBB1M1Ko91/b+g0qZPUeqt1qtT0T7J/130676WO3YbQ1N16sjV1sx45d9MUVsrjEXUSQqc2nKi9nwiRdFlp7jYwhAAAIQgAAEIAABCEAAAhAoNwIYruXW4+RbEgLmZP/vjrxX4iVtuDZeGnZm8qTutEXa+Ex95mTP/LDqGtOGaxDLF71Kev7n0tSYBm716/bEvHsCNzWlni/8mD9Tz123oF+ub3hS8966MwNfRNr11/NfT6vRcTfNGbV5TQz3K71+ShMdp731v1DPlFtpan5KowPhcvNDTTrpc3QM15SWjIEb1DnlGccpzUwvWZ/7sdptNbmG6z33lsyp+UndNvnf9ZxTk/9nJv7P1Njdr9tOXCklTey32nTZieOLgIuWMuNN9qa5nL055XL1y90a1kQAcFCf+3nxmkdLvqZ4DbbjTaKZROKOMyvVHjSXl5c1NpbQ0O3bzqv52/43NTXtfGe+N+/tf6lUSlNTUyXRA4arRzaH+Zg8vjNtlj38fbX+vEJ9NbUarKlV3/7dumGbGE/s1YjVWck2t1zvz7cHddzY4342WNOscfeaIGeNVG+lbtjm5ld3qH1/ldPOYGWF2r9nzaZ7IG2aWc2FDNfGBz1jcvvr6jlVK7eOHerpyp+zKeEYYLaJtv0VdVea2KvVs2uHN2v2ITW9uDOYVZthOtoz5GLMGTv2tDn0kDLqMQWNYWSbTjafU2aWpW2KZ+FjN5jjfTj3x9X4PSv3V19KG4M+4weyxKy+sOlt9PNqpfod/VSp++U0R2NoZTPOcoTqfWWZl08865mo33BnXJq+r6lS1wtpDTY+8H117X/dLffgdt3wY6rcr9ZvWybqg7s1aGk0iCPaF3ZeGX2RLS8r5u07PO1HWe9Usz/z1mjx2xUaC4JY5Zs8MYe2rwd3qCfD3F3Q0C7bOLf5Vruz3+1Yn3hdQ+Gh2wk4rfNn1eTr+ds71VFR7Y4pb1j6euAhNb9W4en+cTW9sNfdlk1/RvTeXpNpEqfbel43/IsvTF+94Y4r/RWv64Y94/rBnepLWFznRzXsaHW/bvhjwTO71euNf4NtzuWNwQrjFTuCcc7MqHdm/Dr6M2PlK+G2svAJKuMNBCAAAQhAAAIQgAAEIAABCJQ1AQzXsu5+kl8rAddwParfHSnl0uPNcB1V45FLcia5Lt9Rq93GZ33u7YSH6/W7xlFvhmuPF8cptU+65ubMrdpQbCebvLLTfTpr6jvl1qPpPp206/9iUDP3pNRUn87bn0ffX3YNYS2NqvGUxcCsb6DOD+vykaM62+f8pdRUjz636/ikw7sN3LxuX/bW7/VOgKUm1fVJus6zA24d0owGvkh//ruWO67hOdnh5eoZrsYDjrT3uVdHKnEj4OIaxksabUzXebJj0q1zui8c7ym/7hn1fWbKn3KNb82oz87/SK2cplJJ9Z1P11tanVAvPL8cDcwvLChqqCaTSX185hMdfe9959X8bf9raWl1vjPfm/f2P3NbYTPLtRT9t2UNV//k/xpenVvt2kDN+6yGa5+6v+3Nyvrabg3GGCgKmWqPK7fxkc2Ya1aXb7488LiaX2uOvUXx9JW9ag5M2WfV1RBJxDY4DZuXq2PrcdbKmrP5NhzPjQOZM2pTZnZeELPLKMMoteMpynBNqu9Ff2Zrdj7Lw9VWTNlu2RxhlvGnnfuzsbOJU5MR8zeL4TryWtqga/pJlRLh6yqcls2tf7t9M+yBZ3LOKs0INfjAMi9Nvz+4Q91tUQMuahiaWdmvazBjJmbYJG6vDRrx3th98ZCy5eXM1g708bhaj4fHuNAMVyfm76srcrtj02CY9TOZmo+Gl+Vvuy8af1ChsZhtOXHAMgyfq3J/S/pZ2xdePLEzfrZtdDbzi9WhOkxVaRPUbDOP68a+zozZqWHD35R7Vh214VtBm7pCBufP693fXVb+4bYeUnzeSfX/m7ROG1+uzYhHyv8M11TD3vRs6Wx8lNTIvjRjc4FBnJ9vpcBbCEAAAhCAAAQgAAEIQAACEChTAhiuZdrxpF0cAXOy//C7R0q8pA3XhneP6JLjuKaUaE63c7zHnPib19ClIzrcMKpFk0ayx43jZHj9cHznXCPQmJbnjujwSc9wXZpU24WqVedRP+zOGk32RNet0k0TYiqpW19c1JBzRsprM8Krxrk1srQ4fM1t38lNSt1pDcfj5zndp+N2HX4Ofv7vNmrECSuuvVb3hPG9SbV5dTS49x/WSIPP14tdS9Zn/ndH5Mc7039Oh9+t0i3npOeSJtovhuOyY+R9uC/hsaV4rKysZDy/dWlpSbdvD+uL8xf03vsf6Nxnn6u/f0Czs3NqaGjUqdMf6djxE2pr79Ddu2GjwhiuZpZreGxKb2Or+RzD1duHZTUfLaMhl2HYVaEm8zzXZ55X+6nRjB2jbXxkmJJm8qZt5sQaHukqZ868kp5FFjGFwrcA3a5ufzZrevX0u6w5S/M1u4M2mn4ef7tSU5GZles/M9bM0MzIrUSGa8jMycMn1VWRjmlXpgmVBhD/LpR7DkMob+6JqvSswHwzM6dr1eob6dsrNREfWo5Pw4Zr874st1Q2Og0uUshuXqZq0/2fcYGCbazlySvUF1/bq/BjYQuMOWJSZsSTg0rw1WS1Wv28s144YUon1fucd4HFA7Zh36yur/mffz/3diXrIo0HMhnbY0H2Gbt96n7Gb+8hBbcBDxLy39Sr3c8rRjehtnLmbcccl581Dsa0E+YWt74fr3ldUP/L/sUTNmO7DO8hAAEIQAACEIAABCAAAQhAoNwJYLiWuwLIf00EzMn+isO/K/HiGaaLo7pm6r54272t8Nh1r52T6nb81tu6ZL6/ljZcnVj8v+fv6FZvX8aScCaKppS4YeI+q27vlsIOgMV5JUcH1NlwVscLyMuJwxiT13IxiOQTrdePN9nj5ucZroujjWGuXrmMzw979fvrH27UiHGgfX6R9oKYr7oxX/MN1yAHb33NKxHD79aYN1v3TqsT36fd1qyNe0uavzuq/o5GfXoiFxO+K/12A9P1YhpnuPoDpjFZz577TEffq1TtF+fV1tauD4+dUNWpj3StoTHjVsRmPd9wLUW8W9ZwNbfgfHVvwUv7D54JDMRYwyar+disDt8Ii73NqN+TuV9t4yPDlJSZMeibK3lMUqcZ24zZqT57hqJtcD74uoZyhZU1Z2OI+PFkGkbhKhc0+G9882T9DNeR1/z+yxePia5PPf/Miz8fg3Aynhnk556vL3LnbpvombM7MxrW4M/9dneoN+xMZhbO+MQ2L5+PuR2uv4Jl0OViYxvpkQsN0n3xkFrPRGfR+u34r7m0VGjMkq68nt5+D/T5lRf8Om9dpNC0L/f6Tr89sV1Nz72i3mYvP9tkfrk276zMUHuvNYfitMeC5hy5pPXwuDquhKqw/rC0/kDm9h5qqyLzQhCrIiUrX0ozziibx3C1De0Xc8yq9xq0Df0bR3LHZcfIewhAAAIQgAAEIAABCEAAAhAoHwIYruXT12RaQgKu4fquKg6Xcrnp3sJtcUTXnHobPAPR+/uE+/387ctuu9dGvBmuN92/PcMyX5rJHj/mz9Q0MKF5Z5qstVZqRiNtn+XMLTAvr/l1xb1G84mUyRJ/Oj6vvFducbQhEpNXf9LL/7DHa/qWjsf0SzTmtOHqx+XVZ6GIfRu0967OXR/QxKz3jNigcErTo+06FxNDafXix80rXNdHA/Pz8xm3FA5kLuluMqnTpz/S4XeN6f2u3v3dEd240WIXCb33bylciv7asoZrxAQKAYr5I6/xkMN8HNrlm33GEPuGY8R0V9ZrLLGQcQvPmKadj+z2Mw1X29TNNE3i6hz6hW9yRswY23CNnYlm1ZY1Z9vQ3a1Ba5W4t7a5lJGbHU+ePsvOKGzMdXjPhDTP0M22dL/gm5ernUFnzWTMZUh6IGxTNZr70C4/hm+qdX/2WP0c7Of8RuuK4x7+zGaUS0N5jDO/0qz9NqreH/h5FWYM3z2SvoVs2FwrNGaFn02cR0d+CvZr2iSObC92oRzvs+eQZaVha3bzD6p01yqWXedWIUlp/eTScG6G6bZymfBeu7bJnnF74jy6scaSxn9dkXW79LU+eGR3eqb1GvozTIq/IAABCEAAAhCAAAQgAAEIQOB+JIDhej/2KjmtOwFzsv9QxeESL5ZB6dV9zZ2yqZGrh3XMuVfvvIYueu1eTRuuTiwN3t8TbauO69inl3Sje0gTs+4zYM3zUntrsufnmpeLTlzZOWTmEyobjd/JT0rejLTrlVscaYjklTZc3Xotgzqjb46rd8rIYl5DF9z6bbah9e9NqDVj/UhM0e9P1Ohiy00Njc8rdc+V3/Stmki8eeqI1snf8NuNOe+HAAAgAElEQVRgDYyNJWJnqvoDrHm+6+joqM6fv6APjx1TZ2enpqacDc0vEnpdXk7JPPM1NA6sMUcMVw+tZRhkzICdrlfHk77B6ZtN3uvDz+rGyxXqa+jTXMzzOf2OSxsfMbNAZc06zGeSehXa9YVmT9pGWYZp4keTL2fLXPlnlRqPrJbxpzX7L8MotOPJY6zYOYXrseLxb5+6itdwXRnRRz6w2iqkLyzdhNuxjbCIZgqIPUODkSgz/7TbW0/DNfeMysy4ws9HbgrN9iw05uIN18LMy9jonQ/HDzwfzP4M93O2dSwdfW2vRqxi2XVuFSq54Zr/wgnznNbstye28onZLuyczK3FV7XE1BcmwV8QgAAEIAABCEAAAhCAAAQgUI4EMFzLsdfJuWgC5mT/wUMVJV663dkEiyO66tftmY1zQ1fUYR6ONj+kush3Sna7cXzaL+exovb6ftlDn8p5ZGpqWv2XKnSwc0KplDQ3eD6Sw3H3tsVa1PDV7PlddYxg6e7N45H1K+R8l1pU4sZ57xmuxuTMrKu6z4lWi8NX3Do8w/XuzUjZwHC9FmnL4+Xnf+iaht2H2qr7eKSOQzfcZ7guJ9TsMXFzsPP0GGXJ3Yn3XkrT/Zd08FCnJpZTTn98ETB22/zQy2NxJBpvNCb+Lv02BNNSMm3v6NCdO3fyjpcDA4Nqarquubm5nGUXFhY0NDQU2Y7X1mcYrh5qyziLNbuWRzX4xk41P5zDTHhwu1orOuXeND3chbYhkWHY2KZkgeaDXV8oXruuPAansuac21wJZxY2w3LmliceO6dwPVY8qzVz4p4rm5GA/YHVViF9YT0TNRyzbSbm0EyWfEJ9aoeX9b3d3noarhafmFvYxoZn6awxpIFCYw5rLFxHbIsZHxZruKbXj7tgIqM5GfOyI+jbcH9k13m4nnSbpZjhGo4h3JL/lxVzhvZzfSfZOa3KbDWMMtry4+EVAhCAAAQgAAEIQAACEIAABMqZAIZrOfc+ua+ZgDnZ/87BQyVe0oZrfVC3ZyLOTWv6njQ3dDHdZr0/w7Xb+6xaXeYZr5Kme87rg6COQ6pqn3BvITk3pDrz+ae9gTlbf8zO46z6Zk0N8xo8b38eeV83JMdaWRhRaP1jNzRmZkvdm1D7sUP6pNc1VVPJbtVY8bxzulXjzqyqeQ3WeXW702Z1tzvSlpenMTDDzNOGq/u5b7hKpmw6/2Oq7ffMXauOem/28PC1dHufeDFoqle1NpfTHRp3Jv/68VZ7M2YXNXztWCiumv55pw+MmR2ON90On8NiK2jg89ovdOtWn/PsVUfURfxnbic8PT2tGy0tJdkuMFy9zrBMoXxm11xvs/r271brH38zZibX42re35dxq2HbkAgbc6b9XDPL4sVi19dea5UpteFayAxX61akGbmtIh47p3A9ltlTqMlnIVndW6utQowg69mi4ZhtMzGXYba66LKXttvLZa4VmF/Wfituhmv4maWFxrzxhmtRM1wj21B2nYd790s3XOdr1eqbxBnaz60bO6d842c4S/6CAAQgAAEIQAACEIAABCAAAQjEE8BwjefCpxDIScCc7D/wzsESL77hOqx6q+6GUf82v4sarrfarB/2nuHanY7jbLfuesUXk8Pqu9mrwTtz3kl0M5vzQ6/sh3INR0mLdzV8q1c9N4c0PueunJpoVaUVQ2auMesPTchdPaW73TVeOzXqSnp1znntBOWkudtX0+10u08Lu9tt5Whi8PJcHLmaztOJLW24uvFd9Wa4ul3n5t+v4aT3kNqFYdV/mK77zC3PDJ4aVs/NZl1w6kzHG3Cx4jUx+Fwqr3r87y3q7ki/emzWqQm1WG1l8kvHwXew2KwaOPre+2poaNTMzIxWVlZyjon5vjR19PT26uy5c5HteG39j+HqEV+F4Rrqo+UFjTdUqeuF7Zb5+oq860WCorYhETbmTJF1eoZraDZhEEr6TdacbVOtgFuRWvVk5JbVuEuH4b/LbmrZxtxO9U36a6zHq/382lzGpdt2qnZ30O/R3NOG2TPqaliPWO06bUa54s5tnAU1Zu23rfkM16zPPA4Szv1m6z/DtYDn7VoXTmTOIs6jG2sMCN82OjdXvoUABCAAAQhAAAIQgAAEIAABCGQjgOGajQyfQyAHAXOy/7cH3inx0uXdUnhYV+y6G8dcw3Qx8vkVz/C72xWOo+qyeu7MadF7lqhJY3F2XD0XPwiXO1ClizfvatH3c52Ccxq/eVkn7Pazvv9An7cOa9qqILVwV4M3aiLt1KhlMNyOU661Vu/bdQeGa4Srl+ficH2kXo9XkH+9a7guDqvlhonL68B7i5q706uLH0Tq/aBeg9N+8osavux/b7iMa85f3+ISivfAOzpxuVd3F/w6zMxer60qvy5eS7+dwPTLYmqM4DOffKKOjs41m65mZmsqlVJ//4DMjNnKDz6MbMdr608MV298swwDe4bWdF2F2p/brqYnvqHQTFJvtfTLgvp/4t86NtNgy224JtX3or/udnV3pWuNf9esrq/55SMGZFajLKamLDmbkmmDKjOXaE1j+9Jmc9R01HCVbviz5l6sdu8IEa3A+XtB/S/7OWXetnVoV/oZuq2nFmJrKNWH6bby5z786jNZDVe7z5v2dGbMei5VvG49X5bhKo28ls659Uy+vrC1HeVZaMzFz3CdPr4z6KemfX250Ztt6OFn1fTM82o94pW1nlPc+HKt3PtvZK8m1F7oubXh2+9mbC9WlWnDPtcM6dwMbQ3m66tk5UsBo9BzoZ2Y8hiu9rjzzH6NWXnwFgIQgAAEIAABCEAAAhCAAAQgsBYCGK5rocY6ZU/AnOz/698eYNlUDOp125ikxpjeVHGhE7aVrauBisPv6vRHH6l/YEAzM7OOeWpM1EL+mVmxi4uLunv3rq5cqdfhd991bidcCj1guHo9kM18tI2Wf5PbaBn8uW8YPq+e3nDP2sZHnMliGzTG0Il7Dqxf48yZVwJjpPG5Knl3wHe/to2PNc9wlVJ23i9Wh9vwAzGv0/VqD8zfTKM09CzLr+3VsL2u/T5RrdYHfX6Z9aSs/ml8Yq9G7HWj7+eb1fHE42p8cruantkt70740VJZ/56vSc9azdkX07U5Y5bdFw/uVF8ia5OSzMzRx9X4hIl5h3racpWN+y638ZZeI49x5he0Y4/qyNbGtytymmuprgo1+4Z7Rv8XGnPxhqsSlvH/tdc1lMMxTez/frB9pY1H+yKH7+e5KKJP3d/2tRw1mTfOcDXPSh33+zfjtVldT/gxRy7icMrm043dl48rzS2jIeeDiSM71OiY2tt1Y39nfCE+hQAEIAABCEAAAhCAAAQgAIGyJoDhWtbdT/JrJWBO9v/mr3/LsqkYXAkM18ubKi50wraydTVgzNFDFYd14mSVc3vhRCKh5WXnAcx5h0/zzNZe7zbC771fqd8ecI3nUugBw9XDbxl69gxXyTZPnlX7mWTsTMXl3krd8A3DDGMpbLLEz5S1DY/H1fxac+xs0Okre9Xst/PAs+q4EplhmMsoiyota86moJmZ6M8qzRLPcp96jEnoG2oPZBqlbj2+kfO4blRkPt82Ndmp7rz12IbOQ2p8rlKJuM1nuU+9P3k2HVMekzyKxP3bbutx3djXmdkX04XEvKChXenZoI1Pvq7B2NshJzX8Wtrka/x2hXJ6s7FB2zGv5y2Fo9p4SE0/qYrti+XeKrUGJt7junFkNBJ5oTGXwHDVgoZ+kdZFtphn2iqs7ThszCatWbKNT+xUb+SiCie5qP5+UKWJSNb5Lr7wi5d6hqvZTpt21WdqORKzuSWwdb8RLxzLcI08k9aPd77udTX5Y8GD29VRGz9WhsewfOa1XzuvEIAABCAAAQhAAAIQgAAEIFBuBDBcy63HybckBMzJ/v2/+WuWTcXAN1xv6/KmigudsK1sbQ0Yg9TcxvjY8RO6cKFOXV1dGh0dlTFUl5aWnOe7+rcOnpub08TkpAYGBtXY1KTq6k91+N3fOXcDKKUOMFy9XVkO83HGNhIeeFyN33tFXRXVGqyp1eCpSnW9/Hza4HsgfnbXvD0r9clX1H2qVoM1zRq3ZtqlbNPWGBdf3aH2/VVuO5UVav/eN0PtGFM2YyZsyQxXd/ZqR2CYPaTGJ19Sh5d33/5X1Pywb6SmX+Nm74Zm5D7wuJpe2KseJ/8qdb+8Q42egdz0gx2BYRNXTwafh7+v1lcr1W/6oaZK3T/fGY7pidc15D5ifNW/VzLa+vZOL/dq9bwaacczmeJiNjOAQwwf/KZuvFyhPifmavW88YpufNUyrR/ckTE7urDgCzUvLeNse2WGGRi0lU9H0bzsvjhVqY4XLQPZGH0/qY6ZXVlozKUwXGP0/PDzan/D009GzM+qoy5yMYMxbXelTdvGB76h5hd9Lcfo4omd6osxZTfScHUujsi1HT+5N8vsX/vZxt9Q86veuNRmz6+P8nHHyu5Ks33Wqr9if8YYFncBRqBB3kAAAhCAAAQgAAEIQAACEIBAWRPAcC3r7if5tRIwJ/vf3v8blk3F4LI3w/W2Lm2quNAJ28r9owHzXNePPv5YjY1Nun37tqZnZpwZr8ZwXVhY0Pj4uLq7b6r2i/N6v/KDdRsjMVy9vVcOw9WUGD++MzAD7Rmd4ffPqrWyT3ETLxW5/ay7XubzWmfaKq1ZgWkjM9TOg9vVWtGZabaaQPMZZfbOOk/OpmgqUav2Jy1D0J/B5r/+oEL9e9KGc6zp6MwuTD/nNZSLU8/javpFvaZ7K4Pbz8bXU0A8flxP7lb/6qeJ2nQUnqEZ0xcPv6TeA+nbD2eLWWY27HPfsMzymLpM3A+/pO62qMkXCinHH4WalyUyXB1t1Kvjj3Now+kLY87V625s5IXGvEpdx7blfTjdrK7tefriwe1ZZ7KbGduDvwibyZl6fkiN2/dqMIv+NspwbT9QnXtsea5CYzkuUBjbF5N3xvNsFzS2P/0s2Fg2ni7MrYQzLhjJ1Xd8BwEIQAACEIAABCAAAQhAAAJlRQDDtay6m2RLRcCc7P/12/tZYIAG0AAa2AANYLh6e7MCzMflRKf697+iG8+EZ7k1PfOS2vdXKxF7u9j03jKVqFfHc9uDGZ3GjGg9E2ewJZU4VaH2UNlvqKB2Smy4utGbePardbuft3k+6ktqr3RvtVuogTTdVa2uF59Xkz8z9sFvqum519Xb7N161Io9q3npBLSg8Tozi/J5NdmzQ7+63Z1xWDcqa+JwugPW8m55VEMVr+vGk9bs4ieeV+sbXn9buskds5Rsq1b3yy+p6QnL8DPPsXzOzHjuVDLWqS806ELNy9IZrn5kE35f+P1qZoE/+bwz+3go60N7zdqFxlxCw9ULOj7mwrZjU8XycL0709nuS0t/ubqy0O2l1LcUdvS5PKrBN3aq2d9uvG2wp240/kIRv5Od1wWNVbyiZjvnZ+Kf4ZtvrBzLYkaHmuMPCEAAAhCAAAQgAAEIQAACEChrAhiuZd39JL9WAuZk/69+/TYLDNAAGkADG6CBrWS4rnU/w3rrS6BQA2l9o6B2CEAgSoBtM0qEvyEAAQhAAAIQgAAEIAABCEBgqxDAcN0qPUWcm4qAOdm/71e/ZoEBGkADaGADNIDhuql2iVsyGEydLdltBF0GBNg2y6CTSRECEIAABCAAAQhAAAIQgMB9SgDD9T7tWNJaXwLmZP9b+37FAgM0gAbQwAZoAMN1ffdx5VA7pk459DI5bkUCbJtbsdeIGQIQgAAEIAABCEAAAhCAAAQMAQxXdACBNRAwJ/vffGsfCwzQABpAAxugAQzXNey4WCVEAFMnhIM/ILBpCLBtbpquIBAIQAACEIAABCAAAQhAAAIQWCUBDNdVAqM4BAwBc7KfBQZoAA2ggY3TAHsjCBRDAFOnGHqsC4H1I8C2uX5sqRkCEIAABCAAAQhAAAIQgAAE1pcAhuv68qX2+5QAJsvGmSywhz0aQANGA/yDQDEEMHWKoce6EFg/Amyb68eWmiEAAQhAAAIQgAAEIAABCEBgfQlguK4vX2q/Twlg+GD4oAE0gAY2VgP36e6FtCAAAQhAAAIQgAAEIAABCEAAAhCAAAQgAIEtSADDdQt2GiFvPAGMlo01WuAPfzSABjZ+T0AEEIAABCAAAQhAAAIQgAAEIAABCEAAAhCAAARcAhiuKAECayCA2YPZgwbQABrYWA2sYehmFQhAAAIQgAAEIAABCEAAAhCAAAQgAAEIQAAC60IAw3VdsFLp/U4Ao2VjjRb4wx8NoIH7fT9DfhCAAAQgAAEIQAACEIAABCAAAQhAAAIQgMDWIYDhunX6ikg3EQHMHsweNIAG0MDGamAT7RIIBQIQgAAEIAABCEAAAhCAAAQgAAEIQAACEChzAhiuZS4A0l8bAYyWjTVa4A9/NIAG1jZ6sxYEIAABCEAAAhCAAAQgAAEIQAACEIAABCAAgdITwHAtPVNqLAMCmD2YPWgADaCBjdVAGexqSBECEIAABCAAAQhAAAIQgAAEIAABCEAAAhDYIgQwXLdIRxHm5iKA0bKxRgv84Y8G0MDm2isQDQQgAAEIQAACEIAABCAAAQhAAAIQgAAEIFDOBDBcy7n3yX3NBDB7MHvQABpAAxurgTUP4KwIAQhAAAIQgAAEIAABCEAAAhCAAAQgAAEIQKDEBDBcSwyU6sqDAEbLxhot8Ic/GkAD5bG3IUsIQAACEIAABCAAAQhAAAIQgAAEIAABCEBgKxDAcN0KvUSMm44AZg9mDxpAA2hgYzWw6XYMBAQBCEAAAhCAAAQgAAEIQAACEIAABCAAAQiULQEM17LtehIvhgBGy8YaLfCHPxpAA8WM4awLAQhAAAIQgAAEIAABCEAAAhCAAAQgAAEIQKCUBDBcS0mTusqGAGYPZg8aQANoYGM1UDY7HBKFAAQgAAEIQAACEIAABCAAAQhAAAIQgAAENj0BDNdN30UEuBkJYLRsrNECf/ijATSwGfcNxAQBCEAAAhCAAAQgAAEIQAACEIAABCAAAQiUJwEM1/Lsd7IuksB771cKwwfDBw2gATSwMRowYzD/IAABCEAAAhCAAAQgAAEIQAACEIAABCAAAQhsFgIYrpulJ4hjSxHY93v/lVhggAbQABrYOA1sqZ0GwUIAAhCAAAQgAAEIQAACEIAABCAAAQhAAAL3NQEM1/u6e0luvQgceeDviAUGaAANoIGN08B6je/UCwEIQAACEIAABCAAAQhAAAIQgAAEIAABCEBgtQQwXFdLjPIQkPThA3+XBQZoAA2ggQ3UADsjCEAAAhCAAAQgAAEIQAACEIAABCAAAQhAAAKbhQCG62bpCeLYUgSqtj0oFhigATSABjZOA1tqp0GwEIAABCAAAQhAAAIQgAAEIAABCEAAAhCAwH1NAMP1vu5eklsvAjXb/kuxwAANoAE0sHEaWK/xnXohAAEIQAACEIAABCAAAQhAAAIQgAAEIAABCKyWAIbraolRHgKS6rb9PRYYoAE0gAY2UAPsjCAAAQhAAAIQgAAEIAABCEAAAhCAAAQgAAEIbBYCGK6bpSeIY0sRuLrtvxULDNAAGkADG6eBLbXTIFgIQAACEIAABCAAAQhAAAIQgAAEIAABCEDgviaA4Xpfdy/JrReB69seEQsM0AAaQAMbp4H1Gt+pFwIQgAAEIAABCEAAAhCAAAQgAAEIQAACEIDAaglguK6WGOUhIKl122MsMEADaAANbKAG2BlBAAIQgAAEIAABCEAAAhCAAAQgAAEIQAACENgsBDBcN0tPEMeWItC+7StigQEaQANoYOM0sKV2GgQLAQhAAAIQgAAEIAABCEAAAhCAAAQgAAEI3NcEMFzv6+4lufUi0LbtK2KBARpAA2hg4zSwXuM79UIAAhCAAAQgAAEIQAACEIAABCAAAQhAAAIQWC0BDNfVEqM8BCTMVgxnNIAG0MAGa4CdEQQgAAEIQAACEIAABCAAAQhAAAIQgAAEIACBzUIAw3Wz9ARxbCkCzGrbuFltsIc9GkADRgOl/nfp0iW98847euutt1hggAbQABpAA2gADaABNIAG0AAaQANoAA2UhQbMuRBzToR/EIBA8QQwXItnSA1lSKB121fEAgM0gAbQwMZpoJS7nrfffltmOXjwoCoqKlhggAbQABpAA2gADaABNIAG0AAaQANoAA2UhQbMuRD/vEgpz7VQFwTKkQCGazn2OjkXTQCTZeNMFtjDHg2gAaOBUv0zV3GaAwuMVoxmNIAG0AAaQANoAA2gATSABtAAGkADaKBcNWDOjTDTtVRnm6inXAlguJZrz5N3UQRatn1FLDBAA2gADWycBooaxK2Vza1zmNnKAXW5HlCTN9pHA2gADaABNIAG0AAaQANoAA2gAaMBc27EnCPhHwQgsHYCGK5rZ8eaZUwAk2XjTBbYwx4NoAGjgVL9M89sPXToEAsM0AAaQANoAA2gATSABtAAGkADaAANoIGy1oA5R8I/CEBg7QQwXNfOjjXLmACGD4YPGkAD5aSB1r/5VbX/3T9Uz//4Pd1+8S81/h8OKnnsU81eatJi76BSs3NaHhvX/I0uTddc1OQ7xzT2yn9Q/3f/pbq+8m21/u3H1fI3/n5J7wxQql2QOZgwV3GywAANoAE0gAbQABpAA2gADaABNIAG0AAaKGcNYLiW6mwT9ZQrAQzXcu158i6KwI1tXxELDNAAGigXDbT+Z/9I3f/wn+nO/3dAs+evaWlgWMuJCaWS01qZm9e9VEori0tKzcxqeeKuloYTWmjvUfJEjQb/bKfaf/+P1PKffLWk42ZRg7i1MoYrB9PlfDBN7ugfDaABNIAG0AAaQANoAA2gATSABnwNYLhaJ4x4C4E1EMBwXQM0VoFA87aviAUGaAAN3O8auPE3/0Atv/ePdet/+7Hu/IdDzgxWY7Leu3cv77KytKSl0TtKnjyn2//6/1HHI9/Sjb/9eMnGzlLtiTBcObD0Dyx5RQtoAA2gATSABtAAGkADaAANoAE0UM4awHAt1dkm6ilXAhiu5drz5F0UgfvdZCE/jEQ0gAaMBtp+/4/U/Y//ue78skLLd6e0spzKa7RGzdjU7LzmGtrU//2X1f73ntqUhus777wjFhigATSABtAAGkADaAANoAE0gAbQABpAA+WsAQzXoiwDVoaAMFwRAQTWQOD6tse0vst3NbSvTgsDSd1btgKcT2q5+Zzu/Nl317l9L79HfqpETYuSL1n57u92AkrV7P5yYlgF64k2E1q3Jlaxzvr2o8WNmArQy3c1dKBbs/vgtll02f0/fU+JNw5ovqXLNVtXVlZtuN5LrTi3GZ765Lz6vveSrv+Nv1+AFvJrwBoZi3prDibK+WCK3DmZgAbQABpAA2gADaABNIAG0AAaQANoAA0YDWC4FnWKiZUhgOGKBiCwFgJN2x7Tui3fOai5SS+q6YQWas9p8sAJTR6p01xv0vtiQcvHd6ttPePY9phu15j2kpp+ycrXMlzXjcEa8xr3DNfxNa6/2fIpu3g8bS3st/RGX67fWFMA28F/+YpmLlxzntUanbm6mr/92wuP/rtfqeN/+OOS5LSWsTtuHXMwceDAARYYoAE0gAbQABpAA2gADaABNIAG0AAaQANlrQEM17gzR3wGgcIJMMO1cFaUhEBAYN2MsEd2azphmlnQYuUudcYYIm1/ekIL86ZMxAiNKVtsnLGG6zq0U2yc/voYrlvcqMRwLYkR6W8PpXi989a7WhoaWf2s1izPeE2eqNHA//kXJckzGJCLfGMOJn7729+ywAANoAE0gAbQABpAA2gADaABNIAG0AAaKGsNYLgWeZKJ1cueAIZr2UsAAGshUAojI64O1+CU7tXtzTl7te2NFt2bT2rhwK6SGBdxsZjPMFy3uIG5ic3xWM1huK7r9hzLPI9Gpj+/ouXJZMkM17mmdk0cPFaSPNcydsetg+GK2YzhjgbQABpAA2gADaABNIAG0AAaQANoAA38llsKx5044jMIrIIAhusqYFEUAj6Bxm2PqfTLfs05z2sd0MS31lj/13dp4kpCKf+5r8sLSrWd09h3IvU98lONnepWypkp62Z1bzKhuQO71OrktlvT/m2N/aTVLXOr3kbrlsI2g9YdBzXTaz1zdjmp5SsnNPh1u22v3raj6vjzE5pPLAS130t0a+LPv1sY10cieZp1dzwte4ZrOrbvavBAi5atfExbyVd/XEBb6Xh7Xj0XijfVW+dwbf3Tg5oZ8G/1LN0baFAiyntboTE8rb7Xwu3IPLfXcHzE5pjtfeb68bk+rcE9DVqcTPOX1/8dtrZfqlNK0vz+H4f1spzUYs1+9Wx7Wn17GtJslxe0XHtQPVYdfp9M7Aj3d2qgxekzv5/ccoEcghnc7veZefnxunpN8zC6mrP6Q9m2AStGPwZe0xx9Fgs3+5Wamw8ZrtNnL2r4/3rDWcx7+9bCS6N3lPjlIec782r+Dn1/e0yz11oK2PYyY/Fj8l9ttRTz3hiuf/3Xf80CAzSABtAAGkADaAANoAE0gAbQABpAA2igrDXADNdizjCxLgTEM1wRAQTWQsA/4V/S110NumeC6T2j7rWYQd85qnnPQE211enugRNKXkm4dc53azwwAX+k8WbXaPPLTZxq0bK37uIRY0T+SEN7TijZZsotaP7UCU0c2Kt+E1eM4dr6M9eYkzHias9p4sAZTbd5JuRki2VAegbmZNIx8vz2gziVUPLP8hkt/m2XpVSXl2ezaWtAiwMGoGcMOwx/HOSqyW5NHzmhdK4LjpGYuw/j4j2jmV7PqBwY0OK8H8cZTXd5OQ+fc1mtMobufd1uf/mxHjinuWGvrd4zISMzM+6nNeQ8c9c4pAnNmT4L+nVBc6897ZlcVrnJAc2YckfqNO8Z0qkGyzD1DNdUIinTt/M1ZzRxpMHJ2ZBe7hrQPRnz1Xxep0WvjuXj/zYw1FwjdUH3jL68vO7WmvXMPwpx6vAAACAASURBVPe22CaX/l+c0ESdcz9tLdcZvR3UkHPhwdMaOuN+HuRlx1uz27tI4DE1evEG5WwdTjdopCDTOp/+yuv75btTWllaDpmmxkhtffgZNf2tP9DAjr/UQtctrcwvOObq3Q+rne9u/P4fqudPXnS+sw3X1Oy8lscnA31k6rhwvo6ESvCfOZj4zW9+wwIDNIAG0AAaQANoAA2gATSABtAAGkADaKCsNYDhWoITTVRR1gSY4VrW3U/yayXQsO0xlXzxjMyVur1rqPtpjTa4xtzigR+H1m/xzdCuE+oycT9yQosm8a4TarHz+M4ZLS5LK20nHGPP5OcaeK4pFuRrGa7uZ3+lmWlTYVLTP3vaavtp3ap0HFCtNOz32vIMTEmpmt2h9vtPuaba0vGfWnVkcu6qcOuMrn/zgPu5MVzveHm1vNaiFS/Xm3au5lm5jjnoziYOcrPLOO/9ctLSqV1WvHu9nCXTX2mOP9LdXtNgQskfurEXHsPTmugy6w5o4hE77x+7dc53a+J/tz+PvP+zc1oyq0/Wache3/Sr+dwzgRv+osFlkoiUe+SnXuyuOesw8Q1Mk88Oq293eXVoQTO7rM+/lW7rlsfyTptp3CAJt9fi1+Hr0pT3tDW/38otW17bfuzxWtDMX7jlA73+zFp/29MaqVuQmSk88wv7c95n132azcrCou6lVkKGq5m16hurzb//h7r5Jy9qvuuWxjwjttEzYs1nxoi1DVdTlzFwC2k7XxlPWUW/YLhiNmO4owE0gAbQABpAA2gADaABNIAG0AAaQAO/4ZbCRZ9looJyJ4DhWu4KIP81Ebi27TGVehn0ZicaI3HVdT9yVM4E1ck6DWbE9iNNOibggCa/9Ziu+YbrZItG//TpnG25MSU19ZKVr2W4OnG+1uIwNMZjZty+MemaoNe27daUZ3Q6sdixesZw7vwjudjrb4u29bRcsy8Sv7dO1xHXoF088qOYuP18s8cb1P0zv6z7Gma2mhh8wzWpudd+qhuh3MJtZHJ+TANn3Nm18/ujferF4Bm2ow2mu4xRGlOnb4I2H3WZ+IZr7xnHrE+3m01vHi9Lhy6nuPb8vnTNaaduy3D12/K3i8y8HtM1L15fe37ZxcpdzjOQ/Tp4jenrAvWVmpnTveVU2DS9d8+ZzWoM1s5/8gNd//0/VP+Ovwy9n4rcatg3XVcWl5Samc2xzRUe65oG75iVjOG6f/9+FhigATSABtAAGkADaAANoAE0gAbQABpAA2WtAWa4xpw44iMIrIIAhusqYFEUAj6B9TBwbngzNGMNR8+I8tsPXn1jyzfGhhs0ccDcjjW8zDiGq296/Uh3vFsKO/VMJpxbxY797EcZJl/YPPSMkIjh6ht9iweiRp9bPjAmHdPWM+SWWzQaNXz8HBr25zBjvOfc+nlH6nDbipq7Cc1EeDh8ar3Zt7FGsW/6+IarX6f/+WOemevORrX1EGbmr19YDF37ut3Zp6ZjlpNaaq7T5Bu71fVIul27Lft9mHO28rs05UwkzozbrStipPp90uYZsAFvr1zXiYhmshmumfxMe75BOr/PizfGcPUNW/e21mFdT1R2O7emNrfhNrO3r/nxOvwWlOptUHLfXvV9PRsPPrc1FPd+aeSOVhYXMwxX30A1pmvLw8+o4W/9gWO8+rNd/e+jr8uTSS3cGsqxjRfeJ8E4WOQbczDx9ttvs8AADaABNIAG0AAaQANoAA2gATSABtAAGihrDWC4FnmSidXLngCGa9lLAABrIXB126Mq+bLrmmu29X6szmj9f/Gx5pu7rSXhlnWMx0d1NZshG0lufr8f9wsaqmzRkvfMzaDY/ICmXn0hyC1tHvrrpdsyxrBhEJhmQd1W2W2PWrNMzee2IRcud9U3y9qOBu1nMrYNwcj6QVvG3DPfeWWD5LK8ydle9njT5m44jjCz1cfQ/Rcfa3bAexZsEPKCFmveVndUF9bfacM1HE+YoW8A+4yiZSN8vT7x+zpdl1cug10mLycuX6dWvLHaCQxXPy4/3gBE/Bur/uYdBzXVltTKcrhoqvm4+h/x6+U13Ze5Wcxeb1dqejar4WpuLzz5YbVuPPw/q2/HXzq3Fs64jfC9e8H6Czf7lay+kGMbzx2PHXe4h9f+F4YrZjOGOxpAA2gADaABNIAG0AAaQANoAA2gATTwNrcUXvvpJdaEgEMAwxUhQGANBOq3PaqSL48c1KxjEg1o/Fv56k8bYwMmFv85rQ1vrzqu5qd26va+c5odcJ8Ba54h6rc/4Nzm2NyS14rHmuFqGPR5t7JdOPBUbNsJ5xmefh1pQ86J2+ZoGa7Z2b7tMpqsU8b62x6V21a3Ek69XlvLLRqx21nV++zxhttK8wkzKyKGR36oW784qrtXEoF5uFDxw1jGhleYczqeMMtXghmu44/ElYnoyjJcw/WkDdfw55m8snEy67mspNnXvFgsw9Wt9ymNO8+1TejuD+PizfXZd9W186Ama7qV8szXldq/ysovnEeuesvru4n3P9bS2HhgmEZnrJq/jek6+suDSma5jbC9zlRtvYZ37ytJP6xh6I5dxRiuv/71r1lggAbQABpAA2gADaABNIAG0AAaQANoAA2UtQaY4Rp76ogPIVAwAQzXglFREAJpAutlzvgGlJlR2JzTGIwYY9/6WI5dGmtE/tB9huv8gCZ//Kjq97RoZV5aOv7TiOnxVIZpFzYPPaMpYrjWe89wVazZu0cz04ZbxASNi7Mgw9XLRXEGnGf2BW35ZX2zN2yUdZhnuC4vaKFyZ4SDXS7TQPT7PpuRGGa2mhgOanZ6QRo+p55I3zdHmUe+NzH52pnfn2l8O9/NJzXzi0c14jzD1TI57br8WdbNR10mJTNc4/rAZ2OeLRzWlpmJ7XO+XedeCBCXV72Jd3lBK3UHVb/tFd3tXZDmYwz2grSVbtNvm9dHNfTKv9fcjU7lmrVqG6pZ36+sOHXcOfChuv/kXwT9Wwzj9Ihc3DtzMPGrX/3qy1k++Fwt/ZOaW0ylg15Z1NxEv67XvFtcDL+r0fXbd9Rblz+X9ujdDdLRSKlFzSV61VBsPOvGtFLnuyY12pY/z4u3F+3MMt6nFud0p+u8Ktcl1sLjLIX+Pmoa0tSSl+LSlPovFainD86re2JRqRVv3dSiJgti8pG6nZsxTKo9ht9H9b2anLd1ntLiRLfOf2D1W92QcveQiSlSv9F5/6SCTWglpcXJfl3/uMh6Qznkyq1KvVMZUgo+WLx90dqO16vsr/RuzXUNTYX7ber2ddX8zuIQyqmwz91tZlFDBYwjherW3g7DfDJjahj1NZM/Bnccy1+u0DjXUq7UMZS6PjenixoyG9rikC6uQRNr4cI6mdqGyf3HpPJCd2g/l5qfVPeFSmsfkCXnj7s1Zfa5k+0xZT/SlV5rH2f2LjH7ZXtcDXZA0TeR+s1+o38yvN+Y7L+uj6xxYS31hrSdK7dTvcq++4yM5etV9lfvqqZ5SFPBjwiDd0pDzTV61+IQyonPY3SaRduwgtWXroF3df1OKsdvHPd4LNjk444b8sS8mt/cftlgOPaONVc7vlR+1qDexFz6eMfbF5hzBg2nvpztD8M16EXeQGBNBDBc14SNlcqdwJVtj2pdlkd2ezMQF7R06q/UEtPO9ad2a7zZu+XsZJ36nTI/9MxSaeHAT3XdWq/ljRb39sPD59RrPv/W8cCcNbdYTefxgiacx5q6Zqb5vN+f4fozq5xl/rnr/pWmHVM1qamfPWXV95RuVrrPSVXDQS+mtIHpxm3Va5li6Zis772c2r32V9qOOrde9st27veff+qau+Zzv6y6juumnevXD2p23qg4obt/ltmGX+cV6xbI0XhtwzVd3mL2kltv4TH80JvNGeX4qDornQevOia53Vbo/Z+dk3OuPVHn3Do3+O6RPW7/mOfmGgZ/4d26OqPcTzXhPOtXmn3D60fLcA3qc/ohPcM1/Hlm/7qcpGh/tbzq6bLtqNp9vXp9a2ZLB/X6upi8psGvW331yCu6O+yORH68g7WuObtw4IX0+tse1XW/rYa3Q58Hbfjt85rBp+N/fV5j+9/TfHdfzlmuWY1W73bCxrCdv9mv/pf/nRr+i69ntLOWvijVfsgcTOzbt2/dl8MX+zXreQmpmUkN3exSV2evhiZ9y2lRQxcPrzmOi+4ZdQ3V5c/FN1xNHJMT9jKVPrBbmS0qnnVj2uG6xZMd+fN0mUian4rkOalJy6xKTbTrZKk1sIo4i2ZV1aUppTTZ+Znef/ekLvZOKZW6o6Z38zB696KGnH1hSrNj/erq7NcdT6SLQxd1OAeT053+adNJtUfKne6YdJ+vvbKoyaHesM5Tk2qv8uI6266RkP4sLQYbyx01BfWfVvukuxEtJofU29ml/glv+1kc0TU/31XXG+aUK7d9+65pxOxsU7OZmpqY1EhbjbUNr1PZj9rlYsjst9Rku04HvMJ5FaKz1YwjhdRnygTboRm0jemXNT6PlzO4m5PvueNPm5O5yxUa51rKlTqGUtfn5mQZrlnZbxzDtXBnHfprozVw+KJ3wVBqVnf6u9TVf8f7jZfvt9xpdflPjplst/YXpk/T+zgter8Tbw7J/5lo/1apaRuJ3QeZ33Sz3sVXqbGmdP3BfmNRU85+uT+od3H4WrC/X3W9oTElV277tO/qiPPbIDVr7euD3wAjaj9r6Xqdyga/TzL6LaXJjtNpXqG8rLj4HEZoYFNpINimY39f2mPqlHPs3Ts0qUVzwYs5HvmogG07GDvz/+YO9gvKLJvvuCq9T3tfV/pnveOolGYnR9Tfac4Z9GtkalFasY+LCoi/CL1iuJbqbBP1lCsBDNdy7XnyLorA5W2Pat2W77ytac9I0nJSC7XndOfAcd05UqfZXv8IzVwV2607f/7ddBzfOao558SplGqr08SB4+7taJ1Mk0r+7Cmv7FOekerWkTxyXHcOnNPssGtWrTS8rSYvv3YzC1TSSled7hzY4xi2ly3D1WfQ5N/SOIj3YyXbvFjnuzX2HZ/XbiXNuXLPKPbXd159Y63taDqnWM4vaKzNi3W4RXdDeZpouzUWrJcua3g5uZ5q0ZLPqWZ3kGsolmD97PGOObdKtttyc/RN6uRLfs6Fx2BznKv52Ol355bCJq35Fg0/4tcZ9xrTr0GuC5rb/0JM/w9o+pSrrTlvxttK81F1+PlbhmuYz1HNmZgy+iqTl8vJFJZWov0V0sajuuzPsE20aOLAQfV/y+Rp5TWf0Gw03jYr3mAbWNDSFXe7mQhuKeya6+E84jjymc2o6b95Sl3//F9p/OhppWZmdS+VWrXxurKwqPmeAQ2/tl9t3/xTXf6PHsuzjRfWB66qiv/fHEys+/JRlzubQYsauvJ+RnvvX/FP3E2q7aO1xVPnG64X8q/f5m3vk+1xZSv0xU1j37kHo21VcWU28DPPLY6PPRyXy8R4PHUZzJ0+D/plVn3nwusWrYlVxFl0W1dGlFocUl2g5csaWVrUUB4t+HymOk9bfPwTpjmYBNyMSCbVFrRrGDYpYcSzMqWuiJZP33RN2tTwZau9GO6HfePNnLiuCMr665v+rAjarJCfx2z/Z0HZWKZZ6g2VzZnbW3qrqsedoXOnKXdbJr51Ktt0xx334vtNSlyPYRrwyv3dasaRELcc9fv9k1oywsihK+8Eu3uVYH79uuNY/nKFxrkZyq1PTnXBDNf0GJFbB5uBBTHQR5tXA942Fd3P+fuP2T59lmVMTF/QY3afbeH9SGPC/e2V7NLp0Pqn1ePsPlMauZJbFxX+ODo/pLrDfll//fA+9a3DXh65xmUvjvh6/frd15y5vfWWTni/AQrZR61P2SYljNGSrd9WEmoKcQ/nt3n1SJz0TTlqoEKftiTSd8oJHQe5PCque2NqaDx8SxX+BTM5xmpfU4X/5v5MfbPOwbMm28PHVW3OVZIpJa6nj2n8+qOvdQPehaTzI2qKHEeZsu9/+qlOfInjlHvEwf8QgMBaCGC4roUa65Q9AduQWJ/331XvLz7WdG8yeH6nA30+qaW2a5r4xU7d8E0x+/Xrr+jOlUTwzEqzTmqgRXd2+Garb2R8V7cOdCvlGY9O3ZMJzR54JVzvI7vd27Q6BZJK/vmjijNcDYOmHcc1O2DFa2K9cly3vu63aV4zDbmAX8GGq6nnBQ2fSj+b0zGma97WRKwJanJt0ZJnMNi5+sZyEIPN0nmfPd7CDVcTb+Ex3Pjz45pLuIayE+tyHEebqf3+Kd18rU4Lk+n1VxLduvuqb7b6ZZ/ymFjl4vq/ZIZrt+7ssPJaXlCq7ZyGAyPej+sFjV5JX1Qwt8//3OR1LsxlPqm5U2+nzWGv75r+9G0l7e3Gb+tPo9uAXzev2fX/qK78ra/q6t/5x7r1r17R9JXrzvNaC769cCql1PSM5jt7defdk2r9o/9DV//zf1QSs9XEXKp/5uDlzTffXMflhHyDc6rjVNZ2LjiGqWTMqLXE466/qMEL+XPx45loz1b2kK6OuDMJ1xrPWnIoaJ32Cafrs8eezslnujh0IStTP8/ZW9VZyxQUV1RDq4hzTfXb7Z10Z7hOdJzTe4dP6EKPmeGaUNPhNIvMNowpK2lpRFftusx7f2ZJrBZPyTlxsDKlqRnTFRNqs9f/ok+zzq0S22J4tsnpvcVBXbDXCb1Pa29xwO63Cxo05yCWRnQ5VP5NvXnSM0En2/RB9Lvg72z12ozy5GbqanLvOFGQXtalbK0Gnd9uEe4mNk9zufSeqQM7/ze1mnEkX13+9/52ODHizm7Kxu7ycEpaSSjh/F7LP5b55mQhY54fy2Z/XZ+cvG0n53YX1sFm50R89NeGauCyN1Nz5GrGfs79TZHSyOWYPjrdpgnz0+rulJzz8pPh/WTtLedTxf6+KWR8P3zV3a8rMn5eGHRMibjfc76xOdH+QUYuAeNs9Qb71zf1Zp7cTF2ucTGrvpoYNnZd61X2C5eDMbqD3Lx212fszZ9nNA7+hlk5acDd7mJ+z0bGgwwm79eqa9w3Jhdd0zXmN07buDlOSSnReChjm3fHo8hYmdHuKn5z++PLTI9OReup6QvG/EPR7+y/neM5E/OUek5v/LZgzpHwDwIQWDsBDNe1s2PNMiZwadujYoEBGsivAduYhld+XpuOkZmN+h//fTX81/9EHX/yL5Q4dLzg2wsbs3XqwjX17/x/1fwP/kT1v/cPnbpKlWOpdkHrbrj6ZlCcsWUfZJmDMfNcmTttqnY+T58kb2oclLmLkPPPefZMn5qCAzGvXAhI7oNX9wBX8Sf1/JjOegeH0QNYc5A7Nuvejsm0mRGPe4DoH0R3fd6lCetZnoszCXV9nnng++bpy+oZt54t5tdbnS7rx51ONfeBsm/05DKg4socqm5Sn3nOmes5u82lFjU71qVa28R0ToAuarDxhhL+BUxLU0q650zTYUZPfvqMc716J0gn2t9TbceEdavnlBbHu1T7fvhA/JTRiHcbQS1Oqa8uzS3jRIVp1z/4v9ulzIN/zxid7fO0mG7rVPuEMwPHXDzg93HIcM2V05sFGK6+7sz2YrP24k3FnOCOzS8aR7Z6rXKF5FbtnRBPNKWZZGt/fcoe8rhnav9cvyu8qZsnMk4sZcZ4Sk39lq6WpjTYeCqL4XpI1U19oe1Yi7NKdNTGaCeTi7+NTbR7s4tidPXmm94FAHeasuYXzcHVXyaHaLng7wLGGFM2u649/Von6zNjiGEVN3ZYugviC9ouPKdgrDIXOZh/KzHj1JvpfUnoQofV8DD7geomDQY7InN76CkNNlVnaOBQ9Q2NzPg7LCk1P6GuLy67F0xE9ydZONhMeJ+5TcFkY5n4Y/tUR8x+1jNGMy8sSV/Q02XMSbO9WmNJ3j4twHA95+2fzH7S3q+78aY0cnVt3LLVm465kNyq3dlfZhZp3u1+ncoezvYb5Jw3M21KPSfXxijNgvVhgQYK1UD231u5Gfq/K1Mzfbr8frbt2j8+jj8mPtTh3nUn92/mVfzmzjlGe7HkORfgXwCz5mOdvGNrbq7RfsNwdX9a8z8E1koAw3Wt5FivrAlc3PaoWGCABvJrwDZc4ZWf12ZldOlv/ne6+uAfqf2fvqCBv/z3mjj2qWaa2rR4e0yp2XnnVsMri0tankw6z2pNfnZZo78+opsv/Ftd/wd/osv/6R/o4t94rKTjZql2QuZgYu/eveu3tLozMjXetso2LmjQTEJfSTkGV2o2ob6OTvWNezPTUxNqO2HiPq4LNzrV592uaKKvU50dV3U2R07uAa400ZYrb3+mxJR6nHb2au8pb3aGpIXJQfWYeMa858yYeE6l63PbSLmm5cKEBrs71TPs3apYCxo8ny6brjel2fFovbPqqzvosDt7rVOdI66pNDti8mzWBT+2mHwvOAClhcELWdhXebfpkxJNXjxne9wZmlrQ1HCfOjs61dk3oikfe6JRB/222ty+NcZsampEPR19Sox1qn2Vccbq7/yg87z1hfkFaWVBE4M96jT1+882ne3L2cexdfpxm9d6d4ZOPBtfewk12uuc8Pp/qkdVe/emjSm7TI73B5vd2aHmJHPAMFT+uFen0ebxcJ95s0WnOo6qtiOhWf8GDSspLYx3qvY9S0+hOs3nOer1yxaYW6OTwoISA5EYJvvUaOnf8F+vsgeb/Fukjaj57FHt3XtQ1U0jrm6DcSEPj3FvBrs3rrjbZkpTjtDt7fOgLgx4VxCkZpUw40v3oCY8/kY/8X2Zbt/fDs144zKxxhSfvzdjzGyH7thhx5Cuy9Z1oeWcdYKxK/cYY8q69U6ozY8teE2bJH4c0RiOt7oXJMgb80LbrLfd+OvGvUbriyvjf3awbtAbq8yzwsxY1aNB/w4n84O6UOFz87bnhUFd8HNZLY+lBS2Ycc7Xy+CEFhyTN6VEkzs+O3Gd92a4O88vMzH5Y1ZKKVPejsGPhdfwWAePTc/DncW6oME6fxuzXuvcfbcSjaE8/LFhqrtKe/dmjiX+dh3/elD+7nOizdrebK2YfZjZxlb834bpmPxxt/O9WnWOzXrbrpn4taCJjlodteuJvs9Rrx9rYbk1urfznU9oMBpDX6Pzm8Kvb+/e9Sp7UI1j7r5vYaRZZ83vhopqNQ67+7jUeJuOR/Pn75CO032U1hefwWKtGsj+eys30wt9E9bY5Y2nGb8vvN8+5k48MdvxQc9wjT8OSrdf8G9u75gwvr7csezd611kkvfkxpQ6g9926RjXyj/fehiueTuEAhDISQDDNScevoRAPIHNaooQ19Y1tO7XvsNwvf802fTf/1PHSE28c0wz11q0ND6plaVl5xmvC7cGdbf6ggb/7z1q+1+e05Xf+4clNVnt7SR+dF79p+ZgYs+ePeu2nA9Mv/OrbOO8a7g6j1Jt1UkrxpPd7q23U7cvBXW67RiTIn8urd4t1ifacpX12/frPKhG5+GcUrLjZNCuYXfwgneC8W6njnlx+m1oflDnD6XbOegZfQrKHlPnXdNvKU20hes90uAZS8Zc9PP3Dmhzx+62l4v9kVOX1DrmGUlLI6r3Yrw0MOsYA4nrB0M57jnUqIQzg3RCrZFYZMcX+a6QOGP15xmuMub0BTuWs95MjFn1Vae5xtbhxxL3GpwYiNOl3/dWrnuOqdUx6ZK6ecpt1+1ju0yOeA75dZpbe9n5WOv4s24XBnU+GrMfrzGgAzPnZtpgWkio8bhVl71+rnqdcoXm9rl3O19zUtuY4DcdQ2kkcOMn1Oqx2bNnvcq6OR656Jtt1pg3O6L6oP0sLEy+l1yz3WyD9rgSbMfOBRHe+jY7azves+dksN2OXMrR1p498rdDZ1twz/wr2X0stH1duu3eTrj50B65uvLHnex1F1puz57VjTHZdd3qzUprDWIPx3DQY5JUZ4SV8+jC1IQ6T2fPx2zD4fpylfXHgej4sEcnO6L7B2/bC7artfCQUpPh/dDB694FFIlGj4dfbzSmk2p1LghyDdeMbdveVnkfaGvVYzrsvjR2ObdTf989mR4n9hxvdW8lPHXTG3Mzx5Jc/R2MzamEGkNjS3qMOOs+PFALg5n7dD/eBXMnjrgLZ8Yag99u0Thy1euULTS3Wu93otll+Rek9I0o6V/MZo8v61XW2UaOyPzOi/6bvV0f2h9GOfB3WmuwgEWpNOCOTQUeR2Tdx3njafAbx+8f/zdZ/O/Jeu/ROXFjZjS/gn5z+8fCk606GI31+E25v8yy5XpQxz7+RDed42Ep2f2JPqmOWT4+lll3tK0S/o3hGt1T8DcEVkcAw3V1vCgNAYdA3bZHxAIDNJBfA6Pec3VH2WYYM0qsgVLtjja/4ZrUzQwjqd59TtdKQo3egVXpDdfIgeqhbAe05sD2mBxDQelY3YPolEbq/QNf/9Uv6xmG1d6ti6duxpzw88suaLDWW38NhmtOraSS6gsZmn6cma8ZJwZ8EzDmBOeeVcQZPbB3/vZP2sZwWU1fx9ZtNJMr9j2+OZo+MXCw0TW/Z3vPBie1M3hkO8g/9Ik6PcMlZWYIZynnmG6Skp1hM87JwYs305g/GBh69gUIdt456zUXDBScW7O73aVsY9XoJB1D+kKC9SrrXuDgPCc3MH0t43k2fIGDzcF/755kyrVtpk9Opc3SGJPcu3giNVIfaMJvw35N17FHew41u7OcggsuDD9Pb4lmRxuurtIx2HXZ7wstt2eVY0x2XWeaJOEY0mNmovGTrDq3c4i+D9eXOQYF5f3xIe7E3h5v/2AuJHG2tYjhuiYeMXo51OmeQPSNpVz12sZ9lu0/yI3vc25PcMqxXXxJ2sm5nVrbpttX/sVq5tmlfuyZY0m2fj34Sadr1jrPIYwZh52cL3nPbk2qM+P3on8hhzFbI/sucyGU8ziElOIvnMldr9n3uRfiFZDb9RHnYrbohRt7ghisff96lTX7at9s9U1f644NswPn1zRuZ+s7Pvf1zitacDXg/x7MEm6nEQAAIABJREFUeVyWYZzm00/249Njnd4FaPYFHWbMPNWppPcohnyGq7ngpbDf3P54Gb3ozDpGUPq4Kk4T7r7F3OUnX85fzvcYrjmVypcQyEsAwzUvIgpAIJPAhW2PiAUGaAANoIGN00DmyLy2T8zBxC9/+ct1Wz7rdy/fNwd0q2vHOkkeE597p+IFDX7uxh6YcF/kz8W/y/FEW66yvum2oEFT5xfe7ITZYXW2d2Ysw86jcFIavuLW6bYxodaY2P0D7omWX+qXLe5tebPxCcr6sQZGZq7Y3e/8dTWf1MT4RHi5fUud18/rw4Px9bzz4Wl9drVVne23NDw+oVlzP03nn5WTF0uy+8PMvl1FnLG68HknGjLq9vNKNMbHHltftB+8+OK5+33v5XqwQc7k5tlbqrHqydXHQQwHP9PNu97taydaddJaPyjjfNbgGnHmZERcn3jxKhKDU8dBz8RbGlZ9Rv156i0mt1Bb9Rp2ZkAn1RkXf6nK+vE6M5/fsbTxjs60eyeWEg16J9SerZMzch/zFx/n/9/eu/3GcZx5//79F/H1671bIC/Ai0QXWXgReIEA8cUPdi4irIGfYeyACSFjIlDxirbFRIzfUMpah4mMgd/IshhFzCp0bMorWjZlS7FEr0LalkRTByoSJZsyJeuYpZyJKZrC80N1d3VXH+Zcc/4IGE2zu7rqqU89XdP9fLuqXN/yrvmXXhK3jVfEmao8et3P3XGmvZa7czKat7yXfEHc7W/2eFNjKmHAs8vz9ZufuPVxywxsCPtJUJdS05Xbx+T3ay+od+eszz1qw+gZb0ph1VfcX3KmSJ8r0M9E6xbNL3rc/9u7HlbufBrri/8yO+dN+axegFG8Ir8lZfa5rk05+fTdgL1rh8cj96mMq/YvmK93HapAagFf8etHGt/HYBL1u8b/XfA61b/dXj+xx3+h57DRpvG+JKmd97w/J4vOz6c7A0hSGmefN3OA3Dmb2Pe79orkPjNtcDnu8UaqqxdnYvkXybeauoXK+vCas3SGemEp/2+X1+5VpNX2OjOvmL/Tvxv3Z2y4ecr8XW28r4U40S/GfRQmLcVk/My10LNYzrlvVks9GM9oV8+69xQlt60huMbOOSBn73jPb95LFnPekggrXy05/U7yc5B37Zd5z71Hj3JVM/FcV/dnn3pLwSzJkhMOMJ4hQ7bqe3PvUTPP19L8+3VtbwTXPA3BbgiUSADBtURQJIOASQCRpXEiC+xhjw/gA8oHbP1TDxM7duyo3efUDdfU22fKLGNCrqiHs/85L79NsM+NbS/JlWOu7RPO1MXB34Xq5MXF5c7ZQvX+0BeQzu/ZITt0xK4IeJ2nU8bSFZlIsN21VdzyvXyXPp9I5BNKq/Ly0utyCtVTn5sv78Rz97wv5/U6ubquap3Qu9fkjjML3R05o+tUyJZCx/T5hb6PXXHXcE3goutVCoPEOqpyvaBlMhvP95avyYc7fisnHbU17luuHxk8ovX5w59FDyZZuX1expUfRdPov/V1cudMor/rdpc7SdeRZ68k2FIw3yrqpu32v38r552pwOKc4nWuIq2uz82TCSz1NZvAwbezAKsdO8T1LV0HnVZfCHm+81znut5Rf/2tf2381qmDc/z+DfnE849o36bziX6Xmk77TrKv6zp7/dGOHZLfr8+4UwobPphkw3/9eU5ufOnNk+kjW5HFz0/Kf/ntkHwtJOUXrbf6WzP1s0/ciLSjbiePvzUeJeXr+ZJOW4RDUp3Zl+wzcKk/lw+vqQD+klz5IKHsD9zf7pVrH8qOPSfFWTL0q+i9ULwvibbjvj9f8ddovjM7nvy76F1HJ73Zve+cdfvUaF5uvxL0caHj3r1G0m9rwXyrqFuofFWHPefd0fKl9A9VpNX1uXEqod20kFv2vXpCXvRvCfcncIr5PX5S4H6rHH/x+tN8/ceecTn5+WJ47erZ92Wf11crETNv21Rwz73v6Hm585Un8qpfirtX5OQ7+7xnhHz35+Py4dnzcl6vJ/0/V+T87PnY58P3yuFSfVoE18Sba3ZCoGQCCK4loyIhBAICH/w//yB8YIAP4AP4QON8IOiRq9tSDxO//vWva/cZ9QJJSrwqWM6Hcm1pRZa+vCafjCl7jAB17Lwh78EtJ5+Ou7ZPOOqsCrAXr0sQfCuQVgfh1AOsKt97MJWbJ0pi5ZZxR87EbP+1uLaK3Dj5a/n1aW+E65WJxHx12jtnPVt9saaA7V6Z+tylPHnH231ITnjr1K78z6fy4ftvyRu/1eW8Ie7SuUadCtlS6FgCk5gtWnBNsF3Xy2dSSn7RNOOfiqsfn0ng7gUvcp/KO7/2toteZgYXVdaBT+SGpzktXTshb0bLj/wd1GkowR7D/+4k2auFwYgNvw587c7ZpHwrqNtv35A330jKS/vHklx53/OZWqTVYlmCXygfKnTduT72jj/C9bzv29rHNS/dj8T7mZifRtox6XjQtpqLx/3OGRnS/dzNT2TIy8utg7YhsC2ad6npyu1j8jIcveiKAoYPFrTht2/Iex+dkU+vu+tCq0to8fwbyf5dZt2HvNHMuUvvFMzPZRb5LSmzz83LQ/cN+jeiYL7eywA6bQl+E21v/s5/LcCmvmzeueSuAZr4G+z10c616W0X//kM/669OX3DnT1AluTax28WucaN37+EPl35RqwPNq8/fa9n9GuuPxXJt4K6Db3xpnFPZbSZ7lu/uiJ/8myrRdqC/bXuz2IcDDtNbmwX8Uu40S8X94H89xfFzw34eveUZd5fvHHBnRXGeRbNdz1Xfc+t6+HdAznPVXpfwve73rNZ7lN5L59NddyP4Fr015sEEChIAMG1IB4OQiCZwAcP/IPwgQE+gA/gA43zgeTeufy96mEik8nU8LNbpr1Brovn3sxbzu6TN9wp1XKX5V3HnmPuCFe5LWeGovZNuaNPl6/JlGf7MS24Ho2mjf/tPuCK3D4bP+ay2C0nnGEZIrlP33VtfsMTG5auyLEYr9ddMXJlUS6+5+bpB7Zi9nhpZVEuvpGRzPhlV/jLXZa38+WrRpK879l69rbTyPltD+rkMhFZunIsL/dw25+QG86aPotyPh9z1R7azkK2FDqmzy/0fdQb4Zpgu65XKQzC9QvYZDLHYz7kp51yp/dbWTgumcy7MnXuvJxP+LgvYufkmnNsyvPbjGT+64zc9l7uzl05Lr8vVE/n2Nty2Ylf5+TyuGmjue21jeHzvr1DZ8TxiphvFsu3zLqd9C7kO2dkd7ROQ9Ou72j7apXWaxu5MR23IWP0GVH7jL+nnNFZ6oUHk6/a3u0JtktyxbtuddrbZ3fHryFly/0VWbk2HT9mlBf3V6+c+zdk+oh7/d84FeSfv+8I21tqunL7GDdfr38y6pHR7O+c8esbtmFabiyviCT0Zbu9/qBYXxTOL1xf39+VTYYtMV/MuL8PK8vXZNqx3/MLfX2U2ee6Nhn9ns8kct3pfBcvyut+Gq8Oh7x+XtsQPc7fvk+F2hkuzcnluPcbeW0qZp/bZ67IteMZyRyaSvztPH/umnffc809/qF3n5XJyJtnb7v3gvdzcuX472P5x/xDX3cJ/Y6f1vs9WkmwN2/fVCzfMut2Qk/2kvBbstsbRabtq1Va/Xtm/t74jCbcey65FfTv/jGuw+J+CCMYVeAD+e8vCtz/xMqJ3IsYx//kvByzItemovm97r24nPSMbaTV91ol3XNPuzMaJN0Deb8Zxe4B1TOX+zykbA7uixvVFyG4lh9X4gwImAQQXE0abEOgRAKILI0TWWAPe3wAH1A+YOufepjYvn17bT862KyEw+PDsbJePTjrCVQrcuPEq95xLZ64guGrvo2vytvuUEtHSNS2+4LrseJ18QYiye0zSWmH5cjFRTfgt3JDPh7Saf4o+rzFc29LYM92GT5liMWenTrtyp3Tst+3fbsMf+ylvXNa/ujs/6PM/lW15orcPrM/xMZPq0RonccZV3BdPKc5afvi31roUQ+4mlPh7ym56qwnlJOLb5r5vSpH3IUv1Rg1ufiGd8yzJZFjGXYm2mQIrtHjul6J5WpOJXzrfBbPmdz3eyN5c3L5kMkgvu228W05HSpLnx/12/j5Qb1Ou4Lp8lWZCuVlnvOq6GCpas/A/14VXY/cpXcj7VxKvmYZwXZi3bSoqq7jY6b/BTb4vlartNv/2/PRqA3bZf8ZN1C/cuNjg09QJ5+351vy9ytyzL++t8ureqSTqt9R7zyddumq/PfvjbyGjnhBIZEbp0wWRhqvLXX7mP76qr4+FnMiSng17HDZGzbk8YlS023fXl4fo/0sXK/9clqvA3bntO9nYRt0OQltc9EdEZe79LZ/rt8eRv3C+cVZBufo34cluRr6TTH6qhvTnh8YgqtTlraztD7XtSl6nSvbvOtLiaihfKP1N9j5aQvVjWNBO8OiOVl419T9RZk17xXe9F5MM+9ZjOs7qIt37Rh9iXNMnx/7jSngBzPuPZESK4P8I+mH9L1N5NocOiZX/q7uvxJ+70vJt4y6vaqn5oz87mxXNjizYQR9fq3Sbj9+1b23jdqwXfdR5j14hGFiXUmT1+fglf96hI3PJv/9RTnXVvRexDjXe3sjel+833tuVf1m8DxhnOe3UTn33MZLnubzk7pf/lL1s4uRZ8uk8ox7cfUS8+H4/fWrb+73np+Tz7d5TSK42oo2kU+nEkBw7dSWp95VEZh44B+EDwzwAXwAH2icD1TViRsn10Vw3b5d9n981ZsiTmTly9ty5S+zMnvuslxd1Gv9rUjukikk6SCUa+zSnSty8dxFuXLHSx8JGP3xL+7USCt/vSKz56YCgdJ/aAwezNwHXNeO27dui/+5k5MlveyMGl0REpW2y/Y3T/sjF117ZuWymi7TMTEcyNNlqEMruRty+ZyRduW2nA4FKXW+K5K7pepppI3aMakDZjfk4rlpOabFz4R6aqHHF8ES0kQfTPU5srTottFfrsjtnKrhiuT+rr6DoOD2QoJrHjs1F1N8itrg/F0HwdUJdDrB1hXJXb/s+OMNp66liaWJgRItqCtepm+Z2wun5W2zLd7xRr8tXiwcRPCDwyLFrgeHYan5mrZ424l1U9exJ2rK/SW5feViiJnkwgJmrdL6wuh93W5GvxC9thLqtn17IBDLktsXXbxyO1jfyvRxM+1KTm58Oiuz6prwuqHoCxVJvqyvqZDPvzHrTs+rOog7p0MBL5e9cZ0l1mG7/wLI0l+NPsz0s1tX5fQ7Xr/n910l9DFaZJYlWVRtrPuAlSVZUi9kGCJJ1NagbbR/GH1Z6AWWoD82mbn5iZRSJ78sda05128+P4gKrmZfXpxHvmshLrhul+0+O23TZdF9ivszocXZ5PqbLNiGUTP7gH/96X7x0xvi/nyG74WS65AsuH583bsBW84F92WhPu22XJ0Jv7Txtje98eJf/uiLGEll+vbq3y6jHw+/xOT6Xan5xstKrtt2X9RUt1HePbDPTCT3mXn/qwVQ22mN377lhN+zW+EXBON145qECT7QfD5QQHA1+p3Yc2vkOXr7dv3cHb7/DPpOfV+T717LFEuj/Uv8BbdCHP3nB9UFLl51nqH9mIGyO899caE8KzmG4OrcufIfBComgOBaMTpO7GQCxx54SPjAAB/AB/CBxvmArd8g9TCxbdu2unx2HZyUC18YoqaqxP0VWbozL6eP7I3YcFTmlaixNC8ffzQvvi57f0lyX8zKkd0Rm3cflcuLXrBOlmT+SOS4UUcd1E9iuLK8JIsLs3Lk93nO//0RmVV1cKbedXNY+vKGzB7eFbJfB+lnD8/KbUeo1HW9LB+/mZD3mx/L5TtLsqLzdbhclo8PhvPdtm1UTn2hRWqR2zMJeXl1PeoOm5ClK0dDthVu71H5+MpiUD/DDi1qL87+0c3PF1yTbEi2U7O/fSbpHGPf+/OOQJ9ku65X0TyMNs9b59//t1wwua8sye1zR2RvCefqNj5tpNW2JfmWv29pXo4a52zz6qqErLx26vS7I/6X73pQ6cvJV+fvfSfVTdu298is3Pgy8EFRzC5/LAej1+S2bVLrtMH14vUL+a7bSP22bdslR87dkJwzotu7Nm/NyilvavL59w1f3LZLDp64HFzHqiG9Oo/G8jXPc7e1T4T9VY+yFLl9JnyNu+yXJGxDPF99Lfl+FduI5FFyH7NNRj9S9Q0yXFqcl4/f9Ppkw0+TbFVt7vd5KgvtoyW0Tbl12nUwT78Z6mOD35LQdVciD9em22Je5+61oIOc4et51+Hw9bHy99syq5goFosX5I8l+Iy+1viO+z1MmofJ3v++ELrWXV+P3ssl2RuIkkF7etdp0O0kbkXvCZL716Qyt0n02pSlnNw4d0R2JVyT5eQb1EGVm1Q3bc9e93fH/Pn8+225fOJggg21Tqvvl9V9tsuhlPuecF11vfiGCz7QOB9Ivhfx7dl9UE4tGM+t+p4sds+u++DIvaNxL1/KPXfS78Llj0aLP99E+mHn/u5WJGawsiS5a6flYCStX1fL+xFcE3+G2QmBkgkguJaMioQQCAggsjROZIE97PEBfED5gK1/6mFi69atTfgxguRNaV9hZqed6PptOd2CtjenPxTmjc3wwQfwgab1gT9ecEc03zrdhL+1+E3T+g33D1wv+AA+gA/gA3XzgY/k+v2/yaW3uS9Q9wUIrraiTeTTqQQQXDu15al3VQSOPvCQ8IEBPoAP4AON84GqOnHjZATX2jxUIrjWhiuBcbjiA/hAc/rAabl9X+TrxQsyHgmOjs/9zfnVXZx9jcBxhE1ztiXXGO2CD+AD+AA+0Ek+8IocPHtbvl6+Kh/wO+3cqyG4GgEjNiFQAQEE1wqgcQoE3n/gIeEDA3wAH8AHGucDtn6J1MPEli1bmvDzvj+l8PtNaV9hZjPeCNeZFrS9Of2hMG9shg8+gA801gdGZObm185P89d/uy3z58/JubOXgnXK/z4v7++ijRrbRvCHPz6AD+AD+AA+EPeBcbm0uCTXT77RhDGBxrQXgqutaBP5dCoBBNdObXnqXRUBRJbGiSywhz0+gA8oH7D1Tz1MvPjii034+ZN85qzh+pn8qSntK8zMF1xb0Pbm9IfCvLEZPvgAPtBwH3hlTD66dFuWXN3V/Zn+ekluX/pIxl6hfRrePvweN+G9HtcF1wU+gA/gA/hA8/kAgqutaBP5dCoBBNdObXnqXRWBPz3wkPCBAT6AD+ADjfOBqjpx4+TmFVyb78GLh2HaBB/AB/ABfAAfwAfwAXwAH8AH8AF8AB9oXx9AcDUCRmxCoAICCK4VQOMUCBx54CHhAwN8AB/ABxrnA7Z+iRBc2/dBkSAAbYsP4AP4AD6AD+AD+AA+gA/gA/gAPoAPlO4DCK62ok3k06kEEFw7teWpd1UEEFkaJ7LAHvb4AD6gfMDWP/Uw8R//8R98YIAP4AP4AD6AD+AD+AA+gA/gA/gAPoAP4AMd7QMIrraiTeTTqQQQXDu15al3VQQOP/CQ8IEBPoAP4AON84GqOnHjZARXxGYEd3wAH8AH8AF8AB/AB/ABfAAfwAfwAXwAH/gPQXA1AkZsQqACAgiuFUDjFAi898D/Ej4wwAfwAXygcT5g65dIPUz86le/4gMDfAAfwAfwAXwAH8AH8AF8AB/AB/ABfAAf6GgfQHC1FW0in04lgODaqS1PvasigMjSOJEF9rDHB/AB5QO2/iG4IjYjuOMD+AA+gA/gA/gAPoAP4AP4AD6AD+AD+MCvGOFqK9hEPh1LAMG1Y5ueildD4N0H/pfwgQE+gA/gA43zgWr6cPNcBFceqnmoxgfwAXwAH8AH8AF8AB/AB/ABfAAfwAfwAQRXM17ENgQqIYDgWgk1zul4Ardu3RI+MMAH8AF8oHE+YOuHSAmurNPCWj34AD6AD+AD+AA+gA/gA/gAPoAP4AP4AD7Q6T7AlMK2ok3k06kEEFw7teWpd1UElMjCPwhAAAIQaAwBm30wgisP1J3+QE39uQbwAXwAH8AH8AF8AB/AB/ABfAAfwAeUDyC4NibORantQwDBtX3akprUkYDNYH8dzaYoCEAAAm1BwGYfjODKQyWBBXwAH8AH8AF8AB/AB/ABfAAfwAfwAXwAH0BwbYugGZVoKAEE14bip/BWJWAz2N+qDLAbAhCAQKMI2OyDEVx5qOahGh/AB/ABfAAfwAfwAXwAH8AH8AF8AB/ABxBcGxXnotz2IYDg2j5tSU3qSMBmsL+OZlMUBCAAgbYgYLMPRnDloZqHanwAH8AH8AF8AB/AB/ABfAAfwAfwAXwAH0BwbYugGZVoKAEE14bip/BWJWAz2N+qDLAbAhCAQKMI2OyDEVx5qOahGh/AB/ABfAAfwAfwAXwAH8AH8AF8AB/ABxBcGxXnotz2IYDg2j5tSU3qSMBmsL+OZlMUBCAAgbYgYLMPRnDloZqHanwAH8AH8AF8AB/AB/ABfAAfwAfwAXwAH0BwbYugGZVoKAEE14bip/BWJWAz2N+qDLAbAhCAQKMI2OyDEVx5qOahGh/AB/ABfAAfwAfwAXwAH8AH8AF8AB/ABxBcGxXnotz2IYDg2j5tSU3qSMBmsL+OZlMUBCAAgbYgYLMPRnDloZqHanwAH8AH8AF8AB/AB/ABfAAfwAfwAXwAH0BwbYugGZVoKAEE14bip/BWJWAz2N+qDLAbAhCAQKMI2OyDEVx5qOahGh/AB/ABfAAfwAfwAXwAH8AH8AF8AB/ABxBcGxXnotz2IYDg2j5tSU3qSMBmsL+OZlMUBCAAgbYgYLMPbpTg+swzz8izzz4rGzdulF/96lfy4osvVvVReai8VJ4qbx4UCRbgA/gAPoAP4AP4AD6AD+AD+AA+gA/gA/hAOT6gYiT8gwAEKieA4Fo5O87sYAI2g/0djJGqQwACEKiIgM0+eHBwUH7yk5/U/fPMT38qfevXy/PPPy+/+MUvZNOmTRULrupclYfKS+Wp8m5EnSiz/n4Ec5jjA/gAPoAP4AP4AD6AD+AD+AA+gA/Y8gEVI+EfBCBQOQEE18rZcWYHE7AZ7O9gjFQdAhCAQEUEbPbBV69dr8gGGyft3btX+vr65LnnnnMEUzVKVb15WupoV5VWnaPEVpWHykvlyT8IQAACEIAABCAAAQhAAAIQgAAEIFAJgUbGSSqxl3Mg0EwEEFybqTWwpWUI2Az2t0ylMRQCEIBAkxCw2Qc38kHi+vXr8s477/iiq5oSePPmzSVPB6zSqnO02KryUnnyDwIQgAAEIAABCEAAAhCAAAQgAAEIVEKgkXGSSuzlHAg0EwEE12ZqDWxpGQI2g/0tU2kMhQAEINAkBGz2wY1+kFACqRqV+rOf/cxZf3VgYEDUFD7F1lhRaVRatWarOlflgdjaJA6KGRCAAAQgAAEIQAACEIAABCAAgRYl0Og4SYtiw2wIOAQQXHEECFRAwGawv4LiOQUCEIBARxOw2Qc3y4PE7373O1m/fr0vuqrRq3qKYVN8VfvUMS22qnPUufyDAAQgAAEIQAACEIAABCAAAQhAAALVEmiWOEm19eB8CDSCAIJrI6hTZssTsBnsb3kYVAACEIBAnQnY7IOb5UFCjU59++BB+fd//3dniuGf//znsmnTJkd0VSKr/qh96phar1WlVecwsrXODkhxEIAABCAAAQhAAAIQgAAEIACBNiXQLHGSNsVLtdqcAIJrmzcw1asNAZvB/tpYSK4QgAAE2peAzT64mR4klHD6uz17pL+/3xddf/nLX/piq9rWYqtKo9Iitravn1MzCEAAAhCAAAQgAAEIQAACEIBAvQk0U5yk3nWnPAhUSwDBtVqCnN+RBGwG+zsSIJWGAAQgUAUBm31wMz5IKCH1mWeecaYYVgKrWq9VfdS2mkJYHVNp+AcBCEAAAhCAAAQgAAEIQAACEIAABGwSaMY4ic36kRcEakkAwbWWdMm7bQnYDPa3LSQqBgEIQKBGBGz2wc34IKFGrR48eFB++tOfOgKrGs2qPkpsVfvUMUa21si5yBYCEIAABCAAAQhAAAIQgAAEINDBBJoxTtLBzUHVW4wAgmuLNRjmNgcBm8H+5qgRVkAAAhBoHQI2++BmfZBQguqePXtkw4YNjsiqhFa1rfYhtraOr2IpBCAAAQhAAAIQgAAEIAABCECglQg0a5yklRhia+cSQHDt3Lan5lUQsBnsr8IMToUABCDQkQRs9sHN/iDx0o4dkk6nnY/a5h8EIAABCEAAAhCAAAQgAAEIQAACEKgVgWaPk9Sq3uQLARsEEFxtUCSPjiNgM9jfcfCoMAQgAIEqCdjsg3mQqLIxOB0CEIAABCAAAQhAAAIQgAAEIACBtiFAnKRtmpKKNIAAgmsDoFNk6xOwGexvfRrUAAIQgEB9Cdjsg3mQqG/bURoEIAABCEAAAhCAAAQgAAEIQAACzUuAOEnztg2WNT8BBNfmbyMsbEICNoP9Vqv39XX5PNMnM9/+lpx64EE59cA35dQ/PyVnM8fkztdWS8qb2cpf/yKXMu/KHSPFwkZlyzZZMPYV3vxMLj3xTTn1wCNy4WThlByFAAQ6j4DNPpgHic7zH2oMAQhAAAIQgAAEIAABCEAAAhCAQDIB4iTJXNgLgVIIILiWQok0EIgQsBnsj2Rd+Z9X3pWz3/ZE1kf7ZHZzVs5vHpSzj/6TK75+e1A+v1l59qWdeV0u/eBBOfWD16sUXEVWLr8up7/xoJz60buyWFrhpIIABDqEgM0+mAeJDnEaqgkBCEAAAhCAAAQgAAEIQAACEIBAUQLESYoiIgEE8hJAcM2LhgMQyE/AZrA/fynlHFmSz9erEaHfl/PHl2In/s/4oEyrEa81Fy/tCa6qEn87vk2mH/hXuXghViV2QAACHUzAZh/Mg0QHOxJVhwAEIAABCEAAAhCAAAQgAAEIQCBEgDhJCAd/QKAsAgiuZeEiMQRcAjaD/XaYfiTnlaAaGVka5L0ol59Uo1/TVBX7AAAgAElEQVSfkktXgr32t+wKrvbtI0cIQKAdCNjsg3mQaAePoA4QgAAEIAABCEAAAhCAAAQgAAEI2CBAnMQGRfLoVAIIrp3a8tS7KgI2g/1VGeKf7Amuj+ySG/6+8Mbt3z4lpx76vlz40N2/sFGNiP1B8ujRk1lnROzp1xdFrrwuMw88KOePi9w5nJXTen3Yh74vpzcba8N66dy1Y5W4+6Cc2viRU5hew/Vztb7run+VU2qqYLW+7KM/l0szi7ISNlVEr0X7j8rGBx27T28ckxtfRhMuyhevbwtseuBbMv2DPrlwrJo8o2XwNwQg0GwEbPbBPEg0W+tiDwQgAAEIQAACEIAABCAAAQhAAAKNIkCcpFHkKbcdCCC4tkMrUoe6E7AZ7LdjvJ5SWI1yzcpnJz+Tv39dOOcVT1Sd/r+fxRJe2/yInHpgrVxWa756QurMEz+WUw89JbPD78rnh8fkwr/9wBVD9TTFX12Xa4fHZPaRB+XUI4Ny+fAx+fycu/qqK7h+X6bVGrM/2CaX3jom88PbZOYhJbx+Xy6cNEz48iM5/89KaP2WzGx8XeYPH5PPMmtlWom0394mC77ouiQL/+f7oXSfv75LTjvnflPOjhtTK5ecp2EHmxCAQNMSsNkH8yDRtM2MYRCAAAQgAAEIQAACEIAABCAAAQjUmQBxkjoDp7i2IoDg2lbNSWXqRcBmsN+azb6o6I0uVaM9H1krs7vG5IvLSxLXX2fkwv9W4uhwZFSst/9H74qjbeqRq9/4sVy6bFqrpynuk8/+qvcXmlL4QZne+JH8TScVEV/03TLj7/1iixJRH5HZY4ZgqtJedkfanlp/TL5yUn8ks2r06/MfhUfIfnlMzj70TzL9/DG/rNLz9M1gAwIQaGICNvtgHiSauKExDQIQgAAEIAABCEAAAhCAAAQgAIG6EiBOUlfcFNZmBBBc26xBqU59CNgM9tu1eFFuvrVLzj76T+7oUyVI6s8//1wunQuLmF9sUSNZw9MKuyLoN2X2sJdWC67rtNAZWOxMUxxaF7aQ4Boux83FmwrZz/sjOa9GsiauRbsk8+tUfX4u847i6gmuP9glX/iCb2BbsFVOnsFZbEEAAs1LwGYfzINE87YzlkEAAhCAAAQgAAEIQAACEIAABCBQXwLESerLm9LaiwCCa3u1J7WpEwGbwf5ambzy1aLcPvmuXNrcJzN6LdRv/FguXzFKvDDsrNVqTivsTCf8jUH53B1G6k8pPG2MQtU53Bl+yhmNGkwJXEhwNUfC6hw8wVULrFrc/bdd8rmakjjyufQTJSRr4VZPKaxEWLUebJ+cH35XvriyFB7xWlae2i6+IQCBZiZgsw+u6YPE9SnZ98t1svqxh6Wrq8v5rPreaul+fo9MXL5bFPHdyxOy5/luWf29VWWcPy1bvbK6up6W0etFixGRWzK6xrVP2xn+flgef2KdbN0/Lbdii26LyMmtvn3h85Lz3GpOI1+KeaSBAAQgAAEIQAACpRJYmZVXHvXuQdaMyq2k81buyuzbW2XdD/9FVqn7pu/8i6zu3SoHL95LSp1/XzSfri55+LEC90zR9JWWqy26e0kmRjbJuicel4f1/d93H5fu51+S9y6XWRedJ98QgAAEINDxBGoaJ+l4ugBodwIIru3ewtSvJgRsBvtrYmAs00X5fKOaqvdBCQunn8nF75nTCnujQTca0/R6guXMcDxq7wquD8r547rAQoLrNlnQyfzviOB6fFswIlePzE34DspbSh7Ra47mLTtP3zg2IACBJiVgsw+u1YPEwqGN8rgOfCV+r5Kn98d7RQf5yoIc/PnjRUXMh5/ZJ5dy0UaqheBqCKePbZT3omYjuEYbgb8hAAEIQAACEGgIgXsyvd24h0oSXNV91jPBy3Dhl8Uel42Hojc6eSpSMJ8uWfWTUVkwX1QrmL6Mcj1z1L3m6u8Y92iR+81NHyC45mk5dkMAAhCAQBECtYqTFCmWwxBoCwIIrm3RjFSi3gRsBvtt2H57+MeRkaYJuX51TM4q8VKPJvWS3Nz1r/6o0RVHnHxEghGr4o9wrYvg6q3TGhaFE+qSsEuN6L1xfEwu/EjV50E5pUfpVpFnQjHsggAEmoCAzT64Jg8Sfz0o6yJBr3AwTwfHHpdXzkeArizI6E+CEa3J5+nzu2TVD1+S6ZDoWmPBVdXrsZdk2ozhIbhGGpE/IQABCEAAAhCoO4GVuzK960l3xKq+D0sQXBdGnvRfant8+5TcVaLo9QnZ9Ji+vypthpC7hzcGZa3ZI7Nq8pLIfdyTI4F4a6tcxXVh/9NB2bquoe9uGQ2KrntTUCAEIAABCLQ2gZrESVobCdZDoGQCCK4loyIhBAICNoP9Qa6Vb311eNAdvbp5JjydrpnlzTE5rYTI543Rq+q4t3/6//5FnOmE/3dWvjDPq+cI1zyisGuOWsP1m3Lqn38un90UkQ93yfS3vyVn31w0rXW2FzZ+U07ptWXLyTOWEzsgAIFmJGCzD67Fg8Stsaf9QF7XY5tkYj5QJ+8tTMlLTwWC6qrNUxIcFbm13zi3a5U8mZ2QS7eCFPfmp2XfL1aHgmyP75o1mqlawTUeZLx365JM/KY7mKquq0vMAGJoSuHt04YtbEIAAhCAAAQgAIHiBKa3lyd2RnO8e2ZUNv4wuL/yX1iLCa7GdMNdz8p7xgoP9z7Y5N+/Pfob894qWpr6+55M/FLb3CWh0aSX98lqLX765dsqV0T++p48649sXSWrf7FPps17zVuX5OCLe2TaHF2bVAX2QQACEIAABPIQqEWcJE9R7IZA2xFAcG27JqVC9SBgM9hvx94ZufBttZbp92X2revydTTTr6/L/Ho1pfAjcv74UuToolx+Uo18/bmcfeRBMddzdRJWIrj+v6/LbaOUhY3KthKmFJYlWdj4iGPn7OHFkHj89cmss97sqSfHxJFYvzoms99wR+yaZYksyfwaVZ5eM7aMPA2b2YQABJqXgM0+uBYPEqZo2v16wvCCM6/IozoQ98Q+uaRRr0zLViOAlnfKYYlMlxcKGNoXXLV5s7uMKfoefUX8UKQ5whXBVePiGwIQgAAEIACBEglUJbia9yFdXfL4Y8b9ii94eobcfU+e1fdgXVsl9JrY9VF5Wh8z73MS63BLRtcEgmtofXozn++85JZhrVyRS/+52heGH98+HXpxL9FUdkIAAhCAAATKJFCLOEmZJpAcAi1LAMG1ZZsOwxtJwGaw31Y9Vi6PyemHlND4oJz6xx/I6XVZOb85K7M/ekqmnf3flJktM/K3hAK/fLPPWzv1X+XihUiCsgRXNQrVE36Hj8nn59zRp6ULriLy5Udy3hGPvyUzG1+X+cPH5LPMWplW4uo3fiyXLgf2uVMpK9F1m1x665h8fnhMLvzbD9zRvluM0b5l5BnkzhYEINCsBGz2wTV5kDi5NRiB+p3VsnFkKjRKNS/X86YQu0cuFRqZcG9KNvnirDmyonaCq5gBxC5jqjoz0Ingmrd5OQABCEAAAhCAQDIBO4Lrw7Ju5JLcM+9LooLrrYOBqFpIcA29zJbP5mBEbd4Rrn3viTOI1ka5IdE2EHv90bxaLO5aJS99kmwzeyEAAQhAAAKlEKhJnKSUgkkDgTYggODaBo1IFepPwGaw36r1X1+XheFtcvoRNZrVE18f+r7M/Cgrl2fCI0ZD5RaadrcswVVk5fK7Mvu9b7nlPzEm/6PWmCl5hKtn1dfX5fNMn8z8o5oaWAmt/yQzP9oln6uphCP/7hzOyul//ievvt+UU4/2yYXDyaN8S80zUgR/QgACTUbAZh9cmweJW3IwaR3W7z4uq3s3yb63Z2UhtO6qC9icinhVNjTmIqEFwlPZPepPK1xDwVWm5SVD5PVHc5iBTT/YlycQiCCb0JbsggAEIAABCHQ2geoE11fkyef3yNR1j6F5XxIVXMWc2nedHPyrwd2cgaQrvsSCkdLdvLxPntT3PYlruD4uL32il4WovlxzyuO4yGred22SCV1szGh2QAACEIAABIoTqE2cpHi5pIBAOxBAcG2HVqQOdSdgM9hfd+OTCvzru3L2gQfl9Ovx9VCTkrMPAhCAQCMJ2OyDa/YgsbIgB3/5ZGjd03Bw7GF5cvuE3DJGsZpTET+9/1ZRxEFwsku6fCGzloJrePq8p8c8G83Apg485vv27SxaPRJAAAIQgAAEINCmBEL3MPnuGZz9JQifUUbmfUlMcBUxl0h4fLN3L3Z3VvaFXpYrrdx7F/OsHfvdbnnlw/C9nJ1yK7nPiwLibwhAAAIQgEBhAjWLkxQulqMQaAsCCK5t0YxUot4EbAb76217Unm3f/uUnPrGoHz+VdJR9kEAAhBoLgI2++CaP0jkFmT27X2y9fluefy75ugDd3uVnmpORFpOcNWisBnYLBg0NYXh5vIprIEABCAAAQhAoH4EGim4yr1Z2fNUMB1w8ELcKlnlz+RRiuB6Ty7t3yir/XPM+7yHpfs3U6EX66out9QphV+cql9DUhIEIAABCLQlgZrHSdqSGpWCgEsAwRVPgEAFBGwG+yso3s4pX87Ipc1ZOb/uKWc63mlzzVM7JZALBCAAgZoQsNkH1/tB4t7dBZkeMYNzj8or511MpuBafErhu/JeXxDYa5ophRnBWhOfJ1MIQAACEIBAOxFoqOCqQK7ckqnfrPNehlsl//LUJhm9OC37ntD3VsUFV7UUxCrvRTN/pOzKXZn9T2N/dlpCs/tWUW6pUwo/e8hZNbad3IW6QAACEIBAnQnUO05S5+pRHARqSgDBtaZ4ybxdCdgM9jeO0YxccNZI/ZbMrHtXbjfOEEqGAAQgUBYBm32w9QeJWwflaT3K8ztbZdqYMtis5KX/XC16RIU/ffAnL/mBu65HX5HZPOc6+eQmZKMup6tLguBaJVPNmVMFFwgwhkZWrJZ9l70amSNcEVzNZmYbAhCAAAQgAIESCAQCbIH7kBLycZKY9yUJUwrnz8a8hyq2Dqq5Jmsk7Yp57Fl5r6j+WU65ItPZYHTukyML+avDEQhAAAIQgECFBKzHSSq0g9Mg0IoEEFxbsdWwueEEbAb7G14ZDIAABCDQYgRs9sH2HyTMINsq2fRBaFyDT3r2N4/GBdeVadlqTEv3dN4g2j2Z3v64f35X1zo5+FedtRm0KzVoWZrguvD600GZpiBsBjYRXHVD8A0BCEAAAhCAQIkEmkJwXRiVbv0y2xP75FIh26+PBi/YdW2V6VDa0u6r/FPKKVeddHKr8YLeVpnK+TmxAQEIQAACELBCwH6cxIpZZAKBliCA4NoSzYSRzUbAZrC/2eqGPRCAAASanYDNPrgWDxKXhgwx9DtPykt/XpB7erTqvVsyu3+jPK4Del2rZNOfA1F2YeTJQNTsWiWrfzEqs9eD4/fmp2Xfz438u7rk8dB0dTUQXHNRm7vkyf80wpAIrs1+yWAfBCAAAQhAoKkJ1E9wvSezrz8r3U+sltXfWyVbPwyw3H17nX8PVnTk6MqUbPXv5cwX39R0xebLd0/LwVuqDEvlOuYuyL7/T0993CWrfrhRRs/cCu41c7fk0vuvyNa3nYKDCrIFAQhAAAIQKJFALeIkJRZNMgi0PAEE15ZvQirQCAI2g/2NsJ8yIQABCLQyAZt9cE0eJHITsskYqaqnDk78fiwydfDKgoz+JJgqLvEcP8DXJV2PbZXp0MgGU3ANgnHJ+egRsOZIjGLnJJRpCq6mbXm2/SmUW9kJsR0CEIAABCAAAWsE6ie4itzaH8zYseono7KgXoq7/p5setS7B/rOs/KeP3NIOH2XP5PHPZnaHNyvqTVcF9T7cZE1XLueOSh6RuFyyy0Id2FUni5yr8n9VkGCHIQABCAAgQIEahInKVAehyDQTgQQXNupNalL3QjYDPbXzWgKggAEINAmBGz2wbV6kLh3cV/RQFjXd9fJwaSlt1YW5OAvVgfTxeURLh9+Zp9cComtqoFrLLg+tlHei9qM4NomVxbVgAAEIAABCLQBAfO+JGkN13vT8tJjeV4w+85qeelkMLOIomEKpYHgKiK5aXnph4HoGnu5LXrPVGa5xVpC3Wuu+26eenR1CYJrMYIchwAEIACBfARqFSfJVx77IdBOBBBc26k1qUvdCNgM9tfNaAqCAAQg0CYEbPbBNX2QuHtJJkY2ybof/ksgnn7nX2T1j5+Vl/ZPyy09zXCedrl7eUL2/XKdrH7sYX+Ku1XfWy3dz78koyfzTRNXA8FV2/z2rNxNstkMbOYRh80gJAHAPA3ObghAAAIQgAAEqidg3pckCa6qhNwlObh9nTOtsHOP8t3HpfuX+2T6erz4vIKrSqpGtL69NXSv9/Bj3fLs0IRc0kNbzSzLKNc8Le/2yi2Z3r9V1j3xuDzs3YO594p7ZMIZcpv3TA5AAAIQgAAE8hKoaZwkb6kcgEB7EEBwbY92pBZ1JmAz2F9n0ykOAhCAQMsTsNkH8yDR8u5ABSAAAQhAAAIQgECNCbgvtK0217CvcYlkDwEIQAACEGgUAeIkjSJPue1AAMG1HVqROtSdgM1gf92Np0AIQAACLU7AZh/Mg0SLOwPmQwACEIAABCAAgVoTuD4qT3d1yaYPwtMN17pY8ocABCAAAQg0ggBxkkZQp8x2IYDg2i4tST3qSsBmsL+uhlMYBCAAgTYgYLMP5kGiDRyCKkAAAhCAAAQgAIFaEbg7K/t+skq6HntFZpOWVqhVueQLAQhAAAIQaBAB4iQNAk+xbUEAwbUtmpFK1JuAzWB/vW2nPAhAAAKtTsBmH8yDRKt7A/ZDAAIQgAAEIACB2hG498EmefIXozKbtCZr7YolZwhAAAIQgEDDCBAnaRh6Cm4DAgiubdCIVKH+BGwG++tvPSVCAAIQaG0CNvtgHiRa2xewHgIQgAAEIAABCEAAAhCAAAQgAAF7BIiT2GNJTp1HAMG189qcGlsgYDPYb8EcsoAABCDQUQRs9sE8SHSU61BZCEAAAhCAAAQgAAEIQAACEIAABAoQIE5SAA6HIFCEAIJrEUAchkASAZvB/qT82QcBCEAAAvkJ2OyDeZDIz5kjEIAABCAAAQhAAAIQgAAEIAABCHQWAeIkndXe1NYuAQRXuzzJrUMI2Az2dwgyqgkBCEDAGgGbfTAPEtaahYwgAAEIQAACEIAABCAAAQhAAAIQaHECxElavAExv6EEEFwbip/CW5WAzWB/qzLAbghAAAKNImCzD+ZBolGtSLkQgAAEIAABCEAAAhCAAAQgAAEINBsB4iTN1iLY00oEEFxbqbWwtWkI2Az2N02lMAQCEIBAixCw2QfzINEijY6ZEIAABCAAAQhAAAIQgAAEIAABCNScAHGSmiOmgDYmgODaxo1L1WpHwGawv3ZWkjMEIACB9iRgsw/mQaI9fYRaQQACEIAABCAAAQhAAAIQgAAEIFA+AeIk5TPjDAhoAgiumgTfECiDgM1gfxnFkhQCEIAABETEZh/MgwQuBQEIQAACEIAABCAAAQhAAAIQgAAEXALESfAECFROAMG1cnac2cEEbAb7OxgjVYcABCBQEQGbfTAPEhU1ASdBAAIQgAAEIAABCEAAAhCAAAQg0IYEiJO0YaNSpboRQHCtG2oKaicCNoP97cSFukAAAhCoBwGbfTAPEvVoMcqAAAQgAAEIQAACEIAABCAAAQhAoBUIECdphVbCxmYlgODarC2DXU1NwGawv6krinEQgAAEmpCAzT6YB4kmbGBMggAEIAABCEAAAhCAAAQgAAEIQKAhBIiTNAQ7hbYJAQTXNmlIqlFfAjaD/de+uC58YIAP4APt7gM2e2mbfTAPEjZbhrwgAAEIQAACEIAABCAAAQhAAAIQaGUCxElaufWwvdEEEFwb3QKU35IEbAb7WxIARkMAAhBoIAGbfTAPEg1sSIqGAAQgAAEIQAACEIAABCAAAQhAoKkIECdpqubAmBYjgODaYg2Guc1BwGawvzlqhBUQgAAEWoeAzT6YB4nWaXcshQAEIAABCEAAAhCAAAQgAAEIQKC2BIiT1JYvubc3AQTX9m5falcjAjaD/TUykWwhAAEItC0Bm30wDxJt6yZUDAIQgAAEIAABCEAAAhCAAAQgAIEyCRAnKRMYySFgEEBwNWCwCYFSCdgM9pdaJukgAAEIQMAlYLMP5kECr4IABCAAAQhAAAIQgAAEIAABCEAAAi4B4iR4AgQqJ4DgWjk7zuxgAjaD/R2MkapDAAIQqIiAzT6YB4mKmoCTIAABCEAAAhCAAAQgAAEIQAACEGhDAsRJ2rBRqVLdCCC41g01BbUTAZvB/nbiQl0gAAEI1IOAzT6YB4l6tBhlQAACEIAABCAAAQhAAAIQgAAEINAKBIiTtEIrYWOzEkBwbdaWwa6mJmAz2N/UFcU4CEAAAk1IwGYfXIsHiasH+iWVShX+vHyiCck2yqSrMrYhJak6Mjnxcp726UlL/+ZhmZjPNQpGHcqtP+/kSlm249qY9Oe97nokvWFQho/flOUEY5bnR2WgOyWpzIRU0/LutZ+Vlr667y/KuQNbZGQ6AVRsV07mjw7L4Ia09Gj2a3pl4OVxObcYSVywffT1aLA7kc3bh/asdcuYS2isxUMD7nkvjEvUBNciz++Uvc+MyFzETP/P+yckq3wilZL+A1f93eZG8bJEXJ/ol7Fr+kyv/A1jkpyrTteG38V8684RGexOSfrFI3L1fmvUP3rNx9u7NeqhrazE/krO0eXxDQEIQAACEIBAcxKoRZykOWuKVRCwTwDB1T5TcuwAAjaD/R2AiypCAAIQsErAZh9ciwcJN/iYloEdO2XnrjyfP81bZdLamVkW3kqA4Qqu8TbKvNArPY7IkpbMBzdLyKkVk9SfdzIly3Z4gl5vdlwmpyZDn4kDO2Ww1xXPBg8ny3CyMCYD3WnZOZ0kySbXILrXvfYN0TCaoBX+9jhmi6rGOTnxctoRJHvWDkjG6+syL3jia8+AjC0YFfbyTQ9k8veLu46I3zN6gmtS+szPelxR9bkRmQsJc4sy/kJK0muVXX0y4mdm2CGe3zkCca+M5FNcDcE3WXAtpSwEV5O8FPStnExm05IaGGsZsVXVLXrNt7r4WIn9lZwT8gv+gAAEIAABCECg6QjUIk7SdJXEIAjUiACCa43Akm17E7AZ7G9vUtQOAhCAgH0CNvvgWjxIEHwst80tC28lFO8KruaoM+OkxUnJrk1JqnvAGJVmHG/5zfrzTkZm2Q5PzEkWx0QkNynZdJFRjcmGlrzXvfY7RHCdH5G+VErSL5+IjQpWI4ad0cY7JoMRxcXaJ0rZEzzztefcH/oc0TVz3BDIPZsyh45IRo2U3D0TzVVJZO6I+uf6pb87Jb1/SFZcnT5ifZ/05hvhWlJZWpAz+xqv/E4c4VpQcE1oqhbY1RbXfAtwxkQIQAACEIAABOpLoBZxkvrWgNIg0DgCCK6NY0/JLUzAZrC/hTFgOgQgAIGGELDZB9fiQaI8wVWLTpNyc2pIBtZ6I7fW9EnmwFxMyMhdGJesHkGW6pH0C1kZvxCeV3NxtlgaXWZ0CFt0v/57Qk7s7nWmDO1Zm5WJL5V4NSdjmX5J97ijBnvW9kvmwDlZDI02S3YPs549z2TkyIIuJ2zP8vVJGSpS10rtKCi4KrNnhiStxKQ950KVKG6Trovbnv1rPD7PZGRMtdPyvIxn+txRtN090r97Um6GmOVk7lBWBno9P0ilxGVr+kK4jGI+0wy8FUSrdoRaxfujBEFvMqvaIyKILt+Uyd0Dhi8PSPaQydvL/9akDG92r4OUbrspNe1tIKYlii8l5K/Pm7w1KUN69GZPr9cHLMv8oYz0aV/62ZBM3ooAKLcMfV1190hfZkz8qXmNUZ3utOgRVmaxXtrkkbDLMpFJSWrNkPhXUAntY2YvRQRXWRh1BF9TkJ37Q6+kUoNyZHFZJneolyYyMrkUyjUQXDeMypiaWjxpWuGlSUewzR5whWOzDJ1baWXZF1zd3wA9Ej8lKTUNutmG2sDcnIy/XMSvS0lTrm9p/3V+w4zfhEK+VUIZTrVKSpeTuQMZ6de/pR6f2BTXmlOx7yKM9LWrf70Sf//NvqMnLQN7ZyTn8Aiur2g+2qzE/UU5nJCsnuI76bvA9P2J9pfEIOgHte18QwACEIAABCDQugRqESdpXRpYDoHyCCC4lseL1BBwCNgM9oMUAhCAAATKI2CzD67Fg0RiwDJvFT3xbG1a0j39kj0wIZNHxyS7wRXczNFbKkCrRMBU76AMH5qUyUPD7jSpxkhMP81zWRk7aqRJpSV7QguzWrDTIWJtXHS/93d3Snqe2ynjUxMyduCELOoRYmsHZKeyV+3PuqPN+l5LnMNTFyCLhwfdKUg3DMn41KSM7x2U3t4BGXgmvIbr8vSQ9KpyN3j18Jkk1KMCO4oKrjInI8qm50b9dRbLs8loz0PDMqBGzKYHZctAj/RuHZGJPMzcUXs90v/ymEyoaXEPjciW56JT4ZbuM83C264dvjuFN4oKel6bpg0RcGlGhtRUw/raU+3ycr/zckFo5GbuhDvqWafzrj136tpAaIiJIyXm756XlvRa3fbjMvyCmhY3LYMvDkhP7xYZOTopEwey0qemvF4/Eky9W3EZQV1TeiTqnTmZfCfrjOoc/L2alnkuzzqoInJnXAbUSwk7JuSmMcg03CjGX0Xbx0irNosJrt5LEQNveVN/35+RITWCefMR12bv/IFD0SmkvetHjTB18ohPK7x8PCOp7qycWHDXBY4JriWXZVlwnXNHFfv94tS4jGx1+16/3oqd9tfuXhncq6bYHpfhQSVGp2TgLW/l2FLSlO1bqVj/lt41445yzudbJZYhJabT19LALrcPTbxmIq6W988SGEWveffvoE9QI+sz6sWknn4Z8n631e9B33rVbhUIriVxWJS5yLTqapr1kc3qvsL8DY3XPG6/1/cV8KXYOfFs2QMBCEAAAhCAQKy2BM8AACAASURBVIsRqEWcpMUQYC4EKiaA4FoxOk7sZAI2g/2dzJG6QwACEKiEgM0+uBYPEm7w0RXJ3FFi8e1gVJgX/E/1y6i53uH9E5JVwoo/EmVeRta7QktozcLchGR6eqT/jTkRLQJsGA2vgbc8J8Peua4c6pXp561bIbpf27ZFJrRWq5J6wkl2Sp+nvnMy8WJKel4Y8wVK86izre2LrNGXm/KEZN8er66ZiciI2Zw7ak6LTZXaobQcNbLNGJkYs1UW5chmlUYHxEu0SYvRkfZc/iDjiB3p7KQxatkTAAfGxJWMzsnwMz3OFK0h/cobbRf4gm6XIj7TLLxt2xFvLHdPAUFvOTcvk7u8lwKMKWTnX+tzRkFORDS5nNNewRqgM7vT7hTT5jWqxRjDj9xrX/uMSKn56z6jf78nhqkaLU1IRr1gkc7KpHH9uSMrB2Tsulvtqsrwr4XAZv/6jr6PkcD96uEt7ksgzmj7jAwfmJCZuZuyHBq17Z3otU++PtHZ7/cBhQTXZcnNT0hGvcRgsNcCbeYD7+rRfegL4xHR2Lt+lODq+WZ4WmFvdKyyJZ9PeWJu8bLsCq7nft8rapaBE6FRu569fl/l+Z1awzY0W7LqP3ukZ8OoqN2O35SSpjsjxa4P7b+hlxRExH2BJLiONM/g96/0a6Q0P/faNjsZ8tbc0S2SWhNZUziUIvmPUhhFr3n370BwPbdHvTgR6av19OZGm0Xz0RZF95fGQZ8dfOuXsQYOGH1McNjfitpfOoOgzn5mbEAAAhCAAAQg0LIEahEnaVkYGA6BMgkguJYJjOQQUARsBvshCgEIQAAC5RGw2QfX4kHCDVimZWDHTtm5K/lz5FNdZy9AbIykdI8YooDacX3MGU0WG2mls1HfZ91pcH0RwDi2eGhAUik9ksvL2xQ3nLTR/REbdH5aAHxup0zkE1d0WvN7bsQZORe3zxMetT16qtBdR0SNyjE/41k1SssL7FZqhy8yFQ4Qu6KsJ0SVapMWXKPt6Qk0YZFaxJnituhajl47ZCa89TC9v6Nl6LJ1fs3C27Ydpk+Z28UEPTUN8N4ZQ8S/KqNq9PCGnXIk4md6lKd7vZ1zR076/INCr+5XIm7gR2FxpNT8tSjXF37pQrxpQSPikYSmMa62DF12UIckUSyocXxr+c6cTLyWCU2D7U+5bL454LVPeiCTt1/c+SdjhLx3zeQXaNOy5bAWj5KnEHaEciUqGtn6a7h614mTxpxW2OlX0jKkln9NFFzLKSuBb/Q6jSMte4/rdxmZcITYmzI2oPy6wMsvUkqacn3L8CFdA4+fPwrZ+zsQXEsto9R0um36ZOfRObkZEqa1UaV+l8JIt2/wwkJYsPR+2/Soa6No98WJ6HnB3zpppX2KPt/5XhiTAfUCV2bCeOEnlML/I2x/OQwS2t/PlQ0IQAACEIAABFqNQC3iJK3GAHshUCkBBNdKyXFeRxOwGezvaJBUHgIQgEAFBGz2wbV4kAgHLItVMI+oGQ3KT+90RkgGgeqEfB2BQouqkeNa8HNGrXllaoHTTxrdn882ETWyTU3564gh3T3S+0JWxqbmDTHLzzTYyGufN5pU21NUaEnJzmk324rsKElw9QLNegRSyTblYRbibyBRI22jwsj9Zcldn5MZNb3t3qwMrvfWc/XT5Skj6jPNwrsGdgQEjS1PzOnNqilUXaFeTSfa35OSnp8NyYnouqda0Exa41Dv2zUjcn/SWQ+xzxx9qot16hYIDWFxpMg6iqoMlb9aVfRAf0i4dbP3ztfXRWKZ1ZaRUHZMFNMFl/C9nJObc5P+tMwpczS7l2/Bl0bMIrxrJi7QDsvY0XMynzPUXG96Y39qZJ2PXot5t8vZ3R25fiLTCjuj0dNDMqNG6SbZXFZZCXyj16m2tYzv5S9vyty0mmJ6WLKbvTWhfeF/RnaGZkdIyriUNOX6VlwsFH2NaR+O+VapZZSaTkQWjsgWNU24dw339A5I9sCkzEdGsSdRCe8rhZFu36Du4WvZs1vX3yzAeXEiel7wt05aaZ+iz/enl1Yjo42R8v7xyEbY/nIYBP1gJEv+hAAEIAABCECgBQnUIk7SghgwGQIVEUBwrQgbJ3U6AZvB/k5nSf0hAAEIlEvAZh9ciweJcMCyWO0iwX8/eWS/Jz40i+DqmLms1okbk52b+yWt1qhTAW5TYPHr4m3kFd6W3amCdVC6lLqaeZdrR0mCqzeqUYucJdsUaTdtZ57znVG0ugwlvJlCdk9aep8ZkMzeIcmo9WT9dHnKiAo5zcK7VnZotvo7SRxTx/TorpjgUEAM0Xmqb29q34oFV+3XZp6R7eQ+I499Dk8tbuRJE8lf/ZlcRsL+mCiWkFkJu26+pUbVBy9HJIqXhfLxrplSBFp3BH8gsmmxzf/uzsikP9oxcv2EphV2+6K0FmgTfKq8shL4Rq/TQgyix0JiYo+kn+mVgcywDGWMkf9RkTOah/N3KX5TSho3c9e34mKhL7h6LxZoHwh+x0oto9R0urLLsqiE/12D0r/We2FFrXVuTgmuk+b9Lq3MaN3D11mBPBz/DphF89FmhfcXyE+fEPrOyYmXE6ZDD6UJ/1Gy/cZp4XOMA2xCAAIQgAAEINCyBGoRJ2lZGBgOgTIJILiWCYzkEFAEbAb7IQoBCEAAAuURsNkH1+JBorzgYyT476OI7M87pbAaidkj6eyE5IpOKaynLPXyjk1zGB3NErHBty1h4/6yzL+hRumlZehswnG1q9SpZb104XUV8+QZ3V2KHaUIrt7IuL7XvLlIS7YpDzNPPAqEBtfwkODqjZxLZ47IVV8ccsDJSCWCa7PwrocdClOCOKbdQ69fGH4hwJvu05xOVp8Q+i4wpXBkZGpYHCk1/yRRThmQR1wJCa7VlpFQdkmC600ZfyElqULsZoakJ5US3+cLtE8It/6jZMHVW1+5e1BGolNDT03K+G/ctXsHDukhjvFr1JlWWK0N7Yjr3nTCyo6YzeWWlcC3YsF10WWezsiRBWN0r7NWqim45p8GVongag3YiS9LSVOubw3KEY1Yt6HHb/CwdyDmW6WWUWo6XXD4e/nTUelPpSS951z4QMG/SmGk2zcqnOoXIrypkGO/tSLudOTR8+IMZ3apFwl0uvI4XD2gXnpIS3aqhKGtHovw/Us5DHSdC0LlIAQgAAEIQAACLUKgFnGSFqk6ZkKgagIIrlUjJINOJGAz2N+J/KgzBCAAgWoI2OyDa/EgEQ5YFqtpPPjvnhHd7wX614/InJrqUv9bcAPJzigwb6RWasOoXDXTLM/J8PqUpNYOy5xznjeFr54208srN5WVtBql6o/Ii9rgJlz+aKf0rjFECX3+0S2FBVeZk+G1aqRm2D5fDPPL9eqazspkKE6ck8lsWlJrMjLxpUjldoi467PmCRAvTkpW2dk9KEfueJWT0myKrg+pz5ZSBFedZso/y9lYvjAsfapdyh3h2jS87bZ7mI7xV0wcM46JN9IrlZKBt/S6nyLzrykxLi5IONdCd49kPnAd0BHkoiPk7s/JiLqu/Klc4+JLqfkn9xmlCK6l1yG5DG2zcS3ERDGTY7Dt1i0lA384F59K/P5NmcikJZUakHF9DRVsnyBff6tUwdUT9P1RqX4G3oaeAlgJqs6uhH7NecGiT4b3ZiSVHhJflovaXHZZCXwrFlw9f4iu6av7d8MP3bbpkxG3w3dB3L8qoxuCfqT0NMWvD9e3UtIfmnZ7Wdw1dOM+4IvwUrr/lnQtLZ+Qnb09EvOF3IRsKVtw1bYV5ujWXQui8fZ27e4Pr898/5wMqd8YX0gVWTw86P5+mrNf5yYlmw6nK4mDiOjf1fTLJ4qu22peMtF+ohQ/iZ5j5sc2BCAAAQhAAAKtSaAWcZLWJIHVECifAIJr+cw4AwKMcMUHIAABCDSQQGsIrmkZ2LFTdu7K9zmSP/jvsI2LAjqAmnouK2NHJ2Xy0JCzPmVq7U6Z8UZExtMMy6Cznl1assYCbm5wNyXpF4ZlXI0C2zsovT0DMqAC8r7wGbfBMW1pRnaqYHFPv2Rec9fLHH9ti/SpdQPVlMIFfEPb17PBrcPEa8ZasH65QbBYlTF0aFImj47JzkE1iislAwe8EqqwwxVc422UeSHtjMpzRDiDl6qStr2gTfnEFC2mOmvoBoDCI1yPyKBiqOus1nB9uV96unukR03ZXLbgGtjcaN6anRU7Anzhrag4Fj4qosULJZxe8w7mTrjieqpH+ncrX55wpiF11ic2p8fOTUpGtUFPv2QPTMjk0RF3nUhnHeNArIyKL/76iUXyTxYsShNcqysjLhDJ4hEZVOLU5hGZmJqT6KBFH+v9qzI2oMQgxSUtAxmvr8sM+FOM+9eqOslrn/iarOE+8sinXgklCq6uqNcnI95gdN8+f2NZJncoO/VLIgn9mn5ZJSrKRXyq/LIS+Oo+Ij0gmcTfh1GZSYTuvSjj+5JawzUr/WtS0tOjps0N/ND3ie4+11+nxmVog0qTlp3T3uhY7fulpPHLTL4+XP9VjHuk/+UxmZiakJGtkf5atUeSb2k7ipTh16lgumWZ2aWE/h7pz4w4v22Th0Zky3PqBRrjus83etz3GW9D21aAUfSaj13L+ndK53F0TLKOPWEhVe54/f/aARlWv3mH1G93jwwMqJkjAkG3JA7XxmRA9U1rBmXkuLuetV7X2v3Of13H7C+ZgeF/UY78DQEIQAACEIBAyxFAcG25JsPgJiKA4NpEjYEprUPAZrC/dWqNpRCAAASag4DNPrgWDxJB8NkTI5QgEfvoAGpC8N/BnLw/d2FcsloU7O6RvsyYzIVGgYoszhppUj2SfmFIJuYjiSQncwcy0rfGta1nfUbGLqhRgCUIrsq+xRkZMdduVYLL7km5GZ7pMtFhFmfHJLPeW1dvTZ9kDkzIcEjodU8L1TWVkp7eARk6flNCRVRohyu4JrTLGrUm4ohMXg+V4tejuE3J7VbSCFcl6l4w2HT3SK9qu08XZWaPWodPr0OZpwwt5PjCrGt2M/BWlli1w28RYyMijhlH/E1/FLc5xWduTsZfDkTClPKBJF++NSlDxrXXv3tSZvYrMSQQGqLii1NwCfnHRA7nxBIFV5W24jKSBMGczOxVQr+6PgZk7LqPL75xf1HOHdopgxt6vfRK2FJ+m5Xx2Yhq6LVPvC8MX4f+6MdSBNelSckoO18Yzy8MK6u9KcLdkY/J148rpkamRDd9qqKykvh65cd+EzSHwJ9iwHNzMpbp81k7feLReVn06pc5bvRbEZ/QfXwozwrSJF0f2n9Hp474fXvP2oT+WvL4VsSOpDIcu0tJd39RZl4z1m71fgPDfXqeaysEx/sjUmaUY/Sa1yz8lzpUNma7dauXO3Tfoe8D3LJC/b/z2zjnvOgTEly9/Ar2Wd61k/9aC5fr1dT5yme/WV4ygwJ+axbANgQgAAEIQAACLUGgFnGSlqg4RkLAAgEEVwsQyaLzCNgM9ncePWoMAQhAoDoCNvtgHiSqawvOhkAnE9DrME6aU3h3MhDq3pEEEkW6ZiexMCp9xqwK9TY3KtTWu3zKgwAEIAABCEAAAoUIECcpRIdjEChMAMG1MB+OQiCRgM1gf2IB7IQABCAAgbwEbPbBth8k8o8o0aOX+IYRPtAqPuB2Qmoq1x5Jbx4PT5cdWROzVeqEnVx/Nn1AXSNRwdVm/rbzcq/pZZn7fZ/0vebOQ227jGL5BcyCkabFzmmV45988omLmP8hAAEIQAACEGhpArbjJC0NA+MhUCYBBNcygZEcAoqAzWC/LaJ6ekR/KjZbGVvIx7WNqaaSUXrTmuWdWs6dRjN76JwsRkfQ6CnDzDf0C03Z15OW/s3DeafKTLaPvRBoPgI2+2AeJJqvfbEIAs1GQK953Dvornms1hTOemtimmsjN5vd2AOBehCICq71KLOqMtSavS8MyUx0pv2qMi3vZEa4lseL1BCAAAQgAAEI1JcAcZL68qa09iKA4Npe7Ult6kTAZrDflskIrrZI1jsfLbgOyvDUpExGPhMHdspgrzsaI/3yCQnFhgoJrusHZeeunaFPxl97bkDGFupdT8qDgD0CNvtgHiTstQs5QaB9CSzLzeNDMtDrrT3srAuZsE5p+wKgZhDIS6DlBNe8NanfAQTX+rGmJAhAAAIQgAAEyidAnKR8ZpwBAU0AwVWT4BsCZRCwGewvo9iCSZtZcC1oeMcf1IJrMK1YDMnynAyvV6Jrn4y4s5+5SQoJruaoVyPD3FRW0mo07Y5JWTb2swmBViJgsw/mQaKVWh5bIQABCEAAAhCAAAQgAAEIQAACEKglAeIktaRL3u1OAMG13VuY+tWEgM1gvy0DEVxtkax3PiUIrmp9rP19otZvGnjrZmBgBYKriFfehrHwWnRBrmxBoOkJ2OyDeZBo+ubGQAhAAAIQgAAEIAABCEAAAhCAAATqRIA4SZ1AU0xbEkBwbctmpVK1JmAz2G/L1iTB1dmnhLVbkzK8uU96utUoyR5JvzAkk7dEZHlejrw8IOked8ranp9lZcKcatZbD7T/wJzMHchI3xov3doByR6aC09v66XNTl2VI5le6VGjKNcMyOjcsri2GWu46rQncjJ3KCsDa70p+tb0SeaAm+/i9IgMrvf29/TK4Gsz4fIUuOWbMrl30Lcr1ZOWgZfHZS4076645W8Yk7mZYel36tAjvdkJMaTLUDO49iaNOPXESmP0qM948ZyMZTTjlPSsz8jY7GIo3+Q/ShRcD/Q7gmv/gatBNpUIrksTklFts/mIlGJdUBhbEGgeAjb7YB4kmqddsQQCEIAABCAAAQhAAAIQgAAEIACBxhIgTtJY/pTe2gQQXFu7/bC+QQRsBvttVcEVCVOSPRHk6Ox7ZkAG1qakd3BYxqcmZXx3vyuGrs9IdiAl6Re8/XsH3Klm1w7JufteHp4wml6bllR3rwzuHZfJqXEZ2uAKoeldM8G0tEbang1DMj41IWO7xpy8XNvigmv/wICkevole2BCJo+OyBZvrdLBbEbS3X3e/jHJPucKvYOHDYkwd0J2Oul7pP/lMZlQdds7KL1KVF6blROG6OqUn05LuqdXtrw2IZOHhmX4uJFXgMzZcu0tQ3CNMJ44kJV+R8ROy9DZSOaxP0sRXHMykVEM0jI0Y2RQpuC6nJuXiR1pJ5+d00wobJBks8UI2OyDeZBoscbHXAhAAAIQgAAEIAABCEAAAhCAAARqRoA4Sc3QknEHEEBw7YBGpor2CdgM9tuyzhUJEwTXVErSuw1hVJY98S4lqcxEaNTo3B96XVFPi4SeiKqEvqypYIoWAI01RXXa9JDMaMHWq1w+wTXVPSjj1w0CcyPSq0ZfqrVK54z9CaMyz+1xhcPslKGsqlMWRqU/skapZjNwKL/IapTmjcgtQ3BVjF8+EWIpM0OOgJ3ec87MOmG7sOCqRNLJXe50wqmByDTAhQRXh6MrVKupiINPn+ycLo1DgrHsgkBTELDZB/Mg0RRNihEQgAAEIAABCEAAAhCAAAQgAAEINAEB4iRN0AiY0LIEEFxbtukwvJEEbAb7bdVDi4qxEa6p3rB4qdYD9aanzU5FSp/KOsKcn4cWUTMTwUhWfYonjvqCok6bndQp/O+8gmssX098fG40sr7oVRlVo1z1uqP3T0hWjWTVf/slqQ0tKGdkYsk94JbfJ6PmdMmhc8J/uOnLEVzjjOX+pGSV0GlMPxwuRf+lBVdTFI1uq1G8R2Q+Oii1kOC6flB27toZ+mT1tNLdvbLlsDE1sTaFbwi0CAGbfTAPEi3S6JgJAQhAAAIQgAAEIAABCEAAAhCAQM0JECepOWIKaGMCCK5t3LhUrXYEbAb7bVmZX3A1pvL1CnMF1wQB0hPwooJraN1Q32BPKBwYc9dC9QTX3j+YQ1PdxHkF15gY6eUZE22vytgGQ2DV4u7gsExOTcY+o1vVlMeBCOqWHwiwfhXybJQvuA7KkdigUa8uRddK1YLroAwbddHTI/es3ykTar3dpH+FBNcYWy+DxUnJrlWCbtwvkopgHwSakYDNPpgHiWZsYWyCAAQgAAEIQAACEIAABCAAAQhAoBEEiJM0gjpltgsBBNd2aUnqUVcCNoP9tgzPL7jGR2q6gmuC4JZHcI2NhHWM9oRCPcrUE0GTxNl8gms8rZdnTCyMCK5aaAxNlRsdFRpMr5xfQE2mnz993L6iaTWf5KJERAuu8XbKXRh2p0fuGZCxpNG5moPJS4vR5r5I2XqEc99+RrlG0PBnixCw2QfzINEijY6ZEIAABCAAAQhAAAIQgAAEIAABCNScAHGSmiOmgDYmgODaxo1L1WpHwGaw35aVrvAXiIwq33xiYLmCa1wYFfGnzNUjOOspuC6MSp9aN7Xo+qgu3Xwc8rHPm16vJWuImXnTaiG1CsFV2Xf1wIC7/uqGUbkaWRtXKhRcE8/LB4P9EGhCAjb7YB4kmrCBMQkCEIAABCAAAQhAAAIQgAAEIACBhhAgTtIQ7BTaJgQQXNukIalGfQnYDPbbstwV/mojuCauQ+qt4epPIVxPwVULn4lipruGa09vRo54U/HmF0WT6bvpE6Yg9ups8sifd2QEcHJRBUe4OqfcvyqjajrlVEr6oyNSKxRc9QjXgbdu5rWKAxBoZgI2+2D1IMEHBvgAPoAP4AP4AD6AD+AD+AA+gA/gA/gAPoAPuD7QzDEhbINAMxNAcG3m1sG2piVgM9hvq5I1FVy7I1Pa3l+UiUxkHdB6Cq6yLCdeTksqlZbs8fDiqcszQ5JWUw2/MC76SH5RNJn+3B96nbyHZszjOa/MlNRVcFUmzI04I3pTqh2uGTZVIrjmTnhruPbJyLyRF5sQaCECzdgHtxA+TIUABCAAAQhAAAIQgAAEIAABCEAAAhCAAAQsE0BwtQyU7DqDQDMG+2sruKYk1dMv2QMTMnl0TLIbepwRlwMHjDVA6yq4iogvHPZI/8tjMjE1KeN7B6W3OyWOMGmseVqu4CpeXVLdfX6ddw72SmrtgAw80wDBVUTO7VECc0pSegpndakVElzXD8rOXTvDn0y/9Cg+qZT0vTbXGRcrtWxLAs3YB7claCoFAQhAAAIQgAAEIAABCEAAAhCAAAQgAAEIlEQAwbUkTCSCQJhAMwb7aym49h+Yk7kDGelb44p1PesHZXgqMh1tvQVX1STLN2Vy76BvV6q7R/o2D8ukN5WwbrWyBVel514Yl+zPXGHZyTczJnO5qzKmpvet4xquug6yNCM717r8Mx/k3N2FBFclzkY/3T3S+0JWxk7clGU/YzYg0HoEmrEPbj2KWAwBCEAAAhCAAAQgAAEIQAACEIAABCAAAQjYIoDgaosk+XQUgY4J9hcQUTuqwaksBCDQVAQ6pg9uKuoYAwEIQAACEIAABCAAAQhAAAIQgAAEIAABCOQjgOCajwz7IVCAQMcE+xFcC3gBhyAAgUYR6Jg+uFGAKRcCEIAABCAAAQhAAAIQgAAEIAABCEAAAhAoiwCCa1m4SAwBl0DHBPsRXHF5CECgCQl0TB/chOwxCQIQgAAEIAABCEAAAhCAAAQgAAEIQAACEIgTQHCNM2EPBIoS6JhgP4JrUV8gAQQgUH8CHdMH1x8tJUI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AhCAAAQgAIE4AQTXOBP2QKAoAYL9RRGRAAIQgEDNCNAH1wwtGUMAAhCAAAQgAAEIQAACEIAABCAAAQhAAAIVEEBwrQAap0CAYD8+AAEIQKBxBOiDG8eekiEAAQhAAAIQgAAEIAABCEAArb1+zgAABElJREFUAhCAAAQgAIE4AQTXOBP2QKAoAYL9RRGRAAIQgEDNCNAH1wwtGUMAAhCAAAQgAAEIQAACEIAABCAAAQhAAAIVEEBwrQAap0DAZrD/2hfXhQ8M8AF8oN19wOYvh80+2KZd5AUBCEAAAhCAAAQgAAEIQAACEIAABCAAAQh0JgEE185sd2pdJQGC/VUC5HQIQAACVRCgD64CHqdCAAIQgAAEIAABCEAAAhCAAAQgAAEIQAAC1gkguFpHSoadQIBgfye0MnWEAASalQB9cLO2DHZBAAIQgAAEIAABCEAAAhCAAAQgAAEIQKAzCSC4dma7U+sqCRDsrxIgp0MAAhCoggB9cBXwOBUCEIAABCAAAQhAAAIQgAAEIAABCEAAAhCwTgDB1TpSMuwEAgT7O6GVqSMEINCsBOiDm7VlsAsCEIAABCAAAQhAAAIQgAAEIAABCEAAAp1JAMG1M9udWldJgGB/lQA5HQIQgEAVBOiDq4DHqRCAAAQgAAEIQAACEIAABCAAAQhAAAIQgIB1Agiu1pGSYScQINjfCa1MHSEAgWYlQB/crC2DXRCAAAQgAAEIQAACEIAABCAAAQhAAAIQ6EwCCK6d2e7UukoCBPurBMjpEIAABKogQB9cBTxOhQAEIAABCEAAAhCAAAQgAAEIQAACEIAABKwTQHC1jpQMO4EAwf5OaGXqCAEINCsB+uBmbRnsggAEIAABCEAAAhCAAAQgAAEIQAACEIBAZxJAcO3MdqfWVRIg2F8lQE6HAAQgUAUB+uAq4HEqBCAAAQhAAAIQgAAEIAABCEAAAhCAAAQgYJ0Agqt1pGTYCQQI9ndCK1NHCECgWQnQBzdry2AXBCAAAQhAAAIQgAAEIAABCEAAAhCAAAQ6kwCCa2e2O7WukgDB/ioBcjoEIACBKgjQB1cBj1MhAAEIQAACEIAABCAAAQhAAAIQgAAEIAAB6wQQXK0jJcNOIECwvxNamTpCAALNSoA+uFlbBrsgAAEIQAACEIAABCAAAQhAAAIQgAAEINCZBBBcO7PdqXWVBAj2VwmQ0yEAAQhUQYA+uAp4nAoBCEAAAhCAAAQgAAEIQAACEIAABCAAAQhYJ4Dgah0pGXYCAYL9ndDK1BECEGhWAvTBzdoy2AUBCEAAAhCAAAQgAAEIQAACEIAABCAAgc4kgODame1OraskQLC/SoCcDgEIQKAKAvTBVcDjVAhAAAIQgAAEIAABCEAAAhCAAAQgAAEIQMA6AQRX60jJsBMIEOzvhFamjhCAQLMSoA9u1pbBLghAAAIQgAAEIAABCEAAAhCAAAQgAAEIdCYBBNfObHdqXSUBgv1VAuR0CEAAAlUQoA+uAh6nQgACEIAABCAAAQhAAAIQgAAEIAABCEAAAtYJILhaR0qGnUCAYH8ntDJ1hAAEmpUAfXCztgx2QQACEIAABCAAAQhAAAIQgAAEIAABCECgMwn8/xhSMjazCPVoAAAAAElFTkSuQmCC"/>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solidFill>
                <a:srgbClr val="000000"/>
              </a:solidFill>
              <a:effectLst/>
              <a:uLnTx/>
              <a:uFillTx/>
              <a:latin typeface="Arial"/>
              <a:cs typeface="Arial"/>
              <a:sym typeface="Arial"/>
            </a:endParaRPr>
          </a:p>
        </p:txBody>
      </p:sp>
      <p:sp>
        <p:nvSpPr>
          <p:cNvPr id="16" name="Rectangle 15">
            <a:extLst>
              <a:ext uri="{FF2B5EF4-FFF2-40B4-BE49-F238E27FC236}">
                <a16:creationId xmlns:a16="http://schemas.microsoft.com/office/drawing/2014/main" id="{0449CC2C-140D-42D8-BE2B-26550B8D107E}"/>
              </a:ext>
            </a:extLst>
          </p:cNvPr>
          <p:cNvSpPr/>
          <p:nvPr/>
        </p:nvSpPr>
        <p:spPr>
          <a:xfrm>
            <a:off x="841770" y="1565305"/>
            <a:ext cx="4178209" cy="29814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8" name="ZoneTexte 27">
            <a:extLst>
              <a:ext uri="{FF2B5EF4-FFF2-40B4-BE49-F238E27FC236}">
                <a16:creationId xmlns:a16="http://schemas.microsoft.com/office/drawing/2014/main" id="{1EEA96E7-335E-45CC-8C70-178A57BE416D}"/>
              </a:ext>
            </a:extLst>
          </p:cNvPr>
          <p:cNvSpPr txBox="1"/>
          <p:nvPr/>
        </p:nvSpPr>
        <p:spPr>
          <a:xfrm>
            <a:off x="5693113" y="1689276"/>
            <a:ext cx="295501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ED1C2E"/>
                </a:solidFill>
                <a:effectLst/>
                <a:uLnTx/>
                <a:uFillTx/>
                <a:latin typeface="Montserrat" panose="00000500000000000000" pitchFamily="2" charset="0"/>
                <a:cs typeface="Arial"/>
                <a:sym typeface="Arial"/>
              </a:rPr>
              <a:t>Nouvel Espace client Web (NEW) DEI </a:t>
            </a:r>
            <a:r>
              <a:rPr lang="fr-FR" b="1">
                <a:solidFill>
                  <a:srgbClr val="ED1C2E"/>
                </a:solidFill>
                <a:latin typeface="Montserrat" panose="00000500000000000000" pitchFamily="2" charset="0"/>
              </a:rPr>
              <a:t>Pro</a:t>
            </a:r>
            <a:endParaRPr kumimoji="0" lang="fr-FR" sz="1400" b="1" i="0" u="none" strike="noStrike" kern="0" cap="none" spc="0" normalizeH="0" baseline="0" noProof="0">
              <a:ln>
                <a:noFill/>
              </a:ln>
              <a:solidFill>
                <a:srgbClr val="ED1C2E"/>
              </a:solidFill>
              <a:effectLst/>
              <a:uLnTx/>
              <a:uFillTx/>
              <a:latin typeface="Montserrat" panose="00000500000000000000" pitchFamily="2" charset="0"/>
              <a:cs typeface="Arial"/>
              <a:sym typeface="Arial"/>
            </a:endParaRPr>
          </a:p>
        </p:txBody>
      </p:sp>
      <p:sp>
        <p:nvSpPr>
          <p:cNvPr id="29" name="ZoneTexte 28">
            <a:extLst>
              <a:ext uri="{FF2B5EF4-FFF2-40B4-BE49-F238E27FC236}">
                <a16:creationId xmlns:a16="http://schemas.microsoft.com/office/drawing/2014/main" id="{18CD01D2-E993-42B4-9073-8F4D837F20D5}"/>
              </a:ext>
            </a:extLst>
          </p:cNvPr>
          <p:cNvSpPr txBox="1"/>
          <p:nvPr/>
        </p:nvSpPr>
        <p:spPr>
          <a:xfrm>
            <a:off x="566738" y="942210"/>
            <a:ext cx="328020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a:ln>
                  <a:noFill/>
                </a:ln>
                <a:solidFill>
                  <a:srgbClr val="ED1C2E"/>
                </a:solidFill>
                <a:effectLst/>
                <a:uLnTx/>
                <a:uFillTx/>
                <a:latin typeface="Montserrat" panose="00000500000000000000" pitchFamily="2" charset="0"/>
                <a:cs typeface="Arial"/>
                <a:sym typeface="Arial"/>
              </a:rPr>
              <a:t>DEI Pro- Direct Ecureuil Internet</a:t>
            </a:r>
          </a:p>
        </p:txBody>
      </p:sp>
      <p:pic>
        <p:nvPicPr>
          <p:cNvPr id="31" name="Picture 2" descr="Résultat de recherche d'images pour &quot;caisse d'épargne la banque nouvelle définition&quot;">
            <a:extLst>
              <a:ext uri="{FF2B5EF4-FFF2-40B4-BE49-F238E27FC236}">
                <a16:creationId xmlns:a16="http://schemas.microsoft.com/office/drawing/2014/main" id="{A05229C4-3A6D-4BC4-99D1-9EE72B3A9396}"/>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8140231" y="193059"/>
            <a:ext cx="272616" cy="298338"/>
          </a:xfrm>
          <a:prstGeom prst="rect">
            <a:avLst/>
          </a:prstGeom>
          <a:noFill/>
          <a:extLst>
            <a:ext uri="{909E8E84-426E-40DD-AFC4-6F175D3DCCD1}">
              <a14:hiddenFill xmlns:a14="http://schemas.microsoft.com/office/drawing/2010/main">
                <a:solidFill>
                  <a:srgbClr val="FFFFFF"/>
                </a:solidFill>
              </a14:hiddenFill>
            </a:ext>
          </a:extLst>
        </p:spPr>
      </p:pic>
      <p:pic>
        <p:nvPicPr>
          <p:cNvPr id="32" name="Image 31">
            <a:extLst>
              <a:ext uri="{FF2B5EF4-FFF2-40B4-BE49-F238E27FC236}">
                <a16:creationId xmlns:a16="http://schemas.microsoft.com/office/drawing/2014/main" id="{1C588223-A6E5-4626-9E07-02C5BBA40D58}"/>
              </a:ext>
            </a:extLst>
          </p:cNvPr>
          <p:cNvPicPr>
            <a:picLocks noChangeAspect="1"/>
          </p:cNvPicPr>
          <p:nvPr/>
        </p:nvPicPr>
        <p:blipFill>
          <a:blip r:embed="rId4"/>
          <a:stretch>
            <a:fillRect/>
          </a:stretch>
        </p:blipFill>
        <p:spPr>
          <a:xfrm>
            <a:off x="8437191" y="32999"/>
            <a:ext cx="706809" cy="618458"/>
          </a:xfrm>
          <a:prstGeom prst="rect">
            <a:avLst/>
          </a:prstGeom>
        </p:spPr>
      </p:pic>
      <p:sp>
        <p:nvSpPr>
          <p:cNvPr id="26" name="ZoneTexte 25">
            <a:extLst>
              <a:ext uri="{FF2B5EF4-FFF2-40B4-BE49-F238E27FC236}">
                <a16:creationId xmlns:a16="http://schemas.microsoft.com/office/drawing/2014/main" id="{DAC6C365-5F08-477D-818B-EA646B8BC689}"/>
              </a:ext>
            </a:extLst>
          </p:cNvPr>
          <p:cNvSpPr txBox="1"/>
          <p:nvPr/>
        </p:nvSpPr>
        <p:spPr>
          <a:xfrm>
            <a:off x="841770" y="614072"/>
            <a:ext cx="5223643" cy="339195"/>
          </a:xfrm>
          <a:prstGeom prst="rect">
            <a:avLst/>
          </a:prstGeom>
          <a:noFill/>
        </p:spPr>
        <p:txBody>
          <a:bodyPr wrap="square" l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640" b="0" i="0" u="none" strike="noStrike" cap="none">
                <a:solidFill>
                  <a:srgbClr val="000000"/>
                </a:solidFill>
                <a:latin typeface="Arial"/>
                <a:ea typeface="Arial"/>
                <a:cs typeface="Arial"/>
                <a:sym typeface="Arial"/>
              </a:defRPr>
            </a:lvl9pPr>
          </a:lstStyle>
          <a:p>
            <a:r>
              <a:rPr lang="fr-FR" sz="802">
                <a:latin typeface="Montserrat" panose="00000500000000000000" pitchFamily="2" charset="0"/>
              </a:rPr>
              <a:t>L’entrepreneur individuel, lorsqu’il est connecté sur son espace DEI, se voit proposer une bannière cliquable pour découvrir son Nouvel Espace Web</a:t>
            </a:r>
          </a:p>
        </p:txBody>
      </p:sp>
      <p:grpSp>
        <p:nvGrpSpPr>
          <p:cNvPr id="3" name="Groupe 2">
            <a:extLst>
              <a:ext uri="{FF2B5EF4-FFF2-40B4-BE49-F238E27FC236}">
                <a16:creationId xmlns:a16="http://schemas.microsoft.com/office/drawing/2014/main" id="{A2E47C74-949F-4E24-90B0-5543270CB674}"/>
              </a:ext>
            </a:extLst>
          </p:cNvPr>
          <p:cNvGrpSpPr/>
          <p:nvPr/>
        </p:nvGrpSpPr>
        <p:grpSpPr>
          <a:xfrm>
            <a:off x="566738" y="1565305"/>
            <a:ext cx="3529544" cy="2981472"/>
            <a:chOff x="730178" y="1628465"/>
            <a:chExt cx="4072946" cy="3167307"/>
          </a:xfrm>
        </p:grpSpPr>
        <p:pic>
          <p:nvPicPr>
            <p:cNvPr id="4" name="Image 3">
              <a:extLst>
                <a:ext uri="{FF2B5EF4-FFF2-40B4-BE49-F238E27FC236}">
                  <a16:creationId xmlns:a16="http://schemas.microsoft.com/office/drawing/2014/main" id="{DBC7C6EE-9FB3-481C-B3A6-20DB7E952277}"/>
                </a:ext>
              </a:extLst>
            </p:cNvPr>
            <p:cNvPicPr>
              <a:picLocks noChangeAspect="1"/>
            </p:cNvPicPr>
            <p:nvPr/>
          </p:nvPicPr>
          <p:blipFill rotWithShape="1">
            <a:blip r:embed="rId5"/>
            <a:srcRect r="1519" b="2327"/>
            <a:stretch/>
          </p:blipFill>
          <p:spPr>
            <a:xfrm>
              <a:off x="759251" y="1628465"/>
              <a:ext cx="4043873" cy="3046800"/>
            </a:xfrm>
            <a:prstGeom prst="rect">
              <a:avLst/>
            </a:prstGeom>
          </p:spPr>
        </p:pic>
        <p:pic>
          <p:nvPicPr>
            <p:cNvPr id="18" name="Image 17">
              <a:extLst>
                <a:ext uri="{FF2B5EF4-FFF2-40B4-BE49-F238E27FC236}">
                  <a16:creationId xmlns:a16="http://schemas.microsoft.com/office/drawing/2014/main" id="{6838331C-FE4F-4E40-B2B8-EDEE42959A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30178" y="2182922"/>
              <a:ext cx="4052841" cy="768642"/>
            </a:xfrm>
            <a:prstGeom prst="rect">
              <a:avLst/>
            </a:prstGeom>
            <a:ln w="3175">
              <a:solidFill>
                <a:schemeClr val="bg1">
                  <a:lumMod val="65000"/>
                </a:schemeClr>
              </a:solidFill>
            </a:ln>
            <a:effectLst>
              <a:outerShdw blurRad="63500" sx="102000" sy="102000" algn="ctr" rotWithShape="0">
                <a:prstClr val="black">
                  <a:alpha val="40000"/>
                </a:prstClr>
              </a:outerShdw>
            </a:effectLst>
          </p:spPr>
        </p:pic>
        <p:pic>
          <p:nvPicPr>
            <p:cNvPr id="21" name="Image 20">
              <a:extLst>
                <a:ext uri="{FF2B5EF4-FFF2-40B4-BE49-F238E27FC236}">
                  <a16:creationId xmlns:a16="http://schemas.microsoft.com/office/drawing/2014/main" id="{D64043EC-F489-417E-BCE2-F9731B37AE4F}"/>
                </a:ext>
              </a:extLst>
            </p:cNvPr>
            <p:cNvPicPr>
              <a:picLocks noChangeAspect="1"/>
            </p:cNvPicPr>
            <p:nvPr/>
          </p:nvPicPr>
          <p:blipFill rotWithShape="1">
            <a:blip r:embed="rId5"/>
            <a:srcRect t="19455" r="1519" b="21342"/>
            <a:stretch/>
          </p:blipFill>
          <p:spPr>
            <a:xfrm>
              <a:off x="759251" y="2948982"/>
              <a:ext cx="4043873" cy="1846790"/>
            </a:xfrm>
            <a:prstGeom prst="rect">
              <a:avLst/>
            </a:prstGeom>
          </p:spPr>
        </p:pic>
      </p:grpSp>
      <p:pic>
        <p:nvPicPr>
          <p:cNvPr id="20" name="Image 19">
            <a:extLst>
              <a:ext uri="{FF2B5EF4-FFF2-40B4-BE49-F238E27FC236}">
                <a16:creationId xmlns:a16="http://schemas.microsoft.com/office/drawing/2014/main" id="{9C3F839B-C158-445C-B03F-AF6C2219B441}"/>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322823" y="942210"/>
            <a:ext cx="5546784" cy="3938983"/>
          </a:xfrm>
          <a:prstGeom prst="rect">
            <a:avLst/>
          </a:prstGeom>
        </p:spPr>
      </p:pic>
      <p:pic>
        <p:nvPicPr>
          <p:cNvPr id="33" name="Image 32">
            <a:extLst>
              <a:ext uri="{FF2B5EF4-FFF2-40B4-BE49-F238E27FC236}">
                <a16:creationId xmlns:a16="http://schemas.microsoft.com/office/drawing/2014/main" id="{6745BFC4-2FDF-4462-824D-3A6A4656A39B}"/>
              </a:ext>
            </a:extLst>
          </p:cNvPr>
          <p:cNvPicPr>
            <a:picLocks noChangeAspect="1"/>
          </p:cNvPicPr>
          <p:nvPr/>
        </p:nvPicPr>
        <p:blipFill>
          <a:blip r:embed="rId8" cstate="print">
            <a:biLevel thresh="75000"/>
            <a:extLst>
              <a:ext uri="{28A0092B-C50C-407E-A947-70E740481C1C}">
                <a14:useLocalDpi xmlns:a14="http://schemas.microsoft.com/office/drawing/2010/main" val="0"/>
              </a:ext>
            </a:extLst>
          </a:blip>
          <a:stretch>
            <a:fillRect/>
          </a:stretch>
        </p:blipFill>
        <p:spPr>
          <a:xfrm>
            <a:off x="2620288" y="2552630"/>
            <a:ext cx="410878" cy="568731"/>
          </a:xfrm>
          <a:prstGeom prst="rect">
            <a:avLst/>
          </a:prstGeom>
        </p:spPr>
      </p:pic>
      <p:pic>
        <p:nvPicPr>
          <p:cNvPr id="15" name="Graphique 14" descr="Retour contour">
            <a:extLst>
              <a:ext uri="{FF2B5EF4-FFF2-40B4-BE49-F238E27FC236}">
                <a16:creationId xmlns:a16="http://schemas.microsoft.com/office/drawing/2014/main" id="{91951A94-1485-4293-B3A1-1298A5C11D3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10800000">
            <a:off x="3761561" y="2602018"/>
            <a:ext cx="1734559" cy="914400"/>
          </a:xfrm>
          <a:prstGeom prst="rect">
            <a:avLst/>
          </a:prstGeom>
        </p:spPr>
      </p:pic>
      <p:pic>
        <p:nvPicPr>
          <p:cNvPr id="36" name="Image 35">
            <a:extLst>
              <a:ext uri="{FF2B5EF4-FFF2-40B4-BE49-F238E27FC236}">
                <a16:creationId xmlns:a16="http://schemas.microsoft.com/office/drawing/2014/main" id="{6C4EDBB8-0999-4B67-A07F-4A22558E9540}"/>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5742741" y="2297586"/>
            <a:ext cx="2968069" cy="2101539"/>
          </a:xfrm>
          <a:prstGeom prst="rect">
            <a:avLst/>
          </a:prstGeom>
        </p:spPr>
      </p:pic>
      <p:sp>
        <p:nvSpPr>
          <p:cNvPr id="37" name="Ellipse 36">
            <a:extLst>
              <a:ext uri="{FF2B5EF4-FFF2-40B4-BE49-F238E27FC236}">
                <a16:creationId xmlns:a16="http://schemas.microsoft.com/office/drawing/2014/main" id="{6C1AB53D-B110-4F33-BBC3-B7B84F17A6AC}"/>
              </a:ext>
            </a:extLst>
          </p:cNvPr>
          <p:cNvSpPr/>
          <p:nvPr/>
        </p:nvSpPr>
        <p:spPr>
          <a:xfrm>
            <a:off x="7440327" y="3468434"/>
            <a:ext cx="265513" cy="203053"/>
          </a:xfrm>
          <a:prstGeom prst="ellipse">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38" name="Image 37">
            <a:extLst>
              <a:ext uri="{FF2B5EF4-FFF2-40B4-BE49-F238E27FC236}">
                <a16:creationId xmlns:a16="http://schemas.microsoft.com/office/drawing/2014/main" id="{C65591E5-AA92-4B0B-BD71-6E94E1BBD9DF}"/>
              </a:ext>
            </a:extLst>
          </p:cNvPr>
          <p:cNvPicPr>
            <a:picLocks noChangeAspect="1"/>
          </p:cNvPicPr>
          <p:nvPr/>
        </p:nvPicPr>
        <p:blipFill rotWithShape="1">
          <a:blip r:embed="rId12"/>
          <a:srcRect l="54472" t="67440" r="35152" b="18723"/>
          <a:stretch/>
        </p:blipFill>
        <p:spPr>
          <a:xfrm>
            <a:off x="7440327" y="2940134"/>
            <a:ext cx="861903" cy="646527"/>
          </a:xfrm>
          <a:prstGeom prst="ellipse">
            <a:avLst/>
          </a:prstGeom>
          <a:ln>
            <a:solidFill>
              <a:srgbClr val="FF0000"/>
            </a:solidFill>
          </a:ln>
          <a:effectLst>
            <a:outerShdw blurRad="50800" dist="38100" dir="2700000" algn="tl" rotWithShape="0">
              <a:prstClr val="black">
                <a:alpha val="40000"/>
              </a:prstClr>
            </a:outerShdw>
          </a:effectLst>
        </p:spPr>
      </p:pic>
      <p:pic>
        <p:nvPicPr>
          <p:cNvPr id="39" name="Picture 2" descr="Macbook Vector Pro - Image gratuite sur Pixabay">
            <a:extLst>
              <a:ext uri="{FF2B5EF4-FFF2-40B4-BE49-F238E27FC236}">
                <a16:creationId xmlns:a16="http://schemas.microsoft.com/office/drawing/2014/main" id="{67360586-EBD0-422D-8F22-CF29FC3080E0}"/>
              </a:ext>
            </a:extLst>
          </p:cNvPr>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4714773" y="2052826"/>
            <a:ext cx="4911693" cy="2516796"/>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e 21">
            <a:extLst>
              <a:ext uri="{FF2B5EF4-FFF2-40B4-BE49-F238E27FC236}">
                <a16:creationId xmlns:a16="http://schemas.microsoft.com/office/drawing/2014/main" id="{AE3A0803-60F9-448B-BA1E-AFDA165F4B17}"/>
              </a:ext>
            </a:extLst>
          </p:cNvPr>
          <p:cNvGrpSpPr/>
          <p:nvPr/>
        </p:nvGrpSpPr>
        <p:grpSpPr>
          <a:xfrm>
            <a:off x="4082943" y="1639359"/>
            <a:ext cx="1073115" cy="523220"/>
            <a:chOff x="1093062" y="4032434"/>
            <a:chExt cx="1073115" cy="523220"/>
          </a:xfrm>
        </p:grpSpPr>
        <p:sp>
          <p:nvSpPr>
            <p:cNvPr id="23" name="ZoneTexte 22">
              <a:extLst>
                <a:ext uri="{FF2B5EF4-FFF2-40B4-BE49-F238E27FC236}">
                  <a16:creationId xmlns:a16="http://schemas.microsoft.com/office/drawing/2014/main" id="{9F689E50-E8D2-4A77-9964-895339885145}"/>
                </a:ext>
              </a:extLst>
            </p:cNvPr>
            <p:cNvSpPr txBox="1"/>
            <p:nvPr/>
          </p:nvSpPr>
          <p:spPr>
            <a:xfrm rot="21045685">
              <a:off x="1243065" y="4032434"/>
              <a:ext cx="838222" cy="523220"/>
            </a:xfrm>
            <a:custGeom>
              <a:avLst/>
              <a:gdLst>
                <a:gd name="connsiteX0" fmla="*/ 0 w 838222"/>
                <a:gd name="connsiteY0" fmla="*/ 0 h 523220"/>
                <a:gd name="connsiteX1" fmla="*/ 402347 w 838222"/>
                <a:gd name="connsiteY1" fmla="*/ 0 h 523220"/>
                <a:gd name="connsiteX2" fmla="*/ 838222 w 838222"/>
                <a:gd name="connsiteY2" fmla="*/ 0 h 523220"/>
                <a:gd name="connsiteX3" fmla="*/ 838222 w 838222"/>
                <a:gd name="connsiteY3" fmla="*/ 523220 h 523220"/>
                <a:gd name="connsiteX4" fmla="*/ 419111 w 838222"/>
                <a:gd name="connsiteY4" fmla="*/ 523220 h 523220"/>
                <a:gd name="connsiteX5" fmla="*/ 0 w 838222"/>
                <a:gd name="connsiteY5" fmla="*/ 523220 h 523220"/>
                <a:gd name="connsiteX6" fmla="*/ 0 w 838222"/>
                <a:gd name="connsiteY6"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8222" h="523220" fill="none" extrusionOk="0">
                  <a:moveTo>
                    <a:pt x="0" y="0"/>
                  </a:moveTo>
                  <a:cubicBezTo>
                    <a:pt x="159175" y="-17173"/>
                    <a:pt x="267137" y="1039"/>
                    <a:pt x="402347" y="0"/>
                  </a:cubicBezTo>
                  <a:cubicBezTo>
                    <a:pt x="537557" y="-1039"/>
                    <a:pt x="670565" y="4750"/>
                    <a:pt x="838222" y="0"/>
                  </a:cubicBezTo>
                  <a:cubicBezTo>
                    <a:pt x="812601" y="142186"/>
                    <a:pt x="860805" y="393704"/>
                    <a:pt x="838222" y="523220"/>
                  </a:cubicBezTo>
                  <a:cubicBezTo>
                    <a:pt x="712110" y="529582"/>
                    <a:pt x="559491" y="525461"/>
                    <a:pt x="419111" y="523220"/>
                  </a:cubicBezTo>
                  <a:cubicBezTo>
                    <a:pt x="278731" y="520979"/>
                    <a:pt x="109852" y="542376"/>
                    <a:pt x="0" y="523220"/>
                  </a:cubicBezTo>
                  <a:cubicBezTo>
                    <a:pt x="-19666" y="357163"/>
                    <a:pt x="22279" y="189563"/>
                    <a:pt x="0" y="0"/>
                  </a:cubicBezTo>
                  <a:close/>
                </a:path>
                <a:path w="838222" h="523220" stroke="0" extrusionOk="0">
                  <a:moveTo>
                    <a:pt x="0" y="0"/>
                  </a:moveTo>
                  <a:cubicBezTo>
                    <a:pt x="165243" y="8660"/>
                    <a:pt x="227087" y="1156"/>
                    <a:pt x="393964" y="0"/>
                  </a:cubicBezTo>
                  <a:cubicBezTo>
                    <a:pt x="560841" y="-1156"/>
                    <a:pt x="745386" y="13003"/>
                    <a:pt x="838222" y="0"/>
                  </a:cubicBezTo>
                  <a:cubicBezTo>
                    <a:pt x="850663" y="215489"/>
                    <a:pt x="844669" y="370638"/>
                    <a:pt x="838222" y="523220"/>
                  </a:cubicBezTo>
                  <a:cubicBezTo>
                    <a:pt x="691279" y="509193"/>
                    <a:pt x="523577" y="515814"/>
                    <a:pt x="435875" y="523220"/>
                  </a:cubicBezTo>
                  <a:cubicBezTo>
                    <a:pt x="348173" y="530626"/>
                    <a:pt x="161888" y="536370"/>
                    <a:pt x="0" y="523220"/>
                  </a:cubicBezTo>
                  <a:cubicBezTo>
                    <a:pt x="-3066" y="288186"/>
                    <a:pt x="3763" y="248223"/>
                    <a:pt x="0" y="0"/>
                  </a:cubicBezTo>
                  <a:close/>
                </a:path>
              </a:pathLst>
            </a:custGeom>
            <a:solidFill>
              <a:schemeClr val="bg1"/>
            </a:solidFill>
            <a:ln>
              <a:solidFill>
                <a:srgbClr val="7030A0"/>
              </a:solidFill>
              <a:extLst>
                <a:ext uri="{C807C97D-BFC1-408E-A445-0C87EB9F89A2}">
                  <ask:lineSketchStyleProps xmlns:ask="http://schemas.microsoft.com/office/drawing/2018/sketchyshapes" sd="1048302887">
                    <a:prstGeom prst="rect">
                      <a:avLst/>
                    </a:prstGeom>
                    <ask:type>
                      <ask:lineSketchFreehand/>
                    </ask:type>
                  </ask:lineSketchStyleProps>
                </a:ext>
              </a:extLst>
            </a:ln>
          </p:spPr>
          <p:txBody>
            <a:bodyPr wrap="square" rtlCol="0">
              <a:spAutoFit/>
            </a:bodyPr>
            <a:lstStyle/>
            <a:p>
              <a:pPr marL="536575" marR="0" lvl="0" indent="0" algn="l" defTabSz="914400" rtl="0" eaLnBrk="1" fontAlgn="auto" latinLnBrk="0" hangingPunct="1">
                <a:lnSpc>
                  <a:spcPct val="100000"/>
                </a:lnSpc>
                <a:spcBef>
                  <a:spcPts val="0"/>
                </a:spcBef>
                <a:spcAft>
                  <a:spcPts val="0"/>
                </a:spcAft>
                <a:buClrTx/>
                <a:buSzTx/>
                <a:buFontTx/>
                <a:buNone/>
                <a:tabLst/>
                <a:defRPr/>
              </a:pPr>
              <a:endParaRPr lang="fr-FR">
                <a:solidFill>
                  <a:srgbClr val="7030A0"/>
                </a:solidFill>
                <a:highlight>
                  <a:srgbClr val="FFFF00"/>
                </a:highlight>
                <a:latin typeface="Montserrat" panose="00000500000000000000" pitchFamily="2" charset="0"/>
              </a:endParaRPr>
            </a:p>
            <a:p>
              <a:pPr marL="536575"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7030A0"/>
                </a:solidFill>
                <a:effectLst/>
                <a:highlight>
                  <a:srgbClr val="FFFF00"/>
                </a:highlight>
                <a:uLnTx/>
                <a:uFillTx/>
                <a:latin typeface="Montserrat" panose="00000500000000000000" pitchFamily="2" charset="0"/>
                <a:cs typeface="Arial"/>
                <a:sym typeface="Arial"/>
              </a:endParaRPr>
            </a:p>
          </p:txBody>
        </p:sp>
        <p:sp>
          <p:nvSpPr>
            <p:cNvPr id="24" name="ZoneTexte 23">
              <a:extLst>
                <a:ext uri="{FF2B5EF4-FFF2-40B4-BE49-F238E27FC236}">
                  <a16:creationId xmlns:a16="http://schemas.microsoft.com/office/drawing/2014/main" id="{4ECFD22E-BEE6-4CC1-8B95-36D81F0F014F}"/>
                </a:ext>
              </a:extLst>
            </p:cNvPr>
            <p:cNvSpPr txBox="1"/>
            <p:nvPr/>
          </p:nvSpPr>
          <p:spPr>
            <a:xfrm rot="21009807">
              <a:off x="1093062" y="4068576"/>
              <a:ext cx="107311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i="0" u="none" strike="noStrike" kern="0" cap="none" spc="0" normalizeH="0" baseline="0" noProof="0">
                  <a:ln>
                    <a:noFill/>
                  </a:ln>
                  <a:solidFill>
                    <a:schemeClr val="tx1"/>
                  </a:solidFill>
                  <a:effectLst/>
                  <a:uLnTx/>
                  <a:uFillTx/>
                  <a:latin typeface="Montserrat" panose="00000500000000000000" pitchFamily="2" charset="0"/>
                  <a:cs typeface="Arial"/>
                  <a:sym typeface="Arial"/>
                </a:rPr>
                <a:t>30 Mars 2022</a:t>
              </a:r>
              <a:endParaRPr kumimoji="0" lang="fr-FR" sz="1200" i="0" u="none" strike="noStrike" kern="0" cap="none" spc="0" normalizeH="0" baseline="0" noProof="0">
                <a:ln>
                  <a:noFill/>
                </a:ln>
                <a:solidFill>
                  <a:schemeClr val="tx1"/>
                </a:solidFill>
                <a:effectLst/>
                <a:uLnTx/>
                <a:uFillTx/>
                <a:cs typeface="Arial"/>
                <a:sym typeface="Arial"/>
              </a:endParaRPr>
            </a:p>
          </p:txBody>
        </p:sp>
      </p:grpSp>
      <p:sp>
        <p:nvSpPr>
          <p:cNvPr id="25" name="Rectangle : coins arrondis 24">
            <a:extLst>
              <a:ext uri="{FF2B5EF4-FFF2-40B4-BE49-F238E27FC236}">
                <a16:creationId xmlns:a16="http://schemas.microsoft.com/office/drawing/2014/main" id="{BCB02804-3A65-4D91-BBF9-8D9067011EEA}"/>
              </a:ext>
            </a:extLst>
          </p:cNvPr>
          <p:cNvSpPr/>
          <p:nvPr/>
        </p:nvSpPr>
        <p:spPr>
          <a:xfrm rot="1264644">
            <a:off x="7991412" y="639709"/>
            <a:ext cx="856815" cy="357686"/>
          </a:xfrm>
          <a:custGeom>
            <a:avLst/>
            <a:gdLst>
              <a:gd name="connsiteX0" fmla="*/ 0 w 856815"/>
              <a:gd name="connsiteY0" fmla="*/ 59616 h 357686"/>
              <a:gd name="connsiteX1" fmla="*/ 59616 w 856815"/>
              <a:gd name="connsiteY1" fmla="*/ 0 h 357686"/>
              <a:gd name="connsiteX2" fmla="*/ 421032 w 856815"/>
              <a:gd name="connsiteY2" fmla="*/ 0 h 357686"/>
              <a:gd name="connsiteX3" fmla="*/ 797199 w 856815"/>
              <a:gd name="connsiteY3" fmla="*/ 0 h 357686"/>
              <a:gd name="connsiteX4" fmla="*/ 856815 w 856815"/>
              <a:gd name="connsiteY4" fmla="*/ 59616 h 357686"/>
              <a:gd name="connsiteX5" fmla="*/ 856815 w 856815"/>
              <a:gd name="connsiteY5" fmla="*/ 298070 h 357686"/>
              <a:gd name="connsiteX6" fmla="*/ 797199 w 856815"/>
              <a:gd name="connsiteY6" fmla="*/ 357686 h 357686"/>
              <a:gd name="connsiteX7" fmla="*/ 421032 w 856815"/>
              <a:gd name="connsiteY7" fmla="*/ 357686 h 357686"/>
              <a:gd name="connsiteX8" fmla="*/ 59616 w 856815"/>
              <a:gd name="connsiteY8" fmla="*/ 357686 h 357686"/>
              <a:gd name="connsiteX9" fmla="*/ 0 w 856815"/>
              <a:gd name="connsiteY9" fmla="*/ 298070 h 357686"/>
              <a:gd name="connsiteX10" fmla="*/ 0 w 856815"/>
              <a:gd name="connsiteY10" fmla="*/ 59616 h 357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6815" h="357686" fill="none" extrusionOk="0">
                <a:moveTo>
                  <a:pt x="0" y="59616"/>
                </a:moveTo>
                <a:cubicBezTo>
                  <a:pt x="1911" y="24998"/>
                  <a:pt x="23235" y="-1824"/>
                  <a:pt x="59616" y="0"/>
                </a:cubicBezTo>
                <a:cubicBezTo>
                  <a:pt x="228141" y="-30037"/>
                  <a:pt x="292365" y="26061"/>
                  <a:pt x="421032" y="0"/>
                </a:cubicBezTo>
                <a:cubicBezTo>
                  <a:pt x="549699" y="-26061"/>
                  <a:pt x="719043" y="44118"/>
                  <a:pt x="797199" y="0"/>
                </a:cubicBezTo>
                <a:cubicBezTo>
                  <a:pt x="829570" y="-1312"/>
                  <a:pt x="855639" y="17293"/>
                  <a:pt x="856815" y="59616"/>
                </a:cubicBezTo>
                <a:cubicBezTo>
                  <a:pt x="876643" y="164707"/>
                  <a:pt x="843566" y="246750"/>
                  <a:pt x="856815" y="298070"/>
                </a:cubicBezTo>
                <a:cubicBezTo>
                  <a:pt x="862908" y="325116"/>
                  <a:pt x="838015" y="357410"/>
                  <a:pt x="797199" y="357686"/>
                </a:cubicBezTo>
                <a:cubicBezTo>
                  <a:pt x="622384" y="380489"/>
                  <a:pt x="526672" y="334131"/>
                  <a:pt x="421032" y="357686"/>
                </a:cubicBezTo>
                <a:cubicBezTo>
                  <a:pt x="315392" y="381241"/>
                  <a:pt x="223023" y="321119"/>
                  <a:pt x="59616" y="357686"/>
                </a:cubicBezTo>
                <a:cubicBezTo>
                  <a:pt x="31945" y="363095"/>
                  <a:pt x="4329" y="329198"/>
                  <a:pt x="0" y="298070"/>
                </a:cubicBezTo>
                <a:cubicBezTo>
                  <a:pt x="-5548" y="222540"/>
                  <a:pt x="10038" y="153990"/>
                  <a:pt x="0" y="59616"/>
                </a:cubicBezTo>
                <a:close/>
              </a:path>
              <a:path w="856815" h="357686" stroke="0" extrusionOk="0">
                <a:moveTo>
                  <a:pt x="0" y="59616"/>
                </a:moveTo>
                <a:cubicBezTo>
                  <a:pt x="-936" y="24975"/>
                  <a:pt x="20465" y="3906"/>
                  <a:pt x="59616" y="0"/>
                </a:cubicBezTo>
                <a:cubicBezTo>
                  <a:pt x="250989" y="-23481"/>
                  <a:pt x="355186" y="3882"/>
                  <a:pt x="443159" y="0"/>
                </a:cubicBezTo>
                <a:cubicBezTo>
                  <a:pt x="531132" y="-3882"/>
                  <a:pt x="699015" y="6835"/>
                  <a:pt x="797199" y="0"/>
                </a:cubicBezTo>
                <a:cubicBezTo>
                  <a:pt x="828298" y="-6279"/>
                  <a:pt x="859504" y="26825"/>
                  <a:pt x="856815" y="59616"/>
                </a:cubicBezTo>
                <a:cubicBezTo>
                  <a:pt x="857927" y="127927"/>
                  <a:pt x="855684" y="227760"/>
                  <a:pt x="856815" y="298070"/>
                </a:cubicBezTo>
                <a:cubicBezTo>
                  <a:pt x="855507" y="338690"/>
                  <a:pt x="824302" y="356118"/>
                  <a:pt x="797199" y="357686"/>
                </a:cubicBezTo>
                <a:cubicBezTo>
                  <a:pt x="645030" y="383367"/>
                  <a:pt x="596298" y="346627"/>
                  <a:pt x="435783" y="357686"/>
                </a:cubicBezTo>
                <a:cubicBezTo>
                  <a:pt x="275268" y="368745"/>
                  <a:pt x="147136" y="337947"/>
                  <a:pt x="59616" y="357686"/>
                </a:cubicBezTo>
                <a:cubicBezTo>
                  <a:pt x="23421" y="354479"/>
                  <a:pt x="2976" y="329943"/>
                  <a:pt x="0" y="298070"/>
                </a:cubicBezTo>
                <a:cubicBezTo>
                  <a:pt x="-7682" y="224331"/>
                  <a:pt x="13895" y="121344"/>
                  <a:pt x="0" y="59616"/>
                </a:cubicBezTo>
                <a:close/>
              </a:path>
            </a:pathLst>
          </a:custGeom>
          <a:solidFill>
            <a:schemeClr val="bg1"/>
          </a:solidFill>
          <a:ln w="6350">
            <a:solidFill>
              <a:srgbClr val="FF0000"/>
            </a:solidFill>
            <a:extLst>
              <a:ext uri="{C807C97D-BFC1-408E-A445-0C87EB9F89A2}">
                <ask:lineSketchStyleProps xmlns:ask="http://schemas.microsoft.com/office/drawing/2018/sketchyshapes" sd="4033617798">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76086"/>
            <a:r>
              <a:rPr lang="fr-FR" sz="1000">
                <a:solidFill>
                  <a:srgbClr val="FF0000"/>
                </a:solidFill>
                <a:latin typeface="Stencil" panose="040409050D0802020404" pitchFamily="82" charset="0"/>
              </a:rPr>
              <a:t>RAPPEL</a:t>
            </a:r>
            <a:endParaRPr lang="fr-FR" sz="1600">
              <a:solidFill>
                <a:srgbClr val="FF0000"/>
              </a:solidFill>
              <a:latin typeface="Stencil" panose="040409050D0802020404" pitchFamily="82" charset="0"/>
            </a:endParaRPr>
          </a:p>
        </p:txBody>
      </p:sp>
    </p:spTree>
    <p:extLst>
      <p:ext uri="{BB962C8B-B14F-4D97-AF65-F5344CB8AC3E}">
        <p14:creationId xmlns:p14="http://schemas.microsoft.com/office/powerpoint/2010/main" val="29726266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66ECC2-B26A-4A3F-9686-9F4DA6DFAAA8}"/>
              </a:ext>
            </a:extLst>
          </p:cNvPr>
          <p:cNvSpPr>
            <a:spLocks noGrp="1"/>
          </p:cNvSpPr>
          <p:nvPr>
            <p:ph type="title"/>
          </p:nvPr>
        </p:nvSpPr>
        <p:spPr/>
        <p:txBody>
          <a:bodyPr/>
          <a:lstStyle/>
          <a:p>
            <a:r>
              <a:rPr lang="fr-FR" sz="2000" dirty="0"/>
              <a:t>Bannières disponibles sur DEI Pro</a:t>
            </a:r>
          </a:p>
        </p:txBody>
      </p:sp>
      <p:sp>
        <p:nvSpPr>
          <p:cNvPr id="5" name="Rectangle 4">
            <a:extLst>
              <a:ext uri="{FF2B5EF4-FFF2-40B4-BE49-F238E27FC236}">
                <a16:creationId xmlns:a16="http://schemas.microsoft.com/office/drawing/2014/main" id="{DD7DA9BA-0B51-4212-89A2-2022596EB148}"/>
              </a:ext>
            </a:extLst>
          </p:cNvPr>
          <p:cNvSpPr/>
          <p:nvPr/>
        </p:nvSpPr>
        <p:spPr>
          <a:xfrm>
            <a:off x="0" y="2351660"/>
            <a:ext cx="9155956" cy="27918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cxnSp>
        <p:nvCxnSpPr>
          <p:cNvPr id="6" name="Connecteur droit 5">
            <a:extLst>
              <a:ext uri="{FF2B5EF4-FFF2-40B4-BE49-F238E27FC236}">
                <a16:creationId xmlns:a16="http://schemas.microsoft.com/office/drawing/2014/main" id="{59A084C6-A91B-496F-B36E-085BA7874DE6}"/>
              </a:ext>
            </a:extLst>
          </p:cNvPr>
          <p:cNvCxnSpPr>
            <a:cxnSpLocks/>
          </p:cNvCxnSpPr>
          <p:nvPr/>
        </p:nvCxnSpPr>
        <p:spPr>
          <a:xfrm>
            <a:off x="-457108" y="2354042"/>
            <a:ext cx="1005635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61" name="Image 60">
            <a:extLst>
              <a:ext uri="{FF2B5EF4-FFF2-40B4-BE49-F238E27FC236}">
                <a16:creationId xmlns:a16="http://schemas.microsoft.com/office/drawing/2014/main" id="{4221AF4E-7815-402A-8570-5FBC3594D3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2488" y="3347551"/>
            <a:ext cx="4419065" cy="834210"/>
          </a:xfrm>
          <a:prstGeom prst="rect">
            <a:avLst/>
          </a:prstGeom>
          <a:effectLst>
            <a:outerShdw blurRad="63500" sx="102000" sy="102000" algn="ctr" rotWithShape="0">
              <a:prstClr val="black">
                <a:alpha val="40000"/>
              </a:prstClr>
            </a:outerShdw>
          </a:effectLst>
        </p:spPr>
      </p:pic>
      <p:pic>
        <p:nvPicPr>
          <p:cNvPr id="62" name="Image 61">
            <a:extLst>
              <a:ext uri="{FF2B5EF4-FFF2-40B4-BE49-F238E27FC236}">
                <a16:creationId xmlns:a16="http://schemas.microsoft.com/office/drawing/2014/main" id="{8A77BCF7-588D-4AA8-A9A8-7FC81F2046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2485" y="4222890"/>
            <a:ext cx="4419069" cy="834212"/>
          </a:xfrm>
          <a:prstGeom prst="rect">
            <a:avLst/>
          </a:prstGeom>
          <a:effectLst>
            <a:outerShdw blurRad="63500" sx="102000" sy="102000" algn="ctr" rotWithShape="0">
              <a:prstClr val="black">
                <a:alpha val="40000"/>
              </a:prstClr>
            </a:outerShdw>
          </a:effectLst>
        </p:spPr>
      </p:pic>
      <p:sp>
        <p:nvSpPr>
          <p:cNvPr id="3" name="ZoneTexte 2">
            <a:extLst>
              <a:ext uri="{FF2B5EF4-FFF2-40B4-BE49-F238E27FC236}">
                <a16:creationId xmlns:a16="http://schemas.microsoft.com/office/drawing/2014/main" id="{64F5F3CD-152F-43E3-8E39-A81A935597A8}"/>
              </a:ext>
            </a:extLst>
          </p:cNvPr>
          <p:cNvSpPr txBox="1"/>
          <p:nvPr/>
        </p:nvSpPr>
        <p:spPr>
          <a:xfrm>
            <a:off x="127116" y="1195489"/>
            <a:ext cx="1467068" cy="246221"/>
          </a:xfrm>
          <a:prstGeom prst="rect">
            <a:avLst/>
          </a:prstGeom>
          <a:noFill/>
        </p:spPr>
        <p:txBody>
          <a:bodyPr wrap="non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0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Sur page accueil</a:t>
            </a:r>
          </a:p>
        </p:txBody>
      </p:sp>
      <p:sp>
        <p:nvSpPr>
          <p:cNvPr id="63" name="ZoneTexte 62">
            <a:extLst>
              <a:ext uri="{FF2B5EF4-FFF2-40B4-BE49-F238E27FC236}">
                <a16:creationId xmlns:a16="http://schemas.microsoft.com/office/drawing/2014/main" id="{C1EA66E6-9E28-4E55-89CE-DC51A8A9B396}"/>
              </a:ext>
            </a:extLst>
          </p:cNvPr>
          <p:cNvSpPr txBox="1"/>
          <p:nvPr/>
        </p:nvSpPr>
        <p:spPr>
          <a:xfrm>
            <a:off x="316066" y="3567494"/>
            <a:ext cx="1401346" cy="200055"/>
          </a:xfrm>
          <a:prstGeom prst="rect">
            <a:avLst/>
          </a:prstGeom>
          <a:noFill/>
        </p:spPr>
        <p:txBody>
          <a:bodyPr wrap="non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7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Sur page de virement</a:t>
            </a:r>
          </a:p>
        </p:txBody>
      </p:sp>
      <p:sp>
        <p:nvSpPr>
          <p:cNvPr id="64" name="ZoneTexte 63">
            <a:extLst>
              <a:ext uri="{FF2B5EF4-FFF2-40B4-BE49-F238E27FC236}">
                <a16:creationId xmlns:a16="http://schemas.microsoft.com/office/drawing/2014/main" id="{080CEE6C-FC50-4C76-92FF-7E1EE9B61213}"/>
              </a:ext>
            </a:extLst>
          </p:cNvPr>
          <p:cNvSpPr txBox="1"/>
          <p:nvPr/>
        </p:nvSpPr>
        <p:spPr>
          <a:xfrm>
            <a:off x="316066" y="4511649"/>
            <a:ext cx="1725152" cy="200055"/>
          </a:xfrm>
          <a:prstGeom prst="rect">
            <a:avLst/>
          </a:prstGeom>
          <a:noFill/>
        </p:spPr>
        <p:txBody>
          <a:bodyPr wrap="non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7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Sur page de synthèse des CB</a:t>
            </a:r>
          </a:p>
        </p:txBody>
      </p:sp>
      <p:pic>
        <p:nvPicPr>
          <p:cNvPr id="46" name="Image 45">
            <a:extLst>
              <a:ext uri="{FF2B5EF4-FFF2-40B4-BE49-F238E27FC236}">
                <a16:creationId xmlns:a16="http://schemas.microsoft.com/office/drawing/2014/main" id="{6F5EE111-75D1-4404-8B16-6FDFDF6A739B}"/>
              </a:ext>
            </a:extLst>
          </p:cNvPr>
          <p:cNvPicPr>
            <a:picLocks noChangeAspect="1"/>
          </p:cNvPicPr>
          <p:nvPr/>
        </p:nvPicPr>
        <p:blipFill>
          <a:blip r:embed="rId4"/>
          <a:stretch>
            <a:fillRect/>
          </a:stretch>
        </p:blipFill>
        <p:spPr>
          <a:xfrm>
            <a:off x="2539650" y="2460449"/>
            <a:ext cx="4419064" cy="834211"/>
          </a:xfrm>
          <a:prstGeom prst="rect">
            <a:avLst/>
          </a:prstGeom>
          <a:effectLst>
            <a:outerShdw blurRad="63500" sx="102000" sy="102000" algn="ctr" rotWithShape="0">
              <a:prstClr val="black">
                <a:alpha val="40000"/>
              </a:prstClr>
            </a:outerShdw>
          </a:effectLst>
        </p:spPr>
      </p:pic>
      <p:sp>
        <p:nvSpPr>
          <p:cNvPr id="67" name="ZoneTexte 66">
            <a:extLst>
              <a:ext uri="{FF2B5EF4-FFF2-40B4-BE49-F238E27FC236}">
                <a16:creationId xmlns:a16="http://schemas.microsoft.com/office/drawing/2014/main" id="{612DDA25-4EEF-4BC9-AFC6-EC8717E6DDD6}"/>
              </a:ext>
            </a:extLst>
          </p:cNvPr>
          <p:cNvSpPr txBox="1"/>
          <p:nvPr/>
        </p:nvSpPr>
        <p:spPr>
          <a:xfrm>
            <a:off x="316066" y="2725775"/>
            <a:ext cx="1749197" cy="200055"/>
          </a:xfrm>
          <a:prstGeom prst="rect">
            <a:avLst/>
          </a:prstGeom>
          <a:noFill/>
        </p:spPr>
        <p:txBody>
          <a:bodyPr wrap="non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7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Sur page de détail de compte</a:t>
            </a:r>
          </a:p>
        </p:txBody>
      </p:sp>
      <p:pic>
        <p:nvPicPr>
          <p:cNvPr id="25" name="Image 24">
            <a:extLst>
              <a:ext uri="{FF2B5EF4-FFF2-40B4-BE49-F238E27FC236}">
                <a16:creationId xmlns:a16="http://schemas.microsoft.com/office/drawing/2014/main" id="{64882E4E-088D-496E-B1F5-E0ADA3F28A94}"/>
              </a:ext>
            </a:extLst>
          </p:cNvPr>
          <p:cNvPicPr>
            <a:picLocks noChangeAspect="1"/>
          </p:cNvPicPr>
          <p:nvPr/>
        </p:nvPicPr>
        <p:blipFill>
          <a:blip r:embed="rId5"/>
          <a:stretch>
            <a:fillRect/>
          </a:stretch>
        </p:blipFill>
        <p:spPr>
          <a:xfrm>
            <a:off x="1571821" y="749180"/>
            <a:ext cx="6626079" cy="1257603"/>
          </a:xfrm>
          <a:prstGeom prst="rect">
            <a:avLst/>
          </a:prstGeom>
        </p:spPr>
      </p:pic>
      <p:pic>
        <p:nvPicPr>
          <p:cNvPr id="13" name="Image 12">
            <a:extLst>
              <a:ext uri="{FF2B5EF4-FFF2-40B4-BE49-F238E27FC236}">
                <a16:creationId xmlns:a16="http://schemas.microsoft.com/office/drawing/2014/main" id="{2E7E6BE6-C664-4CD5-8D4E-DEE32847C1E6}"/>
              </a:ext>
            </a:extLst>
          </p:cNvPr>
          <p:cNvPicPr>
            <a:picLocks noChangeAspect="1"/>
          </p:cNvPicPr>
          <p:nvPr/>
        </p:nvPicPr>
        <p:blipFill>
          <a:blip r:embed="rId6" cstate="print">
            <a:biLevel thresh="75000"/>
            <a:extLst>
              <a:ext uri="{28A0092B-C50C-407E-A947-70E740481C1C}">
                <a14:useLocalDpi xmlns:a14="http://schemas.microsoft.com/office/drawing/2010/main" val="0"/>
              </a:ext>
            </a:extLst>
          </a:blip>
          <a:stretch>
            <a:fillRect/>
          </a:stretch>
        </p:blipFill>
        <p:spPr>
          <a:xfrm>
            <a:off x="4259774" y="1704139"/>
            <a:ext cx="311293" cy="430887"/>
          </a:xfrm>
          <a:prstGeom prst="rect">
            <a:avLst/>
          </a:prstGeom>
        </p:spPr>
      </p:pic>
      <p:pic>
        <p:nvPicPr>
          <p:cNvPr id="14" name="Picture 2" descr="Résultat de recherche d'images pour &quot;caisse d'épargne la banque nouvelle définition&quot;">
            <a:extLst>
              <a:ext uri="{FF2B5EF4-FFF2-40B4-BE49-F238E27FC236}">
                <a16:creationId xmlns:a16="http://schemas.microsoft.com/office/drawing/2014/main" id="{28C7C15A-008C-4A30-9339-3CBC90E7DFDD}"/>
              </a:ext>
            </a:extLst>
          </p:cNvPr>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a:stretch/>
        </p:blipFill>
        <p:spPr bwMode="auto">
          <a:xfrm>
            <a:off x="8140231" y="193059"/>
            <a:ext cx="272616" cy="298338"/>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8360BF9F-B4BA-4FEB-8605-4EC408DE3851}"/>
              </a:ext>
            </a:extLst>
          </p:cNvPr>
          <p:cNvPicPr>
            <a:picLocks noChangeAspect="1"/>
          </p:cNvPicPr>
          <p:nvPr/>
        </p:nvPicPr>
        <p:blipFill>
          <a:blip r:embed="rId8"/>
          <a:stretch>
            <a:fillRect/>
          </a:stretch>
        </p:blipFill>
        <p:spPr>
          <a:xfrm>
            <a:off x="8437191" y="32999"/>
            <a:ext cx="706809" cy="618458"/>
          </a:xfrm>
          <a:prstGeom prst="rect">
            <a:avLst/>
          </a:prstGeom>
        </p:spPr>
      </p:pic>
      <p:sp>
        <p:nvSpPr>
          <p:cNvPr id="16" name="Rectangle : coins arrondis 15">
            <a:extLst>
              <a:ext uri="{FF2B5EF4-FFF2-40B4-BE49-F238E27FC236}">
                <a16:creationId xmlns:a16="http://schemas.microsoft.com/office/drawing/2014/main" id="{E2E87B35-F5EA-4301-95E8-7C13A30D53E3}"/>
              </a:ext>
            </a:extLst>
          </p:cNvPr>
          <p:cNvSpPr/>
          <p:nvPr/>
        </p:nvSpPr>
        <p:spPr>
          <a:xfrm rot="1264644">
            <a:off x="7991412" y="639709"/>
            <a:ext cx="856815" cy="357686"/>
          </a:xfrm>
          <a:custGeom>
            <a:avLst/>
            <a:gdLst>
              <a:gd name="connsiteX0" fmla="*/ 0 w 856815"/>
              <a:gd name="connsiteY0" fmla="*/ 59616 h 357686"/>
              <a:gd name="connsiteX1" fmla="*/ 59616 w 856815"/>
              <a:gd name="connsiteY1" fmla="*/ 0 h 357686"/>
              <a:gd name="connsiteX2" fmla="*/ 421032 w 856815"/>
              <a:gd name="connsiteY2" fmla="*/ 0 h 357686"/>
              <a:gd name="connsiteX3" fmla="*/ 797199 w 856815"/>
              <a:gd name="connsiteY3" fmla="*/ 0 h 357686"/>
              <a:gd name="connsiteX4" fmla="*/ 856815 w 856815"/>
              <a:gd name="connsiteY4" fmla="*/ 59616 h 357686"/>
              <a:gd name="connsiteX5" fmla="*/ 856815 w 856815"/>
              <a:gd name="connsiteY5" fmla="*/ 298070 h 357686"/>
              <a:gd name="connsiteX6" fmla="*/ 797199 w 856815"/>
              <a:gd name="connsiteY6" fmla="*/ 357686 h 357686"/>
              <a:gd name="connsiteX7" fmla="*/ 421032 w 856815"/>
              <a:gd name="connsiteY7" fmla="*/ 357686 h 357686"/>
              <a:gd name="connsiteX8" fmla="*/ 59616 w 856815"/>
              <a:gd name="connsiteY8" fmla="*/ 357686 h 357686"/>
              <a:gd name="connsiteX9" fmla="*/ 0 w 856815"/>
              <a:gd name="connsiteY9" fmla="*/ 298070 h 357686"/>
              <a:gd name="connsiteX10" fmla="*/ 0 w 856815"/>
              <a:gd name="connsiteY10" fmla="*/ 59616 h 357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6815" h="357686" fill="none" extrusionOk="0">
                <a:moveTo>
                  <a:pt x="0" y="59616"/>
                </a:moveTo>
                <a:cubicBezTo>
                  <a:pt x="1911" y="24998"/>
                  <a:pt x="23235" y="-1824"/>
                  <a:pt x="59616" y="0"/>
                </a:cubicBezTo>
                <a:cubicBezTo>
                  <a:pt x="228141" y="-30037"/>
                  <a:pt x="292365" y="26061"/>
                  <a:pt x="421032" y="0"/>
                </a:cubicBezTo>
                <a:cubicBezTo>
                  <a:pt x="549699" y="-26061"/>
                  <a:pt x="719043" y="44118"/>
                  <a:pt x="797199" y="0"/>
                </a:cubicBezTo>
                <a:cubicBezTo>
                  <a:pt x="829570" y="-1312"/>
                  <a:pt x="855639" y="17293"/>
                  <a:pt x="856815" y="59616"/>
                </a:cubicBezTo>
                <a:cubicBezTo>
                  <a:pt x="876643" y="164707"/>
                  <a:pt x="843566" y="246750"/>
                  <a:pt x="856815" y="298070"/>
                </a:cubicBezTo>
                <a:cubicBezTo>
                  <a:pt x="862908" y="325116"/>
                  <a:pt x="838015" y="357410"/>
                  <a:pt x="797199" y="357686"/>
                </a:cubicBezTo>
                <a:cubicBezTo>
                  <a:pt x="622384" y="380489"/>
                  <a:pt x="526672" y="334131"/>
                  <a:pt x="421032" y="357686"/>
                </a:cubicBezTo>
                <a:cubicBezTo>
                  <a:pt x="315392" y="381241"/>
                  <a:pt x="223023" y="321119"/>
                  <a:pt x="59616" y="357686"/>
                </a:cubicBezTo>
                <a:cubicBezTo>
                  <a:pt x="31945" y="363095"/>
                  <a:pt x="4329" y="329198"/>
                  <a:pt x="0" y="298070"/>
                </a:cubicBezTo>
                <a:cubicBezTo>
                  <a:pt x="-5548" y="222540"/>
                  <a:pt x="10038" y="153990"/>
                  <a:pt x="0" y="59616"/>
                </a:cubicBezTo>
                <a:close/>
              </a:path>
              <a:path w="856815" h="357686" stroke="0" extrusionOk="0">
                <a:moveTo>
                  <a:pt x="0" y="59616"/>
                </a:moveTo>
                <a:cubicBezTo>
                  <a:pt x="-936" y="24975"/>
                  <a:pt x="20465" y="3906"/>
                  <a:pt x="59616" y="0"/>
                </a:cubicBezTo>
                <a:cubicBezTo>
                  <a:pt x="250989" y="-23481"/>
                  <a:pt x="355186" y="3882"/>
                  <a:pt x="443159" y="0"/>
                </a:cubicBezTo>
                <a:cubicBezTo>
                  <a:pt x="531132" y="-3882"/>
                  <a:pt x="699015" y="6835"/>
                  <a:pt x="797199" y="0"/>
                </a:cubicBezTo>
                <a:cubicBezTo>
                  <a:pt x="828298" y="-6279"/>
                  <a:pt x="859504" y="26825"/>
                  <a:pt x="856815" y="59616"/>
                </a:cubicBezTo>
                <a:cubicBezTo>
                  <a:pt x="857927" y="127927"/>
                  <a:pt x="855684" y="227760"/>
                  <a:pt x="856815" y="298070"/>
                </a:cubicBezTo>
                <a:cubicBezTo>
                  <a:pt x="855507" y="338690"/>
                  <a:pt x="824302" y="356118"/>
                  <a:pt x="797199" y="357686"/>
                </a:cubicBezTo>
                <a:cubicBezTo>
                  <a:pt x="645030" y="383367"/>
                  <a:pt x="596298" y="346627"/>
                  <a:pt x="435783" y="357686"/>
                </a:cubicBezTo>
                <a:cubicBezTo>
                  <a:pt x="275268" y="368745"/>
                  <a:pt x="147136" y="337947"/>
                  <a:pt x="59616" y="357686"/>
                </a:cubicBezTo>
                <a:cubicBezTo>
                  <a:pt x="23421" y="354479"/>
                  <a:pt x="2976" y="329943"/>
                  <a:pt x="0" y="298070"/>
                </a:cubicBezTo>
                <a:cubicBezTo>
                  <a:pt x="-7682" y="224331"/>
                  <a:pt x="13895" y="121344"/>
                  <a:pt x="0" y="59616"/>
                </a:cubicBezTo>
                <a:close/>
              </a:path>
            </a:pathLst>
          </a:custGeom>
          <a:solidFill>
            <a:schemeClr val="bg1"/>
          </a:solidFill>
          <a:ln w="6350">
            <a:solidFill>
              <a:srgbClr val="FF0000"/>
            </a:solidFill>
            <a:extLst>
              <a:ext uri="{C807C97D-BFC1-408E-A445-0C87EB9F89A2}">
                <ask:lineSketchStyleProps xmlns:ask="http://schemas.microsoft.com/office/drawing/2018/sketchyshapes" sd="4033617798">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76086"/>
            <a:r>
              <a:rPr lang="fr-FR" sz="1000">
                <a:solidFill>
                  <a:srgbClr val="FF0000"/>
                </a:solidFill>
                <a:latin typeface="Stencil" panose="040409050D0802020404" pitchFamily="82" charset="0"/>
              </a:rPr>
              <a:t>RAPPEL</a:t>
            </a:r>
            <a:endParaRPr lang="fr-FR" sz="1600">
              <a:solidFill>
                <a:srgbClr val="FF0000"/>
              </a:solidFill>
              <a:latin typeface="Stencil" panose="040409050D0802020404" pitchFamily="82" charset="0"/>
            </a:endParaRPr>
          </a:p>
        </p:txBody>
      </p:sp>
    </p:spTree>
    <p:extLst>
      <p:ext uri="{BB962C8B-B14F-4D97-AF65-F5344CB8AC3E}">
        <p14:creationId xmlns:p14="http://schemas.microsoft.com/office/powerpoint/2010/main" val="20013588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37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 OFFICIEL CEGEE 2021 2022.pptx  -  Lecture seule" id="{53D4FB61-12F4-444D-8F61-65FC809D45A3}" vid="{6B579B34-AB82-4C60-A2B3-3EDC0050A8D2}"/>
    </a:ext>
  </a:extLst>
</a:theme>
</file>

<file path=ppt/theme/theme2.xml><?xml version="1.0" encoding="utf-8"?>
<a:theme xmlns:a="http://schemas.openxmlformats.org/drawingml/2006/main" name="1_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 OFFICIEL CEGEE 2021 2022.pptx  -  Lecture seule" id="{53D4FB61-12F4-444D-8F61-65FC809D45A3}" vid="{6B579B34-AB82-4C60-A2B3-3EDC0050A8D2}"/>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df2096ab-7d57-4ad3-817e-19c322fe2331">
      <UserInfo>
        <DisplayName>BENAMARA Valerie [CERA]</DisplayName>
        <AccountId>144</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1" ma:contentTypeDescription="Create a new document." ma:contentTypeScope="" ma:versionID="1fdd38cdd583d584efeaf7caf4c9dd5d">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5b3e72cbce3e94d8abe10038ead05920"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4FC8CD-5BE2-42AF-96C4-576BDAD40DC8}">
  <ds:schemaRefs>
    <ds:schemaRef ds:uri="http://schemas.microsoft.com/sharepoint/v3/contenttype/forms"/>
  </ds:schemaRefs>
</ds:datastoreItem>
</file>

<file path=customXml/itemProps2.xml><?xml version="1.0" encoding="utf-8"?>
<ds:datastoreItem xmlns:ds="http://schemas.openxmlformats.org/officeDocument/2006/customXml" ds:itemID="{4604AC50-A577-46D0-8B9F-6D3C9D53AFF5}">
  <ds:schemaRefs>
    <ds:schemaRef ds:uri="http://purl.org/dc/terms/"/>
    <ds:schemaRef ds:uri="df2096ab-7d57-4ad3-817e-19c322fe2331"/>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a6eaa20e-8785-4f6a-ad54-680d61602c43"/>
    <ds:schemaRef ds:uri="http://www.w3.org/XML/1998/namespace"/>
    <ds:schemaRef ds:uri="http://purl.org/dc/dcmitype/"/>
  </ds:schemaRefs>
</ds:datastoreItem>
</file>

<file path=customXml/itemProps3.xml><?xml version="1.0" encoding="utf-8"?>
<ds:datastoreItem xmlns:ds="http://schemas.openxmlformats.org/officeDocument/2006/customXml" ds:itemID="{B370FA4A-50CA-44BE-8068-5FB23D9659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2705</TotalTime>
  <Words>2834</Words>
  <Application>Microsoft Office PowerPoint</Application>
  <PresentationFormat>Affichage à l'écran (16:9)</PresentationFormat>
  <Paragraphs>608</Paragraphs>
  <Slides>54</Slides>
  <Notes>21</Notes>
  <HiddenSlides>0</HiddenSlides>
  <MMClips>0</MMClips>
  <ScaleCrop>false</ScaleCrop>
  <HeadingPairs>
    <vt:vector size="6" baseType="variant">
      <vt:variant>
        <vt:lpstr>Polices utilisées</vt:lpstr>
      </vt:variant>
      <vt:variant>
        <vt:i4>13</vt:i4>
      </vt:variant>
      <vt:variant>
        <vt:lpstr>Thème</vt:lpstr>
      </vt:variant>
      <vt:variant>
        <vt:i4>2</vt:i4>
      </vt:variant>
      <vt:variant>
        <vt:lpstr>Titres des diapositives</vt:lpstr>
      </vt:variant>
      <vt:variant>
        <vt:i4>54</vt:i4>
      </vt:variant>
    </vt:vector>
  </HeadingPairs>
  <TitlesOfParts>
    <vt:vector size="69" baseType="lpstr">
      <vt:lpstr>Arial</vt:lpstr>
      <vt:lpstr>Ubuntu</vt:lpstr>
      <vt:lpstr>Times New Roman</vt:lpstr>
      <vt:lpstr>Wingdings 2</vt:lpstr>
      <vt:lpstr>Calibri</vt:lpstr>
      <vt:lpstr>Montserrat ExtraBold</vt:lpstr>
      <vt:lpstr>Montserrat</vt:lpstr>
      <vt:lpstr>Cambria Math</vt:lpstr>
      <vt:lpstr>MT Extra</vt:lpstr>
      <vt:lpstr>Arial Black</vt:lpstr>
      <vt:lpstr>Cavolini</vt:lpstr>
      <vt:lpstr>Wingdings</vt:lpstr>
      <vt:lpstr>Stencil</vt:lpstr>
      <vt:lpstr>Caisse d'Epargne</vt:lpstr>
      <vt:lpstr>1_Caisse d'Epargne</vt:lpstr>
      <vt:lpstr>Nouveau DEI Pro EI</vt:lpstr>
      <vt:lpstr>Sommaire</vt:lpstr>
      <vt:lpstr>01</vt:lpstr>
      <vt:lpstr>DEI part/DEI pro : parcours de connexion  </vt:lpstr>
      <vt:lpstr>Connexion NEW / abonné DEI Part</vt:lpstr>
      <vt:lpstr>Connexion NEW /abonné DEI Pro</vt:lpstr>
      <vt:lpstr>Connexion NEW /abonné DEI part &amp; DEI pro</vt:lpstr>
      <vt:lpstr>Connexion : Ecran accueil selon abonnement  (DEI part ou DEI pro)</vt:lpstr>
      <vt:lpstr>02</vt:lpstr>
      <vt:lpstr>Navigation NEW DEI part - NEW DEI pro</vt:lpstr>
      <vt:lpstr>COMPTE : Synthèse</vt:lpstr>
      <vt:lpstr>COMPTE : nouvelle rubrique « financements » (credits pros, credits baux…) dans la synthèse</vt:lpstr>
      <vt:lpstr>COMPTEs : detail</vt:lpstr>
      <vt:lpstr>Comptes : affichage du decouvert pro dans le detail du compte 08</vt:lpstr>
      <vt:lpstr>Comptes : historique des opérations</vt:lpstr>
      <vt:lpstr>comptes : impression des operations*</vt:lpstr>
      <vt:lpstr>Comptes : imprimer les operations</vt:lpstr>
      <vt:lpstr>Comptes : enrichissement des operations</vt:lpstr>
      <vt:lpstr>Telechargement des operations</vt:lpstr>
      <vt:lpstr>VIREMENTS</vt:lpstr>
      <vt:lpstr>VIREMENTS (Parcours)</vt:lpstr>
      <vt:lpstr>Parcours virement</vt:lpstr>
      <vt:lpstr>Virements</vt:lpstr>
      <vt:lpstr>Virements</vt:lpstr>
      <vt:lpstr>Virements</vt:lpstr>
      <vt:lpstr>Virements : aide utilisateur</vt:lpstr>
      <vt:lpstr>Virements</vt:lpstr>
      <vt:lpstr>Moyens de Paiement</vt:lpstr>
      <vt:lpstr>pilotage carte :  Différences carte Visa / carte Visa business </vt:lpstr>
      <vt:lpstr>Pilotage carte Business </vt:lpstr>
      <vt:lpstr>Présentation PowerPoint</vt:lpstr>
      <vt:lpstr>Présentation PowerPoint</vt:lpstr>
      <vt:lpstr>Présentation PowerPoint</vt:lpstr>
      <vt:lpstr>Assurances</vt:lpstr>
      <vt:lpstr>Documents - Différence DEI Part / DEI Pro</vt:lpstr>
      <vt:lpstr>Documents - Différence DEI Part / DEI Pro</vt:lpstr>
      <vt:lpstr>Documents DEI Part (espace Part)</vt:lpstr>
      <vt:lpstr>Documents DEI Pro (espace Pro)</vt:lpstr>
      <vt:lpstr>Documents : RIB / IBAN</vt:lpstr>
      <vt:lpstr>Souscrire : Offres Perso</vt:lpstr>
      <vt:lpstr>Souscrire : Offres Pro</vt:lpstr>
      <vt:lpstr>SOUSCRIRE : Mes demandes</vt:lpstr>
      <vt:lpstr>Contact</vt:lpstr>
      <vt:lpstr>Contact – Différences DEI Part / DEI Pro</vt:lpstr>
      <vt:lpstr>Profil et Réglages</vt:lpstr>
      <vt:lpstr>Profil et données personnelles</vt:lpstr>
      <vt:lpstr>Gérer profil</vt:lpstr>
      <vt:lpstr>Profil et Réglages</vt:lpstr>
      <vt:lpstr>03</vt:lpstr>
      <vt:lpstr>Mécanismes de déploiement</vt:lpstr>
      <vt:lpstr>bannières clients EI</vt:lpstr>
      <vt:lpstr>Bannières disponibles sur DEI Pro</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TRUONG Sylvie</dc:creator>
  <cp:lastModifiedBy>ZINCK Yves [CEGEE]</cp:lastModifiedBy>
  <cp:revision>28</cp:revision>
  <cp:lastPrinted>2017-11-27T10:18:19Z</cp:lastPrinted>
  <dcterms:created xsi:type="dcterms:W3CDTF">2019-12-13T13:40:32Z</dcterms:created>
  <dcterms:modified xsi:type="dcterms:W3CDTF">2022-12-08T07:44:18Z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Gaelle.YOLLANT@bpce.fr</vt:lpwstr>
  </property>
  <property fmtid="{D5CDD505-2E9C-101B-9397-08002B2CF9AE}" pid="5" name="MSIP_Label_48a19f0c-bea1-442e-a475-ed109d9ec508_SetDate">
    <vt:lpwstr>2019-04-24T12:15:37.6215196Z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