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6"/>
  </p:notesMasterIdLst>
  <p:sldIdLst>
    <p:sldId id="256" r:id="rId5"/>
  </p:sldIdLst>
  <p:sldSz cx="8293100" cy="11442700"/>
  <p:notesSz cx="6797675" cy="9926638"/>
  <p:custDataLst>
    <p:tags r:id="rId7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6C"/>
    <a:srgbClr val="ECF1F8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3265" autoAdjust="0"/>
  </p:normalViewPr>
  <p:slideViewPr>
    <p:cSldViewPr>
      <p:cViewPr varScale="1">
        <p:scale>
          <a:sx n="67" d="100"/>
          <a:sy n="67" d="100"/>
        </p:scale>
        <p:origin x="305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47" cy="498329"/>
          </a:xfrm>
          <a:prstGeom prst="rect">
            <a:avLst/>
          </a:prstGeom>
        </p:spPr>
        <p:txBody>
          <a:bodyPr vert="horz" lIns="92107" tIns="46053" rIns="92107" bIns="46053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827" y="0"/>
            <a:ext cx="2946246" cy="498329"/>
          </a:xfrm>
          <a:prstGeom prst="rect">
            <a:avLst/>
          </a:prstGeom>
        </p:spPr>
        <p:txBody>
          <a:bodyPr vert="horz" lIns="92107" tIns="46053" rIns="92107" bIns="46053" rtlCol="0"/>
          <a:lstStyle>
            <a:lvl1pPr algn="r">
              <a:defRPr sz="1200"/>
            </a:lvl1pPr>
          </a:lstStyle>
          <a:p>
            <a:fld id="{286EEB22-679A-4271-86D4-8AB134F39E28}" type="datetimeFigureOut">
              <a:rPr lang="fr-FR" smtClean="0"/>
              <a:t>13/01/2023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1241425"/>
            <a:ext cx="242570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7" tIns="46053" rIns="92107" bIns="46053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288" y="4777244"/>
            <a:ext cx="5439101" cy="3908364"/>
          </a:xfrm>
          <a:prstGeom prst="rect">
            <a:avLst/>
          </a:prstGeom>
        </p:spPr>
        <p:txBody>
          <a:bodyPr vert="horz" lIns="92107" tIns="46053" rIns="92107" bIns="4605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310"/>
            <a:ext cx="2946247" cy="498329"/>
          </a:xfrm>
          <a:prstGeom prst="rect">
            <a:avLst/>
          </a:prstGeom>
        </p:spPr>
        <p:txBody>
          <a:bodyPr vert="horz" lIns="92107" tIns="46053" rIns="92107" bIns="46053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827" y="9428310"/>
            <a:ext cx="2946246" cy="498329"/>
          </a:xfrm>
          <a:prstGeom prst="rect">
            <a:avLst/>
          </a:prstGeom>
        </p:spPr>
        <p:txBody>
          <a:bodyPr vert="horz" lIns="92107" tIns="46053" rIns="92107" bIns="46053" rtlCol="0" anchor="b"/>
          <a:lstStyle>
            <a:lvl1pPr algn="r">
              <a:defRPr sz="1200"/>
            </a:lvl1pPr>
          </a:lstStyle>
          <a:p>
            <a:fld id="{79966045-663F-4947-B2F1-161BF2B7921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234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210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la fiche de son conseiller de clientèle Particulier et Professionnelle, numéros d’urgence et liste des agences et distributeurs à proximité</a:t>
            </a:r>
            <a:endParaRPr lang="fr-FR" dirty="0"/>
          </a:p>
          <a:p>
            <a:pPr defTabSz="921075"/>
            <a:endParaRPr lang="fr-FR" b="1" i="0" dirty="0">
              <a:solidFill>
                <a:srgbClr val="666666"/>
              </a:solidFill>
              <a:effectLst/>
              <a:latin typeface="Ubuntu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966045-663F-4947-B2F1-161BF2B7921E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3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8293916" cy="114427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952" b="0">
                <a:solidFill>
                  <a:schemeClr val="tx1"/>
                </a:solidFill>
              </a:defRPr>
            </a:lvl1pPr>
            <a:lvl2pPr marL="310987" indent="0">
              <a:buNone/>
              <a:defRPr sz="1905"/>
            </a:lvl2pPr>
            <a:lvl3pPr marL="621975" indent="0">
              <a:buNone/>
              <a:defRPr sz="1632"/>
            </a:lvl3pPr>
            <a:lvl4pPr marL="932962" indent="0">
              <a:buNone/>
              <a:defRPr sz="1360"/>
            </a:lvl4pPr>
            <a:lvl5pPr marL="1243950" indent="0">
              <a:buNone/>
              <a:defRPr sz="1360"/>
            </a:lvl5pPr>
            <a:lvl6pPr marL="1554937" indent="0">
              <a:buNone/>
              <a:defRPr sz="1360"/>
            </a:lvl6pPr>
            <a:lvl7pPr marL="1865925" indent="0">
              <a:buNone/>
              <a:defRPr sz="1360"/>
            </a:lvl7pPr>
            <a:lvl8pPr marL="2176912" indent="0">
              <a:buNone/>
              <a:defRPr sz="1360"/>
            </a:lvl8pPr>
            <a:lvl9pPr marL="2487900" indent="0">
              <a:buNone/>
              <a:defRPr sz="136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906439" y="1833590"/>
            <a:ext cx="5064027" cy="6465176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582" y="2514486"/>
            <a:ext cx="4652625" cy="3003333"/>
          </a:xfrm>
        </p:spPr>
        <p:txBody>
          <a:bodyPr anchor="b"/>
          <a:lstStyle>
            <a:lvl1pPr algn="l">
              <a:lnSpc>
                <a:spcPct val="72000"/>
              </a:lnSpc>
              <a:defRPr sz="3197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0582" y="5474216"/>
            <a:ext cx="4652625" cy="1501667"/>
          </a:xfrm>
        </p:spPr>
        <p:txBody>
          <a:bodyPr anchor="t"/>
          <a:lstStyle>
            <a:lvl1pPr marL="0" indent="0" algn="l">
              <a:buNone/>
              <a:defRPr sz="1564" b="0">
                <a:solidFill>
                  <a:schemeClr val="tx1"/>
                </a:solidFill>
              </a:defRPr>
            </a:lvl1pPr>
            <a:lvl2pPr marL="310987" indent="0" algn="ctr">
              <a:buNone/>
              <a:defRPr sz="1360"/>
            </a:lvl2pPr>
            <a:lvl3pPr marL="621975" indent="0" algn="ctr">
              <a:buNone/>
              <a:defRPr sz="1224"/>
            </a:lvl3pPr>
            <a:lvl4pPr marL="932962" indent="0" algn="ctr">
              <a:buNone/>
              <a:defRPr sz="1088"/>
            </a:lvl4pPr>
            <a:lvl5pPr marL="1243950" indent="0" algn="ctr">
              <a:buNone/>
              <a:defRPr sz="1088"/>
            </a:lvl5pPr>
            <a:lvl6pPr marL="1554937" indent="0" algn="ctr">
              <a:buNone/>
              <a:defRPr sz="1088"/>
            </a:lvl6pPr>
            <a:lvl7pPr marL="1865925" indent="0" algn="ctr">
              <a:buNone/>
              <a:defRPr sz="1088"/>
            </a:lvl7pPr>
            <a:lvl8pPr marL="2176912" indent="0" algn="ctr">
              <a:buNone/>
              <a:defRPr sz="1088"/>
            </a:lvl8pPr>
            <a:lvl9pPr marL="2487900" indent="0" algn="ctr">
              <a:buNone/>
              <a:defRPr sz="1088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40582" y="7027196"/>
            <a:ext cx="1714125" cy="901000"/>
          </a:xfrm>
        </p:spPr>
        <p:txBody>
          <a:bodyPr/>
          <a:lstStyle>
            <a:lvl1pPr>
              <a:defRPr sz="1564" b="1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2710" y="8295956"/>
            <a:ext cx="1911300" cy="1938904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54175"/>
            <a:ext cx="1673364" cy="36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83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003623"/>
            <a:ext cx="1575689" cy="34376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595" y="7920144"/>
            <a:ext cx="1980283" cy="2131482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363679" y="892767"/>
            <a:ext cx="7591125" cy="7110857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224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170" y="1770804"/>
            <a:ext cx="6856500" cy="3003333"/>
          </a:xfrm>
        </p:spPr>
        <p:txBody>
          <a:bodyPr anchor="b"/>
          <a:lstStyle>
            <a:lvl1pPr algn="l">
              <a:lnSpc>
                <a:spcPct val="72000"/>
              </a:lnSpc>
              <a:defRPr sz="3197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170" y="4730533"/>
            <a:ext cx="6856500" cy="1501667"/>
          </a:xfrm>
        </p:spPr>
        <p:txBody>
          <a:bodyPr anchor="t"/>
          <a:lstStyle>
            <a:lvl1pPr marL="0" indent="0" algn="l">
              <a:buNone/>
              <a:defRPr sz="1564" b="0">
                <a:solidFill>
                  <a:schemeClr val="tx1"/>
                </a:solidFill>
              </a:defRPr>
            </a:lvl1pPr>
            <a:lvl2pPr marL="310987" indent="0" algn="ctr">
              <a:buNone/>
              <a:defRPr sz="1360"/>
            </a:lvl2pPr>
            <a:lvl3pPr marL="621975" indent="0" algn="ctr">
              <a:buNone/>
              <a:defRPr sz="1224"/>
            </a:lvl3pPr>
            <a:lvl4pPr marL="932962" indent="0" algn="ctr">
              <a:buNone/>
              <a:defRPr sz="1088"/>
            </a:lvl4pPr>
            <a:lvl5pPr marL="1243950" indent="0" algn="ctr">
              <a:buNone/>
              <a:defRPr sz="1088"/>
            </a:lvl5pPr>
            <a:lvl6pPr marL="1554937" indent="0" algn="ctr">
              <a:buNone/>
              <a:defRPr sz="1088"/>
            </a:lvl6pPr>
            <a:lvl7pPr marL="1865925" indent="0" algn="ctr">
              <a:buNone/>
              <a:defRPr sz="1088"/>
            </a:lvl7pPr>
            <a:lvl8pPr marL="2176912" indent="0" algn="ctr">
              <a:buNone/>
              <a:defRPr sz="1088"/>
            </a:lvl8pPr>
            <a:lvl9pPr marL="2487900" indent="0" algn="ctr">
              <a:buNone/>
              <a:defRPr sz="1088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171" y="6776186"/>
            <a:ext cx="1714125" cy="901000"/>
          </a:xfrm>
        </p:spPr>
        <p:txBody>
          <a:bodyPr/>
          <a:lstStyle>
            <a:lvl1pPr>
              <a:defRPr sz="1564" b="1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1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003623"/>
            <a:ext cx="1575689" cy="34376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595" y="7920144"/>
            <a:ext cx="1980283" cy="2131482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/>
        </p:nvSpPr>
        <p:spPr>
          <a:xfrm>
            <a:off x="364864" y="896740"/>
            <a:ext cx="7591125" cy="7110857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 sz="1224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170" y="1770804"/>
            <a:ext cx="6856500" cy="3003333"/>
          </a:xfrm>
        </p:spPr>
        <p:txBody>
          <a:bodyPr anchor="b"/>
          <a:lstStyle>
            <a:lvl1pPr algn="l">
              <a:lnSpc>
                <a:spcPct val="72000"/>
              </a:lnSpc>
              <a:defRPr sz="3197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170" y="4730533"/>
            <a:ext cx="6856500" cy="1501667"/>
          </a:xfrm>
        </p:spPr>
        <p:txBody>
          <a:bodyPr anchor="t"/>
          <a:lstStyle>
            <a:lvl1pPr marL="0" indent="0" algn="l">
              <a:buNone/>
              <a:defRPr sz="1564" b="0">
                <a:solidFill>
                  <a:schemeClr val="tx1"/>
                </a:solidFill>
              </a:defRPr>
            </a:lvl1pPr>
            <a:lvl2pPr marL="310987" indent="0" algn="ctr">
              <a:buNone/>
              <a:defRPr sz="1360"/>
            </a:lvl2pPr>
            <a:lvl3pPr marL="621975" indent="0" algn="ctr">
              <a:buNone/>
              <a:defRPr sz="1224"/>
            </a:lvl3pPr>
            <a:lvl4pPr marL="932962" indent="0" algn="ctr">
              <a:buNone/>
              <a:defRPr sz="1088"/>
            </a:lvl4pPr>
            <a:lvl5pPr marL="1243950" indent="0" algn="ctr">
              <a:buNone/>
              <a:defRPr sz="1088"/>
            </a:lvl5pPr>
            <a:lvl6pPr marL="1554937" indent="0" algn="ctr">
              <a:buNone/>
              <a:defRPr sz="1088"/>
            </a:lvl6pPr>
            <a:lvl7pPr marL="1865925" indent="0" algn="ctr">
              <a:buNone/>
              <a:defRPr sz="1088"/>
            </a:lvl7pPr>
            <a:lvl8pPr marL="2176912" indent="0" algn="ctr">
              <a:buNone/>
              <a:defRPr sz="1088"/>
            </a:lvl8pPr>
            <a:lvl9pPr marL="2487900" indent="0" algn="ctr">
              <a:buNone/>
              <a:defRPr sz="1088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171" y="6776186"/>
            <a:ext cx="1714125" cy="901000"/>
          </a:xfrm>
        </p:spPr>
        <p:txBody>
          <a:bodyPr/>
          <a:lstStyle>
            <a:lvl1pPr>
              <a:defRPr sz="1564" b="1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1175" y="10441463"/>
            <a:ext cx="889241" cy="85025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/>
        </p:nvSpPr>
        <p:spPr>
          <a:xfrm>
            <a:off x="364864" y="894993"/>
            <a:ext cx="7591125" cy="9686588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 sz="1224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78" y="1169699"/>
            <a:ext cx="7223813" cy="840721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4490" y="2996230"/>
            <a:ext cx="1959000" cy="961067"/>
          </a:xfrm>
        </p:spPr>
        <p:txBody>
          <a:bodyPr anchor="t"/>
          <a:lstStyle>
            <a:lvl1pPr marL="0" indent="0">
              <a:buNone/>
              <a:defRPr sz="2245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134490" y="4053092"/>
            <a:ext cx="1959000" cy="5406000"/>
          </a:xfrm>
        </p:spPr>
        <p:txBody>
          <a:bodyPr anchor="t"/>
          <a:lstStyle>
            <a:lvl1pPr marL="0" indent="0">
              <a:buNone/>
              <a:defRPr sz="1020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99307" y="2996230"/>
            <a:ext cx="1959000" cy="961067"/>
          </a:xfrm>
        </p:spPr>
        <p:txBody>
          <a:bodyPr/>
          <a:lstStyle>
            <a:lvl1pPr>
              <a:defRPr sz="2245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99307" y="4053092"/>
            <a:ext cx="1959000" cy="5406000"/>
          </a:xfrm>
        </p:spPr>
        <p:txBody>
          <a:bodyPr/>
          <a:lstStyle>
            <a:lvl1pPr>
              <a:defRPr sz="102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75050" y="2996230"/>
            <a:ext cx="1959000" cy="961067"/>
          </a:xfrm>
        </p:spPr>
        <p:txBody>
          <a:bodyPr anchor="t"/>
          <a:lstStyle>
            <a:lvl1pPr marL="0" indent="0">
              <a:buNone/>
              <a:defRPr sz="2245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75050" y="4053092"/>
            <a:ext cx="1959000" cy="5406000"/>
          </a:xfrm>
        </p:spPr>
        <p:txBody>
          <a:bodyPr/>
          <a:lstStyle>
            <a:lvl1pPr>
              <a:defRPr sz="102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255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1175" y="10441463"/>
            <a:ext cx="889241" cy="85025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/>
        </p:nvSpPr>
        <p:spPr>
          <a:xfrm>
            <a:off x="364825" y="894901"/>
            <a:ext cx="7591164" cy="9686319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 sz="1224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78" y="1171300"/>
            <a:ext cx="7223813" cy="84093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8149" y="2829357"/>
            <a:ext cx="906038" cy="961067"/>
          </a:xfrm>
        </p:spPr>
        <p:txBody>
          <a:bodyPr anchor="ctr"/>
          <a:lstStyle>
            <a:lvl1pPr marL="0" indent="-195898">
              <a:buFont typeface="Wingdings" panose="05000000000000000000" pitchFamily="2" charset="2"/>
              <a:buChar char=""/>
              <a:defRPr sz="2381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707340" y="2382274"/>
            <a:ext cx="1469250" cy="1802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884" b="1">
                <a:solidFill>
                  <a:schemeClr val="tx1"/>
                </a:solidFill>
                <a:latin typeface="+mn-lt"/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149" y="5111938"/>
            <a:ext cx="906038" cy="961067"/>
          </a:xfrm>
        </p:spPr>
        <p:txBody>
          <a:bodyPr anchor="ctr"/>
          <a:lstStyle>
            <a:lvl1pPr marL="0" indent="-195898">
              <a:buClr>
                <a:schemeClr val="tx2"/>
              </a:buClr>
              <a:buFont typeface="Wingdings" panose="05000000000000000000" pitchFamily="2" charset="2"/>
              <a:buChar char=""/>
              <a:defRPr sz="2381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7340" y="4671023"/>
            <a:ext cx="1469250" cy="1802000"/>
          </a:xfrm>
        </p:spPr>
        <p:txBody>
          <a:bodyPr anchor="ctr"/>
          <a:lstStyle>
            <a:lvl1pPr>
              <a:defRPr sz="884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149" y="7394519"/>
            <a:ext cx="906038" cy="961067"/>
          </a:xfrm>
        </p:spPr>
        <p:txBody>
          <a:bodyPr anchor="ctr"/>
          <a:lstStyle>
            <a:lvl1pPr marL="0" indent="-195898">
              <a:buFont typeface="Wingdings" panose="05000000000000000000" pitchFamily="2" charset="2"/>
              <a:buChar char=""/>
              <a:defRPr sz="2381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07340" y="6953683"/>
            <a:ext cx="1469250" cy="1802000"/>
          </a:xfrm>
        </p:spPr>
        <p:txBody>
          <a:bodyPr anchor="ctr"/>
          <a:lstStyle>
            <a:lvl1pPr>
              <a:defRPr sz="884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385859" y="2829357"/>
            <a:ext cx="906038" cy="961067"/>
          </a:xfrm>
        </p:spPr>
        <p:txBody>
          <a:bodyPr anchor="ctr"/>
          <a:lstStyle>
            <a:lvl1pPr marL="0" indent="-195898">
              <a:buFont typeface="Wingdings" panose="05000000000000000000" pitchFamily="2" charset="2"/>
              <a:buChar char=""/>
              <a:defRPr sz="2381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5050" y="2382274"/>
            <a:ext cx="1469250" cy="1802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884" b="1">
                <a:solidFill>
                  <a:schemeClr val="tx1"/>
                </a:solidFill>
                <a:latin typeface="+mn-lt"/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85859" y="5111938"/>
            <a:ext cx="906038" cy="961067"/>
          </a:xfrm>
        </p:spPr>
        <p:txBody>
          <a:bodyPr anchor="ctr"/>
          <a:lstStyle>
            <a:lvl1pPr marL="0" indent="-195898">
              <a:buClr>
                <a:schemeClr val="tx2"/>
              </a:buClr>
              <a:buFont typeface="Wingdings" panose="05000000000000000000" pitchFamily="2" charset="2"/>
              <a:buChar char=""/>
              <a:defRPr sz="2381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5050" y="4671023"/>
            <a:ext cx="1469250" cy="1802000"/>
          </a:xfrm>
        </p:spPr>
        <p:txBody>
          <a:bodyPr anchor="ctr"/>
          <a:lstStyle>
            <a:lvl1pPr>
              <a:defRPr sz="884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85859" y="7394519"/>
            <a:ext cx="906038" cy="961067"/>
          </a:xfrm>
        </p:spPr>
        <p:txBody>
          <a:bodyPr anchor="ctr"/>
          <a:lstStyle>
            <a:lvl1pPr marL="0" indent="-195898">
              <a:buFont typeface="Wingdings" panose="05000000000000000000" pitchFamily="2" charset="2"/>
              <a:buChar char=""/>
              <a:defRPr sz="2381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5050" y="6953683"/>
            <a:ext cx="1469250" cy="1802000"/>
          </a:xfrm>
        </p:spPr>
        <p:txBody>
          <a:bodyPr anchor="ctr"/>
          <a:lstStyle>
            <a:lvl1pPr>
              <a:defRPr sz="884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0496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2581" y="10217789"/>
            <a:ext cx="1195371" cy="1142969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/>
        </p:nvSpPr>
        <p:spPr>
          <a:xfrm>
            <a:off x="364825" y="894901"/>
            <a:ext cx="7591126" cy="9512403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62198" tIns="31099" rIns="62198" bIns="310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 sz="1224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7201" y="3793572"/>
            <a:ext cx="1959000" cy="1802000"/>
          </a:xfrm>
        </p:spPr>
        <p:txBody>
          <a:bodyPr anchor="b"/>
          <a:lstStyle>
            <a:lvl1pPr algn="l">
              <a:defRPr sz="4693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7200" y="5454881"/>
            <a:ext cx="5387250" cy="3604000"/>
          </a:xfrm>
        </p:spPr>
        <p:txBody>
          <a:bodyPr anchor="t"/>
          <a:lstStyle>
            <a:lvl1pPr marL="0" indent="0" algn="l">
              <a:buNone/>
              <a:defRPr sz="1564" b="0">
                <a:solidFill>
                  <a:schemeClr val="tx1"/>
                </a:solidFill>
              </a:defRPr>
            </a:lvl1pPr>
            <a:lvl2pPr marL="31098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2pPr>
            <a:lvl3pPr marL="621975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3pPr>
            <a:lvl4pPr marL="932962" indent="0">
              <a:buNone/>
              <a:defRPr sz="1088">
                <a:solidFill>
                  <a:schemeClr val="tx1">
                    <a:tint val="75000"/>
                  </a:schemeClr>
                </a:solidFill>
              </a:defRPr>
            </a:lvl4pPr>
            <a:lvl5pPr marL="1243950" indent="0">
              <a:buNone/>
              <a:defRPr sz="1088">
                <a:solidFill>
                  <a:schemeClr val="tx1">
                    <a:tint val="75000"/>
                  </a:schemeClr>
                </a:solidFill>
              </a:defRPr>
            </a:lvl5pPr>
            <a:lvl6pPr marL="1554937" indent="0">
              <a:buNone/>
              <a:defRPr sz="1088">
                <a:solidFill>
                  <a:schemeClr val="tx1">
                    <a:tint val="75000"/>
                  </a:schemeClr>
                </a:solidFill>
              </a:defRPr>
            </a:lvl6pPr>
            <a:lvl7pPr marL="1865925" indent="0">
              <a:buNone/>
              <a:defRPr sz="1088">
                <a:solidFill>
                  <a:schemeClr val="tx1">
                    <a:tint val="75000"/>
                  </a:schemeClr>
                </a:solidFill>
              </a:defRPr>
            </a:lvl7pPr>
            <a:lvl8pPr marL="2176912" indent="0">
              <a:buNone/>
              <a:defRPr sz="1088">
                <a:solidFill>
                  <a:schemeClr val="tx1">
                    <a:tint val="75000"/>
                  </a:schemeClr>
                </a:solidFill>
              </a:defRPr>
            </a:lvl8pPr>
            <a:lvl9pPr marL="2487900" indent="0">
              <a:buNone/>
              <a:defRPr sz="10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56962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1175" y="10441463"/>
            <a:ext cx="889241" cy="85025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69" y="3128201"/>
            <a:ext cx="6856500" cy="2211726"/>
          </a:xfrm>
        </p:spPr>
        <p:txBody>
          <a:bodyPr anchor="t"/>
          <a:lstStyle>
            <a:lvl1pPr>
              <a:defRPr sz="2653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2669" y="2156101"/>
            <a:ext cx="6856500" cy="1141267"/>
          </a:xfrm>
        </p:spPr>
        <p:txBody>
          <a:bodyPr anchor="b"/>
          <a:lstStyle>
            <a:lvl1pPr marL="0" indent="0">
              <a:buNone/>
              <a:defRPr sz="2653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47684" y="6990639"/>
            <a:ext cx="4505818" cy="2402667"/>
          </a:xfrm>
        </p:spPr>
        <p:txBody>
          <a:bodyPr/>
          <a:lstStyle>
            <a:lvl1pPr>
              <a:lnSpc>
                <a:spcPct val="90000"/>
              </a:lnSpc>
              <a:defRPr sz="2041" b="0">
                <a:solidFill>
                  <a:schemeClr val="tx1"/>
                </a:solidFill>
              </a:defRPr>
            </a:lvl1pPr>
            <a:lvl2pPr marL="330577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/>
        </p:nvSpPr>
        <p:spPr>
          <a:xfrm flipH="1">
            <a:off x="364864" y="894994"/>
            <a:ext cx="7591125" cy="550251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 sz="1224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341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01675" y="10793608"/>
            <a:ext cx="489750" cy="420467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74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153" y="2525603"/>
            <a:ext cx="3511508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65712" y="2525603"/>
            <a:ext cx="3510690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56640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153" y="2525603"/>
            <a:ext cx="4897500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536004" y="2513956"/>
            <a:ext cx="2378216" cy="7000608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0397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153" y="2525603"/>
            <a:ext cx="4897500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536004" y="2513956"/>
            <a:ext cx="2378216" cy="7000608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0889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5712" y="2525603"/>
            <a:ext cx="3510690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4822" y="2525603"/>
            <a:ext cx="3542924" cy="70219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952" b="0">
                <a:solidFill>
                  <a:schemeClr val="tx1"/>
                </a:solidFill>
              </a:defRPr>
            </a:lvl1pPr>
            <a:lvl2pPr marL="310987" indent="0">
              <a:buNone/>
              <a:defRPr sz="1905"/>
            </a:lvl2pPr>
            <a:lvl3pPr marL="621975" indent="0">
              <a:buNone/>
              <a:defRPr sz="1632"/>
            </a:lvl3pPr>
            <a:lvl4pPr marL="932962" indent="0">
              <a:buNone/>
              <a:defRPr sz="1360"/>
            </a:lvl4pPr>
            <a:lvl5pPr marL="1243950" indent="0">
              <a:buNone/>
              <a:defRPr sz="1360"/>
            </a:lvl5pPr>
            <a:lvl6pPr marL="1554937" indent="0">
              <a:buNone/>
              <a:defRPr sz="1360"/>
            </a:lvl6pPr>
            <a:lvl7pPr marL="1865925" indent="0">
              <a:buNone/>
              <a:defRPr sz="1360"/>
            </a:lvl7pPr>
            <a:lvl8pPr marL="2176912" indent="0">
              <a:buNone/>
              <a:defRPr sz="1360"/>
            </a:lvl8pPr>
            <a:lvl9pPr marL="2487900" indent="0">
              <a:buNone/>
              <a:defRPr sz="136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152" y="9625637"/>
            <a:ext cx="3617593" cy="480533"/>
          </a:xfrm>
        </p:spPr>
        <p:txBody>
          <a:bodyPr/>
          <a:lstStyle>
            <a:lvl1pPr>
              <a:defRPr sz="748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49660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152" y="2525603"/>
            <a:ext cx="3581797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233478" y="2525603"/>
            <a:ext cx="3542924" cy="70219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952" b="0">
                <a:solidFill>
                  <a:schemeClr val="tx1"/>
                </a:solidFill>
              </a:defRPr>
            </a:lvl1pPr>
            <a:lvl2pPr marL="310987" indent="0">
              <a:buNone/>
              <a:defRPr sz="1905"/>
            </a:lvl2pPr>
            <a:lvl3pPr marL="621975" indent="0">
              <a:buNone/>
              <a:defRPr sz="1632"/>
            </a:lvl3pPr>
            <a:lvl4pPr marL="932962" indent="0">
              <a:buNone/>
              <a:defRPr sz="1360"/>
            </a:lvl4pPr>
            <a:lvl5pPr marL="1243950" indent="0">
              <a:buNone/>
              <a:defRPr sz="1360"/>
            </a:lvl5pPr>
            <a:lvl6pPr marL="1554937" indent="0">
              <a:buNone/>
              <a:defRPr sz="1360"/>
            </a:lvl6pPr>
            <a:lvl7pPr marL="1865925" indent="0">
              <a:buNone/>
              <a:defRPr sz="1360"/>
            </a:lvl7pPr>
            <a:lvl8pPr marL="2176912" indent="0">
              <a:buNone/>
              <a:defRPr sz="1360"/>
            </a:lvl8pPr>
            <a:lvl9pPr marL="2487900" indent="0">
              <a:buNone/>
              <a:defRPr sz="136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8809" y="9625637"/>
            <a:ext cx="3617593" cy="480533"/>
          </a:xfrm>
        </p:spPr>
        <p:txBody>
          <a:bodyPr/>
          <a:lstStyle>
            <a:lvl1pPr>
              <a:defRPr sz="748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5554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152" y="2525603"/>
            <a:ext cx="3581797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25714" y="2525601"/>
            <a:ext cx="3550688" cy="7208000"/>
          </a:xfrm>
        </p:spPr>
        <p:txBody>
          <a:bodyPr/>
          <a:lstStyle>
            <a:lvl1pPr>
              <a:defRPr sz="952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01725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30152" y="2525601"/>
            <a:ext cx="3550688" cy="7208000"/>
          </a:xfrm>
        </p:spPr>
        <p:txBody>
          <a:bodyPr/>
          <a:lstStyle>
            <a:lvl1pPr>
              <a:defRPr sz="952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25714" y="2525601"/>
            <a:ext cx="3550688" cy="7208000"/>
          </a:xfrm>
        </p:spPr>
        <p:txBody>
          <a:bodyPr/>
          <a:lstStyle>
            <a:lvl1pPr>
              <a:defRPr sz="952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 pour ajouter un graphique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12303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724324" y="2525603"/>
            <a:ext cx="2977570" cy="528235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952" b="0">
                <a:solidFill>
                  <a:schemeClr val="tx1"/>
                </a:solidFill>
              </a:defRPr>
            </a:lvl1pPr>
            <a:lvl2pPr marL="310987" indent="0">
              <a:buNone/>
              <a:defRPr sz="1905"/>
            </a:lvl2pPr>
            <a:lvl3pPr marL="621975" indent="0">
              <a:buNone/>
              <a:defRPr sz="1632"/>
            </a:lvl3pPr>
            <a:lvl4pPr marL="932962" indent="0">
              <a:buNone/>
              <a:defRPr sz="1360"/>
            </a:lvl4pPr>
            <a:lvl5pPr marL="1243950" indent="0">
              <a:buNone/>
              <a:defRPr sz="1360"/>
            </a:lvl5pPr>
            <a:lvl6pPr marL="1554937" indent="0">
              <a:buNone/>
              <a:defRPr sz="1360"/>
            </a:lvl6pPr>
            <a:lvl7pPr marL="1865925" indent="0">
              <a:buNone/>
              <a:defRPr sz="1360"/>
            </a:lvl7pPr>
            <a:lvl8pPr marL="2176912" indent="0">
              <a:buNone/>
              <a:defRPr sz="1360"/>
            </a:lvl8pPr>
            <a:lvl9pPr marL="2487900" indent="0">
              <a:buNone/>
              <a:defRPr sz="136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153" y="2525603"/>
            <a:ext cx="3918000" cy="762846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536004" y="6308278"/>
            <a:ext cx="2378216" cy="351619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053416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4822" y="2525603"/>
            <a:ext cx="3542924" cy="70219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952" b="0">
                <a:solidFill>
                  <a:schemeClr val="tx1"/>
                </a:solidFill>
              </a:defRPr>
            </a:lvl1pPr>
            <a:lvl2pPr marL="310987" indent="0">
              <a:buNone/>
              <a:defRPr sz="1905"/>
            </a:lvl2pPr>
            <a:lvl3pPr marL="621975" indent="0">
              <a:buNone/>
              <a:defRPr sz="1632"/>
            </a:lvl3pPr>
            <a:lvl4pPr marL="932962" indent="0">
              <a:buNone/>
              <a:defRPr sz="1360"/>
            </a:lvl4pPr>
            <a:lvl5pPr marL="1243950" indent="0">
              <a:buNone/>
              <a:defRPr sz="1360"/>
            </a:lvl5pPr>
            <a:lvl6pPr marL="1554937" indent="0">
              <a:buNone/>
              <a:defRPr sz="1360"/>
            </a:lvl6pPr>
            <a:lvl7pPr marL="1865925" indent="0">
              <a:buNone/>
              <a:defRPr sz="1360"/>
            </a:lvl7pPr>
            <a:lvl8pPr marL="2176912" indent="0">
              <a:buNone/>
              <a:defRPr sz="1360"/>
            </a:lvl8pPr>
            <a:lvl9pPr marL="2487900" indent="0">
              <a:buNone/>
              <a:defRPr sz="136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65722" y="5189760"/>
            <a:ext cx="3511508" cy="4913453"/>
          </a:xfrm>
        </p:spPr>
        <p:txBody>
          <a:bodyPr/>
          <a:lstStyle>
            <a:lvl1pPr>
              <a:defRPr sz="1088">
                <a:solidFill>
                  <a:schemeClr val="tx2"/>
                </a:solidFill>
              </a:defRPr>
            </a:lvl1pPr>
            <a:lvl2pPr>
              <a:spcBef>
                <a:spcPts val="884"/>
              </a:spcBef>
              <a:defRPr sz="952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0152" y="9625637"/>
            <a:ext cx="3617973" cy="480533"/>
          </a:xfrm>
        </p:spPr>
        <p:txBody>
          <a:bodyPr/>
          <a:lstStyle>
            <a:lvl1pPr>
              <a:defRPr sz="748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189254" y="3297507"/>
            <a:ext cx="3663676" cy="1302104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1837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237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4821" y="2525603"/>
            <a:ext cx="2605092" cy="70219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952" b="0">
                <a:solidFill>
                  <a:schemeClr val="tx1"/>
                </a:solidFill>
              </a:defRPr>
            </a:lvl1pPr>
            <a:lvl2pPr marL="310987" indent="0">
              <a:buNone/>
              <a:defRPr sz="1905"/>
            </a:lvl2pPr>
            <a:lvl3pPr marL="621975" indent="0">
              <a:buNone/>
              <a:defRPr sz="1632"/>
            </a:lvl3pPr>
            <a:lvl4pPr marL="932962" indent="0">
              <a:buNone/>
              <a:defRPr sz="1360"/>
            </a:lvl4pPr>
            <a:lvl5pPr marL="1243950" indent="0">
              <a:buNone/>
              <a:defRPr sz="1360"/>
            </a:lvl5pPr>
            <a:lvl6pPr marL="1554937" indent="0">
              <a:buNone/>
              <a:defRPr sz="1360"/>
            </a:lvl6pPr>
            <a:lvl7pPr marL="1865925" indent="0">
              <a:buNone/>
              <a:defRPr sz="1360"/>
            </a:lvl7pPr>
            <a:lvl8pPr marL="2176912" indent="0">
              <a:buNone/>
              <a:defRPr sz="1360"/>
            </a:lvl8pPr>
            <a:lvl9pPr marL="2487900" indent="0">
              <a:buNone/>
              <a:defRPr sz="136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597455" y="3082153"/>
            <a:ext cx="1091711" cy="267791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2925">
                <a:solidFill>
                  <a:schemeClr val="tx2"/>
                </a:solidFill>
              </a:defRPr>
            </a:lvl1pPr>
            <a:lvl2pPr algn="ctr">
              <a:defRPr sz="68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141271" y="3082153"/>
            <a:ext cx="1091711" cy="267791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2925">
                <a:solidFill>
                  <a:schemeClr val="tx2"/>
                </a:solidFill>
              </a:defRPr>
            </a:lvl1pPr>
            <a:lvl2pPr algn="ctr">
              <a:defRPr sz="68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85088" y="3082153"/>
            <a:ext cx="1091711" cy="2677914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2925">
                <a:solidFill>
                  <a:schemeClr val="tx2"/>
                </a:solidFill>
              </a:defRPr>
            </a:lvl1pPr>
            <a:lvl2pPr algn="ctr">
              <a:defRPr sz="68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3546" y="6697434"/>
            <a:ext cx="4242855" cy="3471853"/>
          </a:xfrm>
        </p:spPr>
        <p:txBody>
          <a:bodyPr/>
          <a:lstStyle>
            <a:lvl1pPr>
              <a:defRPr sz="1088">
                <a:solidFill>
                  <a:schemeClr val="tx2"/>
                </a:solidFill>
              </a:defRPr>
            </a:lvl1pPr>
            <a:lvl2pPr>
              <a:spcBef>
                <a:spcPts val="884"/>
              </a:spcBef>
              <a:defRPr sz="952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0980" y="9628687"/>
            <a:ext cx="2678933" cy="540600"/>
          </a:xfrm>
        </p:spPr>
        <p:txBody>
          <a:bodyPr/>
          <a:lstStyle>
            <a:lvl1pPr>
              <a:defRPr sz="748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6908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04821" y="2525603"/>
            <a:ext cx="2605092" cy="70219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952" b="0">
                <a:solidFill>
                  <a:schemeClr val="tx1"/>
                </a:solidFill>
              </a:defRPr>
            </a:lvl1pPr>
            <a:lvl2pPr marL="310987" indent="0">
              <a:buNone/>
              <a:defRPr sz="1905"/>
            </a:lvl2pPr>
            <a:lvl3pPr marL="621975" indent="0">
              <a:buNone/>
              <a:defRPr sz="1632"/>
            </a:lvl3pPr>
            <a:lvl4pPr marL="932962" indent="0">
              <a:buNone/>
              <a:defRPr sz="1360"/>
            </a:lvl4pPr>
            <a:lvl5pPr marL="1243950" indent="0">
              <a:buNone/>
              <a:defRPr sz="1360"/>
            </a:lvl5pPr>
            <a:lvl6pPr marL="1554937" indent="0">
              <a:buNone/>
              <a:defRPr sz="1360"/>
            </a:lvl6pPr>
            <a:lvl7pPr marL="1865925" indent="0">
              <a:buNone/>
              <a:defRPr sz="1360"/>
            </a:lvl7pPr>
            <a:lvl8pPr marL="2176912" indent="0">
              <a:buNone/>
              <a:defRPr sz="1360"/>
            </a:lvl8pPr>
            <a:lvl9pPr marL="2487900" indent="0">
              <a:buNone/>
              <a:defRPr sz="1360"/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599889" y="3082153"/>
            <a:ext cx="1376423" cy="2853747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3401">
                <a:solidFill>
                  <a:schemeClr val="tx2"/>
                </a:solidFill>
              </a:defRPr>
            </a:lvl1pPr>
            <a:lvl2pPr algn="l">
              <a:spcBef>
                <a:spcPts val="748"/>
              </a:spcBef>
              <a:defRPr sz="748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978555" y="3082153"/>
            <a:ext cx="1429163" cy="2853747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401">
                <a:solidFill>
                  <a:schemeClr val="tx2"/>
                </a:solidFill>
              </a:defRPr>
            </a:lvl1pPr>
            <a:lvl2pPr algn="l">
              <a:spcBef>
                <a:spcPts val="748"/>
              </a:spcBef>
              <a:defRPr sz="748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409961" y="3082153"/>
            <a:ext cx="1378319" cy="2853747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3401">
                <a:solidFill>
                  <a:schemeClr val="tx2"/>
                </a:solidFill>
              </a:defRPr>
            </a:lvl1pPr>
            <a:lvl2pPr algn="l">
              <a:spcBef>
                <a:spcPts val="748"/>
              </a:spcBef>
              <a:defRPr sz="748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3546" y="6697434"/>
            <a:ext cx="4242855" cy="3471853"/>
          </a:xfrm>
        </p:spPr>
        <p:txBody>
          <a:bodyPr/>
          <a:lstStyle>
            <a:lvl1pPr>
              <a:defRPr sz="1088">
                <a:solidFill>
                  <a:schemeClr val="tx2"/>
                </a:solidFill>
              </a:defRPr>
            </a:lvl1pPr>
            <a:lvl2pPr>
              <a:spcBef>
                <a:spcPts val="884"/>
              </a:spcBef>
              <a:defRPr sz="952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0980" y="9628687"/>
            <a:ext cx="2678933" cy="540600"/>
          </a:xfrm>
        </p:spPr>
        <p:txBody>
          <a:bodyPr/>
          <a:lstStyle>
            <a:lvl1pPr>
              <a:defRPr sz="748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26732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45978" y="3630675"/>
            <a:ext cx="3805193" cy="4976780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088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408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408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408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161667" y="3630676"/>
            <a:ext cx="3785410" cy="4979528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088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408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408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408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285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00859" y="10806994"/>
            <a:ext cx="489750" cy="420467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037" y="3630675"/>
            <a:ext cx="3291326" cy="269016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088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28035" y="6379931"/>
            <a:ext cx="3291327" cy="2196381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088" b="0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485076" y="3630675"/>
            <a:ext cx="3291326" cy="269016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088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485076" y="6379933"/>
            <a:ext cx="3291326" cy="2196381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088" b="0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32297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00859" y="10806994"/>
            <a:ext cx="489750" cy="420467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430153" y="1381558"/>
            <a:ext cx="7346249" cy="720800"/>
          </a:xfrm>
        </p:spPr>
        <p:txBody>
          <a:bodyPr anchor="t"/>
          <a:lstStyle>
            <a:lvl1pPr marL="0" indent="0">
              <a:buNone/>
              <a:defRPr sz="1292" b="1">
                <a:solidFill>
                  <a:schemeClr val="tx1"/>
                </a:solidFill>
              </a:defRPr>
            </a:lvl1pPr>
            <a:lvl2pPr marL="310987" indent="0">
              <a:buNone/>
              <a:defRPr sz="1360" b="1"/>
            </a:lvl2pPr>
            <a:lvl3pPr marL="621975" indent="0">
              <a:buNone/>
              <a:defRPr sz="1224" b="1"/>
            </a:lvl3pPr>
            <a:lvl4pPr marL="932962" indent="0">
              <a:buNone/>
              <a:defRPr sz="1088" b="1"/>
            </a:lvl4pPr>
            <a:lvl5pPr marL="1243950" indent="0">
              <a:buNone/>
              <a:defRPr sz="1088" b="1"/>
            </a:lvl5pPr>
            <a:lvl6pPr marL="1554937" indent="0">
              <a:buNone/>
              <a:defRPr sz="1088" b="1"/>
            </a:lvl6pPr>
            <a:lvl7pPr marL="1865925" indent="0">
              <a:buNone/>
              <a:defRPr sz="1088" b="1"/>
            </a:lvl7pPr>
            <a:lvl8pPr marL="2176912" indent="0">
              <a:buNone/>
              <a:defRPr sz="1088" b="1"/>
            </a:lvl8pPr>
            <a:lvl9pPr marL="2487900" indent="0">
              <a:buNone/>
              <a:defRPr sz="1088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037" y="3630675"/>
            <a:ext cx="3291326" cy="269016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088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28035" y="6379931"/>
            <a:ext cx="3291327" cy="2196381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088" b="0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485076" y="3630675"/>
            <a:ext cx="3291326" cy="269016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088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4485076" y="6379933"/>
            <a:ext cx="3291326" cy="2196381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088" b="0">
                <a:solidFill>
                  <a:schemeClr val="tx1"/>
                </a:solidFill>
              </a:defRPr>
            </a:lvl1pPr>
            <a:lvl2pPr>
              <a:spcBef>
                <a:spcPts val="408"/>
              </a:spcBef>
              <a:defRPr sz="952">
                <a:solidFill>
                  <a:schemeClr val="tx1"/>
                </a:solidFill>
              </a:defRPr>
            </a:lvl2pPr>
            <a:lvl3pPr>
              <a:spcBef>
                <a:spcPts val="204"/>
              </a:spcBef>
              <a:defRPr sz="952">
                <a:solidFill>
                  <a:schemeClr val="tx1"/>
                </a:solidFill>
              </a:defRPr>
            </a:lvl3pPr>
            <a:lvl4pPr>
              <a:spcBef>
                <a:spcPts val="204"/>
              </a:spcBef>
              <a:defRPr sz="816">
                <a:solidFill>
                  <a:schemeClr val="tx1"/>
                </a:solidFill>
              </a:defRPr>
            </a:lvl4pPr>
            <a:lvl5pPr>
              <a:spcBef>
                <a:spcPts val="204"/>
              </a:spcBef>
              <a:defRPr sz="816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66084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4617" y="3219662"/>
            <a:ext cx="4103866" cy="500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38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4750" y="6713050"/>
            <a:ext cx="2358350" cy="47282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1863" y="4039302"/>
            <a:ext cx="1144621" cy="353619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/>
        </p:nvCxnSpPr>
        <p:spPr>
          <a:xfrm>
            <a:off x="3081425" y="4039301"/>
            <a:ext cx="0" cy="33036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/>
        </p:nvCxnSpPr>
        <p:spPr>
          <a:xfrm>
            <a:off x="5211392" y="4039301"/>
            <a:ext cx="0" cy="33036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7660" y="4039302"/>
            <a:ext cx="1913996" cy="35361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7696" y="4039302"/>
            <a:ext cx="1143540" cy="3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27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600" spc="-5" dirty="0">
                <a:latin typeface="Arial"/>
                <a:cs typeface="Arial"/>
              </a:rPr>
              <a:t>17/11/201</a:t>
            </a:r>
            <a:r>
              <a:rPr sz="600" spc="0" dirty="0">
                <a:latin typeface="Arial"/>
                <a:cs typeface="Arial"/>
              </a:rPr>
              <a:t>5   10:27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1/13/2023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600" spc="-5" dirty="0">
                <a:latin typeface="Arial"/>
                <a:cs typeface="Arial"/>
              </a:rPr>
              <a:t>Documen</a:t>
            </a:r>
            <a:r>
              <a:rPr sz="600" spc="0" dirty="0">
                <a:latin typeface="Arial"/>
                <a:cs typeface="Arial"/>
              </a:rPr>
              <a:t>t collaborateur-v5.indd  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0" dirty="0">
                <a:latin typeface="Arial"/>
                <a:cs typeface="Arial"/>
              </a:rPr>
              <a:t>#</a:t>
            </a:r>
            <a:endParaRPr sz="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1801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/>
        </p:nvSpPr>
        <p:spPr>
          <a:xfrm>
            <a:off x="350988" y="10390763"/>
            <a:ext cx="7591125" cy="207919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224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53" y="330568"/>
            <a:ext cx="7346250" cy="12000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53" y="2525603"/>
            <a:ext cx="7346250" cy="7628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34871" y="10793608"/>
            <a:ext cx="979500" cy="420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646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153" y="10793608"/>
            <a:ext cx="2448750" cy="420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646">
                <a:solidFill>
                  <a:schemeClr val="tx1"/>
                </a:solidFill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17/11/201</a:t>
            </a:r>
            <a:r>
              <a:rPr lang="fr-FR" sz="600" spc="0" dirty="0">
                <a:latin typeface="Arial"/>
                <a:cs typeface="Arial"/>
              </a:rPr>
              <a:t>5   10:27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01675" y="10806994"/>
            <a:ext cx="489750" cy="420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84" b="1">
                <a:solidFill>
                  <a:schemeClr val="tx2"/>
                </a:solidFill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fr-FR" sz="600" spc="-5" dirty="0">
                <a:latin typeface="Arial"/>
                <a:cs typeface="Arial"/>
              </a:rPr>
              <a:t>Documen</a:t>
            </a:r>
            <a:r>
              <a:rPr lang="fr-FR" sz="600" spc="0" dirty="0">
                <a:latin typeface="Arial"/>
                <a:cs typeface="Arial"/>
              </a:rPr>
              <a:t>t collaborateur-v5.indd  </a:t>
            </a:r>
            <a:r>
              <a:rPr lang="fr-FR" sz="600" spc="-5" dirty="0">
                <a:latin typeface="Arial"/>
                <a:cs typeface="Arial"/>
              </a:rPr>
              <a:t> </a:t>
            </a:r>
            <a:r>
              <a:rPr lang="fr-FR" sz="600" spc="0" dirty="0">
                <a:latin typeface="Arial"/>
                <a:cs typeface="Arial"/>
              </a:rPr>
              <a:t>#</a:t>
            </a:r>
            <a:endParaRPr lang="fr-FR" sz="600" dirty="0">
              <a:latin typeface="Arial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/>
        </p:nvSpPr>
        <p:spPr>
          <a:xfrm>
            <a:off x="0" y="1080302"/>
            <a:ext cx="379556" cy="174023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24" dirty="0"/>
          </a:p>
        </p:txBody>
      </p:sp>
      <p:sp>
        <p:nvSpPr>
          <p:cNvPr id="11" name="GabGood">
            <a:extLst>
              <a:ext uri="{FF2B5EF4-FFF2-40B4-BE49-F238E27FC236}">
                <a16:creationId xmlns:a16="http://schemas.microsoft.com/office/drawing/2014/main" id="{22AE75C9-06C7-4EDB-B642-53916FFD6BD9}"/>
              </a:ext>
            </a:extLst>
          </p:cNvPr>
          <p:cNvSpPr/>
          <p:nvPr userDrawn="1"/>
        </p:nvSpPr>
        <p:spPr>
          <a:xfrm>
            <a:off x="-8293100" y="414655"/>
            <a:ext cx="829310" cy="414655"/>
          </a:xfrm>
          <a:prstGeom prst="cube">
            <a:avLst/>
          </a:prstGeom>
          <a:solidFill>
            <a:srgbClr val="00E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GabBad">
            <a:extLst>
              <a:ext uri="{FF2B5EF4-FFF2-40B4-BE49-F238E27FC236}">
                <a16:creationId xmlns:a16="http://schemas.microsoft.com/office/drawing/2014/main" id="{B4E30014-0191-438B-986A-231D6C86551C}"/>
              </a:ext>
            </a:extLst>
          </p:cNvPr>
          <p:cNvSpPr/>
          <p:nvPr userDrawn="1"/>
        </p:nvSpPr>
        <p:spPr>
          <a:xfrm>
            <a:off x="-8293100" y="1243964"/>
            <a:ext cx="829310" cy="414656"/>
          </a:xfrm>
          <a:prstGeom prst="cube">
            <a:avLst/>
          </a:prstGeom>
          <a:solidFill>
            <a:srgbClr val="135E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GabNul">
            <a:extLst>
              <a:ext uri="{FF2B5EF4-FFF2-40B4-BE49-F238E27FC236}">
                <a16:creationId xmlns:a16="http://schemas.microsoft.com/office/drawing/2014/main" id="{D5CD0FFD-0483-4F50-95BE-12E157B00769}"/>
              </a:ext>
            </a:extLst>
          </p:cNvPr>
          <p:cNvSpPr/>
          <p:nvPr userDrawn="1"/>
        </p:nvSpPr>
        <p:spPr>
          <a:xfrm>
            <a:off x="-8293100" y="2073275"/>
            <a:ext cx="829310" cy="414654"/>
          </a:xfrm>
          <a:prstGeom prst="cube">
            <a:avLst/>
          </a:prstGeom>
          <a:solidFill>
            <a:srgbClr val="FF8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09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</p:sldLayoutIdLst>
  <p:txStyles>
    <p:titleStyle>
      <a:lvl1pPr algn="l" defTabSz="621975" rtl="0" eaLnBrk="1" latinLnBrk="0" hangingPunct="1">
        <a:lnSpc>
          <a:spcPct val="90000"/>
        </a:lnSpc>
        <a:spcBef>
          <a:spcPct val="0"/>
        </a:spcBef>
        <a:buNone/>
        <a:defRPr sz="1564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21975" rtl="0" eaLnBrk="1" latinLnBrk="0" hangingPunct="1">
        <a:lnSpc>
          <a:spcPct val="100000"/>
        </a:lnSpc>
        <a:spcBef>
          <a:spcPts val="1020"/>
        </a:spcBef>
        <a:buFont typeface="Arial" panose="020B0604020202020204" pitchFamily="34" charset="0"/>
        <a:buNone/>
        <a:defRPr sz="1088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21975" rtl="0" eaLnBrk="1" latinLnBrk="0" hangingPunct="1">
        <a:lnSpc>
          <a:spcPct val="100000"/>
        </a:lnSpc>
        <a:spcBef>
          <a:spcPts val="884"/>
        </a:spcBef>
        <a:buClr>
          <a:schemeClr val="tx2"/>
        </a:buClr>
        <a:buFont typeface="Wingdings 2" panose="05020102010507070707" pitchFamily="18" charset="2"/>
        <a:buNone/>
        <a:defRPr sz="952" kern="1200">
          <a:solidFill>
            <a:schemeClr val="tx1"/>
          </a:solidFill>
          <a:latin typeface="+mn-lt"/>
          <a:ea typeface="+mn-ea"/>
          <a:cs typeface="+mn-cs"/>
        </a:defRPr>
      </a:lvl2pPr>
      <a:lvl3pPr marL="122436" indent="-122436" algn="l" defTabSz="621975" rtl="0" eaLnBrk="1" latinLnBrk="0" hangingPunct="1">
        <a:lnSpc>
          <a:spcPct val="100000"/>
        </a:lnSpc>
        <a:spcBef>
          <a:spcPts val="1020"/>
        </a:spcBef>
        <a:buClr>
          <a:schemeClr val="tx2"/>
        </a:buClr>
        <a:buFont typeface="Wingdings 2" panose="05020102010507070707" pitchFamily="18" charset="2"/>
        <a:buChar char=""/>
        <a:defRPr sz="952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244872" indent="-97949" algn="l" defTabSz="621975" rtl="0" eaLnBrk="1" latinLnBrk="0" hangingPunct="1">
        <a:lnSpc>
          <a:spcPct val="100000"/>
        </a:lnSpc>
        <a:spcBef>
          <a:spcPts val="884"/>
        </a:spcBef>
        <a:buClr>
          <a:schemeClr val="tx1"/>
        </a:buClr>
        <a:buFont typeface="Arial" panose="020B0604020202020204" pitchFamily="34" charset="0"/>
        <a:buChar char="•"/>
        <a:defRPr sz="816" kern="1200">
          <a:solidFill>
            <a:schemeClr val="tx1"/>
          </a:solidFill>
          <a:latin typeface="+mn-lt"/>
          <a:ea typeface="+mn-ea"/>
          <a:cs typeface="+mn-cs"/>
        </a:defRPr>
      </a:lvl4pPr>
      <a:lvl5pPr marL="367308" indent="-97949" algn="l" defTabSz="621975" rtl="0" eaLnBrk="1" latinLnBrk="0" hangingPunct="1">
        <a:lnSpc>
          <a:spcPct val="100000"/>
        </a:lnSpc>
        <a:spcBef>
          <a:spcPts val="884"/>
        </a:spcBef>
        <a:buClr>
          <a:schemeClr val="tx1"/>
        </a:buClr>
        <a:buFont typeface="Arial" panose="020B0604020202020204" pitchFamily="34" charset="0"/>
        <a:buChar char="-"/>
        <a:defRPr sz="816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0431" indent="-155494" algn="l" defTabSz="621975" rtl="0" eaLnBrk="1" latinLnBrk="0" hangingPunct="1">
        <a:lnSpc>
          <a:spcPct val="90000"/>
        </a:lnSpc>
        <a:spcBef>
          <a:spcPts val="340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6pPr>
      <a:lvl7pPr marL="2021418" indent="-155494" algn="l" defTabSz="621975" rtl="0" eaLnBrk="1" latinLnBrk="0" hangingPunct="1">
        <a:lnSpc>
          <a:spcPct val="90000"/>
        </a:lnSpc>
        <a:spcBef>
          <a:spcPts val="340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7pPr>
      <a:lvl8pPr marL="2332406" indent="-155494" algn="l" defTabSz="621975" rtl="0" eaLnBrk="1" latinLnBrk="0" hangingPunct="1">
        <a:lnSpc>
          <a:spcPct val="90000"/>
        </a:lnSpc>
        <a:spcBef>
          <a:spcPts val="340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8pPr>
      <a:lvl9pPr marL="2643393" indent="-155494" algn="l" defTabSz="621975" rtl="0" eaLnBrk="1" latinLnBrk="0" hangingPunct="1">
        <a:lnSpc>
          <a:spcPct val="90000"/>
        </a:lnSpc>
        <a:spcBef>
          <a:spcPts val="340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310987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2pPr>
      <a:lvl3pPr marL="621975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3pPr>
      <a:lvl4pPr marL="932962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4pPr>
      <a:lvl5pPr marL="1243950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5pPr>
      <a:lvl6pPr marL="1554937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6pPr>
      <a:lvl7pPr marL="1865925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7pPr>
      <a:lvl8pPr marL="2176912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8pPr>
      <a:lvl9pPr marL="2487900" algn="l" defTabSz="621975" rtl="0" eaLnBrk="1" latinLnBrk="0" hangingPunct="1">
        <a:defRPr sz="12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5" descr="Une image contenant plante, table de salle à manger&#10;&#10;Description générée automatiquement">
            <a:extLst>
              <a:ext uri="{FF2B5EF4-FFF2-40B4-BE49-F238E27FC236}">
                <a16:creationId xmlns:a16="http://schemas.microsoft.com/office/drawing/2014/main" id="{90A224AE-B048-463D-B89C-DB2CBAF432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0" b="200"/>
          <a:stretch/>
        </p:blipFill>
        <p:spPr>
          <a:xfrm flipH="1">
            <a:off x="3384549" y="844550"/>
            <a:ext cx="4163694" cy="256015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717549" y="4124791"/>
            <a:ext cx="6830694" cy="5909310"/>
          </a:xfrm>
          <a:custGeom>
            <a:avLst/>
            <a:gdLst/>
            <a:ahLst/>
            <a:cxnLst/>
            <a:rect l="l" t="t" r="r" b="b"/>
            <a:pathLst>
              <a:path w="3031197" h="2573997">
                <a:moveTo>
                  <a:pt x="3031197" y="0"/>
                </a:moveTo>
                <a:lnTo>
                  <a:pt x="0" y="0"/>
                </a:lnTo>
                <a:lnTo>
                  <a:pt x="0" y="2573997"/>
                </a:lnTo>
                <a:lnTo>
                  <a:pt x="3031197" y="2573997"/>
                </a:lnTo>
                <a:lnTo>
                  <a:pt x="303119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36000" tIns="0" rIns="0" bIns="0" rtlCol="0">
            <a:spAutoFit/>
          </a:bodyPr>
          <a:lstStyle/>
          <a:p>
            <a:pPr marL="180975" indent="-180975">
              <a:buClr>
                <a:schemeClr val="tx1"/>
              </a:buClr>
              <a:buFont typeface="Wingdings" pitchFamily="2" charset="2"/>
              <a:buChar char="ý"/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  <a:p>
            <a:pPr marL="85725" indent="-85725">
              <a:buClr>
                <a:schemeClr val="accent5">
                  <a:lumMod val="50000"/>
                </a:schemeClr>
              </a:buClr>
            </a:pPr>
            <a:endParaRPr lang="fr-FR" sz="1200" dirty="0">
              <a:latin typeface="Gill Sans MT" pitchFamily="34" charset="0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112399" y="9524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14" name="object 114"/>
          <p:cNvSpPr/>
          <p:nvPr/>
        </p:nvSpPr>
        <p:spPr>
          <a:xfrm>
            <a:off x="4150499" y="5714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33" name="object 133"/>
          <p:cNvSpPr txBox="1">
            <a:spLocks noGrp="1"/>
          </p:cNvSpPr>
          <p:nvPr>
            <p:ph type="sldNum" sz="quarter" idx="7"/>
          </p:nvPr>
        </p:nvSpPr>
        <p:spPr>
          <a:xfrm>
            <a:off x="484799" y="11280597"/>
            <a:ext cx="1223924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latin typeface="Arial"/>
                <a:cs typeface="Arial"/>
              </a:rPr>
              <a:t>Documen</a:t>
            </a:r>
            <a:r>
              <a:rPr sz="600" spc="0" dirty="0">
                <a:latin typeface="Arial"/>
                <a:cs typeface="Arial"/>
              </a:rPr>
              <a:t>t collaborateur-v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0" dirty="0">
                <a:latin typeface="Arial"/>
                <a:cs typeface="Arial"/>
              </a:rPr>
              <a:t>1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32" name="object 8"/>
          <p:cNvSpPr/>
          <p:nvPr/>
        </p:nvSpPr>
        <p:spPr>
          <a:xfrm>
            <a:off x="946150" y="844550"/>
            <a:ext cx="2819400" cy="2167196"/>
          </a:xfrm>
          <a:custGeom>
            <a:avLst/>
            <a:gdLst/>
            <a:ahLst/>
            <a:cxnLst/>
            <a:rect l="l" t="t" r="r" b="b"/>
            <a:pathLst>
              <a:path w="2960243" h="3028784">
                <a:moveTo>
                  <a:pt x="2960243" y="0"/>
                </a:moveTo>
                <a:lnTo>
                  <a:pt x="0" y="0"/>
                </a:lnTo>
                <a:lnTo>
                  <a:pt x="0" y="3028784"/>
                </a:lnTo>
                <a:lnTo>
                  <a:pt x="2960243" y="3028784"/>
                </a:lnTo>
                <a:lnTo>
                  <a:pt x="296024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  <a:latin typeface="+mj-lt"/>
              </a:rPr>
              <a:t>DIRECT ECUREUIL INTERNET PRO</a:t>
            </a:r>
            <a:endParaRPr lang="fr-FR" dirty="0">
              <a:latin typeface="Gill Sans MT" pitchFamily="34" charset="0"/>
            </a:endParaRPr>
          </a:p>
          <a:p>
            <a:pPr>
              <a:lnSpc>
                <a:spcPct val="150000"/>
              </a:lnSpc>
            </a:pPr>
            <a:endParaRPr lang="fr-FR" dirty="0">
              <a:latin typeface="Gill Sans MT" pitchFamily="34" charset="0"/>
            </a:endParaRPr>
          </a:p>
          <a:p>
            <a:pPr>
              <a:lnSpc>
                <a:spcPct val="150000"/>
              </a:lnSpc>
            </a:pPr>
            <a:endParaRPr lang="fr-FR" dirty="0">
              <a:latin typeface="Gill Sans MT" pitchFamily="34" charset="0"/>
            </a:endParaRPr>
          </a:p>
          <a:p>
            <a:pPr>
              <a:lnSpc>
                <a:spcPct val="150000"/>
              </a:lnSpc>
            </a:pPr>
            <a:endParaRPr lang="fr-FR" dirty="0">
              <a:latin typeface="Gill Sans MT" pitchFamily="34" charset="0"/>
            </a:endParaRPr>
          </a:p>
          <a:p>
            <a:pPr>
              <a:lnSpc>
                <a:spcPct val="150000"/>
              </a:lnSpc>
            </a:pPr>
            <a:endParaRPr dirty="0">
              <a:latin typeface="Gill Sans MT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17550" y="1682750"/>
            <a:ext cx="3048000" cy="1744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Triangle rectangle 34"/>
          <p:cNvSpPr/>
          <p:nvPr/>
        </p:nvSpPr>
        <p:spPr>
          <a:xfrm>
            <a:off x="3765550" y="844550"/>
            <a:ext cx="2286000" cy="2582466"/>
          </a:xfrm>
          <a:prstGeom prst="rtTriangle">
            <a:avLst/>
          </a:prstGeom>
          <a:solidFill>
            <a:schemeClr val="bg1">
              <a:lumMod val="95000"/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object 39"/>
          <p:cNvSpPr/>
          <p:nvPr/>
        </p:nvSpPr>
        <p:spPr>
          <a:xfrm>
            <a:off x="717549" y="539748"/>
            <a:ext cx="288000" cy="1518005"/>
          </a:xfrm>
          <a:custGeom>
            <a:avLst/>
            <a:gdLst/>
            <a:ahLst/>
            <a:cxnLst/>
            <a:rect l="l" t="t" r="r" b="b"/>
            <a:pathLst>
              <a:path w="291109" h="1518005">
                <a:moveTo>
                  <a:pt x="0" y="1518005"/>
                </a:moveTo>
                <a:lnTo>
                  <a:pt x="291109" y="1518005"/>
                </a:lnTo>
                <a:lnTo>
                  <a:pt x="291109" y="0"/>
                </a:lnTo>
                <a:lnTo>
                  <a:pt x="0" y="0"/>
                </a:lnTo>
                <a:lnTo>
                  <a:pt x="0" y="151800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41" name="object 41"/>
          <p:cNvSpPr txBox="1"/>
          <p:nvPr/>
        </p:nvSpPr>
        <p:spPr>
          <a:xfrm>
            <a:off x="1060450" y="1606550"/>
            <a:ext cx="2628900" cy="16278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1200" dirty="0">
                <a:latin typeface="+mj-lt"/>
              </a:rPr>
              <a:t>Avec Direct Ecureuil Internet  Pro, les clients professionnels entrepreneurs individuels bénéficient d'un espace transactionnel multi-marché et d’une application mobile dédiés consultable 7J sur 7, 24 H sur 24 en toute sécurité. </a:t>
            </a:r>
            <a:endParaRPr lang="fr-FR" sz="1200" dirty="0">
              <a:latin typeface="+mj-lt"/>
              <a:cs typeface="Gill Sans MT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6B8DCC8-F137-4144-81C4-500D072FB8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99" y="10264924"/>
            <a:ext cx="1980000" cy="818852"/>
          </a:xfrm>
          <a:prstGeom prst="rect">
            <a:avLst/>
          </a:prstGeom>
        </p:spPr>
      </p:pic>
      <p:sp>
        <p:nvSpPr>
          <p:cNvPr id="43" name="object 40"/>
          <p:cNvSpPr txBox="1"/>
          <p:nvPr/>
        </p:nvSpPr>
        <p:spPr>
          <a:xfrm>
            <a:off x="1174750" y="539750"/>
            <a:ext cx="6373495" cy="58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19705">
              <a:lnSpc>
                <a:spcPct val="100000"/>
              </a:lnSpc>
            </a:pPr>
            <a:r>
              <a:rPr sz="800" b="1" dirty="0">
                <a:solidFill>
                  <a:srgbClr val="FFFFFF"/>
                </a:solidFill>
                <a:cs typeface="Gill Sans MT"/>
              </a:rPr>
              <a:t>DOCUMENT COLLABOR</a:t>
            </a:r>
            <a:r>
              <a:rPr sz="800" b="1" spc="-100" dirty="0">
                <a:solidFill>
                  <a:srgbClr val="FFFFFF"/>
                </a:solidFill>
                <a:cs typeface="Gill Sans MT"/>
              </a:rPr>
              <a:t>A</a:t>
            </a:r>
            <a:r>
              <a:rPr sz="800" b="1" spc="0" dirty="0">
                <a:solidFill>
                  <a:srgbClr val="FFFFFF"/>
                </a:solidFill>
                <a:cs typeface="Gill Sans MT"/>
              </a:rPr>
              <a:t>TEUR </a:t>
            </a:r>
            <a:r>
              <a:rPr sz="900" b="1" spc="0" dirty="0">
                <a:solidFill>
                  <a:srgbClr val="FFFFFF"/>
                </a:solidFill>
                <a:cs typeface="Gill Sans MT"/>
              </a:rPr>
              <a:t>A US</a:t>
            </a:r>
            <a:r>
              <a:rPr sz="900" b="1" spc="-40" dirty="0">
                <a:solidFill>
                  <a:srgbClr val="FFFFFF"/>
                </a:solidFill>
                <a:cs typeface="Gill Sans MT"/>
              </a:rPr>
              <a:t>A</a:t>
            </a:r>
            <a:r>
              <a:rPr sz="900" b="1" spc="0" dirty="0">
                <a:solidFill>
                  <a:srgbClr val="FFFFFF"/>
                </a:solidFill>
                <a:cs typeface="Gill Sans MT"/>
              </a:rPr>
              <a:t>GE INTERNE UNIQUEMENT</a:t>
            </a:r>
            <a:endParaRPr sz="900" dirty="0">
              <a:cs typeface="Gill Sans MT"/>
            </a:endParaRPr>
          </a:p>
          <a:p>
            <a:pPr>
              <a:lnSpc>
                <a:spcPts val="750"/>
              </a:lnSpc>
              <a:spcBef>
                <a:spcPts val="6"/>
              </a:spcBef>
            </a:pPr>
            <a:endParaRPr sz="750" dirty="0"/>
          </a:p>
          <a:p>
            <a:pPr>
              <a:lnSpc>
                <a:spcPts val="900"/>
              </a:lnSpc>
            </a:pPr>
            <a:endParaRPr sz="900" dirty="0"/>
          </a:p>
          <a:p>
            <a:pPr marL="12700" marR="3493770">
              <a:lnSpc>
                <a:spcPts val="1800"/>
              </a:lnSpc>
            </a:pPr>
            <a:endParaRPr sz="1800" dirty="0">
              <a:latin typeface="Gill Sans MT"/>
              <a:cs typeface="Gill Sans M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001700" y="539748"/>
            <a:ext cx="6546544" cy="324000"/>
          </a:xfrm>
          <a:custGeom>
            <a:avLst/>
            <a:gdLst/>
            <a:ahLst/>
            <a:cxnLst/>
            <a:rect l="l" t="t" r="r" b="b"/>
            <a:pathLst>
              <a:path w="6560896" h="282003">
                <a:moveTo>
                  <a:pt x="0" y="282003"/>
                </a:moveTo>
                <a:lnTo>
                  <a:pt x="6560896" y="282003"/>
                </a:lnTo>
                <a:lnTo>
                  <a:pt x="6560896" y="0"/>
                </a:lnTo>
                <a:lnTo>
                  <a:pt x="0" y="0"/>
                </a:lnTo>
                <a:lnTo>
                  <a:pt x="0" y="28200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638C38AA-C621-4284-988A-5FC86BCBFAAD}"/>
              </a:ext>
            </a:extLst>
          </p:cNvPr>
          <p:cNvSpPr/>
          <p:nvPr/>
        </p:nvSpPr>
        <p:spPr>
          <a:xfrm>
            <a:off x="717549" y="3511550"/>
            <a:ext cx="3600000" cy="540000"/>
          </a:xfrm>
          <a:custGeom>
            <a:avLst/>
            <a:gdLst/>
            <a:ahLst/>
            <a:cxnLst/>
            <a:rect l="l" t="t" r="r" b="b"/>
            <a:pathLst>
              <a:path w="3546703" h="877963">
                <a:moveTo>
                  <a:pt x="0" y="877963"/>
                </a:moveTo>
                <a:lnTo>
                  <a:pt x="3546703" y="877963"/>
                </a:lnTo>
                <a:lnTo>
                  <a:pt x="3546703" y="0"/>
                </a:lnTo>
                <a:lnTo>
                  <a:pt x="0" y="0"/>
                </a:lnTo>
                <a:lnTo>
                  <a:pt x="0" y="87796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sz="1400" b="1" dirty="0">
                <a:solidFill>
                  <a:schemeClr val="bg1"/>
                </a:solidFill>
              </a:rPr>
              <a:t>S</a:t>
            </a:r>
            <a:r>
              <a:rPr lang="fr-FR" sz="1400" b="1" cap="all" dirty="0">
                <a:solidFill>
                  <a:schemeClr val="bg1"/>
                </a:solidFill>
              </a:rPr>
              <a:t>ynthèse</a:t>
            </a:r>
            <a:r>
              <a:rPr lang="fr-FR" sz="1400" b="1" dirty="0">
                <a:solidFill>
                  <a:schemeClr val="bg1"/>
                </a:solidFill>
              </a:rPr>
              <a:t> DES FONCTIONNALITÉS</a:t>
            </a:r>
          </a:p>
          <a:p>
            <a:pPr algn="ctr"/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21" name="Tableau 3">
            <a:extLst>
              <a:ext uri="{FF2B5EF4-FFF2-40B4-BE49-F238E27FC236}">
                <a16:creationId xmlns:a16="http://schemas.microsoft.com/office/drawing/2014/main" id="{C1C5CC4C-0153-4A04-9BEF-1834BFF3A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81163"/>
              </p:ext>
            </p:extLst>
          </p:nvPr>
        </p:nvGraphicFramePr>
        <p:xfrm>
          <a:off x="717550" y="4197350"/>
          <a:ext cx="6803388" cy="54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0331">
                  <a:extLst>
                    <a:ext uri="{9D8B030D-6E8A-4147-A177-3AD203B41FA5}">
                      <a16:colId xmlns:a16="http://schemas.microsoft.com/office/drawing/2014/main" val="2487019907"/>
                    </a:ext>
                  </a:extLst>
                </a:gridCol>
                <a:gridCol w="1393193">
                  <a:extLst>
                    <a:ext uri="{9D8B030D-6E8A-4147-A177-3AD203B41FA5}">
                      <a16:colId xmlns:a16="http://schemas.microsoft.com/office/drawing/2014/main" val="1754102915"/>
                    </a:ext>
                  </a:extLst>
                </a:gridCol>
                <a:gridCol w="1369864">
                  <a:extLst>
                    <a:ext uri="{9D8B030D-6E8A-4147-A177-3AD203B41FA5}">
                      <a16:colId xmlns:a16="http://schemas.microsoft.com/office/drawing/2014/main" val="253052510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Interface web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  <a:p>
                      <a:pPr algn="ctr"/>
                      <a:r>
                        <a:rPr lang="fr-FR" sz="1050" b="1" dirty="0">
                          <a:solidFill>
                            <a:schemeClr val="tx1"/>
                          </a:solidFill>
                        </a:rPr>
                        <a:t> mobile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55868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fr-FR" sz="1000" dirty="0">
                          <a:solidFill>
                            <a:schemeClr val="tx1"/>
                          </a:solidFill>
                          <a:latin typeface="+mn-lt"/>
                        </a:rPr>
                        <a:t>Consultation et gestion des comptes  via la synthèse avancée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447148"/>
                  </a:ext>
                </a:extLst>
              </a:tr>
              <a:tr h="319257">
                <a:tc>
                  <a:txBody>
                    <a:bodyPr/>
                    <a:lstStyle/>
                    <a:p>
                      <a:pPr marL="0" marR="0" lvl="0" indent="0" algn="l" defTabSz="9210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Virements </a:t>
                      </a:r>
                      <a:r>
                        <a:rPr lang="fr-FR" sz="1000" b="0" dirty="0">
                          <a:latin typeface="+mn-lt"/>
                        </a:rPr>
                        <a:t>unitaires, instantanés, internationaux, permanents, au débit de tous ses comptes personnels ou professionnel</a:t>
                      </a:r>
                      <a:endParaRPr lang="fr-FR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8465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 algn="l" defTabSz="621975" rtl="0" eaLnBrk="1" latinLnBrk="0" hangingPunct="1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Moyens de paiement : carte personnelle et professionnelle</a:t>
                      </a:r>
                    </a:p>
                    <a:p>
                      <a:pPr marL="0" indent="0" algn="l" defTabSz="621975" rtl="0" eaLnBrk="1" latinLnBrk="0" hangingPunct="1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Consultation assurances et assistance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492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 algn="l" defTabSz="621975" rtl="0" eaLnBrk="1" latinLnBrk="0" hangingPunct="1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Consultation des contrats d’assurance pro. et perso., déclaration des sinistres en ligne et simulation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39351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indent="0" algn="l" defTabSz="621975" rtl="0" eaLnBrk="1" latinLnBrk="0" hangingPunct="1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Téléchargement e- document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02201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indent="0" algn="l" defTabSz="621975" rtl="0" eaLnBrk="1" latinLnBrk="0" hangingPunct="1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Téléchargement RIB/IBAN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07052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indent="0" algn="l" defTabSz="621975" rtl="0" eaLnBrk="1" latinLnBrk="0" hangingPunct="1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</a:pPr>
                      <a:r>
                        <a:rPr lang="fr-FR" sz="1000" b="0" dirty="0">
                          <a:latin typeface="+mn-lt"/>
                        </a:rPr>
                        <a:t>Accès aux offres de produits Part. </a:t>
                      </a:r>
                      <a:endParaRPr lang="fr-FR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3333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Contact : fiche conseiller, numéros d’urgence, liste des agences et des distributeurs  à proximité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682136"/>
                  </a:ext>
                </a:extLst>
              </a:tr>
              <a:tr h="297120">
                <a:tc>
                  <a:txBody>
                    <a:bodyPr/>
                    <a:lstStyle/>
                    <a:p>
                      <a:pPr marL="0" indent="0" algn="l" defTabSz="621975" rtl="0" eaLnBrk="1" latinLnBrk="0" hangingPunct="1"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Profil et réglage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797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Consultation et gestion des prélèvements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454A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08246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Commande des chéquiers et des bordereaux de remise de chèques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454A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126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Echange de document sécurisé avec son conseiller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454A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8859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Souscription des offres en ligne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454A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0292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Accès aux offres Pro.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454A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8736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Echange de document sécurisé avec son conseiller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454A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01498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Signature électroniquement des contrats éligibles VAD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454A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21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b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07999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154D746-7E47-49B2-8CDC-49B626C888E9}"/>
              </a:ext>
            </a:extLst>
          </p:cNvPr>
          <p:cNvGraphicFramePr>
            <a:graphicFrameLocks noGrp="1"/>
          </p:cNvGraphicFramePr>
          <p:nvPr/>
        </p:nvGraphicFramePr>
        <p:xfrm>
          <a:off x="8756073" y="7601527"/>
          <a:ext cx="208280" cy="27800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17642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175" cmpd="sng">
                      <a:solidFill>
                        <a:schemeClr val="bg1"/>
                      </a:solidFill>
                      <a:prstDash val="solid"/>
                    </a:lnL>
                    <a:lnR w="3175" cmpd="sng">
                      <a:solidFill>
                        <a:schemeClr val="bg1"/>
                      </a:solidFill>
                      <a:prstDash val="solid"/>
                    </a:lnR>
                    <a:lnT w="3175" cmpd="sng">
                      <a:solidFill>
                        <a:schemeClr val="bg1"/>
                      </a:solidFill>
                      <a:prstDash val="solid"/>
                    </a:lnT>
                    <a:lnB w="3175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053622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F4543E8-78E1-42E3-AD81-5CB9AD6BC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362889"/>
              </p:ext>
            </p:extLst>
          </p:nvPr>
        </p:nvGraphicFramePr>
        <p:xfrm>
          <a:off x="-113414" y="8229600"/>
          <a:ext cx="208280" cy="27800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34515281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175" cmpd="sng">
                      <a:solidFill>
                        <a:schemeClr val="bg1"/>
                      </a:solidFill>
                      <a:prstDash val="solid"/>
                    </a:lnL>
                    <a:lnR w="3175" cmpd="sng">
                      <a:solidFill>
                        <a:schemeClr val="bg1"/>
                      </a:solidFill>
                      <a:prstDash val="solid"/>
                    </a:lnR>
                    <a:lnT w="3175" cmpd="sng">
                      <a:solidFill>
                        <a:schemeClr val="bg1"/>
                      </a:solidFill>
                      <a:prstDash val="solid"/>
                    </a:lnT>
                    <a:lnB w="3175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825431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5A04ABE-D636-4FFD-B334-96974DD58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428299"/>
              </p:ext>
            </p:extLst>
          </p:nvPr>
        </p:nvGraphicFramePr>
        <p:xfrm>
          <a:off x="8002772" y="8888819"/>
          <a:ext cx="208280" cy="27800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5578312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175" cmpd="sng">
                      <a:solidFill>
                        <a:schemeClr val="bg1"/>
                      </a:solidFill>
                      <a:prstDash val="solid"/>
                    </a:lnL>
                    <a:lnR w="3175" cmpd="sng">
                      <a:solidFill>
                        <a:schemeClr val="bg1"/>
                      </a:solidFill>
                      <a:prstDash val="solid"/>
                    </a:lnR>
                    <a:lnT w="3175" cmpd="sng">
                      <a:solidFill>
                        <a:schemeClr val="bg1"/>
                      </a:solidFill>
                      <a:prstDash val="solid"/>
                    </a:lnT>
                    <a:lnB w="3175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00983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VXVOTES" val="4.9.99v2"/>
  <p:tag name="SENDDATAS" val="0"/>
  <p:tag name="SENDMETHODE" val="1"/>
  <p:tag name="SENDTO" val="demo@e-powervote.com"/>
  <p:tag name="PROGRAMID" val="0"/>
  <p:tag name="GROUPID" val="0"/>
  <p:tag name="USEQIDPERSO" val="-1"/>
  <p:tag name="SLIDEID" val="260"/>
  <p:tag name="NBSLIDES" val="2"/>
  <p:tag name="FILEPATH" val="C:\Users\Beatrice.Francoidris\Documents\BPCE\mooc\CONFORMITE\retour conformité\retour c conformité Pro\fiches techniques\Nouveau dossier"/>
  <p:tag name="BOXDEFS" val="nb=11;b1=00002;n1=2;c1=1;w1=1;b2=00004;n2=4;c2=0;w2=1;b3=00005;n3=5;c3=0;w3=1;b4=00006;n4=6;c4=0;w4=1;b5=00008;n5=8;c5=0;w5=1;b6=00009;n6=9;c6=1;w6=1;b7=00010;n7=10;c7=1;w7=1;b8=00011;n8=11;c8=1;w8=1;b9=00012;n9=12;c9=1;w9=1;b10=00037;n10=37;c10=1;w10=1;b11=00038;n11=38;c11=1;w11=1;"/>
  <p:tag name="BOXCOLSHEADS" val="SyncPart=1¤SyncOrder=1¤T1=#¤W1=345,2599¤Cb1=¤Ct1=¤T2=*¤W2=1440¤Cb2=¤Ct2=¤T3=C0¤W3=1440¤Cb3=¤Ct3=¤"/>
  <p:tag name="PVXRIB" val="64989460"/>
  <p:tag name="SENDID" val="AT#1878787C7C0D1DC"/>
  <p:tag name="SENDPASS" val="AT#1CECECECECEC6ADD4A3"/>
  <p:tag name="PXID" val="6"/>
  <p:tag name="BOXFILE" val="c:\powervote\Sessions\box.in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ID" val="6"/>
  <p:tag name="SID" val="256"/>
  <p:tag name="NAME" val=""/>
</p:tagLst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F063ED5DFB0459A557595B005E4F4" ma:contentTypeVersion="0" ma:contentTypeDescription="Crée un document." ma:contentTypeScope="" ma:versionID="45366bb114911dd96d992504bcec3c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3D5852-7FE7-40B3-888D-4186B045DA5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F523463-05C4-415A-A6BB-303F9E4075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1BB227-FAAE-4C66-B644-DF0301D474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CE_Masque PPT  2021 - version Complete</Template>
  <TotalTime>4300</TotalTime>
  <Words>242</Words>
  <Application>Microsoft Office PowerPoint</Application>
  <PresentationFormat>Personnalisé</PresentationFormat>
  <Paragraphs>93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Calibri</vt:lpstr>
      <vt:lpstr>Gill Sans MT</vt:lpstr>
      <vt:lpstr>Ubuntu</vt:lpstr>
      <vt:lpstr>Wingdings</vt:lpstr>
      <vt:lpstr>Wingdings 2</vt:lpstr>
      <vt:lpstr>Caisse d'Epargne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 collaborateur-v5.indd</dc:title>
  <dc:creator>Beatrice Franco Idriss</dc:creator>
  <cp:lastModifiedBy>ZINCK Yves [CEGEE]</cp:lastModifiedBy>
  <cp:revision>170</cp:revision>
  <cp:lastPrinted>2022-01-05T18:03:11Z</cp:lastPrinted>
  <dcterms:created xsi:type="dcterms:W3CDTF">2017-03-01T10:55:57Z</dcterms:created>
  <dcterms:modified xsi:type="dcterms:W3CDTF">2023-01-13T14:52:02Z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2015-11-17T00:00:00Z</vt:filetime>
  </property>
  <property fmtid="{D5CDD505-2E9C-101B-9397-08002B2CF9AE}" pid="3" name="LastSaved">
    <vt:filetime>2017-03-01T00:00:00Z</vt:filetime>
  </property>
  <property fmtid="{D5CDD505-2E9C-101B-9397-08002B2CF9AE}" pid="4" name="ContentTypeId">
    <vt:lpwstr>0x0101007DDF063ED5DFB0459A557595B005E4F4</vt:lpwstr>
  </property>
  <property fmtid="{D5CDD505-2E9C-101B-9397-08002B2CF9AE}" pid="5" name="MSIP_Label_48a19f0c-bea1-442e-a475-ed109d9ec508_Enabled">
    <vt:lpwstr>true</vt:lpwstr>
  </property>
  <property fmtid="{D5CDD505-2E9C-101B-9397-08002B2CF9AE}" pid="6" name="MSIP_Label_48a19f0c-bea1-442e-a475-ed109d9ec508_SetDate">
    <vt:lpwstr>2023-01-13T14:51:33Z</vt:lpwstr>
  </property>
  <property fmtid="{D5CDD505-2E9C-101B-9397-08002B2CF9AE}" pid="7" name="MSIP_Label_48a19f0c-bea1-442e-a475-ed109d9ec508_Method">
    <vt:lpwstr>Standard</vt:lpwstr>
  </property>
  <property fmtid="{D5CDD505-2E9C-101B-9397-08002B2CF9AE}" pid="8" name="MSIP_Label_48a19f0c-bea1-442e-a475-ed109d9ec508_Name">
    <vt:lpwstr>48a19f0c-bea1-442e-a475-ed109d9ec508</vt:lpwstr>
  </property>
  <property fmtid="{D5CDD505-2E9C-101B-9397-08002B2CF9AE}" pid="9" name="MSIP_Label_48a19f0c-bea1-442e-a475-ed109d9ec508_SiteId">
    <vt:lpwstr>d5bb6d35-8a82-4329-b49a-5030bd6497ab</vt:lpwstr>
  </property>
  <property fmtid="{D5CDD505-2E9C-101B-9397-08002B2CF9AE}" pid="10" name="MSIP_Label_48a19f0c-bea1-442e-a475-ed109d9ec508_ContentBits">
    <vt:lpwstr>0</vt:lpwstr>
  </property>
</Properties>
</file>