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96" r:id="rId2"/>
  </p:sldMasterIdLst>
  <p:notesMasterIdLst>
    <p:notesMasterId r:id="rId11"/>
  </p:notesMasterIdLst>
  <p:sldIdLst>
    <p:sldId id="257" r:id="rId3"/>
    <p:sldId id="304" r:id="rId4"/>
    <p:sldId id="306" r:id="rId5"/>
    <p:sldId id="305" r:id="rId6"/>
    <p:sldId id="262" r:id="rId7"/>
    <p:sldId id="307" r:id="rId8"/>
    <p:sldId id="308" r:id="rId9"/>
    <p:sldId id="303" r:id="rId10"/>
  </p:sldIdLst>
  <p:sldSz cx="12192000" cy="6858000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FEFEF"/>
    <a:srgbClr val="FF3300"/>
    <a:srgbClr val="A6A6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87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ACA00D-8294-46E0-80F1-A9B151E5D141}" type="datetimeFigureOut">
              <a:rPr lang="fr-FR" smtClean="0"/>
              <a:t>13/10/2022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C275FD-31DF-4AF7-90F8-910AA35B345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47293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B04CE5-B226-46E0-80E2-34AE3D9458F9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232004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9.png"/><Relationship Id="rId4" Type="http://schemas.openxmlformats.org/officeDocument/2006/relationships/image" Target="../media/image15.jpe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3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3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3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3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3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3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7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7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1.png"/><Relationship Id="rId5" Type="http://schemas.microsoft.com/office/2007/relationships/hdphoto" Target="../media/hdphoto1.wdp"/><Relationship Id="rId4" Type="http://schemas.openxmlformats.org/officeDocument/2006/relationships/image" Target="../media/image20.png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emf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3.png"/><Relationship Id="rId5" Type="http://schemas.openxmlformats.org/officeDocument/2006/relationships/image" Target="../media/image9.png"/><Relationship Id="rId4" Type="http://schemas.openxmlformats.org/officeDocument/2006/relationships/image" Target="../media/image15.jpeg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3.emf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9.png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3.emf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9.png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3.emf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9.png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3.emf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9.png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3.emf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9.png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3.emf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9.png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7.emf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9.png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7.emf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9.png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0" y="465523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2230015" y="4617691"/>
            <a:ext cx="7893700" cy="282887"/>
          </a:xfrm>
        </p:spPr>
        <p:txBody>
          <a:bodyPr anchor="ctr">
            <a:noAutofit/>
          </a:bodyPr>
          <a:lstStyle>
            <a:lvl1pPr marL="0" indent="0" algn="l">
              <a:buNone/>
              <a:defRPr sz="2000" b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Sous titre</a:t>
            </a:r>
          </a:p>
        </p:txBody>
      </p:sp>
      <p:sp>
        <p:nvSpPr>
          <p:cNvPr id="2" name="Titre 1"/>
          <p:cNvSpPr>
            <a:spLocks noGrp="1"/>
          </p:cNvSpPr>
          <p:nvPr userDrawn="1">
            <p:ph type="ctrTitle" hasCustomPrompt="1"/>
          </p:nvPr>
        </p:nvSpPr>
        <p:spPr>
          <a:xfrm>
            <a:off x="2230017" y="1882370"/>
            <a:ext cx="7893698" cy="1817320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algn="l">
              <a:defRPr sz="4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TITRE DE MA PRESENTATION</a:t>
            </a:r>
          </a:p>
        </p:txBody>
      </p:sp>
      <p:sp>
        <p:nvSpPr>
          <p:cNvPr id="27" name="Rectangle 26"/>
          <p:cNvSpPr/>
          <p:nvPr userDrawn="1"/>
        </p:nvSpPr>
        <p:spPr>
          <a:xfrm>
            <a:off x="2230015" y="3699689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9" name="Rectangle 28"/>
          <p:cNvSpPr/>
          <p:nvPr userDrawn="1"/>
        </p:nvSpPr>
        <p:spPr>
          <a:xfrm>
            <a:off x="0" y="5262918"/>
            <a:ext cx="959005" cy="159508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1" hasCustomPrompt="1"/>
          </p:nvPr>
        </p:nvSpPr>
        <p:spPr>
          <a:xfrm>
            <a:off x="1091821" y="72985"/>
            <a:ext cx="10686197" cy="303679"/>
          </a:xfrm>
        </p:spPr>
        <p:txBody>
          <a:bodyPr>
            <a:noAutofit/>
          </a:bodyPr>
          <a:lstStyle>
            <a:lvl1pPr algn="r">
              <a:defRPr sz="1400"/>
            </a:lvl1pPr>
          </a:lstStyle>
          <a:p>
            <a:pPr lvl="0"/>
            <a:r>
              <a:rPr lang="fr-FR" dirty="0"/>
              <a:t>Direction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 rotWithShape="1">
          <a:blip r:embed="rId2"/>
          <a:srcRect t="18682"/>
          <a:stretch/>
        </p:blipFill>
        <p:spPr>
          <a:xfrm>
            <a:off x="10690709" y="6474850"/>
            <a:ext cx="1367408" cy="394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945987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15938" y="0"/>
            <a:ext cx="268019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3716163" y="1779052"/>
            <a:ext cx="7620201" cy="4023689"/>
          </a:xfrm>
        </p:spPr>
        <p:txBody>
          <a:bodyPr/>
          <a:lstStyle>
            <a:lvl1pPr marL="514350" indent="-514350">
              <a:buAutoNum type="arabicPeriod"/>
              <a:defRPr sz="18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 dirty="0"/>
              <a:t>Première partie</a:t>
            </a:r>
          </a:p>
          <a:p>
            <a:pPr lvl="0"/>
            <a:r>
              <a:rPr lang="fr-FR" dirty="0"/>
              <a:t>Deuxième partie</a:t>
            </a:r>
          </a:p>
          <a:p>
            <a:pPr lvl="0"/>
            <a:r>
              <a:rPr lang="fr-FR" dirty="0"/>
              <a:t>Troisième partie</a:t>
            </a:r>
          </a:p>
          <a:p>
            <a:pPr lvl="0"/>
            <a:r>
              <a:rPr lang="fr-FR" dirty="0"/>
              <a:t>Quatrième partie</a:t>
            </a:r>
          </a:p>
          <a:p>
            <a:pPr lvl="0"/>
            <a:endParaRPr lang="fr-FR" dirty="0"/>
          </a:p>
        </p:txBody>
      </p:sp>
      <p:sp>
        <p:nvSpPr>
          <p:cNvPr id="8" name="ZoneTexte 7"/>
          <p:cNvSpPr txBox="1"/>
          <p:nvPr userDrawn="1"/>
        </p:nvSpPr>
        <p:spPr>
          <a:xfrm>
            <a:off x="1020752" y="1779052"/>
            <a:ext cx="1773925" cy="21236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44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SOMMAIRE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57487" y="4163981"/>
            <a:ext cx="888206" cy="10113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/>
          <p:cNvSpPr/>
          <p:nvPr userDrawn="1"/>
        </p:nvSpPr>
        <p:spPr>
          <a:xfrm>
            <a:off x="0" y="5262918"/>
            <a:ext cx="959005" cy="159508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91764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15938" y="0"/>
            <a:ext cx="268019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3716163" y="1779052"/>
            <a:ext cx="7620201" cy="4023689"/>
          </a:xfrm>
        </p:spPr>
        <p:txBody>
          <a:bodyPr/>
          <a:lstStyle>
            <a:lvl1pPr marL="514350" indent="-514350">
              <a:buAutoNum type="arabicPeriod"/>
              <a:defRPr sz="18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 dirty="0"/>
              <a:t>Première partie</a:t>
            </a:r>
          </a:p>
          <a:p>
            <a:pPr lvl="0"/>
            <a:r>
              <a:rPr lang="fr-FR" dirty="0"/>
              <a:t>Deuxième partie</a:t>
            </a:r>
          </a:p>
          <a:p>
            <a:pPr lvl="0"/>
            <a:r>
              <a:rPr lang="fr-FR" dirty="0"/>
              <a:t>Troisième partie</a:t>
            </a:r>
          </a:p>
          <a:p>
            <a:pPr lvl="0"/>
            <a:r>
              <a:rPr lang="fr-FR" dirty="0"/>
              <a:t>Quatrième partie</a:t>
            </a:r>
          </a:p>
          <a:p>
            <a:pPr lvl="0"/>
            <a:endParaRPr lang="fr-FR" dirty="0"/>
          </a:p>
        </p:txBody>
      </p:sp>
      <p:sp>
        <p:nvSpPr>
          <p:cNvPr id="14" name="Rectangle 13"/>
          <p:cNvSpPr/>
          <p:nvPr userDrawn="1"/>
        </p:nvSpPr>
        <p:spPr>
          <a:xfrm>
            <a:off x="0" y="5262918"/>
            <a:ext cx="959005" cy="159508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288041" y="3733919"/>
            <a:ext cx="2307045" cy="3057997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93892" y="112489"/>
            <a:ext cx="4865030" cy="3316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31034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15938" y="0"/>
            <a:ext cx="268019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3716163" y="1779052"/>
            <a:ext cx="7620201" cy="4023689"/>
          </a:xfrm>
        </p:spPr>
        <p:txBody>
          <a:bodyPr/>
          <a:lstStyle>
            <a:lvl1pPr marL="514350" indent="-514350">
              <a:buAutoNum type="arabicPeriod"/>
              <a:defRPr sz="18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 dirty="0"/>
              <a:t>Première partie</a:t>
            </a:r>
          </a:p>
          <a:p>
            <a:pPr lvl="0"/>
            <a:r>
              <a:rPr lang="fr-FR" dirty="0"/>
              <a:t>Deuxième partie</a:t>
            </a:r>
          </a:p>
          <a:p>
            <a:pPr lvl="0"/>
            <a:r>
              <a:rPr lang="fr-FR" dirty="0"/>
              <a:t>Troisième partie</a:t>
            </a:r>
          </a:p>
          <a:p>
            <a:pPr lvl="0"/>
            <a:r>
              <a:rPr lang="fr-FR" dirty="0"/>
              <a:t>Quatrième partie</a:t>
            </a:r>
          </a:p>
          <a:p>
            <a:pPr lvl="0"/>
            <a:endParaRPr lang="fr-FR" dirty="0"/>
          </a:p>
        </p:txBody>
      </p:sp>
      <p:sp>
        <p:nvSpPr>
          <p:cNvPr id="14" name="Rectangle 13"/>
          <p:cNvSpPr/>
          <p:nvPr userDrawn="1"/>
        </p:nvSpPr>
        <p:spPr>
          <a:xfrm>
            <a:off x="0" y="5262918"/>
            <a:ext cx="959005" cy="159508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253859" y="3429000"/>
            <a:ext cx="2246988" cy="3057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65202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15938" y="0"/>
            <a:ext cx="268019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3716163" y="1779052"/>
            <a:ext cx="7620201" cy="4023689"/>
          </a:xfrm>
        </p:spPr>
        <p:txBody>
          <a:bodyPr/>
          <a:lstStyle>
            <a:lvl1pPr marL="514350" indent="-514350">
              <a:buAutoNum type="arabicPeriod"/>
              <a:defRPr sz="18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 dirty="0"/>
              <a:t>Première partie</a:t>
            </a:r>
          </a:p>
          <a:p>
            <a:pPr lvl="0"/>
            <a:r>
              <a:rPr lang="fr-FR" dirty="0"/>
              <a:t>Deuxième partie</a:t>
            </a:r>
          </a:p>
          <a:p>
            <a:pPr lvl="0"/>
            <a:r>
              <a:rPr lang="fr-FR" dirty="0"/>
              <a:t>Troisième partie</a:t>
            </a:r>
          </a:p>
          <a:p>
            <a:pPr lvl="0"/>
            <a:r>
              <a:rPr lang="fr-FR" dirty="0"/>
              <a:t>Quatrième partie</a:t>
            </a:r>
          </a:p>
          <a:p>
            <a:pPr lvl="0"/>
            <a:endParaRPr lang="fr-FR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1140070" y="4512323"/>
            <a:ext cx="888206" cy="10113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/>
          <p:cNvSpPr/>
          <p:nvPr userDrawn="1"/>
        </p:nvSpPr>
        <p:spPr>
          <a:xfrm>
            <a:off x="0" y="5262918"/>
            <a:ext cx="959005" cy="159508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8851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CUS ACTUAL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15938" y="0"/>
            <a:ext cx="268019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3716163" y="1779052"/>
            <a:ext cx="7620201" cy="4023689"/>
          </a:xfrm>
        </p:spPr>
        <p:txBody>
          <a:bodyPr/>
          <a:lstStyle>
            <a:lvl1pPr marL="514350" indent="-514350">
              <a:buAutoNum type="arabicPeriod"/>
              <a:defRPr sz="18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 dirty="0"/>
              <a:t>Première partie</a:t>
            </a:r>
          </a:p>
          <a:p>
            <a:pPr lvl="0"/>
            <a:r>
              <a:rPr lang="fr-FR" dirty="0"/>
              <a:t>Deuxième partie</a:t>
            </a:r>
          </a:p>
          <a:p>
            <a:pPr lvl="0"/>
            <a:r>
              <a:rPr lang="fr-FR" dirty="0"/>
              <a:t>Troisième partie</a:t>
            </a:r>
          </a:p>
          <a:p>
            <a:pPr lvl="0"/>
            <a:r>
              <a:rPr lang="fr-FR" dirty="0"/>
              <a:t>Quatrième partie</a:t>
            </a:r>
          </a:p>
          <a:p>
            <a:pPr lvl="0"/>
            <a:endParaRPr lang="fr-FR" dirty="0"/>
          </a:p>
        </p:txBody>
      </p:sp>
      <p:sp>
        <p:nvSpPr>
          <p:cNvPr id="8" name="ZoneTexte 7"/>
          <p:cNvSpPr txBox="1"/>
          <p:nvPr userDrawn="1"/>
        </p:nvSpPr>
        <p:spPr>
          <a:xfrm>
            <a:off x="1020752" y="2103772"/>
            <a:ext cx="2157184" cy="21236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44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ACTU</a:t>
            </a:r>
          </a:p>
          <a:p>
            <a:pPr algn="l"/>
            <a:r>
              <a:rPr lang="fr-FR" sz="44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ALI</a:t>
            </a:r>
          </a:p>
          <a:p>
            <a:pPr algn="l"/>
            <a:r>
              <a:rPr lang="fr-FR" sz="44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TÉS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57487" y="4163981"/>
            <a:ext cx="888206" cy="10113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/>
          <p:cNvSpPr/>
          <p:nvPr userDrawn="1"/>
        </p:nvSpPr>
        <p:spPr>
          <a:xfrm>
            <a:off x="0" y="5262918"/>
            <a:ext cx="959005" cy="159508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DC783D07-5CFA-47F9-A0E9-9F9802023F1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333" y="567452"/>
            <a:ext cx="1539551" cy="1625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7803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CUS ACTUAL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15938" y="0"/>
            <a:ext cx="268019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515409" y="2309274"/>
            <a:ext cx="2680191" cy="147732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3000" b="1" baseline="0" dirty="0">
                <a:solidFill>
                  <a:srgbClr val="00B05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H</a:t>
            </a:r>
            <a:r>
              <a:rPr lang="fr-FR" sz="30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ORIZON</a:t>
            </a:r>
          </a:p>
          <a:p>
            <a:pPr algn="l"/>
            <a:r>
              <a:rPr lang="fr-FR" sz="3000" b="1" baseline="0" dirty="0">
                <a:solidFill>
                  <a:srgbClr val="00B05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T</a:t>
            </a:r>
            <a:r>
              <a:rPr lang="fr-FR" sz="30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RESO</a:t>
            </a:r>
          </a:p>
          <a:p>
            <a:pPr algn="l"/>
            <a:r>
              <a:rPr lang="fr-FR" sz="3000" b="1" baseline="0" dirty="0">
                <a:solidFill>
                  <a:srgbClr val="00B05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D</a:t>
            </a:r>
            <a:r>
              <a:rPr lang="fr-FR" sz="30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URABLE 3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57487" y="4163981"/>
            <a:ext cx="888206" cy="10113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/>
          <p:cNvSpPr/>
          <p:nvPr userDrawn="1"/>
        </p:nvSpPr>
        <p:spPr>
          <a:xfrm>
            <a:off x="0" y="5262918"/>
            <a:ext cx="959005" cy="159508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DC783D07-5CFA-47F9-A0E9-9F9802023F1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333" y="567452"/>
            <a:ext cx="1539551" cy="162508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62BC6B8-51C0-4964-92F3-32007AAD3390}"/>
              </a:ext>
            </a:extLst>
          </p:cNvPr>
          <p:cNvSpPr/>
          <p:nvPr userDrawn="1"/>
        </p:nvSpPr>
        <p:spPr>
          <a:xfrm>
            <a:off x="4289343" y="2967335"/>
            <a:ext cx="7032695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fr-FR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Campagne du fonds temporaire </a:t>
            </a:r>
            <a:r>
              <a:rPr lang="fr-FR" b="1" dirty="0">
                <a:solidFill>
                  <a:srgbClr val="00B050"/>
                </a:solidFill>
              </a:rPr>
              <a:t>HORIZON</a:t>
            </a:r>
            <a:r>
              <a:rPr lang="fr-FR" b="1" baseline="0" dirty="0">
                <a:solidFill>
                  <a:srgbClr val="00B050"/>
                </a:solidFill>
              </a:rPr>
              <a:t> TRESO DURABLE 3</a:t>
            </a:r>
            <a:endParaRPr lang="fr-FR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0" algn="ctr"/>
            <a:endParaRPr lang="fr-FR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0" algn="ctr"/>
            <a:r>
              <a:rPr lang="fr-FR" b="1" dirty="0">
                <a:solidFill>
                  <a:srgbClr val="C00000"/>
                </a:solidFill>
              </a:rPr>
              <a:t>Commercialisation du 17/01 AU 08/04</a:t>
            </a:r>
          </a:p>
        </p:txBody>
      </p:sp>
    </p:spTree>
    <p:extLst>
      <p:ext uri="{BB962C8B-B14F-4D97-AF65-F5344CB8AC3E}">
        <p14:creationId xmlns:p14="http://schemas.microsoft.com/office/powerpoint/2010/main" val="4873822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CUS MARKET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15938" y="0"/>
            <a:ext cx="268019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3716163" y="1779052"/>
            <a:ext cx="7620201" cy="4023689"/>
          </a:xfrm>
        </p:spPr>
        <p:txBody>
          <a:bodyPr/>
          <a:lstStyle>
            <a:lvl1pPr marL="514350" indent="-514350">
              <a:buAutoNum type="arabicPeriod"/>
              <a:defRPr sz="18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 dirty="0"/>
              <a:t>Première partie</a:t>
            </a:r>
          </a:p>
          <a:p>
            <a:pPr lvl="0"/>
            <a:r>
              <a:rPr lang="fr-FR" dirty="0"/>
              <a:t>Deuxième partie</a:t>
            </a:r>
          </a:p>
          <a:p>
            <a:pPr lvl="0"/>
            <a:r>
              <a:rPr lang="fr-FR" dirty="0"/>
              <a:t>Troisième partie</a:t>
            </a:r>
          </a:p>
          <a:p>
            <a:pPr lvl="0"/>
            <a:r>
              <a:rPr lang="fr-FR" dirty="0"/>
              <a:t>Quatrième partie</a:t>
            </a:r>
          </a:p>
          <a:p>
            <a:pPr lvl="0"/>
            <a:endParaRPr lang="fr-FR" dirty="0"/>
          </a:p>
        </p:txBody>
      </p:sp>
      <p:sp>
        <p:nvSpPr>
          <p:cNvPr id="8" name="ZoneTexte 7"/>
          <p:cNvSpPr txBox="1"/>
          <p:nvPr userDrawn="1"/>
        </p:nvSpPr>
        <p:spPr>
          <a:xfrm>
            <a:off x="1020752" y="2103772"/>
            <a:ext cx="2157184" cy="21236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44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MAR</a:t>
            </a:r>
          </a:p>
          <a:p>
            <a:pPr algn="l"/>
            <a:r>
              <a:rPr lang="fr-FR" sz="44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KE</a:t>
            </a:r>
          </a:p>
          <a:p>
            <a:pPr algn="l"/>
            <a:r>
              <a:rPr lang="fr-FR" sz="44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TING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57487" y="4163981"/>
            <a:ext cx="888206" cy="10113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/>
          <p:cNvSpPr/>
          <p:nvPr userDrawn="1"/>
        </p:nvSpPr>
        <p:spPr>
          <a:xfrm>
            <a:off x="0" y="5262918"/>
            <a:ext cx="959005" cy="159508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F44B5C97-9C22-4743-8307-4100B4A48EA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333" y="567452"/>
            <a:ext cx="1539551" cy="1625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92358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CUS RESULTA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75230" y="0"/>
            <a:ext cx="268019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3716163" y="1779052"/>
            <a:ext cx="7620201" cy="4023689"/>
          </a:xfrm>
        </p:spPr>
        <p:txBody>
          <a:bodyPr/>
          <a:lstStyle>
            <a:lvl1pPr marL="514350" indent="-514350">
              <a:buAutoNum type="arabicPeriod"/>
              <a:defRPr sz="18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 dirty="0"/>
              <a:t>Première partie</a:t>
            </a:r>
          </a:p>
          <a:p>
            <a:pPr lvl="0"/>
            <a:r>
              <a:rPr lang="fr-FR" dirty="0"/>
              <a:t>Deuxième partie</a:t>
            </a:r>
          </a:p>
          <a:p>
            <a:pPr lvl="0"/>
            <a:r>
              <a:rPr lang="fr-FR" dirty="0"/>
              <a:t>Troisième partie</a:t>
            </a:r>
          </a:p>
          <a:p>
            <a:pPr lvl="0"/>
            <a:r>
              <a:rPr lang="fr-FR" dirty="0"/>
              <a:t>Quatrième partie</a:t>
            </a:r>
          </a:p>
          <a:p>
            <a:pPr lvl="0"/>
            <a:endParaRPr lang="fr-FR" dirty="0"/>
          </a:p>
        </p:txBody>
      </p:sp>
      <p:sp>
        <p:nvSpPr>
          <p:cNvPr id="8" name="ZoneTexte 7"/>
          <p:cNvSpPr txBox="1"/>
          <p:nvPr userDrawn="1"/>
        </p:nvSpPr>
        <p:spPr>
          <a:xfrm>
            <a:off x="1020752" y="1909687"/>
            <a:ext cx="1773925" cy="218521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44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RÉ</a:t>
            </a:r>
          </a:p>
          <a:p>
            <a:pPr algn="l"/>
            <a:r>
              <a:rPr lang="fr-FR" sz="44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SUL</a:t>
            </a:r>
          </a:p>
          <a:p>
            <a:pPr algn="l"/>
            <a:r>
              <a:rPr lang="fr-FR" sz="44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TATS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57487" y="4163981"/>
            <a:ext cx="888206" cy="10113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/>
          <p:cNvSpPr/>
          <p:nvPr userDrawn="1"/>
        </p:nvSpPr>
        <p:spPr>
          <a:xfrm>
            <a:off x="0" y="5262918"/>
            <a:ext cx="959005" cy="159508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AFA88AA9-C9D0-4ADA-AEAA-474B09F79BF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7938" y="284606"/>
            <a:ext cx="1539551" cy="1625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40326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CUS ACTIV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67619" y="0"/>
            <a:ext cx="268019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3716163" y="1779052"/>
            <a:ext cx="7620201" cy="4023689"/>
          </a:xfrm>
        </p:spPr>
        <p:txBody>
          <a:bodyPr/>
          <a:lstStyle>
            <a:lvl1pPr marL="514350" indent="-514350">
              <a:buAutoNum type="arabicPeriod"/>
              <a:defRPr sz="18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 dirty="0"/>
              <a:t>Première partie</a:t>
            </a:r>
          </a:p>
          <a:p>
            <a:pPr lvl="0"/>
            <a:r>
              <a:rPr lang="fr-FR" dirty="0"/>
              <a:t>Deuxième partie</a:t>
            </a:r>
          </a:p>
          <a:p>
            <a:pPr lvl="0"/>
            <a:r>
              <a:rPr lang="fr-FR" dirty="0"/>
              <a:t>Troisième partie</a:t>
            </a:r>
          </a:p>
          <a:p>
            <a:pPr lvl="0"/>
            <a:r>
              <a:rPr lang="fr-FR" dirty="0"/>
              <a:t>Quatrième partie</a:t>
            </a:r>
          </a:p>
          <a:p>
            <a:pPr lvl="0"/>
            <a:endParaRPr lang="fr-FR" dirty="0"/>
          </a:p>
        </p:txBody>
      </p:sp>
      <p:sp>
        <p:nvSpPr>
          <p:cNvPr id="8" name="ZoneTexte 7"/>
          <p:cNvSpPr txBox="1"/>
          <p:nvPr userDrawn="1"/>
        </p:nvSpPr>
        <p:spPr>
          <a:xfrm>
            <a:off x="1020752" y="2432205"/>
            <a:ext cx="1773925" cy="218521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44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ACTI</a:t>
            </a:r>
          </a:p>
          <a:p>
            <a:pPr algn="l"/>
            <a:r>
              <a:rPr lang="fr-FR" sz="44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VITÉ</a:t>
            </a:r>
          </a:p>
          <a:p>
            <a:pPr algn="l"/>
            <a:endParaRPr lang="fr-FR" sz="4400" b="1" baseline="0" dirty="0">
              <a:solidFill>
                <a:schemeClr val="tx1">
                  <a:lumMod val="75000"/>
                  <a:lumOff val="25000"/>
                </a:schemeClr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1157487" y="4163981"/>
            <a:ext cx="888206" cy="10113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/>
          <p:cNvSpPr/>
          <p:nvPr userDrawn="1"/>
        </p:nvSpPr>
        <p:spPr>
          <a:xfrm>
            <a:off x="0" y="5262918"/>
            <a:ext cx="959005" cy="159508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65474EDA-900F-4D6A-B55F-89F9A456AC4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333" y="567452"/>
            <a:ext cx="1539551" cy="1625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05658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CUS ECO TRE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620062" y="-1"/>
            <a:ext cx="268019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620062" y="2305614"/>
            <a:ext cx="2680190" cy="206210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2800" b="1" baseline="0" dirty="0">
                <a:solidFill>
                  <a:srgbClr val="00B05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D</a:t>
            </a:r>
            <a:r>
              <a:rPr lang="fr-FR" sz="28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YNAMIQUE </a:t>
            </a:r>
            <a:r>
              <a:rPr lang="fr-FR" sz="2800" b="1" baseline="0" dirty="0">
                <a:solidFill>
                  <a:srgbClr val="00B05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T</a:t>
            </a:r>
            <a:r>
              <a:rPr lang="fr-FR" sz="28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RESO</a:t>
            </a:r>
          </a:p>
          <a:p>
            <a:pPr algn="l"/>
            <a:r>
              <a:rPr lang="fr-FR" sz="2800" b="1" baseline="0" dirty="0">
                <a:solidFill>
                  <a:srgbClr val="00B05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D</a:t>
            </a:r>
            <a:r>
              <a:rPr lang="fr-FR" sz="28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URABLE</a:t>
            </a:r>
          </a:p>
          <a:p>
            <a:pPr algn="l"/>
            <a:endParaRPr lang="fr-FR" sz="4400" b="1" baseline="0" dirty="0">
              <a:solidFill>
                <a:schemeClr val="tx1">
                  <a:lumMod val="75000"/>
                  <a:lumOff val="25000"/>
                </a:schemeClr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1157487" y="4163981"/>
            <a:ext cx="888206" cy="10113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/>
          <p:cNvSpPr/>
          <p:nvPr userDrawn="1"/>
        </p:nvSpPr>
        <p:spPr>
          <a:xfrm>
            <a:off x="0" y="5262918"/>
            <a:ext cx="959005" cy="159508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12"/>
          <p:cNvSpPr/>
          <p:nvPr userDrawn="1"/>
        </p:nvSpPr>
        <p:spPr>
          <a:xfrm>
            <a:off x="4031249" y="2872852"/>
            <a:ext cx="718658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fr-FR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Campagne du fonds temporaire </a:t>
            </a:r>
            <a:r>
              <a:rPr lang="fr-FR" b="1" dirty="0">
                <a:solidFill>
                  <a:srgbClr val="00B050"/>
                </a:solidFill>
              </a:rPr>
              <a:t>DYNAMIQUE TRESO DURABLE</a:t>
            </a:r>
            <a:endParaRPr lang="fr-FR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0" algn="ctr"/>
            <a:endParaRPr lang="fr-FR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64EFF4E-859F-47BF-898C-82E08CF9370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333" y="567452"/>
            <a:ext cx="1539551" cy="1625081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588356A-ABC5-4A91-8619-3957E9D0291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196769" y="243511"/>
            <a:ext cx="2680190" cy="1842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51085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CUS ECO TRE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620062" y="-1"/>
            <a:ext cx="268019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620062" y="2305614"/>
            <a:ext cx="2680190" cy="206210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2800" b="1" baseline="0" dirty="0">
                <a:solidFill>
                  <a:srgbClr val="00B05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D</a:t>
            </a:r>
            <a:r>
              <a:rPr lang="fr-FR" sz="28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YNAMIQUE </a:t>
            </a:r>
            <a:r>
              <a:rPr lang="fr-FR" sz="2800" b="1" baseline="0" dirty="0">
                <a:solidFill>
                  <a:srgbClr val="00B05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T</a:t>
            </a:r>
            <a:r>
              <a:rPr lang="fr-FR" sz="28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RESO</a:t>
            </a:r>
          </a:p>
          <a:p>
            <a:pPr algn="l"/>
            <a:r>
              <a:rPr lang="fr-FR" sz="2800" b="1" baseline="0" dirty="0">
                <a:solidFill>
                  <a:srgbClr val="00B05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D</a:t>
            </a:r>
            <a:r>
              <a:rPr lang="fr-FR" sz="28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URABLE</a:t>
            </a:r>
          </a:p>
          <a:p>
            <a:pPr algn="l"/>
            <a:endParaRPr lang="fr-FR" sz="4400" b="1" baseline="0" dirty="0">
              <a:solidFill>
                <a:schemeClr val="tx1">
                  <a:lumMod val="75000"/>
                  <a:lumOff val="25000"/>
                </a:schemeClr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1157487" y="4163981"/>
            <a:ext cx="888206" cy="10113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/>
          <p:cNvSpPr/>
          <p:nvPr userDrawn="1"/>
        </p:nvSpPr>
        <p:spPr>
          <a:xfrm>
            <a:off x="0" y="5262918"/>
            <a:ext cx="959005" cy="159508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64EFF4E-859F-47BF-898C-82E08CF9370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333" y="567452"/>
            <a:ext cx="1539551" cy="1625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91665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CUS FE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15938" y="0"/>
            <a:ext cx="268019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3716163" y="1779052"/>
            <a:ext cx="7620201" cy="4023689"/>
          </a:xfrm>
        </p:spPr>
        <p:txBody>
          <a:bodyPr/>
          <a:lstStyle>
            <a:lvl1pPr marL="514350" indent="-514350">
              <a:buAutoNum type="arabicPeriod"/>
              <a:defRPr sz="18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 dirty="0"/>
              <a:t>Première partie</a:t>
            </a:r>
          </a:p>
          <a:p>
            <a:pPr lvl="0"/>
            <a:r>
              <a:rPr lang="fr-FR" dirty="0"/>
              <a:t>Deuxième partie</a:t>
            </a:r>
          </a:p>
          <a:p>
            <a:pPr lvl="0"/>
            <a:r>
              <a:rPr lang="fr-FR" dirty="0"/>
              <a:t>Troisième partie</a:t>
            </a:r>
          </a:p>
          <a:p>
            <a:pPr lvl="0"/>
            <a:r>
              <a:rPr lang="fr-FR" dirty="0"/>
              <a:t>Quatrième partie</a:t>
            </a:r>
          </a:p>
          <a:p>
            <a:pPr lvl="0"/>
            <a:endParaRPr lang="fr-FR" dirty="0"/>
          </a:p>
        </p:txBody>
      </p:sp>
      <p:sp>
        <p:nvSpPr>
          <p:cNvPr id="8" name="ZoneTexte 7"/>
          <p:cNvSpPr txBox="1"/>
          <p:nvPr userDrawn="1"/>
        </p:nvSpPr>
        <p:spPr>
          <a:xfrm>
            <a:off x="714886" y="2306094"/>
            <a:ext cx="2401717" cy="14465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44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PRÊT</a:t>
            </a:r>
          </a:p>
          <a:p>
            <a:pPr algn="l"/>
            <a:r>
              <a:rPr lang="fr-FR" sz="44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FEI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57487" y="4163981"/>
            <a:ext cx="888206" cy="10113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/>
          <p:cNvSpPr/>
          <p:nvPr userDrawn="1"/>
        </p:nvSpPr>
        <p:spPr>
          <a:xfrm>
            <a:off x="0" y="5262918"/>
            <a:ext cx="959005" cy="159508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B3876D72-7B50-4BC4-AB42-F2BC775D9A8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333" y="567452"/>
            <a:ext cx="1539551" cy="1625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36640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CUS P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15938" y="0"/>
            <a:ext cx="268019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3716163" y="1779052"/>
            <a:ext cx="7620201" cy="4023689"/>
          </a:xfrm>
        </p:spPr>
        <p:txBody>
          <a:bodyPr/>
          <a:lstStyle>
            <a:lvl1pPr marL="514350" indent="-514350">
              <a:buAutoNum type="arabicPeriod"/>
              <a:defRPr sz="18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 dirty="0"/>
              <a:t>Première partie</a:t>
            </a:r>
          </a:p>
          <a:p>
            <a:pPr lvl="0"/>
            <a:r>
              <a:rPr lang="fr-FR" dirty="0"/>
              <a:t>Deuxième partie</a:t>
            </a:r>
          </a:p>
          <a:p>
            <a:pPr lvl="0"/>
            <a:r>
              <a:rPr lang="fr-FR" dirty="0"/>
              <a:t>Troisième partie</a:t>
            </a:r>
          </a:p>
          <a:p>
            <a:pPr lvl="0"/>
            <a:r>
              <a:rPr lang="fr-FR" dirty="0"/>
              <a:t>Quatrième partie</a:t>
            </a:r>
          </a:p>
          <a:p>
            <a:pPr lvl="0"/>
            <a:endParaRPr lang="fr-FR" dirty="0"/>
          </a:p>
        </p:txBody>
      </p:sp>
      <p:sp>
        <p:nvSpPr>
          <p:cNvPr id="8" name="ZoneTexte 7"/>
          <p:cNvSpPr txBox="1"/>
          <p:nvPr userDrawn="1"/>
        </p:nvSpPr>
        <p:spPr>
          <a:xfrm>
            <a:off x="1052012" y="2356164"/>
            <a:ext cx="1773925" cy="7694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44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PGE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57487" y="4163981"/>
            <a:ext cx="888206" cy="10113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/>
          <p:cNvSpPr/>
          <p:nvPr userDrawn="1"/>
        </p:nvSpPr>
        <p:spPr>
          <a:xfrm>
            <a:off x="0" y="5262918"/>
            <a:ext cx="959005" cy="159508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14C54837-9431-46A6-8854-D7CB27A93F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333" y="567452"/>
            <a:ext cx="1539551" cy="1625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03636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R SUIVI TEMP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2011166" y="637924"/>
            <a:ext cx="10979890" cy="600550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A4E55"/>
              </a:buClr>
              <a:buSzTx/>
              <a:buFont typeface="Arial" panose="020B0604020202020204" pitchFamily="34" charset="0"/>
              <a:buNone/>
              <a:tabLst/>
              <a:defRPr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A4E55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DR</a:t>
            </a:r>
            <a:b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Suivi Tempo</a:t>
            </a:r>
          </a:p>
        </p:txBody>
      </p:sp>
      <p:sp>
        <p:nvSpPr>
          <p:cNvPr id="4" name="Rectangle 3"/>
          <p:cNvSpPr/>
          <p:nvPr userDrawn="1"/>
        </p:nvSpPr>
        <p:spPr>
          <a:xfrm>
            <a:off x="803275" y="1413974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C31B2BE-79C3-447C-8F60-ED7F06FF7522}"/>
              </a:ext>
            </a:extLst>
          </p:cNvPr>
          <p:cNvSpPr/>
          <p:nvPr userDrawn="1"/>
        </p:nvSpPr>
        <p:spPr>
          <a:xfrm>
            <a:off x="0" y="0"/>
            <a:ext cx="12192000" cy="123847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Image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9864" y="92327"/>
            <a:ext cx="1146147" cy="1146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97850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550360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US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695325" y="1851102"/>
            <a:ext cx="10980738" cy="4386186"/>
          </a:xfr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2700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Première idée</a:t>
            </a:r>
          </a:p>
          <a:p>
            <a:pPr lvl="0"/>
            <a:r>
              <a:rPr lang="fr-FR" dirty="0"/>
              <a:t>Deuxième idée </a:t>
            </a:r>
          </a:p>
          <a:p>
            <a:pPr lvl="0"/>
            <a:r>
              <a:rPr lang="fr-FR" dirty="0"/>
              <a:t>Troisième idée </a:t>
            </a:r>
          </a:p>
          <a:p>
            <a:pPr lvl="0"/>
            <a:r>
              <a:rPr lang="fr-FR" dirty="0"/>
              <a:t>Quatrième idée 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7"/>
            <a:ext cx="10980738" cy="856619"/>
          </a:xfrm>
        </p:spPr>
        <p:txBody>
          <a:bodyPr anchor="ctr">
            <a:normAutofit/>
          </a:bodyPr>
          <a:lstStyle>
            <a:lvl1pPr>
              <a:defRPr sz="19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 dirty="0"/>
              <a:t>Titre de la partie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695325" y="1416613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>
          <a:blip r:embed="rId2" cstate="print">
            <a:duotone>
              <a:srgbClr val="E7E6E6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1708" y="339915"/>
            <a:ext cx="1145507" cy="1147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43974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695325" y="1851102"/>
            <a:ext cx="10980738" cy="4386186"/>
          </a:xfrm>
        </p:spPr>
        <p:txBody>
          <a:bodyPr/>
          <a:lstStyle>
            <a:lvl1pPr marL="14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856619"/>
          </a:xfrm>
        </p:spPr>
        <p:txBody>
          <a:bodyPr anchor="ctr">
            <a:normAutofit/>
          </a:bodyPr>
          <a:lstStyle>
            <a:lvl1pPr>
              <a:defRPr sz="19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endParaRPr lang="fr-FR" dirty="0"/>
          </a:p>
        </p:txBody>
      </p:sp>
      <p:sp>
        <p:nvSpPr>
          <p:cNvPr id="15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</p:spPr>
        <p:txBody>
          <a:bodyPr>
            <a:noAutofit/>
          </a:bodyPr>
          <a:lstStyle>
            <a:lvl1pPr algn="r">
              <a:defRPr sz="1000" b="1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695325" y="1416613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479546" y="669314"/>
            <a:ext cx="216000" cy="216000"/>
          </a:xfr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N</a:t>
            </a:r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25" y="1268674"/>
            <a:ext cx="4964666" cy="3384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51112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E +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pour une image  17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4846100" cy="6858000"/>
          </a:xfrm>
        </p:spPr>
        <p:txBody>
          <a:bodyPr anchor="ctr"/>
          <a:lstStyle>
            <a:lvl1pPr marL="0" indent="0" algn="ctr">
              <a:buNone/>
              <a:defRPr sz="1600" baseline="0"/>
            </a:lvl1pPr>
          </a:lstStyle>
          <a:p>
            <a:r>
              <a:rPr lang="fr-FR" dirty="0"/>
              <a:t>Insérez ici une image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11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5362037" y="1639229"/>
            <a:ext cx="6314026" cy="4598058"/>
          </a:xfrm>
        </p:spPr>
        <p:txBody>
          <a:bodyPr/>
          <a:lstStyle>
            <a:lvl1pPr marL="14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8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32" name="Image 3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37" t="-5286" r="36598" b="25035"/>
          <a:stretch/>
        </p:blipFill>
        <p:spPr>
          <a:xfrm>
            <a:off x="792259" y="6505883"/>
            <a:ext cx="997009" cy="280555"/>
          </a:xfrm>
          <a:prstGeom prst="rect">
            <a:avLst/>
          </a:prstGeom>
        </p:spPr>
      </p:pic>
      <p:sp>
        <p:nvSpPr>
          <p:cNvPr id="13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5568287" y="464148"/>
            <a:ext cx="6107776" cy="869823"/>
          </a:xfrm>
        </p:spPr>
        <p:txBody>
          <a:bodyPr anchor="ctr">
            <a:normAutofit/>
          </a:bodyPr>
          <a:lstStyle>
            <a:lvl1pPr>
              <a:defRPr sz="19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14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5362037" y="137054"/>
            <a:ext cx="6314026" cy="172178"/>
          </a:xfrm>
        </p:spPr>
        <p:txBody>
          <a:bodyPr>
            <a:noAutofit/>
          </a:bodyPr>
          <a:lstStyle>
            <a:lvl1pPr algn="r">
              <a:defRPr sz="1000" b="1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16" name="Rectangle 15"/>
          <p:cNvSpPr/>
          <p:nvPr userDrawn="1"/>
        </p:nvSpPr>
        <p:spPr>
          <a:xfrm>
            <a:off x="5362037" y="1413974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5352287" y="653286"/>
            <a:ext cx="216000" cy="216000"/>
          </a:xfr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39788234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06">
          <p15:clr>
            <a:srgbClr val="FBAE40"/>
          </p15:clr>
        </p15:guide>
        <p15:guide id="2" pos="7378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CUS ACTUS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163547"/>
          </a:xfrm>
        </p:spPr>
        <p:txBody>
          <a:bodyPr>
            <a:noAutofit/>
          </a:bodyPr>
          <a:lstStyle>
            <a:lvl1pPr algn="r">
              <a:defRPr sz="1000" b="1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5" name="Espace réservé du texte 3"/>
          <p:cNvSpPr>
            <a:spLocks noGrp="1"/>
          </p:cNvSpPr>
          <p:nvPr>
            <p:ph type="body" sz="quarter" idx="12"/>
          </p:nvPr>
        </p:nvSpPr>
        <p:spPr>
          <a:xfrm>
            <a:off x="540050" y="0"/>
            <a:ext cx="10980738" cy="415747"/>
          </a:xfrm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693422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845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4968671" cy="3383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23836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4_Sommai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fond.ai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9776" y="2564904"/>
            <a:ext cx="11104331" cy="5656268"/>
          </a:xfrm>
          <a:prstGeom prst="rect">
            <a:avLst/>
          </a:prstGeom>
        </p:spPr>
      </p:pic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>
          <a:xfrm>
            <a:off x="2643285" y="6449937"/>
            <a:ext cx="6576000" cy="365125"/>
          </a:xfrm>
        </p:spPr>
        <p:txBody>
          <a:bodyPr/>
          <a:lstStyle/>
          <a:p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15" name="Connecteur droit 14"/>
          <p:cNvCxnSpPr/>
          <p:nvPr userDrawn="1"/>
        </p:nvCxnSpPr>
        <p:spPr>
          <a:xfrm>
            <a:off x="431371" y="6093296"/>
            <a:ext cx="11281269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3" name="Image 12" descr="logoterritoiredavenir2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372" y="6194237"/>
            <a:ext cx="892072" cy="599266"/>
          </a:xfrm>
          <a:prstGeom prst="rect">
            <a:avLst/>
          </a:prstGeom>
        </p:spPr>
      </p:pic>
      <p:pic>
        <p:nvPicPr>
          <p:cNvPr id="14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2669" y="6164868"/>
            <a:ext cx="3219449" cy="2476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Connecteur droit 6"/>
          <p:cNvCxnSpPr/>
          <p:nvPr userDrawn="1"/>
        </p:nvCxnSpPr>
        <p:spPr>
          <a:xfrm flipV="1">
            <a:off x="719403" y="883205"/>
            <a:ext cx="9313035" cy="3600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ZoneTexte 15"/>
          <p:cNvSpPr txBox="1"/>
          <p:nvPr userDrawn="1"/>
        </p:nvSpPr>
        <p:spPr>
          <a:xfrm>
            <a:off x="2831638" y="436602"/>
            <a:ext cx="19202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chemeClr val="bg1">
                    <a:lumMod val="65000"/>
                  </a:schemeClr>
                </a:solidFill>
              </a:rPr>
              <a:t>DR </a:t>
            </a:r>
          </a:p>
        </p:txBody>
      </p:sp>
      <p:sp>
        <p:nvSpPr>
          <p:cNvPr id="17" name="ZoneTexte 16"/>
          <p:cNvSpPr txBox="1"/>
          <p:nvPr userDrawn="1"/>
        </p:nvSpPr>
        <p:spPr>
          <a:xfrm>
            <a:off x="2831637" y="980728"/>
            <a:ext cx="28803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</a:rPr>
              <a:t>SUIVI</a:t>
            </a:r>
            <a:r>
              <a:rPr lang="fr-FR" sz="2000" b="1" baseline="0" dirty="0">
                <a:solidFill>
                  <a:srgbClr val="C00000"/>
                </a:solidFill>
              </a:rPr>
              <a:t> DU TEMPO</a:t>
            </a:r>
            <a:endParaRPr lang="fr-FR" sz="2000" b="1" dirty="0">
              <a:solidFill>
                <a:srgbClr val="C00000"/>
              </a:solidFill>
            </a:endParaRPr>
          </a:p>
        </p:txBody>
      </p:sp>
      <p:pic>
        <p:nvPicPr>
          <p:cNvPr id="19" name="Image 18"/>
          <p:cNvPicPr>
            <a:picLocks noChangeAspect="1"/>
          </p:cNvPicPr>
          <p:nvPr userDrawn="1"/>
        </p:nvPicPr>
        <p:blipFill>
          <a:blip r:embed="rId5" cstate="print">
            <a:duotone>
              <a:srgbClr val="E7E6E6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2438" y="193732"/>
            <a:ext cx="1527343" cy="1147037"/>
          </a:xfrm>
          <a:prstGeom prst="rect">
            <a:avLst/>
          </a:prstGeom>
        </p:spPr>
      </p:pic>
      <p:cxnSp>
        <p:nvCxnSpPr>
          <p:cNvPr id="20" name="Connecteur droit 19"/>
          <p:cNvCxnSpPr/>
          <p:nvPr userDrawn="1"/>
        </p:nvCxnSpPr>
        <p:spPr>
          <a:xfrm flipV="1">
            <a:off x="11559781" y="890719"/>
            <a:ext cx="195249" cy="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8" name="Image 17"/>
          <p:cNvPicPr>
            <a:picLocks noChangeAspect="1"/>
          </p:cNvPicPr>
          <p:nvPr userDrawn="1"/>
        </p:nvPicPr>
        <p:blipFill rotWithShape="1">
          <a:blip r:embed="rId6"/>
          <a:srcRect t="18682"/>
          <a:stretch/>
        </p:blipFill>
        <p:spPr>
          <a:xfrm>
            <a:off x="9972072" y="6370078"/>
            <a:ext cx="1468840" cy="423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783931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5_Sommai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fond.ai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9776" y="2564904"/>
            <a:ext cx="11104331" cy="5656268"/>
          </a:xfrm>
          <a:prstGeom prst="rect">
            <a:avLst/>
          </a:prstGeom>
        </p:spPr>
      </p:pic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>
          <a:xfrm>
            <a:off x="2643285" y="6449937"/>
            <a:ext cx="6576000" cy="365125"/>
          </a:xfrm>
        </p:spPr>
        <p:txBody>
          <a:bodyPr/>
          <a:lstStyle/>
          <a:p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15" name="Connecteur droit 14"/>
          <p:cNvCxnSpPr/>
          <p:nvPr userDrawn="1"/>
        </p:nvCxnSpPr>
        <p:spPr>
          <a:xfrm>
            <a:off x="431371" y="6093296"/>
            <a:ext cx="11281269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1" name="Espace réservé pour une image 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0363" y="6309321"/>
            <a:ext cx="2394667" cy="402987"/>
          </a:xfrm>
          <a:prstGeom prst="rect">
            <a:avLst/>
          </a:prstGeom>
        </p:spPr>
      </p:pic>
      <p:pic>
        <p:nvPicPr>
          <p:cNvPr id="13" name="Image 12" descr="logoterritoiredavenir2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372" y="6194237"/>
            <a:ext cx="892072" cy="599266"/>
          </a:xfrm>
          <a:prstGeom prst="rect">
            <a:avLst/>
          </a:prstGeom>
        </p:spPr>
      </p:pic>
      <p:pic>
        <p:nvPicPr>
          <p:cNvPr id="14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2669" y="6164868"/>
            <a:ext cx="3219449" cy="2476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Connecteur droit 6"/>
          <p:cNvCxnSpPr/>
          <p:nvPr userDrawn="1"/>
        </p:nvCxnSpPr>
        <p:spPr>
          <a:xfrm flipV="1">
            <a:off x="719403" y="883205"/>
            <a:ext cx="9313035" cy="3600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ZoneTexte 15"/>
          <p:cNvSpPr txBox="1"/>
          <p:nvPr userDrawn="1"/>
        </p:nvSpPr>
        <p:spPr>
          <a:xfrm>
            <a:off x="2831638" y="436602"/>
            <a:ext cx="19202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chemeClr val="bg1">
                    <a:lumMod val="65000"/>
                  </a:schemeClr>
                </a:solidFill>
              </a:rPr>
              <a:t>DR </a:t>
            </a:r>
          </a:p>
        </p:txBody>
      </p:sp>
      <p:sp>
        <p:nvSpPr>
          <p:cNvPr id="17" name="ZoneTexte 16"/>
          <p:cNvSpPr txBox="1"/>
          <p:nvPr userDrawn="1"/>
        </p:nvSpPr>
        <p:spPr>
          <a:xfrm>
            <a:off x="2831637" y="980728"/>
            <a:ext cx="28803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</a:rPr>
              <a:t>SUIVI</a:t>
            </a:r>
            <a:r>
              <a:rPr lang="fr-FR" sz="2000" b="1" baseline="0" dirty="0">
                <a:solidFill>
                  <a:srgbClr val="C00000"/>
                </a:solidFill>
              </a:rPr>
              <a:t> DU TEMPO</a:t>
            </a:r>
            <a:endParaRPr lang="fr-FR" sz="2000" b="1" dirty="0">
              <a:solidFill>
                <a:srgbClr val="C00000"/>
              </a:solidFill>
            </a:endParaRPr>
          </a:p>
        </p:txBody>
      </p:sp>
      <p:pic>
        <p:nvPicPr>
          <p:cNvPr id="19" name="Image 18"/>
          <p:cNvPicPr>
            <a:picLocks noChangeAspect="1"/>
          </p:cNvPicPr>
          <p:nvPr userDrawn="1"/>
        </p:nvPicPr>
        <p:blipFill>
          <a:blip r:embed="rId6" cstate="print">
            <a:duotone>
              <a:srgbClr val="E7E6E6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2438" y="193732"/>
            <a:ext cx="1527343" cy="1147037"/>
          </a:xfrm>
          <a:prstGeom prst="rect">
            <a:avLst/>
          </a:prstGeom>
        </p:spPr>
      </p:pic>
      <p:cxnSp>
        <p:nvCxnSpPr>
          <p:cNvPr id="20" name="Connecteur droit 19"/>
          <p:cNvCxnSpPr/>
          <p:nvPr userDrawn="1"/>
        </p:nvCxnSpPr>
        <p:spPr>
          <a:xfrm flipV="1">
            <a:off x="11559781" y="890719"/>
            <a:ext cx="195249" cy="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8851622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6_Sommai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fond.ai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9776" y="2564904"/>
            <a:ext cx="11104331" cy="5656268"/>
          </a:xfrm>
          <a:prstGeom prst="rect">
            <a:avLst/>
          </a:prstGeom>
        </p:spPr>
      </p:pic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>
          <a:xfrm>
            <a:off x="2643285" y="6449937"/>
            <a:ext cx="6576000" cy="365125"/>
          </a:xfrm>
        </p:spPr>
        <p:txBody>
          <a:bodyPr/>
          <a:lstStyle/>
          <a:p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15" name="Connecteur droit 14"/>
          <p:cNvCxnSpPr/>
          <p:nvPr userDrawn="1"/>
        </p:nvCxnSpPr>
        <p:spPr>
          <a:xfrm>
            <a:off x="431371" y="6093296"/>
            <a:ext cx="11281269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1" name="Espace réservé pour une image 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0363" y="6309321"/>
            <a:ext cx="2394667" cy="402987"/>
          </a:xfrm>
          <a:prstGeom prst="rect">
            <a:avLst/>
          </a:prstGeom>
        </p:spPr>
      </p:pic>
      <p:pic>
        <p:nvPicPr>
          <p:cNvPr id="13" name="Image 12" descr="logoterritoiredavenir2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372" y="6194237"/>
            <a:ext cx="892072" cy="599266"/>
          </a:xfrm>
          <a:prstGeom prst="rect">
            <a:avLst/>
          </a:prstGeom>
        </p:spPr>
      </p:pic>
      <p:pic>
        <p:nvPicPr>
          <p:cNvPr id="14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2669" y="6164868"/>
            <a:ext cx="3219449" cy="2476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Connecteur droit 6"/>
          <p:cNvCxnSpPr/>
          <p:nvPr userDrawn="1"/>
        </p:nvCxnSpPr>
        <p:spPr>
          <a:xfrm flipV="1">
            <a:off x="719403" y="883205"/>
            <a:ext cx="9313035" cy="3600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ZoneTexte 15"/>
          <p:cNvSpPr txBox="1"/>
          <p:nvPr userDrawn="1"/>
        </p:nvSpPr>
        <p:spPr>
          <a:xfrm>
            <a:off x="2831638" y="436602"/>
            <a:ext cx="19202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chemeClr val="bg1">
                    <a:lumMod val="65000"/>
                  </a:schemeClr>
                </a:solidFill>
              </a:rPr>
              <a:t>DR </a:t>
            </a:r>
          </a:p>
        </p:txBody>
      </p:sp>
      <p:sp>
        <p:nvSpPr>
          <p:cNvPr id="17" name="ZoneTexte 16"/>
          <p:cNvSpPr txBox="1"/>
          <p:nvPr userDrawn="1"/>
        </p:nvSpPr>
        <p:spPr>
          <a:xfrm>
            <a:off x="2831637" y="980728"/>
            <a:ext cx="28803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</a:rPr>
              <a:t>SUIVI</a:t>
            </a:r>
            <a:r>
              <a:rPr lang="fr-FR" sz="2000" b="1" baseline="0" dirty="0">
                <a:solidFill>
                  <a:srgbClr val="C00000"/>
                </a:solidFill>
              </a:rPr>
              <a:t> DU TEMPO</a:t>
            </a:r>
            <a:endParaRPr lang="fr-FR" sz="2000" b="1" dirty="0">
              <a:solidFill>
                <a:srgbClr val="C00000"/>
              </a:solidFill>
            </a:endParaRPr>
          </a:p>
        </p:txBody>
      </p:sp>
      <p:pic>
        <p:nvPicPr>
          <p:cNvPr id="19" name="Image 18"/>
          <p:cNvPicPr>
            <a:picLocks noChangeAspect="1"/>
          </p:cNvPicPr>
          <p:nvPr userDrawn="1"/>
        </p:nvPicPr>
        <p:blipFill>
          <a:blip r:embed="rId6" cstate="print">
            <a:duotone>
              <a:srgbClr val="E7E6E6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2438" y="193732"/>
            <a:ext cx="1527343" cy="1147037"/>
          </a:xfrm>
          <a:prstGeom prst="rect">
            <a:avLst/>
          </a:prstGeom>
        </p:spPr>
      </p:pic>
      <p:cxnSp>
        <p:nvCxnSpPr>
          <p:cNvPr id="20" name="Connecteur droit 19"/>
          <p:cNvCxnSpPr/>
          <p:nvPr userDrawn="1"/>
        </p:nvCxnSpPr>
        <p:spPr>
          <a:xfrm flipV="1">
            <a:off x="11559781" y="890719"/>
            <a:ext cx="195249" cy="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4480157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7_Sommai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fond.ai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9776" y="2564904"/>
            <a:ext cx="11104331" cy="5656268"/>
          </a:xfrm>
          <a:prstGeom prst="rect">
            <a:avLst/>
          </a:prstGeom>
        </p:spPr>
      </p:pic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>
          <a:xfrm>
            <a:off x="2643285" y="6449937"/>
            <a:ext cx="6576000" cy="365125"/>
          </a:xfrm>
        </p:spPr>
        <p:txBody>
          <a:bodyPr/>
          <a:lstStyle/>
          <a:p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15" name="Connecteur droit 14"/>
          <p:cNvCxnSpPr/>
          <p:nvPr userDrawn="1"/>
        </p:nvCxnSpPr>
        <p:spPr>
          <a:xfrm>
            <a:off x="431371" y="6093296"/>
            <a:ext cx="11281269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1" name="Espace réservé pour une image 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0363" y="6309321"/>
            <a:ext cx="2394667" cy="402987"/>
          </a:xfrm>
          <a:prstGeom prst="rect">
            <a:avLst/>
          </a:prstGeom>
        </p:spPr>
      </p:pic>
      <p:pic>
        <p:nvPicPr>
          <p:cNvPr id="13" name="Image 12" descr="logoterritoiredavenir2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372" y="6194237"/>
            <a:ext cx="892072" cy="599266"/>
          </a:xfrm>
          <a:prstGeom prst="rect">
            <a:avLst/>
          </a:prstGeom>
        </p:spPr>
      </p:pic>
      <p:pic>
        <p:nvPicPr>
          <p:cNvPr id="14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2669" y="6164868"/>
            <a:ext cx="3219449" cy="2476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Connecteur droit 6"/>
          <p:cNvCxnSpPr/>
          <p:nvPr userDrawn="1"/>
        </p:nvCxnSpPr>
        <p:spPr>
          <a:xfrm flipV="1">
            <a:off x="719403" y="883205"/>
            <a:ext cx="9313035" cy="3600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ZoneTexte 15"/>
          <p:cNvSpPr txBox="1"/>
          <p:nvPr userDrawn="1"/>
        </p:nvSpPr>
        <p:spPr>
          <a:xfrm>
            <a:off x="2831638" y="436602"/>
            <a:ext cx="19202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chemeClr val="bg1">
                    <a:lumMod val="65000"/>
                  </a:schemeClr>
                </a:solidFill>
              </a:rPr>
              <a:t>DR </a:t>
            </a:r>
          </a:p>
        </p:txBody>
      </p:sp>
      <p:sp>
        <p:nvSpPr>
          <p:cNvPr id="17" name="ZoneTexte 16"/>
          <p:cNvSpPr txBox="1"/>
          <p:nvPr userDrawn="1"/>
        </p:nvSpPr>
        <p:spPr>
          <a:xfrm>
            <a:off x="2831637" y="980728"/>
            <a:ext cx="28803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</a:rPr>
              <a:t>SUIVI</a:t>
            </a:r>
            <a:r>
              <a:rPr lang="fr-FR" sz="2000" b="1" baseline="0" dirty="0">
                <a:solidFill>
                  <a:srgbClr val="C00000"/>
                </a:solidFill>
              </a:rPr>
              <a:t> DU TEMPO</a:t>
            </a:r>
            <a:endParaRPr lang="fr-FR" sz="2000" b="1" dirty="0">
              <a:solidFill>
                <a:srgbClr val="C00000"/>
              </a:solidFill>
            </a:endParaRPr>
          </a:p>
        </p:txBody>
      </p:sp>
      <p:pic>
        <p:nvPicPr>
          <p:cNvPr id="19" name="Image 18"/>
          <p:cNvPicPr>
            <a:picLocks noChangeAspect="1"/>
          </p:cNvPicPr>
          <p:nvPr userDrawn="1"/>
        </p:nvPicPr>
        <p:blipFill>
          <a:blip r:embed="rId6" cstate="print">
            <a:duotone>
              <a:srgbClr val="E7E6E6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2438" y="193732"/>
            <a:ext cx="1527343" cy="1147037"/>
          </a:xfrm>
          <a:prstGeom prst="rect">
            <a:avLst/>
          </a:prstGeom>
        </p:spPr>
      </p:pic>
      <p:cxnSp>
        <p:nvCxnSpPr>
          <p:cNvPr id="20" name="Connecteur droit 19"/>
          <p:cNvCxnSpPr/>
          <p:nvPr userDrawn="1"/>
        </p:nvCxnSpPr>
        <p:spPr>
          <a:xfrm flipV="1">
            <a:off x="11559781" y="890719"/>
            <a:ext cx="195249" cy="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3191917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8_Sommai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fond.ai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9776" y="2564904"/>
            <a:ext cx="11104331" cy="5656268"/>
          </a:xfrm>
          <a:prstGeom prst="rect">
            <a:avLst/>
          </a:prstGeom>
        </p:spPr>
      </p:pic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>
          <a:xfrm>
            <a:off x="2643285" y="6449937"/>
            <a:ext cx="6576000" cy="365125"/>
          </a:xfrm>
        </p:spPr>
        <p:txBody>
          <a:bodyPr/>
          <a:lstStyle/>
          <a:p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15" name="Connecteur droit 14"/>
          <p:cNvCxnSpPr/>
          <p:nvPr userDrawn="1"/>
        </p:nvCxnSpPr>
        <p:spPr>
          <a:xfrm>
            <a:off x="431371" y="6093296"/>
            <a:ext cx="11281269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1" name="Espace réservé pour une image 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0363" y="6309321"/>
            <a:ext cx="2394667" cy="402987"/>
          </a:xfrm>
          <a:prstGeom prst="rect">
            <a:avLst/>
          </a:prstGeom>
        </p:spPr>
      </p:pic>
      <p:pic>
        <p:nvPicPr>
          <p:cNvPr id="13" name="Image 12" descr="logoterritoiredavenir2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372" y="6194237"/>
            <a:ext cx="892072" cy="599266"/>
          </a:xfrm>
          <a:prstGeom prst="rect">
            <a:avLst/>
          </a:prstGeom>
        </p:spPr>
      </p:pic>
      <p:pic>
        <p:nvPicPr>
          <p:cNvPr id="14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2669" y="6164868"/>
            <a:ext cx="3219449" cy="2476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Connecteur droit 6"/>
          <p:cNvCxnSpPr/>
          <p:nvPr userDrawn="1"/>
        </p:nvCxnSpPr>
        <p:spPr>
          <a:xfrm flipV="1">
            <a:off x="719403" y="883205"/>
            <a:ext cx="9313035" cy="3600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ZoneTexte 15"/>
          <p:cNvSpPr txBox="1"/>
          <p:nvPr userDrawn="1"/>
        </p:nvSpPr>
        <p:spPr>
          <a:xfrm>
            <a:off x="2831638" y="436602"/>
            <a:ext cx="19202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chemeClr val="bg1">
                    <a:lumMod val="65000"/>
                  </a:schemeClr>
                </a:solidFill>
              </a:rPr>
              <a:t>DR </a:t>
            </a:r>
          </a:p>
        </p:txBody>
      </p:sp>
      <p:sp>
        <p:nvSpPr>
          <p:cNvPr id="17" name="ZoneTexte 16"/>
          <p:cNvSpPr txBox="1"/>
          <p:nvPr userDrawn="1"/>
        </p:nvSpPr>
        <p:spPr>
          <a:xfrm>
            <a:off x="2831637" y="980728"/>
            <a:ext cx="28803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</a:rPr>
              <a:t>SUIVI</a:t>
            </a:r>
            <a:r>
              <a:rPr lang="fr-FR" sz="2000" b="1" baseline="0" dirty="0">
                <a:solidFill>
                  <a:srgbClr val="C00000"/>
                </a:solidFill>
              </a:rPr>
              <a:t> DU TEMPO</a:t>
            </a:r>
            <a:endParaRPr lang="fr-FR" sz="2000" b="1" dirty="0">
              <a:solidFill>
                <a:srgbClr val="C00000"/>
              </a:solidFill>
            </a:endParaRPr>
          </a:p>
        </p:txBody>
      </p:sp>
      <p:pic>
        <p:nvPicPr>
          <p:cNvPr id="19" name="Image 18"/>
          <p:cNvPicPr>
            <a:picLocks noChangeAspect="1"/>
          </p:cNvPicPr>
          <p:nvPr userDrawn="1"/>
        </p:nvPicPr>
        <p:blipFill>
          <a:blip r:embed="rId6" cstate="print">
            <a:duotone>
              <a:srgbClr val="E7E6E6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2438" y="193732"/>
            <a:ext cx="1527343" cy="1147037"/>
          </a:xfrm>
          <a:prstGeom prst="rect">
            <a:avLst/>
          </a:prstGeom>
        </p:spPr>
      </p:pic>
      <p:cxnSp>
        <p:nvCxnSpPr>
          <p:cNvPr id="20" name="Connecteur droit 19"/>
          <p:cNvCxnSpPr/>
          <p:nvPr userDrawn="1"/>
        </p:nvCxnSpPr>
        <p:spPr>
          <a:xfrm flipV="1">
            <a:off x="11559781" y="890719"/>
            <a:ext cx="195249" cy="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6187395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9_Sommai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fond.ai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9776" y="2564904"/>
            <a:ext cx="11104331" cy="5656268"/>
          </a:xfrm>
          <a:prstGeom prst="rect">
            <a:avLst/>
          </a:prstGeom>
        </p:spPr>
      </p:pic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>
          <a:xfrm>
            <a:off x="2643285" y="6449937"/>
            <a:ext cx="6576000" cy="365125"/>
          </a:xfrm>
        </p:spPr>
        <p:txBody>
          <a:bodyPr/>
          <a:lstStyle/>
          <a:p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15" name="Connecteur droit 14"/>
          <p:cNvCxnSpPr/>
          <p:nvPr userDrawn="1"/>
        </p:nvCxnSpPr>
        <p:spPr>
          <a:xfrm>
            <a:off x="431371" y="6093296"/>
            <a:ext cx="11281269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1" name="Espace réservé pour une image 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0363" y="6309321"/>
            <a:ext cx="2394667" cy="402987"/>
          </a:xfrm>
          <a:prstGeom prst="rect">
            <a:avLst/>
          </a:prstGeom>
        </p:spPr>
      </p:pic>
      <p:pic>
        <p:nvPicPr>
          <p:cNvPr id="13" name="Image 12" descr="logoterritoiredavenir2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372" y="6194237"/>
            <a:ext cx="892072" cy="599266"/>
          </a:xfrm>
          <a:prstGeom prst="rect">
            <a:avLst/>
          </a:prstGeom>
        </p:spPr>
      </p:pic>
      <p:pic>
        <p:nvPicPr>
          <p:cNvPr id="14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2669" y="6164868"/>
            <a:ext cx="3219449" cy="2476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Connecteur droit 6"/>
          <p:cNvCxnSpPr/>
          <p:nvPr userDrawn="1"/>
        </p:nvCxnSpPr>
        <p:spPr>
          <a:xfrm flipV="1">
            <a:off x="719403" y="883205"/>
            <a:ext cx="9313035" cy="3600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ZoneTexte 15"/>
          <p:cNvSpPr txBox="1"/>
          <p:nvPr userDrawn="1"/>
        </p:nvSpPr>
        <p:spPr>
          <a:xfrm>
            <a:off x="2831638" y="436602"/>
            <a:ext cx="19202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chemeClr val="bg1">
                    <a:lumMod val="65000"/>
                  </a:schemeClr>
                </a:solidFill>
              </a:rPr>
              <a:t>DR </a:t>
            </a:r>
          </a:p>
        </p:txBody>
      </p:sp>
      <p:sp>
        <p:nvSpPr>
          <p:cNvPr id="17" name="ZoneTexte 16"/>
          <p:cNvSpPr txBox="1"/>
          <p:nvPr userDrawn="1"/>
        </p:nvSpPr>
        <p:spPr>
          <a:xfrm>
            <a:off x="2831637" y="980728"/>
            <a:ext cx="28803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</a:rPr>
              <a:t>SUIVI</a:t>
            </a:r>
            <a:r>
              <a:rPr lang="fr-FR" sz="2000" b="1" baseline="0" dirty="0">
                <a:solidFill>
                  <a:srgbClr val="C00000"/>
                </a:solidFill>
              </a:rPr>
              <a:t> DU TEMPO</a:t>
            </a:r>
            <a:endParaRPr lang="fr-FR" sz="2000" b="1" dirty="0">
              <a:solidFill>
                <a:srgbClr val="C00000"/>
              </a:solidFill>
            </a:endParaRPr>
          </a:p>
        </p:txBody>
      </p:sp>
      <p:pic>
        <p:nvPicPr>
          <p:cNvPr id="19" name="Image 18"/>
          <p:cNvPicPr>
            <a:picLocks noChangeAspect="1"/>
          </p:cNvPicPr>
          <p:nvPr userDrawn="1"/>
        </p:nvPicPr>
        <p:blipFill>
          <a:blip r:embed="rId6" cstate="print">
            <a:duotone>
              <a:srgbClr val="E7E6E6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2438" y="193732"/>
            <a:ext cx="1527343" cy="1147037"/>
          </a:xfrm>
          <a:prstGeom prst="rect">
            <a:avLst/>
          </a:prstGeom>
        </p:spPr>
      </p:pic>
      <p:cxnSp>
        <p:nvCxnSpPr>
          <p:cNvPr id="20" name="Connecteur droit 19"/>
          <p:cNvCxnSpPr/>
          <p:nvPr userDrawn="1"/>
        </p:nvCxnSpPr>
        <p:spPr>
          <a:xfrm flipV="1">
            <a:off x="11559781" y="890719"/>
            <a:ext cx="195249" cy="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7449305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0_Sommai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fond.ai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9776" y="2564904"/>
            <a:ext cx="11104331" cy="5656268"/>
          </a:xfrm>
          <a:prstGeom prst="rect">
            <a:avLst/>
          </a:prstGeom>
        </p:spPr>
      </p:pic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>
          <a:xfrm>
            <a:off x="2643285" y="6449937"/>
            <a:ext cx="6576000" cy="365125"/>
          </a:xfrm>
        </p:spPr>
        <p:txBody>
          <a:bodyPr/>
          <a:lstStyle/>
          <a:p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15" name="Connecteur droit 14"/>
          <p:cNvCxnSpPr/>
          <p:nvPr userDrawn="1"/>
        </p:nvCxnSpPr>
        <p:spPr>
          <a:xfrm>
            <a:off x="431371" y="6093296"/>
            <a:ext cx="11281269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1" name="Espace réservé pour une image 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0363" y="6309321"/>
            <a:ext cx="2394667" cy="402987"/>
          </a:xfrm>
          <a:prstGeom prst="rect">
            <a:avLst/>
          </a:prstGeom>
        </p:spPr>
      </p:pic>
      <p:pic>
        <p:nvPicPr>
          <p:cNvPr id="13" name="Image 12" descr="logoterritoiredavenir2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372" y="6194237"/>
            <a:ext cx="892072" cy="599266"/>
          </a:xfrm>
          <a:prstGeom prst="rect">
            <a:avLst/>
          </a:prstGeom>
        </p:spPr>
      </p:pic>
      <p:pic>
        <p:nvPicPr>
          <p:cNvPr id="14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2669" y="6164868"/>
            <a:ext cx="3219449" cy="2476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Connecteur droit 6"/>
          <p:cNvCxnSpPr/>
          <p:nvPr userDrawn="1"/>
        </p:nvCxnSpPr>
        <p:spPr>
          <a:xfrm flipV="1">
            <a:off x="719403" y="883205"/>
            <a:ext cx="9313035" cy="3600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ZoneTexte 15"/>
          <p:cNvSpPr txBox="1"/>
          <p:nvPr userDrawn="1"/>
        </p:nvSpPr>
        <p:spPr>
          <a:xfrm>
            <a:off x="2831638" y="436602"/>
            <a:ext cx="19202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chemeClr val="bg1">
                    <a:lumMod val="65000"/>
                  </a:schemeClr>
                </a:solidFill>
              </a:rPr>
              <a:t>DR </a:t>
            </a:r>
          </a:p>
        </p:txBody>
      </p:sp>
      <p:sp>
        <p:nvSpPr>
          <p:cNvPr id="17" name="ZoneTexte 16"/>
          <p:cNvSpPr txBox="1"/>
          <p:nvPr userDrawn="1"/>
        </p:nvSpPr>
        <p:spPr>
          <a:xfrm>
            <a:off x="2831637" y="980728"/>
            <a:ext cx="28803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</a:rPr>
              <a:t>SUIVI</a:t>
            </a:r>
            <a:r>
              <a:rPr lang="fr-FR" sz="2000" b="1" baseline="0" dirty="0">
                <a:solidFill>
                  <a:srgbClr val="C00000"/>
                </a:solidFill>
              </a:rPr>
              <a:t> DU TEMPO</a:t>
            </a:r>
            <a:endParaRPr lang="fr-FR" sz="2000" b="1" dirty="0">
              <a:solidFill>
                <a:srgbClr val="C00000"/>
              </a:solidFill>
            </a:endParaRPr>
          </a:p>
        </p:txBody>
      </p:sp>
      <p:pic>
        <p:nvPicPr>
          <p:cNvPr id="19" name="Image 18"/>
          <p:cNvPicPr>
            <a:picLocks noChangeAspect="1"/>
          </p:cNvPicPr>
          <p:nvPr userDrawn="1"/>
        </p:nvPicPr>
        <p:blipFill>
          <a:blip r:embed="rId6" cstate="print">
            <a:duotone>
              <a:srgbClr val="E7E6E6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2438" y="193732"/>
            <a:ext cx="1527343" cy="1147037"/>
          </a:xfrm>
          <a:prstGeom prst="rect">
            <a:avLst/>
          </a:prstGeom>
        </p:spPr>
      </p:pic>
      <p:cxnSp>
        <p:nvCxnSpPr>
          <p:cNvPr id="20" name="Connecteur droit 19"/>
          <p:cNvCxnSpPr/>
          <p:nvPr userDrawn="1"/>
        </p:nvCxnSpPr>
        <p:spPr>
          <a:xfrm flipV="1">
            <a:off x="11559781" y="890719"/>
            <a:ext cx="195249" cy="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537515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Sec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 descr="fond.ai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3979" y="1916832"/>
            <a:ext cx="8128000" cy="4140200"/>
          </a:xfrm>
          <a:prstGeom prst="rect">
            <a:avLst/>
          </a:prstGeom>
        </p:spPr>
      </p:pic>
      <p:sp>
        <p:nvSpPr>
          <p:cNvPr id="7" name="Espace réservé du numéro de diapositive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16" name="Connecteur droit 15"/>
          <p:cNvCxnSpPr/>
          <p:nvPr userDrawn="1"/>
        </p:nvCxnSpPr>
        <p:spPr>
          <a:xfrm>
            <a:off x="431371" y="6093296"/>
            <a:ext cx="11281269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3" name="Espace réservé pour une image 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0363" y="6309321"/>
            <a:ext cx="2394667" cy="402987"/>
          </a:xfrm>
          <a:prstGeom prst="rect">
            <a:avLst/>
          </a:prstGeom>
        </p:spPr>
      </p:pic>
      <p:pic>
        <p:nvPicPr>
          <p:cNvPr id="14" name="Image 13" descr="logoterritoiredavenir2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372" y="6194237"/>
            <a:ext cx="892072" cy="599266"/>
          </a:xfrm>
          <a:prstGeom prst="rect">
            <a:avLst/>
          </a:prstGeom>
        </p:spPr>
      </p:pic>
      <p:pic>
        <p:nvPicPr>
          <p:cNvPr id="15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2669" y="6164868"/>
            <a:ext cx="3219449" cy="2476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Espace réservé du pied de page 1"/>
          <p:cNvSpPr>
            <a:spLocks noGrp="1"/>
          </p:cNvSpPr>
          <p:nvPr>
            <p:ph type="ftr" sz="quarter" idx="4294967295"/>
          </p:nvPr>
        </p:nvSpPr>
        <p:spPr>
          <a:xfrm>
            <a:off x="2615979" y="6427442"/>
            <a:ext cx="65760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 sz="105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6" cstate="print">
            <a:duotone>
              <a:srgbClr val="E7E6E6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2438" y="211611"/>
            <a:ext cx="1527343" cy="1147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444382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Sec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 descr="fond.ai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3979" y="1916832"/>
            <a:ext cx="8128000" cy="4140200"/>
          </a:xfrm>
          <a:prstGeom prst="rect">
            <a:avLst/>
          </a:prstGeom>
        </p:spPr>
      </p:pic>
      <p:sp>
        <p:nvSpPr>
          <p:cNvPr id="6" name="Espace réservé du pied de page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16" name="Connecteur droit 15"/>
          <p:cNvCxnSpPr/>
          <p:nvPr userDrawn="1"/>
        </p:nvCxnSpPr>
        <p:spPr>
          <a:xfrm>
            <a:off x="431371" y="6093296"/>
            <a:ext cx="11281269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3" name="Espace réservé pour une image 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0363" y="6309321"/>
            <a:ext cx="2394667" cy="402987"/>
          </a:xfrm>
          <a:prstGeom prst="rect">
            <a:avLst/>
          </a:prstGeom>
        </p:spPr>
      </p:pic>
      <p:pic>
        <p:nvPicPr>
          <p:cNvPr id="14" name="Image 13" descr="logoterritoiredavenir2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372" y="6194237"/>
            <a:ext cx="892072" cy="599266"/>
          </a:xfrm>
          <a:prstGeom prst="rect">
            <a:avLst/>
          </a:prstGeom>
        </p:spPr>
      </p:pic>
      <p:pic>
        <p:nvPicPr>
          <p:cNvPr id="15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2669" y="6164868"/>
            <a:ext cx="3219449" cy="2476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6" cstate="print">
            <a:duotone>
              <a:srgbClr val="E7E6E6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2438" y="211611"/>
            <a:ext cx="1527343" cy="1147037"/>
          </a:xfrm>
          <a:prstGeom prst="rect">
            <a:avLst/>
          </a:prstGeom>
        </p:spPr>
      </p:pic>
      <p:cxnSp>
        <p:nvCxnSpPr>
          <p:cNvPr id="18" name="Connecteur droit 17"/>
          <p:cNvCxnSpPr/>
          <p:nvPr userDrawn="1"/>
        </p:nvCxnSpPr>
        <p:spPr>
          <a:xfrm flipV="1">
            <a:off x="719403" y="872716"/>
            <a:ext cx="9313035" cy="3600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/>
          <p:cNvSpPr txBox="1"/>
          <p:nvPr userDrawn="1"/>
        </p:nvSpPr>
        <p:spPr>
          <a:xfrm>
            <a:off x="1323444" y="508610"/>
            <a:ext cx="19202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chemeClr val="bg1">
                    <a:lumMod val="65000"/>
                  </a:schemeClr>
                </a:solidFill>
              </a:rPr>
              <a:t>FOCUS </a:t>
            </a:r>
          </a:p>
        </p:txBody>
      </p:sp>
      <p:sp>
        <p:nvSpPr>
          <p:cNvPr id="20" name="ZoneTexte 19"/>
          <p:cNvSpPr txBox="1"/>
          <p:nvPr userDrawn="1"/>
        </p:nvSpPr>
        <p:spPr>
          <a:xfrm>
            <a:off x="1323570" y="980728"/>
            <a:ext cx="19202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</a:rPr>
              <a:t>PGE</a:t>
            </a:r>
            <a:r>
              <a:rPr lang="fr-FR" sz="2000" b="1" dirty="0">
                <a:solidFill>
                  <a:schemeClr val="bg1">
                    <a:lumMod val="65000"/>
                  </a:schemeClr>
                </a:solidFill>
              </a:rPr>
              <a:t> </a:t>
            </a:r>
          </a:p>
        </p:txBody>
      </p:sp>
      <p:cxnSp>
        <p:nvCxnSpPr>
          <p:cNvPr id="21" name="Connecteur droit 20"/>
          <p:cNvCxnSpPr/>
          <p:nvPr userDrawn="1"/>
        </p:nvCxnSpPr>
        <p:spPr>
          <a:xfrm flipV="1">
            <a:off x="11559781" y="890719"/>
            <a:ext cx="195249" cy="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9855788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2 text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368000" y="1620000"/>
            <a:ext cx="10296617" cy="584864"/>
          </a:xfrm>
        </p:spPr>
        <p:txBody>
          <a:bodyPr/>
          <a:lstStyle>
            <a:lvl1pPr marL="144000" indent="-144000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Tx/>
              <a:buBlip>
                <a:blip r:embed="rId2"/>
              </a:buBlip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7"/>
          </p:nvPr>
        </p:nvSpPr>
        <p:spPr>
          <a:xfrm>
            <a:off x="1368001" y="2060848"/>
            <a:ext cx="10296617" cy="4032448"/>
          </a:xfrm>
        </p:spPr>
        <p:txBody>
          <a:bodyPr/>
          <a:lstStyle>
            <a:lvl1pPr marL="144000">
              <a:lnSpc>
                <a:spcPts val="1600"/>
              </a:lnSpc>
              <a:spcAft>
                <a:spcPts val="0"/>
              </a:spcAft>
              <a:defRPr sz="12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487488" y="260649"/>
            <a:ext cx="5088565" cy="76944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</a:t>
            </a:r>
            <a:br>
              <a:rPr lang="fr-FR" dirty="0"/>
            </a:b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 </a:t>
            </a:r>
            <a:r>
              <a:rPr lang="fr-FR" dirty="0" err="1"/>
              <a:t>lorem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8406276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50A3D-228B-4D5F-AAD7-F1138CB096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8997002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35360" y="596686"/>
            <a:ext cx="2592288" cy="1541135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4" name="Espace réservé du texte 12"/>
          <p:cNvSpPr>
            <a:spLocks noGrp="1"/>
          </p:cNvSpPr>
          <p:nvPr>
            <p:ph idx="1"/>
          </p:nvPr>
        </p:nvSpPr>
        <p:spPr>
          <a:xfrm>
            <a:off x="3503712" y="548681"/>
            <a:ext cx="8448939" cy="56164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16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335360" y="2263701"/>
            <a:ext cx="2591992" cy="1741363"/>
          </a:xfrm>
        </p:spPr>
        <p:txBody>
          <a:bodyPr lIns="0" tIns="0" rIns="0" bIns="0">
            <a:normAutofit/>
          </a:bodyPr>
          <a:lstStyle>
            <a:lvl1pPr marL="0" indent="0" algn="r">
              <a:buNone/>
              <a:defRPr sz="2133" b="0" i="1" baseline="0">
                <a:solidFill>
                  <a:srgbClr val="4D6995"/>
                </a:solidFill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364756128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2C409F-7C04-4265-BF88-08BCF907C4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0591" y="489241"/>
            <a:ext cx="7602538" cy="823145"/>
          </a:xfrm>
        </p:spPr>
        <p:txBody>
          <a:bodyPr lIns="0" tIns="0"/>
          <a:lstStyle>
            <a:lvl1pPr>
              <a:defRPr sz="2200"/>
            </a:lvl1pPr>
          </a:lstStyle>
          <a:p>
            <a:r>
              <a:rPr lang="fr-FR"/>
              <a:t>Modifiez le style du titre</a:t>
            </a:r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2076E32-1DD0-4052-B2FD-67F8D66D72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3A2864A-00F8-4A48-AD82-4326B1F611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2D46F-5754-4717-BE5B-DFE2B74706B7}" type="slidenum">
              <a:rPr lang="en-GB" smtClean="0"/>
              <a:t>‹N°›</a:t>
            </a:fld>
            <a:endParaRPr lang="en-GB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95F4EE9-0BA2-40C9-B405-FED414B9F86A}"/>
              </a:ext>
            </a:extLst>
          </p:cNvPr>
          <p:cNvCxnSpPr/>
          <p:nvPr userDrawn="1"/>
        </p:nvCxnSpPr>
        <p:spPr>
          <a:xfrm>
            <a:off x="821948" y="6190677"/>
            <a:ext cx="0" cy="14400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53283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TERCALAI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695325" y="1851102"/>
            <a:ext cx="10980738" cy="4386186"/>
          </a:xfr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2700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Première idée</a:t>
            </a:r>
          </a:p>
          <a:p>
            <a:pPr lvl="0"/>
            <a:r>
              <a:rPr lang="fr-FR" dirty="0"/>
              <a:t>Deuxième idée </a:t>
            </a:r>
          </a:p>
          <a:p>
            <a:pPr lvl="0"/>
            <a:r>
              <a:rPr lang="fr-FR" dirty="0"/>
              <a:t>Troisième idée </a:t>
            </a:r>
          </a:p>
          <a:p>
            <a:pPr lvl="0"/>
            <a:r>
              <a:rPr lang="fr-FR" dirty="0"/>
              <a:t>Quatrième idée 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7"/>
            <a:ext cx="10980738" cy="856619"/>
          </a:xfrm>
        </p:spPr>
        <p:txBody>
          <a:bodyPr anchor="ctr">
            <a:normAutofit/>
          </a:bodyPr>
          <a:lstStyle>
            <a:lvl1pPr>
              <a:defRPr sz="19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 dirty="0"/>
              <a:t>Titre de la partie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695325" y="1416613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>
          <a:blip r:embed="rId2" cstate="email">
            <a:duotone>
              <a:srgbClr val="E7E6E6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31708" y="339915"/>
            <a:ext cx="1145507" cy="1147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29603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0" y="465523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2230015" y="4617691"/>
            <a:ext cx="7893700" cy="282887"/>
          </a:xfrm>
        </p:spPr>
        <p:txBody>
          <a:bodyPr anchor="ctr">
            <a:noAutofit/>
          </a:bodyPr>
          <a:lstStyle>
            <a:lvl1pPr marL="0" indent="0" algn="l">
              <a:buNone/>
              <a:defRPr sz="2000" b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Sous titre</a:t>
            </a:r>
          </a:p>
        </p:txBody>
      </p:sp>
      <p:sp>
        <p:nvSpPr>
          <p:cNvPr id="13" name="Espace réservé du texte 12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230015" y="4987266"/>
            <a:ext cx="7893700" cy="304887"/>
          </a:xfrm>
        </p:spPr>
        <p:txBody>
          <a:bodyPr anchor="ctr">
            <a:normAutofit/>
          </a:bodyPr>
          <a:lstStyle>
            <a:lvl1pPr marL="0" indent="0" algn="l"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2" name="Titre 1"/>
          <p:cNvSpPr>
            <a:spLocks noGrp="1"/>
          </p:cNvSpPr>
          <p:nvPr userDrawn="1">
            <p:ph type="ctrTitle" hasCustomPrompt="1"/>
          </p:nvPr>
        </p:nvSpPr>
        <p:spPr>
          <a:xfrm>
            <a:off x="2230017" y="1882370"/>
            <a:ext cx="7893698" cy="1817320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algn="l">
              <a:defRPr sz="4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TITRE DE MA PRESENTATION</a:t>
            </a:r>
          </a:p>
        </p:txBody>
      </p:sp>
      <p:sp>
        <p:nvSpPr>
          <p:cNvPr id="27" name="Rectangle 26"/>
          <p:cNvSpPr/>
          <p:nvPr userDrawn="1"/>
        </p:nvSpPr>
        <p:spPr>
          <a:xfrm>
            <a:off x="2230015" y="3699689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9" name="Rectangle 28"/>
          <p:cNvSpPr/>
          <p:nvPr userDrawn="1"/>
        </p:nvSpPr>
        <p:spPr>
          <a:xfrm>
            <a:off x="0" y="5262918"/>
            <a:ext cx="959005" cy="159508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1" hasCustomPrompt="1"/>
          </p:nvPr>
        </p:nvSpPr>
        <p:spPr>
          <a:xfrm>
            <a:off x="1091821" y="72985"/>
            <a:ext cx="10686197" cy="303679"/>
          </a:xfrm>
        </p:spPr>
        <p:txBody>
          <a:bodyPr>
            <a:noAutofit/>
          </a:bodyPr>
          <a:lstStyle>
            <a:lvl1pPr algn="r">
              <a:defRPr sz="1400"/>
            </a:lvl1pPr>
          </a:lstStyle>
          <a:p>
            <a:pPr lvl="0"/>
            <a:r>
              <a:rPr lang="fr-FR" dirty="0"/>
              <a:t>Direction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 rotWithShape="1">
          <a:blip r:embed="rId2"/>
          <a:srcRect t="18682"/>
          <a:stretch/>
        </p:blipFill>
        <p:spPr>
          <a:xfrm>
            <a:off x="10690709" y="6474850"/>
            <a:ext cx="1367408" cy="394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59350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15938" y="0"/>
            <a:ext cx="268019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3716163" y="1779052"/>
            <a:ext cx="7620201" cy="4023689"/>
          </a:xfrm>
        </p:spPr>
        <p:txBody>
          <a:bodyPr/>
          <a:lstStyle>
            <a:lvl1pPr marL="514350" indent="-514350">
              <a:buAutoNum type="arabicPeriod"/>
              <a:defRPr sz="18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 dirty="0"/>
              <a:t>Première partie</a:t>
            </a:r>
          </a:p>
          <a:p>
            <a:pPr lvl="0"/>
            <a:r>
              <a:rPr lang="fr-FR" dirty="0"/>
              <a:t>Deuxième partie</a:t>
            </a:r>
          </a:p>
          <a:p>
            <a:pPr lvl="0"/>
            <a:r>
              <a:rPr lang="fr-FR" dirty="0"/>
              <a:t>Troisième partie</a:t>
            </a:r>
          </a:p>
          <a:p>
            <a:pPr lvl="0"/>
            <a:r>
              <a:rPr lang="fr-FR" dirty="0"/>
              <a:t>Quatrième partie</a:t>
            </a:r>
          </a:p>
          <a:p>
            <a:pPr lvl="0"/>
            <a:endParaRPr lang="fr-FR" dirty="0"/>
          </a:p>
        </p:txBody>
      </p:sp>
      <p:sp>
        <p:nvSpPr>
          <p:cNvPr id="8" name="ZoneTexte 7"/>
          <p:cNvSpPr txBox="1"/>
          <p:nvPr userDrawn="1"/>
        </p:nvSpPr>
        <p:spPr>
          <a:xfrm>
            <a:off x="1020752" y="1779052"/>
            <a:ext cx="1773925" cy="21236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44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SOMMAIRE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57487" y="4163981"/>
            <a:ext cx="888206" cy="10113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/>
          <p:cNvSpPr/>
          <p:nvPr userDrawn="1"/>
        </p:nvSpPr>
        <p:spPr>
          <a:xfrm>
            <a:off x="0" y="5262918"/>
            <a:ext cx="959005" cy="159508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817065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15938" y="0"/>
            <a:ext cx="268019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3716163" y="1779052"/>
            <a:ext cx="7620201" cy="4023689"/>
          </a:xfrm>
        </p:spPr>
        <p:txBody>
          <a:bodyPr/>
          <a:lstStyle>
            <a:lvl1pPr marL="514350" indent="-514350">
              <a:buAutoNum type="arabicPeriod"/>
              <a:defRPr sz="18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 dirty="0"/>
              <a:t>Première partie</a:t>
            </a:r>
          </a:p>
          <a:p>
            <a:pPr lvl="0"/>
            <a:r>
              <a:rPr lang="fr-FR" dirty="0"/>
              <a:t>Deuxième partie</a:t>
            </a:r>
          </a:p>
          <a:p>
            <a:pPr lvl="0"/>
            <a:r>
              <a:rPr lang="fr-FR" dirty="0"/>
              <a:t>Troisième partie</a:t>
            </a:r>
          </a:p>
          <a:p>
            <a:pPr lvl="0"/>
            <a:r>
              <a:rPr lang="fr-FR" dirty="0"/>
              <a:t>Quatrième partie</a:t>
            </a:r>
          </a:p>
          <a:p>
            <a:pPr lvl="0"/>
            <a:endParaRPr lang="fr-FR" dirty="0"/>
          </a:p>
        </p:txBody>
      </p:sp>
      <p:sp>
        <p:nvSpPr>
          <p:cNvPr id="14" name="Rectangle 13"/>
          <p:cNvSpPr/>
          <p:nvPr userDrawn="1"/>
        </p:nvSpPr>
        <p:spPr>
          <a:xfrm>
            <a:off x="0" y="5262918"/>
            <a:ext cx="959005" cy="159508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288041" y="3733919"/>
            <a:ext cx="2307045" cy="3057997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93892" y="112489"/>
            <a:ext cx="4865030" cy="3316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595850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15938" y="0"/>
            <a:ext cx="268019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3716163" y="1779052"/>
            <a:ext cx="7620201" cy="4023689"/>
          </a:xfrm>
        </p:spPr>
        <p:txBody>
          <a:bodyPr/>
          <a:lstStyle>
            <a:lvl1pPr marL="514350" indent="-514350">
              <a:buAutoNum type="arabicPeriod"/>
              <a:defRPr sz="18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 dirty="0"/>
              <a:t>Première partie</a:t>
            </a:r>
          </a:p>
          <a:p>
            <a:pPr lvl="0"/>
            <a:r>
              <a:rPr lang="fr-FR" dirty="0"/>
              <a:t>Deuxième partie</a:t>
            </a:r>
          </a:p>
          <a:p>
            <a:pPr lvl="0"/>
            <a:r>
              <a:rPr lang="fr-FR" dirty="0"/>
              <a:t>Troisième partie</a:t>
            </a:r>
          </a:p>
          <a:p>
            <a:pPr lvl="0"/>
            <a:r>
              <a:rPr lang="fr-FR" dirty="0"/>
              <a:t>Quatrième partie</a:t>
            </a:r>
          </a:p>
          <a:p>
            <a:pPr lvl="0"/>
            <a:endParaRPr lang="fr-FR" dirty="0"/>
          </a:p>
        </p:txBody>
      </p:sp>
      <p:sp>
        <p:nvSpPr>
          <p:cNvPr id="14" name="Rectangle 13"/>
          <p:cNvSpPr/>
          <p:nvPr userDrawn="1"/>
        </p:nvSpPr>
        <p:spPr>
          <a:xfrm>
            <a:off x="0" y="5262918"/>
            <a:ext cx="959005" cy="159508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253859" y="3429000"/>
            <a:ext cx="2246988" cy="3057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020181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15938" y="0"/>
            <a:ext cx="268019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3716163" y="1779052"/>
            <a:ext cx="7620201" cy="4023689"/>
          </a:xfrm>
        </p:spPr>
        <p:txBody>
          <a:bodyPr/>
          <a:lstStyle>
            <a:lvl1pPr marL="514350" indent="-514350">
              <a:buAutoNum type="arabicPeriod"/>
              <a:defRPr sz="18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 dirty="0"/>
              <a:t>Première partie</a:t>
            </a:r>
          </a:p>
          <a:p>
            <a:pPr lvl="0"/>
            <a:r>
              <a:rPr lang="fr-FR" dirty="0"/>
              <a:t>Deuxième partie</a:t>
            </a:r>
          </a:p>
          <a:p>
            <a:pPr lvl="0"/>
            <a:r>
              <a:rPr lang="fr-FR" dirty="0"/>
              <a:t>Troisième partie</a:t>
            </a:r>
          </a:p>
          <a:p>
            <a:pPr lvl="0"/>
            <a:r>
              <a:rPr lang="fr-FR" dirty="0"/>
              <a:t>Quatrième partie</a:t>
            </a:r>
          </a:p>
          <a:p>
            <a:pPr lvl="0"/>
            <a:endParaRPr lang="fr-FR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1140070" y="4512323"/>
            <a:ext cx="888206" cy="10113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/>
          <p:cNvSpPr/>
          <p:nvPr userDrawn="1"/>
        </p:nvSpPr>
        <p:spPr>
          <a:xfrm>
            <a:off x="0" y="5262918"/>
            <a:ext cx="959005" cy="159508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2023734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CUS ACTUAL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15938" y="0"/>
            <a:ext cx="268019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3716163" y="1779052"/>
            <a:ext cx="7620201" cy="4023689"/>
          </a:xfrm>
        </p:spPr>
        <p:txBody>
          <a:bodyPr/>
          <a:lstStyle>
            <a:lvl1pPr marL="514350" indent="-514350">
              <a:buAutoNum type="arabicPeriod"/>
              <a:defRPr sz="18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 dirty="0"/>
              <a:t>Première partie</a:t>
            </a:r>
          </a:p>
          <a:p>
            <a:pPr lvl="0"/>
            <a:r>
              <a:rPr lang="fr-FR" dirty="0"/>
              <a:t>Deuxième partie</a:t>
            </a:r>
          </a:p>
          <a:p>
            <a:pPr lvl="0"/>
            <a:r>
              <a:rPr lang="fr-FR" dirty="0"/>
              <a:t>Troisième partie</a:t>
            </a:r>
          </a:p>
          <a:p>
            <a:pPr lvl="0"/>
            <a:r>
              <a:rPr lang="fr-FR" dirty="0"/>
              <a:t>Quatrième partie</a:t>
            </a:r>
          </a:p>
          <a:p>
            <a:pPr lvl="0"/>
            <a:endParaRPr lang="fr-FR" dirty="0"/>
          </a:p>
        </p:txBody>
      </p:sp>
      <p:sp>
        <p:nvSpPr>
          <p:cNvPr id="8" name="ZoneTexte 7"/>
          <p:cNvSpPr txBox="1"/>
          <p:nvPr userDrawn="1"/>
        </p:nvSpPr>
        <p:spPr>
          <a:xfrm>
            <a:off x="1020752" y="2103772"/>
            <a:ext cx="2157184" cy="21236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44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ACTU</a:t>
            </a:r>
          </a:p>
          <a:p>
            <a:pPr algn="l"/>
            <a:r>
              <a:rPr lang="fr-FR" sz="44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ALI</a:t>
            </a:r>
          </a:p>
          <a:p>
            <a:pPr algn="l"/>
            <a:r>
              <a:rPr lang="fr-FR" sz="44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TÉS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57487" y="4163981"/>
            <a:ext cx="888206" cy="10113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/>
          <p:cNvSpPr/>
          <p:nvPr userDrawn="1"/>
        </p:nvSpPr>
        <p:spPr>
          <a:xfrm>
            <a:off x="0" y="5262918"/>
            <a:ext cx="959005" cy="159508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DC783D07-5CFA-47F9-A0E9-9F9802023F1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333" y="567452"/>
            <a:ext cx="1539551" cy="1625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010946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CUS ACTUAL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15938" y="0"/>
            <a:ext cx="268019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515409" y="2309274"/>
            <a:ext cx="2680191" cy="147732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3000" b="1" baseline="0" dirty="0">
                <a:solidFill>
                  <a:srgbClr val="00B05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H</a:t>
            </a:r>
            <a:r>
              <a:rPr lang="fr-FR" sz="30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ORIZON</a:t>
            </a:r>
          </a:p>
          <a:p>
            <a:pPr algn="l"/>
            <a:r>
              <a:rPr lang="fr-FR" sz="3000" b="1" baseline="0" dirty="0">
                <a:solidFill>
                  <a:srgbClr val="00B05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T</a:t>
            </a:r>
            <a:r>
              <a:rPr lang="fr-FR" sz="30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RESO</a:t>
            </a:r>
          </a:p>
          <a:p>
            <a:pPr algn="l"/>
            <a:r>
              <a:rPr lang="fr-FR" sz="3000" b="1" baseline="0" dirty="0">
                <a:solidFill>
                  <a:srgbClr val="00B05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D</a:t>
            </a:r>
            <a:r>
              <a:rPr lang="fr-FR" sz="30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URABLE 3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57487" y="4163981"/>
            <a:ext cx="888206" cy="10113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/>
          <p:cNvSpPr/>
          <p:nvPr userDrawn="1"/>
        </p:nvSpPr>
        <p:spPr>
          <a:xfrm>
            <a:off x="0" y="5262918"/>
            <a:ext cx="959005" cy="159508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DC783D07-5CFA-47F9-A0E9-9F9802023F1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333" y="567452"/>
            <a:ext cx="1539551" cy="162508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62BC6B8-51C0-4964-92F3-32007AAD3390}"/>
              </a:ext>
            </a:extLst>
          </p:cNvPr>
          <p:cNvSpPr/>
          <p:nvPr userDrawn="1"/>
        </p:nvSpPr>
        <p:spPr>
          <a:xfrm>
            <a:off x="4289343" y="2967335"/>
            <a:ext cx="7032695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fr-FR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Campagne du fonds temporaire </a:t>
            </a:r>
            <a:r>
              <a:rPr lang="fr-FR" b="1" dirty="0">
                <a:solidFill>
                  <a:srgbClr val="00B050"/>
                </a:solidFill>
              </a:rPr>
              <a:t>HORIZON</a:t>
            </a:r>
            <a:r>
              <a:rPr lang="fr-FR" b="1" baseline="0" dirty="0">
                <a:solidFill>
                  <a:srgbClr val="00B050"/>
                </a:solidFill>
              </a:rPr>
              <a:t> TRESO DURABLE 3</a:t>
            </a:r>
            <a:endParaRPr lang="fr-FR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0" algn="ctr"/>
            <a:endParaRPr lang="fr-FR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0" algn="ctr"/>
            <a:r>
              <a:rPr lang="fr-FR" b="1" dirty="0">
                <a:solidFill>
                  <a:srgbClr val="C00000"/>
                </a:solidFill>
              </a:rPr>
              <a:t>Commercialisation du 17/01 AU 08/04</a:t>
            </a:r>
          </a:p>
        </p:txBody>
      </p:sp>
    </p:spTree>
    <p:extLst>
      <p:ext uri="{BB962C8B-B14F-4D97-AF65-F5344CB8AC3E}">
        <p14:creationId xmlns:p14="http://schemas.microsoft.com/office/powerpoint/2010/main" val="99464614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CUS MARKET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15938" y="0"/>
            <a:ext cx="268019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3716163" y="1779052"/>
            <a:ext cx="7620201" cy="4023689"/>
          </a:xfrm>
        </p:spPr>
        <p:txBody>
          <a:bodyPr/>
          <a:lstStyle>
            <a:lvl1pPr marL="514350" indent="-514350">
              <a:buAutoNum type="arabicPeriod"/>
              <a:defRPr sz="18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 dirty="0"/>
              <a:t>Première partie</a:t>
            </a:r>
          </a:p>
          <a:p>
            <a:pPr lvl="0"/>
            <a:r>
              <a:rPr lang="fr-FR" dirty="0"/>
              <a:t>Deuxième partie</a:t>
            </a:r>
          </a:p>
          <a:p>
            <a:pPr lvl="0"/>
            <a:r>
              <a:rPr lang="fr-FR" dirty="0"/>
              <a:t>Troisième partie</a:t>
            </a:r>
          </a:p>
          <a:p>
            <a:pPr lvl="0"/>
            <a:r>
              <a:rPr lang="fr-FR" dirty="0"/>
              <a:t>Quatrième partie</a:t>
            </a:r>
          </a:p>
          <a:p>
            <a:pPr lvl="0"/>
            <a:endParaRPr lang="fr-FR" dirty="0"/>
          </a:p>
        </p:txBody>
      </p:sp>
      <p:sp>
        <p:nvSpPr>
          <p:cNvPr id="8" name="ZoneTexte 7"/>
          <p:cNvSpPr txBox="1"/>
          <p:nvPr userDrawn="1"/>
        </p:nvSpPr>
        <p:spPr>
          <a:xfrm>
            <a:off x="1020752" y="2103772"/>
            <a:ext cx="2157184" cy="21236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44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MAR</a:t>
            </a:r>
          </a:p>
          <a:p>
            <a:pPr algn="l"/>
            <a:r>
              <a:rPr lang="fr-FR" sz="44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KE</a:t>
            </a:r>
          </a:p>
          <a:p>
            <a:pPr algn="l"/>
            <a:r>
              <a:rPr lang="fr-FR" sz="44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TING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57487" y="4163981"/>
            <a:ext cx="888206" cy="10113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/>
          <p:cNvSpPr/>
          <p:nvPr userDrawn="1"/>
        </p:nvSpPr>
        <p:spPr>
          <a:xfrm>
            <a:off x="0" y="5262918"/>
            <a:ext cx="959005" cy="159508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F44B5C97-9C22-4743-8307-4100B4A48EA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333" y="567452"/>
            <a:ext cx="1539551" cy="1625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266223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CUS RESULTA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75230" y="0"/>
            <a:ext cx="268019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3716163" y="1779052"/>
            <a:ext cx="7620201" cy="4023689"/>
          </a:xfrm>
        </p:spPr>
        <p:txBody>
          <a:bodyPr/>
          <a:lstStyle>
            <a:lvl1pPr marL="514350" indent="-514350">
              <a:buAutoNum type="arabicPeriod"/>
              <a:defRPr sz="18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 dirty="0"/>
              <a:t>Première partie</a:t>
            </a:r>
          </a:p>
          <a:p>
            <a:pPr lvl="0"/>
            <a:r>
              <a:rPr lang="fr-FR" dirty="0"/>
              <a:t>Deuxième partie</a:t>
            </a:r>
          </a:p>
          <a:p>
            <a:pPr lvl="0"/>
            <a:r>
              <a:rPr lang="fr-FR" dirty="0"/>
              <a:t>Troisième partie</a:t>
            </a:r>
          </a:p>
          <a:p>
            <a:pPr lvl="0"/>
            <a:r>
              <a:rPr lang="fr-FR" dirty="0"/>
              <a:t>Quatrième partie</a:t>
            </a:r>
          </a:p>
          <a:p>
            <a:pPr lvl="0"/>
            <a:endParaRPr lang="fr-FR" dirty="0"/>
          </a:p>
        </p:txBody>
      </p:sp>
      <p:sp>
        <p:nvSpPr>
          <p:cNvPr id="8" name="ZoneTexte 7"/>
          <p:cNvSpPr txBox="1"/>
          <p:nvPr userDrawn="1"/>
        </p:nvSpPr>
        <p:spPr>
          <a:xfrm>
            <a:off x="1020752" y="1909687"/>
            <a:ext cx="1773925" cy="218521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44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RÉ</a:t>
            </a:r>
          </a:p>
          <a:p>
            <a:pPr algn="l"/>
            <a:r>
              <a:rPr lang="fr-FR" sz="44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SUL</a:t>
            </a:r>
          </a:p>
          <a:p>
            <a:pPr algn="l"/>
            <a:r>
              <a:rPr lang="fr-FR" sz="44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TATS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57487" y="4163981"/>
            <a:ext cx="888206" cy="10113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/>
          <p:cNvSpPr/>
          <p:nvPr userDrawn="1"/>
        </p:nvSpPr>
        <p:spPr>
          <a:xfrm>
            <a:off x="0" y="5262918"/>
            <a:ext cx="959005" cy="159508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AFA88AA9-C9D0-4ADA-AEAA-474B09F79BF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7938" y="284606"/>
            <a:ext cx="1539551" cy="1625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597758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CUS ACTIV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67619" y="0"/>
            <a:ext cx="268019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3716163" y="1779052"/>
            <a:ext cx="7620201" cy="4023689"/>
          </a:xfrm>
        </p:spPr>
        <p:txBody>
          <a:bodyPr/>
          <a:lstStyle>
            <a:lvl1pPr marL="514350" indent="-514350">
              <a:buAutoNum type="arabicPeriod"/>
              <a:defRPr sz="18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 dirty="0"/>
              <a:t>Première partie</a:t>
            </a:r>
          </a:p>
          <a:p>
            <a:pPr lvl="0"/>
            <a:r>
              <a:rPr lang="fr-FR" dirty="0"/>
              <a:t>Deuxième partie</a:t>
            </a:r>
          </a:p>
          <a:p>
            <a:pPr lvl="0"/>
            <a:r>
              <a:rPr lang="fr-FR" dirty="0"/>
              <a:t>Troisième partie</a:t>
            </a:r>
          </a:p>
          <a:p>
            <a:pPr lvl="0"/>
            <a:r>
              <a:rPr lang="fr-FR" dirty="0"/>
              <a:t>Quatrième partie</a:t>
            </a:r>
          </a:p>
          <a:p>
            <a:pPr lvl="0"/>
            <a:endParaRPr lang="fr-FR" dirty="0"/>
          </a:p>
        </p:txBody>
      </p:sp>
      <p:sp>
        <p:nvSpPr>
          <p:cNvPr id="8" name="ZoneTexte 7"/>
          <p:cNvSpPr txBox="1"/>
          <p:nvPr userDrawn="1"/>
        </p:nvSpPr>
        <p:spPr>
          <a:xfrm>
            <a:off x="1020752" y="2432205"/>
            <a:ext cx="1773925" cy="218521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44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ACTI</a:t>
            </a:r>
          </a:p>
          <a:p>
            <a:pPr algn="l"/>
            <a:r>
              <a:rPr lang="fr-FR" sz="44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VITÉ</a:t>
            </a:r>
          </a:p>
          <a:p>
            <a:pPr algn="l"/>
            <a:endParaRPr lang="fr-FR" sz="4400" b="1" baseline="0" dirty="0">
              <a:solidFill>
                <a:schemeClr val="tx1">
                  <a:lumMod val="75000"/>
                  <a:lumOff val="25000"/>
                </a:schemeClr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1157487" y="4163981"/>
            <a:ext cx="888206" cy="10113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/>
          <p:cNvSpPr/>
          <p:nvPr userDrawn="1"/>
        </p:nvSpPr>
        <p:spPr>
          <a:xfrm>
            <a:off x="0" y="5262918"/>
            <a:ext cx="959005" cy="159508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65474EDA-900F-4D6A-B55F-89F9A456AC4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333" y="567452"/>
            <a:ext cx="1539551" cy="1625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688744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CUS ECO TRE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620062" y="-1"/>
            <a:ext cx="268019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620062" y="2305614"/>
            <a:ext cx="2680190" cy="206210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2800" b="1" baseline="0" dirty="0">
                <a:solidFill>
                  <a:srgbClr val="00B05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D</a:t>
            </a:r>
            <a:r>
              <a:rPr lang="fr-FR" sz="28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YNAMIQUE </a:t>
            </a:r>
            <a:r>
              <a:rPr lang="fr-FR" sz="2800" b="1" baseline="0" dirty="0">
                <a:solidFill>
                  <a:srgbClr val="00B05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T</a:t>
            </a:r>
            <a:r>
              <a:rPr lang="fr-FR" sz="28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RESO</a:t>
            </a:r>
          </a:p>
          <a:p>
            <a:pPr algn="l"/>
            <a:r>
              <a:rPr lang="fr-FR" sz="2800" b="1" baseline="0" dirty="0">
                <a:solidFill>
                  <a:srgbClr val="00B05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D</a:t>
            </a:r>
            <a:r>
              <a:rPr lang="fr-FR" sz="28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URABLE </a:t>
            </a:r>
          </a:p>
          <a:p>
            <a:pPr algn="l"/>
            <a:endParaRPr lang="fr-FR" sz="4400" b="1" baseline="0" dirty="0">
              <a:solidFill>
                <a:schemeClr val="tx1">
                  <a:lumMod val="75000"/>
                  <a:lumOff val="25000"/>
                </a:schemeClr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1157487" y="4163981"/>
            <a:ext cx="888206" cy="10113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/>
          <p:cNvSpPr/>
          <p:nvPr userDrawn="1"/>
        </p:nvSpPr>
        <p:spPr>
          <a:xfrm>
            <a:off x="0" y="5262918"/>
            <a:ext cx="959005" cy="159508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12"/>
          <p:cNvSpPr/>
          <p:nvPr userDrawn="1"/>
        </p:nvSpPr>
        <p:spPr>
          <a:xfrm>
            <a:off x="4031249" y="2872852"/>
            <a:ext cx="718658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fr-FR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Campagne du fonds temporaire </a:t>
            </a:r>
            <a:r>
              <a:rPr lang="fr-FR" b="1" dirty="0">
                <a:solidFill>
                  <a:srgbClr val="00B050"/>
                </a:solidFill>
              </a:rPr>
              <a:t>DYNAMIQUE TRESO DURABLE </a:t>
            </a:r>
            <a:endParaRPr lang="fr-FR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0" algn="ctr"/>
            <a:endParaRPr lang="fr-FR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64EFF4E-859F-47BF-898C-82E08CF9370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333" y="567452"/>
            <a:ext cx="1539551" cy="1625081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588356A-ABC5-4A91-8619-3957E9D0291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196769" y="243511"/>
            <a:ext cx="2680190" cy="1842228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0659B39-AFC3-4EEF-9055-D179B79C73C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duotone>
              <a:prstClr val="black"/>
              <a:srgbClr val="00B05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759" b="92481" l="10000" r="90000">
                        <a14:foregroundMark x1="42400" y1="4135" x2="42400" y2="4135"/>
                        <a14:foregroundMark x1="17600" y1="92481" x2="17600" y2="9248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78508">
            <a:off x="2689687" y="3195896"/>
            <a:ext cx="438162" cy="46620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1F075A8-6079-46C4-8B3B-C78CAE3B85A6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1102505" y="2842846"/>
            <a:ext cx="469433" cy="493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585786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CUS ECO TRE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620062" y="-1"/>
            <a:ext cx="268019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620062" y="2305614"/>
            <a:ext cx="2680190" cy="206210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2800" b="1" baseline="0" dirty="0">
                <a:solidFill>
                  <a:srgbClr val="00B05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D</a:t>
            </a:r>
            <a:r>
              <a:rPr lang="fr-FR" sz="28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YNAMIQUE </a:t>
            </a:r>
            <a:r>
              <a:rPr lang="fr-FR" sz="2800" b="1" baseline="0" dirty="0">
                <a:solidFill>
                  <a:srgbClr val="00B05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T</a:t>
            </a:r>
            <a:r>
              <a:rPr lang="fr-FR" sz="28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RESO</a:t>
            </a:r>
          </a:p>
          <a:p>
            <a:pPr algn="l"/>
            <a:r>
              <a:rPr lang="fr-FR" sz="2800" b="1" baseline="0" dirty="0">
                <a:solidFill>
                  <a:srgbClr val="00B05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D</a:t>
            </a:r>
            <a:r>
              <a:rPr lang="fr-FR" sz="28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URABLE</a:t>
            </a:r>
          </a:p>
          <a:p>
            <a:pPr algn="l"/>
            <a:endParaRPr lang="fr-FR" sz="4400" b="1" baseline="0" dirty="0">
              <a:solidFill>
                <a:schemeClr val="tx1">
                  <a:lumMod val="75000"/>
                  <a:lumOff val="25000"/>
                </a:schemeClr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1157487" y="4163981"/>
            <a:ext cx="888206" cy="10113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/>
          <p:cNvSpPr/>
          <p:nvPr userDrawn="1"/>
        </p:nvSpPr>
        <p:spPr>
          <a:xfrm>
            <a:off x="0" y="5262918"/>
            <a:ext cx="959005" cy="159508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64EFF4E-859F-47BF-898C-82E08CF9370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333" y="567452"/>
            <a:ext cx="1539551" cy="1625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294313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CUS FE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15938" y="0"/>
            <a:ext cx="268019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3716163" y="1779052"/>
            <a:ext cx="7620201" cy="4023689"/>
          </a:xfrm>
        </p:spPr>
        <p:txBody>
          <a:bodyPr/>
          <a:lstStyle>
            <a:lvl1pPr marL="514350" indent="-514350">
              <a:buAutoNum type="arabicPeriod"/>
              <a:defRPr sz="18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 dirty="0"/>
              <a:t>Première partie</a:t>
            </a:r>
          </a:p>
          <a:p>
            <a:pPr lvl="0"/>
            <a:r>
              <a:rPr lang="fr-FR" dirty="0"/>
              <a:t>Deuxième partie</a:t>
            </a:r>
          </a:p>
          <a:p>
            <a:pPr lvl="0"/>
            <a:r>
              <a:rPr lang="fr-FR" dirty="0"/>
              <a:t>Troisième partie</a:t>
            </a:r>
          </a:p>
          <a:p>
            <a:pPr lvl="0"/>
            <a:r>
              <a:rPr lang="fr-FR" dirty="0"/>
              <a:t>Quatrième partie</a:t>
            </a:r>
          </a:p>
          <a:p>
            <a:pPr lvl="0"/>
            <a:endParaRPr lang="fr-FR" dirty="0"/>
          </a:p>
        </p:txBody>
      </p:sp>
      <p:sp>
        <p:nvSpPr>
          <p:cNvPr id="8" name="ZoneTexte 7"/>
          <p:cNvSpPr txBox="1"/>
          <p:nvPr userDrawn="1"/>
        </p:nvSpPr>
        <p:spPr>
          <a:xfrm>
            <a:off x="714886" y="2306094"/>
            <a:ext cx="2401717" cy="14465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44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PRÊT</a:t>
            </a:r>
          </a:p>
          <a:p>
            <a:pPr algn="l"/>
            <a:r>
              <a:rPr lang="fr-FR" sz="44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FEI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57487" y="4163981"/>
            <a:ext cx="888206" cy="10113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/>
          <p:cNvSpPr/>
          <p:nvPr userDrawn="1"/>
        </p:nvSpPr>
        <p:spPr>
          <a:xfrm>
            <a:off x="0" y="5262918"/>
            <a:ext cx="959005" cy="159508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B3876D72-7B50-4BC4-AB42-F2BC775D9A8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333" y="567452"/>
            <a:ext cx="1539551" cy="1625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735790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CUS P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15938" y="0"/>
            <a:ext cx="268019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3716163" y="1779052"/>
            <a:ext cx="7620201" cy="4023689"/>
          </a:xfrm>
        </p:spPr>
        <p:txBody>
          <a:bodyPr/>
          <a:lstStyle>
            <a:lvl1pPr marL="514350" indent="-514350">
              <a:buAutoNum type="arabicPeriod"/>
              <a:defRPr sz="18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 dirty="0"/>
              <a:t>Première partie</a:t>
            </a:r>
          </a:p>
          <a:p>
            <a:pPr lvl="0"/>
            <a:r>
              <a:rPr lang="fr-FR" dirty="0"/>
              <a:t>Deuxième partie</a:t>
            </a:r>
          </a:p>
          <a:p>
            <a:pPr lvl="0"/>
            <a:r>
              <a:rPr lang="fr-FR" dirty="0"/>
              <a:t>Troisième partie</a:t>
            </a:r>
          </a:p>
          <a:p>
            <a:pPr lvl="0"/>
            <a:r>
              <a:rPr lang="fr-FR" dirty="0"/>
              <a:t>Quatrième partie</a:t>
            </a:r>
          </a:p>
          <a:p>
            <a:pPr lvl="0"/>
            <a:endParaRPr lang="fr-FR" dirty="0"/>
          </a:p>
        </p:txBody>
      </p:sp>
      <p:sp>
        <p:nvSpPr>
          <p:cNvPr id="8" name="ZoneTexte 7"/>
          <p:cNvSpPr txBox="1"/>
          <p:nvPr userDrawn="1"/>
        </p:nvSpPr>
        <p:spPr>
          <a:xfrm>
            <a:off x="1052012" y="2356164"/>
            <a:ext cx="1773925" cy="7694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44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PGE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57487" y="4163981"/>
            <a:ext cx="888206" cy="10113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/>
          <p:cNvSpPr/>
          <p:nvPr userDrawn="1"/>
        </p:nvSpPr>
        <p:spPr>
          <a:xfrm>
            <a:off x="0" y="5262918"/>
            <a:ext cx="959005" cy="159508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14C54837-9431-46A6-8854-D7CB27A93F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333" y="567452"/>
            <a:ext cx="1539551" cy="1625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354165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R SUIVI TEMP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2011166" y="637924"/>
            <a:ext cx="10979890" cy="600550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A4E55"/>
              </a:buClr>
              <a:buSzTx/>
              <a:buFont typeface="Arial" panose="020B0604020202020204" pitchFamily="34" charset="0"/>
              <a:buNone/>
              <a:tabLst/>
              <a:defRPr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A4E55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DR</a:t>
            </a:r>
            <a:b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Suivi Tempo</a:t>
            </a:r>
          </a:p>
        </p:txBody>
      </p:sp>
      <p:pic>
        <p:nvPicPr>
          <p:cNvPr id="3" name="Image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9864" y="92327"/>
            <a:ext cx="1146147" cy="1146147"/>
          </a:xfrm>
          <a:prstGeom prst="rect">
            <a:avLst/>
          </a:prstGeom>
        </p:spPr>
      </p:pic>
      <p:sp>
        <p:nvSpPr>
          <p:cNvPr id="4" name="Rectangle 3"/>
          <p:cNvSpPr/>
          <p:nvPr userDrawn="1"/>
        </p:nvSpPr>
        <p:spPr>
          <a:xfrm>
            <a:off x="803275" y="1413974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471644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81385980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US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695325" y="1851102"/>
            <a:ext cx="10980738" cy="4386186"/>
          </a:xfr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2700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Première idée</a:t>
            </a:r>
          </a:p>
          <a:p>
            <a:pPr lvl="0"/>
            <a:r>
              <a:rPr lang="fr-FR" dirty="0"/>
              <a:t>Deuxième idée </a:t>
            </a:r>
          </a:p>
          <a:p>
            <a:pPr lvl="0"/>
            <a:r>
              <a:rPr lang="fr-FR" dirty="0"/>
              <a:t>Troisième idée </a:t>
            </a:r>
          </a:p>
          <a:p>
            <a:pPr lvl="0"/>
            <a:r>
              <a:rPr lang="fr-FR" dirty="0"/>
              <a:t>Quatrième idée 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7"/>
            <a:ext cx="10980738" cy="856619"/>
          </a:xfrm>
        </p:spPr>
        <p:txBody>
          <a:bodyPr anchor="ctr">
            <a:normAutofit/>
          </a:bodyPr>
          <a:lstStyle>
            <a:lvl1pPr>
              <a:defRPr sz="19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 dirty="0"/>
              <a:t>Titre de la partie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695325" y="1416613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>
          <a:blip r:embed="rId2" cstate="print">
            <a:duotone>
              <a:srgbClr val="E7E6E6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1708" y="339915"/>
            <a:ext cx="1145507" cy="1147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94522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695325" y="1851102"/>
            <a:ext cx="10980738" cy="4386186"/>
          </a:xfrm>
        </p:spPr>
        <p:txBody>
          <a:bodyPr/>
          <a:lstStyle>
            <a:lvl1pPr marL="14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856619"/>
          </a:xfrm>
        </p:spPr>
        <p:txBody>
          <a:bodyPr anchor="ctr">
            <a:normAutofit/>
          </a:bodyPr>
          <a:lstStyle>
            <a:lvl1pPr>
              <a:defRPr sz="19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endParaRPr lang="fr-FR" dirty="0"/>
          </a:p>
        </p:txBody>
      </p:sp>
      <p:sp>
        <p:nvSpPr>
          <p:cNvPr id="15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</p:spPr>
        <p:txBody>
          <a:bodyPr>
            <a:noAutofit/>
          </a:bodyPr>
          <a:lstStyle>
            <a:lvl1pPr algn="r">
              <a:defRPr sz="1000" b="1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695325" y="1416613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479546" y="669314"/>
            <a:ext cx="216000" cy="216000"/>
          </a:xfr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N</a:t>
            </a:r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25" y="1268674"/>
            <a:ext cx="4964666" cy="3384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40292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E +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pour une image  17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4846100" cy="6858000"/>
          </a:xfrm>
        </p:spPr>
        <p:txBody>
          <a:bodyPr anchor="ctr"/>
          <a:lstStyle>
            <a:lvl1pPr marL="0" indent="0" algn="ctr">
              <a:buNone/>
              <a:defRPr sz="1600" baseline="0"/>
            </a:lvl1pPr>
          </a:lstStyle>
          <a:p>
            <a:r>
              <a:rPr lang="fr-FR" dirty="0"/>
              <a:t>Insérez ici une image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11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5362037" y="1639229"/>
            <a:ext cx="6314026" cy="4598058"/>
          </a:xfrm>
        </p:spPr>
        <p:txBody>
          <a:bodyPr/>
          <a:lstStyle>
            <a:lvl1pPr marL="14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8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32" name="Image 3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37" t="-5286" r="36598" b="25035"/>
          <a:stretch/>
        </p:blipFill>
        <p:spPr>
          <a:xfrm>
            <a:off x="792259" y="6505883"/>
            <a:ext cx="997009" cy="280555"/>
          </a:xfrm>
          <a:prstGeom prst="rect">
            <a:avLst/>
          </a:prstGeom>
        </p:spPr>
      </p:pic>
      <p:sp>
        <p:nvSpPr>
          <p:cNvPr id="13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5568287" y="464148"/>
            <a:ext cx="6107776" cy="869823"/>
          </a:xfrm>
        </p:spPr>
        <p:txBody>
          <a:bodyPr anchor="ctr">
            <a:normAutofit/>
          </a:bodyPr>
          <a:lstStyle>
            <a:lvl1pPr>
              <a:defRPr sz="19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14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5362037" y="137054"/>
            <a:ext cx="6314026" cy="172178"/>
          </a:xfrm>
        </p:spPr>
        <p:txBody>
          <a:bodyPr>
            <a:noAutofit/>
          </a:bodyPr>
          <a:lstStyle>
            <a:lvl1pPr algn="r">
              <a:defRPr sz="1000" b="1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16" name="Rectangle 15"/>
          <p:cNvSpPr/>
          <p:nvPr userDrawn="1"/>
        </p:nvSpPr>
        <p:spPr>
          <a:xfrm>
            <a:off x="5362037" y="1413974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5352287" y="653286"/>
            <a:ext cx="216000" cy="216000"/>
          </a:xfr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19680205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06">
          <p15:clr>
            <a:srgbClr val="FBAE40"/>
          </p15:clr>
        </p15:guide>
        <p15:guide id="2" pos="7378">
          <p15:clr>
            <a:srgbClr val="FBAE40"/>
          </p15:clr>
        </p15:guide>
      </p15:sldGuideLst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CUS ACTUS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163547"/>
          </a:xfrm>
        </p:spPr>
        <p:txBody>
          <a:bodyPr>
            <a:noAutofit/>
          </a:bodyPr>
          <a:lstStyle>
            <a:lvl1pPr algn="r">
              <a:defRPr sz="1000" b="1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5" name="Espace réservé du texte 3"/>
          <p:cNvSpPr>
            <a:spLocks noGrp="1"/>
          </p:cNvSpPr>
          <p:nvPr>
            <p:ph type="body" sz="quarter" idx="12"/>
          </p:nvPr>
        </p:nvSpPr>
        <p:spPr>
          <a:xfrm>
            <a:off x="540050" y="0"/>
            <a:ext cx="10980738" cy="415747"/>
          </a:xfrm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4073305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845">
          <p15:clr>
            <a:srgbClr val="FBAE40"/>
          </p15:clr>
        </p15:guide>
      </p15:sldGuideLst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4968671" cy="3383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925402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4_Sommai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fond.ai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9776" y="2564904"/>
            <a:ext cx="11104331" cy="5656268"/>
          </a:xfrm>
          <a:prstGeom prst="rect">
            <a:avLst/>
          </a:prstGeom>
        </p:spPr>
      </p:pic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>
          <a:xfrm>
            <a:off x="2643285" y="6449937"/>
            <a:ext cx="6576000" cy="365125"/>
          </a:xfrm>
        </p:spPr>
        <p:txBody>
          <a:bodyPr/>
          <a:lstStyle/>
          <a:p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15" name="Connecteur droit 14"/>
          <p:cNvCxnSpPr/>
          <p:nvPr userDrawn="1"/>
        </p:nvCxnSpPr>
        <p:spPr>
          <a:xfrm>
            <a:off x="431371" y="6093296"/>
            <a:ext cx="11281269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3" name="Image 12" descr="logoterritoiredavenir2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372" y="6194237"/>
            <a:ext cx="892072" cy="599266"/>
          </a:xfrm>
          <a:prstGeom prst="rect">
            <a:avLst/>
          </a:prstGeom>
        </p:spPr>
      </p:pic>
      <p:pic>
        <p:nvPicPr>
          <p:cNvPr id="14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2669" y="6164868"/>
            <a:ext cx="3219449" cy="2476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Connecteur droit 6"/>
          <p:cNvCxnSpPr/>
          <p:nvPr userDrawn="1"/>
        </p:nvCxnSpPr>
        <p:spPr>
          <a:xfrm flipV="1">
            <a:off x="719403" y="883205"/>
            <a:ext cx="9313035" cy="3600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ZoneTexte 15"/>
          <p:cNvSpPr txBox="1"/>
          <p:nvPr userDrawn="1"/>
        </p:nvSpPr>
        <p:spPr>
          <a:xfrm>
            <a:off x="2831638" y="436602"/>
            <a:ext cx="19202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chemeClr val="bg1">
                    <a:lumMod val="65000"/>
                  </a:schemeClr>
                </a:solidFill>
              </a:rPr>
              <a:t>DR </a:t>
            </a:r>
          </a:p>
        </p:txBody>
      </p:sp>
      <p:sp>
        <p:nvSpPr>
          <p:cNvPr id="17" name="ZoneTexte 16"/>
          <p:cNvSpPr txBox="1"/>
          <p:nvPr userDrawn="1"/>
        </p:nvSpPr>
        <p:spPr>
          <a:xfrm>
            <a:off x="2831637" y="980728"/>
            <a:ext cx="28803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</a:rPr>
              <a:t>SUIVI</a:t>
            </a:r>
            <a:r>
              <a:rPr lang="fr-FR" sz="2000" b="1" baseline="0" dirty="0">
                <a:solidFill>
                  <a:srgbClr val="C00000"/>
                </a:solidFill>
              </a:rPr>
              <a:t> DU TEMPO</a:t>
            </a:r>
            <a:endParaRPr lang="fr-FR" sz="2000" b="1" dirty="0">
              <a:solidFill>
                <a:srgbClr val="C00000"/>
              </a:solidFill>
            </a:endParaRPr>
          </a:p>
        </p:txBody>
      </p:sp>
      <p:pic>
        <p:nvPicPr>
          <p:cNvPr id="19" name="Image 18"/>
          <p:cNvPicPr>
            <a:picLocks noChangeAspect="1"/>
          </p:cNvPicPr>
          <p:nvPr userDrawn="1"/>
        </p:nvPicPr>
        <p:blipFill>
          <a:blip r:embed="rId5" cstate="print">
            <a:duotone>
              <a:srgbClr val="E7E6E6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2438" y="193732"/>
            <a:ext cx="1527343" cy="1147037"/>
          </a:xfrm>
          <a:prstGeom prst="rect">
            <a:avLst/>
          </a:prstGeom>
        </p:spPr>
      </p:pic>
      <p:cxnSp>
        <p:nvCxnSpPr>
          <p:cNvPr id="20" name="Connecteur droit 19"/>
          <p:cNvCxnSpPr/>
          <p:nvPr userDrawn="1"/>
        </p:nvCxnSpPr>
        <p:spPr>
          <a:xfrm flipV="1">
            <a:off x="11559781" y="890719"/>
            <a:ext cx="195249" cy="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8" name="Image 17"/>
          <p:cNvPicPr>
            <a:picLocks noChangeAspect="1"/>
          </p:cNvPicPr>
          <p:nvPr userDrawn="1"/>
        </p:nvPicPr>
        <p:blipFill rotWithShape="1">
          <a:blip r:embed="rId6"/>
          <a:srcRect t="18682"/>
          <a:stretch/>
        </p:blipFill>
        <p:spPr>
          <a:xfrm>
            <a:off x="9972072" y="6370078"/>
            <a:ext cx="1468840" cy="423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4519480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5_Sommai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fond.ai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9776" y="2564904"/>
            <a:ext cx="11104331" cy="5656268"/>
          </a:xfrm>
          <a:prstGeom prst="rect">
            <a:avLst/>
          </a:prstGeom>
        </p:spPr>
      </p:pic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>
          <a:xfrm>
            <a:off x="2643285" y="6449937"/>
            <a:ext cx="6576000" cy="365125"/>
          </a:xfrm>
        </p:spPr>
        <p:txBody>
          <a:bodyPr/>
          <a:lstStyle/>
          <a:p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15" name="Connecteur droit 14"/>
          <p:cNvCxnSpPr/>
          <p:nvPr userDrawn="1"/>
        </p:nvCxnSpPr>
        <p:spPr>
          <a:xfrm>
            <a:off x="431371" y="6093296"/>
            <a:ext cx="11281269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1" name="Espace réservé pour une image 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0363" y="6309321"/>
            <a:ext cx="2394667" cy="402987"/>
          </a:xfrm>
          <a:prstGeom prst="rect">
            <a:avLst/>
          </a:prstGeom>
        </p:spPr>
      </p:pic>
      <p:pic>
        <p:nvPicPr>
          <p:cNvPr id="13" name="Image 12" descr="logoterritoiredavenir2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372" y="6194237"/>
            <a:ext cx="892072" cy="599266"/>
          </a:xfrm>
          <a:prstGeom prst="rect">
            <a:avLst/>
          </a:prstGeom>
        </p:spPr>
      </p:pic>
      <p:pic>
        <p:nvPicPr>
          <p:cNvPr id="14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2669" y="6164868"/>
            <a:ext cx="3219449" cy="2476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Connecteur droit 6"/>
          <p:cNvCxnSpPr/>
          <p:nvPr userDrawn="1"/>
        </p:nvCxnSpPr>
        <p:spPr>
          <a:xfrm flipV="1">
            <a:off x="719403" y="883205"/>
            <a:ext cx="9313035" cy="3600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ZoneTexte 15"/>
          <p:cNvSpPr txBox="1"/>
          <p:nvPr userDrawn="1"/>
        </p:nvSpPr>
        <p:spPr>
          <a:xfrm>
            <a:off x="2831638" y="436602"/>
            <a:ext cx="19202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chemeClr val="bg1">
                    <a:lumMod val="65000"/>
                  </a:schemeClr>
                </a:solidFill>
              </a:rPr>
              <a:t>DR </a:t>
            </a:r>
          </a:p>
        </p:txBody>
      </p:sp>
      <p:sp>
        <p:nvSpPr>
          <p:cNvPr id="17" name="ZoneTexte 16"/>
          <p:cNvSpPr txBox="1"/>
          <p:nvPr userDrawn="1"/>
        </p:nvSpPr>
        <p:spPr>
          <a:xfrm>
            <a:off x="2831637" y="980728"/>
            <a:ext cx="28803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</a:rPr>
              <a:t>SUIVI</a:t>
            </a:r>
            <a:r>
              <a:rPr lang="fr-FR" sz="2000" b="1" baseline="0" dirty="0">
                <a:solidFill>
                  <a:srgbClr val="C00000"/>
                </a:solidFill>
              </a:rPr>
              <a:t> DU TEMPO</a:t>
            </a:r>
            <a:endParaRPr lang="fr-FR" sz="2000" b="1" dirty="0">
              <a:solidFill>
                <a:srgbClr val="C00000"/>
              </a:solidFill>
            </a:endParaRPr>
          </a:p>
        </p:txBody>
      </p:sp>
      <p:pic>
        <p:nvPicPr>
          <p:cNvPr id="19" name="Image 18"/>
          <p:cNvPicPr>
            <a:picLocks noChangeAspect="1"/>
          </p:cNvPicPr>
          <p:nvPr userDrawn="1"/>
        </p:nvPicPr>
        <p:blipFill>
          <a:blip r:embed="rId6" cstate="print">
            <a:duotone>
              <a:srgbClr val="E7E6E6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2438" y="193732"/>
            <a:ext cx="1527343" cy="1147037"/>
          </a:xfrm>
          <a:prstGeom prst="rect">
            <a:avLst/>
          </a:prstGeom>
        </p:spPr>
      </p:pic>
      <p:cxnSp>
        <p:nvCxnSpPr>
          <p:cNvPr id="20" name="Connecteur droit 19"/>
          <p:cNvCxnSpPr/>
          <p:nvPr userDrawn="1"/>
        </p:nvCxnSpPr>
        <p:spPr>
          <a:xfrm flipV="1">
            <a:off x="11559781" y="890719"/>
            <a:ext cx="195249" cy="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6623896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6_Sommai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fond.ai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9776" y="2564904"/>
            <a:ext cx="11104331" cy="5656268"/>
          </a:xfrm>
          <a:prstGeom prst="rect">
            <a:avLst/>
          </a:prstGeom>
        </p:spPr>
      </p:pic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>
          <a:xfrm>
            <a:off x="2643285" y="6449937"/>
            <a:ext cx="6576000" cy="365125"/>
          </a:xfrm>
        </p:spPr>
        <p:txBody>
          <a:bodyPr/>
          <a:lstStyle/>
          <a:p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15" name="Connecteur droit 14"/>
          <p:cNvCxnSpPr/>
          <p:nvPr userDrawn="1"/>
        </p:nvCxnSpPr>
        <p:spPr>
          <a:xfrm>
            <a:off x="431371" y="6093296"/>
            <a:ext cx="11281269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1" name="Espace réservé pour une image 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0363" y="6309321"/>
            <a:ext cx="2394667" cy="402987"/>
          </a:xfrm>
          <a:prstGeom prst="rect">
            <a:avLst/>
          </a:prstGeom>
        </p:spPr>
      </p:pic>
      <p:pic>
        <p:nvPicPr>
          <p:cNvPr id="13" name="Image 12" descr="logoterritoiredavenir2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372" y="6194237"/>
            <a:ext cx="892072" cy="599266"/>
          </a:xfrm>
          <a:prstGeom prst="rect">
            <a:avLst/>
          </a:prstGeom>
        </p:spPr>
      </p:pic>
      <p:pic>
        <p:nvPicPr>
          <p:cNvPr id="14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2669" y="6164868"/>
            <a:ext cx="3219449" cy="2476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Connecteur droit 6"/>
          <p:cNvCxnSpPr/>
          <p:nvPr userDrawn="1"/>
        </p:nvCxnSpPr>
        <p:spPr>
          <a:xfrm flipV="1">
            <a:off x="719403" y="883205"/>
            <a:ext cx="9313035" cy="3600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ZoneTexte 15"/>
          <p:cNvSpPr txBox="1"/>
          <p:nvPr userDrawn="1"/>
        </p:nvSpPr>
        <p:spPr>
          <a:xfrm>
            <a:off x="2831638" y="436602"/>
            <a:ext cx="19202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chemeClr val="bg1">
                    <a:lumMod val="65000"/>
                  </a:schemeClr>
                </a:solidFill>
              </a:rPr>
              <a:t>DR </a:t>
            </a:r>
          </a:p>
        </p:txBody>
      </p:sp>
      <p:sp>
        <p:nvSpPr>
          <p:cNvPr id="17" name="ZoneTexte 16"/>
          <p:cNvSpPr txBox="1"/>
          <p:nvPr userDrawn="1"/>
        </p:nvSpPr>
        <p:spPr>
          <a:xfrm>
            <a:off x="2831637" y="980728"/>
            <a:ext cx="28803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</a:rPr>
              <a:t>SUIVI</a:t>
            </a:r>
            <a:r>
              <a:rPr lang="fr-FR" sz="2000" b="1" baseline="0" dirty="0">
                <a:solidFill>
                  <a:srgbClr val="C00000"/>
                </a:solidFill>
              </a:rPr>
              <a:t> DU TEMPO</a:t>
            </a:r>
            <a:endParaRPr lang="fr-FR" sz="2000" b="1" dirty="0">
              <a:solidFill>
                <a:srgbClr val="C00000"/>
              </a:solidFill>
            </a:endParaRPr>
          </a:p>
        </p:txBody>
      </p:sp>
      <p:pic>
        <p:nvPicPr>
          <p:cNvPr id="19" name="Image 18"/>
          <p:cNvPicPr>
            <a:picLocks noChangeAspect="1"/>
          </p:cNvPicPr>
          <p:nvPr userDrawn="1"/>
        </p:nvPicPr>
        <p:blipFill>
          <a:blip r:embed="rId6" cstate="print">
            <a:duotone>
              <a:srgbClr val="E7E6E6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2438" y="193732"/>
            <a:ext cx="1527343" cy="1147037"/>
          </a:xfrm>
          <a:prstGeom prst="rect">
            <a:avLst/>
          </a:prstGeom>
        </p:spPr>
      </p:pic>
      <p:cxnSp>
        <p:nvCxnSpPr>
          <p:cNvPr id="20" name="Connecteur droit 19"/>
          <p:cNvCxnSpPr/>
          <p:nvPr userDrawn="1"/>
        </p:nvCxnSpPr>
        <p:spPr>
          <a:xfrm flipV="1">
            <a:off x="11559781" y="890719"/>
            <a:ext cx="195249" cy="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906666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7_Sommai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fond.ai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9776" y="2564904"/>
            <a:ext cx="11104331" cy="5656268"/>
          </a:xfrm>
          <a:prstGeom prst="rect">
            <a:avLst/>
          </a:prstGeom>
        </p:spPr>
      </p:pic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>
          <a:xfrm>
            <a:off x="2643285" y="6449937"/>
            <a:ext cx="6576000" cy="365125"/>
          </a:xfrm>
        </p:spPr>
        <p:txBody>
          <a:bodyPr/>
          <a:lstStyle/>
          <a:p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15" name="Connecteur droit 14"/>
          <p:cNvCxnSpPr/>
          <p:nvPr userDrawn="1"/>
        </p:nvCxnSpPr>
        <p:spPr>
          <a:xfrm>
            <a:off x="431371" y="6093296"/>
            <a:ext cx="11281269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1" name="Espace réservé pour une image 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0363" y="6309321"/>
            <a:ext cx="2394667" cy="402987"/>
          </a:xfrm>
          <a:prstGeom prst="rect">
            <a:avLst/>
          </a:prstGeom>
        </p:spPr>
      </p:pic>
      <p:pic>
        <p:nvPicPr>
          <p:cNvPr id="13" name="Image 12" descr="logoterritoiredavenir2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372" y="6194237"/>
            <a:ext cx="892072" cy="599266"/>
          </a:xfrm>
          <a:prstGeom prst="rect">
            <a:avLst/>
          </a:prstGeom>
        </p:spPr>
      </p:pic>
      <p:pic>
        <p:nvPicPr>
          <p:cNvPr id="14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2669" y="6164868"/>
            <a:ext cx="3219449" cy="2476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Connecteur droit 6"/>
          <p:cNvCxnSpPr/>
          <p:nvPr userDrawn="1"/>
        </p:nvCxnSpPr>
        <p:spPr>
          <a:xfrm flipV="1">
            <a:off x="719403" y="883205"/>
            <a:ext cx="9313035" cy="3600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ZoneTexte 15"/>
          <p:cNvSpPr txBox="1"/>
          <p:nvPr userDrawn="1"/>
        </p:nvSpPr>
        <p:spPr>
          <a:xfrm>
            <a:off x="2831638" y="436602"/>
            <a:ext cx="19202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chemeClr val="bg1">
                    <a:lumMod val="65000"/>
                  </a:schemeClr>
                </a:solidFill>
              </a:rPr>
              <a:t>DR </a:t>
            </a:r>
          </a:p>
        </p:txBody>
      </p:sp>
      <p:sp>
        <p:nvSpPr>
          <p:cNvPr id="17" name="ZoneTexte 16"/>
          <p:cNvSpPr txBox="1"/>
          <p:nvPr userDrawn="1"/>
        </p:nvSpPr>
        <p:spPr>
          <a:xfrm>
            <a:off x="2831637" y="980728"/>
            <a:ext cx="28803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</a:rPr>
              <a:t>SUIVI</a:t>
            </a:r>
            <a:r>
              <a:rPr lang="fr-FR" sz="2000" b="1" baseline="0" dirty="0">
                <a:solidFill>
                  <a:srgbClr val="C00000"/>
                </a:solidFill>
              </a:rPr>
              <a:t> DU TEMPO</a:t>
            </a:r>
            <a:endParaRPr lang="fr-FR" sz="2000" b="1" dirty="0">
              <a:solidFill>
                <a:srgbClr val="C00000"/>
              </a:solidFill>
            </a:endParaRPr>
          </a:p>
        </p:txBody>
      </p:sp>
      <p:pic>
        <p:nvPicPr>
          <p:cNvPr id="19" name="Image 18"/>
          <p:cNvPicPr>
            <a:picLocks noChangeAspect="1"/>
          </p:cNvPicPr>
          <p:nvPr userDrawn="1"/>
        </p:nvPicPr>
        <p:blipFill>
          <a:blip r:embed="rId6" cstate="print">
            <a:duotone>
              <a:srgbClr val="E7E6E6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2438" y="193732"/>
            <a:ext cx="1527343" cy="1147037"/>
          </a:xfrm>
          <a:prstGeom prst="rect">
            <a:avLst/>
          </a:prstGeom>
        </p:spPr>
      </p:pic>
      <p:cxnSp>
        <p:nvCxnSpPr>
          <p:cNvPr id="20" name="Connecteur droit 19"/>
          <p:cNvCxnSpPr/>
          <p:nvPr userDrawn="1"/>
        </p:nvCxnSpPr>
        <p:spPr>
          <a:xfrm flipV="1">
            <a:off x="11559781" y="890719"/>
            <a:ext cx="195249" cy="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0679352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8_Sommai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fond.ai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9776" y="2564904"/>
            <a:ext cx="11104331" cy="5656268"/>
          </a:xfrm>
          <a:prstGeom prst="rect">
            <a:avLst/>
          </a:prstGeom>
        </p:spPr>
      </p:pic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>
          <a:xfrm>
            <a:off x="2643285" y="6449937"/>
            <a:ext cx="6576000" cy="365125"/>
          </a:xfrm>
        </p:spPr>
        <p:txBody>
          <a:bodyPr/>
          <a:lstStyle/>
          <a:p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15" name="Connecteur droit 14"/>
          <p:cNvCxnSpPr/>
          <p:nvPr userDrawn="1"/>
        </p:nvCxnSpPr>
        <p:spPr>
          <a:xfrm>
            <a:off x="431371" y="6093296"/>
            <a:ext cx="11281269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1" name="Espace réservé pour une image 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0363" y="6309321"/>
            <a:ext cx="2394667" cy="402987"/>
          </a:xfrm>
          <a:prstGeom prst="rect">
            <a:avLst/>
          </a:prstGeom>
        </p:spPr>
      </p:pic>
      <p:pic>
        <p:nvPicPr>
          <p:cNvPr id="13" name="Image 12" descr="logoterritoiredavenir2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372" y="6194237"/>
            <a:ext cx="892072" cy="599266"/>
          </a:xfrm>
          <a:prstGeom prst="rect">
            <a:avLst/>
          </a:prstGeom>
        </p:spPr>
      </p:pic>
      <p:pic>
        <p:nvPicPr>
          <p:cNvPr id="14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2669" y="6164868"/>
            <a:ext cx="3219449" cy="2476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Connecteur droit 6"/>
          <p:cNvCxnSpPr/>
          <p:nvPr userDrawn="1"/>
        </p:nvCxnSpPr>
        <p:spPr>
          <a:xfrm flipV="1">
            <a:off x="719403" y="883205"/>
            <a:ext cx="9313035" cy="3600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ZoneTexte 15"/>
          <p:cNvSpPr txBox="1"/>
          <p:nvPr userDrawn="1"/>
        </p:nvSpPr>
        <p:spPr>
          <a:xfrm>
            <a:off x="2831638" y="436602"/>
            <a:ext cx="19202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chemeClr val="bg1">
                    <a:lumMod val="65000"/>
                  </a:schemeClr>
                </a:solidFill>
              </a:rPr>
              <a:t>DR </a:t>
            </a:r>
          </a:p>
        </p:txBody>
      </p:sp>
      <p:sp>
        <p:nvSpPr>
          <p:cNvPr id="17" name="ZoneTexte 16"/>
          <p:cNvSpPr txBox="1"/>
          <p:nvPr userDrawn="1"/>
        </p:nvSpPr>
        <p:spPr>
          <a:xfrm>
            <a:off x="2831637" y="980728"/>
            <a:ext cx="28803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</a:rPr>
              <a:t>SUIVI</a:t>
            </a:r>
            <a:r>
              <a:rPr lang="fr-FR" sz="2000" b="1" baseline="0" dirty="0">
                <a:solidFill>
                  <a:srgbClr val="C00000"/>
                </a:solidFill>
              </a:rPr>
              <a:t> DU TEMPO</a:t>
            </a:r>
            <a:endParaRPr lang="fr-FR" sz="2000" b="1" dirty="0">
              <a:solidFill>
                <a:srgbClr val="C00000"/>
              </a:solidFill>
            </a:endParaRPr>
          </a:p>
        </p:txBody>
      </p:sp>
      <p:pic>
        <p:nvPicPr>
          <p:cNvPr id="19" name="Image 18"/>
          <p:cNvPicPr>
            <a:picLocks noChangeAspect="1"/>
          </p:cNvPicPr>
          <p:nvPr userDrawn="1"/>
        </p:nvPicPr>
        <p:blipFill>
          <a:blip r:embed="rId6" cstate="print">
            <a:duotone>
              <a:srgbClr val="E7E6E6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2438" y="193732"/>
            <a:ext cx="1527343" cy="1147037"/>
          </a:xfrm>
          <a:prstGeom prst="rect">
            <a:avLst/>
          </a:prstGeom>
        </p:spPr>
      </p:pic>
      <p:cxnSp>
        <p:nvCxnSpPr>
          <p:cNvPr id="20" name="Connecteur droit 19"/>
          <p:cNvCxnSpPr/>
          <p:nvPr userDrawn="1"/>
        </p:nvCxnSpPr>
        <p:spPr>
          <a:xfrm flipV="1">
            <a:off x="11559781" y="890719"/>
            <a:ext cx="195249" cy="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710943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9_Sommai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fond.ai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9776" y="2564904"/>
            <a:ext cx="11104331" cy="5656268"/>
          </a:xfrm>
          <a:prstGeom prst="rect">
            <a:avLst/>
          </a:prstGeom>
        </p:spPr>
      </p:pic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>
          <a:xfrm>
            <a:off x="2643285" y="6449937"/>
            <a:ext cx="6576000" cy="365125"/>
          </a:xfrm>
        </p:spPr>
        <p:txBody>
          <a:bodyPr/>
          <a:lstStyle/>
          <a:p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15" name="Connecteur droit 14"/>
          <p:cNvCxnSpPr/>
          <p:nvPr userDrawn="1"/>
        </p:nvCxnSpPr>
        <p:spPr>
          <a:xfrm>
            <a:off x="431371" y="6093296"/>
            <a:ext cx="11281269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1" name="Espace réservé pour une image 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0363" y="6309321"/>
            <a:ext cx="2394667" cy="402987"/>
          </a:xfrm>
          <a:prstGeom prst="rect">
            <a:avLst/>
          </a:prstGeom>
        </p:spPr>
      </p:pic>
      <p:pic>
        <p:nvPicPr>
          <p:cNvPr id="13" name="Image 12" descr="logoterritoiredavenir2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372" y="6194237"/>
            <a:ext cx="892072" cy="599266"/>
          </a:xfrm>
          <a:prstGeom prst="rect">
            <a:avLst/>
          </a:prstGeom>
        </p:spPr>
      </p:pic>
      <p:pic>
        <p:nvPicPr>
          <p:cNvPr id="14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2669" y="6164868"/>
            <a:ext cx="3219449" cy="2476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Connecteur droit 6"/>
          <p:cNvCxnSpPr/>
          <p:nvPr userDrawn="1"/>
        </p:nvCxnSpPr>
        <p:spPr>
          <a:xfrm flipV="1">
            <a:off x="719403" y="883205"/>
            <a:ext cx="9313035" cy="3600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ZoneTexte 15"/>
          <p:cNvSpPr txBox="1"/>
          <p:nvPr userDrawn="1"/>
        </p:nvSpPr>
        <p:spPr>
          <a:xfrm>
            <a:off x="2831638" y="436602"/>
            <a:ext cx="19202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chemeClr val="bg1">
                    <a:lumMod val="65000"/>
                  </a:schemeClr>
                </a:solidFill>
              </a:rPr>
              <a:t>DR </a:t>
            </a:r>
          </a:p>
        </p:txBody>
      </p:sp>
      <p:sp>
        <p:nvSpPr>
          <p:cNvPr id="17" name="ZoneTexte 16"/>
          <p:cNvSpPr txBox="1"/>
          <p:nvPr userDrawn="1"/>
        </p:nvSpPr>
        <p:spPr>
          <a:xfrm>
            <a:off x="2831637" y="980728"/>
            <a:ext cx="28803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</a:rPr>
              <a:t>SUIVI</a:t>
            </a:r>
            <a:r>
              <a:rPr lang="fr-FR" sz="2000" b="1" baseline="0" dirty="0">
                <a:solidFill>
                  <a:srgbClr val="C00000"/>
                </a:solidFill>
              </a:rPr>
              <a:t> DU TEMPO</a:t>
            </a:r>
            <a:endParaRPr lang="fr-FR" sz="2000" b="1" dirty="0">
              <a:solidFill>
                <a:srgbClr val="C00000"/>
              </a:solidFill>
            </a:endParaRPr>
          </a:p>
        </p:txBody>
      </p:sp>
      <p:pic>
        <p:nvPicPr>
          <p:cNvPr id="19" name="Image 18"/>
          <p:cNvPicPr>
            <a:picLocks noChangeAspect="1"/>
          </p:cNvPicPr>
          <p:nvPr userDrawn="1"/>
        </p:nvPicPr>
        <p:blipFill>
          <a:blip r:embed="rId6" cstate="print">
            <a:duotone>
              <a:srgbClr val="E7E6E6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2438" y="193732"/>
            <a:ext cx="1527343" cy="1147037"/>
          </a:xfrm>
          <a:prstGeom prst="rect">
            <a:avLst/>
          </a:prstGeom>
        </p:spPr>
      </p:pic>
      <p:cxnSp>
        <p:nvCxnSpPr>
          <p:cNvPr id="20" name="Connecteur droit 19"/>
          <p:cNvCxnSpPr/>
          <p:nvPr userDrawn="1"/>
        </p:nvCxnSpPr>
        <p:spPr>
          <a:xfrm flipV="1">
            <a:off x="11559781" y="890719"/>
            <a:ext cx="195249" cy="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9191527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0_Sommai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fond.ai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9776" y="2564904"/>
            <a:ext cx="11104331" cy="5656268"/>
          </a:xfrm>
          <a:prstGeom prst="rect">
            <a:avLst/>
          </a:prstGeom>
        </p:spPr>
      </p:pic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>
          <a:xfrm>
            <a:off x="2643285" y="6449937"/>
            <a:ext cx="6576000" cy="365125"/>
          </a:xfrm>
        </p:spPr>
        <p:txBody>
          <a:bodyPr/>
          <a:lstStyle/>
          <a:p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15" name="Connecteur droit 14"/>
          <p:cNvCxnSpPr/>
          <p:nvPr userDrawn="1"/>
        </p:nvCxnSpPr>
        <p:spPr>
          <a:xfrm>
            <a:off x="431371" y="6093296"/>
            <a:ext cx="11281269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1" name="Espace réservé pour une image 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0363" y="6309321"/>
            <a:ext cx="2394667" cy="402987"/>
          </a:xfrm>
          <a:prstGeom prst="rect">
            <a:avLst/>
          </a:prstGeom>
        </p:spPr>
      </p:pic>
      <p:pic>
        <p:nvPicPr>
          <p:cNvPr id="13" name="Image 12" descr="logoterritoiredavenir2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372" y="6194237"/>
            <a:ext cx="892072" cy="599266"/>
          </a:xfrm>
          <a:prstGeom prst="rect">
            <a:avLst/>
          </a:prstGeom>
        </p:spPr>
      </p:pic>
      <p:pic>
        <p:nvPicPr>
          <p:cNvPr id="14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2669" y="6164868"/>
            <a:ext cx="3219449" cy="2476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Connecteur droit 6"/>
          <p:cNvCxnSpPr/>
          <p:nvPr userDrawn="1"/>
        </p:nvCxnSpPr>
        <p:spPr>
          <a:xfrm flipV="1">
            <a:off x="719403" y="883205"/>
            <a:ext cx="9313035" cy="3600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ZoneTexte 15"/>
          <p:cNvSpPr txBox="1"/>
          <p:nvPr userDrawn="1"/>
        </p:nvSpPr>
        <p:spPr>
          <a:xfrm>
            <a:off x="2831638" y="436602"/>
            <a:ext cx="19202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chemeClr val="bg1">
                    <a:lumMod val="65000"/>
                  </a:schemeClr>
                </a:solidFill>
              </a:rPr>
              <a:t>DR </a:t>
            </a:r>
          </a:p>
        </p:txBody>
      </p:sp>
      <p:sp>
        <p:nvSpPr>
          <p:cNvPr id="17" name="ZoneTexte 16"/>
          <p:cNvSpPr txBox="1"/>
          <p:nvPr userDrawn="1"/>
        </p:nvSpPr>
        <p:spPr>
          <a:xfrm>
            <a:off x="2831637" y="980728"/>
            <a:ext cx="28803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</a:rPr>
              <a:t>SUIVI</a:t>
            </a:r>
            <a:r>
              <a:rPr lang="fr-FR" sz="2000" b="1" baseline="0" dirty="0">
                <a:solidFill>
                  <a:srgbClr val="C00000"/>
                </a:solidFill>
              </a:rPr>
              <a:t> DU TEMPO</a:t>
            </a:r>
            <a:endParaRPr lang="fr-FR" sz="2000" b="1" dirty="0">
              <a:solidFill>
                <a:srgbClr val="C00000"/>
              </a:solidFill>
            </a:endParaRPr>
          </a:p>
        </p:txBody>
      </p:sp>
      <p:pic>
        <p:nvPicPr>
          <p:cNvPr id="19" name="Image 18"/>
          <p:cNvPicPr>
            <a:picLocks noChangeAspect="1"/>
          </p:cNvPicPr>
          <p:nvPr userDrawn="1"/>
        </p:nvPicPr>
        <p:blipFill>
          <a:blip r:embed="rId6" cstate="print">
            <a:duotone>
              <a:srgbClr val="E7E6E6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2438" y="193732"/>
            <a:ext cx="1527343" cy="1147037"/>
          </a:xfrm>
          <a:prstGeom prst="rect">
            <a:avLst/>
          </a:prstGeom>
        </p:spPr>
      </p:pic>
      <p:cxnSp>
        <p:nvCxnSpPr>
          <p:cNvPr id="20" name="Connecteur droit 19"/>
          <p:cNvCxnSpPr/>
          <p:nvPr userDrawn="1"/>
        </p:nvCxnSpPr>
        <p:spPr>
          <a:xfrm flipV="1">
            <a:off x="11559781" y="890719"/>
            <a:ext cx="195249" cy="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6593331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Sec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 descr="fond.ai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3979" y="1916832"/>
            <a:ext cx="8128000" cy="4140200"/>
          </a:xfrm>
          <a:prstGeom prst="rect">
            <a:avLst/>
          </a:prstGeom>
        </p:spPr>
      </p:pic>
      <p:sp>
        <p:nvSpPr>
          <p:cNvPr id="7" name="Espace réservé du numéro de diapositive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16" name="Connecteur droit 15"/>
          <p:cNvCxnSpPr/>
          <p:nvPr userDrawn="1"/>
        </p:nvCxnSpPr>
        <p:spPr>
          <a:xfrm>
            <a:off x="431371" y="6093296"/>
            <a:ext cx="11281269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3" name="Espace réservé pour une image 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0363" y="6309321"/>
            <a:ext cx="2394667" cy="402987"/>
          </a:xfrm>
          <a:prstGeom prst="rect">
            <a:avLst/>
          </a:prstGeom>
        </p:spPr>
      </p:pic>
      <p:pic>
        <p:nvPicPr>
          <p:cNvPr id="14" name="Image 13" descr="logoterritoiredavenir2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372" y="6194237"/>
            <a:ext cx="892072" cy="599266"/>
          </a:xfrm>
          <a:prstGeom prst="rect">
            <a:avLst/>
          </a:prstGeom>
        </p:spPr>
      </p:pic>
      <p:pic>
        <p:nvPicPr>
          <p:cNvPr id="15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2669" y="6164868"/>
            <a:ext cx="3219449" cy="2476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Espace réservé du pied de page 1"/>
          <p:cNvSpPr>
            <a:spLocks noGrp="1"/>
          </p:cNvSpPr>
          <p:nvPr>
            <p:ph type="ftr" sz="quarter" idx="4294967295"/>
          </p:nvPr>
        </p:nvSpPr>
        <p:spPr>
          <a:xfrm>
            <a:off x="2615979" y="6427442"/>
            <a:ext cx="65760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 sz="105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6" cstate="print">
            <a:duotone>
              <a:srgbClr val="E7E6E6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2438" y="211611"/>
            <a:ext cx="1527343" cy="1147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853606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Sec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 descr="fond.ai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3979" y="1916832"/>
            <a:ext cx="8128000" cy="4140200"/>
          </a:xfrm>
          <a:prstGeom prst="rect">
            <a:avLst/>
          </a:prstGeom>
        </p:spPr>
      </p:pic>
      <p:sp>
        <p:nvSpPr>
          <p:cNvPr id="6" name="Espace réservé du pied de page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16" name="Connecteur droit 15"/>
          <p:cNvCxnSpPr/>
          <p:nvPr userDrawn="1"/>
        </p:nvCxnSpPr>
        <p:spPr>
          <a:xfrm>
            <a:off x="431371" y="6093296"/>
            <a:ext cx="11281269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3" name="Espace réservé pour une image 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0363" y="6309321"/>
            <a:ext cx="2394667" cy="402987"/>
          </a:xfrm>
          <a:prstGeom prst="rect">
            <a:avLst/>
          </a:prstGeom>
        </p:spPr>
      </p:pic>
      <p:pic>
        <p:nvPicPr>
          <p:cNvPr id="14" name="Image 13" descr="logoterritoiredavenir2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372" y="6194237"/>
            <a:ext cx="892072" cy="599266"/>
          </a:xfrm>
          <a:prstGeom prst="rect">
            <a:avLst/>
          </a:prstGeom>
        </p:spPr>
      </p:pic>
      <p:pic>
        <p:nvPicPr>
          <p:cNvPr id="15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2669" y="6164868"/>
            <a:ext cx="3219449" cy="2476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6" cstate="print">
            <a:duotone>
              <a:srgbClr val="E7E6E6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2438" y="211611"/>
            <a:ext cx="1527343" cy="1147037"/>
          </a:xfrm>
          <a:prstGeom prst="rect">
            <a:avLst/>
          </a:prstGeom>
        </p:spPr>
      </p:pic>
      <p:cxnSp>
        <p:nvCxnSpPr>
          <p:cNvPr id="18" name="Connecteur droit 17"/>
          <p:cNvCxnSpPr/>
          <p:nvPr userDrawn="1"/>
        </p:nvCxnSpPr>
        <p:spPr>
          <a:xfrm flipV="1">
            <a:off x="719403" y="872716"/>
            <a:ext cx="9313035" cy="3600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/>
          <p:cNvSpPr txBox="1"/>
          <p:nvPr userDrawn="1"/>
        </p:nvSpPr>
        <p:spPr>
          <a:xfrm>
            <a:off x="1323444" y="508610"/>
            <a:ext cx="19202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chemeClr val="bg1">
                    <a:lumMod val="65000"/>
                  </a:schemeClr>
                </a:solidFill>
              </a:rPr>
              <a:t>FOCUS </a:t>
            </a:r>
          </a:p>
        </p:txBody>
      </p:sp>
      <p:sp>
        <p:nvSpPr>
          <p:cNvPr id="20" name="ZoneTexte 19"/>
          <p:cNvSpPr txBox="1"/>
          <p:nvPr userDrawn="1"/>
        </p:nvSpPr>
        <p:spPr>
          <a:xfrm>
            <a:off x="1323570" y="980728"/>
            <a:ext cx="19202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</a:rPr>
              <a:t>PGE</a:t>
            </a:r>
            <a:r>
              <a:rPr lang="fr-FR" sz="2000" b="1" dirty="0">
                <a:solidFill>
                  <a:schemeClr val="bg1">
                    <a:lumMod val="65000"/>
                  </a:schemeClr>
                </a:solidFill>
              </a:rPr>
              <a:t> </a:t>
            </a:r>
          </a:p>
        </p:txBody>
      </p:sp>
      <p:cxnSp>
        <p:nvCxnSpPr>
          <p:cNvPr id="21" name="Connecteur droit 20"/>
          <p:cNvCxnSpPr/>
          <p:nvPr userDrawn="1"/>
        </p:nvCxnSpPr>
        <p:spPr>
          <a:xfrm flipV="1">
            <a:off x="11559781" y="890719"/>
            <a:ext cx="195249" cy="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287920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2 text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368000" y="1620000"/>
            <a:ext cx="10296617" cy="584864"/>
          </a:xfrm>
        </p:spPr>
        <p:txBody>
          <a:bodyPr/>
          <a:lstStyle>
            <a:lvl1pPr marL="144000" indent="-144000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Tx/>
              <a:buBlip>
                <a:blip r:embed="rId2"/>
              </a:buBlip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7"/>
          </p:nvPr>
        </p:nvSpPr>
        <p:spPr>
          <a:xfrm>
            <a:off x="1368001" y="2060848"/>
            <a:ext cx="10296617" cy="4032448"/>
          </a:xfrm>
        </p:spPr>
        <p:txBody>
          <a:bodyPr/>
          <a:lstStyle>
            <a:lvl1pPr marL="144000">
              <a:lnSpc>
                <a:spcPts val="1600"/>
              </a:lnSpc>
              <a:spcAft>
                <a:spcPts val="0"/>
              </a:spcAft>
              <a:defRPr sz="12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487488" y="260649"/>
            <a:ext cx="5088565" cy="76944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</a:t>
            </a:r>
            <a:br>
              <a:rPr lang="fr-FR" dirty="0"/>
            </a:b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 </a:t>
            </a:r>
            <a:r>
              <a:rPr lang="fr-FR" dirty="0" err="1"/>
              <a:t>lorem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68385489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50A3D-228B-4D5F-AAD7-F1138CB096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3690059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35360" y="596686"/>
            <a:ext cx="2592288" cy="1541135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4" name="Espace réservé du texte 12"/>
          <p:cNvSpPr>
            <a:spLocks noGrp="1"/>
          </p:cNvSpPr>
          <p:nvPr>
            <p:ph idx="1"/>
          </p:nvPr>
        </p:nvSpPr>
        <p:spPr>
          <a:xfrm>
            <a:off x="3503712" y="548681"/>
            <a:ext cx="8448939" cy="56164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16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335360" y="2263701"/>
            <a:ext cx="2591992" cy="1741363"/>
          </a:xfrm>
        </p:spPr>
        <p:txBody>
          <a:bodyPr lIns="0" tIns="0" rIns="0" bIns="0">
            <a:normAutofit/>
          </a:bodyPr>
          <a:lstStyle>
            <a:lvl1pPr marL="0" indent="0" algn="r">
              <a:buNone/>
              <a:defRPr sz="2133" b="0" i="1" baseline="0">
                <a:solidFill>
                  <a:srgbClr val="4D6995"/>
                </a:solidFill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3497177896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2C409F-7C04-4265-BF88-08BCF907C4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0591" y="489241"/>
            <a:ext cx="7602538" cy="823145"/>
          </a:xfrm>
        </p:spPr>
        <p:txBody>
          <a:bodyPr lIns="0" tIns="0"/>
          <a:lstStyle>
            <a:lvl1pPr>
              <a:defRPr sz="2200"/>
            </a:lvl1pPr>
          </a:lstStyle>
          <a:p>
            <a:r>
              <a:rPr lang="fr-FR"/>
              <a:t>Modifiez le style du titre</a:t>
            </a:r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2076E32-1DD0-4052-B2FD-67F8D66D72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3A2864A-00F8-4A48-AD82-4326B1F611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2D46F-5754-4717-BE5B-DFE2B74706B7}" type="slidenum">
              <a:rPr lang="en-GB" smtClean="0"/>
              <a:t>‹N°›</a:t>
            </a:fld>
            <a:endParaRPr lang="en-GB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95F4EE9-0BA2-40C9-B405-FED414B9F86A}"/>
              </a:ext>
            </a:extLst>
          </p:cNvPr>
          <p:cNvCxnSpPr/>
          <p:nvPr userDrawn="1"/>
        </p:nvCxnSpPr>
        <p:spPr>
          <a:xfrm>
            <a:off x="821948" y="6190677"/>
            <a:ext cx="0" cy="14400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47030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slideLayout" Target="../slideLayouts/slideLayout48.xml"/><Relationship Id="rId18" Type="http://schemas.openxmlformats.org/officeDocument/2006/relationships/slideLayout" Target="../slideLayouts/slideLayout53.xml"/><Relationship Id="rId26" Type="http://schemas.openxmlformats.org/officeDocument/2006/relationships/slideLayout" Target="../slideLayouts/slideLayout61.xml"/><Relationship Id="rId3" Type="http://schemas.openxmlformats.org/officeDocument/2006/relationships/slideLayout" Target="../slideLayouts/slideLayout38.xml"/><Relationship Id="rId21" Type="http://schemas.openxmlformats.org/officeDocument/2006/relationships/slideLayout" Target="../slideLayouts/slideLayout56.xml"/><Relationship Id="rId34" Type="http://schemas.openxmlformats.org/officeDocument/2006/relationships/slideLayout" Target="../slideLayouts/slideLayout69.xml"/><Relationship Id="rId7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7.xml"/><Relationship Id="rId17" Type="http://schemas.openxmlformats.org/officeDocument/2006/relationships/slideLayout" Target="../slideLayouts/slideLayout52.xml"/><Relationship Id="rId25" Type="http://schemas.openxmlformats.org/officeDocument/2006/relationships/slideLayout" Target="../slideLayouts/slideLayout60.xml"/><Relationship Id="rId33" Type="http://schemas.openxmlformats.org/officeDocument/2006/relationships/slideLayout" Target="../slideLayouts/slideLayout68.xml"/><Relationship Id="rId2" Type="http://schemas.openxmlformats.org/officeDocument/2006/relationships/slideLayout" Target="../slideLayouts/slideLayout37.xml"/><Relationship Id="rId16" Type="http://schemas.openxmlformats.org/officeDocument/2006/relationships/slideLayout" Target="../slideLayouts/slideLayout51.xml"/><Relationship Id="rId20" Type="http://schemas.openxmlformats.org/officeDocument/2006/relationships/slideLayout" Target="../slideLayouts/slideLayout55.xml"/><Relationship Id="rId29" Type="http://schemas.openxmlformats.org/officeDocument/2006/relationships/slideLayout" Target="../slideLayouts/slideLayout64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24" Type="http://schemas.openxmlformats.org/officeDocument/2006/relationships/slideLayout" Target="../slideLayouts/slideLayout59.xml"/><Relationship Id="rId32" Type="http://schemas.openxmlformats.org/officeDocument/2006/relationships/slideLayout" Target="../slideLayouts/slideLayout67.xml"/><Relationship Id="rId37" Type="http://schemas.openxmlformats.org/officeDocument/2006/relationships/image" Target="../media/image2.png"/><Relationship Id="rId5" Type="http://schemas.openxmlformats.org/officeDocument/2006/relationships/slideLayout" Target="../slideLayouts/slideLayout40.xml"/><Relationship Id="rId15" Type="http://schemas.openxmlformats.org/officeDocument/2006/relationships/slideLayout" Target="../slideLayouts/slideLayout50.xml"/><Relationship Id="rId23" Type="http://schemas.openxmlformats.org/officeDocument/2006/relationships/slideLayout" Target="../slideLayouts/slideLayout58.xml"/><Relationship Id="rId28" Type="http://schemas.openxmlformats.org/officeDocument/2006/relationships/slideLayout" Target="../slideLayouts/slideLayout63.xml"/><Relationship Id="rId36" Type="http://schemas.openxmlformats.org/officeDocument/2006/relationships/image" Target="../media/image1.png"/><Relationship Id="rId10" Type="http://schemas.openxmlformats.org/officeDocument/2006/relationships/slideLayout" Target="../slideLayouts/slideLayout45.xml"/><Relationship Id="rId19" Type="http://schemas.openxmlformats.org/officeDocument/2006/relationships/slideLayout" Target="../slideLayouts/slideLayout54.xml"/><Relationship Id="rId31" Type="http://schemas.openxmlformats.org/officeDocument/2006/relationships/slideLayout" Target="../slideLayouts/slideLayout66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Relationship Id="rId14" Type="http://schemas.openxmlformats.org/officeDocument/2006/relationships/slideLayout" Target="../slideLayouts/slideLayout49.xml"/><Relationship Id="rId22" Type="http://schemas.openxmlformats.org/officeDocument/2006/relationships/slideLayout" Target="../slideLayouts/slideLayout57.xml"/><Relationship Id="rId27" Type="http://schemas.openxmlformats.org/officeDocument/2006/relationships/slideLayout" Target="../slideLayouts/slideLayout62.xml"/><Relationship Id="rId30" Type="http://schemas.openxmlformats.org/officeDocument/2006/relationships/slideLayout" Target="../slideLayouts/slideLayout65.xml"/><Relationship Id="rId35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89434" y="1484313"/>
            <a:ext cx="10972270" cy="47529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■"/>
              <a:tabLst/>
              <a:defRPr/>
            </a:pPr>
            <a:r>
              <a:rPr kumimoji="0" lang="fr-FR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Modifier le texte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Deuxième niveau 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Troisième niveau 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▫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Quatrième niveau </a:t>
            </a: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▪"/>
              <a:tabLst/>
              <a:defRPr/>
            </a:pPr>
            <a:r>
              <a:rPr kumimoji="0" lang="fr-FR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Cinquième niveau </a:t>
            </a:r>
          </a:p>
        </p:txBody>
      </p: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96173" y="365126"/>
            <a:ext cx="10979890" cy="6005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11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7" name="Image 6" descr="logoterritoiredavenir2.png"/>
          <p:cNvPicPr>
            <a:picLocks noChangeAspect="1"/>
          </p:cNvPicPr>
          <p:nvPr userDrawn="1"/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988" y="6524819"/>
            <a:ext cx="214185" cy="234179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 userDrawn="1"/>
        </p:nvPicPr>
        <p:blipFill>
          <a:blip r:embed="rId3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210" y="6467475"/>
            <a:ext cx="1153004" cy="378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9952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chemeClr val="tx1">
              <a:lumMod val="75000"/>
              <a:lumOff val="25000"/>
            </a:schemeClr>
          </a:solidFill>
          <a:latin typeface="Montserrat Black" panose="00000A00000000000000" pitchFamily="2" charset="0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None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□"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Wingdings" panose="05000000000000000000" pitchFamily="2" charset="2"/>
        <a:buChar char="§"/>
        <a:tabLst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▫"/>
        <a:tabLst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▪"/>
        <a:tabLst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355">
          <p15:clr>
            <a:srgbClr val="F26B43"/>
          </p15:clr>
        </p15:guide>
        <p15:guide id="2" pos="325">
          <p15:clr>
            <a:srgbClr val="F26B43"/>
          </p15:clr>
        </p15:guide>
        <p15:guide id="3" pos="438">
          <p15:clr>
            <a:srgbClr val="F26B43"/>
          </p15:clr>
        </p15:guide>
        <p15:guide id="4" pos="506">
          <p15:clr>
            <a:srgbClr val="F26B43"/>
          </p15:clr>
        </p15:guide>
        <p15:guide id="5" orient="horz" pos="935">
          <p15:clr>
            <a:srgbClr val="F26B43"/>
          </p15:clr>
        </p15:guide>
        <p15:guide id="6" orient="horz" pos="3929">
          <p15:clr>
            <a:srgbClr val="F26B43"/>
          </p15:clr>
        </p15:guide>
        <p15:guide id="7" orient="horz" pos="411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89434" y="1484313"/>
            <a:ext cx="10972270" cy="47529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■"/>
              <a:tabLst/>
              <a:defRPr/>
            </a:pPr>
            <a:r>
              <a:rPr kumimoji="0" lang="fr-FR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Modifier le texte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Deuxième niveau 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Troisième niveau 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▫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Quatrième niveau </a:t>
            </a: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▪"/>
              <a:tabLst/>
              <a:defRPr/>
            </a:pPr>
            <a:r>
              <a:rPr kumimoji="0" lang="fr-FR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Cinquième niveau </a:t>
            </a:r>
          </a:p>
        </p:txBody>
      </p: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96173" y="365126"/>
            <a:ext cx="10979890" cy="6005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11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7" name="Image 6" descr="logoterritoiredavenir2.png"/>
          <p:cNvPicPr>
            <a:picLocks noChangeAspect="1"/>
          </p:cNvPicPr>
          <p:nvPr userDrawn="1"/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988" y="6524819"/>
            <a:ext cx="214185" cy="234179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 userDrawn="1"/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210" y="6467475"/>
            <a:ext cx="1153004" cy="378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0108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  <p:sldLayoutId id="2147483714" r:id="rId18"/>
    <p:sldLayoutId id="2147483715" r:id="rId19"/>
    <p:sldLayoutId id="2147483716" r:id="rId20"/>
    <p:sldLayoutId id="2147483717" r:id="rId21"/>
    <p:sldLayoutId id="2147483718" r:id="rId22"/>
    <p:sldLayoutId id="2147483719" r:id="rId23"/>
    <p:sldLayoutId id="2147483720" r:id="rId24"/>
    <p:sldLayoutId id="2147483721" r:id="rId25"/>
    <p:sldLayoutId id="2147483722" r:id="rId26"/>
    <p:sldLayoutId id="2147483723" r:id="rId27"/>
    <p:sldLayoutId id="2147483724" r:id="rId28"/>
    <p:sldLayoutId id="2147483725" r:id="rId29"/>
    <p:sldLayoutId id="2147483726" r:id="rId30"/>
    <p:sldLayoutId id="2147483727" r:id="rId31"/>
    <p:sldLayoutId id="2147483728" r:id="rId32"/>
    <p:sldLayoutId id="2147483729" r:id="rId33"/>
    <p:sldLayoutId id="2147483730" r:id="rId34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chemeClr val="tx1">
              <a:lumMod val="75000"/>
              <a:lumOff val="25000"/>
            </a:schemeClr>
          </a:solidFill>
          <a:latin typeface="Montserrat Black" panose="00000A00000000000000" pitchFamily="2" charset="0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None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□"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Wingdings" panose="05000000000000000000" pitchFamily="2" charset="2"/>
        <a:buChar char="§"/>
        <a:tabLst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▫"/>
        <a:tabLst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▪"/>
        <a:tabLst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355">
          <p15:clr>
            <a:srgbClr val="F26B43"/>
          </p15:clr>
        </p15:guide>
        <p15:guide id="2" pos="325">
          <p15:clr>
            <a:srgbClr val="F26B43"/>
          </p15:clr>
        </p15:guide>
        <p15:guide id="3" pos="438">
          <p15:clr>
            <a:srgbClr val="F26B43"/>
          </p15:clr>
        </p15:guide>
        <p15:guide id="4" pos="506">
          <p15:clr>
            <a:srgbClr val="F26B43"/>
          </p15:clr>
        </p15:guide>
        <p15:guide id="5" orient="horz" pos="935">
          <p15:clr>
            <a:srgbClr val="F26B43"/>
          </p15:clr>
        </p15:guide>
        <p15:guide id="6" orient="horz" pos="3929">
          <p15:clr>
            <a:srgbClr val="F26B43"/>
          </p15:clr>
        </p15:guide>
        <p15:guide id="7" orient="horz" pos="411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6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ctrTitle"/>
          </p:nvPr>
        </p:nvSpPr>
        <p:spPr>
          <a:xfrm>
            <a:off x="948602" y="2435482"/>
            <a:ext cx="9917723" cy="3329796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sz="4400" dirty="0"/>
              <a:t> </a:t>
            </a:r>
            <a:br>
              <a:rPr lang="fr-FR" sz="4400" dirty="0"/>
            </a:br>
            <a:br>
              <a:rPr lang="fr-FR" sz="4400" dirty="0"/>
            </a:br>
            <a:r>
              <a:rPr lang="fr-FR" sz="4400" cap="all" dirty="0">
                <a:solidFill>
                  <a:srgbClr val="C00000"/>
                </a:solidFill>
              </a:rPr>
              <a:t>protection homme clé</a:t>
            </a:r>
            <a:br>
              <a:rPr lang="fr-FR" sz="4400" dirty="0">
                <a:solidFill>
                  <a:srgbClr val="C00000"/>
                </a:solidFill>
              </a:rPr>
            </a:br>
            <a:br>
              <a:rPr lang="fr-FR" sz="3200" dirty="0">
                <a:solidFill>
                  <a:srgbClr val="C00000"/>
                </a:solidFill>
              </a:rPr>
            </a:br>
            <a:r>
              <a:rPr lang="fr-FR" sz="3200" dirty="0">
                <a:solidFill>
                  <a:schemeClr val="tx1"/>
                </a:solidFill>
              </a:rPr>
              <a:t>Process de souscription </a:t>
            </a:r>
            <a:br>
              <a:rPr lang="fr-FR" sz="3200" dirty="0">
                <a:solidFill>
                  <a:srgbClr val="C00000"/>
                </a:solidFill>
              </a:rPr>
            </a:br>
            <a:r>
              <a:rPr lang="fr-FR" sz="2800" dirty="0"/>
              <a:t>Octobre 2022</a:t>
            </a:r>
            <a:br>
              <a:rPr lang="fr-FR" sz="3200" dirty="0"/>
            </a:br>
            <a:br>
              <a:rPr lang="fr-FR" sz="3200" dirty="0"/>
            </a:br>
            <a:br>
              <a:rPr lang="fr-FR" sz="3200" dirty="0"/>
            </a:br>
            <a:br>
              <a:rPr lang="fr-FR" sz="3200" dirty="0"/>
            </a:br>
            <a:endParaRPr lang="fr-FR" sz="3200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99217">
            <a:off x="10557540" y="389980"/>
            <a:ext cx="1382954" cy="138480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50D899C-C757-4D36-8907-1AA3FBF7D0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0743" y="2539519"/>
            <a:ext cx="8326049" cy="11353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073992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692154" y="0"/>
            <a:ext cx="10055563" cy="1477439"/>
          </a:xfrm>
        </p:spPr>
        <p:txBody>
          <a:bodyPr>
            <a:normAutofit/>
          </a:bodyPr>
          <a:lstStyle/>
          <a:p>
            <a:r>
              <a:rPr lang="fr-FR" sz="1800" dirty="0">
                <a:latin typeface="Montserrat" panose="00000500000000000000" pitchFamily="2" charset="0"/>
              </a:rPr>
              <a:t>Nouveau contrat « Protection Homme Clé »</a:t>
            </a:r>
            <a:br>
              <a:rPr lang="fr-FR" sz="1800" dirty="0">
                <a:latin typeface="Montserrat" panose="00000500000000000000" pitchFamily="2" charset="0"/>
              </a:rPr>
            </a:br>
            <a:r>
              <a:rPr lang="fr-FR" sz="3200" dirty="0"/>
              <a:t>Parcours de souscription « totalement intégré »</a:t>
            </a:r>
            <a:br>
              <a:rPr lang="fr-FR" sz="2000" dirty="0"/>
            </a:br>
            <a:endParaRPr lang="fr-FR" dirty="0">
              <a:solidFill>
                <a:srgbClr val="C00000"/>
              </a:solidFill>
            </a:endParaRP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862F2DEF-1EE4-41DA-B13D-8572CB0525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6839" y="5348927"/>
            <a:ext cx="109520" cy="176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A44C581A-44D4-4D0C-A4D7-663798A03C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6839" y="5430683"/>
            <a:ext cx="109520" cy="176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>
            <a:extLst>
              <a:ext uri="{FF2B5EF4-FFF2-40B4-BE49-F238E27FC236}">
                <a16:creationId xmlns:a16="http://schemas.microsoft.com/office/drawing/2014/main" id="{B10303FC-7F0C-4734-BEBC-0980132B0E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6839" y="5100758"/>
            <a:ext cx="54205" cy="73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>
            <a:extLst>
              <a:ext uri="{FF2B5EF4-FFF2-40B4-BE49-F238E27FC236}">
                <a16:creationId xmlns:a16="http://schemas.microsoft.com/office/drawing/2014/main" id="{F5B4388E-30A2-40C2-AACF-D565042CE0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6839" y="5182514"/>
            <a:ext cx="54205" cy="73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80F3AAD3-E82A-4801-BAF9-5FA61044866E}"/>
              </a:ext>
            </a:extLst>
          </p:cNvPr>
          <p:cNvSpPr txBox="1"/>
          <p:nvPr/>
        </p:nvSpPr>
        <p:spPr>
          <a:xfrm>
            <a:off x="719951" y="1630761"/>
            <a:ext cx="11044701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fr-FR" sz="1200" dirty="0"/>
              <a:t>Depuis l’écran « synthèse de la personne morale », dans la fenêtre « Produits et services », cliquer sur le bouton « souscrire » :</a:t>
            </a:r>
          </a:p>
          <a:p>
            <a:endParaRPr lang="fr-FR" sz="1100" dirty="0"/>
          </a:p>
          <a:p>
            <a:r>
              <a:rPr lang="fr-FR" sz="1100" dirty="0"/>
              <a:t> </a:t>
            </a:r>
          </a:p>
        </p:txBody>
      </p:sp>
      <p:pic>
        <p:nvPicPr>
          <p:cNvPr id="22" name="Picture 2">
            <a:extLst>
              <a:ext uri="{FF2B5EF4-FFF2-40B4-BE49-F238E27FC236}">
                <a16:creationId xmlns:a16="http://schemas.microsoft.com/office/drawing/2014/main" id="{17863A76-613D-422C-BBEC-57730C5373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6839" y="3809287"/>
            <a:ext cx="54205" cy="73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2">
            <a:extLst>
              <a:ext uri="{FF2B5EF4-FFF2-40B4-BE49-F238E27FC236}">
                <a16:creationId xmlns:a16="http://schemas.microsoft.com/office/drawing/2014/main" id="{A2D940C3-CB55-4D6E-BBF2-37083AD7FF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6839" y="3891043"/>
            <a:ext cx="54205" cy="73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5006C9AA-16D9-44F5-9398-702A47B273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2059" y="2045277"/>
            <a:ext cx="8938377" cy="3001310"/>
          </a:xfrm>
          <a:prstGeom prst="rect">
            <a:avLst/>
          </a:prstGeom>
        </p:spPr>
      </p:pic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ECA687D1-7879-4AD7-9A58-F3BF4AC602CA}"/>
              </a:ext>
            </a:extLst>
          </p:cNvPr>
          <p:cNvSpPr/>
          <p:nvPr/>
        </p:nvSpPr>
        <p:spPr>
          <a:xfrm>
            <a:off x="1140253" y="2695842"/>
            <a:ext cx="1739132" cy="354650"/>
          </a:xfrm>
          <a:prstGeom prst="round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Flèche : droite 25">
            <a:extLst>
              <a:ext uri="{FF2B5EF4-FFF2-40B4-BE49-F238E27FC236}">
                <a16:creationId xmlns:a16="http://schemas.microsoft.com/office/drawing/2014/main" id="{C83CD892-AEBC-4B8B-9C82-8FA6BD7804D3}"/>
              </a:ext>
            </a:extLst>
          </p:cNvPr>
          <p:cNvSpPr/>
          <p:nvPr/>
        </p:nvSpPr>
        <p:spPr>
          <a:xfrm rot="9106773">
            <a:off x="9750907" y="3225415"/>
            <a:ext cx="278682" cy="209434"/>
          </a:xfrm>
          <a:prstGeom prst="rightArrow">
            <a:avLst/>
          </a:prstGeom>
          <a:solidFill>
            <a:schemeClr val="bg2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520C1B1-9C29-49C8-88E3-5B90E9716A75}"/>
              </a:ext>
            </a:extLst>
          </p:cNvPr>
          <p:cNvSpPr txBox="1"/>
          <p:nvPr/>
        </p:nvSpPr>
        <p:spPr>
          <a:xfrm>
            <a:off x="922060" y="5348927"/>
            <a:ext cx="505425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/>
              <a:t>1- Sélectionner l’onglet « Prévoyance », </a:t>
            </a:r>
          </a:p>
          <a:p>
            <a:r>
              <a:rPr lang="fr-FR" sz="1100" dirty="0"/>
              <a:t>2- Choisir l’entité titulaire,</a:t>
            </a:r>
          </a:p>
          <a:p>
            <a:r>
              <a:rPr lang="fr-FR" sz="1100" dirty="0"/>
              <a:t>3- Cliquer sur la tuile  « Vendre et gérer un contrat de prévoyance »</a:t>
            </a:r>
          </a:p>
        </p:txBody>
      </p:sp>
      <p:sp>
        <p:nvSpPr>
          <p:cNvPr id="29" name="Signe Moins 28">
            <a:extLst>
              <a:ext uri="{FF2B5EF4-FFF2-40B4-BE49-F238E27FC236}">
                <a16:creationId xmlns:a16="http://schemas.microsoft.com/office/drawing/2014/main" id="{0ADAEF98-1FFA-4073-AF47-3D2FD04EAAB1}"/>
              </a:ext>
            </a:extLst>
          </p:cNvPr>
          <p:cNvSpPr/>
          <p:nvPr/>
        </p:nvSpPr>
        <p:spPr>
          <a:xfrm>
            <a:off x="1068245" y="2910437"/>
            <a:ext cx="745342" cy="78973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>
            <a:extLst>
              <a:ext uri="{FF2B5EF4-FFF2-40B4-BE49-F238E27FC236}">
                <a16:creationId xmlns:a16="http://schemas.microsoft.com/office/drawing/2014/main" id="{D8188934-06FF-4AE7-9EA4-5611657ED00F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5697938" y="4038975"/>
            <a:ext cx="6066713" cy="2578641"/>
          </a:xfrm>
          <a:prstGeom prst="rect">
            <a:avLst/>
          </a:prstGeom>
        </p:spPr>
      </p:pic>
      <p:sp>
        <p:nvSpPr>
          <p:cNvPr id="28" name="Flèche : courbe vers le bas 27">
            <a:extLst>
              <a:ext uri="{FF2B5EF4-FFF2-40B4-BE49-F238E27FC236}">
                <a16:creationId xmlns:a16="http://schemas.microsoft.com/office/drawing/2014/main" id="{DA6E0CD6-07F4-4DB9-BB28-9A4EB809B2ED}"/>
              </a:ext>
            </a:extLst>
          </p:cNvPr>
          <p:cNvSpPr/>
          <p:nvPr/>
        </p:nvSpPr>
        <p:spPr>
          <a:xfrm rot="1331849">
            <a:off x="8055252" y="3899455"/>
            <a:ext cx="1656316" cy="279040"/>
          </a:xfrm>
          <a:prstGeom prst="curvedDownArrow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>
              <a:solidFill>
                <a:schemeClr val="tx1"/>
              </a:solidFill>
            </a:endParaRPr>
          </a:p>
        </p:txBody>
      </p:sp>
      <p:sp>
        <p:nvSpPr>
          <p:cNvPr id="32" name="Organigramme : Connecteur 31">
            <a:extLst>
              <a:ext uri="{FF2B5EF4-FFF2-40B4-BE49-F238E27FC236}">
                <a16:creationId xmlns:a16="http://schemas.microsoft.com/office/drawing/2014/main" id="{22A9190B-16B1-4B62-B974-E02B1AFD4A37}"/>
              </a:ext>
            </a:extLst>
          </p:cNvPr>
          <p:cNvSpPr/>
          <p:nvPr/>
        </p:nvSpPr>
        <p:spPr>
          <a:xfrm>
            <a:off x="8441048" y="4936536"/>
            <a:ext cx="215347" cy="136358"/>
          </a:xfrm>
          <a:prstGeom prst="flowChartConnector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dirty="0"/>
              <a:t>2</a:t>
            </a:r>
          </a:p>
        </p:txBody>
      </p:sp>
      <p:sp>
        <p:nvSpPr>
          <p:cNvPr id="30" name="Organigramme : Connecteur 29">
            <a:extLst>
              <a:ext uri="{FF2B5EF4-FFF2-40B4-BE49-F238E27FC236}">
                <a16:creationId xmlns:a16="http://schemas.microsoft.com/office/drawing/2014/main" id="{B50C1F70-6126-4393-A89D-47D3856490E6}"/>
              </a:ext>
            </a:extLst>
          </p:cNvPr>
          <p:cNvSpPr/>
          <p:nvPr/>
        </p:nvSpPr>
        <p:spPr>
          <a:xfrm>
            <a:off x="9349418" y="5359904"/>
            <a:ext cx="126648" cy="141558"/>
          </a:xfrm>
          <a:prstGeom prst="flowChartConnector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dirty="0"/>
              <a:t>1</a:t>
            </a:r>
          </a:p>
        </p:txBody>
      </p:sp>
      <p:sp>
        <p:nvSpPr>
          <p:cNvPr id="31" name="Organigramme : Connecteur 30">
            <a:extLst>
              <a:ext uri="{FF2B5EF4-FFF2-40B4-BE49-F238E27FC236}">
                <a16:creationId xmlns:a16="http://schemas.microsoft.com/office/drawing/2014/main" id="{00B9F60B-6E3A-4709-B98C-87A6104E8D23}"/>
              </a:ext>
            </a:extLst>
          </p:cNvPr>
          <p:cNvSpPr/>
          <p:nvPr/>
        </p:nvSpPr>
        <p:spPr>
          <a:xfrm>
            <a:off x="7286131" y="5714188"/>
            <a:ext cx="126648" cy="141558"/>
          </a:xfrm>
          <a:prstGeom prst="flowChartConnector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8594067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692154" y="0"/>
            <a:ext cx="10055563" cy="1477439"/>
          </a:xfrm>
        </p:spPr>
        <p:txBody>
          <a:bodyPr>
            <a:normAutofit/>
          </a:bodyPr>
          <a:lstStyle/>
          <a:p>
            <a:r>
              <a:rPr lang="fr-FR" sz="1800" dirty="0">
                <a:latin typeface="Montserrat" panose="00000500000000000000" pitchFamily="2" charset="0"/>
              </a:rPr>
              <a:t>Nouveau contrat « Protection Homme Clé »</a:t>
            </a:r>
            <a:br>
              <a:rPr lang="fr-FR" sz="1800" dirty="0">
                <a:latin typeface="Montserrat" panose="00000500000000000000" pitchFamily="2" charset="0"/>
              </a:rPr>
            </a:br>
            <a:r>
              <a:rPr lang="fr-FR" sz="3200" dirty="0"/>
              <a:t>Parcours de souscription « totalement intégré »</a:t>
            </a:r>
            <a:br>
              <a:rPr lang="fr-FR" sz="2000" dirty="0"/>
            </a:br>
            <a:endParaRPr lang="fr-FR" dirty="0">
              <a:solidFill>
                <a:srgbClr val="C00000"/>
              </a:solidFill>
            </a:endParaRP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862F2DEF-1EE4-41DA-B13D-8572CB0525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6839" y="5989952"/>
            <a:ext cx="104796" cy="1685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A44C581A-44D4-4D0C-A4D7-663798A03C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6839" y="6071708"/>
            <a:ext cx="104796" cy="1685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>
            <a:extLst>
              <a:ext uri="{FF2B5EF4-FFF2-40B4-BE49-F238E27FC236}">
                <a16:creationId xmlns:a16="http://schemas.microsoft.com/office/drawing/2014/main" id="{B10303FC-7F0C-4734-BEBC-0980132B0E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6839" y="5741783"/>
            <a:ext cx="51867" cy="701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>
            <a:extLst>
              <a:ext uri="{FF2B5EF4-FFF2-40B4-BE49-F238E27FC236}">
                <a16:creationId xmlns:a16="http://schemas.microsoft.com/office/drawing/2014/main" id="{F5B4388E-30A2-40C2-AACF-D565042CE0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6839" y="5823539"/>
            <a:ext cx="51867" cy="701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2">
            <a:extLst>
              <a:ext uri="{FF2B5EF4-FFF2-40B4-BE49-F238E27FC236}">
                <a16:creationId xmlns:a16="http://schemas.microsoft.com/office/drawing/2014/main" id="{17863A76-613D-422C-BBEC-57730C5373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6839" y="4450312"/>
            <a:ext cx="51867" cy="701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2">
            <a:extLst>
              <a:ext uri="{FF2B5EF4-FFF2-40B4-BE49-F238E27FC236}">
                <a16:creationId xmlns:a16="http://schemas.microsoft.com/office/drawing/2014/main" id="{A2D940C3-CB55-4D6E-BBF2-37083AD7FF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6839" y="4532068"/>
            <a:ext cx="51867" cy="701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id="{E9CF2DAF-0CC7-4493-B08E-5CDD33CB03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2123" y="3895063"/>
            <a:ext cx="73438" cy="993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>
            <a:extLst>
              <a:ext uri="{FF2B5EF4-FFF2-40B4-BE49-F238E27FC236}">
                <a16:creationId xmlns:a16="http://schemas.microsoft.com/office/drawing/2014/main" id="{790BCD1F-B914-4405-A3BF-7B46C64733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2123" y="3976819"/>
            <a:ext cx="73438" cy="993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F34BA2E7-A25B-4621-B920-6C87D0C31C40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84309" y="2122694"/>
            <a:ext cx="5319748" cy="3619089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9383FD9-0E20-438A-950E-D98F01B888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9678" y="2764698"/>
            <a:ext cx="6344240" cy="3391307"/>
          </a:xfrm>
          <a:prstGeom prst="rect">
            <a:avLst/>
          </a:prstGeom>
        </p:spPr>
      </p:pic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719B9581-3E59-45A5-8856-78C6BB41354A}"/>
              </a:ext>
            </a:extLst>
          </p:cNvPr>
          <p:cNvSpPr/>
          <p:nvPr/>
        </p:nvSpPr>
        <p:spPr>
          <a:xfrm>
            <a:off x="718255" y="2617810"/>
            <a:ext cx="1203030" cy="433472"/>
          </a:xfrm>
          <a:prstGeom prst="round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C4B575B7-FBB1-4615-A1AB-220049B4DD94}"/>
              </a:ext>
            </a:extLst>
          </p:cNvPr>
          <p:cNvSpPr/>
          <p:nvPr/>
        </p:nvSpPr>
        <p:spPr>
          <a:xfrm>
            <a:off x="1396929" y="3620663"/>
            <a:ext cx="1048711" cy="85724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ED52D1B-62AD-4AEA-B940-BCA529FD3CE1}"/>
              </a:ext>
            </a:extLst>
          </p:cNvPr>
          <p:cNvSpPr txBox="1"/>
          <p:nvPr/>
        </p:nvSpPr>
        <p:spPr>
          <a:xfrm>
            <a:off x="262498" y="5769707"/>
            <a:ext cx="5457437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/>
              <a:t>Une fois le choix du signataire réalisé, </a:t>
            </a:r>
            <a:r>
              <a:rPr lang="fr-FR" sz="1100" b="1" dirty="0"/>
              <a:t>le simulateur «intégré» </a:t>
            </a:r>
            <a:r>
              <a:rPr lang="fr-FR" sz="1100" dirty="0"/>
              <a:t> s’ouvre.</a:t>
            </a:r>
          </a:p>
          <a:p>
            <a:endParaRPr lang="fr-FR" dirty="0"/>
          </a:p>
        </p:txBody>
      </p:sp>
      <p:sp>
        <p:nvSpPr>
          <p:cNvPr id="18" name="Flèche : droite 17">
            <a:extLst>
              <a:ext uri="{FF2B5EF4-FFF2-40B4-BE49-F238E27FC236}">
                <a16:creationId xmlns:a16="http://schemas.microsoft.com/office/drawing/2014/main" id="{DF72E563-8EAB-430D-9E76-6717C0DB8424}"/>
              </a:ext>
            </a:extLst>
          </p:cNvPr>
          <p:cNvSpPr/>
          <p:nvPr/>
        </p:nvSpPr>
        <p:spPr>
          <a:xfrm rot="9106773">
            <a:off x="2474914" y="3717497"/>
            <a:ext cx="363898" cy="238381"/>
          </a:xfrm>
          <a:prstGeom prst="rightArrow">
            <a:avLst/>
          </a:prstGeom>
          <a:solidFill>
            <a:srgbClr val="C00000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Flèche : courbe vers le bas 18">
            <a:extLst>
              <a:ext uri="{FF2B5EF4-FFF2-40B4-BE49-F238E27FC236}">
                <a16:creationId xmlns:a16="http://schemas.microsoft.com/office/drawing/2014/main" id="{2DE31A18-64FC-4F49-AFFB-92C72C7A7C42}"/>
              </a:ext>
            </a:extLst>
          </p:cNvPr>
          <p:cNvSpPr/>
          <p:nvPr/>
        </p:nvSpPr>
        <p:spPr>
          <a:xfrm rot="1331849">
            <a:off x="4819481" y="2853673"/>
            <a:ext cx="1782266" cy="375934"/>
          </a:xfrm>
          <a:prstGeom prst="curvedDownArrow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>
              <a:solidFill>
                <a:schemeClr val="tx1"/>
              </a:solidFill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19F49B56-C0D3-4468-B21A-7736F18AC88D}"/>
              </a:ext>
            </a:extLst>
          </p:cNvPr>
          <p:cNvSpPr txBox="1"/>
          <p:nvPr/>
        </p:nvSpPr>
        <p:spPr>
          <a:xfrm>
            <a:off x="692154" y="1518546"/>
            <a:ext cx="102240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fr-FR" sz="1200" dirty="0"/>
              <a:t>L’écran « Vendre et gérer Prévoyance » est ouvert  et la tuile « Ajouter Protection Homme Clé » est affichée.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fr-FR" sz="1200" dirty="0"/>
              <a:t>Cliquer alors sur la tuile pour poursuivre la souscription et sélectionner le signataire dans la liste de personnes physiques proposée.</a:t>
            </a:r>
          </a:p>
          <a:p>
            <a:endParaRPr lang="fr-FR" sz="1200" dirty="0"/>
          </a:p>
          <a:p>
            <a:r>
              <a:rPr lang="fr-FR" sz="1200" dirty="0"/>
              <a:t>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03AE1196-3C70-4FE6-986A-1E5B51C2C46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0631" y="6131824"/>
            <a:ext cx="3502066" cy="727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86841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692154" y="0"/>
            <a:ext cx="10055563" cy="1477439"/>
          </a:xfrm>
        </p:spPr>
        <p:txBody>
          <a:bodyPr>
            <a:normAutofit/>
          </a:bodyPr>
          <a:lstStyle/>
          <a:p>
            <a:r>
              <a:rPr lang="fr-FR" sz="1800" dirty="0">
                <a:latin typeface="Montserrat" panose="00000500000000000000" pitchFamily="2" charset="0"/>
              </a:rPr>
              <a:t>Nouveau contrat « Protection Homme Clé »</a:t>
            </a:r>
            <a:br>
              <a:rPr lang="fr-FR" sz="1800" dirty="0">
                <a:latin typeface="Montserrat" panose="00000500000000000000" pitchFamily="2" charset="0"/>
              </a:rPr>
            </a:br>
            <a:r>
              <a:rPr lang="fr-FR" sz="3200" dirty="0"/>
              <a:t>Parcours de souscription « totalement intégré »</a:t>
            </a:r>
            <a:br>
              <a:rPr lang="fr-FR" sz="2000" dirty="0"/>
            </a:br>
            <a:endParaRPr lang="fr-FR" dirty="0">
              <a:solidFill>
                <a:srgbClr val="C00000"/>
              </a:solidFill>
            </a:endParaRP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862F2DEF-1EE4-41DA-B13D-8572CB0525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6839" y="5348927"/>
            <a:ext cx="109520" cy="176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A44C581A-44D4-4D0C-A4D7-663798A03C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6839" y="5430683"/>
            <a:ext cx="109520" cy="176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>
            <a:extLst>
              <a:ext uri="{FF2B5EF4-FFF2-40B4-BE49-F238E27FC236}">
                <a16:creationId xmlns:a16="http://schemas.microsoft.com/office/drawing/2014/main" id="{B10303FC-7F0C-4734-BEBC-0980132B0E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6839" y="5100758"/>
            <a:ext cx="54205" cy="73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>
            <a:extLst>
              <a:ext uri="{FF2B5EF4-FFF2-40B4-BE49-F238E27FC236}">
                <a16:creationId xmlns:a16="http://schemas.microsoft.com/office/drawing/2014/main" id="{F5B4388E-30A2-40C2-AACF-D565042CE0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6839" y="5182514"/>
            <a:ext cx="54205" cy="73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2">
            <a:extLst>
              <a:ext uri="{FF2B5EF4-FFF2-40B4-BE49-F238E27FC236}">
                <a16:creationId xmlns:a16="http://schemas.microsoft.com/office/drawing/2014/main" id="{17863A76-613D-422C-BBEC-57730C5373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6839" y="3809287"/>
            <a:ext cx="54205" cy="73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2">
            <a:extLst>
              <a:ext uri="{FF2B5EF4-FFF2-40B4-BE49-F238E27FC236}">
                <a16:creationId xmlns:a16="http://schemas.microsoft.com/office/drawing/2014/main" id="{A2D940C3-CB55-4D6E-BBF2-37083AD7FF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6839" y="3891043"/>
            <a:ext cx="54205" cy="73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2">
            <a:extLst>
              <a:ext uri="{FF2B5EF4-FFF2-40B4-BE49-F238E27FC236}">
                <a16:creationId xmlns:a16="http://schemas.microsoft.com/office/drawing/2014/main" id="{44ECBB06-D541-4077-914F-CAED22C8DF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2378" y="3820768"/>
            <a:ext cx="45719" cy="61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2">
            <a:extLst>
              <a:ext uri="{FF2B5EF4-FFF2-40B4-BE49-F238E27FC236}">
                <a16:creationId xmlns:a16="http://schemas.microsoft.com/office/drawing/2014/main" id="{D2E1416C-4AE9-41BB-B56A-E0FF2F8334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2378" y="3902524"/>
            <a:ext cx="45719" cy="61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C7949911-C3CA-41E8-9B34-E6E341B4561B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794983" y="2494771"/>
            <a:ext cx="6932339" cy="3613798"/>
          </a:xfrm>
          <a:prstGeom prst="rect">
            <a:avLst/>
          </a:prstGeom>
        </p:spPr>
      </p:pic>
      <p:sp>
        <p:nvSpPr>
          <p:cNvPr id="35" name="Rectangle : coins arrondis 34">
            <a:extLst>
              <a:ext uri="{FF2B5EF4-FFF2-40B4-BE49-F238E27FC236}">
                <a16:creationId xmlns:a16="http://schemas.microsoft.com/office/drawing/2014/main" id="{F6CA5D1A-F573-43C7-A270-C96A7B22BD3D}"/>
              </a:ext>
            </a:extLst>
          </p:cNvPr>
          <p:cNvSpPr/>
          <p:nvPr/>
        </p:nvSpPr>
        <p:spPr>
          <a:xfrm>
            <a:off x="4292843" y="3259145"/>
            <a:ext cx="2490664" cy="339709"/>
          </a:xfrm>
          <a:prstGeom prst="round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F9CA639-5C6A-4D46-A987-B689CF702392}"/>
              </a:ext>
            </a:extLst>
          </p:cNvPr>
          <p:cNvSpPr/>
          <p:nvPr/>
        </p:nvSpPr>
        <p:spPr>
          <a:xfrm>
            <a:off x="899437" y="1571448"/>
            <a:ext cx="1013133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fr-FR" b="1" dirty="0"/>
              <a:t>Le simulateur </a:t>
            </a:r>
            <a:r>
              <a:rPr lang="fr-FR" dirty="0"/>
              <a:t>: </a:t>
            </a:r>
            <a:r>
              <a:rPr lang="fr-FR" i="1" dirty="0">
                <a:solidFill>
                  <a:srgbClr val="C00000"/>
                </a:solidFill>
              </a:rPr>
              <a:t>Pierre angulaire de la proposition d’assurance</a:t>
            </a:r>
            <a:endParaRPr lang="fr-FR" dirty="0">
              <a:solidFill>
                <a:srgbClr val="C00000"/>
              </a:solidFill>
            </a:endParaRPr>
          </a:p>
          <a:p>
            <a:pPr marL="176213"/>
            <a:r>
              <a:rPr lang="fr-FR" dirty="0"/>
              <a:t>Un chemin de fer est affiché en haut de l’écran et permet de suivre pas à pas les actions</a:t>
            </a:r>
          </a:p>
        </p:txBody>
      </p:sp>
    </p:spTree>
    <p:extLst>
      <p:ext uri="{BB962C8B-B14F-4D97-AF65-F5344CB8AC3E}">
        <p14:creationId xmlns:p14="http://schemas.microsoft.com/office/powerpoint/2010/main" val="3417070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692154" y="0"/>
            <a:ext cx="10055563" cy="1477439"/>
          </a:xfrm>
        </p:spPr>
        <p:txBody>
          <a:bodyPr>
            <a:normAutofit/>
          </a:bodyPr>
          <a:lstStyle/>
          <a:p>
            <a:r>
              <a:rPr lang="fr-FR" sz="1800" dirty="0">
                <a:latin typeface="Montserrat" panose="00000500000000000000" pitchFamily="2" charset="0"/>
              </a:rPr>
              <a:t>Nouveau contrat « Protection Homme Clé »</a:t>
            </a:r>
            <a:br>
              <a:rPr lang="fr-FR" sz="1800" dirty="0">
                <a:latin typeface="Montserrat" panose="00000500000000000000" pitchFamily="2" charset="0"/>
              </a:rPr>
            </a:br>
            <a:r>
              <a:rPr lang="fr-FR" sz="3200" dirty="0"/>
              <a:t>Parcours de souscription « totalement intégré »</a:t>
            </a:r>
            <a:br>
              <a:rPr lang="fr-FR" sz="2000" dirty="0"/>
            </a:br>
            <a:endParaRPr lang="fr-FR" dirty="0">
              <a:solidFill>
                <a:srgbClr val="C00000"/>
              </a:solidFill>
            </a:endParaRP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862F2DEF-1EE4-41DA-B13D-8572CB0525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2122" y="4360045"/>
            <a:ext cx="92374" cy="148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A44C581A-44D4-4D0C-A4D7-663798A03C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2122" y="4441801"/>
            <a:ext cx="92374" cy="148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083FD53-2A32-40C7-A477-D35C310CDC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64489"/>
            <a:ext cx="7511919" cy="4609896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A58ABC3-1A25-49CB-AE1D-DEB8E58AD8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2357" y="2321521"/>
            <a:ext cx="4780039" cy="3752864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A2BB2DF-8568-41E8-ADB9-5CC03C34615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18515" y="2725109"/>
            <a:ext cx="4225761" cy="3646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42190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692154" y="0"/>
            <a:ext cx="10055563" cy="1477439"/>
          </a:xfrm>
        </p:spPr>
        <p:txBody>
          <a:bodyPr>
            <a:normAutofit/>
          </a:bodyPr>
          <a:lstStyle/>
          <a:p>
            <a:r>
              <a:rPr lang="fr-FR" sz="1800" dirty="0">
                <a:latin typeface="Montserrat" panose="00000500000000000000" pitchFamily="2" charset="0"/>
              </a:rPr>
              <a:t>Nouveau contrat « Protection Homme Clé »</a:t>
            </a:r>
            <a:br>
              <a:rPr lang="fr-FR" sz="1800" dirty="0">
                <a:latin typeface="Montserrat" panose="00000500000000000000" pitchFamily="2" charset="0"/>
              </a:rPr>
            </a:br>
            <a:r>
              <a:rPr lang="fr-FR" sz="3200" dirty="0"/>
              <a:t>Parcours de souscription « totalement intégré »</a:t>
            </a:r>
            <a:br>
              <a:rPr lang="fr-FR" sz="2000" dirty="0"/>
            </a:br>
            <a:endParaRPr lang="fr-FR" dirty="0">
              <a:solidFill>
                <a:srgbClr val="C00000"/>
              </a:solidFill>
            </a:endParaRP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862F2DEF-1EE4-41DA-B13D-8572CB0525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2122" y="4237494"/>
            <a:ext cx="92374" cy="148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A44C581A-44D4-4D0C-A4D7-663798A03C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2122" y="4319250"/>
            <a:ext cx="92374" cy="148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>
            <a:extLst>
              <a:ext uri="{FF2B5EF4-FFF2-40B4-BE49-F238E27FC236}">
                <a16:creationId xmlns:a16="http://schemas.microsoft.com/office/drawing/2014/main" id="{5C6ED69C-4EE3-4A26-A6B6-23339F7BFA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2122" y="4910008"/>
            <a:ext cx="95802" cy="1027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>
            <a:extLst>
              <a:ext uri="{FF2B5EF4-FFF2-40B4-BE49-F238E27FC236}">
                <a16:creationId xmlns:a16="http://schemas.microsoft.com/office/drawing/2014/main" id="{E9132C97-1920-4BC7-A97E-80FA50A2E2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2122" y="4991764"/>
            <a:ext cx="95802" cy="1027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0F665116-932B-475B-9CB7-4D3E159ABA7E}"/>
              </a:ext>
            </a:extLst>
          </p:cNvPr>
          <p:cNvSpPr txBox="1"/>
          <p:nvPr/>
        </p:nvSpPr>
        <p:spPr>
          <a:xfrm>
            <a:off x="719951" y="2818616"/>
            <a:ext cx="1132357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b="1" dirty="0"/>
              <a:t>Le simulateur </a:t>
            </a:r>
            <a:r>
              <a:rPr lang="fr-FR" sz="1100" dirty="0"/>
              <a:t>: Lorsque toutes les actions sont réalisées, le simulateur affiche l’offre personnalisée.</a:t>
            </a:r>
          </a:p>
          <a:p>
            <a:endParaRPr lang="fr-FR" sz="1100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81BE68F-88BF-4204-901C-C877DA34DFA8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69880" y="1704684"/>
            <a:ext cx="5395426" cy="3298992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CA4CDCE-6B4A-452B-A292-6D6663514159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4094888" y="2255471"/>
            <a:ext cx="3934549" cy="3056608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685AF1F-32BC-4C17-BDDE-8D8D3068B653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7467798" y="2989495"/>
            <a:ext cx="3685408" cy="2885729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F8128EB9-A001-47DD-940A-2523114B9297}"/>
              </a:ext>
            </a:extLst>
          </p:cNvPr>
          <p:cNvSpPr txBox="1"/>
          <p:nvPr/>
        </p:nvSpPr>
        <p:spPr>
          <a:xfrm>
            <a:off x="323918" y="5936326"/>
            <a:ext cx="11323574" cy="530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50" dirty="0"/>
              <a:t>Une fois le PDF du document « Résultat de votre simulation… » généré, il est </a:t>
            </a:r>
            <a:r>
              <a:rPr lang="fr-FR" sz="950" b="1" dirty="0"/>
              <a:t>possible de mettre en attente la souscription </a:t>
            </a:r>
            <a:r>
              <a:rPr lang="fr-FR" sz="950" dirty="0"/>
              <a:t>en cliquant sur le bouton « </a:t>
            </a:r>
            <a:r>
              <a:rPr lang="fr-FR" sz="950" b="1" dirty="0"/>
              <a:t>sauvegarder et quitter </a:t>
            </a:r>
            <a:r>
              <a:rPr lang="fr-FR" sz="950" dirty="0"/>
              <a:t>».La simulation sera alors </a:t>
            </a:r>
            <a:r>
              <a:rPr lang="fr-FR" sz="950" b="1" dirty="0"/>
              <a:t>consultable/modifiable pendant 60 jours</a:t>
            </a:r>
            <a:r>
              <a:rPr lang="fr-FR" sz="950" dirty="0"/>
              <a:t> dans le simulateur « intégré » et enregistré dans le dossier de vente en tant que « proposition ».</a:t>
            </a:r>
          </a:p>
          <a:p>
            <a:r>
              <a:rPr lang="fr-FR" sz="950" dirty="0"/>
              <a:t>Il n’est pas possible de reprendre la simulation depuis le dossier de vente (un message guidant l’utilisateur s’affiche).</a:t>
            </a:r>
          </a:p>
        </p:txBody>
      </p:sp>
      <p:sp>
        <p:nvSpPr>
          <p:cNvPr id="17" name="Flèche : courbe vers le bas 16">
            <a:extLst>
              <a:ext uri="{FF2B5EF4-FFF2-40B4-BE49-F238E27FC236}">
                <a16:creationId xmlns:a16="http://schemas.microsoft.com/office/drawing/2014/main" id="{2503F23F-F571-4C24-BB64-7CA69A6A7663}"/>
              </a:ext>
            </a:extLst>
          </p:cNvPr>
          <p:cNvSpPr/>
          <p:nvPr/>
        </p:nvSpPr>
        <p:spPr>
          <a:xfrm rot="1331849">
            <a:off x="4405999" y="2163193"/>
            <a:ext cx="2116765" cy="390802"/>
          </a:xfrm>
          <a:prstGeom prst="curvedDownArrow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>
              <a:solidFill>
                <a:schemeClr val="tx1"/>
              </a:solidFill>
            </a:endParaRPr>
          </a:p>
        </p:txBody>
      </p:sp>
      <p:sp>
        <p:nvSpPr>
          <p:cNvPr id="18" name="Flèche : courbe vers le bas 17">
            <a:extLst>
              <a:ext uri="{FF2B5EF4-FFF2-40B4-BE49-F238E27FC236}">
                <a16:creationId xmlns:a16="http://schemas.microsoft.com/office/drawing/2014/main" id="{99B05B40-5D86-41DE-8CE3-F8D6F89706F9}"/>
              </a:ext>
            </a:extLst>
          </p:cNvPr>
          <p:cNvSpPr/>
          <p:nvPr/>
        </p:nvSpPr>
        <p:spPr>
          <a:xfrm rot="1331849">
            <a:off x="7253432" y="2832289"/>
            <a:ext cx="1771066" cy="314410"/>
          </a:xfrm>
          <a:prstGeom prst="curvedDownArrow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fr-FR" sz="1100" b="1"/>
              <a:t>Le simulateur </a:t>
            </a:r>
            <a:r>
              <a:rPr lang="fr-FR" sz="1100"/>
              <a:t>: Lorsque toutes les actions sont réalisées, le simulateur affiche l’offre personnalisée.</a:t>
            </a:r>
            <a:endParaRPr lang="fr-FR" sz="1100" dirty="0"/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3B423640-438E-454A-BE61-A91A9D3856CD}"/>
              </a:ext>
            </a:extLst>
          </p:cNvPr>
          <p:cNvSpPr/>
          <p:nvPr/>
        </p:nvSpPr>
        <p:spPr>
          <a:xfrm>
            <a:off x="3472121" y="1799839"/>
            <a:ext cx="1245534" cy="89115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Flèche : droite 19">
            <a:extLst>
              <a:ext uri="{FF2B5EF4-FFF2-40B4-BE49-F238E27FC236}">
                <a16:creationId xmlns:a16="http://schemas.microsoft.com/office/drawing/2014/main" id="{47F18A55-7159-4787-8D76-EBD007900654}"/>
              </a:ext>
            </a:extLst>
          </p:cNvPr>
          <p:cNvSpPr/>
          <p:nvPr/>
        </p:nvSpPr>
        <p:spPr>
          <a:xfrm rot="9106773">
            <a:off x="6625661" y="4763348"/>
            <a:ext cx="356154" cy="293318"/>
          </a:xfrm>
          <a:prstGeom prst="rightArrow">
            <a:avLst/>
          </a:prstGeom>
          <a:solidFill>
            <a:schemeClr val="bg2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69498C5-DFA9-422A-A5B1-6B4DDE3A17AF}"/>
              </a:ext>
            </a:extLst>
          </p:cNvPr>
          <p:cNvSpPr/>
          <p:nvPr/>
        </p:nvSpPr>
        <p:spPr>
          <a:xfrm>
            <a:off x="1912062" y="1364378"/>
            <a:ext cx="90795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b="1" dirty="0"/>
              <a:t>Le simulateur </a:t>
            </a:r>
            <a:r>
              <a:rPr lang="fr-FR" sz="1400" dirty="0"/>
              <a:t>: Lorsque toutes les actions sont réalisées, le simulateur affiche l’offre personnalisée</a:t>
            </a:r>
          </a:p>
        </p:txBody>
      </p:sp>
    </p:spTree>
    <p:extLst>
      <p:ext uri="{BB962C8B-B14F-4D97-AF65-F5344CB8AC3E}">
        <p14:creationId xmlns:p14="http://schemas.microsoft.com/office/powerpoint/2010/main" val="22690090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692154" y="0"/>
            <a:ext cx="10055563" cy="1477439"/>
          </a:xfrm>
        </p:spPr>
        <p:txBody>
          <a:bodyPr>
            <a:normAutofit/>
          </a:bodyPr>
          <a:lstStyle/>
          <a:p>
            <a:r>
              <a:rPr lang="fr-FR" sz="1800" dirty="0">
                <a:latin typeface="Montserrat" panose="00000500000000000000" pitchFamily="2" charset="0"/>
              </a:rPr>
              <a:t>Nouveau contrat « Protection Homme Clé »</a:t>
            </a:r>
            <a:br>
              <a:rPr lang="fr-FR" sz="1800" dirty="0">
                <a:latin typeface="Montserrat" panose="00000500000000000000" pitchFamily="2" charset="0"/>
              </a:rPr>
            </a:br>
            <a:r>
              <a:rPr lang="fr-FR" sz="3200" dirty="0"/>
              <a:t>Parcours de souscription « totalement intégré »</a:t>
            </a:r>
            <a:br>
              <a:rPr lang="fr-FR" sz="2000" dirty="0"/>
            </a:br>
            <a:endParaRPr lang="fr-FR" dirty="0">
              <a:solidFill>
                <a:srgbClr val="C00000"/>
              </a:solidFill>
            </a:endParaRP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862F2DEF-1EE4-41DA-B13D-8572CB0525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2122" y="4237494"/>
            <a:ext cx="92374" cy="148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A44C581A-44D4-4D0C-A4D7-663798A03C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2122" y="4319250"/>
            <a:ext cx="92374" cy="148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>
            <a:extLst>
              <a:ext uri="{FF2B5EF4-FFF2-40B4-BE49-F238E27FC236}">
                <a16:creationId xmlns:a16="http://schemas.microsoft.com/office/drawing/2014/main" id="{5C6ED69C-4EE3-4A26-A6B6-23339F7BFA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2122" y="4910008"/>
            <a:ext cx="95802" cy="1027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>
            <a:extLst>
              <a:ext uri="{FF2B5EF4-FFF2-40B4-BE49-F238E27FC236}">
                <a16:creationId xmlns:a16="http://schemas.microsoft.com/office/drawing/2014/main" id="{E9132C97-1920-4BC7-A97E-80FA50A2E2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2122" y="4991764"/>
            <a:ext cx="95802" cy="1027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2">
            <a:extLst>
              <a:ext uri="{FF2B5EF4-FFF2-40B4-BE49-F238E27FC236}">
                <a16:creationId xmlns:a16="http://schemas.microsoft.com/office/drawing/2014/main" id="{7DB7015C-6B21-465D-B49E-6680FCFC84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2122" y="3852342"/>
            <a:ext cx="60584" cy="66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2">
            <a:extLst>
              <a:ext uri="{FF2B5EF4-FFF2-40B4-BE49-F238E27FC236}">
                <a16:creationId xmlns:a16="http://schemas.microsoft.com/office/drawing/2014/main" id="{129B4DDD-82BE-484E-9500-C74656FDBD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2122" y="3934098"/>
            <a:ext cx="60584" cy="66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4C5A0C25-9197-4939-B8F2-1FB241A5F719}"/>
              </a:ext>
            </a:extLst>
          </p:cNvPr>
          <p:cNvSpPr txBox="1"/>
          <p:nvPr/>
        </p:nvSpPr>
        <p:spPr>
          <a:xfrm>
            <a:off x="559327" y="1555782"/>
            <a:ext cx="11148764" cy="815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/>
              <a:t>La souscription</a:t>
            </a:r>
            <a:r>
              <a:rPr lang="fr-FR" sz="1200" dirty="0"/>
              <a:t>: Cliquer sur le bouton « Souscrire » : L’avis de conseil relatif au produit souscrit est généré . Ce document sera intégré à la liasse contractuelle a signer par le client en fin de souscription et doit être partagé avec le client</a:t>
            </a:r>
          </a:p>
          <a:p>
            <a:r>
              <a:rPr lang="fr-FR" sz="1100" dirty="0"/>
              <a:t>.</a:t>
            </a:r>
          </a:p>
          <a:p>
            <a:endParaRPr lang="fr-FR" sz="1200" dirty="0"/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5EFA14E-5AE5-4419-9F7D-F6A404621A13}"/>
              </a:ext>
            </a:extLst>
          </p:cNvPr>
          <p:cNvSpPr txBox="1"/>
          <p:nvPr/>
        </p:nvSpPr>
        <p:spPr>
          <a:xfrm>
            <a:off x="578301" y="5878603"/>
            <a:ext cx="107997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/>
              <a:t>Un contrôle de cohérence sur la commune de naissance du signataire est réalisé et une confirmation peut être demandée</a:t>
            </a:r>
          </a:p>
        </p:txBody>
      </p:sp>
      <p:sp>
        <p:nvSpPr>
          <p:cNvPr id="25" name="Espace réservé du contenu 3">
            <a:extLst>
              <a:ext uri="{FF2B5EF4-FFF2-40B4-BE49-F238E27FC236}">
                <a16:creationId xmlns:a16="http://schemas.microsoft.com/office/drawing/2014/main" id="{3CE35218-5406-4898-824E-22990328A5FD}"/>
              </a:ext>
            </a:extLst>
          </p:cNvPr>
          <p:cNvSpPr txBox="1">
            <a:spLocks/>
          </p:cNvSpPr>
          <p:nvPr/>
        </p:nvSpPr>
        <p:spPr>
          <a:xfrm>
            <a:off x="719354" y="1946100"/>
            <a:ext cx="9731219" cy="3017900"/>
          </a:xfrm>
          <a:prstGeom prst="rect">
            <a:avLst/>
          </a:prstGeom>
        </p:spPr>
        <p:txBody>
          <a:bodyPr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66700" marR="0" lvl="0" indent="-2667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Char char="ʘ"/>
              <a:defRPr sz="20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1pPr>
            <a:lvl2pPr marL="541338" marR="0" lvl="1" indent="-20478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Char char="·"/>
              <a:defRPr sz="18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808038" marR="0" lvl="2" indent="-19843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Char char="o"/>
              <a:defRPr sz="16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165225" marR="0" lvl="3" indent="-1968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buNone/>
            </a:pPr>
            <a:endParaRPr lang="fr-FR" sz="1333" dirty="0"/>
          </a:p>
          <a:p>
            <a:endParaRPr lang="fr-FR" sz="1333" dirty="0"/>
          </a:p>
          <a:p>
            <a:endParaRPr lang="fr-FR" sz="1333" dirty="0"/>
          </a:p>
          <a:p>
            <a:endParaRPr lang="fr-FR" sz="1333" dirty="0"/>
          </a:p>
          <a:p>
            <a:endParaRPr lang="fr-FR" sz="1333" dirty="0"/>
          </a:p>
          <a:p>
            <a:endParaRPr lang="fr-FR" sz="1333" dirty="0"/>
          </a:p>
          <a:p>
            <a:endParaRPr lang="fr-FR" sz="1333" dirty="0"/>
          </a:p>
          <a:p>
            <a:endParaRPr lang="fr-FR" sz="1333" dirty="0"/>
          </a:p>
          <a:p>
            <a:endParaRPr lang="fr-FR" sz="1333" dirty="0"/>
          </a:p>
          <a:p>
            <a:endParaRPr lang="fr-FR" sz="1333" dirty="0"/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E7BC23BA-5867-4442-98F2-D0B70A8D5496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322138" y="2150112"/>
            <a:ext cx="4512794" cy="2944360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3AFCDAEA-907B-4839-B6C2-77ADF68C6B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8442" y="4168968"/>
            <a:ext cx="3288651" cy="1387737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AE01CBE-2990-4FF3-81D2-1382023C754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25452" y="2615576"/>
            <a:ext cx="5758714" cy="1787613"/>
          </a:xfrm>
          <a:prstGeom prst="rect">
            <a:avLst/>
          </a:prstGeom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99BF2943-9138-4CCC-BDD3-14F9E50FBB25}"/>
              </a:ext>
            </a:extLst>
          </p:cNvPr>
          <p:cNvSpPr txBox="1"/>
          <p:nvPr/>
        </p:nvSpPr>
        <p:spPr>
          <a:xfrm>
            <a:off x="578301" y="5348377"/>
            <a:ext cx="71385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100" dirty="0"/>
              <a:t>Choisir le compte à </a:t>
            </a:r>
            <a:r>
              <a:rPr lang="fr-FR" sz="1200" dirty="0"/>
              <a:t>utiliser</a:t>
            </a:r>
            <a:r>
              <a:rPr lang="fr-FR" sz="1100" dirty="0"/>
              <a:t> dans la liste proposée</a:t>
            </a:r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C33D1406-CD2D-4E58-AA8E-421B696938E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38896" y="3137776"/>
            <a:ext cx="2747222" cy="2461893"/>
          </a:xfrm>
          <a:prstGeom prst="rect">
            <a:avLst/>
          </a:prstGeom>
        </p:spPr>
      </p:pic>
      <p:sp>
        <p:nvSpPr>
          <p:cNvPr id="31" name="Ellipse 30">
            <a:extLst>
              <a:ext uri="{FF2B5EF4-FFF2-40B4-BE49-F238E27FC236}">
                <a16:creationId xmlns:a16="http://schemas.microsoft.com/office/drawing/2014/main" id="{8DC3B048-D0D1-4926-9149-6411BFAB34DA}"/>
              </a:ext>
            </a:extLst>
          </p:cNvPr>
          <p:cNvSpPr/>
          <p:nvPr/>
        </p:nvSpPr>
        <p:spPr>
          <a:xfrm>
            <a:off x="4797293" y="4786085"/>
            <a:ext cx="2747593" cy="33101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Flèche : courbe vers le bas 31">
            <a:extLst>
              <a:ext uri="{FF2B5EF4-FFF2-40B4-BE49-F238E27FC236}">
                <a16:creationId xmlns:a16="http://schemas.microsoft.com/office/drawing/2014/main" id="{0C2FCBC8-7E89-4ACE-9760-211A8CE09407}"/>
              </a:ext>
            </a:extLst>
          </p:cNvPr>
          <p:cNvSpPr/>
          <p:nvPr/>
        </p:nvSpPr>
        <p:spPr>
          <a:xfrm rot="1331849">
            <a:off x="4003154" y="2737713"/>
            <a:ext cx="1898719" cy="254427"/>
          </a:xfrm>
          <a:prstGeom prst="curvedDownArrow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>
              <a:solidFill>
                <a:schemeClr val="tx1"/>
              </a:solidFill>
            </a:endParaRPr>
          </a:p>
        </p:txBody>
      </p:sp>
      <p:sp>
        <p:nvSpPr>
          <p:cNvPr id="33" name="Flèche : courbe vers le bas 32">
            <a:extLst>
              <a:ext uri="{FF2B5EF4-FFF2-40B4-BE49-F238E27FC236}">
                <a16:creationId xmlns:a16="http://schemas.microsoft.com/office/drawing/2014/main" id="{2DAF7761-5B81-44AD-A1F7-AF5C0A6E75CE}"/>
              </a:ext>
            </a:extLst>
          </p:cNvPr>
          <p:cNvSpPr/>
          <p:nvPr/>
        </p:nvSpPr>
        <p:spPr>
          <a:xfrm rot="1331849">
            <a:off x="7213636" y="3155562"/>
            <a:ext cx="1898719" cy="254427"/>
          </a:xfrm>
          <a:prstGeom prst="curvedDownArrow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 dirty="0">
              <a:solidFill>
                <a:schemeClr val="tx1"/>
              </a:solidFill>
            </a:endParaRPr>
          </a:p>
        </p:txBody>
      </p:sp>
      <p:sp>
        <p:nvSpPr>
          <p:cNvPr id="34" name="Flèche : droite 33">
            <a:extLst>
              <a:ext uri="{FF2B5EF4-FFF2-40B4-BE49-F238E27FC236}">
                <a16:creationId xmlns:a16="http://schemas.microsoft.com/office/drawing/2014/main" id="{3CAF17B9-C38D-41A7-AD21-B2B4EE4D8F04}"/>
              </a:ext>
            </a:extLst>
          </p:cNvPr>
          <p:cNvSpPr/>
          <p:nvPr/>
        </p:nvSpPr>
        <p:spPr>
          <a:xfrm rot="9106773">
            <a:off x="3799725" y="4625745"/>
            <a:ext cx="319468" cy="190960"/>
          </a:xfrm>
          <a:prstGeom prst="rightArrow">
            <a:avLst/>
          </a:prstGeom>
          <a:solidFill>
            <a:schemeClr val="bg2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9A93411E-1226-4DFA-B67B-B6D9050E696A}"/>
              </a:ext>
            </a:extLst>
          </p:cNvPr>
          <p:cNvGrpSpPr/>
          <p:nvPr/>
        </p:nvGrpSpPr>
        <p:grpSpPr>
          <a:xfrm>
            <a:off x="81342" y="5689248"/>
            <a:ext cx="480423" cy="378709"/>
            <a:chOff x="1778001" y="1730375"/>
            <a:chExt cx="477838" cy="465138"/>
          </a:xfrm>
        </p:grpSpPr>
        <p:sp>
          <p:nvSpPr>
            <p:cNvPr id="36" name="Freeform 436">
              <a:extLst>
                <a:ext uri="{FF2B5EF4-FFF2-40B4-BE49-F238E27FC236}">
                  <a16:creationId xmlns:a16="http://schemas.microsoft.com/office/drawing/2014/main" id="{2C8298F2-0DDC-44D0-8F0E-35BDFB710032}"/>
                </a:ext>
              </a:extLst>
            </p:cNvPr>
            <p:cNvSpPr>
              <a:spLocks/>
            </p:cNvSpPr>
            <p:nvPr/>
          </p:nvSpPr>
          <p:spPr bwMode="auto">
            <a:xfrm>
              <a:off x="1917701" y="1885950"/>
              <a:ext cx="182563" cy="293688"/>
            </a:xfrm>
            <a:custGeom>
              <a:avLst/>
              <a:gdLst>
                <a:gd name="T0" fmla="*/ 104 w 104"/>
                <a:gd name="T1" fmla="*/ 52 h 160"/>
                <a:gd name="T2" fmla="*/ 52 w 104"/>
                <a:gd name="T3" fmla="*/ 0 h 160"/>
                <a:gd name="T4" fmla="*/ 0 w 104"/>
                <a:gd name="T5" fmla="*/ 52 h 160"/>
                <a:gd name="T6" fmla="*/ 15 w 104"/>
                <a:gd name="T7" fmla="*/ 89 h 160"/>
                <a:gd name="T8" fmla="*/ 15 w 104"/>
                <a:gd name="T9" fmla="*/ 89 h 160"/>
                <a:gd name="T10" fmla="*/ 33 w 104"/>
                <a:gd name="T11" fmla="*/ 160 h 160"/>
                <a:gd name="T12" fmla="*/ 74 w 104"/>
                <a:gd name="T13" fmla="*/ 160 h 160"/>
                <a:gd name="T14" fmla="*/ 89 w 104"/>
                <a:gd name="T15" fmla="*/ 89 h 160"/>
                <a:gd name="T16" fmla="*/ 104 w 104"/>
                <a:gd name="T17" fmla="*/ 52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4" h="160">
                  <a:moveTo>
                    <a:pt x="104" y="52"/>
                  </a:moveTo>
                  <a:cubicBezTo>
                    <a:pt x="104" y="23"/>
                    <a:pt x="81" y="0"/>
                    <a:pt x="52" y="0"/>
                  </a:cubicBezTo>
                  <a:cubicBezTo>
                    <a:pt x="23" y="0"/>
                    <a:pt x="0" y="23"/>
                    <a:pt x="0" y="52"/>
                  </a:cubicBezTo>
                  <a:cubicBezTo>
                    <a:pt x="0" y="66"/>
                    <a:pt x="6" y="79"/>
                    <a:pt x="15" y="89"/>
                  </a:cubicBezTo>
                  <a:cubicBezTo>
                    <a:pt x="15" y="89"/>
                    <a:pt x="15" y="89"/>
                    <a:pt x="15" y="89"/>
                  </a:cubicBezTo>
                  <a:cubicBezTo>
                    <a:pt x="37" y="111"/>
                    <a:pt x="33" y="160"/>
                    <a:pt x="33" y="160"/>
                  </a:cubicBezTo>
                  <a:cubicBezTo>
                    <a:pt x="74" y="160"/>
                    <a:pt x="74" y="160"/>
                    <a:pt x="74" y="160"/>
                  </a:cubicBezTo>
                  <a:cubicBezTo>
                    <a:pt x="74" y="109"/>
                    <a:pt x="86" y="92"/>
                    <a:pt x="89" y="89"/>
                  </a:cubicBezTo>
                  <a:cubicBezTo>
                    <a:pt x="98" y="80"/>
                    <a:pt x="104" y="67"/>
                    <a:pt x="104" y="52"/>
                  </a:cubicBezTo>
                  <a:close/>
                </a:path>
              </a:pathLst>
            </a:custGeom>
            <a:noFill/>
            <a:ln w="9525" cap="rnd">
              <a:solidFill>
                <a:srgbClr val="C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C00000"/>
                </a:solidFill>
              </a:endParaRPr>
            </a:p>
          </p:txBody>
        </p:sp>
        <p:sp>
          <p:nvSpPr>
            <p:cNvPr id="37" name="Line 437">
              <a:extLst>
                <a:ext uri="{FF2B5EF4-FFF2-40B4-BE49-F238E27FC236}">
                  <a16:creationId xmlns:a16="http://schemas.microsoft.com/office/drawing/2014/main" id="{483E9C1C-17D0-421F-9D82-3A1123503EC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74851" y="2124075"/>
              <a:ext cx="71438" cy="0"/>
            </a:xfrm>
            <a:prstGeom prst="line">
              <a:avLst/>
            </a:prstGeom>
            <a:noFill/>
            <a:ln w="9525" cap="rnd">
              <a:solidFill>
                <a:srgbClr val="C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C00000"/>
                </a:solidFill>
              </a:endParaRPr>
            </a:p>
          </p:txBody>
        </p:sp>
        <p:sp>
          <p:nvSpPr>
            <p:cNvPr id="38" name="Freeform 438">
              <a:extLst>
                <a:ext uri="{FF2B5EF4-FFF2-40B4-BE49-F238E27FC236}">
                  <a16:creationId xmlns:a16="http://schemas.microsoft.com/office/drawing/2014/main" id="{AFC5CDC8-CD58-40ED-AD32-023910FBEEF4}"/>
                </a:ext>
              </a:extLst>
            </p:cNvPr>
            <p:cNvSpPr>
              <a:spLocks/>
            </p:cNvSpPr>
            <p:nvPr/>
          </p:nvSpPr>
          <p:spPr bwMode="auto">
            <a:xfrm>
              <a:off x="1981201" y="1914525"/>
              <a:ext cx="25400" cy="6350"/>
            </a:xfrm>
            <a:custGeom>
              <a:avLst/>
              <a:gdLst>
                <a:gd name="T0" fmla="*/ 0 w 15"/>
                <a:gd name="T1" fmla="*/ 3 h 3"/>
                <a:gd name="T2" fmla="*/ 15 w 15"/>
                <a:gd name="T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5" h="3">
                  <a:moveTo>
                    <a:pt x="0" y="3"/>
                  </a:moveTo>
                  <a:cubicBezTo>
                    <a:pt x="5" y="1"/>
                    <a:pt x="10" y="0"/>
                    <a:pt x="15" y="0"/>
                  </a:cubicBezTo>
                </a:path>
              </a:pathLst>
            </a:custGeom>
            <a:noFill/>
            <a:ln w="9525" cap="rnd">
              <a:solidFill>
                <a:srgbClr val="C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C00000"/>
                </a:solidFill>
              </a:endParaRPr>
            </a:p>
          </p:txBody>
        </p:sp>
        <p:sp>
          <p:nvSpPr>
            <p:cNvPr id="39" name="Freeform 439">
              <a:extLst>
                <a:ext uri="{FF2B5EF4-FFF2-40B4-BE49-F238E27FC236}">
                  <a16:creationId xmlns:a16="http://schemas.microsoft.com/office/drawing/2014/main" id="{E6110418-DBF4-40C1-A02C-989D8BA08849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4688" y="1935163"/>
              <a:ext cx="15875" cy="57150"/>
            </a:xfrm>
            <a:custGeom>
              <a:avLst/>
              <a:gdLst>
                <a:gd name="T0" fmla="*/ 0 w 9"/>
                <a:gd name="T1" fmla="*/ 31 h 31"/>
                <a:gd name="T2" fmla="*/ 0 w 9"/>
                <a:gd name="T3" fmla="*/ 24 h 31"/>
                <a:gd name="T4" fmla="*/ 9 w 9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31">
                  <a:moveTo>
                    <a:pt x="0" y="31"/>
                  </a:moveTo>
                  <a:cubicBezTo>
                    <a:pt x="0" y="29"/>
                    <a:pt x="0" y="27"/>
                    <a:pt x="0" y="24"/>
                  </a:cubicBezTo>
                  <a:cubicBezTo>
                    <a:pt x="0" y="15"/>
                    <a:pt x="3" y="7"/>
                    <a:pt x="9" y="0"/>
                  </a:cubicBezTo>
                </a:path>
              </a:pathLst>
            </a:custGeom>
            <a:noFill/>
            <a:ln w="9525" cap="rnd">
              <a:solidFill>
                <a:srgbClr val="C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C00000"/>
                </a:solidFill>
              </a:endParaRPr>
            </a:p>
          </p:txBody>
        </p:sp>
        <p:sp>
          <p:nvSpPr>
            <p:cNvPr id="40" name="Line 440">
              <a:extLst>
                <a:ext uri="{FF2B5EF4-FFF2-40B4-BE49-F238E27FC236}">
                  <a16:creationId xmlns:a16="http://schemas.microsoft.com/office/drawing/2014/main" id="{7C56CC21-C880-4323-80D0-88C4D57A3EF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16126" y="1730375"/>
              <a:ext cx="0" cy="65088"/>
            </a:xfrm>
            <a:prstGeom prst="line">
              <a:avLst/>
            </a:prstGeom>
            <a:noFill/>
            <a:ln w="9525" cap="rnd">
              <a:solidFill>
                <a:srgbClr val="C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C00000"/>
                </a:solidFill>
              </a:endParaRPr>
            </a:p>
          </p:txBody>
        </p:sp>
        <p:sp>
          <p:nvSpPr>
            <p:cNvPr id="41" name="Line 441">
              <a:extLst>
                <a:ext uri="{FF2B5EF4-FFF2-40B4-BE49-F238E27FC236}">
                  <a16:creationId xmlns:a16="http://schemas.microsoft.com/office/drawing/2014/main" id="{5FDBA531-8F65-4145-8AEA-136046A8CAC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143126" y="1800225"/>
              <a:ext cx="46038" cy="47625"/>
            </a:xfrm>
            <a:prstGeom prst="line">
              <a:avLst/>
            </a:prstGeom>
            <a:noFill/>
            <a:ln w="9525" cap="rnd">
              <a:solidFill>
                <a:srgbClr val="C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C00000"/>
                </a:solidFill>
              </a:endParaRPr>
            </a:p>
          </p:txBody>
        </p:sp>
        <p:sp>
          <p:nvSpPr>
            <p:cNvPr id="42" name="Line 442">
              <a:extLst>
                <a:ext uri="{FF2B5EF4-FFF2-40B4-BE49-F238E27FC236}">
                  <a16:creationId xmlns:a16="http://schemas.microsoft.com/office/drawing/2014/main" id="{2F619128-BB13-49E1-83F1-5C2BEDF28EE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190751" y="1981200"/>
              <a:ext cx="65088" cy="0"/>
            </a:xfrm>
            <a:prstGeom prst="line">
              <a:avLst/>
            </a:prstGeom>
            <a:noFill/>
            <a:ln w="9525" cap="rnd">
              <a:solidFill>
                <a:srgbClr val="C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C00000"/>
                </a:solidFill>
              </a:endParaRPr>
            </a:p>
          </p:txBody>
        </p:sp>
        <p:sp>
          <p:nvSpPr>
            <p:cNvPr id="43" name="Line 443">
              <a:extLst>
                <a:ext uri="{FF2B5EF4-FFF2-40B4-BE49-F238E27FC236}">
                  <a16:creationId xmlns:a16="http://schemas.microsoft.com/office/drawing/2014/main" id="{B1BB5723-92A2-4719-9532-F660A683AA9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141538" y="2112963"/>
              <a:ext cx="46038" cy="47625"/>
            </a:xfrm>
            <a:prstGeom prst="line">
              <a:avLst/>
            </a:prstGeom>
            <a:noFill/>
            <a:ln w="9525" cap="rnd">
              <a:solidFill>
                <a:srgbClr val="C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C00000"/>
                </a:solidFill>
              </a:endParaRPr>
            </a:p>
          </p:txBody>
        </p:sp>
        <p:sp>
          <p:nvSpPr>
            <p:cNvPr id="44" name="Line 444">
              <a:extLst>
                <a:ext uri="{FF2B5EF4-FFF2-40B4-BE49-F238E27FC236}">
                  <a16:creationId xmlns:a16="http://schemas.microsoft.com/office/drawing/2014/main" id="{14FCBF9D-3794-44E2-8D0C-0643CB8D689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43088" y="1801813"/>
              <a:ext cx="46038" cy="47625"/>
            </a:xfrm>
            <a:prstGeom prst="line">
              <a:avLst/>
            </a:prstGeom>
            <a:noFill/>
            <a:ln w="9525" cap="rnd">
              <a:solidFill>
                <a:srgbClr val="C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C00000"/>
                </a:solidFill>
              </a:endParaRPr>
            </a:p>
          </p:txBody>
        </p:sp>
        <p:sp>
          <p:nvSpPr>
            <p:cNvPr id="45" name="Line 445">
              <a:extLst>
                <a:ext uri="{FF2B5EF4-FFF2-40B4-BE49-F238E27FC236}">
                  <a16:creationId xmlns:a16="http://schemas.microsoft.com/office/drawing/2014/main" id="{766EEF7C-015B-48D0-BCF5-7D9DC725C98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78001" y="1982788"/>
              <a:ext cx="61913" cy="0"/>
            </a:xfrm>
            <a:prstGeom prst="line">
              <a:avLst/>
            </a:prstGeom>
            <a:noFill/>
            <a:ln w="9525" cap="rnd">
              <a:solidFill>
                <a:srgbClr val="C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C00000"/>
                </a:solidFill>
              </a:endParaRPr>
            </a:p>
          </p:txBody>
        </p:sp>
        <p:sp>
          <p:nvSpPr>
            <p:cNvPr id="46" name="Line 446">
              <a:extLst>
                <a:ext uri="{FF2B5EF4-FFF2-40B4-BE49-F238E27FC236}">
                  <a16:creationId xmlns:a16="http://schemas.microsoft.com/office/drawing/2014/main" id="{13BA733D-F3E4-4BEB-92A7-9E846D5E0FE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846263" y="2114550"/>
              <a:ext cx="42863" cy="47625"/>
            </a:xfrm>
            <a:prstGeom prst="line">
              <a:avLst/>
            </a:prstGeom>
            <a:noFill/>
            <a:ln w="9525" cap="rnd">
              <a:solidFill>
                <a:srgbClr val="C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C00000"/>
                </a:solidFill>
              </a:endParaRPr>
            </a:p>
          </p:txBody>
        </p:sp>
        <p:sp>
          <p:nvSpPr>
            <p:cNvPr id="47" name="Line 447">
              <a:extLst>
                <a:ext uri="{FF2B5EF4-FFF2-40B4-BE49-F238E27FC236}">
                  <a16:creationId xmlns:a16="http://schemas.microsoft.com/office/drawing/2014/main" id="{028E5BBD-1069-4386-AECC-2300EB6D19A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78026" y="2144713"/>
              <a:ext cx="23813" cy="0"/>
            </a:xfrm>
            <a:prstGeom prst="line">
              <a:avLst/>
            </a:prstGeom>
            <a:noFill/>
            <a:ln w="9525" cap="rnd">
              <a:solidFill>
                <a:srgbClr val="C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C00000"/>
                </a:solidFill>
              </a:endParaRPr>
            </a:p>
          </p:txBody>
        </p:sp>
        <p:sp>
          <p:nvSpPr>
            <p:cNvPr id="48" name="Line 448">
              <a:extLst>
                <a:ext uri="{FF2B5EF4-FFF2-40B4-BE49-F238E27FC236}">
                  <a16:creationId xmlns:a16="http://schemas.microsoft.com/office/drawing/2014/main" id="{4F037FDD-FD55-4917-B77D-A365E8B9C84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78026" y="2162175"/>
              <a:ext cx="39688" cy="0"/>
            </a:xfrm>
            <a:prstGeom prst="line">
              <a:avLst/>
            </a:prstGeom>
            <a:noFill/>
            <a:ln w="9525" cap="rnd">
              <a:solidFill>
                <a:srgbClr val="C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C00000"/>
                </a:solidFill>
              </a:endParaRPr>
            </a:p>
          </p:txBody>
        </p:sp>
        <p:sp>
          <p:nvSpPr>
            <p:cNvPr id="49" name="Freeform 449">
              <a:extLst>
                <a:ext uri="{FF2B5EF4-FFF2-40B4-BE49-F238E27FC236}">
                  <a16:creationId xmlns:a16="http://schemas.microsoft.com/office/drawing/2014/main" id="{65B03A8A-2A95-479E-9F7B-5470FD19BC2F}"/>
                </a:ext>
              </a:extLst>
            </p:cNvPr>
            <p:cNvSpPr>
              <a:spLocks/>
            </p:cNvSpPr>
            <p:nvPr/>
          </p:nvSpPr>
          <p:spPr bwMode="auto">
            <a:xfrm>
              <a:off x="1985963" y="2179638"/>
              <a:ext cx="50800" cy="15875"/>
            </a:xfrm>
            <a:custGeom>
              <a:avLst/>
              <a:gdLst>
                <a:gd name="T0" fmla="*/ 29 w 29"/>
                <a:gd name="T1" fmla="*/ 0 h 9"/>
                <a:gd name="T2" fmla="*/ 15 w 29"/>
                <a:gd name="T3" fmla="*/ 9 h 9"/>
                <a:gd name="T4" fmla="*/ 0 w 29"/>
                <a:gd name="T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9">
                  <a:moveTo>
                    <a:pt x="29" y="0"/>
                  </a:moveTo>
                  <a:cubicBezTo>
                    <a:pt x="29" y="5"/>
                    <a:pt x="23" y="9"/>
                    <a:pt x="15" y="9"/>
                  </a:cubicBezTo>
                  <a:cubicBezTo>
                    <a:pt x="7" y="9"/>
                    <a:pt x="0" y="5"/>
                    <a:pt x="0" y="0"/>
                  </a:cubicBezTo>
                </a:path>
              </a:pathLst>
            </a:custGeom>
            <a:noFill/>
            <a:ln w="9525" cap="rnd">
              <a:solidFill>
                <a:srgbClr val="C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C00000"/>
                </a:solidFill>
              </a:endParaRPr>
            </a:p>
          </p:txBody>
        </p:sp>
        <p:sp>
          <p:nvSpPr>
            <p:cNvPr id="50" name="Freeform 450">
              <a:extLst>
                <a:ext uri="{FF2B5EF4-FFF2-40B4-BE49-F238E27FC236}">
                  <a16:creationId xmlns:a16="http://schemas.microsoft.com/office/drawing/2014/main" id="{A71E3947-83F4-4FAF-8604-8F72C151380F}"/>
                </a:ext>
              </a:extLst>
            </p:cNvPr>
            <p:cNvSpPr>
              <a:spLocks/>
            </p:cNvSpPr>
            <p:nvPr/>
          </p:nvSpPr>
          <p:spPr bwMode="auto">
            <a:xfrm>
              <a:off x="1976438" y="1920875"/>
              <a:ext cx="66675" cy="152400"/>
            </a:xfrm>
            <a:custGeom>
              <a:avLst/>
              <a:gdLst>
                <a:gd name="T0" fmla="*/ 32 w 42"/>
                <a:gd name="T1" fmla="*/ 0 h 96"/>
                <a:gd name="T2" fmla="*/ 0 w 42"/>
                <a:gd name="T3" fmla="*/ 52 h 96"/>
                <a:gd name="T4" fmla="*/ 42 w 42"/>
                <a:gd name="T5" fmla="*/ 51 h 96"/>
                <a:gd name="T6" fmla="*/ 6 w 42"/>
                <a:gd name="T7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2" h="96">
                  <a:moveTo>
                    <a:pt x="32" y="0"/>
                  </a:moveTo>
                  <a:lnTo>
                    <a:pt x="0" y="52"/>
                  </a:lnTo>
                  <a:lnTo>
                    <a:pt x="42" y="51"/>
                  </a:lnTo>
                  <a:lnTo>
                    <a:pt x="6" y="96"/>
                  </a:lnTo>
                </a:path>
              </a:pathLst>
            </a:custGeom>
            <a:noFill/>
            <a:ln w="9525" cap="rnd">
              <a:solidFill>
                <a:srgbClr val="C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C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287704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/>
        </p:nvPicPr>
        <p:blipFill>
          <a:blip r:embed="rId2" cstate="print">
            <a:duotone>
              <a:srgbClr val="E7E6E6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0375" y="711096"/>
            <a:ext cx="5276667" cy="5283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824576"/>
      </p:ext>
    </p:extLst>
  </p:cSld>
  <p:clrMapOvr>
    <a:masterClrMapping/>
  </p:clrMapOvr>
</p:sld>
</file>

<file path=ppt/theme/theme1.xml><?xml version="1.0" encoding="utf-8"?>
<a:theme xmlns:a="http://schemas.openxmlformats.org/drawingml/2006/main" name="1_Thème Office">
  <a:themeElements>
    <a:clrScheme name="_CEGE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F49D63"/>
      </a:accent2>
      <a:accent3>
        <a:srgbClr val="09B2AF"/>
      </a:accent3>
      <a:accent4>
        <a:srgbClr val="EA4E55"/>
      </a:accent4>
      <a:accent5>
        <a:srgbClr val="A89C86"/>
      </a:accent5>
      <a:accent6>
        <a:srgbClr val="A5CC74"/>
      </a:accent6>
      <a:hlink>
        <a:srgbClr val="0000FF"/>
      </a:hlink>
      <a:folHlink>
        <a:srgbClr val="800080"/>
      </a:folHlink>
    </a:clrScheme>
    <a:fontScheme name="Template BD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_CEGE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F49D63"/>
      </a:accent2>
      <a:accent3>
        <a:srgbClr val="09B2AF"/>
      </a:accent3>
      <a:accent4>
        <a:srgbClr val="EA4E55"/>
      </a:accent4>
      <a:accent5>
        <a:srgbClr val="A89C86"/>
      </a:accent5>
      <a:accent6>
        <a:srgbClr val="A5CC74"/>
      </a:accent6>
      <a:hlink>
        <a:srgbClr val="0000FF"/>
      </a:hlink>
      <a:folHlink>
        <a:srgbClr val="800080"/>
      </a:folHlink>
    </a:clrScheme>
    <a:fontScheme name="Template BD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1040</TotalTime>
  <Words>459</Words>
  <Application>Microsoft Office PowerPoint</Application>
  <PresentationFormat>Grand écran</PresentationFormat>
  <Paragraphs>41</Paragraphs>
  <Slides>8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8</vt:i4>
      </vt:variant>
    </vt:vector>
  </HeadingPairs>
  <TitlesOfParts>
    <vt:vector size="17" baseType="lpstr">
      <vt:lpstr>Arial</vt:lpstr>
      <vt:lpstr>Arial Black</vt:lpstr>
      <vt:lpstr>Calibri</vt:lpstr>
      <vt:lpstr>Cambria Math</vt:lpstr>
      <vt:lpstr>Montserrat</vt:lpstr>
      <vt:lpstr>Montserrat Black</vt:lpstr>
      <vt:lpstr>Wingdings</vt:lpstr>
      <vt:lpstr>1_Thème Office</vt:lpstr>
      <vt:lpstr>Thème Office</vt:lpstr>
      <vt:lpstr>   protection homme clé  Process de souscription  Octobre 2022    </vt:lpstr>
      <vt:lpstr>Nouveau contrat « Protection Homme Clé » Parcours de souscription « totalement intégré » </vt:lpstr>
      <vt:lpstr>Nouveau contrat « Protection Homme Clé » Parcours de souscription « totalement intégré » </vt:lpstr>
      <vt:lpstr>Nouveau contrat « Protection Homme Clé » Parcours de souscription « totalement intégré » </vt:lpstr>
      <vt:lpstr>Nouveau contrat « Protection Homme Clé » Parcours de souscription « totalement intégré » </vt:lpstr>
      <vt:lpstr>Nouveau contrat « Protection Homme Clé » Parcours de souscription « totalement intégré » </vt:lpstr>
      <vt:lpstr>Nouveau contrat « Protection Homme Clé » Parcours de souscription « totalement intégré » 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AUDIO    MARCHÉ DES PROFESSIONNELS  AGRICULTURE-VITICULTURE    ASSOCIATIONS   DE PROXIMITÉ</dc:title>
  <dc:creator>BOHN Stephane [CEGEE]</dc:creator>
  <cp:lastModifiedBy>POIGNANT Anne [CEGEE]</cp:lastModifiedBy>
  <cp:revision>77</cp:revision>
  <cp:lastPrinted>2022-10-07T13:10:15Z</cp:lastPrinted>
  <dcterms:created xsi:type="dcterms:W3CDTF">2022-09-29T12:24:43Z</dcterms:created>
  <dcterms:modified xsi:type="dcterms:W3CDTF">2022-10-13T17:56:33Z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stephane.bohn@cegee.caisse-epargne.fr</vt:lpwstr>
  </property>
  <property fmtid="{D5CDD505-2E9C-101B-9397-08002B2CF9AE}" pid="5" name="MSIP_Label_48a19f0c-bea1-442e-a475-ed109d9ec508_SetDate">
    <vt:lpwstr>2022-09-29T12:50:29.3429484Z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</Properties>
</file>