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5"/>
    <p:sldMasterId id="2147483731" r:id="rId6"/>
  </p:sldMasterIdLst>
  <p:notesMasterIdLst>
    <p:notesMasterId r:id="rId13"/>
  </p:notesMasterIdLst>
  <p:handoutMasterIdLst>
    <p:handoutMasterId r:id="rId14"/>
  </p:handoutMasterIdLst>
  <p:sldIdLst>
    <p:sldId id="367" r:id="rId7"/>
    <p:sldId id="552" r:id="rId8"/>
    <p:sldId id="555" r:id="rId9"/>
    <p:sldId id="556" r:id="rId10"/>
    <p:sldId id="557" r:id="rId11"/>
    <p:sldId id="399" r:id="rId12"/>
  </p:sldIdLst>
  <p:sldSz cx="9144000" cy="5143500" type="screen16x9"/>
  <p:notesSz cx="6797675" cy="9874250"/>
  <p:embeddedFontLs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Cabin Condensed" panose="020B060402020202020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Cambria Math" panose="02040503050406030204" pitchFamily="18" charset="0"/>
      <p:regular r:id="rId29"/>
    </p:embeddedFont>
    <p:embeddedFont>
      <p:font typeface="Montserrat ExtraBold" panose="00000900000000000000" pitchFamily="2" charset="0"/>
      <p:bold r:id="rId30"/>
      <p:boldItalic r:id="rId31"/>
    </p:embeddedFont>
    <p:embeddedFont>
      <p:font typeface="Montserrat SemiBold" panose="00000700000000000000" pitchFamily="2" charset="0"/>
      <p:bold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4389"/>
    <a:srgbClr val="BF76AA"/>
    <a:srgbClr val="6694CE"/>
    <a:srgbClr val="3333FF"/>
    <a:srgbClr val="FF7C80"/>
    <a:srgbClr val="EAEAEA"/>
    <a:srgbClr val="BABADA"/>
    <a:srgbClr val="DCE288"/>
    <a:srgbClr val="705889"/>
    <a:srgbClr val="8A5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4" autoAdjust="0"/>
    <p:restoredTop sz="94651" autoAdjust="0"/>
  </p:normalViewPr>
  <p:slideViewPr>
    <p:cSldViewPr showGuides="1">
      <p:cViewPr>
        <p:scale>
          <a:sx n="100" d="100"/>
          <a:sy n="100" d="100"/>
        </p:scale>
        <p:origin x="484" y="48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9" d="100"/>
          <a:sy n="79" d="100"/>
        </p:scale>
        <p:origin x="3954" y="90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dirty="0"/>
              <a:t>Souscription SCPI AEW </a:t>
            </a:r>
            <a:r>
              <a:rPr lang="fr-FR" dirty="0" err="1"/>
              <a:t>Ciloger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5470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5005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5" name="Groupe 34"/>
          <p:cNvGrpSpPr/>
          <p:nvPr userDrawn="1"/>
        </p:nvGrpSpPr>
        <p:grpSpPr>
          <a:xfrm>
            <a:off x="288927" y="438151"/>
            <a:ext cx="3420000" cy="369633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99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grpSp>
        <p:nvGrpSpPr>
          <p:cNvPr id="39" name="Groupe 38"/>
          <p:cNvGrpSpPr/>
          <p:nvPr userDrawn="1"/>
        </p:nvGrpSpPr>
        <p:grpSpPr>
          <a:xfrm>
            <a:off x="5702795" y="4587974"/>
            <a:ext cx="3240360" cy="332149"/>
            <a:chOff x="288926" y="438151"/>
            <a:chExt cx="4284661" cy="444500"/>
          </a:xfrm>
        </p:grpSpPr>
        <p:sp>
          <p:nvSpPr>
            <p:cNvPr id="41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945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571750"/>
            <a:ext cx="6470818" cy="108208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915230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6532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5040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06972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27672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6084888" y="0"/>
            <a:ext cx="3059112" cy="51435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6192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84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30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576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5FC9AB-A5D1-4E93-8188-8B4F424994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F01CFE-0E24-479D-8517-C95142A10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A487E7-DDEA-4FEE-83B7-4C2346E13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85B9AB-878A-49C9-917D-C685C82A5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E85059-510F-4A65-A72A-08A7E9885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5858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305330-F670-42B4-9FB4-B6E45BB65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AF2F3B-FE4A-4356-BF98-9002767F7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62A8AD-5902-4B89-A4EB-C8E43DD15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BBA333-F61F-43D2-8502-CC6AC085B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6524D8-2067-43CB-8AF6-ABE9D6099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6317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0B77CF-2343-40FA-979C-04ECBF8CA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DC5B7-D408-46E6-8971-F714EAA46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C8265B-FAD6-4AC1-9F27-7E0FF6B64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179BF6-4A83-43AE-98EB-7C3EC8A67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DAA088-3256-4672-8942-43E9C5660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930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83D646-3D12-464E-8CDB-6D9027CA9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3001F5E-BB29-4712-AC4D-D67245070A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501E311-4A38-4095-AD8E-3851E45AF2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6E88A7-4183-4E2D-9475-EFD1978B9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F5B840-ACE4-470C-8017-0D6F010F8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3CD5C9-E98F-46A1-8FB9-B3DB24FF6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935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3A86B8-E6AD-4F8E-A580-B18123554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51FB2B4-1592-41AA-B27B-79A41BD70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F8A332A-59EC-4248-A2E5-63551AAE5F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39BC0C5-A6A5-433E-9406-4FE44AF0D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F787C12-4AD0-4DA9-8B8B-AD53B45B81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F1A8708-E568-41E2-AAAA-CB2B56195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169A67E-A68C-4C5D-BECC-878FDE469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A59C3A2-D497-4140-B4C7-E3CBE88AE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6763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56C93-7EDC-49A7-88C8-8EC04C743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AB21937-9C6C-4345-BD18-440706A3D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FAA1DEF-5374-4A54-A4DB-C9852C192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FD38149-F578-4AF7-BAD3-A484ED7D7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4929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B545C20-86D3-49BC-95F8-7E7F479F3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38F8856-861D-488F-BBC2-2F85331AF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0F39EC-4FC8-45A0-A720-18F2434CA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7620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B2E455-DF27-45B0-818F-57FDB5AF1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671B7C-D0D1-452E-A3D4-7DBA87A70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AE3C2C-7F0C-4B77-A651-49AE3E624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8B856F-6454-448A-BF70-728BF6646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66E765-1FC7-439D-B545-E8DA87BAA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EA79FD-ABDE-48E5-BB7D-8C058EC64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1527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905A43-CB53-4443-8DA1-16A8117D7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DA9F4B8-D95F-4AA3-BD17-F8FEB7357C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CD754B6-0646-4C9F-BE41-CDDACBCB1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B102B0-8D9E-4A48-9335-D4DF9DEC2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95F3CFF-EAD1-48E8-ADE6-834D81631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CB56C-3EE3-44C9-A5C7-047B332D5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4879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3F62EB-0A52-48D1-BB4E-68BFD4EEC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4B18BAC-1BCD-4FAB-96C5-15BC63854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28BD1D-695C-4BE1-960A-FD4FEA6AA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4A98B1-9D82-4CBD-97F7-7E6755C78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195F52-988D-43CF-AA83-0AA86DD98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3293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17A6896-21E0-449D-81EC-34693EB2B1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F51B67-3D4D-4446-B6C5-DB6BF4EA9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1A010A-97F7-4C5E-8FE6-8453AF20A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5166DA-F00A-4D98-82C2-90112173C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F57B04-44A8-4BB9-82D5-6A80B5BAF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334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6" name="Espace réservé de la date 3"/>
          <p:cNvSpPr txBox="1">
            <a:spLocks noGrp="1"/>
          </p:cNvSpPr>
          <p:nvPr userDrawn="1"/>
        </p:nvSpPr>
        <p:spPr bwMode="auto">
          <a:xfrm>
            <a:off x="683568" y="4876006"/>
            <a:ext cx="2673809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AEW </a:t>
            </a:r>
            <a:r>
              <a:rPr lang="fr-FR" sz="900" baseline="0" dirty="0" err="1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CIILoger</a:t>
            </a: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: Automatisation processus Gérer des parts SCPI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727" r:id="rId2"/>
    <p:sldLayoutId id="2147483729" r:id="rId3"/>
    <p:sldLayoutId id="2147483701" r:id="rId4"/>
    <p:sldLayoutId id="2147483702" r:id="rId5"/>
    <p:sldLayoutId id="2147483703" r:id="rId6"/>
    <p:sldLayoutId id="2147483704" r:id="rId7"/>
    <p:sldLayoutId id="2147483728" r:id="rId8"/>
    <p:sldLayoutId id="2147483726" r:id="rId9"/>
    <p:sldLayoutId id="2147483684" r:id="rId10"/>
  </p:sldLayoutIdLs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marR="0" lvl="0" indent="-2667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38" marR="0" lvl="1" indent="-20478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38" marR="0" lvl="2" indent="-1984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225" marR="0" lvl="3" indent="-19685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417DDE0-8087-4692-B979-4987C0996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B87100-D310-4D65-A9B0-91C1F8EBF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B2737D-79D6-44CB-AF91-F2EEAD8A31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12EC07-AAF9-49D9-9651-FE88A802B6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Souscription SCPI AEW </a:t>
            </a:r>
            <a:r>
              <a:rPr lang="fr-FR" dirty="0" err="1"/>
              <a:t>Ciloger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473D8D-3526-4DE5-B3A4-DB809109F7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681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 idx="4294967295"/>
          </p:nvPr>
        </p:nvSpPr>
        <p:spPr>
          <a:xfrm>
            <a:off x="971600" y="1779662"/>
            <a:ext cx="7527352" cy="1159799"/>
          </a:xfrm>
        </p:spPr>
        <p:txBody>
          <a:bodyPr/>
          <a:lstStyle/>
          <a:p>
            <a:pPr algn="ctr"/>
            <a:r>
              <a:rPr lang="fr-FR" sz="4000" dirty="0"/>
              <a:t>Ecrans de consultation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Mars 2021</a:t>
            </a:r>
          </a:p>
        </p:txBody>
      </p:sp>
    </p:spTree>
    <p:extLst>
      <p:ext uri="{BB962C8B-B14F-4D97-AF65-F5344CB8AC3E}">
        <p14:creationId xmlns:p14="http://schemas.microsoft.com/office/powerpoint/2010/main" val="3541362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Mode consultation : vue conseiller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93398" y="602071"/>
            <a:ext cx="7704098" cy="288032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88E3B56-1AA7-4661-B824-579B75F7F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699" y="843558"/>
            <a:ext cx="8250602" cy="378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88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18807"/>
            <a:ext cx="8243615" cy="432000"/>
          </a:xfrm>
        </p:spPr>
        <p:txBody>
          <a:bodyPr/>
          <a:lstStyle/>
          <a:p>
            <a:r>
              <a:rPr lang="fr-FR" dirty="0"/>
              <a:t>Mode consultation : vue conseiller/M-BO/Manager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93398" y="602071"/>
            <a:ext cx="7704098" cy="288032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C7D9466-0F79-48FA-ABD3-398F05A870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51" y="699542"/>
            <a:ext cx="8692698" cy="407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80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18807"/>
            <a:ext cx="8243615" cy="432000"/>
          </a:xfrm>
        </p:spPr>
        <p:txBody>
          <a:bodyPr/>
          <a:lstStyle/>
          <a:p>
            <a:r>
              <a:rPr lang="fr-FR" dirty="0"/>
              <a:t>Mode consultation : vue conseiller/M-BO/Manager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93398" y="602071"/>
            <a:ext cx="7704098" cy="288032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4566D36-4242-4504-9DEE-FBDC411D7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99542"/>
            <a:ext cx="8819002" cy="40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622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18807"/>
            <a:ext cx="8243615" cy="432000"/>
          </a:xfrm>
        </p:spPr>
        <p:txBody>
          <a:bodyPr/>
          <a:lstStyle/>
          <a:p>
            <a:r>
              <a:rPr lang="fr-FR" dirty="0"/>
              <a:t>Mode consultation : vue conseiller/M-BO/Manager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93398" y="602071"/>
            <a:ext cx="7704098" cy="288032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48867EB-DE64-4A17-878B-EEC680552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60" y="746087"/>
            <a:ext cx="8819679" cy="409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120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6407100"/>
      </p:ext>
    </p:extLst>
  </p:cSld>
  <p:clrMapOvr>
    <a:masterClrMapping/>
  </p:clrMapOvr>
</p:sld>
</file>

<file path=ppt/theme/theme1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2-Communaute.potx" id="{4D3BE9B4-D295-42D8-9764-56B874D3DD4A}" vid="{EA401D29-B2C2-498B-8C0C-17F1C0773A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B5F705BCB664BBA6197E595C14898" ma:contentTypeVersion="10" ma:contentTypeDescription="Create a new document." ma:contentTypeScope="" ma:versionID="e6a34a0eea8da89fecd3d591028ea73d">
  <xsd:schema xmlns:xsd="http://www.w3.org/2001/XMLSchema" xmlns:xs="http://www.w3.org/2001/XMLSchema" xmlns:p="http://schemas.microsoft.com/office/2006/metadata/properties" xmlns:ns3="4269a9a4-0226-4b30-baa3-33e725a87aec" xmlns:ns4="b58b204e-4557-461e-83d2-ba8482668eaa" targetNamespace="http://schemas.microsoft.com/office/2006/metadata/properties" ma:root="true" ma:fieldsID="8a47f7b3ba1f26467c96c1a61f391549" ns3:_="" ns4:_="">
    <xsd:import namespace="4269a9a4-0226-4b30-baa3-33e725a87aec"/>
    <xsd:import namespace="b58b204e-4557-461e-83d2-ba8482668ea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9a9a4-0226-4b30-baa3-33e725a87ae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8b204e-4557-461e-83d2-ba8482668e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04AC50-A577-46D0-8B9F-6D3C9D53AFF5}">
  <ds:schemaRefs>
    <ds:schemaRef ds:uri="4269a9a4-0226-4b30-baa3-33e725a87aec"/>
    <ds:schemaRef ds:uri="http://purl.org/dc/elements/1.1/"/>
    <ds:schemaRef ds:uri="http://schemas.microsoft.com/office/2006/metadata/properties"/>
    <ds:schemaRef ds:uri="b58b204e-4557-461e-83d2-ba8482668eaa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7E07FC09-D9BD-4F26-A6F5-DF59103130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69a9a4-0226-4b30-baa3-33e725a87aec"/>
    <ds:schemaRef ds:uri="b58b204e-4557-461e-83d2-ba8482668e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1072</TotalTime>
  <Words>41</Words>
  <Application>Microsoft Office PowerPoint</Application>
  <PresentationFormat>Affichage à l'écran (16:9)</PresentationFormat>
  <Paragraphs>10</Paragraphs>
  <Slides>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8" baseType="lpstr">
      <vt:lpstr>Montserrat ExtraBold</vt:lpstr>
      <vt:lpstr>Calibri</vt:lpstr>
      <vt:lpstr>Arial Narrow</vt:lpstr>
      <vt:lpstr>Arial</vt:lpstr>
      <vt:lpstr>Cambria Math</vt:lpstr>
      <vt:lpstr>Symbol</vt:lpstr>
      <vt:lpstr>Courier New</vt:lpstr>
      <vt:lpstr>Montserrat SemiBold</vt:lpstr>
      <vt:lpstr>Cabin Condensed</vt:lpstr>
      <vt:lpstr>Calibri Light</vt:lpstr>
      <vt:lpstr>Groupe BPCE</vt:lpstr>
      <vt:lpstr>Conception personnalisée</vt:lpstr>
      <vt:lpstr>Ecrans de consultation</vt:lpstr>
      <vt:lpstr>Mode consultation : vue conseiller</vt:lpstr>
      <vt:lpstr>Mode consultation : vue conseiller/M-BO/Manager</vt:lpstr>
      <vt:lpstr>Mode consultation : vue conseiller/M-BO/Manager</vt:lpstr>
      <vt:lpstr>Mode consultation : vue conseiller/M-BO/Manager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n°1 : souscription  SCPI AEW Ciloger</dc:title>
  <dc:creator>NEGRO Gregory [CERA]</dc:creator>
  <cp:lastModifiedBy>CASSAN Nathalie [CEGEE]</cp:lastModifiedBy>
  <cp:revision>49</cp:revision>
  <dcterms:created xsi:type="dcterms:W3CDTF">2021-03-23T17:00:40Z</dcterms:created>
  <dcterms:modified xsi:type="dcterms:W3CDTF">2022-11-14T15:03:41Z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gregory.negro@cera.caisse-epargne.fr</vt:lpwstr>
  </property>
  <property fmtid="{D5CDD505-2E9C-101B-9397-08002B2CF9AE}" pid="5" name="MSIP_Label_48a19f0c-bea1-442e-a475-ed109d9ec508_SetDate">
    <vt:lpwstr>2021-03-23T17:03:14.2948131Z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