
<file path=[Content_Types].xml><?xml version="1.0" encoding="utf-8"?>
<Types xmlns="http://schemas.openxmlformats.org/package/2006/content-types">
  <Default Extension="jpeg" ContentType="image/jpeg"/>
  <Default Extension="m4a" ContentType="audio/mp4"/>
  <Default Extension="png" ContentType="image/png"/>
  <Default Extension="rels" ContentType="application/vnd.openxmlformats-package.relationships+xml"/>
  <Default Extension="svg" ContentType="image/svg+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drawings/drawing1.xml" ContentType="application/vnd.openxmlformats-officedocument.drawingml.chartshapes+xml"/>
  <Override PartName="/ppt/charts/chart2.xml" ContentType="application/vnd.openxmlformats-officedocument.drawingml.chart+xml"/>
  <Override PartName="/ppt/charts/chart3.xml" ContentType="application/vnd.openxmlformats-officedocument.drawingml.char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5"/>
    <p:sldMasterId id="2147483685" r:id="rId6"/>
  </p:sldMasterIdLst>
  <p:handoutMasterIdLst>
    <p:handoutMasterId r:id="rId29"/>
  </p:handoutMasterIdLst>
  <p:sldIdLst>
    <p:sldId id="256" r:id="rId7"/>
    <p:sldId id="257" r:id="rId8"/>
    <p:sldId id="570" r:id="rId9"/>
    <p:sldId id="576" r:id="rId10"/>
    <p:sldId id="629" r:id="rId11"/>
    <p:sldId id="613" r:id="rId12"/>
    <p:sldId id="618" r:id="rId13"/>
    <p:sldId id="571" r:id="rId14"/>
    <p:sldId id="610" r:id="rId15"/>
    <p:sldId id="630" r:id="rId16"/>
    <p:sldId id="615" r:id="rId17"/>
    <p:sldId id="263" r:id="rId18"/>
    <p:sldId id="617" r:id="rId19"/>
    <p:sldId id="616" r:id="rId20"/>
    <p:sldId id="624" r:id="rId21"/>
    <p:sldId id="621" r:id="rId22"/>
    <p:sldId id="620" r:id="rId23"/>
    <p:sldId id="625" r:id="rId24"/>
    <p:sldId id="626" r:id="rId25"/>
    <p:sldId id="622" r:id="rId26"/>
    <p:sldId id="628" r:id="rId27"/>
    <p:sldId id="627" r:id="rId28"/>
  </p:sldIdLst>
  <p:sldSz cx="12192000" cy="6858000"/>
  <p:notesSz cx="6797675" cy="9926638"/>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FRANKINET Stephanie [CEGEE]" initials="FS[" lastIdx="2" clrIdx="0">
    <p:extLst>
      <p:ext uri="{19B8F6BF-5375-455C-9EA6-DF929625EA0E}">
        <p15:presenceInfo xmlns:p15="http://schemas.microsoft.com/office/powerpoint/2012/main" userId="S::stephanie.frankinet@cegee.caisse-epargne.fr::24b9c48f-5c8e-469e-9fc3-8abe360da157"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31632"/>
    <a:srgbClr val="000000"/>
    <a:srgbClr val="FBDCDD"/>
    <a:srgbClr val="EC1B24"/>
    <a:srgbClr val="E7302A"/>
    <a:srgbClr val="F5F5F5"/>
    <a:srgbClr val="D11921"/>
    <a:srgbClr val="FF0000"/>
    <a:srgbClr val="E3322C"/>
    <a:srgbClr val="EEEEE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Aucun style, aucune grille">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284E427A-3D55-4303-BF80-6455036E1DE7}" styleName="Style à thème 1 - Accentuation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775DCB02-9BB8-47FD-8907-85C794F793BA}" styleName="Style à thème 1 - Accentuation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132" autoAdjust="0"/>
    <p:restoredTop sz="96265" autoAdjust="0"/>
  </p:normalViewPr>
  <p:slideViewPr>
    <p:cSldViewPr snapToGrid="0">
      <p:cViewPr varScale="1">
        <p:scale>
          <a:sx n="48" d="100"/>
          <a:sy n="48" d="100"/>
        </p:scale>
        <p:origin x="840" y="38"/>
      </p:cViewPr>
      <p:guideLst/>
    </p:cSldViewPr>
  </p:slideViewPr>
  <p:notesTextViewPr>
    <p:cViewPr>
      <p:scale>
        <a:sx n="1" d="1"/>
        <a:sy n="1" d="1"/>
      </p:scale>
      <p:origin x="0" y="0"/>
    </p:cViewPr>
  </p:notesTextViewPr>
  <p:notesViewPr>
    <p:cSldViewPr snapToGrid="0">
      <p:cViewPr varScale="1">
        <p:scale>
          <a:sx n="48" d="100"/>
          <a:sy n="48" d="100"/>
        </p:scale>
        <p:origin x="2676" y="42"/>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 Type="http://schemas.openxmlformats.org/officeDocument/2006/relationships/customXml" Target="../customXml/item3.xml"/><Relationship Id="rId21" Type="http://schemas.openxmlformats.org/officeDocument/2006/relationships/slide" Target="slides/slide15.xml"/><Relationship Id="rId34" Type="http://schemas.openxmlformats.org/officeDocument/2006/relationships/tableStyles" Target="tableStyles.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handoutMaster" Target="handoutMasters/handoutMaster1.xml"/><Relationship Id="rId1" Type="http://schemas.openxmlformats.org/officeDocument/2006/relationships/customXml" Target="../customXml/item1.xml"/><Relationship Id="rId6" Type="http://schemas.openxmlformats.org/officeDocument/2006/relationships/slideMaster" Target="slideMasters/slideMaster2.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viewProps" Target="viewProps.xml"/><Relationship Id="rId5" Type="http://schemas.openxmlformats.org/officeDocument/2006/relationships/slideMaster" Target="slideMasters/slideMaster1.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presProps" Target="presProps.xml"/><Relationship Id="rId4" Type="http://schemas.openxmlformats.org/officeDocument/2006/relationships/customXml" Target="../customXml/item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commentAuthors" Target="commentAuthor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chartUserShapes" Target="../drawings/drawing1.xml"/></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Worksheet2.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31929453569241062"/>
          <c:y val="0.20717881454045034"/>
          <c:w val="0.9860890280299045"/>
          <c:h val="0.61091114547470726"/>
        </c:manualLayout>
      </c:layout>
      <c:doughnutChart>
        <c:varyColors val="1"/>
        <c:ser>
          <c:idx val="0"/>
          <c:order val="0"/>
          <c:tx>
            <c:strRef>
              <c:f>Feuil1!$B$1</c:f>
              <c:strCache>
                <c:ptCount val="1"/>
                <c:pt idx="0">
                  <c:v>CE</c:v>
                </c:pt>
              </c:strCache>
            </c:strRef>
          </c:tx>
          <c:dPt>
            <c:idx val="0"/>
            <c:bubble3D val="0"/>
            <c:spPr>
              <a:solidFill>
                <a:schemeClr val="accent6">
                  <a:lumMod val="50000"/>
                </a:schemeClr>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1-9DAE-45B0-A22F-C560D42908CE}"/>
              </c:ext>
            </c:extLst>
          </c:dPt>
          <c:dPt>
            <c:idx val="1"/>
            <c:bubble3D val="0"/>
            <c:spPr>
              <a:solidFill>
                <a:schemeClr val="accent4">
                  <a:lumMod val="75000"/>
                </a:schemeClr>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3-9DAE-45B0-A22F-C560D42908CE}"/>
              </c:ext>
            </c:extLst>
          </c:dPt>
          <c:dLbls>
            <c:spPr>
              <a:pattFill prst="pct75">
                <a:fgClr>
                  <a:schemeClr val="dk1">
                    <a:lumMod val="75000"/>
                    <a:lumOff val="25000"/>
                  </a:schemeClr>
                </a:fgClr>
                <a:bgClr>
                  <a:schemeClr val="dk1">
                    <a:lumMod val="65000"/>
                    <a:lumOff val="35000"/>
                  </a:schemeClr>
                </a:bgClr>
              </a:pattFill>
              <a:ln>
                <a:noFill/>
              </a:ln>
              <a:effectLst>
                <a:outerShdw blurRad="50800" dist="38100" dir="2700000" algn="tl" rotWithShape="0">
                  <a:prstClr val="black">
                    <a:alpha val="40000"/>
                  </a:prstClr>
                </a:outerShdw>
              </a:effectLst>
            </c:spPr>
            <c:txPr>
              <a:bodyPr rot="0" spcFirstLastPara="1" vertOverflow="ellipsis" vert="horz" wrap="square" lIns="38100" tIns="19050" rIns="38100" bIns="19050" anchor="ctr" anchorCtr="1">
                <a:spAutoFit/>
              </a:bodyPr>
              <a:lstStyle/>
              <a:p>
                <a:pPr>
                  <a:defRPr sz="1330" b="1" i="0" u="none" strike="noStrike" kern="1200" baseline="0">
                    <a:solidFill>
                      <a:schemeClr val="lt1"/>
                    </a:solidFill>
                    <a:latin typeface="+mn-lt"/>
                    <a:ea typeface="+mn-ea"/>
                    <a:cs typeface="+mn-cs"/>
                  </a:defRPr>
                </a:pPr>
                <a:endParaRPr lang="fr-FR"/>
              </a:p>
            </c:txPr>
            <c:showLegendKey val="0"/>
            <c:showVal val="0"/>
            <c:showCatName val="0"/>
            <c:showSerName val="0"/>
            <c:showPercent val="1"/>
            <c:showBubbleSize val="0"/>
            <c:showLeaderLines val="0"/>
            <c:extLst>
              <c:ext xmlns:c15="http://schemas.microsoft.com/office/drawing/2012/chart" uri="{CE6537A1-D6FC-4f65-9D91-7224C49458BB}"/>
            </c:extLst>
          </c:dLbls>
          <c:cat>
            <c:strRef>
              <c:f>Feuil1!$A$2:$A$3</c:f>
              <c:strCache>
                <c:ptCount val="2"/>
                <c:pt idx="0">
                  <c:v>NPS Positif</c:v>
                </c:pt>
                <c:pt idx="1">
                  <c:v>NPS Négatif</c:v>
                </c:pt>
              </c:strCache>
            </c:strRef>
          </c:cat>
          <c:val>
            <c:numRef>
              <c:f>Feuil1!$B$2:$B$3</c:f>
              <c:numCache>
                <c:formatCode>0%</c:formatCode>
                <c:ptCount val="2"/>
                <c:pt idx="0">
                  <c:v>0.69</c:v>
                </c:pt>
                <c:pt idx="1">
                  <c:v>0.31</c:v>
                </c:pt>
              </c:numCache>
            </c:numRef>
          </c:val>
          <c:extLst>
            <c:ext xmlns:c16="http://schemas.microsoft.com/office/drawing/2014/chart" uri="{C3380CC4-5D6E-409C-BE32-E72D297353CC}">
              <c16:uniqueId val="{00000004-9DAE-45B0-A22F-C560D42908CE}"/>
            </c:ext>
          </c:extLst>
        </c:ser>
        <c:dLbls>
          <c:showLegendKey val="0"/>
          <c:showVal val="0"/>
          <c:showCatName val="0"/>
          <c:showSerName val="0"/>
          <c:showPercent val="1"/>
          <c:showBubbleSize val="0"/>
          <c:showLeaderLines val="0"/>
        </c:dLbls>
        <c:firstSliceAng val="0"/>
        <c:holeSize val="50"/>
      </c:doughnutChart>
      <c:spPr>
        <a:noFill/>
        <a:ln>
          <a:noFill/>
        </a:ln>
        <a:effectLst/>
      </c:spPr>
    </c:plotArea>
    <c:plotVisOnly val="1"/>
    <c:dispBlanksAs val="gap"/>
    <c:showDLblsOverMax val="0"/>
  </c:chart>
  <c:spPr>
    <a:solidFill>
      <a:schemeClr val="bg1"/>
    </a:solidFill>
    <a:ln w="9525" cap="flat" cmpd="sng" algn="ctr">
      <a:solidFill>
        <a:schemeClr val="dk1">
          <a:lumMod val="25000"/>
          <a:lumOff val="75000"/>
        </a:schemeClr>
      </a:solidFill>
      <a:round/>
    </a:ln>
    <a:effectLst/>
  </c:spPr>
  <c:txPr>
    <a:bodyPr/>
    <a:lstStyle/>
    <a:p>
      <a:pPr>
        <a:defRPr/>
      </a:pPr>
      <a:endParaRPr lang="fr-FR"/>
    </a:p>
  </c:txPr>
  <c:externalData r:id="rId3">
    <c:autoUpdate val="0"/>
  </c:externalData>
  <c:userShapes r:id="rId4"/>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Feuil1!$B$1</c:f>
              <c:strCache>
                <c:ptCount val="1"/>
                <c:pt idx="0">
                  <c:v>xx</c:v>
                </c:pt>
              </c:strCache>
            </c:strRef>
          </c:tx>
          <c:spPr>
            <a:ln>
              <a:solidFill>
                <a:schemeClr val="bg1"/>
              </a:solidFill>
            </a:ln>
          </c:spPr>
          <c:dPt>
            <c:idx val="0"/>
            <c:bubble3D val="0"/>
            <c:spPr>
              <a:solidFill>
                <a:srgbClr val="489A1E"/>
              </a:solidFill>
              <a:ln>
                <a:solidFill>
                  <a:schemeClr val="bg1"/>
                </a:solidFill>
              </a:ln>
            </c:spPr>
            <c:extLst>
              <c:ext xmlns:c16="http://schemas.microsoft.com/office/drawing/2014/chart" uri="{C3380CC4-5D6E-409C-BE32-E72D297353CC}">
                <c16:uniqueId val="{00000001-D872-420A-B9C4-6D283F909E0C}"/>
              </c:ext>
            </c:extLst>
          </c:dPt>
          <c:dPt>
            <c:idx val="1"/>
            <c:bubble3D val="0"/>
            <c:spPr>
              <a:solidFill>
                <a:srgbClr val="489A1E"/>
              </a:solidFill>
              <a:ln>
                <a:solidFill>
                  <a:schemeClr val="bg1"/>
                </a:solidFill>
              </a:ln>
            </c:spPr>
            <c:extLst>
              <c:ext xmlns:c16="http://schemas.microsoft.com/office/drawing/2014/chart" uri="{C3380CC4-5D6E-409C-BE32-E72D297353CC}">
                <c16:uniqueId val="{00000003-D872-420A-B9C4-6D283F909E0C}"/>
              </c:ext>
            </c:extLst>
          </c:dPt>
          <c:dPt>
            <c:idx val="2"/>
            <c:bubble3D val="0"/>
            <c:spPr>
              <a:solidFill>
                <a:srgbClr val="489A1E"/>
              </a:solidFill>
              <a:ln>
                <a:solidFill>
                  <a:schemeClr val="bg1"/>
                </a:solidFill>
              </a:ln>
            </c:spPr>
            <c:extLst>
              <c:ext xmlns:c16="http://schemas.microsoft.com/office/drawing/2014/chart" uri="{C3380CC4-5D6E-409C-BE32-E72D297353CC}">
                <c16:uniqueId val="{00000005-D872-420A-B9C4-6D283F909E0C}"/>
              </c:ext>
            </c:extLst>
          </c:dPt>
          <c:dPt>
            <c:idx val="3"/>
            <c:bubble3D val="0"/>
            <c:spPr>
              <a:solidFill>
                <a:srgbClr val="489A1E"/>
              </a:solidFill>
              <a:ln>
                <a:solidFill>
                  <a:schemeClr val="bg1"/>
                </a:solidFill>
              </a:ln>
            </c:spPr>
            <c:extLst>
              <c:ext xmlns:c16="http://schemas.microsoft.com/office/drawing/2014/chart" uri="{C3380CC4-5D6E-409C-BE32-E72D297353CC}">
                <c16:uniqueId val="{00000007-D872-420A-B9C4-6D283F909E0C}"/>
              </c:ext>
            </c:extLst>
          </c:dPt>
          <c:dPt>
            <c:idx val="4"/>
            <c:bubble3D val="0"/>
            <c:spPr>
              <a:solidFill>
                <a:srgbClr val="489A1E"/>
              </a:solidFill>
              <a:ln>
                <a:solidFill>
                  <a:schemeClr val="bg1"/>
                </a:solidFill>
              </a:ln>
            </c:spPr>
            <c:extLst>
              <c:ext xmlns:c16="http://schemas.microsoft.com/office/drawing/2014/chart" uri="{C3380CC4-5D6E-409C-BE32-E72D297353CC}">
                <c16:uniqueId val="{00000009-D872-420A-B9C4-6D283F909E0C}"/>
              </c:ext>
            </c:extLst>
          </c:dPt>
          <c:dPt>
            <c:idx val="5"/>
            <c:bubble3D val="0"/>
            <c:spPr>
              <a:solidFill>
                <a:srgbClr val="489A1E"/>
              </a:solidFill>
              <a:ln>
                <a:solidFill>
                  <a:schemeClr val="bg1"/>
                </a:solidFill>
              </a:ln>
            </c:spPr>
            <c:extLst>
              <c:ext xmlns:c16="http://schemas.microsoft.com/office/drawing/2014/chart" uri="{C3380CC4-5D6E-409C-BE32-E72D297353CC}">
                <c16:uniqueId val="{0000000B-D872-420A-B9C4-6D283F909E0C}"/>
              </c:ext>
            </c:extLst>
          </c:dPt>
          <c:dPt>
            <c:idx val="6"/>
            <c:bubble3D val="0"/>
            <c:spPr>
              <a:solidFill>
                <a:srgbClr val="489A1E"/>
              </a:solidFill>
              <a:ln>
                <a:solidFill>
                  <a:schemeClr val="bg1"/>
                </a:solidFill>
              </a:ln>
            </c:spPr>
            <c:extLst>
              <c:ext xmlns:c16="http://schemas.microsoft.com/office/drawing/2014/chart" uri="{C3380CC4-5D6E-409C-BE32-E72D297353CC}">
                <c16:uniqueId val="{0000000D-D872-420A-B9C4-6D283F909E0C}"/>
              </c:ext>
            </c:extLst>
          </c:dPt>
          <c:dPt>
            <c:idx val="7"/>
            <c:bubble3D val="0"/>
            <c:spPr>
              <a:solidFill>
                <a:srgbClr val="489A1E"/>
              </a:solidFill>
              <a:ln>
                <a:solidFill>
                  <a:schemeClr val="bg1"/>
                </a:solidFill>
              </a:ln>
            </c:spPr>
            <c:extLst>
              <c:ext xmlns:c16="http://schemas.microsoft.com/office/drawing/2014/chart" uri="{C3380CC4-5D6E-409C-BE32-E72D297353CC}">
                <c16:uniqueId val="{0000000F-D872-420A-B9C4-6D283F909E0C}"/>
              </c:ext>
            </c:extLst>
          </c:dPt>
          <c:dPt>
            <c:idx val="8"/>
            <c:bubble3D val="0"/>
            <c:spPr>
              <a:solidFill>
                <a:srgbClr val="489A1E"/>
              </a:solidFill>
              <a:ln>
                <a:solidFill>
                  <a:schemeClr val="bg1"/>
                </a:solidFill>
              </a:ln>
            </c:spPr>
            <c:extLst>
              <c:ext xmlns:c16="http://schemas.microsoft.com/office/drawing/2014/chart" uri="{C3380CC4-5D6E-409C-BE32-E72D297353CC}">
                <c16:uniqueId val="{00000011-D872-420A-B9C4-6D283F909E0C}"/>
              </c:ext>
            </c:extLst>
          </c:dPt>
          <c:dPt>
            <c:idx val="9"/>
            <c:bubble3D val="0"/>
            <c:spPr>
              <a:solidFill>
                <a:srgbClr val="489A1E"/>
              </a:solidFill>
              <a:ln>
                <a:solidFill>
                  <a:schemeClr val="bg1"/>
                </a:solidFill>
              </a:ln>
            </c:spPr>
            <c:extLst>
              <c:ext xmlns:c16="http://schemas.microsoft.com/office/drawing/2014/chart" uri="{C3380CC4-5D6E-409C-BE32-E72D297353CC}">
                <c16:uniqueId val="{00000013-D872-420A-B9C4-6D283F909E0C}"/>
              </c:ext>
            </c:extLst>
          </c:dPt>
          <c:dPt>
            <c:idx val="10"/>
            <c:bubble3D val="0"/>
            <c:spPr>
              <a:solidFill>
                <a:srgbClr val="D9D9D9"/>
              </a:solidFill>
              <a:ln>
                <a:solidFill>
                  <a:schemeClr val="bg1"/>
                </a:solidFill>
              </a:ln>
            </c:spPr>
            <c:extLst>
              <c:ext xmlns:c16="http://schemas.microsoft.com/office/drawing/2014/chart" uri="{C3380CC4-5D6E-409C-BE32-E72D297353CC}">
                <c16:uniqueId val="{00000015-D872-420A-B9C4-6D283F909E0C}"/>
              </c:ext>
            </c:extLst>
          </c:dPt>
          <c:dPt>
            <c:idx val="11"/>
            <c:bubble3D val="0"/>
            <c:spPr>
              <a:solidFill>
                <a:srgbClr val="D9D9D9"/>
              </a:solidFill>
              <a:ln>
                <a:solidFill>
                  <a:schemeClr val="bg1"/>
                </a:solidFill>
              </a:ln>
            </c:spPr>
            <c:extLst>
              <c:ext xmlns:c16="http://schemas.microsoft.com/office/drawing/2014/chart" uri="{C3380CC4-5D6E-409C-BE32-E72D297353CC}">
                <c16:uniqueId val="{00000017-D872-420A-B9C4-6D283F909E0C}"/>
              </c:ext>
            </c:extLst>
          </c:dPt>
          <c:dPt>
            <c:idx val="12"/>
            <c:bubble3D val="0"/>
            <c:spPr>
              <a:solidFill>
                <a:srgbClr val="D9D9D9"/>
              </a:solidFill>
              <a:ln>
                <a:solidFill>
                  <a:schemeClr val="bg1"/>
                </a:solidFill>
              </a:ln>
            </c:spPr>
            <c:extLst>
              <c:ext xmlns:c16="http://schemas.microsoft.com/office/drawing/2014/chart" uri="{C3380CC4-5D6E-409C-BE32-E72D297353CC}">
                <c16:uniqueId val="{00000019-D872-420A-B9C4-6D283F909E0C}"/>
              </c:ext>
            </c:extLst>
          </c:dPt>
          <c:dPt>
            <c:idx val="13"/>
            <c:bubble3D val="0"/>
            <c:spPr>
              <a:solidFill>
                <a:srgbClr val="D9D9D9"/>
              </a:solidFill>
              <a:ln>
                <a:solidFill>
                  <a:schemeClr val="bg1"/>
                </a:solidFill>
              </a:ln>
            </c:spPr>
            <c:extLst>
              <c:ext xmlns:c16="http://schemas.microsoft.com/office/drawing/2014/chart" uri="{C3380CC4-5D6E-409C-BE32-E72D297353CC}">
                <c16:uniqueId val="{0000001B-D872-420A-B9C4-6D283F909E0C}"/>
              </c:ext>
            </c:extLst>
          </c:dPt>
          <c:dPt>
            <c:idx val="14"/>
            <c:bubble3D val="0"/>
            <c:spPr>
              <a:solidFill>
                <a:srgbClr val="D9D9D9"/>
              </a:solidFill>
              <a:ln>
                <a:solidFill>
                  <a:schemeClr val="bg1"/>
                </a:solidFill>
              </a:ln>
            </c:spPr>
            <c:extLst>
              <c:ext xmlns:c16="http://schemas.microsoft.com/office/drawing/2014/chart" uri="{C3380CC4-5D6E-409C-BE32-E72D297353CC}">
                <c16:uniqueId val="{0000001D-D872-420A-B9C4-6D283F909E0C}"/>
              </c:ext>
            </c:extLst>
          </c:dPt>
          <c:dPt>
            <c:idx val="15"/>
            <c:bubble3D val="0"/>
            <c:spPr>
              <a:solidFill>
                <a:srgbClr val="D9D9D9"/>
              </a:solidFill>
              <a:ln>
                <a:solidFill>
                  <a:schemeClr val="bg1"/>
                </a:solidFill>
              </a:ln>
            </c:spPr>
            <c:extLst>
              <c:ext xmlns:c16="http://schemas.microsoft.com/office/drawing/2014/chart" uri="{C3380CC4-5D6E-409C-BE32-E72D297353CC}">
                <c16:uniqueId val="{0000001F-D872-420A-B9C4-6D283F909E0C}"/>
              </c:ext>
            </c:extLst>
          </c:dPt>
          <c:dPt>
            <c:idx val="16"/>
            <c:bubble3D val="0"/>
            <c:spPr>
              <a:solidFill>
                <a:srgbClr val="D9D9D9"/>
              </a:solidFill>
              <a:ln>
                <a:solidFill>
                  <a:schemeClr val="bg1"/>
                </a:solidFill>
              </a:ln>
            </c:spPr>
            <c:extLst>
              <c:ext xmlns:c16="http://schemas.microsoft.com/office/drawing/2014/chart" uri="{C3380CC4-5D6E-409C-BE32-E72D297353CC}">
                <c16:uniqueId val="{00000021-D872-420A-B9C4-6D283F909E0C}"/>
              </c:ext>
            </c:extLst>
          </c:dPt>
          <c:dPt>
            <c:idx val="17"/>
            <c:bubble3D val="0"/>
            <c:spPr>
              <a:solidFill>
                <a:srgbClr val="C00000"/>
              </a:solidFill>
              <a:ln>
                <a:solidFill>
                  <a:schemeClr val="bg1"/>
                </a:solidFill>
              </a:ln>
            </c:spPr>
            <c:extLst>
              <c:ext xmlns:c16="http://schemas.microsoft.com/office/drawing/2014/chart" uri="{C3380CC4-5D6E-409C-BE32-E72D297353CC}">
                <c16:uniqueId val="{00000023-D872-420A-B9C4-6D283F909E0C}"/>
              </c:ext>
            </c:extLst>
          </c:dPt>
          <c:dPt>
            <c:idx val="18"/>
            <c:bubble3D val="0"/>
            <c:spPr>
              <a:solidFill>
                <a:srgbClr val="C00000"/>
              </a:solidFill>
              <a:ln>
                <a:solidFill>
                  <a:schemeClr val="bg1"/>
                </a:solidFill>
              </a:ln>
            </c:spPr>
            <c:extLst>
              <c:ext xmlns:c16="http://schemas.microsoft.com/office/drawing/2014/chart" uri="{C3380CC4-5D6E-409C-BE32-E72D297353CC}">
                <c16:uniqueId val="{00000025-D872-420A-B9C4-6D283F909E0C}"/>
              </c:ext>
            </c:extLst>
          </c:dPt>
          <c:dPt>
            <c:idx val="19"/>
            <c:bubble3D val="0"/>
            <c:spPr>
              <a:solidFill>
                <a:srgbClr val="C00000"/>
              </a:solidFill>
              <a:ln>
                <a:solidFill>
                  <a:schemeClr val="bg1"/>
                </a:solidFill>
              </a:ln>
            </c:spPr>
            <c:extLst>
              <c:ext xmlns:c16="http://schemas.microsoft.com/office/drawing/2014/chart" uri="{C3380CC4-5D6E-409C-BE32-E72D297353CC}">
                <c16:uniqueId val="{00000027-D872-420A-B9C4-6D283F909E0C}"/>
              </c:ext>
            </c:extLst>
          </c:dPt>
          <c:cat>
            <c:strRef>
              <c:f>Feuil1!$A$2:$A$21</c:f>
              <c:strCache>
                <c:ptCount val="20"/>
                <c:pt idx="0">
                  <c:v>val1</c:v>
                </c:pt>
                <c:pt idx="1">
                  <c:v>val2</c:v>
                </c:pt>
                <c:pt idx="2">
                  <c:v>val3</c:v>
                </c:pt>
                <c:pt idx="3">
                  <c:v>val4</c:v>
                </c:pt>
                <c:pt idx="4">
                  <c:v>val5</c:v>
                </c:pt>
                <c:pt idx="5">
                  <c:v>val6</c:v>
                </c:pt>
                <c:pt idx="6">
                  <c:v>val7</c:v>
                </c:pt>
                <c:pt idx="7">
                  <c:v>val8</c:v>
                </c:pt>
                <c:pt idx="8">
                  <c:v>val9</c:v>
                </c:pt>
                <c:pt idx="9">
                  <c:v>val10</c:v>
                </c:pt>
                <c:pt idx="10">
                  <c:v>val11</c:v>
                </c:pt>
                <c:pt idx="11">
                  <c:v>val12</c:v>
                </c:pt>
                <c:pt idx="12">
                  <c:v>val13</c:v>
                </c:pt>
                <c:pt idx="13">
                  <c:v>val14</c:v>
                </c:pt>
                <c:pt idx="14">
                  <c:v>val15</c:v>
                </c:pt>
                <c:pt idx="15">
                  <c:v>val16</c:v>
                </c:pt>
                <c:pt idx="16">
                  <c:v>val17</c:v>
                </c:pt>
                <c:pt idx="17">
                  <c:v>val18</c:v>
                </c:pt>
                <c:pt idx="18">
                  <c:v>val19</c:v>
                </c:pt>
                <c:pt idx="19">
                  <c:v>val20</c:v>
                </c:pt>
              </c:strCache>
            </c:strRef>
          </c:cat>
          <c:val>
            <c:numRef>
              <c:f>Feuil1!$B$2:$B$21</c:f>
              <c:numCache>
                <c:formatCode>General</c:formatCode>
                <c:ptCount val="20"/>
                <c:pt idx="0">
                  <c:v>5</c:v>
                </c:pt>
                <c:pt idx="1">
                  <c:v>5</c:v>
                </c:pt>
                <c:pt idx="2">
                  <c:v>5</c:v>
                </c:pt>
                <c:pt idx="3">
                  <c:v>5</c:v>
                </c:pt>
                <c:pt idx="4">
                  <c:v>5</c:v>
                </c:pt>
                <c:pt idx="5">
                  <c:v>5</c:v>
                </c:pt>
                <c:pt idx="6">
                  <c:v>5</c:v>
                </c:pt>
                <c:pt idx="7">
                  <c:v>5</c:v>
                </c:pt>
                <c:pt idx="8">
                  <c:v>5</c:v>
                </c:pt>
                <c:pt idx="9">
                  <c:v>5</c:v>
                </c:pt>
                <c:pt idx="10">
                  <c:v>5</c:v>
                </c:pt>
                <c:pt idx="11">
                  <c:v>5</c:v>
                </c:pt>
                <c:pt idx="12">
                  <c:v>5</c:v>
                </c:pt>
                <c:pt idx="13">
                  <c:v>5</c:v>
                </c:pt>
                <c:pt idx="14">
                  <c:v>5</c:v>
                </c:pt>
                <c:pt idx="15">
                  <c:v>5</c:v>
                </c:pt>
                <c:pt idx="16">
                  <c:v>5</c:v>
                </c:pt>
                <c:pt idx="17">
                  <c:v>5</c:v>
                </c:pt>
                <c:pt idx="18">
                  <c:v>5</c:v>
                </c:pt>
                <c:pt idx="19">
                  <c:v>5</c:v>
                </c:pt>
              </c:numCache>
            </c:numRef>
          </c:val>
          <c:extLst>
            <c:ext xmlns:c16="http://schemas.microsoft.com/office/drawing/2014/chart" uri="{C3380CC4-5D6E-409C-BE32-E72D297353CC}">
              <c16:uniqueId val="{00000028-D872-420A-B9C4-6D283F909E0C}"/>
            </c:ext>
          </c:extLst>
        </c:ser>
        <c:dLbls>
          <c:showLegendKey val="0"/>
          <c:showVal val="0"/>
          <c:showCatName val="0"/>
          <c:showSerName val="0"/>
          <c:showPercent val="0"/>
          <c:showBubbleSize val="0"/>
          <c:showLeaderLines val="1"/>
        </c:dLbls>
        <c:firstSliceAng val="0"/>
        <c:holeSize val="75"/>
      </c:doughnutChart>
      <c:spPr>
        <a:noFill/>
        <a:ln w="25400">
          <a:noFill/>
        </a:ln>
      </c:spPr>
    </c:plotArea>
    <c:plotVisOnly val="1"/>
    <c:dispBlanksAs val="gap"/>
    <c:showDLblsOverMax val="0"/>
  </c:chart>
  <c:txPr>
    <a:bodyPr/>
    <a:lstStyle/>
    <a:p>
      <a:pPr>
        <a:defRPr sz="1800"/>
      </a:pPr>
      <a:endParaRPr lang="fr-FR"/>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Feuil1!$B$1</c:f>
              <c:strCache>
                <c:ptCount val="1"/>
                <c:pt idx="0">
                  <c:v>xx</c:v>
                </c:pt>
              </c:strCache>
            </c:strRef>
          </c:tx>
          <c:spPr>
            <a:ln>
              <a:solidFill>
                <a:schemeClr val="bg1"/>
              </a:solidFill>
            </a:ln>
          </c:spPr>
          <c:dPt>
            <c:idx val="0"/>
            <c:bubble3D val="0"/>
            <c:spPr>
              <a:solidFill>
                <a:srgbClr val="489A1E"/>
              </a:solidFill>
              <a:ln>
                <a:solidFill>
                  <a:schemeClr val="bg1"/>
                </a:solidFill>
              </a:ln>
            </c:spPr>
            <c:extLst>
              <c:ext xmlns:c16="http://schemas.microsoft.com/office/drawing/2014/chart" uri="{C3380CC4-5D6E-409C-BE32-E72D297353CC}">
                <c16:uniqueId val="{00000001-4A50-40EB-BDB8-AFE9FE8AC52B}"/>
              </c:ext>
            </c:extLst>
          </c:dPt>
          <c:dPt>
            <c:idx val="1"/>
            <c:bubble3D val="0"/>
            <c:spPr>
              <a:solidFill>
                <a:srgbClr val="489A1E"/>
              </a:solidFill>
              <a:ln>
                <a:solidFill>
                  <a:schemeClr val="bg1"/>
                </a:solidFill>
              </a:ln>
            </c:spPr>
            <c:extLst>
              <c:ext xmlns:c16="http://schemas.microsoft.com/office/drawing/2014/chart" uri="{C3380CC4-5D6E-409C-BE32-E72D297353CC}">
                <c16:uniqueId val="{00000003-4A50-40EB-BDB8-AFE9FE8AC52B}"/>
              </c:ext>
            </c:extLst>
          </c:dPt>
          <c:dPt>
            <c:idx val="2"/>
            <c:bubble3D val="0"/>
            <c:spPr>
              <a:solidFill>
                <a:srgbClr val="489A1E"/>
              </a:solidFill>
              <a:ln>
                <a:solidFill>
                  <a:schemeClr val="bg1"/>
                </a:solidFill>
              </a:ln>
            </c:spPr>
            <c:extLst>
              <c:ext xmlns:c16="http://schemas.microsoft.com/office/drawing/2014/chart" uri="{C3380CC4-5D6E-409C-BE32-E72D297353CC}">
                <c16:uniqueId val="{00000005-4A50-40EB-BDB8-AFE9FE8AC52B}"/>
              </c:ext>
            </c:extLst>
          </c:dPt>
          <c:dPt>
            <c:idx val="3"/>
            <c:bubble3D val="0"/>
            <c:spPr>
              <a:solidFill>
                <a:srgbClr val="489A1E"/>
              </a:solidFill>
              <a:ln>
                <a:solidFill>
                  <a:schemeClr val="bg1"/>
                </a:solidFill>
              </a:ln>
            </c:spPr>
            <c:extLst>
              <c:ext xmlns:c16="http://schemas.microsoft.com/office/drawing/2014/chart" uri="{C3380CC4-5D6E-409C-BE32-E72D297353CC}">
                <c16:uniqueId val="{00000007-4A50-40EB-BDB8-AFE9FE8AC52B}"/>
              </c:ext>
            </c:extLst>
          </c:dPt>
          <c:dPt>
            <c:idx val="4"/>
            <c:bubble3D val="0"/>
            <c:spPr>
              <a:solidFill>
                <a:srgbClr val="489A1E"/>
              </a:solidFill>
              <a:ln>
                <a:solidFill>
                  <a:schemeClr val="bg1"/>
                </a:solidFill>
              </a:ln>
            </c:spPr>
            <c:extLst>
              <c:ext xmlns:c16="http://schemas.microsoft.com/office/drawing/2014/chart" uri="{C3380CC4-5D6E-409C-BE32-E72D297353CC}">
                <c16:uniqueId val="{00000009-4A50-40EB-BDB8-AFE9FE8AC52B}"/>
              </c:ext>
            </c:extLst>
          </c:dPt>
          <c:dPt>
            <c:idx val="5"/>
            <c:bubble3D val="0"/>
            <c:spPr>
              <a:solidFill>
                <a:srgbClr val="489A1E"/>
              </a:solidFill>
              <a:ln>
                <a:solidFill>
                  <a:schemeClr val="bg1"/>
                </a:solidFill>
              </a:ln>
            </c:spPr>
            <c:extLst>
              <c:ext xmlns:c16="http://schemas.microsoft.com/office/drawing/2014/chart" uri="{C3380CC4-5D6E-409C-BE32-E72D297353CC}">
                <c16:uniqueId val="{0000000B-4A50-40EB-BDB8-AFE9FE8AC52B}"/>
              </c:ext>
            </c:extLst>
          </c:dPt>
          <c:dPt>
            <c:idx val="6"/>
            <c:bubble3D val="0"/>
            <c:spPr>
              <a:solidFill>
                <a:srgbClr val="489A1E"/>
              </a:solidFill>
              <a:ln>
                <a:solidFill>
                  <a:schemeClr val="bg1"/>
                </a:solidFill>
              </a:ln>
            </c:spPr>
            <c:extLst>
              <c:ext xmlns:c16="http://schemas.microsoft.com/office/drawing/2014/chart" uri="{C3380CC4-5D6E-409C-BE32-E72D297353CC}">
                <c16:uniqueId val="{0000000D-4A50-40EB-BDB8-AFE9FE8AC52B}"/>
              </c:ext>
            </c:extLst>
          </c:dPt>
          <c:dPt>
            <c:idx val="7"/>
            <c:bubble3D val="0"/>
            <c:spPr>
              <a:solidFill>
                <a:srgbClr val="489A1E"/>
              </a:solidFill>
              <a:ln>
                <a:solidFill>
                  <a:schemeClr val="bg1"/>
                </a:solidFill>
              </a:ln>
            </c:spPr>
            <c:extLst>
              <c:ext xmlns:c16="http://schemas.microsoft.com/office/drawing/2014/chart" uri="{C3380CC4-5D6E-409C-BE32-E72D297353CC}">
                <c16:uniqueId val="{0000000F-4A50-40EB-BDB8-AFE9FE8AC52B}"/>
              </c:ext>
            </c:extLst>
          </c:dPt>
          <c:dPt>
            <c:idx val="8"/>
            <c:bubble3D val="0"/>
            <c:spPr>
              <a:solidFill>
                <a:srgbClr val="489A1E"/>
              </a:solidFill>
              <a:ln>
                <a:solidFill>
                  <a:schemeClr val="bg1"/>
                </a:solidFill>
              </a:ln>
            </c:spPr>
            <c:extLst>
              <c:ext xmlns:c16="http://schemas.microsoft.com/office/drawing/2014/chart" uri="{C3380CC4-5D6E-409C-BE32-E72D297353CC}">
                <c16:uniqueId val="{00000011-4A50-40EB-BDB8-AFE9FE8AC52B}"/>
              </c:ext>
            </c:extLst>
          </c:dPt>
          <c:dPt>
            <c:idx val="9"/>
            <c:bubble3D val="0"/>
            <c:spPr>
              <a:solidFill>
                <a:srgbClr val="D9D9D9"/>
              </a:solidFill>
              <a:ln>
                <a:solidFill>
                  <a:schemeClr val="bg1"/>
                </a:solidFill>
              </a:ln>
            </c:spPr>
            <c:extLst>
              <c:ext xmlns:c16="http://schemas.microsoft.com/office/drawing/2014/chart" uri="{C3380CC4-5D6E-409C-BE32-E72D297353CC}">
                <c16:uniqueId val="{00000013-4A50-40EB-BDB8-AFE9FE8AC52B}"/>
              </c:ext>
            </c:extLst>
          </c:dPt>
          <c:dPt>
            <c:idx val="10"/>
            <c:bubble3D val="0"/>
            <c:spPr>
              <a:solidFill>
                <a:srgbClr val="D9D9D9"/>
              </a:solidFill>
              <a:ln>
                <a:solidFill>
                  <a:schemeClr val="bg1"/>
                </a:solidFill>
              </a:ln>
            </c:spPr>
            <c:extLst>
              <c:ext xmlns:c16="http://schemas.microsoft.com/office/drawing/2014/chart" uri="{C3380CC4-5D6E-409C-BE32-E72D297353CC}">
                <c16:uniqueId val="{00000015-4A50-40EB-BDB8-AFE9FE8AC52B}"/>
              </c:ext>
            </c:extLst>
          </c:dPt>
          <c:dPt>
            <c:idx val="11"/>
            <c:bubble3D val="0"/>
            <c:spPr>
              <a:solidFill>
                <a:srgbClr val="D9D9D9"/>
              </a:solidFill>
              <a:ln>
                <a:solidFill>
                  <a:schemeClr val="bg1"/>
                </a:solidFill>
              </a:ln>
            </c:spPr>
            <c:extLst>
              <c:ext xmlns:c16="http://schemas.microsoft.com/office/drawing/2014/chart" uri="{C3380CC4-5D6E-409C-BE32-E72D297353CC}">
                <c16:uniqueId val="{00000017-4A50-40EB-BDB8-AFE9FE8AC52B}"/>
              </c:ext>
            </c:extLst>
          </c:dPt>
          <c:dPt>
            <c:idx val="12"/>
            <c:bubble3D val="0"/>
            <c:spPr>
              <a:solidFill>
                <a:srgbClr val="D9D9D9"/>
              </a:solidFill>
              <a:ln>
                <a:solidFill>
                  <a:schemeClr val="bg1"/>
                </a:solidFill>
              </a:ln>
            </c:spPr>
            <c:extLst>
              <c:ext xmlns:c16="http://schemas.microsoft.com/office/drawing/2014/chart" uri="{C3380CC4-5D6E-409C-BE32-E72D297353CC}">
                <c16:uniqueId val="{00000019-4A50-40EB-BDB8-AFE9FE8AC52B}"/>
              </c:ext>
            </c:extLst>
          </c:dPt>
          <c:dPt>
            <c:idx val="13"/>
            <c:bubble3D val="0"/>
            <c:spPr>
              <a:solidFill>
                <a:srgbClr val="D9D9D9"/>
              </a:solidFill>
              <a:ln>
                <a:solidFill>
                  <a:schemeClr val="bg1"/>
                </a:solidFill>
              </a:ln>
            </c:spPr>
            <c:extLst>
              <c:ext xmlns:c16="http://schemas.microsoft.com/office/drawing/2014/chart" uri="{C3380CC4-5D6E-409C-BE32-E72D297353CC}">
                <c16:uniqueId val="{0000001B-4A50-40EB-BDB8-AFE9FE8AC52B}"/>
              </c:ext>
            </c:extLst>
          </c:dPt>
          <c:dPt>
            <c:idx val="14"/>
            <c:bubble3D val="0"/>
            <c:spPr>
              <a:solidFill>
                <a:srgbClr val="D9D9D9"/>
              </a:solidFill>
              <a:ln>
                <a:solidFill>
                  <a:schemeClr val="bg1"/>
                </a:solidFill>
              </a:ln>
            </c:spPr>
            <c:extLst>
              <c:ext xmlns:c16="http://schemas.microsoft.com/office/drawing/2014/chart" uri="{C3380CC4-5D6E-409C-BE32-E72D297353CC}">
                <c16:uniqueId val="{0000001D-4A50-40EB-BDB8-AFE9FE8AC52B}"/>
              </c:ext>
            </c:extLst>
          </c:dPt>
          <c:dPt>
            <c:idx val="15"/>
            <c:bubble3D val="0"/>
            <c:spPr>
              <a:solidFill>
                <a:srgbClr val="D9D9D9"/>
              </a:solidFill>
              <a:ln>
                <a:solidFill>
                  <a:schemeClr val="bg1"/>
                </a:solidFill>
              </a:ln>
            </c:spPr>
            <c:extLst>
              <c:ext xmlns:c16="http://schemas.microsoft.com/office/drawing/2014/chart" uri="{C3380CC4-5D6E-409C-BE32-E72D297353CC}">
                <c16:uniqueId val="{0000001F-4A50-40EB-BDB8-AFE9FE8AC52B}"/>
              </c:ext>
            </c:extLst>
          </c:dPt>
          <c:dPt>
            <c:idx val="16"/>
            <c:bubble3D val="0"/>
            <c:spPr>
              <a:solidFill>
                <a:srgbClr val="C00000"/>
              </a:solidFill>
              <a:ln>
                <a:solidFill>
                  <a:schemeClr val="bg1"/>
                </a:solidFill>
              </a:ln>
            </c:spPr>
            <c:extLst>
              <c:ext xmlns:c16="http://schemas.microsoft.com/office/drawing/2014/chart" uri="{C3380CC4-5D6E-409C-BE32-E72D297353CC}">
                <c16:uniqueId val="{00000021-4A50-40EB-BDB8-AFE9FE8AC52B}"/>
              </c:ext>
            </c:extLst>
          </c:dPt>
          <c:dPt>
            <c:idx val="17"/>
            <c:bubble3D val="0"/>
            <c:spPr>
              <a:solidFill>
                <a:srgbClr val="C00000"/>
              </a:solidFill>
              <a:ln>
                <a:solidFill>
                  <a:schemeClr val="bg1"/>
                </a:solidFill>
              </a:ln>
            </c:spPr>
            <c:extLst>
              <c:ext xmlns:c16="http://schemas.microsoft.com/office/drawing/2014/chart" uri="{C3380CC4-5D6E-409C-BE32-E72D297353CC}">
                <c16:uniqueId val="{00000023-4A50-40EB-BDB8-AFE9FE8AC52B}"/>
              </c:ext>
            </c:extLst>
          </c:dPt>
          <c:dPt>
            <c:idx val="18"/>
            <c:bubble3D val="0"/>
            <c:spPr>
              <a:solidFill>
                <a:srgbClr val="C00000"/>
              </a:solidFill>
              <a:ln>
                <a:solidFill>
                  <a:schemeClr val="bg1"/>
                </a:solidFill>
              </a:ln>
            </c:spPr>
            <c:extLst>
              <c:ext xmlns:c16="http://schemas.microsoft.com/office/drawing/2014/chart" uri="{C3380CC4-5D6E-409C-BE32-E72D297353CC}">
                <c16:uniqueId val="{00000025-4A50-40EB-BDB8-AFE9FE8AC52B}"/>
              </c:ext>
            </c:extLst>
          </c:dPt>
          <c:dPt>
            <c:idx val="19"/>
            <c:bubble3D val="0"/>
            <c:spPr>
              <a:solidFill>
                <a:srgbClr val="C00000"/>
              </a:solidFill>
              <a:ln>
                <a:solidFill>
                  <a:schemeClr val="bg1"/>
                </a:solidFill>
              </a:ln>
            </c:spPr>
            <c:extLst>
              <c:ext xmlns:c16="http://schemas.microsoft.com/office/drawing/2014/chart" uri="{C3380CC4-5D6E-409C-BE32-E72D297353CC}">
                <c16:uniqueId val="{00000027-4A50-40EB-BDB8-AFE9FE8AC52B}"/>
              </c:ext>
            </c:extLst>
          </c:dPt>
          <c:cat>
            <c:strRef>
              <c:f>Feuil1!$A$2:$A$21</c:f>
              <c:strCache>
                <c:ptCount val="20"/>
                <c:pt idx="0">
                  <c:v>val1</c:v>
                </c:pt>
                <c:pt idx="1">
                  <c:v>val2</c:v>
                </c:pt>
                <c:pt idx="2">
                  <c:v>val3</c:v>
                </c:pt>
                <c:pt idx="3">
                  <c:v>val4</c:v>
                </c:pt>
                <c:pt idx="4">
                  <c:v>val5</c:v>
                </c:pt>
                <c:pt idx="5">
                  <c:v>val6</c:v>
                </c:pt>
                <c:pt idx="6">
                  <c:v>val7</c:v>
                </c:pt>
                <c:pt idx="7">
                  <c:v>val8</c:v>
                </c:pt>
                <c:pt idx="8">
                  <c:v>val9</c:v>
                </c:pt>
                <c:pt idx="9">
                  <c:v>val10</c:v>
                </c:pt>
                <c:pt idx="10">
                  <c:v>val11</c:v>
                </c:pt>
                <c:pt idx="11">
                  <c:v>val12</c:v>
                </c:pt>
                <c:pt idx="12">
                  <c:v>val13</c:v>
                </c:pt>
                <c:pt idx="13">
                  <c:v>val14</c:v>
                </c:pt>
                <c:pt idx="14">
                  <c:v>val15</c:v>
                </c:pt>
                <c:pt idx="15">
                  <c:v>val16</c:v>
                </c:pt>
                <c:pt idx="16">
                  <c:v>val17</c:v>
                </c:pt>
                <c:pt idx="17">
                  <c:v>val18</c:v>
                </c:pt>
                <c:pt idx="18">
                  <c:v>val19</c:v>
                </c:pt>
                <c:pt idx="19">
                  <c:v>val20</c:v>
                </c:pt>
              </c:strCache>
            </c:strRef>
          </c:cat>
          <c:val>
            <c:numRef>
              <c:f>Feuil1!$B$2:$B$21</c:f>
              <c:numCache>
                <c:formatCode>General</c:formatCode>
                <c:ptCount val="20"/>
                <c:pt idx="0">
                  <c:v>5</c:v>
                </c:pt>
                <c:pt idx="1">
                  <c:v>5</c:v>
                </c:pt>
                <c:pt idx="2">
                  <c:v>5</c:v>
                </c:pt>
                <c:pt idx="3">
                  <c:v>5</c:v>
                </c:pt>
                <c:pt idx="4">
                  <c:v>5</c:v>
                </c:pt>
                <c:pt idx="5">
                  <c:v>5</c:v>
                </c:pt>
                <c:pt idx="6">
                  <c:v>5</c:v>
                </c:pt>
                <c:pt idx="7">
                  <c:v>5</c:v>
                </c:pt>
                <c:pt idx="8">
                  <c:v>5</c:v>
                </c:pt>
                <c:pt idx="9">
                  <c:v>5</c:v>
                </c:pt>
                <c:pt idx="10">
                  <c:v>5</c:v>
                </c:pt>
                <c:pt idx="11">
                  <c:v>5</c:v>
                </c:pt>
                <c:pt idx="12">
                  <c:v>5</c:v>
                </c:pt>
                <c:pt idx="13">
                  <c:v>5</c:v>
                </c:pt>
                <c:pt idx="14">
                  <c:v>5</c:v>
                </c:pt>
                <c:pt idx="15">
                  <c:v>5</c:v>
                </c:pt>
                <c:pt idx="16">
                  <c:v>5</c:v>
                </c:pt>
                <c:pt idx="17">
                  <c:v>5</c:v>
                </c:pt>
                <c:pt idx="18">
                  <c:v>5</c:v>
                </c:pt>
                <c:pt idx="19">
                  <c:v>5</c:v>
                </c:pt>
              </c:numCache>
            </c:numRef>
          </c:val>
          <c:extLst>
            <c:ext xmlns:c16="http://schemas.microsoft.com/office/drawing/2014/chart" uri="{C3380CC4-5D6E-409C-BE32-E72D297353CC}">
              <c16:uniqueId val="{00000028-4A50-40EB-BDB8-AFE9FE8AC52B}"/>
            </c:ext>
          </c:extLst>
        </c:ser>
        <c:dLbls>
          <c:showLegendKey val="0"/>
          <c:showVal val="0"/>
          <c:showCatName val="0"/>
          <c:showSerName val="0"/>
          <c:showPercent val="0"/>
          <c:showBubbleSize val="0"/>
          <c:showLeaderLines val="1"/>
        </c:dLbls>
        <c:firstSliceAng val="0"/>
        <c:holeSize val="75"/>
      </c:doughnutChart>
      <c:spPr>
        <a:noFill/>
        <a:ln w="25400">
          <a:noFill/>
        </a:ln>
      </c:spPr>
    </c:plotArea>
    <c:plotVisOnly val="1"/>
    <c:dispBlanksAs val="gap"/>
    <c:showDLblsOverMax val="0"/>
  </c:chart>
  <c:txPr>
    <a:bodyPr/>
    <a:lstStyle/>
    <a:p>
      <a:pPr>
        <a:defRPr sz="1800"/>
      </a:pPr>
      <a:endParaRPr lang="fr-FR"/>
    </a:p>
  </c:txPr>
  <c:externalData r:id="rId1">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3">
  <cs:axisTitle>
    <cs:lnRef idx="0"/>
    <cs:fillRef idx="0"/>
    <cs:effectRef idx="0"/>
    <cs:fontRef idx="minor">
      <a:schemeClr val="dk1">
        <a:lumMod val="75000"/>
        <a:lumOff val="25000"/>
      </a:schemeClr>
    </cs:fontRef>
    <cs:defRPr sz="1197"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1197"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1197" kern="1200"/>
  </cs:chartArea>
  <cs:dataLabel>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330" b="1" i="0" u="none" strike="noStrike" kern="1200" baseline="0"/>
  </cs:dataLabel>
  <cs:dataLabelCallout>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330" b="1" i="0" u="none" strike="noStrike" kern="1200" baseline="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1197"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1197"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1197"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22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1197"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1197" kern="1200"/>
  </cs:valueAxis>
  <cs:wall>
    <cs:lnRef idx="0"/>
    <cs:fillRef idx="0"/>
    <cs:effectRef idx="0"/>
    <cs:fontRef idx="minor">
      <a:schemeClr val="dk1"/>
    </cs:fontRef>
  </cs:wall>
</cs:chartStyle>
</file>

<file path=ppt/drawings/_rels/drawing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svg"/><Relationship Id="rId1" Type="http://schemas.openxmlformats.org/officeDocument/2006/relationships/image" Target="../media/image7.png"/><Relationship Id="rId4" Type="http://schemas.openxmlformats.org/officeDocument/2006/relationships/image" Target="../media/image10.svg"/></Relationships>
</file>

<file path=ppt/drawings/drawing1.xml><?xml version="1.0" encoding="utf-8"?>
<c:userShapes xmlns:c="http://schemas.openxmlformats.org/drawingml/2006/chart">
  <cdr:relSizeAnchor xmlns:cdr="http://schemas.openxmlformats.org/drawingml/2006/chartDrawing">
    <cdr:from>
      <cdr:x>0.33955</cdr:x>
      <cdr:y>0.88286</cdr:y>
    </cdr:from>
    <cdr:to>
      <cdr:x>0.86693</cdr:x>
      <cdr:y>0.96593</cdr:y>
    </cdr:to>
    <cdr:sp macro="" textlink="">
      <cdr:nvSpPr>
        <cdr:cNvPr id="4" name="ZoneTexte 1"/>
        <cdr:cNvSpPr txBox="1"/>
      </cdr:nvSpPr>
      <cdr:spPr>
        <a:xfrm xmlns:a="http://schemas.openxmlformats.org/drawingml/2006/main">
          <a:off x="1847178" y="2101519"/>
          <a:ext cx="2868974" cy="197737"/>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r"/>
          <a:endParaRPr lang="fr-FR" sz="800" b="0" i="1" dirty="0">
            <a:solidFill>
              <a:schemeClr val="tx1">
                <a:lumMod val="65000"/>
                <a:lumOff val="35000"/>
              </a:schemeClr>
            </a:solidFill>
          </a:endParaRPr>
        </a:p>
      </cdr:txBody>
    </cdr:sp>
  </cdr:relSizeAnchor>
  <cdr:relSizeAnchor xmlns:cdr="http://schemas.openxmlformats.org/drawingml/2006/chartDrawing">
    <cdr:from>
      <cdr:x>0.73682</cdr:x>
      <cdr:y>0.40639</cdr:y>
    </cdr:from>
    <cdr:to>
      <cdr:x>1</cdr:x>
      <cdr:y>0.62124</cdr:y>
    </cdr:to>
    <cdr:sp macro="" textlink="">
      <cdr:nvSpPr>
        <cdr:cNvPr id="3" name="VAL_POS_CE">
          <a:extLst xmlns:a="http://schemas.openxmlformats.org/drawingml/2006/main">
            <a:ext uri="{FF2B5EF4-FFF2-40B4-BE49-F238E27FC236}">
              <a16:creationId xmlns:a16="http://schemas.microsoft.com/office/drawing/2014/main" id="{54105B9B-341E-449D-B8AA-02FDD247F8D7}"/>
            </a:ext>
          </a:extLst>
        </cdr:cNvPr>
        <cdr:cNvSpPr/>
      </cdr:nvSpPr>
      <cdr:spPr>
        <a:xfrm xmlns:a="http://schemas.openxmlformats.org/drawingml/2006/main">
          <a:off x="4283230" y="1513641"/>
          <a:ext cx="1529900" cy="800219"/>
        </a:xfrm>
        <a:prstGeom xmlns:a="http://schemas.openxmlformats.org/drawingml/2006/main" prst="rect">
          <a:avLst/>
        </a:prstGeom>
      </cdr:spPr>
      <cdr:txBody>
        <a:bodyPr xmlns:a="http://schemas.openxmlformats.org/drawingml/2006/main" wrap="square">
          <a:spAutoFit/>
        </a:bodyPr>
        <a:lstStyle xmlns:a="http://schemas.openxmlformats.org/drawingml/2006/main">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pPr algn="ctr">
            <a:defRPr sz="1400" b="1" i="0" u="none" strike="noStrike" kern="1200" baseline="0">
              <a:solidFill>
                <a:srgbClr val="C00000"/>
              </a:solidFill>
              <a:latin typeface="+mn-lt"/>
              <a:ea typeface="+mn-ea"/>
              <a:cs typeface="+mn-cs"/>
            </a:defRPr>
          </a:pPr>
          <a:r>
            <a:rPr lang="en-US" sz="1400" dirty="0">
              <a:solidFill>
                <a:schemeClr val="accent6">
                  <a:lumMod val="50000"/>
                </a:schemeClr>
              </a:solidFill>
            </a:rPr>
            <a:t>163 </a:t>
          </a:r>
          <a:r>
            <a:rPr lang="en-US" sz="1400" dirty="0" err="1">
              <a:solidFill>
                <a:schemeClr val="accent6">
                  <a:lumMod val="50000"/>
                </a:schemeClr>
              </a:solidFill>
            </a:rPr>
            <a:t>Agences</a:t>
          </a:r>
          <a:endParaRPr lang="en-US" sz="1400" dirty="0">
            <a:solidFill>
              <a:schemeClr val="accent6">
                <a:lumMod val="50000"/>
              </a:schemeClr>
            </a:solidFill>
          </a:endParaRPr>
        </a:p>
        <a:p xmlns:a="http://schemas.openxmlformats.org/drawingml/2006/main">
          <a:pPr algn="ctr">
            <a:defRPr sz="1400" b="1" i="0" u="none" strike="noStrike" kern="1200" baseline="0">
              <a:solidFill>
                <a:srgbClr val="C00000"/>
              </a:solidFill>
              <a:latin typeface="+mn-lt"/>
              <a:ea typeface="+mn-ea"/>
              <a:cs typeface="+mn-cs"/>
            </a:defRPr>
          </a:pPr>
          <a:fld id="{E42C64B6-8E77-4B64-B8D0-32D352F5556C}" type="CATEGORYNAME">
            <a:rPr lang="en-US" sz="1400" smtClean="0">
              <a:solidFill>
                <a:schemeClr val="accent6">
                  <a:lumMod val="50000"/>
                </a:schemeClr>
              </a:solidFill>
            </a:rPr>
            <a:pPr algn="ctr">
              <a:defRPr sz="1400" b="1" i="0" u="none" strike="noStrike" kern="1200" baseline="0">
                <a:solidFill>
                  <a:srgbClr val="C00000"/>
                </a:solidFill>
                <a:latin typeface="+mn-lt"/>
                <a:ea typeface="+mn-ea"/>
                <a:cs typeface="+mn-cs"/>
              </a:defRPr>
            </a:pPr>
            <a:t>NPS Positif</a:t>
          </a:fld>
          <a:r>
            <a:rPr lang="en-US" sz="1600" dirty="0">
              <a:solidFill>
                <a:srgbClr val="DB4B4B"/>
              </a:solidFill>
            </a:rPr>
            <a:t>
</a:t>
          </a:r>
          <a:endParaRPr lang="en-US" sz="1600" dirty="0">
            <a:solidFill>
              <a:schemeClr val="accent6">
                <a:lumMod val="50000"/>
              </a:schemeClr>
            </a:solidFill>
          </a:endParaRPr>
        </a:p>
      </cdr:txBody>
    </cdr:sp>
  </cdr:relSizeAnchor>
  <cdr:relSizeAnchor xmlns:cdr="http://schemas.openxmlformats.org/drawingml/2006/chartDrawing">
    <cdr:from>
      <cdr:x>0.02194</cdr:x>
      <cdr:y>0.37964</cdr:y>
    </cdr:from>
    <cdr:to>
      <cdr:x>0.32677</cdr:x>
      <cdr:y>0.57796</cdr:y>
    </cdr:to>
    <cdr:sp macro="" textlink="">
      <cdr:nvSpPr>
        <cdr:cNvPr id="5" name="VAL_NEG_CE">
          <a:extLst xmlns:a="http://schemas.openxmlformats.org/drawingml/2006/main">
            <a:ext uri="{FF2B5EF4-FFF2-40B4-BE49-F238E27FC236}">
              <a16:creationId xmlns:a16="http://schemas.microsoft.com/office/drawing/2014/main" id="{125E9D8E-5D61-40E1-A64B-73011BF8E982}"/>
            </a:ext>
          </a:extLst>
        </cdr:cNvPr>
        <cdr:cNvSpPr/>
      </cdr:nvSpPr>
      <cdr:spPr>
        <a:xfrm xmlns:a="http://schemas.openxmlformats.org/drawingml/2006/main">
          <a:off x="127536" y="1413998"/>
          <a:ext cx="1772016" cy="738664"/>
        </a:xfrm>
        <a:prstGeom xmlns:a="http://schemas.openxmlformats.org/drawingml/2006/main" prst="rect">
          <a:avLst/>
        </a:prstGeom>
      </cdr:spPr>
      <cdr:txBody>
        <a:bodyPr xmlns:a="http://schemas.openxmlformats.org/drawingml/2006/main" wrap="square">
          <a:spAutoFit/>
        </a:bodyPr>
        <a:lstStyle xmlns:a="http://schemas.openxmlformats.org/drawingml/2006/main">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pPr algn="ctr">
            <a:defRPr sz="1200" b="1" i="0" u="none" strike="noStrike" kern="1200" baseline="0">
              <a:solidFill>
                <a:srgbClr val="000000">
                  <a:lumMod val="65000"/>
                  <a:lumOff val="35000"/>
                </a:srgbClr>
              </a:solidFill>
              <a:latin typeface="+mn-lt"/>
              <a:ea typeface="+mn-ea"/>
              <a:cs typeface="+mn-cs"/>
            </a:defRPr>
          </a:pPr>
          <a:r>
            <a:rPr lang="en-US" sz="1400" dirty="0">
              <a:solidFill>
                <a:srgbClr val="B82525"/>
              </a:solidFill>
            </a:rPr>
            <a:t>78 </a:t>
          </a:r>
          <a:r>
            <a:rPr lang="en-US" sz="1400" dirty="0" err="1">
              <a:solidFill>
                <a:srgbClr val="B82525"/>
              </a:solidFill>
            </a:rPr>
            <a:t>Agences</a:t>
          </a:r>
          <a:endParaRPr lang="en-US" sz="1400" dirty="0">
            <a:solidFill>
              <a:srgbClr val="B82525"/>
            </a:solidFill>
          </a:endParaRPr>
        </a:p>
        <a:p xmlns:a="http://schemas.openxmlformats.org/drawingml/2006/main">
          <a:pPr algn="ctr">
            <a:defRPr sz="1200" b="1" i="0" u="none" strike="noStrike" kern="1200" baseline="0">
              <a:solidFill>
                <a:srgbClr val="000000">
                  <a:lumMod val="65000"/>
                  <a:lumOff val="35000"/>
                </a:srgbClr>
              </a:solidFill>
              <a:latin typeface="+mn-lt"/>
              <a:ea typeface="+mn-ea"/>
              <a:cs typeface="+mn-cs"/>
            </a:defRPr>
          </a:pPr>
          <a:fld id="{68E4596F-5697-43D8-BEA8-76C43838E962}" type="CATEGORYNAME">
            <a:rPr lang="en-US" sz="1400" smtClean="0">
              <a:solidFill>
                <a:srgbClr val="B82525"/>
              </a:solidFill>
            </a:rPr>
            <a:pPr algn="ctr">
              <a:defRPr sz="1200" b="1" i="0" u="none" strike="noStrike" kern="1200" baseline="0">
                <a:solidFill>
                  <a:srgbClr val="000000">
                    <a:lumMod val="65000"/>
                    <a:lumOff val="35000"/>
                  </a:srgbClr>
                </a:solidFill>
                <a:latin typeface="+mn-lt"/>
                <a:ea typeface="+mn-ea"/>
                <a:cs typeface="+mn-cs"/>
              </a:defRPr>
            </a:pPr>
            <a:t>NPS Négatif</a:t>
          </a:fld>
          <a:r>
            <a:rPr lang="en-US" sz="1400" dirty="0">
              <a:solidFill>
                <a:srgbClr val="B82525"/>
              </a:solidFill>
            </a:rPr>
            <a:t>
</a:t>
          </a:r>
        </a:p>
      </cdr:txBody>
    </cdr:sp>
  </cdr:relSizeAnchor>
  <cdr:relSizeAnchor xmlns:cdr="http://schemas.openxmlformats.org/drawingml/2006/chartDrawing">
    <cdr:from>
      <cdr:x>0.10377</cdr:x>
      <cdr:y>0.13329</cdr:y>
    </cdr:from>
    <cdr:to>
      <cdr:x>0.23293</cdr:x>
      <cdr:y>0.34164</cdr:y>
    </cdr:to>
    <cdr:pic>
      <cdr:nvPicPr>
        <cdr:cNvPr id="8" name="Graphic 83">
          <a:extLst xmlns:a="http://schemas.openxmlformats.org/drawingml/2006/main">
            <a:ext uri="{FF2B5EF4-FFF2-40B4-BE49-F238E27FC236}">
              <a16:creationId xmlns:a16="http://schemas.microsoft.com/office/drawing/2014/main" id="{0F9D19D5-51C8-42B5-87E8-2C5695F0D9E6}"/>
            </a:ext>
          </a:extLst>
        </cdr:cNvPr>
        <cdr:cNvPicPr>
          <a:picLocks xmlns:a="http://schemas.openxmlformats.org/drawingml/2006/main" noChangeAspect="1"/>
        </cdr:cNvPicPr>
      </cdr:nvPicPr>
      <cdr:blipFill>
        <a:blip xmlns:a="http://schemas.openxmlformats.org/drawingml/2006/main" xmlns:r="http://schemas.openxmlformats.org/officeDocument/2006/relationships" r:embed="rId1">
          <a:extLst>
            <a:ext uri="{96DAC541-7B7A-43D3-8B79-37D633B846F1}">
              <asvg:svgBlip xmlns:asvg="http://schemas.microsoft.com/office/drawing/2016/SVG/main" r:embed="rId2"/>
            </a:ext>
          </a:extLst>
        </a:blip>
        <a:stretch xmlns:a="http://schemas.openxmlformats.org/drawingml/2006/main">
          <a:fillRect/>
        </a:stretch>
      </cdr:blipFill>
      <cdr:spPr>
        <a:xfrm xmlns:a="http://schemas.openxmlformats.org/drawingml/2006/main">
          <a:off x="603243" y="496446"/>
          <a:ext cx="750823" cy="776021"/>
        </a:xfrm>
        <a:prstGeom xmlns:a="http://schemas.openxmlformats.org/drawingml/2006/main" prst="rect">
          <a:avLst/>
        </a:prstGeom>
      </cdr:spPr>
    </cdr:pic>
  </cdr:relSizeAnchor>
  <cdr:relSizeAnchor xmlns:cdr="http://schemas.openxmlformats.org/drawingml/2006/chartDrawing">
    <cdr:from>
      <cdr:x>0.7986</cdr:x>
      <cdr:y>0.53544</cdr:y>
    </cdr:from>
    <cdr:to>
      <cdr:x>0.93561</cdr:x>
      <cdr:y>0.75646</cdr:y>
    </cdr:to>
    <cdr:pic>
      <cdr:nvPicPr>
        <cdr:cNvPr id="9" name="Graphic 85">
          <a:extLst xmlns:a="http://schemas.openxmlformats.org/drawingml/2006/main">
            <a:ext uri="{FF2B5EF4-FFF2-40B4-BE49-F238E27FC236}">
              <a16:creationId xmlns:a16="http://schemas.microsoft.com/office/drawing/2014/main" id="{D616CABB-3F7D-406D-BBEA-B47174777E08}"/>
            </a:ext>
          </a:extLst>
        </cdr:cNvPr>
        <cdr:cNvPicPr>
          <a:picLocks xmlns:a="http://schemas.openxmlformats.org/drawingml/2006/main" noChangeAspect="1"/>
        </cdr:cNvPicPr>
      </cdr:nvPicPr>
      <cdr:blipFill>
        <a:blip xmlns:a="http://schemas.openxmlformats.org/drawingml/2006/main" xmlns:r="http://schemas.openxmlformats.org/officeDocument/2006/relationships" r:embed="rId3">
          <a:extLst>
            <a:ext uri="{96DAC541-7B7A-43D3-8B79-37D633B846F1}">
              <asvg:svgBlip xmlns:asvg="http://schemas.microsoft.com/office/drawing/2016/SVG/main" r:embed="rId4"/>
            </a:ext>
          </a:extLst>
        </a:blip>
        <a:stretch xmlns:a="http://schemas.openxmlformats.org/drawingml/2006/main">
          <a:fillRect/>
        </a:stretch>
      </cdr:blipFill>
      <cdr:spPr>
        <a:xfrm xmlns:a="http://schemas.openxmlformats.org/drawingml/2006/main">
          <a:off x="4596001" y="1826378"/>
          <a:ext cx="788493" cy="753901"/>
        </a:xfrm>
        <a:prstGeom xmlns:a="http://schemas.openxmlformats.org/drawingml/2006/main" prst="rect">
          <a:avLst/>
        </a:prstGeom>
      </cdr:spPr>
    </cdr:pic>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a:extLst>
              <a:ext uri="{FF2B5EF4-FFF2-40B4-BE49-F238E27FC236}">
                <a16:creationId xmlns:a16="http://schemas.microsoft.com/office/drawing/2014/main" id="{A725E1FA-1AA4-4B49-9456-078B06EBB363}"/>
              </a:ext>
            </a:extLst>
          </p:cNvPr>
          <p:cNvSpPr>
            <a:spLocks noGrp="1"/>
          </p:cNvSpPr>
          <p:nvPr>
            <p:ph type="hdr" sz="quarter"/>
          </p:nvPr>
        </p:nvSpPr>
        <p:spPr>
          <a:xfrm>
            <a:off x="0" y="0"/>
            <a:ext cx="2946400" cy="496888"/>
          </a:xfrm>
          <a:prstGeom prst="rect">
            <a:avLst/>
          </a:prstGeom>
        </p:spPr>
        <p:txBody>
          <a:bodyPr vert="horz" lIns="91440" tIns="45720" rIns="91440" bIns="45720" rtlCol="0"/>
          <a:lstStyle>
            <a:lvl1pPr algn="l">
              <a:defRPr sz="1200"/>
            </a:lvl1pPr>
          </a:lstStyle>
          <a:p>
            <a:endParaRPr lang="fr-FR"/>
          </a:p>
        </p:txBody>
      </p:sp>
      <p:sp>
        <p:nvSpPr>
          <p:cNvPr id="3" name="Espace réservé de la date 2">
            <a:extLst>
              <a:ext uri="{FF2B5EF4-FFF2-40B4-BE49-F238E27FC236}">
                <a16:creationId xmlns:a16="http://schemas.microsoft.com/office/drawing/2014/main" id="{FDC06834-4F96-4767-82BA-FE0F601F4D21}"/>
              </a:ext>
            </a:extLst>
          </p:cNvPr>
          <p:cNvSpPr>
            <a:spLocks noGrp="1"/>
          </p:cNvSpPr>
          <p:nvPr>
            <p:ph type="dt" sz="quarter" idx="1"/>
          </p:nvPr>
        </p:nvSpPr>
        <p:spPr>
          <a:xfrm>
            <a:off x="3849688" y="0"/>
            <a:ext cx="2946400" cy="496888"/>
          </a:xfrm>
          <a:prstGeom prst="rect">
            <a:avLst/>
          </a:prstGeom>
        </p:spPr>
        <p:txBody>
          <a:bodyPr vert="horz" lIns="91440" tIns="45720" rIns="91440" bIns="45720" rtlCol="0"/>
          <a:lstStyle>
            <a:lvl1pPr algn="r">
              <a:defRPr sz="1200"/>
            </a:lvl1pPr>
          </a:lstStyle>
          <a:p>
            <a:fld id="{CBD4293D-8A07-46B0-B6D5-18B75A3D523D}" type="datetimeFigureOut">
              <a:rPr lang="fr-FR" smtClean="0"/>
              <a:t>31/01/2023</a:t>
            </a:fld>
            <a:endParaRPr lang="fr-FR"/>
          </a:p>
        </p:txBody>
      </p:sp>
      <p:sp>
        <p:nvSpPr>
          <p:cNvPr id="4" name="Espace réservé du pied de page 3">
            <a:extLst>
              <a:ext uri="{FF2B5EF4-FFF2-40B4-BE49-F238E27FC236}">
                <a16:creationId xmlns:a16="http://schemas.microsoft.com/office/drawing/2014/main" id="{EA3995B8-2669-4600-8238-A4F05AB1559F}"/>
              </a:ext>
            </a:extLst>
          </p:cNvPr>
          <p:cNvSpPr>
            <a:spLocks noGrp="1"/>
          </p:cNvSpPr>
          <p:nvPr>
            <p:ph type="ftr" sz="quarter" idx="2"/>
          </p:nvPr>
        </p:nvSpPr>
        <p:spPr>
          <a:xfrm>
            <a:off x="0" y="9429750"/>
            <a:ext cx="2946400" cy="496888"/>
          </a:xfrm>
          <a:prstGeom prst="rect">
            <a:avLst/>
          </a:prstGeom>
        </p:spPr>
        <p:txBody>
          <a:bodyPr vert="horz" lIns="91440" tIns="45720" rIns="91440" bIns="45720" rtlCol="0" anchor="b"/>
          <a:lstStyle>
            <a:lvl1pPr algn="l">
              <a:defRPr sz="1200"/>
            </a:lvl1pPr>
          </a:lstStyle>
          <a:p>
            <a:endParaRPr lang="fr-FR"/>
          </a:p>
        </p:txBody>
      </p:sp>
      <p:sp>
        <p:nvSpPr>
          <p:cNvPr id="5" name="Espace réservé du numéro de diapositive 4">
            <a:extLst>
              <a:ext uri="{FF2B5EF4-FFF2-40B4-BE49-F238E27FC236}">
                <a16:creationId xmlns:a16="http://schemas.microsoft.com/office/drawing/2014/main" id="{16E35CEA-1DC2-4640-891B-84402524F1B4}"/>
              </a:ext>
            </a:extLst>
          </p:cNvPr>
          <p:cNvSpPr>
            <a:spLocks noGrp="1"/>
          </p:cNvSpPr>
          <p:nvPr>
            <p:ph type="sldNum" sz="quarter" idx="3"/>
          </p:nvPr>
        </p:nvSpPr>
        <p:spPr>
          <a:xfrm>
            <a:off x="3849688" y="9429750"/>
            <a:ext cx="2946400" cy="496888"/>
          </a:xfrm>
          <a:prstGeom prst="rect">
            <a:avLst/>
          </a:prstGeom>
        </p:spPr>
        <p:txBody>
          <a:bodyPr vert="horz" lIns="91440" tIns="45720" rIns="91440" bIns="45720" rtlCol="0" anchor="b"/>
          <a:lstStyle>
            <a:lvl1pPr algn="r">
              <a:defRPr sz="1200"/>
            </a:lvl1pPr>
          </a:lstStyle>
          <a:p>
            <a:fld id="{24C36F09-A4AB-4FC3-A6AD-03D22EAF2DFB}" type="slidenum">
              <a:rPr lang="fr-FR" smtClean="0"/>
              <a:t>‹N°›</a:t>
            </a:fld>
            <a:endParaRPr lang="fr-FR"/>
          </a:p>
        </p:txBody>
      </p:sp>
    </p:spTree>
    <p:extLst>
      <p:ext uri="{BB962C8B-B14F-4D97-AF65-F5344CB8AC3E}">
        <p14:creationId xmlns:p14="http://schemas.microsoft.com/office/powerpoint/2010/main" val="2369957764"/>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COUVERTURE">
    <p:bg>
      <p:bgPr>
        <a:solidFill>
          <a:schemeClr val="bg1"/>
        </a:solidFill>
        <a:effectLst/>
      </p:bgPr>
    </p:bg>
    <p:spTree>
      <p:nvGrpSpPr>
        <p:cNvPr id="1" name=""/>
        <p:cNvGrpSpPr/>
        <p:nvPr/>
      </p:nvGrpSpPr>
      <p:grpSpPr>
        <a:xfrm>
          <a:off x="0" y="0"/>
          <a:ext cx="0" cy="0"/>
          <a:chOff x="0" y="0"/>
          <a:chExt cx="0" cy="0"/>
        </a:xfrm>
      </p:grpSpPr>
      <p:sp>
        <p:nvSpPr>
          <p:cNvPr id="25" name="Rectangle 24"/>
          <p:cNvSpPr/>
          <p:nvPr userDrawn="1"/>
        </p:nvSpPr>
        <p:spPr>
          <a:xfrm>
            <a:off x="0" y="500188"/>
            <a:ext cx="12191999" cy="5989041"/>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3" name="Sous-titre 2"/>
          <p:cNvSpPr>
            <a:spLocks noGrp="1"/>
          </p:cNvSpPr>
          <p:nvPr userDrawn="1">
            <p:ph type="subTitle" idx="1" hasCustomPrompt="1"/>
          </p:nvPr>
        </p:nvSpPr>
        <p:spPr>
          <a:xfrm>
            <a:off x="2230015" y="4617691"/>
            <a:ext cx="7893700" cy="282887"/>
          </a:xfrm>
          <a:prstGeom prst="rect">
            <a:avLst/>
          </a:prstGeom>
        </p:spPr>
        <p:txBody>
          <a:bodyPr anchor="ctr">
            <a:noAutofit/>
          </a:bodyPr>
          <a:lstStyle>
            <a:lvl1pPr marL="0" indent="0" algn="l">
              <a:buNone/>
              <a:defRPr sz="2000" b="1" baseline="0">
                <a:solidFill>
                  <a:schemeClr val="tx1">
                    <a:lumMod val="65000"/>
                    <a:lumOff val="3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dirty="0"/>
              <a:t>Sous titre</a:t>
            </a:r>
          </a:p>
        </p:txBody>
      </p:sp>
      <p:sp>
        <p:nvSpPr>
          <p:cNvPr id="13" name="Espace réservé du texte 12"/>
          <p:cNvSpPr>
            <a:spLocks noGrp="1"/>
          </p:cNvSpPr>
          <p:nvPr userDrawn="1">
            <p:ph type="body" sz="quarter" idx="10" hasCustomPrompt="1"/>
          </p:nvPr>
        </p:nvSpPr>
        <p:spPr>
          <a:xfrm>
            <a:off x="2230015" y="4987266"/>
            <a:ext cx="7893700" cy="304887"/>
          </a:xfrm>
          <a:prstGeom prst="rect">
            <a:avLst/>
          </a:prstGeom>
        </p:spPr>
        <p:txBody>
          <a:bodyPr anchor="ctr">
            <a:normAutofit/>
          </a:bodyPr>
          <a:lstStyle>
            <a:lvl1pPr marL="0" indent="0" algn="l">
              <a:buNone/>
              <a:defRPr sz="1600" baseline="0">
                <a:solidFill>
                  <a:schemeClr val="tx1">
                    <a:lumMod val="65000"/>
                    <a:lumOff val="35000"/>
                  </a:schemeClr>
                </a:solidFill>
              </a:defRPr>
            </a:lvl1pPr>
          </a:lstStyle>
          <a:p>
            <a:pPr lvl="0"/>
            <a:r>
              <a:rPr lang="fr-FR" dirty="0"/>
              <a:t>Date</a:t>
            </a:r>
          </a:p>
        </p:txBody>
      </p:sp>
      <p:sp>
        <p:nvSpPr>
          <p:cNvPr id="2" name="Titre 1"/>
          <p:cNvSpPr>
            <a:spLocks noGrp="1"/>
          </p:cNvSpPr>
          <p:nvPr userDrawn="1">
            <p:ph type="ctrTitle" hasCustomPrompt="1"/>
          </p:nvPr>
        </p:nvSpPr>
        <p:spPr>
          <a:xfrm>
            <a:off x="2230017" y="1882370"/>
            <a:ext cx="7893698" cy="1817320"/>
          </a:xfrm>
          <a:solidFill>
            <a:schemeClr val="bg1">
              <a:lumMod val="95000"/>
            </a:schemeClr>
          </a:solidFill>
        </p:spPr>
        <p:txBody>
          <a:bodyPr anchor="ctr">
            <a:normAutofit/>
          </a:bodyPr>
          <a:lstStyle>
            <a:lvl1pPr algn="l">
              <a:defRPr sz="4800" b="1" baseline="0">
                <a:solidFill>
                  <a:schemeClr val="tx1">
                    <a:lumMod val="75000"/>
                    <a:lumOff val="25000"/>
                  </a:schemeClr>
                </a:solidFill>
                <a:latin typeface="Montserrat Black" panose="00000A00000000000000" pitchFamily="2" charset="0"/>
                <a:cs typeface="Arial" panose="020B0604020202020204" pitchFamily="34" charset="0"/>
              </a:defRPr>
            </a:lvl1pPr>
          </a:lstStyle>
          <a:p>
            <a:r>
              <a:rPr lang="fr-FR" dirty="0"/>
              <a:t>TITRE DE MA PRESENTATION</a:t>
            </a:r>
          </a:p>
        </p:txBody>
      </p:sp>
      <p:sp>
        <p:nvSpPr>
          <p:cNvPr id="27" name="Rectangle 26"/>
          <p:cNvSpPr/>
          <p:nvPr userDrawn="1"/>
        </p:nvSpPr>
        <p:spPr>
          <a:xfrm>
            <a:off x="2230015" y="3699689"/>
            <a:ext cx="888206" cy="101133"/>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lumMod val="75000"/>
                  <a:lumOff val="25000"/>
                </a:schemeClr>
              </a:solidFill>
            </a:endParaRPr>
          </a:p>
        </p:txBody>
      </p:sp>
      <p:sp>
        <p:nvSpPr>
          <p:cNvPr id="29" name="Rectangle 28"/>
          <p:cNvSpPr/>
          <p:nvPr userDrawn="1"/>
        </p:nvSpPr>
        <p:spPr>
          <a:xfrm>
            <a:off x="0" y="5262918"/>
            <a:ext cx="959005" cy="1595082"/>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 name="Espace réservé du texte 5"/>
          <p:cNvSpPr>
            <a:spLocks noGrp="1"/>
          </p:cNvSpPr>
          <p:nvPr>
            <p:ph type="body" sz="quarter" idx="11" hasCustomPrompt="1"/>
          </p:nvPr>
        </p:nvSpPr>
        <p:spPr>
          <a:xfrm>
            <a:off x="1091821" y="72985"/>
            <a:ext cx="10686197" cy="303679"/>
          </a:xfrm>
          <a:prstGeom prst="rect">
            <a:avLst/>
          </a:prstGeom>
        </p:spPr>
        <p:txBody>
          <a:bodyPr>
            <a:noAutofit/>
          </a:bodyPr>
          <a:lstStyle>
            <a:lvl1pPr algn="r">
              <a:defRPr sz="1400"/>
            </a:lvl1pPr>
          </a:lstStyle>
          <a:p>
            <a:pPr lvl="0"/>
            <a:r>
              <a:rPr lang="fr-FR" dirty="0"/>
              <a:t>Direction</a:t>
            </a:r>
          </a:p>
        </p:txBody>
      </p:sp>
      <p:pic>
        <p:nvPicPr>
          <p:cNvPr id="12" name="Image 11"/>
          <p:cNvPicPr>
            <a:picLocks noChangeAspect="1"/>
          </p:cNvPicPr>
          <p:nvPr userDrawn="1"/>
        </p:nvPicPr>
        <p:blipFill rotWithShape="1">
          <a:blip r:embed="rId2" cstate="print">
            <a:extLst>
              <a:ext uri="{28A0092B-C50C-407E-A947-70E740481C1C}">
                <a14:useLocalDpi xmlns:a14="http://schemas.microsoft.com/office/drawing/2010/main" val="0"/>
              </a:ext>
            </a:extLst>
          </a:blip>
          <a:srcRect l="17703" t="29642" r="64881" b="44552"/>
          <a:stretch/>
        </p:blipFill>
        <p:spPr>
          <a:xfrm>
            <a:off x="11265489" y="6231194"/>
            <a:ext cx="426482" cy="446740"/>
          </a:xfrm>
          <a:prstGeom prst="rect">
            <a:avLst/>
          </a:prstGeom>
        </p:spPr>
      </p:pic>
    </p:spTree>
    <p:extLst>
      <p:ext uri="{BB962C8B-B14F-4D97-AF65-F5344CB8AC3E}">
        <p14:creationId xmlns:p14="http://schemas.microsoft.com/office/powerpoint/2010/main" val="1911066539"/>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709"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SOMMAIRE">
    <p:spTree>
      <p:nvGrpSpPr>
        <p:cNvPr id="1" name=""/>
        <p:cNvGrpSpPr/>
        <p:nvPr/>
      </p:nvGrpSpPr>
      <p:grpSpPr>
        <a:xfrm>
          <a:off x="0" y="0"/>
          <a:ext cx="0" cy="0"/>
          <a:chOff x="0" y="0"/>
          <a:chExt cx="0" cy="0"/>
        </a:xfrm>
      </p:grpSpPr>
      <p:sp>
        <p:nvSpPr>
          <p:cNvPr id="10" name="Rectangle 9"/>
          <p:cNvSpPr/>
          <p:nvPr userDrawn="1"/>
        </p:nvSpPr>
        <p:spPr>
          <a:xfrm>
            <a:off x="515938" y="0"/>
            <a:ext cx="2680190" cy="68580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 name="Espace réservé du texte 3"/>
          <p:cNvSpPr>
            <a:spLocks noGrp="1"/>
          </p:cNvSpPr>
          <p:nvPr>
            <p:ph type="body" sz="quarter" idx="13" hasCustomPrompt="1"/>
          </p:nvPr>
        </p:nvSpPr>
        <p:spPr>
          <a:xfrm>
            <a:off x="3716163" y="1779052"/>
            <a:ext cx="7620201" cy="4023689"/>
          </a:xfrm>
          <a:prstGeom prst="rect">
            <a:avLst/>
          </a:prstGeom>
        </p:spPr>
        <p:txBody>
          <a:bodyPr/>
          <a:lstStyle>
            <a:lvl1pPr marL="514350" indent="-514350">
              <a:spcAft>
                <a:spcPts val="600"/>
              </a:spcAft>
              <a:buAutoNum type="arabicPeriod"/>
              <a:defRPr sz="1800" baseline="0">
                <a:solidFill>
                  <a:schemeClr val="tx1">
                    <a:lumMod val="75000"/>
                    <a:lumOff val="25000"/>
                  </a:schemeClr>
                </a:solidFill>
              </a:defRPr>
            </a:lvl1pPr>
          </a:lstStyle>
          <a:p>
            <a:pPr lvl="0"/>
            <a:r>
              <a:rPr lang="fr-FR" dirty="0"/>
              <a:t>Première partie</a:t>
            </a:r>
          </a:p>
          <a:p>
            <a:pPr lvl="0"/>
            <a:r>
              <a:rPr lang="fr-FR" dirty="0"/>
              <a:t>Deuxième partie</a:t>
            </a:r>
          </a:p>
          <a:p>
            <a:pPr lvl="0"/>
            <a:r>
              <a:rPr lang="fr-FR" dirty="0"/>
              <a:t>Troisième partie</a:t>
            </a:r>
          </a:p>
          <a:p>
            <a:pPr lvl="0"/>
            <a:r>
              <a:rPr lang="fr-FR" dirty="0"/>
              <a:t>Quatrième partie</a:t>
            </a:r>
          </a:p>
          <a:p>
            <a:pPr lvl="0"/>
            <a:endParaRPr lang="fr-FR" dirty="0"/>
          </a:p>
        </p:txBody>
      </p:sp>
      <p:sp>
        <p:nvSpPr>
          <p:cNvPr id="8" name="ZoneTexte 7"/>
          <p:cNvSpPr txBox="1"/>
          <p:nvPr userDrawn="1"/>
        </p:nvSpPr>
        <p:spPr>
          <a:xfrm>
            <a:off x="1020752" y="1779052"/>
            <a:ext cx="1773925" cy="2123658"/>
          </a:xfrm>
          <a:prstGeom prst="rect">
            <a:avLst/>
          </a:prstGeom>
          <a:solidFill>
            <a:schemeClr val="bg1">
              <a:lumMod val="95000"/>
            </a:schemeClr>
          </a:solidFill>
          <a:ln>
            <a:noFill/>
          </a:ln>
        </p:spPr>
        <p:txBody>
          <a:bodyPr wrap="square" rtlCol="0">
            <a:spAutoFit/>
          </a:bodyPr>
          <a:lstStyle/>
          <a:p>
            <a:pPr algn="l"/>
            <a:r>
              <a:rPr lang="fr-FR" sz="4400" b="1" baseline="0" dirty="0">
                <a:solidFill>
                  <a:schemeClr val="tx1">
                    <a:lumMod val="75000"/>
                    <a:lumOff val="25000"/>
                  </a:schemeClr>
                </a:solidFill>
                <a:latin typeface="Arial Black" panose="020B0A04020102020204" pitchFamily="34" charset="0"/>
                <a:cs typeface="Arial" panose="020B0604020202020204" pitchFamily="34" charset="0"/>
              </a:rPr>
              <a:t>SOMMAIRE</a:t>
            </a:r>
          </a:p>
        </p:txBody>
      </p:sp>
      <p:sp>
        <p:nvSpPr>
          <p:cNvPr id="11" name="Rectangle 10"/>
          <p:cNvSpPr/>
          <p:nvPr userDrawn="1"/>
        </p:nvSpPr>
        <p:spPr>
          <a:xfrm>
            <a:off x="1157487" y="4163981"/>
            <a:ext cx="888206" cy="101133"/>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4" name="Rectangle 13"/>
          <p:cNvSpPr/>
          <p:nvPr userDrawn="1"/>
        </p:nvSpPr>
        <p:spPr>
          <a:xfrm>
            <a:off x="0" y="5262918"/>
            <a:ext cx="959005" cy="1595082"/>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429128606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INTERCALAIRE">
    <p:bg>
      <p:bgPr>
        <a:solidFill>
          <a:schemeClr val="bg1">
            <a:lumMod val="95000"/>
          </a:schemeClr>
        </a:solidFill>
        <a:effectLst/>
      </p:bgPr>
    </p:bg>
    <p:spTree>
      <p:nvGrpSpPr>
        <p:cNvPr id="1" name=""/>
        <p:cNvGrpSpPr/>
        <p:nvPr/>
      </p:nvGrpSpPr>
      <p:grpSpPr>
        <a:xfrm>
          <a:off x="0" y="0"/>
          <a:ext cx="0" cy="0"/>
          <a:chOff x="0" y="0"/>
          <a:chExt cx="0" cy="0"/>
        </a:xfrm>
      </p:grpSpPr>
      <p:sp>
        <p:nvSpPr>
          <p:cNvPr id="20" name="Rectangle 19"/>
          <p:cNvSpPr/>
          <p:nvPr userDrawn="1"/>
        </p:nvSpPr>
        <p:spPr>
          <a:xfrm>
            <a:off x="0" y="464147"/>
            <a:ext cx="12192000" cy="598904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 name="Espace réservé du contenu 2"/>
          <p:cNvSpPr>
            <a:spLocks noGrp="1"/>
          </p:cNvSpPr>
          <p:nvPr>
            <p:ph idx="1" hasCustomPrompt="1"/>
          </p:nvPr>
        </p:nvSpPr>
        <p:spPr>
          <a:xfrm>
            <a:off x="695325" y="1388669"/>
            <a:ext cx="10980738" cy="4848620"/>
          </a:xfrm>
          <a:prstGeom prst="rect">
            <a:avLst/>
          </a:prstGeom>
        </p:spPr>
        <p:txBody>
          <a:bodyPr/>
          <a:lstStyle>
            <a:lvl1pPr marL="216000" indent="-216000">
              <a:lnSpc>
                <a:spcPct val="100000"/>
              </a:lnSpc>
              <a:spcBef>
                <a:spcPts val="600"/>
              </a:spcBef>
              <a:spcAft>
                <a:spcPts val="0"/>
              </a:spcAft>
              <a:buClr>
                <a:schemeClr val="accent4">
                  <a:lumMod val="75000"/>
                </a:schemeClr>
              </a:buClr>
              <a:buFont typeface="Arial" panose="020B0604020202020204" pitchFamily="34" charset="0"/>
              <a:buChar char="■"/>
              <a:defRPr sz="1600" baseline="0">
                <a:solidFill>
                  <a:schemeClr val="tx1">
                    <a:lumMod val="75000"/>
                    <a:lumOff val="25000"/>
                  </a:schemeClr>
                </a:solidFill>
              </a:defRPr>
            </a:lvl1pPr>
            <a:lvl2pPr marL="684000" indent="-216000">
              <a:lnSpc>
                <a:spcPct val="100000"/>
              </a:lnSpc>
              <a:spcBef>
                <a:spcPts val="600"/>
              </a:spcBef>
              <a:spcAft>
                <a:spcPts val="1200"/>
              </a:spcAft>
              <a:buClr>
                <a:schemeClr val="accent4">
                  <a:lumMod val="75000"/>
                </a:schemeClr>
              </a:buClr>
              <a:buFont typeface="Arial" panose="020B0604020202020204" pitchFamily="34" charset="0"/>
              <a:buChar char="□"/>
              <a:defRPr sz="1400">
                <a:solidFill>
                  <a:schemeClr val="tx1">
                    <a:lumMod val="75000"/>
                    <a:lumOff val="25000"/>
                  </a:schemeClr>
                </a:solidFill>
              </a:defRPr>
            </a:lvl2pPr>
            <a:lvl3pPr marL="927000" indent="0">
              <a:lnSpc>
                <a:spcPct val="100000"/>
              </a:lnSpc>
              <a:spcBef>
                <a:spcPts val="600"/>
              </a:spcBef>
              <a:spcAft>
                <a:spcPts val="1200"/>
              </a:spcAft>
              <a:buClr>
                <a:schemeClr val="accent4">
                  <a:lumMod val="75000"/>
                </a:schemeClr>
              </a:buClr>
              <a:buFont typeface="Wingdings" panose="05000000000000000000" pitchFamily="2" charset="2"/>
              <a:buNone/>
              <a:defRPr sz="1200">
                <a:solidFill>
                  <a:schemeClr val="tx1">
                    <a:lumMod val="75000"/>
                    <a:lumOff val="25000"/>
                  </a:schemeClr>
                </a:solidFill>
              </a:defRPr>
            </a:lvl3pPr>
            <a:lvl4pPr marL="1657350" indent="-216000">
              <a:lnSpc>
                <a:spcPct val="100000"/>
              </a:lnSpc>
              <a:spcBef>
                <a:spcPts val="600"/>
              </a:spcBef>
              <a:spcAft>
                <a:spcPts val="1200"/>
              </a:spcAft>
              <a:buClr>
                <a:schemeClr val="accent4">
                  <a:lumMod val="75000"/>
                </a:schemeClr>
              </a:buClr>
              <a:buFont typeface="Arial" panose="020B0604020202020204" pitchFamily="34" charset="0"/>
              <a:buChar char="▫"/>
              <a:defRPr sz="1100" baseline="0">
                <a:solidFill>
                  <a:schemeClr val="tx1">
                    <a:lumMod val="75000"/>
                    <a:lumOff val="25000"/>
                  </a:schemeClr>
                </a:solidFill>
              </a:defRPr>
            </a:lvl4pPr>
            <a:lvl5pPr marL="2057400" indent="-216000">
              <a:lnSpc>
                <a:spcPct val="100000"/>
              </a:lnSpc>
              <a:spcBef>
                <a:spcPts val="600"/>
              </a:spcBef>
              <a:spcAft>
                <a:spcPts val="1200"/>
              </a:spcAft>
              <a:buClr>
                <a:schemeClr val="accent4">
                  <a:lumMod val="75000"/>
                </a:schemeClr>
              </a:buClr>
              <a:buFont typeface="Arial" panose="020B0604020202020204" pitchFamily="34" charset="0"/>
              <a:buChar char="▪"/>
              <a:defRPr sz="1050">
                <a:solidFill>
                  <a:schemeClr val="tx1">
                    <a:lumMod val="75000"/>
                    <a:lumOff val="25000"/>
                  </a:schemeClr>
                </a:solidFill>
              </a:defRPr>
            </a:lvl5pPr>
          </a:lstStyle>
          <a:p>
            <a:pPr lvl="0"/>
            <a:r>
              <a:rPr lang="fr-FR" dirty="0"/>
              <a:t>Première idée</a:t>
            </a:r>
          </a:p>
          <a:p>
            <a:pPr lvl="0"/>
            <a:r>
              <a:rPr lang="fr-FR" dirty="0"/>
              <a:t>Deuxième idée </a:t>
            </a:r>
          </a:p>
          <a:p>
            <a:pPr lvl="0"/>
            <a:r>
              <a:rPr lang="fr-FR" dirty="0"/>
              <a:t>Troisième idée </a:t>
            </a:r>
          </a:p>
          <a:p>
            <a:pPr lvl="0"/>
            <a:r>
              <a:rPr lang="fr-FR" dirty="0"/>
              <a:t>Quatrième idée </a:t>
            </a:r>
          </a:p>
        </p:txBody>
      </p:sp>
      <p:sp>
        <p:nvSpPr>
          <p:cNvPr id="5" name="Espace réservé du texte 4"/>
          <p:cNvSpPr>
            <a:spLocks noGrp="1"/>
          </p:cNvSpPr>
          <p:nvPr>
            <p:ph type="body" sz="quarter" idx="12" hasCustomPrompt="1"/>
          </p:nvPr>
        </p:nvSpPr>
        <p:spPr>
          <a:xfrm>
            <a:off x="695325" y="464148"/>
            <a:ext cx="10980738" cy="720000"/>
          </a:xfrm>
          <a:prstGeom prst="rect">
            <a:avLst/>
          </a:prstGeom>
        </p:spPr>
        <p:txBody>
          <a:bodyPr anchor="ctr">
            <a:normAutofit/>
          </a:bodyPr>
          <a:lstStyle>
            <a:lvl1pPr marL="0" marR="0" indent="0" algn="l" defTabSz="914400" rtl="0" eaLnBrk="1" fontAlgn="auto" latinLnBrk="0" hangingPunct="1">
              <a:lnSpc>
                <a:spcPct val="100000"/>
              </a:lnSpc>
              <a:spcBef>
                <a:spcPts val="0"/>
              </a:spcBef>
              <a:spcAft>
                <a:spcPts val="0"/>
              </a:spcAft>
              <a:buClr>
                <a:schemeClr val="accent4"/>
              </a:buClr>
              <a:buSzTx/>
              <a:buFont typeface="Arial" panose="020B0604020202020204" pitchFamily="34" charset="0"/>
              <a:buNone/>
              <a:tabLst/>
              <a:defRPr sz="1800" b="1" baseline="0">
                <a:solidFill>
                  <a:schemeClr val="tx1">
                    <a:lumMod val="75000"/>
                    <a:lumOff val="25000"/>
                  </a:schemeClr>
                </a:solidFill>
                <a:latin typeface="Montserrat Black" panose="00000A00000000000000" pitchFamily="2" charset="0"/>
              </a:defRPr>
            </a:lvl1pPr>
            <a:lvl2pPr marL="457200" indent="0">
              <a:buNone/>
              <a:defRPr/>
            </a:lvl2pPr>
          </a:lstStyle>
          <a:p>
            <a:pPr marL="0" marR="0" lvl="0" indent="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a:pPr>
            <a:r>
              <a:rPr lang="fr-FR" dirty="0"/>
              <a:t>Titre de la partie</a:t>
            </a:r>
          </a:p>
        </p:txBody>
      </p:sp>
      <p:sp>
        <p:nvSpPr>
          <p:cNvPr id="6" name="Rectangle 5"/>
          <p:cNvSpPr/>
          <p:nvPr userDrawn="1"/>
        </p:nvSpPr>
        <p:spPr>
          <a:xfrm>
            <a:off x="695325" y="1113809"/>
            <a:ext cx="888206" cy="70339"/>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1618943883"/>
      </p:ext>
    </p:extLst>
  </p:cSld>
  <p:clrMapOvr>
    <a:masterClrMapping/>
  </p:clrMapOvr>
  <p:extLst>
    <p:ext uri="{DCECCB84-F9BA-43D5-87BE-67443E8EF086}">
      <p15:sldGuideLst xmlns:p15="http://schemas.microsoft.com/office/powerpoint/2012/main">
        <p15:guide id="4" orient="horz" pos="232">
          <p15:clr>
            <a:srgbClr val="FBAE40"/>
          </p15:clr>
        </p15:guide>
        <p15:guide id="5" orient="horz" pos="754">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EXTE">
    <p:bg>
      <p:bgPr>
        <a:solidFill>
          <a:schemeClr val="bg1">
            <a:lumMod val="95000"/>
          </a:schemeClr>
        </a:solidFill>
        <a:effectLst/>
      </p:bgPr>
    </p:bg>
    <p:spTree>
      <p:nvGrpSpPr>
        <p:cNvPr id="1" name=""/>
        <p:cNvGrpSpPr/>
        <p:nvPr/>
      </p:nvGrpSpPr>
      <p:grpSpPr>
        <a:xfrm>
          <a:off x="0" y="0"/>
          <a:ext cx="0" cy="0"/>
          <a:chOff x="0" y="0"/>
          <a:chExt cx="0" cy="0"/>
        </a:xfrm>
      </p:grpSpPr>
      <p:sp>
        <p:nvSpPr>
          <p:cNvPr id="20" name="Rectangle 19"/>
          <p:cNvSpPr/>
          <p:nvPr userDrawn="1"/>
        </p:nvSpPr>
        <p:spPr>
          <a:xfrm>
            <a:off x="0" y="464147"/>
            <a:ext cx="12192000" cy="598904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 name="Espace réservé du contenu 2"/>
          <p:cNvSpPr>
            <a:spLocks noGrp="1"/>
          </p:cNvSpPr>
          <p:nvPr>
            <p:ph idx="17" hasCustomPrompt="1"/>
          </p:nvPr>
        </p:nvSpPr>
        <p:spPr>
          <a:xfrm>
            <a:off x="695325" y="1388669"/>
            <a:ext cx="10980738" cy="4860000"/>
          </a:xfrm>
          <a:prstGeom prst="rect">
            <a:avLst/>
          </a:prstGeom>
        </p:spPr>
        <p:txBody>
          <a:bodyPr/>
          <a:lstStyle>
            <a:lvl1pPr marL="216000" indent="-216000">
              <a:lnSpc>
                <a:spcPct val="100000"/>
              </a:lnSpc>
              <a:spcBef>
                <a:spcPts val="600"/>
              </a:spcBef>
              <a:buClr>
                <a:schemeClr val="accent4">
                  <a:lumMod val="75000"/>
                </a:schemeClr>
              </a:buClr>
              <a:buFont typeface="Arial" panose="020B0604020202020204" pitchFamily="34" charset="0"/>
              <a:buChar char="■"/>
              <a:defRPr sz="1600" baseline="0">
                <a:solidFill>
                  <a:schemeClr val="tx1">
                    <a:lumMod val="75000"/>
                    <a:lumOff val="25000"/>
                  </a:schemeClr>
                </a:solidFill>
              </a:defRPr>
            </a:lvl1pPr>
            <a:lvl2pPr marL="684000" indent="-216000">
              <a:lnSpc>
                <a:spcPct val="100000"/>
              </a:lnSpc>
              <a:spcBef>
                <a:spcPts val="600"/>
              </a:spcBef>
              <a:buClr>
                <a:schemeClr val="accent4">
                  <a:lumMod val="75000"/>
                </a:schemeClr>
              </a:buClr>
              <a:buFont typeface="Arial" panose="020B0604020202020204" pitchFamily="34" charset="0"/>
              <a:buChar char="□"/>
              <a:defRPr sz="1400">
                <a:solidFill>
                  <a:schemeClr val="tx1">
                    <a:lumMod val="75000"/>
                    <a:lumOff val="25000"/>
                  </a:schemeClr>
                </a:solidFill>
              </a:defRPr>
            </a:lvl2pPr>
            <a:lvl3pPr marL="1143000" indent="-216000">
              <a:lnSpc>
                <a:spcPct val="100000"/>
              </a:lnSpc>
              <a:spcBef>
                <a:spcPts val="600"/>
              </a:spcBef>
              <a:buClr>
                <a:schemeClr val="accent4">
                  <a:lumMod val="75000"/>
                </a:schemeClr>
              </a:buClr>
              <a:buFont typeface="Wingdings" panose="05000000000000000000" pitchFamily="2" charset="2"/>
              <a:buChar char="§"/>
              <a:defRPr sz="1200">
                <a:solidFill>
                  <a:schemeClr val="tx1">
                    <a:lumMod val="75000"/>
                    <a:lumOff val="25000"/>
                  </a:schemeClr>
                </a:solidFill>
              </a:defRPr>
            </a:lvl3pPr>
            <a:lvl4pPr marL="1657350" indent="-216000">
              <a:lnSpc>
                <a:spcPct val="100000"/>
              </a:lnSpc>
              <a:spcBef>
                <a:spcPts val="600"/>
              </a:spcBef>
              <a:buClr>
                <a:schemeClr val="accent4">
                  <a:lumMod val="75000"/>
                </a:schemeClr>
              </a:buClr>
              <a:buFont typeface="Arial" panose="020B0604020202020204" pitchFamily="34" charset="0"/>
              <a:buChar char="▫"/>
              <a:defRPr sz="1100" baseline="0">
                <a:solidFill>
                  <a:schemeClr val="tx1">
                    <a:lumMod val="75000"/>
                    <a:lumOff val="25000"/>
                  </a:schemeClr>
                </a:solidFill>
              </a:defRPr>
            </a:lvl4pPr>
            <a:lvl5pPr marL="2057400" indent="-216000">
              <a:lnSpc>
                <a:spcPct val="100000"/>
              </a:lnSpc>
              <a:spcBef>
                <a:spcPts val="600"/>
              </a:spcBef>
              <a:buClr>
                <a:schemeClr val="accent4">
                  <a:lumMod val="75000"/>
                </a:schemeClr>
              </a:buClr>
              <a:buFont typeface="Arial" panose="020B0604020202020204" pitchFamily="34" charset="0"/>
              <a:buChar char="▪"/>
              <a:defRPr sz="1050">
                <a:solidFill>
                  <a:schemeClr val="tx1">
                    <a:lumMod val="75000"/>
                    <a:lumOff val="25000"/>
                  </a:schemeClr>
                </a:solidFill>
              </a:defRPr>
            </a:lvl5pPr>
          </a:lstStyle>
          <a:p>
            <a:pPr lvl="0"/>
            <a:r>
              <a:rPr lang="fr-FR" dirty="0"/>
              <a:t>Modifier le texte</a:t>
            </a:r>
          </a:p>
          <a:p>
            <a:pPr lvl="1"/>
            <a:r>
              <a:rPr lang="fr-FR" dirty="0"/>
              <a:t>Deuxième niveau </a:t>
            </a:r>
          </a:p>
          <a:p>
            <a:pPr lvl="2"/>
            <a:r>
              <a:rPr lang="fr-FR" dirty="0"/>
              <a:t>Troisième niveau </a:t>
            </a:r>
          </a:p>
          <a:p>
            <a:pPr lvl="3"/>
            <a:r>
              <a:rPr lang="fr-FR" dirty="0"/>
              <a:t>Quatrième niveau </a:t>
            </a:r>
          </a:p>
          <a:p>
            <a:pPr lvl="4"/>
            <a:r>
              <a:rPr lang="fr-FR" dirty="0"/>
              <a:t>Cinquième niveau </a:t>
            </a:r>
          </a:p>
          <a:p>
            <a:pPr lvl="2"/>
            <a:endParaRPr lang="fr-FR" dirty="0"/>
          </a:p>
        </p:txBody>
      </p:sp>
      <p:sp>
        <p:nvSpPr>
          <p:cNvPr id="5" name="Espace réservé du texte 4"/>
          <p:cNvSpPr>
            <a:spLocks noGrp="1"/>
          </p:cNvSpPr>
          <p:nvPr>
            <p:ph type="body" sz="quarter" idx="12" hasCustomPrompt="1"/>
          </p:nvPr>
        </p:nvSpPr>
        <p:spPr>
          <a:xfrm>
            <a:off x="695325" y="464147"/>
            <a:ext cx="10980738" cy="720000"/>
          </a:xfrm>
          <a:prstGeom prst="rect">
            <a:avLst/>
          </a:prstGeom>
        </p:spPr>
        <p:txBody>
          <a:bodyPr anchor="ctr">
            <a:normAutofit/>
          </a:bodyPr>
          <a:lstStyle>
            <a:lvl1pPr marL="0" marR="0" indent="0" algn="l" defTabSz="914400" rtl="0" eaLnBrk="1" fontAlgn="auto" latinLnBrk="0" hangingPunct="1">
              <a:lnSpc>
                <a:spcPct val="100000"/>
              </a:lnSpc>
              <a:spcBef>
                <a:spcPts val="0"/>
              </a:spcBef>
              <a:spcAft>
                <a:spcPts val="0"/>
              </a:spcAft>
              <a:buClr>
                <a:schemeClr val="accent4"/>
              </a:buClr>
              <a:buSzTx/>
              <a:buFont typeface="Arial" panose="020B0604020202020204" pitchFamily="34" charset="0"/>
              <a:buNone/>
              <a:tabLst/>
              <a:defRPr sz="1800" b="1" baseline="0">
                <a:solidFill>
                  <a:schemeClr val="tx1">
                    <a:lumMod val="75000"/>
                    <a:lumOff val="25000"/>
                  </a:schemeClr>
                </a:solidFill>
                <a:latin typeface="Montserrat Black" panose="00000A00000000000000" pitchFamily="2" charset="0"/>
              </a:defRPr>
            </a:lvl1pPr>
            <a:lvl2pPr marL="457200" indent="0">
              <a:buNone/>
              <a:defRPr/>
            </a:lvl2pPr>
          </a:lstStyle>
          <a:p>
            <a:pPr marL="0" marR="0" lvl="0" indent="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a:pPr>
            <a:r>
              <a:rPr lang="fr-FR" dirty="0"/>
              <a:t>Titre de la slide</a:t>
            </a:r>
          </a:p>
        </p:txBody>
      </p:sp>
      <p:sp>
        <p:nvSpPr>
          <p:cNvPr id="15" name="Espace réservé du texte 2"/>
          <p:cNvSpPr>
            <a:spLocks noGrp="1"/>
          </p:cNvSpPr>
          <p:nvPr>
            <p:ph type="body" sz="quarter" idx="14" hasCustomPrompt="1"/>
          </p:nvPr>
        </p:nvSpPr>
        <p:spPr>
          <a:xfrm>
            <a:off x="4376057" y="137054"/>
            <a:ext cx="7300006" cy="231246"/>
          </a:xfrm>
          <a:prstGeom prst="rect">
            <a:avLst/>
          </a:prstGeom>
        </p:spPr>
        <p:txBody>
          <a:bodyPr vert="horz" lIns="91440" tIns="45720" rIns="91440" bIns="45720" rtlCol="0" anchor="ctr">
            <a:noAutofit/>
          </a:bodyPr>
          <a:lstStyle>
            <a:lvl1pPr algn="r">
              <a:defRPr lang="fr-FR" sz="1200" b="1" dirty="0">
                <a:solidFill>
                  <a:schemeClr val="bg1">
                    <a:lumMod val="50000"/>
                  </a:schemeClr>
                </a:solidFill>
                <a:latin typeface="Arial Black" panose="020B0A04020102020204" pitchFamily="34" charset="0"/>
              </a:defRPr>
            </a:lvl1pPr>
          </a:lstStyle>
          <a:p>
            <a:pPr lvl="0" algn="r">
              <a:lnSpc>
                <a:spcPct val="90000"/>
              </a:lnSpc>
              <a:spcBef>
                <a:spcPts val="1000"/>
              </a:spcBef>
              <a:buClr>
                <a:schemeClr val="accent1"/>
              </a:buClr>
            </a:pPr>
            <a:r>
              <a:rPr lang="fr-FR" dirty="0"/>
              <a:t>Titre de la slide</a:t>
            </a:r>
          </a:p>
        </p:txBody>
      </p:sp>
      <p:sp>
        <p:nvSpPr>
          <p:cNvPr id="8" name="Espace réservé du texte 9"/>
          <p:cNvSpPr>
            <a:spLocks noGrp="1"/>
          </p:cNvSpPr>
          <p:nvPr>
            <p:ph type="body" sz="quarter" idx="16" hasCustomPrompt="1"/>
          </p:nvPr>
        </p:nvSpPr>
        <p:spPr>
          <a:xfrm>
            <a:off x="334912" y="716147"/>
            <a:ext cx="216000" cy="216000"/>
          </a:xfrm>
          <a:prstGeom prst="rect">
            <a:avLst/>
          </a:prstGeom>
          <a:solidFill>
            <a:schemeClr val="accent4">
              <a:lumMod val="75000"/>
            </a:schemeClr>
          </a:solidFill>
        </p:spPr>
        <p:txBody>
          <a:bodyPr anchor="ctr">
            <a:noAutofit/>
          </a:bodyPr>
          <a:lstStyle>
            <a:lvl1pPr marL="0" indent="0" algn="ctr">
              <a:buNone/>
              <a:defRPr sz="1000" b="1">
                <a:solidFill>
                  <a:schemeClr val="bg1"/>
                </a:solidFill>
                <a:latin typeface="Arial Black" panose="020B0A04020102020204" pitchFamily="34" charset="0"/>
              </a:defRPr>
            </a:lvl1pPr>
          </a:lstStyle>
          <a:p>
            <a:pPr lvl="0"/>
            <a:r>
              <a:rPr lang="fr-FR" dirty="0"/>
              <a:t>N</a:t>
            </a:r>
          </a:p>
        </p:txBody>
      </p:sp>
    </p:spTree>
    <p:extLst>
      <p:ext uri="{BB962C8B-B14F-4D97-AF65-F5344CB8AC3E}">
        <p14:creationId xmlns:p14="http://schemas.microsoft.com/office/powerpoint/2010/main" val="1756913260"/>
      </p:ext>
    </p:extLst>
  </p:cSld>
  <p:clrMapOvr>
    <a:masterClrMapping/>
  </p:clrMapOvr>
  <p:extLst>
    <p:ext uri="{DCECCB84-F9BA-43D5-87BE-67443E8EF086}">
      <p15:sldGuideLst xmlns:p15="http://schemas.microsoft.com/office/powerpoint/2012/main">
        <p15:guide id="4" orient="horz" pos="232">
          <p15:clr>
            <a:srgbClr val="FBAE40"/>
          </p15:clr>
        </p15:guide>
        <p15:guide id="5" orient="horz" pos="754">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TEXTE + IMAGE">
    <p:bg>
      <p:bgPr>
        <a:solidFill>
          <a:schemeClr val="bg1"/>
        </a:solidFill>
        <a:effectLst/>
      </p:bgPr>
    </p:bg>
    <p:spTree>
      <p:nvGrpSpPr>
        <p:cNvPr id="1" name=""/>
        <p:cNvGrpSpPr/>
        <p:nvPr/>
      </p:nvGrpSpPr>
      <p:grpSpPr>
        <a:xfrm>
          <a:off x="0" y="0"/>
          <a:ext cx="0" cy="0"/>
          <a:chOff x="0" y="0"/>
          <a:chExt cx="0" cy="0"/>
        </a:xfrm>
      </p:grpSpPr>
      <p:sp>
        <p:nvSpPr>
          <p:cNvPr id="18" name="Espace réservé pour une image  17"/>
          <p:cNvSpPr>
            <a:spLocks noGrp="1"/>
          </p:cNvSpPr>
          <p:nvPr>
            <p:ph type="pic" sz="quarter" idx="13" hasCustomPrompt="1"/>
          </p:nvPr>
        </p:nvSpPr>
        <p:spPr>
          <a:xfrm>
            <a:off x="0" y="0"/>
            <a:ext cx="4846100" cy="6858000"/>
          </a:xfrm>
          <a:prstGeom prst="rect">
            <a:avLst/>
          </a:prstGeom>
        </p:spPr>
        <p:txBody>
          <a:bodyPr anchor="ctr"/>
          <a:lstStyle>
            <a:lvl1pPr marL="0" indent="0" algn="ctr">
              <a:buNone/>
              <a:defRPr sz="1600" baseline="0"/>
            </a:lvl1pPr>
          </a:lstStyle>
          <a:p>
            <a:r>
              <a:rPr lang="fr-FR" dirty="0"/>
              <a:t>Insérez ici une image</a:t>
            </a:r>
          </a:p>
          <a:p>
            <a:endParaRPr lang="fr-FR" dirty="0"/>
          </a:p>
          <a:p>
            <a:endParaRPr lang="fr-FR" dirty="0"/>
          </a:p>
          <a:p>
            <a:endParaRPr lang="fr-FR" dirty="0"/>
          </a:p>
        </p:txBody>
      </p:sp>
      <p:sp>
        <p:nvSpPr>
          <p:cNvPr id="11" name="Espace réservé du contenu 2"/>
          <p:cNvSpPr>
            <a:spLocks noGrp="1"/>
          </p:cNvSpPr>
          <p:nvPr>
            <p:ph idx="1" hasCustomPrompt="1"/>
          </p:nvPr>
        </p:nvSpPr>
        <p:spPr>
          <a:xfrm>
            <a:off x="5568287" y="1388669"/>
            <a:ext cx="6107776" cy="4860000"/>
          </a:xfrm>
          <a:prstGeom prst="rect">
            <a:avLst/>
          </a:prstGeom>
        </p:spPr>
        <p:txBody>
          <a:bodyPr/>
          <a:lstStyle>
            <a:lvl1pPr marL="144000" indent="-216000">
              <a:lnSpc>
                <a:spcPct val="100000"/>
              </a:lnSpc>
              <a:spcBef>
                <a:spcPts val="600"/>
              </a:spcBef>
              <a:buClr>
                <a:schemeClr val="accent4">
                  <a:lumMod val="75000"/>
                </a:schemeClr>
              </a:buClr>
              <a:buFont typeface="Arial" panose="020B0604020202020204" pitchFamily="34" charset="0"/>
              <a:buChar char="■"/>
              <a:defRPr sz="1600" baseline="0">
                <a:solidFill>
                  <a:schemeClr val="tx1">
                    <a:lumMod val="75000"/>
                    <a:lumOff val="25000"/>
                  </a:schemeClr>
                </a:solidFill>
              </a:defRPr>
            </a:lvl1pPr>
            <a:lvl2pPr marL="684000" indent="-216000">
              <a:lnSpc>
                <a:spcPct val="100000"/>
              </a:lnSpc>
              <a:spcBef>
                <a:spcPts val="600"/>
              </a:spcBef>
              <a:buClr>
                <a:schemeClr val="accent4">
                  <a:lumMod val="75000"/>
                </a:schemeClr>
              </a:buClr>
              <a:buFont typeface="Arial" panose="020B0604020202020204" pitchFamily="34" charset="0"/>
              <a:buChar char="□"/>
              <a:defRPr sz="1400">
                <a:solidFill>
                  <a:schemeClr val="tx1">
                    <a:lumMod val="75000"/>
                    <a:lumOff val="25000"/>
                  </a:schemeClr>
                </a:solidFill>
              </a:defRPr>
            </a:lvl2pPr>
            <a:lvl3pPr marL="1143000" indent="-216000">
              <a:lnSpc>
                <a:spcPct val="100000"/>
              </a:lnSpc>
              <a:spcBef>
                <a:spcPts val="600"/>
              </a:spcBef>
              <a:buClr>
                <a:schemeClr val="accent4">
                  <a:lumMod val="75000"/>
                </a:schemeClr>
              </a:buClr>
              <a:buFont typeface="Wingdings" panose="05000000000000000000" pitchFamily="2" charset="2"/>
              <a:buChar char="§"/>
              <a:defRPr sz="1200">
                <a:solidFill>
                  <a:schemeClr val="tx1">
                    <a:lumMod val="75000"/>
                    <a:lumOff val="25000"/>
                  </a:schemeClr>
                </a:solidFill>
              </a:defRPr>
            </a:lvl3pPr>
            <a:lvl4pPr marL="1657350" indent="-216000">
              <a:lnSpc>
                <a:spcPct val="100000"/>
              </a:lnSpc>
              <a:spcBef>
                <a:spcPts val="600"/>
              </a:spcBef>
              <a:buClr>
                <a:schemeClr val="accent4">
                  <a:lumMod val="75000"/>
                </a:schemeClr>
              </a:buClr>
              <a:buFont typeface="Arial" panose="020B0604020202020204" pitchFamily="34" charset="0"/>
              <a:buChar char="▫"/>
              <a:defRPr sz="1100" baseline="0">
                <a:solidFill>
                  <a:schemeClr val="tx1">
                    <a:lumMod val="75000"/>
                    <a:lumOff val="25000"/>
                  </a:schemeClr>
                </a:solidFill>
              </a:defRPr>
            </a:lvl4pPr>
            <a:lvl5pPr marL="2057400" indent="-216000">
              <a:lnSpc>
                <a:spcPct val="100000"/>
              </a:lnSpc>
              <a:spcBef>
                <a:spcPts val="600"/>
              </a:spcBef>
              <a:buClr>
                <a:schemeClr val="accent4">
                  <a:lumMod val="75000"/>
                </a:schemeClr>
              </a:buClr>
              <a:buFont typeface="Arial" panose="020B0604020202020204" pitchFamily="34" charset="0"/>
              <a:buChar char="▪"/>
              <a:defRPr sz="1050">
                <a:solidFill>
                  <a:schemeClr val="tx1">
                    <a:lumMod val="75000"/>
                    <a:lumOff val="25000"/>
                  </a:schemeClr>
                </a:solidFill>
              </a:defRPr>
            </a:lvl5pPr>
          </a:lstStyle>
          <a:p>
            <a:pPr lvl="0"/>
            <a:r>
              <a:rPr lang="fr-FR" dirty="0"/>
              <a:t>Modifier le texte</a:t>
            </a:r>
          </a:p>
          <a:p>
            <a:pPr lvl="1"/>
            <a:r>
              <a:rPr lang="fr-FR" dirty="0"/>
              <a:t>Deuxième niveau </a:t>
            </a:r>
          </a:p>
          <a:p>
            <a:pPr lvl="2"/>
            <a:r>
              <a:rPr lang="fr-FR" dirty="0"/>
              <a:t>Troisième niveau </a:t>
            </a:r>
          </a:p>
          <a:p>
            <a:pPr lvl="3"/>
            <a:r>
              <a:rPr lang="fr-FR" dirty="0"/>
              <a:t>Quatrième niveau </a:t>
            </a:r>
          </a:p>
          <a:p>
            <a:pPr lvl="4"/>
            <a:r>
              <a:rPr lang="fr-FR" dirty="0"/>
              <a:t>Cinquième niveau </a:t>
            </a:r>
          </a:p>
          <a:p>
            <a:pPr lvl="2"/>
            <a:endParaRPr lang="fr-FR" dirty="0"/>
          </a:p>
        </p:txBody>
      </p:sp>
      <p:sp>
        <p:nvSpPr>
          <p:cNvPr id="8" name="Espace réservé du numéro de diapositive 1"/>
          <p:cNvSpPr txBox="1">
            <a:spLocks/>
          </p:cNvSpPr>
          <p:nvPr userDrawn="1"/>
        </p:nvSpPr>
        <p:spPr>
          <a:xfrm>
            <a:off x="11172092" y="6541477"/>
            <a:ext cx="489611" cy="244962"/>
          </a:xfrm>
          <a:prstGeom prst="rect">
            <a:avLst/>
          </a:prstGeom>
          <a:noFill/>
        </p:spPr>
        <p:txBody>
          <a:bodyPr vert="horz" lIns="0" tIns="0" rIns="0" bIns="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673CE273-56D8-4DF5-AF26-13F824466A73}" type="slidenum">
              <a:rPr lang="fr-FR" sz="1000" b="1" smtClean="0">
                <a:solidFill>
                  <a:schemeClr val="tx1">
                    <a:lumMod val="50000"/>
                    <a:lumOff val="50000"/>
                  </a:schemeClr>
                </a:solidFill>
                <a:latin typeface="+mj-lt"/>
                <a:cs typeface="Helvetica Neue Medium"/>
              </a:rPr>
              <a:pPr algn="r"/>
              <a:t>‹N°›</a:t>
            </a:fld>
            <a:endParaRPr lang="fr-FR" sz="800" b="1" dirty="0">
              <a:solidFill>
                <a:schemeClr val="tx1">
                  <a:lumMod val="50000"/>
                  <a:lumOff val="50000"/>
                </a:schemeClr>
              </a:solidFill>
              <a:latin typeface="+mj-lt"/>
              <a:cs typeface="Helvetica Neue Medium"/>
            </a:endParaRPr>
          </a:p>
        </p:txBody>
      </p:sp>
      <p:sp>
        <p:nvSpPr>
          <p:cNvPr id="13" name="Espace réservé du texte 4"/>
          <p:cNvSpPr>
            <a:spLocks noGrp="1"/>
          </p:cNvSpPr>
          <p:nvPr>
            <p:ph type="body" sz="quarter" idx="12" hasCustomPrompt="1"/>
          </p:nvPr>
        </p:nvSpPr>
        <p:spPr>
          <a:xfrm>
            <a:off x="5568287" y="464148"/>
            <a:ext cx="6107776" cy="719999"/>
          </a:xfrm>
          <a:prstGeom prst="rect">
            <a:avLst/>
          </a:prstGeom>
        </p:spPr>
        <p:txBody>
          <a:bodyPr anchor="ctr">
            <a:normAutofit/>
          </a:bodyPr>
          <a:lstStyle>
            <a:lvl1pPr>
              <a:spcBef>
                <a:spcPts val="0"/>
              </a:spcBef>
              <a:defRPr sz="1800" b="1" baseline="0">
                <a:solidFill>
                  <a:schemeClr val="tx1">
                    <a:lumMod val="75000"/>
                    <a:lumOff val="25000"/>
                  </a:schemeClr>
                </a:solidFill>
                <a:latin typeface="Montserrat Black" panose="00000A00000000000000" pitchFamily="2" charset="0"/>
              </a:defRPr>
            </a:lvl1pPr>
            <a:lvl2pPr marL="457200" indent="0">
              <a:buNone/>
              <a:defRPr/>
            </a:lvl2pPr>
          </a:lstStyle>
          <a:p>
            <a:pPr lvl="0"/>
            <a:r>
              <a:rPr lang="fr-FR" dirty="0"/>
              <a:t>Titre de la slide</a:t>
            </a:r>
          </a:p>
        </p:txBody>
      </p:sp>
      <p:sp>
        <p:nvSpPr>
          <p:cNvPr id="16" name="Rectangle 15"/>
          <p:cNvSpPr/>
          <p:nvPr userDrawn="1"/>
        </p:nvSpPr>
        <p:spPr>
          <a:xfrm>
            <a:off x="5568287" y="1113808"/>
            <a:ext cx="888206" cy="70339"/>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7" name="Espace réservé du texte 9"/>
          <p:cNvSpPr>
            <a:spLocks noGrp="1"/>
          </p:cNvSpPr>
          <p:nvPr>
            <p:ph type="body" sz="quarter" idx="16" hasCustomPrompt="1"/>
          </p:nvPr>
        </p:nvSpPr>
        <p:spPr>
          <a:xfrm>
            <a:off x="5207874" y="716147"/>
            <a:ext cx="216000" cy="216000"/>
          </a:xfrm>
          <a:prstGeom prst="rect">
            <a:avLst/>
          </a:prstGeom>
          <a:solidFill>
            <a:schemeClr val="accent4">
              <a:lumMod val="75000"/>
            </a:schemeClr>
          </a:solidFill>
        </p:spPr>
        <p:txBody>
          <a:bodyPr anchor="ctr">
            <a:noAutofit/>
          </a:bodyPr>
          <a:lstStyle>
            <a:lvl1pPr marL="0" indent="0" algn="ctr">
              <a:buNone/>
              <a:defRPr sz="1000" b="1">
                <a:solidFill>
                  <a:schemeClr val="bg1"/>
                </a:solidFill>
                <a:latin typeface="Arial Black" panose="020B0A04020102020204" pitchFamily="34" charset="0"/>
              </a:defRPr>
            </a:lvl1pPr>
          </a:lstStyle>
          <a:p>
            <a:pPr lvl="0"/>
            <a:r>
              <a:rPr lang="fr-FR" dirty="0"/>
              <a:t>N</a:t>
            </a:r>
          </a:p>
        </p:txBody>
      </p:sp>
      <p:sp>
        <p:nvSpPr>
          <p:cNvPr id="12" name="Espace réservé du texte 2"/>
          <p:cNvSpPr>
            <a:spLocks noGrp="1"/>
          </p:cNvSpPr>
          <p:nvPr>
            <p:ph type="body" sz="quarter" idx="14" hasCustomPrompt="1"/>
          </p:nvPr>
        </p:nvSpPr>
        <p:spPr>
          <a:xfrm>
            <a:off x="5568287" y="137054"/>
            <a:ext cx="6107776" cy="231246"/>
          </a:xfrm>
          <a:prstGeom prst="rect">
            <a:avLst/>
          </a:prstGeom>
        </p:spPr>
        <p:txBody>
          <a:bodyPr anchor="ctr">
            <a:noAutofit/>
          </a:bodyPr>
          <a:lstStyle>
            <a:lvl1pPr algn="r">
              <a:defRPr sz="1200" b="1">
                <a:solidFill>
                  <a:schemeClr val="bg1">
                    <a:lumMod val="50000"/>
                  </a:schemeClr>
                </a:solidFill>
                <a:latin typeface="Arial Black" panose="020B0A04020102020204" pitchFamily="34" charset="0"/>
              </a:defRPr>
            </a:lvl1pPr>
          </a:lstStyle>
          <a:p>
            <a:pPr lvl="0"/>
            <a:r>
              <a:rPr lang="fr-FR" dirty="0"/>
              <a:t>Titre de la slide</a:t>
            </a:r>
          </a:p>
        </p:txBody>
      </p:sp>
    </p:spTree>
    <p:extLst>
      <p:ext uri="{BB962C8B-B14F-4D97-AF65-F5344CB8AC3E}">
        <p14:creationId xmlns:p14="http://schemas.microsoft.com/office/powerpoint/2010/main" val="887735331"/>
      </p:ext>
    </p:extLst>
  </p:cSld>
  <p:clrMapOvr>
    <a:masterClrMapping/>
  </p:clrMapOvr>
  <p:extLst>
    <p:ext uri="{DCECCB84-F9BA-43D5-87BE-67443E8EF086}">
      <p15:sldGuideLst xmlns:p15="http://schemas.microsoft.com/office/powerpoint/2012/main">
        <p15:guide id="1" orient="horz" pos="3906" userDrawn="1">
          <p15:clr>
            <a:srgbClr val="FBAE40"/>
          </p15:clr>
        </p15:guide>
        <p15:guide id="2" pos="7378"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NEUTRE">
    <p:bg>
      <p:bgPr>
        <a:solidFill>
          <a:schemeClr val="bg1">
            <a:lumMod val="95000"/>
          </a:schemeClr>
        </a:solidFill>
        <a:effectLst/>
      </p:bgPr>
    </p:bg>
    <p:spTree>
      <p:nvGrpSpPr>
        <p:cNvPr id="1" name=""/>
        <p:cNvGrpSpPr/>
        <p:nvPr/>
      </p:nvGrpSpPr>
      <p:grpSpPr>
        <a:xfrm>
          <a:off x="0" y="0"/>
          <a:ext cx="0" cy="0"/>
          <a:chOff x="0" y="0"/>
          <a:chExt cx="0" cy="0"/>
        </a:xfrm>
      </p:grpSpPr>
      <p:sp>
        <p:nvSpPr>
          <p:cNvPr id="7" name="Rectangle 6"/>
          <p:cNvSpPr/>
          <p:nvPr userDrawn="1"/>
        </p:nvSpPr>
        <p:spPr>
          <a:xfrm>
            <a:off x="1" y="434480"/>
            <a:ext cx="12192000" cy="598904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 name="Espace réservé du texte 2"/>
          <p:cNvSpPr>
            <a:spLocks noGrp="1"/>
          </p:cNvSpPr>
          <p:nvPr>
            <p:ph type="body" sz="quarter" idx="14" hasCustomPrompt="1"/>
          </p:nvPr>
        </p:nvSpPr>
        <p:spPr>
          <a:xfrm>
            <a:off x="4376057" y="137054"/>
            <a:ext cx="7300006" cy="231246"/>
          </a:xfrm>
          <a:prstGeom prst="rect">
            <a:avLst/>
          </a:prstGeom>
        </p:spPr>
        <p:txBody>
          <a:bodyPr>
            <a:noAutofit/>
          </a:bodyPr>
          <a:lstStyle>
            <a:lvl1pPr algn="r">
              <a:defRPr sz="1200" b="1">
                <a:solidFill>
                  <a:schemeClr val="bg1">
                    <a:lumMod val="50000"/>
                  </a:schemeClr>
                </a:solidFill>
                <a:latin typeface="Arial Black" panose="020B0A04020102020204" pitchFamily="34" charset="0"/>
              </a:defRPr>
            </a:lvl1pPr>
          </a:lstStyle>
          <a:p>
            <a:pPr lvl="0"/>
            <a:r>
              <a:rPr lang="fr-FR" dirty="0"/>
              <a:t>Titre de la slide</a:t>
            </a:r>
          </a:p>
        </p:txBody>
      </p:sp>
    </p:spTree>
    <p:extLst>
      <p:ext uri="{BB962C8B-B14F-4D97-AF65-F5344CB8AC3E}">
        <p14:creationId xmlns:p14="http://schemas.microsoft.com/office/powerpoint/2010/main" val="4083465071"/>
      </p:ext>
    </p:extLst>
  </p:cSld>
  <p:clrMapOvr>
    <a:masterClrMapping/>
  </p:clrMapOvr>
  <p:extLst>
    <p:ext uri="{DCECCB84-F9BA-43D5-87BE-67443E8EF086}">
      <p15:sldGuideLst xmlns:p15="http://schemas.microsoft.com/office/powerpoint/2012/main">
        <p15:guide id="4" orient="horz" pos="232">
          <p15:clr>
            <a:srgbClr val="FBAE40"/>
          </p15:clr>
        </p15:guide>
        <p15:guide id="5" orient="horz" pos="845">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V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168489329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userDrawn="1">
  <p:cSld name="2_Intercalaire">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7621AF8E-2873-4597-A13A-4971132CEDEF}"/>
              </a:ext>
            </a:extLst>
          </p:cNvPr>
          <p:cNvSpPr/>
          <p:nvPr userDrawn="1"/>
        </p:nvSpPr>
        <p:spPr>
          <a:xfrm>
            <a:off x="515938" y="0"/>
            <a:ext cx="4067175" cy="68580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dirty="0"/>
          </a:p>
        </p:txBody>
      </p:sp>
      <p:sp>
        <p:nvSpPr>
          <p:cNvPr id="4" name="Espace réservé du texte 3"/>
          <p:cNvSpPr>
            <a:spLocks noGrp="1"/>
          </p:cNvSpPr>
          <p:nvPr>
            <p:ph type="body" sz="quarter" idx="13"/>
          </p:nvPr>
        </p:nvSpPr>
        <p:spPr>
          <a:xfrm>
            <a:off x="682332" y="2125363"/>
            <a:ext cx="3622687" cy="2928552"/>
          </a:xfrm>
          <a:solidFill>
            <a:schemeClr val="bg1">
              <a:lumMod val="95000"/>
            </a:schemeClr>
          </a:solidFill>
        </p:spPr>
        <p:txBody>
          <a:bodyPr anchor="b">
            <a:noAutofit/>
          </a:bodyPr>
          <a:lstStyle>
            <a:lvl1pPr marL="0" indent="0" algn="l">
              <a:buNone/>
              <a:defRPr sz="20000" b="1" i="0" spc="-300">
                <a:solidFill>
                  <a:schemeClr val="tx1">
                    <a:lumMod val="75000"/>
                    <a:lumOff val="25000"/>
                  </a:schemeClr>
                </a:solidFill>
              </a:defRPr>
            </a:lvl1pPr>
          </a:lstStyle>
          <a:p>
            <a:pPr lvl="0"/>
            <a:r>
              <a:rPr lang="fr-FR"/>
              <a:t>Cliquez pour modifier les styles du texte du masque</a:t>
            </a:r>
          </a:p>
        </p:txBody>
      </p:sp>
      <p:sp>
        <p:nvSpPr>
          <p:cNvPr id="18" name="Espace réservé du texte 3"/>
          <p:cNvSpPr>
            <a:spLocks noGrp="1"/>
          </p:cNvSpPr>
          <p:nvPr>
            <p:ph type="body" sz="quarter" idx="14"/>
          </p:nvPr>
        </p:nvSpPr>
        <p:spPr>
          <a:xfrm>
            <a:off x="5634681" y="2189250"/>
            <a:ext cx="5686462" cy="3613491"/>
          </a:xfrm>
        </p:spPr>
        <p:txBody>
          <a:bodyPr/>
          <a:lstStyle>
            <a:lvl1pPr marL="514350" indent="-514350">
              <a:buAutoNum type="arabicPeriod"/>
              <a:defRPr baseline="0">
                <a:solidFill>
                  <a:schemeClr val="tx1">
                    <a:lumMod val="75000"/>
                    <a:lumOff val="25000"/>
                  </a:schemeClr>
                </a:solidFill>
              </a:defRPr>
            </a:lvl1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Tree>
    <p:extLst>
      <p:ext uri="{BB962C8B-B14F-4D97-AF65-F5344CB8AC3E}">
        <p14:creationId xmlns:p14="http://schemas.microsoft.com/office/powerpoint/2010/main" val="209740079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COUVERTURE">
    <p:bg>
      <p:bgPr>
        <a:solidFill>
          <a:schemeClr val="bg1"/>
        </a:solidFill>
        <a:effectLst/>
      </p:bgPr>
    </p:bg>
    <p:spTree>
      <p:nvGrpSpPr>
        <p:cNvPr id="1" name=""/>
        <p:cNvGrpSpPr/>
        <p:nvPr/>
      </p:nvGrpSpPr>
      <p:grpSpPr>
        <a:xfrm>
          <a:off x="0" y="0"/>
          <a:ext cx="0" cy="0"/>
          <a:chOff x="0" y="0"/>
          <a:chExt cx="0" cy="0"/>
        </a:xfrm>
      </p:grpSpPr>
      <p:sp>
        <p:nvSpPr>
          <p:cNvPr id="25" name="Rectangle 24"/>
          <p:cNvSpPr/>
          <p:nvPr userDrawn="1"/>
        </p:nvSpPr>
        <p:spPr>
          <a:xfrm>
            <a:off x="0" y="434480"/>
            <a:ext cx="12191999" cy="5989041"/>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 name="Sous-titre 2"/>
          <p:cNvSpPr>
            <a:spLocks noGrp="1"/>
          </p:cNvSpPr>
          <p:nvPr userDrawn="1">
            <p:ph type="subTitle" idx="1" hasCustomPrompt="1"/>
          </p:nvPr>
        </p:nvSpPr>
        <p:spPr>
          <a:xfrm>
            <a:off x="2230015" y="4617691"/>
            <a:ext cx="7893700" cy="282887"/>
          </a:xfrm>
          <a:prstGeom prst="rect">
            <a:avLst/>
          </a:prstGeom>
        </p:spPr>
        <p:txBody>
          <a:bodyPr anchor="ctr">
            <a:noAutofit/>
          </a:bodyPr>
          <a:lstStyle>
            <a:lvl1pPr marL="0" indent="0" algn="l">
              <a:buNone/>
              <a:defRPr sz="2000" b="1" baseline="0">
                <a:solidFill>
                  <a:schemeClr val="tx1">
                    <a:lumMod val="65000"/>
                    <a:lumOff val="3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dirty="0"/>
              <a:t>Sous titre</a:t>
            </a:r>
          </a:p>
        </p:txBody>
      </p:sp>
      <p:sp>
        <p:nvSpPr>
          <p:cNvPr id="13" name="Espace réservé du texte 12"/>
          <p:cNvSpPr>
            <a:spLocks noGrp="1"/>
          </p:cNvSpPr>
          <p:nvPr userDrawn="1">
            <p:ph type="body" sz="quarter" idx="10" hasCustomPrompt="1"/>
          </p:nvPr>
        </p:nvSpPr>
        <p:spPr>
          <a:xfrm>
            <a:off x="2230015" y="4987266"/>
            <a:ext cx="7893700" cy="304887"/>
          </a:xfrm>
          <a:prstGeom prst="rect">
            <a:avLst/>
          </a:prstGeom>
        </p:spPr>
        <p:txBody>
          <a:bodyPr anchor="ctr">
            <a:normAutofit/>
          </a:bodyPr>
          <a:lstStyle>
            <a:lvl1pPr marL="0" indent="0" algn="l">
              <a:buNone/>
              <a:defRPr sz="1600" baseline="0">
                <a:solidFill>
                  <a:schemeClr val="tx1">
                    <a:lumMod val="65000"/>
                    <a:lumOff val="35000"/>
                  </a:schemeClr>
                </a:solidFill>
              </a:defRPr>
            </a:lvl1pPr>
          </a:lstStyle>
          <a:p>
            <a:pPr lvl="0"/>
            <a:r>
              <a:rPr lang="fr-FR" dirty="0"/>
              <a:t>Date</a:t>
            </a:r>
          </a:p>
        </p:txBody>
      </p:sp>
      <p:sp>
        <p:nvSpPr>
          <p:cNvPr id="2" name="Titre 1"/>
          <p:cNvSpPr>
            <a:spLocks noGrp="1"/>
          </p:cNvSpPr>
          <p:nvPr userDrawn="1">
            <p:ph type="ctrTitle" hasCustomPrompt="1"/>
          </p:nvPr>
        </p:nvSpPr>
        <p:spPr>
          <a:xfrm>
            <a:off x="2230017" y="1882370"/>
            <a:ext cx="7893698" cy="1817320"/>
          </a:xfrm>
          <a:solidFill>
            <a:schemeClr val="bg1">
              <a:lumMod val="95000"/>
            </a:schemeClr>
          </a:solidFill>
        </p:spPr>
        <p:txBody>
          <a:bodyPr anchor="ctr">
            <a:normAutofit/>
          </a:bodyPr>
          <a:lstStyle>
            <a:lvl1pPr algn="l">
              <a:defRPr sz="4800" b="1" baseline="0">
                <a:solidFill>
                  <a:schemeClr val="tx1">
                    <a:lumMod val="75000"/>
                    <a:lumOff val="25000"/>
                  </a:schemeClr>
                </a:solidFill>
                <a:latin typeface="Montserrat Black" panose="00000A00000000000000" pitchFamily="2" charset="0"/>
                <a:cs typeface="Arial" panose="020B0604020202020204" pitchFamily="34" charset="0"/>
              </a:defRPr>
            </a:lvl1pPr>
          </a:lstStyle>
          <a:p>
            <a:r>
              <a:rPr lang="fr-FR" dirty="0"/>
              <a:t>TITRE DE MA PRESENTATION</a:t>
            </a:r>
          </a:p>
        </p:txBody>
      </p:sp>
      <p:sp>
        <p:nvSpPr>
          <p:cNvPr id="27" name="Rectangle 26"/>
          <p:cNvSpPr/>
          <p:nvPr userDrawn="1"/>
        </p:nvSpPr>
        <p:spPr>
          <a:xfrm>
            <a:off x="2230015" y="3699689"/>
            <a:ext cx="888206" cy="101133"/>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lumMod val="75000"/>
                  <a:lumOff val="25000"/>
                </a:schemeClr>
              </a:solidFill>
            </a:endParaRPr>
          </a:p>
        </p:txBody>
      </p:sp>
      <p:sp>
        <p:nvSpPr>
          <p:cNvPr id="29" name="Rectangle 28"/>
          <p:cNvSpPr/>
          <p:nvPr userDrawn="1"/>
        </p:nvSpPr>
        <p:spPr>
          <a:xfrm>
            <a:off x="0" y="5262918"/>
            <a:ext cx="959005" cy="1595082"/>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 name="Espace réservé du texte 5"/>
          <p:cNvSpPr>
            <a:spLocks noGrp="1"/>
          </p:cNvSpPr>
          <p:nvPr>
            <p:ph type="body" sz="quarter" idx="11" hasCustomPrompt="1"/>
          </p:nvPr>
        </p:nvSpPr>
        <p:spPr>
          <a:xfrm>
            <a:off x="1091821" y="72985"/>
            <a:ext cx="10686197" cy="303679"/>
          </a:xfrm>
          <a:prstGeom prst="rect">
            <a:avLst/>
          </a:prstGeom>
        </p:spPr>
        <p:txBody>
          <a:bodyPr>
            <a:noAutofit/>
          </a:bodyPr>
          <a:lstStyle>
            <a:lvl1pPr algn="r">
              <a:defRPr sz="1400"/>
            </a:lvl1pPr>
          </a:lstStyle>
          <a:p>
            <a:pPr lvl="0"/>
            <a:r>
              <a:rPr lang="fr-FR" dirty="0"/>
              <a:t>Direction</a:t>
            </a:r>
          </a:p>
        </p:txBody>
      </p:sp>
      <p:pic>
        <p:nvPicPr>
          <p:cNvPr id="11" name="Image 10" descr="logoterritoiredavenir2.pn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749553" y="6249277"/>
            <a:ext cx="399093" cy="411317"/>
          </a:xfrm>
          <a:prstGeom prst="rect">
            <a:avLst/>
          </a:prstGeom>
        </p:spPr>
      </p:pic>
      <p:pic>
        <p:nvPicPr>
          <p:cNvPr id="12" name="Image 11"/>
          <p:cNvPicPr>
            <a:picLocks noChangeAspect="1"/>
          </p:cNvPicPr>
          <p:nvPr userDrawn="1"/>
        </p:nvPicPr>
        <p:blipFill rotWithShape="1">
          <a:blip r:embed="rId3" cstate="print">
            <a:extLst>
              <a:ext uri="{28A0092B-C50C-407E-A947-70E740481C1C}">
                <a14:useLocalDpi xmlns:a14="http://schemas.microsoft.com/office/drawing/2010/main" val="0"/>
              </a:ext>
            </a:extLst>
          </a:blip>
          <a:srcRect l="17703" t="29642" r="64881" b="44552"/>
          <a:stretch/>
        </p:blipFill>
        <p:spPr>
          <a:xfrm>
            <a:off x="11265489" y="6231194"/>
            <a:ext cx="426482" cy="446740"/>
          </a:xfrm>
          <a:prstGeom prst="rect">
            <a:avLst/>
          </a:prstGeom>
        </p:spPr>
      </p:pic>
    </p:spTree>
    <p:extLst>
      <p:ext uri="{BB962C8B-B14F-4D97-AF65-F5344CB8AC3E}">
        <p14:creationId xmlns:p14="http://schemas.microsoft.com/office/powerpoint/2010/main" val="1806885018"/>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709">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SOMMAIRE">
    <p:spTree>
      <p:nvGrpSpPr>
        <p:cNvPr id="1" name=""/>
        <p:cNvGrpSpPr/>
        <p:nvPr/>
      </p:nvGrpSpPr>
      <p:grpSpPr>
        <a:xfrm>
          <a:off x="0" y="0"/>
          <a:ext cx="0" cy="0"/>
          <a:chOff x="0" y="0"/>
          <a:chExt cx="0" cy="0"/>
        </a:xfrm>
      </p:grpSpPr>
      <p:sp>
        <p:nvSpPr>
          <p:cNvPr id="10" name="Rectangle 9"/>
          <p:cNvSpPr/>
          <p:nvPr userDrawn="1"/>
        </p:nvSpPr>
        <p:spPr>
          <a:xfrm>
            <a:off x="515938" y="0"/>
            <a:ext cx="2680190" cy="68580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 name="Espace réservé du texte 3"/>
          <p:cNvSpPr>
            <a:spLocks noGrp="1"/>
          </p:cNvSpPr>
          <p:nvPr>
            <p:ph type="body" sz="quarter" idx="13" hasCustomPrompt="1"/>
          </p:nvPr>
        </p:nvSpPr>
        <p:spPr>
          <a:xfrm>
            <a:off x="3716163" y="1779052"/>
            <a:ext cx="7620201" cy="4023689"/>
          </a:xfrm>
          <a:prstGeom prst="rect">
            <a:avLst/>
          </a:prstGeom>
        </p:spPr>
        <p:txBody>
          <a:bodyPr/>
          <a:lstStyle>
            <a:lvl1pPr marL="514350" indent="-514350">
              <a:spcAft>
                <a:spcPts val="600"/>
              </a:spcAft>
              <a:buAutoNum type="arabicPeriod"/>
              <a:defRPr sz="1800" baseline="0">
                <a:solidFill>
                  <a:schemeClr val="tx1">
                    <a:lumMod val="75000"/>
                    <a:lumOff val="25000"/>
                  </a:schemeClr>
                </a:solidFill>
              </a:defRPr>
            </a:lvl1pPr>
          </a:lstStyle>
          <a:p>
            <a:pPr lvl="0"/>
            <a:r>
              <a:rPr lang="fr-FR" dirty="0"/>
              <a:t>Première partie</a:t>
            </a:r>
          </a:p>
          <a:p>
            <a:pPr lvl="0"/>
            <a:r>
              <a:rPr lang="fr-FR" dirty="0"/>
              <a:t>Deuxième partie</a:t>
            </a:r>
          </a:p>
          <a:p>
            <a:pPr lvl="0"/>
            <a:r>
              <a:rPr lang="fr-FR" dirty="0"/>
              <a:t>Troisième partie</a:t>
            </a:r>
          </a:p>
          <a:p>
            <a:pPr lvl="0"/>
            <a:r>
              <a:rPr lang="fr-FR" dirty="0"/>
              <a:t>Quatrième partie</a:t>
            </a:r>
          </a:p>
          <a:p>
            <a:pPr lvl="0"/>
            <a:endParaRPr lang="fr-FR" dirty="0"/>
          </a:p>
        </p:txBody>
      </p:sp>
      <p:sp>
        <p:nvSpPr>
          <p:cNvPr id="8" name="ZoneTexte 7"/>
          <p:cNvSpPr txBox="1"/>
          <p:nvPr userDrawn="1"/>
        </p:nvSpPr>
        <p:spPr>
          <a:xfrm>
            <a:off x="1020752" y="1779052"/>
            <a:ext cx="1773925" cy="2123658"/>
          </a:xfrm>
          <a:prstGeom prst="rect">
            <a:avLst/>
          </a:prstGeom>
          <a:solidFill>
            <a:schemeClr val="bg1">
              <a:lumMod val="95000"/>
            </a:schemeClr>
          </a:solidFill>
          <a:ln>
            <a:noFill/>
          </a:ln>
        </p:spPr>
        <p:txBody>
          <a:bodyPr wrap="square" rtlCol="0">
            <a:spAutoFit/>
          </a:bodyPr>
          <a:lstStyle/>
          <a:p>
            <a:pPr algn="l"/>
            <a:r>
              <a:rPr lang="fr-FR" sz="4400" b="1" baseline="0" dirty="0">
                <a:solidFill>
                  <a:schemeClr val="tx1">
                    <a:lumMod val="75000"/>
                    <a:lumOff val="25000"/>
                  </a:schemeClr>
                </a:solidFill>
                <a:latin typeface="Arial Black" panose="020B0A04020102020204" pitchFamily="34" charset="0"/>
                <a:cs typeface="Arial" panose="020B0604020202020204" pitchFamily="34" charset="0"/>
              </a:rPr>
              <a:t>SOMMAIRE</a:t>
            </a:r>
          </a:p>
        </p:txBody>
      </p:sp>
      <p:sp>
        <p:nvSpPr>
          <p:cNvPr id="11" name="Rectangle 10"/>
          <p:cNvSpPr/>
          <p:nvPr userDrawn="1"/>
        </p:nvSpPr>
        <p:spPr>
          <a:xfrm>
            <a:off x="1157487" y="4163981"/>
            <a:ext cx="888206" cy="101133"/>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4" name="Rectangle 13"/>
          <p:cNvSpPr/>
          <p:nvPr userDrawn="1"/>
        </p:nvSpPr>
        <p:spPr>
          <a:xfrm>
            <a:off x="0" y="5262918"/>
            <a:ext cx="959005" cy="1595082"/>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186646084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INTERCALAIRE">
    <p:bg>
      <p:bgPr>
        <a:solidFill>
          <a:schemeClr val="bg1">
            <a:lumMod val="95000"/>
          </a:schemeClr>
        </a:solidFill>
        <a:effectLst/>
      </p:bgPr>
    </p:bg>
    <p:spTree>
      <p:nvGrpSpPr>
        <p:cNvPr id="1" name=""/>
        <p:cNvGrpSpPr/>
        <p:nvPr/>
      </p:nvGrpSpPr>
      <p:grpSpPr>
        <a:xfrm>
          <a:off x="0" y="0"/>
          <a:ext cx="0" cy="0"/>
          <a:chOff x="0" y="0"/>
          <a:chExt cx="0" cy="0"/>
        </a:xfrm>
      </p:grpSpPr>
      <p:sp>
        <p:nvSpPr>
          <p:cNvPr id="20" name="Rectangle 19"/>
          <p:cNvSpPr/>
          <p:nvPr userDrawn="1"/>
        </p:nvSpPr>
        <p:spPr>
          <a:xfrm>
            <a:off x="0" y="464147"/>
            <a:ext cx="12192000" cy="598904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 name="Espace réservé du contenu 2"/>
          <p:cNvSpPr>
            <a:spLocks noGrp="1"/>
          </p:cNvSpPr>
          <p:nvPr>
            <p:ph idx="1" hasCustomPrompt="1"/>
          </p:nvPr>
        </p:nvSpPr>
        <p:spPr>
          <a:xfrm>
            <a:off x="695325" y="1388669"/>
            <a:ext cx="10980738" cy="4848620"/>
          </a:xfrm>
          <a:prstGeom prst="rect">
            <a:avLst/>
          </a:prstGeom>
        </p:spPr>
        <p:txBody>
          <a:bodyPr/>
          <a:lstStyle>
            <a:lvl1pPr marL="216000" indent="-216000">
              <a:lnSpc>
                <a:spcPct val="100000"/>
              </a:lnSpc>
              <a:spcBef>
                <a:spcPts val="600"/>
              </a:spcBef>
              <a:spcAft>
                <a:spcPts val="0"/>
              </a:spcAft>
              <a:buClr>
                <a:schemeClr val="accent4">
                  <a:lumMod val="75000"/>
                </a:schemeClr>
              </a:buClr>
              <a:buFont typeface="Arial" panose="020B0604020202020204" pitchFamily="34" charset="0"/>
              <a:buChar char="■"/>
              <a:defRPr sz="1600" baseline="0">
                <a:solidFill>
                  <a:schemeClr val="tx1">
                    <a:lumMod val="75000"/>
                    <a:lumOff val="25000"/>
                  </a:schemeClr>
                </a:solidFill>
              </a:defRPr>
            </a:lvl1pPr>
            <a:lvl2pPr marL="684000" indent="-216000">
              <a:lnSpc>
                <a:spcPct val="100000"/>
              </a:lnSpc>
              <a:spcBef>
                <a:spcPts val="600"/>
              </a:spcBef>
              <a:spcAft>
                <a:spcPts val="1200"/>
              </a:spcAft>
              <a:buClr>
                <a:schemeClr val="accent4">
                  <a:lumMod val="75000"/>
                </a:schemeClr>
              </a:buClr>
              <a:buFont typeface="Arial" panose="020B0604020202020204" pitchFamily="34" charset="0"/>
              <a:buChar char="□"/>
              <a:defRPr sz="1400">
                <a:solidFill>
                  <a:schemeClr val="tx1">
                    <a:lumMod val="75000"/>
                    <a:lumOff val="25000"/>
                  </a:schemeClr>
                </a:solidFill>
              </a:defRPr>
            </a:lvl2pPr>
            <a:lvl3pPr marL="927000" indent="0">
              <a:lnSpc>
                <a:spcPct val="100000"/>
              </a:lnSpc>
              <a:spcBef>
                <a:spcPts val="600"/>
              </a:spcBef>
              <a:spcAft>
                <a:spcPts val="1200"/>
              </a:spcAft>
              <a:buClr>
                <a:schemeClr val="accent4">
                  <a:lumMod val="75000"/>
                </a:schemeClr>
              </a:buClr>
              <a:buFont typeface="Wingdings" panose="05000000000000000000" pitchFamily="2" charset="2"/>
              <a:buNone/>
              <a:defRPr sz="1200">
                <a:solidFill>
                  <a:schemeClr val="tx1">
                    <a:lumMod val="75000"/>
                    <a:lumOff val="25000"/>
                  </a:schemeClr>
                </a:solidFill>
              </a:defRPr>
            </a:lvl3pPr>
            <a:lvl4pPr marL="1657350" indent="-216000">
              <a:lnSpc>
                <a:spcPct val="100000"/>
              </a:lnSpc>
              <a:spcBef>
                <a:spcPts val="600"/>
              </a:spcBef>
              <a:spcAft>
                <a:spcPts val="1200"/>
              </a:spcAft>
              <a:buClr>
                <a:schemeClr val="accent4">
                  <a:lumMod val="75000"/>
                </a:schemeClr>
              </a:buClr>
              <a:buFont typeface="Arial" panose="020B0604020202020204" pitchFamily="34" charset="0"/>
              <a:buChar char="▫"/>
              <a:defRPr sz="1100" baseline="0">
                <a:solidFill>
                  <a:schemeClr val="tx1">
                    <a:lumMod val="75000"/>
                    <a:lumOff val="25000"/>
                  </a:schemeClr>
                </a:solidFill>
              </a:defRPr>
            </a:lvl4pPr>
            <a:lvl5pPr marL="2057400" indent="-216000">
              <a:lnSpc>
                <a:spcPct val="100000"/>
              </a:lnSpc>
              <a:spcBef>
                <a:spcPts val="600"/>
              </a:spcBef>
              <a:spcAft>
                <a:spcPts val="1200"/>
              </a:spcAft>
              <a:buClr>
                <a:schemeClr val="accent4">
                  <a:lumMod val="75000"/>
                </a:schemeClr>
              </a:buClr>
              <a:buFont typeface="Arial" panose="020B0604020202020204" pitchFamily="34" charset="0"/>
              <a:buChar char="▪"/>
              <a:defRPr sz="1050">
                <a:solidFill>
                  <a:schemeClr val="tx1">
                    <a:lumMod val="75000"/>
                    <a:lumOff val="25000"/>
                  </a:schemeClr>
                </a:solidFill>
              </a:defRPr>
            </a:lvl5pPr>
          </a:lstStyle>
          <a:p>
            <a:pPr lvl="0"/>
            <a:r>
              <a:rPr lang="fr-FR" dirty="0"/>
              <a:t>Première idée</a:t>
            </a:r>
          </a:p>
          <a:p>
            <a:pPr lvl="0"/>
            <a:r>
              <a:rPr lang="fr-FR" dirty="0"/>
              <a:t>Deuxième idée </a:t>
            </a:r>
          </a:p>
          <a:p>
            <a:pPr lvl="0"/>
            <a:r>
              <a:rPr lang="fr-FR" dirty="0"/>
              <a:t>Troisième idée </a:t>
            </a:r>
          </a:p>
          <a:p>
            <a:pPr lvl="0"/>
            <a:r>
              <a:rPr lang="fr-FR" dirty="0"/>
              <a:t>Quatrième idée </a:t>
            </a:r>
          </a:p>
        </p:txBody>
      </p:sp>
      <p:sp>
        <p:nvSpPr>
          <p:cNvPr id="5" name="Espace réservé du texte 4"/>
          <p:cNvSpPr>
            <a:spLocks noGrp="1"/>
          </p:cNvSpPr>
          <p:nvPr>
            <p:ph type="body" sz="quarter" idx="12" hasCustomPrompt="1"/>
          </p:nvPr>
        </p:nvSpPr>
        <p:spPr>
          <a:xfrm>
            <a:off x="695325" y="464148"/>
            <a:ext cx="10980738" cy="720000"/>
          </a:xfrm>
          <a:prstGeom prst="rect">
            <a:avLst/>
          </a:prstGeom>
        </p:spPr>
        <p:txBody>
          <a:bodyPr anchor="ctr">
            <a:normAutofit/>
          </a:bodyPr>
          <a:lstStyle>
            <a:lvl1pPr marL="0" marR="0" indent="0" algn="l" defTabSz="914400" rtl="0" eaLnBrk="1" fontAlgn="auto" latinLnBrk="0" hangingPunct="1">
              <a:lnSpc>
                <a:spcPct val="100000"/>
              </a:lnSpc>
              <a:spcBef>
                <a:spcPts val="0"/>
              </a:spcBef>
              <a:spcAft>
                <a:spcPts val="0"/>
              </a:spcAft>
              <a:buClr>
                <a:schemeClr val="accent4"/>
              </a:buClr>
              <a:buSzTx/>
              <a:buFont typeface="Arial" panose="020B0604020202020204" pitchFamily="34" charset="0"/>
              <a:buNone/>
              <a:tabLst/>
              <a:defRPr sz="1800" b="1" baseline="0">
                <a:solidFill>
                  <a:schemeClr val="tx1">
                    <a:lumMod val="75000"/>
                    <a:lumOff val="25000"/>
                  </a:schemeClr>
                </a:solidFill>
                <a:latin typeface="Montserrat Black" panose="00000A00000000000000" pitchFamily="2" charset="0"/>
              </a:defRPr>
            </a:lvl1pPr>
            <a:lvl2pPr marL="457200" indent="0">
              <a:buNone/>
              <a:defRPr/>
            </a:lvl2pPr>
          </a:lstStyle>
          <a:p>
            <a:pPr marL="0" marR="0" lvl="0" indent="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a:pPr>
            <a:r>
              <a:rPr lang="fr-FR" dirty="0"/>
              <a:t>Titre de la partie</a:t>
            </a:r>
          </a:p>
        </p:txBody>
      </p:sp>
      <p:sp>
        <p:nvSpPr>
          <p:cNvPr id="6" name="Rectangle 5"/>
          <p:cNvSpPr/>
          <p:nvPr userDrawn="1"/>
        </p:nvSpPr>
        <p:spPr>
          <a:xfrm>
            <a:off x="695325" y="1113809"/>
            <a:ext cx="888206" cy="70339"/>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2836712156"/>
      </p:ext>
    </p:extLst>
  </p:cSld>
  <p:clrMapOvr>
    <a:masterClrMapping/>
  </p:clrMapOvr>
  <p:extLst>
    <p:ext uri="{DCECCB84-F9BA-43D5-87BE-67443E8EF086}">
      <p15:sldGuideLst xmlns:p15="http://schemas.microsoft.com/office/powerpoint/2012/main">
        <p15:guide id="4" orient="horz" pos="232">
          <p15:clr>
            <a:srgbClr val="FBAE40"/>
          </p15:clr>
        </p15:guide>
        <p15:guide id="5" orient="horz" pos="754">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EXTE">
    <p:bg>
      <p:bgPr>
        <a:solidFill>
          <a:schemeClr val="bg1">
            <a:lumMod val="95000"/>
          </a:schemeClr>
        </a:solidFill>
        <a:effectLst/>
      </p:bgPr>
    </p:bg>
    <p:spTree>
      <p:nvGrpSpPr>
        <p:cNvPr id="1" name=""/>
        <p:cNvGrpSpPr/>
        <p:nvPr/>
      </p:nvGrpSpPr>
      <p:grpSpPr>
        <a:xfrm>
          <a:off x="0" y="0"/>
          <a:ext cx="0" cy="0"/>
          <a:chOff x="0" y="0"/>
          <a:chExt cx="0" cy="0"/>
        </a:xfrm>
      </p:grpSpPr>
      <p:sp>
        <p:nvSpPr>
          <p:cNvPr id="20" name="Rectangle 19"/>
          <p:cNvSpPr/>
          <p:nvPr userDrawn="1"/>
        </p:nvSpPr>
        <p:spPr>
          <a:xfrm>
            <a:off x="0" y="464147"/>
            <a:ext cx="12192000" cy="598904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 name="Espace réservé du contenu 2"/>
          <p:cNvSpPr>
            <a:spLocks noGrp="1"/>
          </p:cNvSpPr>
          <p:nvPr>
            <p:ph idx="17" hasCustomPrompt="1"/>
          </p:nvPr>
        </p:nvSpPr>
        <p:spPr>
          <a:xfrm>
            <a:off x="695325" y="1388669"/>
            <a:ext cx="10980738" cy="4860000"/>
          </a:xfrm>
          <a:prstGeom prst="rect">
            <a:avLst/>
          </a:prstGeom>
        </p:spPr>
        <p:txBody>
          <a:bodyPr/>
          <a:lstStyle>
            <a:lvl1pPr marL="216000" indent="-216000">
              <a:lnSpc>
                <a:spcPct val="100000"/>
              </a:lnSpc>
              <a:spcBef>
                <a:spcPts val="600"/>
              </a:spcBef>
              <a:buClr>
                <a:schemeClr val="accent4">
                  <a:lumMod val="75000"/>
                </a:schemeClr>
              </a:buClr>
              <a:buFont typeface="Arial" panose="020B0604020202020204" pitchFamily="34" charset="0"/>
              <a:buChar char="■"/>
              <a:defRPr sz="1600" baseline="0">
                <a:solidFill>
                  <a:schemeClr val="tx1">
                    <a:lumMod val="75000"/>
                    <a:lumOff val="25000"/>
                  </a:schemeClr>
                </a:solidFill>
              </a:defRPr>
            </a:lvl1pPr>
            <a:lvl2pPr marL="684000" indent="-216000">
              <a:lnSpc>
                <a:spcPct val="100000"/>
              </a:lnSpc>
              <a:spcBef>
                <a:spcPts val="600"/>
              </a:spcBef>
              <a:buClr>
                <a:schemeClr val="accent4">
                  <a:lumMod val="75000"/>
                </a:schemeClr>
              </a:buClr>
              <a:buFont typeface="Arial" panose="020B0604020202020204" pitchFamily="34" charset="0"/>
              <a:buChar char="□"/>
              <a:defRPr sz="1400">
                <a:solidFill>
                  <a:schemeClr val="tx1">
                    <a:lumMod val="75000"/>
                    <a:lumOff val="25000"/>
                  </a:schemeClr>
                </a:solidFill>
              </a:defRPr>
            </a:lvl2pPr>
            <a:lvl3pPr marL="1143000" indent="-216000">
              <a:lnSpc>
                <a:spcPct val="100000"/>
              </a:lnSpc>
              <a:spcBef>
                <a:spcPts val="600"/>
              </a:spcBef>
              <a:buClr>
                <a:schemeClr val="accent4">
                  <a:lumMod val="75000"/>
                </a:schemeClr>
              </a:buClr>
              <a:buFont typeface="Wingdings" panose="05000000000000000000" pitchFamily="2" charset="2"/>
              <a:buChar char="§"/>
              <a:defRPr sz="1200">
                <a:solidFill>
                  <a:schemeClr val="tx1">
                    <a:lumMod val="75000"/>
                    <a:lumOff val="25000"/>
                  </a:schemeClr>
                </a:solidFill>
              </a:defRPr>
            </a:lvl3pPr>
            <a:lvl4pPr marL="1657350" indent="-216000">
              <a:lnSpc>
                <a:spcPct val="100000"/>
              </a:lnSpc>
              <a:spcBef>
                <a:spcPts val="600"/>
              </a:spcBef>
              <a:buClr>
                <a:schemeClr val="accent4">
                  <a:lumMod val="75000"/>
                </a:schemeClr>
              </a:buClr>
              <a:buFont typeface="Arial" panose="020B0604020202020204" pitchFamily="34" charset="0"/>
              <a:buChar char="▫"/>
              <a:defRPr sz="1100" baseline="0">
                <a:solidFill>
                  <a:schemeClr val="tx1">
                    <a:lumMod val="75000"/>
                    <a:lumOff val="25000"/>
                  </a:schemeClr>
                </a:solidFill>
              </a:defRPr>
            </a:lvl4pPr>
            <a:lvl5pPr marL="2057400" indent="-216000">
              <a:lnSpc>
                <a:spcPct val="100000"/>
              </a:lnSpc>
              <a:spcBef>
                <a:spcPts val="600"/>
              </a:spcBef>
              <a:buClr>
                <a:schemeClr val="accent4">
                  <a:lumMod val="75000"/>
                </a:schemeClr>
              </a:buClr>
              <a:buFont typeface="Arial" panose="020B0604020202020204" pitchFamily="34" charset="0"/>
              <a:buChar char="▪"/>
              <a:defRPr sz="1050">
                <a:solidFill>
                  <a:schemeClr val="tx1">
                    <a:lumMod val="75000"/>
                    <a:lumOff val="25000"/>
                  </a:schemeClr>
                </a:solidFill>
              </a:defRPr>
            </a:lvl5pPr>
          </a:lstStyle>
          <a:p>
            <a:pPr lvl="0"/>
            <a:r>
              <a:rPr lang="fr-FR" dirty="0"/>
              <a:t>Modifier le texte</a:t>
            </a:r>
          </a:p>
          <a:p>
            <a:pPr lvl="1"/>
            <a:r>
              <a:rPr lang="fr-FR" dirty="0"/>
              <a:t>Deuxième niveau </a:t>
            </a:r>
          </a:p>
          <a:p>
            <a:pPr lvl="2"/>
            <a:r>
              <a:rPr lang="fr-FR" dirty="0"/>
              <a:t>Troisième niveau </a:t>
            </a:r>
          </a:p>
          <a:p>
            <a:pPr lvl="3"/>
            <a:r>
              <a:rPr lang="fr-FR" dirty="0"/>
              <a:t>Quatrième niveau </a:t>
            </a:r>
          </a:p>
          <a:p>
            <a:pPr lvl="4"/>
            <a:r>
              <a:rPr lang="fr-FR" dirty="0"/>
              <a:t>Cinquième niveau </a:t>
            </a:r>
          </a:p>
          <a:p>
            <a:pPr lvl="2"/>
            <a:endParaRPr lang="fr-FR" dirty="0"/>
          </a:p>
        </p:txBody>
      </p:sp>
      <p:sp>
        <p:nvSpPr>
          <p:cNvPr id="5" name="Espace réservé du texte 4"/>
          <p:cNvSpPr>
            <a:spLocks noGrp="1"/>
          </p:cNvSpPr>
          <p:nvPr>
            <p:ph type="body" sz="quarter" idx="12" hasCustomPrompt="1"/>
          </p:nvPr>
        </p:nvSpPr>
        <p:spPr>
          <a:xfrm>
            <a:off x="695325" y="464147"/>
            <a:ext cx="10980738" cy="720000"/>
          </a:xfrm>
          <a:prstGeom prst="rect">
            <a:avLst/>
          </a:prstGeom>
        </p:spPr>
        <p:txBody>
          <a:bodyPr anchor="ctr">
            <a:normAutofit/>
          </a:bodyPr>
          <a:lstStyle>
            <a:lvl1pPr marL="0" marR="0" indent="0" algn="l" defTabSz="914400" rtl="0" eaLnBrk="1" fontAlgn="auto" latinLnBrk="0" hangingPunct="1">
              <a:lnSpc>
                <a:spcPct val="100000"/>
              </a:lnSpc>
              <a:spcBef>
                <a:spcPts val="0"/>
              </a:spcBef>
              <a:spcAft>
                <a:spcPts val="0"/>
              </a:spcAft>
              <a:buClr>
                <a:schemeClr val="accent4"/>
              </a:buClr>
              <a:buSzTx/>
              <a:buFont typeface="Arial" panose="020B0604020202020204" pitchFamily="34" charset="0"/>
              <a:buNone/>
              <a:tabLst/>
              <a:defRPr sz="1800" b="1" baseline="0">
                <a:solidFill>
                  <a:schemeClr val="tx1">
                    <a:lumMod val="75000"/>
                    <a:lumOff val="25000"/>
                  </a:schemeClr>
                </a:solidFill>
                <a:latin typeface="Montserrat Black" panose="00000A00000000000000" pitchFamily="2" charset="0"/>
              </a:defRPr>
            </a:lvl1pPr>
            <a:lvl2pPr marL="457200" indent="0">
              <a:buNone/>
              <a:defRPr/>
            </a:lvl2pPr>
          </a:lstStyle>
          <a:p>
            <a:pPr marL="0" marR="0" lvl="0" indent="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a:pPr>
            <a:r>
              <a:rPr lang="fr-FR" dirty="0"/>
              <a:t>Titre de la slide</a:t>
            </a:r>
          </a:p>
        </p:txBody>
      </p:sp>
      <p:sp>
        <p:nvSpPr>
          <p:cNvPr id="15" name="Espace réservé du texte 2"/>
          <p:cNvSpPr>
            <a:spLocks noGrp="1"/>
          </p:cNvSpPr>
          <p:nvPr>
            <p:ph type="body" sz="quarter" idx="14" hasCustomPrompt="1"/>
          </p:nvPr>
        </p:nvSpPr>
        <p:spPr>
          <a:xfrm>
            <a:off x="4376057" y="137054"/>
            <a:ext cx="7300006" cy="231246"/>
          </a:xfrm>
          <a:prstGeom prst="rect">
            <a:avLst/>
          </a:prstGeom>
        </p:spPr>
        <p:txBody>
          <a:bodyPr vert="horz" lIns="91440" tIns="45720" rIns="91440" bIns="45720" rtlCol="0" anchor="ctr">
            <a:noAutofit/>
          </a:bodyPr>
          <a:lstStyle>
            <a:lvl1pPr algn="r">
              <a:defRPr lang="fr-FR" sz="1200" b="1" dirty="0">
                <a:solidFill>
                  <a:schemeClr val="bg1">
                    <a:lumMod val="50000"/>
                  </a:schemeClr>
                </a:solidFill>
                <a:latin typeface="Arial Black" panose="020B0A04020102020204" pitchFamily="34" charset="0"/>
              </a:defRPr>
            </a:lvl1pPr>
          </a:lstStyle>
          <a:p>
            <a:pPr lvl="0" algn="r">
              <a:lnSpc>
                <a:spcPct val="90000"/>
              </a:lnSpc>
              <a:spcBef>
                <a:spcPts val="1000"/>
              </a:spcBef>
              <a:buClr>
                <a:schemeClr val="accent1"/>
              </a:buClr>
            </a:pPr>
            <a:r>
              <a:rPr lang="fr-FR" dirty="0"/>
              <a:t>Titre de la slide</a:t>
            </a:r>
          </a:p>
        </p:txBody>
      </p:sp>
      <p:sp>
        <p:nvSpPr>
          <p:cNvPr id="8" name="Espace réservé du texte 9"/>
          <p:cNvSpPr>
            <a:spLocks noGrp="1"/>
          </p:cNvSpPr>
          <p:nvPr>
            <p:ph type="body" sz="quarter" idx="16" hasCustomPrompt="1"/>
          </p:nvPr>
        </p:nvSpPr>
        <p:spPr>
          <a:xfrm>
            <a:off x="334912" y="716147"/>
            <a:ext cx="216000" cy="216000"/>
          </a:xfrm>
          <a:prstGeom prst="rect">
            <a:avLst/>
          </a:prstGeom>
          <a:solidFill>
            <a:schemeClr val="accent4">
              <a:lumMod val="75000"/>
            </a:schemeClr>
          </a:solidFill>
        </p:spPr>
        <p:txBody>
          <a:bodyPr anchor="ctr">
            <a:noAutofit/>
          </a:bodyPr>
          <a:lstStyle>
            <a:lvl1pPr marL="0" indent="0" algn="ctr">
              <a:buNone/>
              <a:defRPr sz="1000" b="1">
                <a:solidFill>
                  <a:schemeClr val="bg1"/>
                </a:solidFill>
                <a:latin typeface="Arial Black" panose="020B0A04020102020204" pitchFamily="34" charset="0"/>
              </a:defRPr>
            </a:lvl1pPr>
          </a:lstStyle>
          <a:p>
            <a:pPr lvl="0"/>
            <a:r>
              <a:rPr lang="fr-FR" dirty="0"/>
              <a:t>N</a:t>
            </a:r>
          </a:p>
        </p:txBody>
      </p:sp>
    </p:spTree>
    <p:extLst>
      <p:ext uri="{BB962C8B-B14F-4D97-AF65-F5344CB8AC3E}">
        <p14:creationId xmlns:p14="http://schemas.microsoft.com/office/powerpoint/2010/main" val="832035814"/>
      </p:ext>
    </p:extLst>
  </p:cSld>
  <p:clrMapOvr>
    <a:masterClrMapping/>
  </p:clrMapOvr>
  <p:extLst>
    <p:ext uri="{DCECCB84-F9BA-43D5-87BE-67443E8EF086}">
      <p15:sldGuideLst xmlns:p15="http://schemas.microsoft.com/office/powerpoint/2012/main">
        <p15:guide id="4" orient="horz" pos="232">
          <p15:clr>
            <a:srgbClr val="FBAE40"/>
          </p15:clr>
        </p15:guide>
        <p15:guide id="5" orient="horz" pos="754">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TEXTE + IMAGE">
    <p:bg>
      <p:bgPr>
        <a:solidFill>
          <a:schemeClr val="bg1"/>
        </a:solidFill>
        <a:effectLst/>
      </p:bgPr>
    </p:bg>
    <p:spTree>
      <p:nvGrpSpPr>
        <p:cNvPr id="1" name=""/>
        <p:cNvGrpSpPr/>
        <p:nvPr/>
      </p:nvGrpSpPr>
      <p:grpSpPr>
        <a:xfrm>
          <a:off x="0" y="0"/>
          <a:ext cx="0" cy="0"/>
          <a:chOff x="0" y="0"/>
          <a:chExt cx="0" cy="0"/>
        </a:xfrm>
      </p:grpSpPr>
      <p:sp>
        <p:nvSpPr>
          <p:cNvPr id="18" name="Espace réservé pour une image  17"/>
          <p:cNvSpPr>
            <a:spLocks noGrp="1"/>
          </p:cNvSpPr>
          <p:nvPr>
            <p:ph type="pic" sz="quarter" idx="13" hasCustomPrompt="1"/>
          </p:nvPr>
        </p:nvSpPr>
        <p:spPr>
          <a:xfrm>
            <a:off x="0" y="0"/>
            <a:ext cx="4846100" cy="6858000"/>
          </a:xfrm>
          <a:prstGeom prst="rect">
            <a:avLst/>
          </a:prstGeom>
        </p:spPr>
        <p:txBody>
          <a:bodyPr anchor="ctr"/>
          <a:lstStyle>
            <a:lvl1pPr marL="0" indent="0" algn="ctr">
              <a:buNone/>
              <a:defRPr sz="1600" baseline="0"/>
            </a:lvl1pPr>
          </a:lstStyle>
          <a:p>
            <a:r>
              <a:rPr lang="fr-FR" dirty="0"/>
              <a:t>Insérez ici une image</a:t>
            </a:r>
          </a:p>
          <a:p>
            <a:endParaRPr lang="fr-FR" dirty="0"/>
          </a:p>
          <a:p>
            <a:endParaRPr lang="fr-FR" dirty="0"/>
          </a:p>
          <a:p>
            <a:endParaRPr lang="fr-FR" dirty="0"/>
          </a:p>
        </p:txBody>
      </p:sp>
      <p:sp>
        <p:nvSpPr>
          <p:cNvPr id="11" name="Espace réservé du contenu 2"/>
          <p:cNvSpPr>
            <a:spLocks noGrp="1"/>
          </p:cNvSpPr>
          <p:nvPr>
            <p:ph idx="1" hasCustomPrompt="1"/>
          </p:nvPr>
        </p:nvSpPr>
        <p:spPr>
          <a:xfrm>
            <a:off x="5568287" y="1388669"/>
            <a:ext cx="6107776" cy="4860000"/>
          </a:xfrm>
          <a:prstGeom prst="rect">
            <a:avLst/>
          </a:prstGeom>
        </p:spPr>
        <p:txBody>
          <a:bodyPr/>
          <a:lstStyle>
            <a:lvl1pPr marL="144000" indent="-216000">
              <a:lnSpc>
                <a:spcPct val="100000"/>
              </a:lnSpc>
              <a:spcBef>
                <a:spcPts val="600"/>
              </a:spcBef>
              <a:buClr>
                <a:schemeClr val="accent4">
                  <a:lumMod val="75000"/>
                </a:schemeClr>
              </a:buClr>
              <a:buFont typeface="Arial" panose="020B0604020202020204" pitchFamily="34" charset="0"/>
              <a:buChar char="■"/>
              <a:defRPr sz="1600" baseline="0">
                <a:solidFill>
                  <a:schemeClr val="tx1">
                    <a:lumMod val="75000"/>
                    <a:lumOff val="25000"/>
                  </a:schemeClr>
                </a:solidFill>
              </a:defRPr>
            </a:lvl1pPr>
            <a:lvl2pPr marL="684000" indent="-216000">
              <a:lnSpc>
                <a:spcPct val="100000"/>
              </a:lnSpc>
              <a:spcBef>
                <a:spcPts val="600"/>
              </a:spcBef>
              <a:buClr>
                <a:schemeClr val="accent4">
                  <a:lumMod val="75000"/>
                </a:schemeClr>
              </a:buClr>
              <a:buFont typeface="Arial" panose="020B0604020202020204" pitchFamily="34" charset="0"/>
              <a:buChar char="□"/>
              <a:defRPr sz="1400">
                <a:solidFill>
                  <a:schemeClr val="tx1">
                    <a:lumMod val="75000"/>
                    <a:lumOff val="25000"/>
                  </a:schemeClr>
                </a:solidFill>
              </a:defRPr>
            </a:lvl2pPr>
            <a:lvl3pPr marL="1143000" indent="-216000">
              <a:lnSpc>
                <a:spcPct val="100000"/>
              </a:lnSpc>
              <a:spcBef>
                <a:spcPts val="600"/>
              </a:spcBef>
              <a:buClr>
                <a:schemeClr val="accent4">
                  <a:lumMod val="75000"/>
                </a:schemeClr>
              </a:buClr>
              <a:buFont typeface="Wingdings" panose="05000000000000000000" pitchFamily="2" charset="2"/>
              <a:buChar char="§"/>
              <a:defRPr sz="1200">
                <a:solidFill>
                  <a:schemeClr val="tx1">
                    <a:lumMod val="75000"/>
                    <a:lumOff val="25000"/>
                  </a:schemeClr>
                </a:solidFill>
              </a:defRPr>
            </a:lvl3pPr>
            <a:lvl4pPr marL="1657350" indent="-216000">
              <a:lnSpc>
                <a:spcPct val="100000"/>
              </a:lnSpc>
              <a:spcBef>
                <a:spcPts val="600"/>
              </a:spcBef>
              <a:buClr>
                <a:schemeClr val="accent4">
                  <a:lumMod val="75000"/>
                </a:schemeClr>
              </a:buClr>
              <a:buFont typeface="Arial" panose="020B0604020202020204" pitchFamily="34" charset="0"/>
              <a:buChar char="▫"/>
              <a:defRPr sz="1100" baseline="0">
                <a:solidFill>
                  <a:schemeClr val="tx1">
                    <a:lumMod val="75000"/>
                    <a:lumOff val="25000"/>
                  </a:schemeClr>
                </a:solidFill>
              </a:defRPr>
            </a:lvl4pPr>
            <a:lvl5pPr marL="2057400" indent="-216000">
              <a:lnSpc>
                <a:spcPct val="100000"/>
              </a:lnSpc>
              <a:spcBef>
                <a:spcPts val="600"/>
              </a:spcBef>
              <a:buClr>
                <a:schemeClr val="accent4">
                  <a:lumMod val="75000"/>
                </a:schemeClr>
              </a:buClr>
              <a:buFont typeface="Arial" panose="020B0604020202020204" pitchFamily="34" charset="0"/>
              <a:buChar char="▪"/>
              <a:defRPr sz="1050">
                <a:solidFill>
                  <a:schemeClr val="tx1">
                    <a:lumMod val="75000"/>
                    <a:lumOff val="25000"/>
                  </a:schemeClr>
                </a:solidFill>
              </a:defRPr>
            </a:lvl5pPr>
          </a:lstStyle>
          <a:p>
            <a:pPr lvl="0"/>
            <a:r>
              <a:rPr lang="fr-FR" dirty="0"/>
              <a:t>Modifier le texte</a:t>
            </a:r>
          </a:p>
          <a:p>
            <a:pPr lvl="1"/>
            <a:r>
              <a:rPr lang="fr-FR" dirty="0"/>
              <a:t>Deuxième niveau </a:t>
            </a:r>
          </a:p>
          <a:p>
            <a:pPr lvl="2"/>
            <a:r>
              <a:rPr lang="fr-FR" dirty="0"/>
              <a:t>Troisième niveau </a:t>
            </a:r>
          </a:p>
          <a:p>
            <a:pPr lvl="3"/>
            <a:r>
              <a:rPr lang="fr-FR" dirty="0"/>
              <a:t>Quatrième niveau </a:t>
            </a:r>
          </a:p>
          <a:p>
            <a:pPr lvl="4"/>
            <a:r>
              <a:rPr lang="fr-FR" dirty="0"/>
              <a:t>Cinquième niveau </a:t>
            </a:r>
          </a:p>
          <a:p>
            <a:pPr lvl="2"/>
            <a:endParaRPr lang="fr-FR" dirty="0"/>
          </a:p>
        </p:txBody>
      </p:sp>
      <p:sp>
        <p:nvSpPr>
          <p:cNvPr id="8" name="Espace réservé du numéro de diapositive 1"/>
          <p:cNvSpPr txBox="1">
            <a:spLocks/>
          </p:cNvSpPr>
          <p:nvPr userDrawn="1"/>
        </p:nvSpPr>
        <p:spPr>
          <a:xfrm>
            <a:off x="11172092" y="6541477"/>
            <a:ext cx="489611" cy="244962"/>
          </a:xfrm>
          <a:prstGeom prst="rect">
            <a:avLst/>
          </a:prstGeom>
          <a:noFill/>
        </p:spPr>
        <p:txBody>
          <a:bodyPr vert="horz" lIns="0" tIns="0" rIns="0" bIns="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673CE273-56D8-4DF5-AF26-13F824466A73}" type="slidenum">
              <a:rPr lang="fr-FR" sz="1000" b="1" smtClean="0">
                <a:solidFill>
                  <a:schemeClr val="tx1">
                    <a:lumMod val="50000"/>
                    <a:lumOff val="50000"/>
                  </a:schemeClr>
                </a:solidFill>
                <a:latin typeface="+mj-lt"/>
                <a:cs typeface="Helvetica Neue Medium"/>
              </a:rPr>
              <a:pPr algn="r"/>
              <a:t>‹N°›</a:t>
            </a:fld>
            <a:endParaRPr lang="fr-FR" sz="800" b="1" dirty="0">
              <a:solidFill>
                <a:schemeClr val="tx1">
                  <a:lumMod val="50000"/>
                  <a:lumOff val="50000"/>
                </a:schemeClr>
              </a:solidFill>
              <a:latin typeface="+mj-lt"/>
              <a:cs typeface="Helvetica Neue Medium"/>
            </a:endParaRPr>
          </a:p>
        </p:txBody>
      </p:sp>
      <p:sp>
        <p:nvSpPr>
          <p:cNvPr id="13" name="Espace réservé du texte 4"/>
          <p:cNvSpPr>
            <a:spLocks noGrp="1"/>
          </p:cNvSpPr>
          <p:nvPr>
            <p:ph type="body" sz="quarter" idx="12" hasCustomPrompt="1"/>
          </p:nvPr>
        </p:nvSpPr>
        <p:spPr>
          <a:xfrm>
            <a:off x="5568287" y="464148"/>
            <a:ext cx="6107776" cy="719999"/>
          </a:xfrm>
          <a:prstGeom prst="rect">
            <a:avLst/>
          </a:prstGeom>
        </p:spPr>
        <p:txBody>
          <a:bodyPr anchor="ctr">
            <a:normAutofit/>
          </a:bodyPr>
          <a:lstStyle>
            <a:lvl1pPr>
              <a:spcBef>
                <a:spcPts val="0"/>
              </a:spcBef>
              <a:defRPr sz="1800" b="1" baseline="0">
                <a:solidFill>
                  <a:schemeClr val="tx1">
                    <a:lumMod val="75000"/>
                    <a:lumOff val="25000"/>
                  </a:schemeClr>
                </a:solidFill>
                <a:latin typeface="Montserrat Black" panose="00000A00000000000000" pitchFamily="2" charset="0"/>
              </a:defRPr>
            </a:lvl1pPr>
            <a:lvl2pPr marL="457200" indent="0">
              <a:buNone/>
              <a:defRPr/>
            </a:lvl2pPr>
          </a:lstStyle>
          <a:p>
            <a:pPr lvl="0"/>
            <a:r>
              <a:rPr lang="fr-FR" dirty="0"/>
              <a:t>Titre de la slide</a:t>
            </a:r>
          </a:p>
        </p:txBody>
      </p:sp>
      <p:sp>
        <p:nvSpPr>
          <p:cNvPr id="16" name="Rectangle 15"/>
          <p:cNvSpPr/>
          <p:nvPr userDrawn="1"/>
        </p:nvSpPr>
        <p:spPr>
          <a:xfrm>
            <a:off x="5568287" y="1113808"/>
            <a:ext cx="888206" cy="70339"/>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7" name="Espace réservé du texte 9"/>
          <p:cNvSpPr>
            <a:spLocks noGrp="1"/>
          </p:cNvSpPr>
          <p:nvPr>
            <p:ph type="body" sz="quarter" idx="16" hasCustomPrompt="1"/>
          </p:nvPr>
        </p:nvSpPr>
        <p:spPr>
          <a:xfrm>
            <a:off x="5207874" y="716147"/>
            <a:ext cx="216000" cy="216000"/>
          </a:xfrm>
          <a:prstGeom prst="rect">
            <a:avLst/>
          </a:prstGeom>
          <a:solidFill>
            <a:schemeClr val="accent4">
              <a:lumMod val="75000"/>
            </a:schemeClr>
          </a:solidFill>
        </p:spPr>
        <p:txBody>
          <a:bodyPr anchor="ctr">
            <a:noAutofit/>
          </a:bodyPr>
          <a:lstStyle>
            <a:lvl1pPr marL="0" indent="0" algn="ctr">
              <a:buNone/>
              <a:defRPr sz="1000" b="1">
                <a:solidFill>
                  <a:schemeClr val="bg1"/>
                </a:solidFill>
                <a:latin typeface="Arial Black" panose="020B0A04020102020204" pitchFamily="34" charset="0"/>
              </a:defRPr>
            </a:lvl1pPr>
          </a:lstStyle>
          <a:p>
            <a:pPr lvl="0"/>
            <a:r>
              <a:rPr lang="fr-FR" dirty="0"/>
              <a:t>N</a:t>
            </a:r>
          </a:p>
        </p:txBody>
      </p:sp>
      <p:sp>
        <p:nvSpPr>
          <p:cNvPr id="12" name="Espace réservé du texte 2"/>
          <p:cNvSpPr>
            <a:spLocks noGrp="1"/>
          </p:cNvSpPr>
          <p:nvPr>
            <p:ph type="body" sz="quarter" idx="14" hasCustomPrompt="1"/>
          </p:nvPr>
        </p:nvSpPr>
        <p:spPr>
          <a:xfrm>
            <a:off x="5568287" y="137054"/>
            <a:ext cx="6107776" cy="231246"/>
          </a:xfrm>
          <a:prstGeom prst="rect">
            <a:avLst/>
          </a:prstGeom>
        </p:spPr>
        <p:txBody>
          <a:bodyPr anchor="ctr">
            <a:noAutofit/>
          </a:bodyPr>
          <a:lstStyle>
            <a:lvl1pPr algn="r">
              <a:defRPr sz="1200" b="1">
                <a:solidFill>
                  <a:schemeClr val="bg1">
                    <a:lumMod val="50000"/>
                  </a:schemeClr>
                </a:solidFill>
                <a:latin typeface="Arial Black" panose="020B0A04020102020204" pitchFamily="34" charset="0"/>
              </a:defRPr>
            </a:lvl1pPr>
          </a:lstStyle>
          <a:p>
            <a:pPr lvl="0"/>
            <a:r>
              <a:rPr lang="fr-FR" dirty="0"/>
              <a:t>Titre de la slide</a:t>
            </a:r>
          </a:p>
        </p:txBody>
      </p:sp>
    </p:spTree>
    <p:extLst>
      <p:ext uri="{BB962C8B-B14F-4D97-AF65-F5344CB8AC3E}">
        <p14:creationId xmlns:p14="http://schemas.microsoft.com/office/powerpoint/2010/main" val="1085509852"/>
      </p:ext>
    </p:extLst>
  </p:cSld>
  <p:clrMapOvr>
    <a:masterClrMapping/>
  </p:clrMapOvr>
  <p:extLst>
    <p:ext uri="{DCECCB84-F9BA-43D5-87BE-67443E8EF086}">
      <p15:sldGuideLst xmlns:p15="http://schemas.microsoft.com/office/powerpoint/2012/main">
        <p15:guide id="1" orient="horz" pos="3906">
          <p15:clr>
            <a:srgbClr val="FBAE40"/>
          </p15:clr>
        </p15:guide>
        <p15:guide id="2" pos="7378">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NEUTRE">
    <p:bg>
      <p:bgPr>
        <a:solidFill>
          <a:schemeClr val="bg1">
            <a:lumMod val="95000"/>
          </a:schemeClr>
        </a:solidFill>
        <a:effectLst/>
      </p:bgPr>
    </p:bg>
    <p:spTree>
      <p:nvGrpSpPr>
        <p:cNvPr id="1" name=""/>
        <p:cNvGrpSpPr/>
        <p:nvPr/>
      </p:nvGrpSpPr>
      <p:grpSpPr>
        <a:xfrm>
          <a:off x="0" y="0"/>
          <a:ext cx="0" cy="0"/>
          <a:chOff x="0" y="0"/>
          <a:chExt cx="0" cy="0"/>
        </a:xfrm>
      </p:grpSpPr>
      <p:sp>
        <p:nvSpPr>
          <p:cNvPr id="7" name="Rectangle 6"/>
          <p:cNvSpPr/>
          <p:nvPr userDrawn="1"/>
        </p:nvSpPr>
        <p:spPr>
          <a:xfrm>
            <a:off x="1" y="434480"/>
            <a:ext cx="12192000" cy="598904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 name="Espace réservé du texte 2"/>
          <p:cNvSpPr>
            <a:spLocks noGrp="1"/>
          </p:cNvSpPr>
          <p:nvPr>
            <p:ph type="body" sz="quarter" idx="14" hasCustomPrompt="1"/>
          </p:nvPr>
        </p:nvSpPr>
        <p:spPr>
          <a:xfrm>
            <a:off x="4376057" y="137054"/>
            <a:ext cx="7300006" cy="231246"/>
          </a:xfrm>
          <a:prstGeom prst="rect">
            <a:avLst/>
          </a:prstGeom>
        </p:spPr>
        <p:txBody>
          <a:bodyPr>
            <a:noAutofit/>
          </a:bodyPr>
          <a:lstStyle>
            <a:lvl1pPr algn="r">
              <a:defRPr sz="1200" b="1">
                <a:solidFill>
                  <a:schemeClr val="bg1">
                    <a:lumMod val="50000"/>
                  </a:schemeClr>
                </a:solidFill>
                <a:latin typeface="Arial Black" panose="020B0A04020102020204" pitchFamily="34" charset="0"/>
              </a:defRPr>
            </a:lvl1pPr>
          </a:lstStyle>
          <a:p>
            <a:pPr lvl="0"/>
            <a:r>
              <a:rPr lang="fr-FR" dirty="0"/>
              <a:t>Titre de la slide</a:t>
            </a:r>
          </a:p>
        </p:txBody>
      </p:sp>
    </p:spTree>
    <p:extLst>
      <p:ext uri="{BB962C8B-B14F-4D97-AF65-F5344CB8AC3E}">
        <p14:creationId xmlns:p14="http://schemas.microsoft.com/office/powerpoint/2010/main" val="3994822597"/>
      </p:ext>
    </p:extLst>
  </p:cSld>
  <p:clrMapOvr>
    <a:masterClrMapping/>
  </p:clrMapOvr>
  <p:extLst>
    <p:ext uri="{DCECCB84-F9BA-43D5-87BE-67443E8EF086}">
      <p15:sldGuideLst xmlns:p15="http://schemas.microsoft.com/office/powerpoint/2012/main">
        <p15:guide id="4" orient="horz" pos="232">
          <p15:clr>
            <a:srgbClr val="FBAE40"/>
          </p15:clr>
        </p15:guide>
        <p15:guide id="5" orient="horz" pos="845">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V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73569905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userDrawn="1">
  <p:cSld name="2_Intercalaire">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7621AF8E-2873-4597-A13A-4971132CEDEF}"/>
              </a:ext>
            </a:extLst>
          </p:cNvPr>
          <p:cNvSpPr/>
          <p:nvPr userDrawn="1"/>
        </p:nvSpPr>
        <p:spPr>
          <a:xfrm>
            <a:off x="515938" y="0"/>
            <a:ext cx="4067175" cy="68580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dirty="0"/>
          </a:p>
        </p:txBody>
      </p:sp>
      <p:sp>
        <p:nvSpPr>
          <p:cNvPr id="6" name="Rectangle 5">
            <a:extLst>
              <a:ext uri="{FF2B5EF4-FFF2-40B4-BE49-F238E27FC236}">
                <a16:creationId xmlns:a16="http://schemas.microsoft.com/office/drawing/2014/main" id="{CBF514FF-C147-4B32-AD9F-9028C71E0CCB}"/>
              </a:ext>
            </a:extLst>
          </p:cNvPr>
          <p:cNvSpPr/>
          <p:nvPr userDrawn="1"/>
        </p:nvSpPr>
        <p:spPr>
          <a:xfrm>
            <a:off x="682625" y="5054600"/>
            <a:ext cx="887413" cy="100013"/>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dirty="0"/>
          </a:p>
        </p:txBody>
      </p:sp>
      <p:sp>
        <p:nvSpPr>
          <p:cNvPr id="7" name="Rectangle 6">
            <a:extLst>
              <a:ext uri="{FF2B5EF4-FFF2-40B4-BE49-F238E27FC236}">
                <a16:creationId xmlns:a16="http://schemas.microsoft.com/office/drawing/2014/main" id="{790A6577-BAC7-4820-917A-64401E17D731}"/>
              </a:ext>
            </a:extLst>
          </p:cNvPr>
          <p:cNvSpPr/>
          <p:nvPr userDrawn="1"/>
        </p:nvSpPr>
        <p:spPr>
          <a:xfrm>
            <a:off x="4230688" y="649288"/>
            <a:ext cx="1069975" cy="808037"/>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dirty="0"/>
          </a:p>
        </p:txBody>
      </p:sp>
      <p:sp>
        <p:nvSpPr>
          <p:cNvPr id="8" name="Rectangle 7">
            <a:extLst>
              <a:ext uri="{FF2B5EF4-FFF2-40B4-BE49-F238E27FC236}">
                <a16:creationId xmlns:a16="http://schemas.microsoft.com/office/drawing/2014/main" id="{003AD4B4-C134-4AAB-A1EE-8D55ED8BF2ED}"/>
              </a:ext>
            </a:extLst>
          </p:cNvPr>
          <p:cNvSpPr/>
          <p:nvPr userDrawn="1"/>
        </p:nvSpPr>
        <p:spPr>
          <a:xfrm>
            <a:off x="4230688" y="-19050"/>
            <a:ext cx="1069975" cy="687388"/>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dirty="0"/>
          </a:p>
        </p:txBody>
      </p:sp>
      <p:sp>
        <p:nvSpPr>
          <p:cNvPr id="4" name="Espace réservé du texte 3"/>
          <p:cNvSpPr>
            <a:spLocks noGrp="1"/>
          </p:cNvSpPr>
          <p:nvPr>
            <p:ph type="body" sz="quarter" idx="13"/>
          </p:nvPr>
        </p:nvSpPr>
        <p:spPr>
          <a:xfrm>
            <a:off x="682332" y="2125363"/>
            <a:ext cx="3622687" cy="2928552"/>
          </a:xfrm>
          <a:solidFill>
            <a:schemeClr val="bg1">
              <a:lumMod val="95000"/>
            </a:schemeClr>
          </a:solidFill>
        </p:spPr>
        <p:txBody>
          <a:bodyPr anchor="b">
            <a:noAutofit/>
          </a:bodyPr>
          <a:lstStyle>
            <a:lvl1pPr marL="0" indent="0" algn="l">
              <a:buNone/>
              <a:defRPr sz="20000" b="1" i="0" spc="-300">
                <a:solidFill>
                  <a:schemeClr val="tx1">
                    <a:lumMod val="75000"/>
                    <a:lumOff val="25000"/>
                  </a:schemeClr>
                </a:solidFill>
              </a:defRPr>
            </a:lvl1pPr>
          </a:lstStyle>
          <a:p>
            <a:pPr lvl="0"/>
            <a:r>
              <a:rPr lang="fr-FR"/>
              <a:t>Cliquez pour modifier les styles du texte du masque</a:t>
            </a:r>
          </a:p>
        </p:txBody>
      </p:sp>
      <p:sp>
        <p:nvSpPr>
          <p:cNvPr id="18" name="Espace réservé du texte 3"/>
          <p:cNvSpPr>
            <a:spLocks noGrp="1"/>
          </p:cNvSpPr>
          <p:nvPr>
            <p:ph type="body" sz="quarter" idx="14"/>
          </p:nvPr>
        </p:nvSpPr>
        <p:spPr>
          <a:xfrm>
            <a:off x="5634681" y="2189250"/>
            <a:ext cx="5686462" cy="3613491"/>
          </a:xfrm>
        </p:spPr>
        <p:txBody>
          <a:bodyPr/>
          <a:lstStyle>
            <a:lvl1pPr marL="514350" indent="-514350">
              <a:buAutoNum type="arabicPeriod"/>
              <a:defRPr baseline="0">
                <a:solidFill>
                  <a:schemeClr val="tx1">
                    <a:lumMod val="75000"/>
                    <a:lumOff val="25000"/>
                  </a:schemeClr>
                </a:solidFill>
              </a:defRPr>
            </a:lvl1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Tree>
    <p:extLst>
      <p:ext uri="{BB962C8B-B14F-4D97-AF65-F5344CB8AC3E}">
        <p14:creationId xmlns:p14="http://schemas.microsoft.com/office/powerpoint/2010/main" val="403378461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2.png"/><Relationship Id="rId5" Type="http://schemas.openxmlformats.org/officeDocument/2006/relationships/slideLayout" Target="../slideLayouts/slideLayout5.xml"/><Relationship Id="rId10"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6.xml"/><Relationship Id="rId3" Type="http://schemas.openxmlformats.org/officeDocument/2006/relationships/slideLayout" Target="../slideLayouts/slideLayout11.xml"/><Relationship Id="rId7" Type="http://schemas.openxmlformats.org/officeDocument/2006/relationships/slideLayout" Target="../slideLayouts/slideLayout15.xml"/><Relationship Id="rId2" Type="http://schemas.openxmlformats.org/officeDocument/2006/relationships/slideLayout" Target="../slideLayouts/slideLayout10.xml"/><Relationship Id="rId1" Type="http://schemas.openxmlformats.org/officeDocument/2006/relationships/slideLayout" Target="../slideLayouts/slideLayout9.xml"/><Relationship Id="rId6" Type="http://schemas.openxmlformats.org/officeDocument/2006/relationships/slideLayout" Target="../slideLayouts/slideLayout14.xml"/><Relationship Id="rId11" Type="http://schemas.openxmlformats.org/officeDocument/2006/relationships/image" Target="../media/image2.png"/><Relationship Id="rId5" Type="http://schemas.openxmlformats.org/officeDocument/2006/relationships/slideLayout" Target="../slideLayouts/slideLayout13.xml"/><Relationship Id="rId10" Type="http://schemas.openxmlformats.org/officeDocument/2006/relationships/image" Target="../media/image1.png"/><Relationship Id="rId4" Type="http://schemas.openxmlformats.org/officeDocument/2006/relationships/slideLayout" Target="../slideLayouts/slideLayout12.xml"/><Relationship Id="rId9"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696173" y="365126"/>
            <a:ext cx="10979890" cy="600550"/>
          </a:xfrm>
          <a:prstGeom prst="rect">
            <a:avLst/>
          </a:prstGeom>
        </p:spPr>
        <p:txBody>
          <a:bodyPr vert="horz" lIns="91440" tIns="45720" rIns="91440" bIns="45720" rtlCol="0" anchor="ctr">
            <a:normAutofit/>
          </a:bodyPr>
          <a:lstStyle/>
          <a:p>
            <a:r>
              <a:rPr lang="fr-FR" dirty="0"/>
              <a:t>Modifiez le style du titre</a:t>
            </a:r>
          </a:p>
        </p:txBody>
      </p:sp>
      <p:sp>
        <p:nvSpPr>
          <p:cNvPr id="11" name="Espace réservé du numéro de diapositive 1"/>
          <p:cNvSpPr txBox="1">
            <a:spLocks/>
          </p:cNvSpPr>
          <p:nvPr userDrawn="1"/>
        </p:nvSpPr>
        <p:spPr>
          <a:xfrm>
            <a:off x="11172092" y="6541477"/>
            <a:ext cx="489611" cy="244962"/>
          </a:xfrm>
          <a:prstGeom prst="rect">
            <a:avLst/>
          </a:prstGeom>
          <a:noFill/>
        </p:spPr>
        <p:txBody>
          <a:bodyPr vert="horz" lIns="0" tIns="0" rIns="0" bIns="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673CE273-56D8-4DF5-AF26-13F824466A73}" type="slidenum">
              <a:rPr lang="fr-FR" sz="1000" b="1" smtClean="0">
                <a:solidFill>
                  <a:schemeClr val="tx1">
                    <a:lumMod val="50000"/>
                    <a:lumOff val="50000"/>
                  </a:schemeClr>
                </a:solidFill>
                <a:latin typeface="+mj-lt"/>
                <a:cs typeface="Helvetica Neue Medium"/>
              </a:rPr>
              <a:pPr algn="r"/>
              <a:t>‹N°›</a:t>
            </a:fld>
            <a:endParaRPr lang="fr-FR" sz="800" b="1" dirty="0">
              <a:solidFill>
                <a:schemeClr val="tx1">
                  <a:lumMod val="50000"/>
                  <a:lumOff val="50000"/>
                </a:schemeClr>
              </a:solidFill>
              <a:latin typeface="+mj-lt"/>
              <a:cs typeface="Helvetica Neue Medium"/>
            </a:endParaRPr>
          </a:p>
        </p:txBody>
      </p:sp>
      <p:pic>
        <p:nvPicPr>
          <p:cNvPr id="6" name="Image 5" descr="logoterritoiredavenir2.png"/>
          <p:cNvPicPr>
            <a:picLocks noChangeAspect="1"/>
          </p:cNvPicPr>
          <p:nvPr userDrawn="1"/>
        </p:nvPicPr>
        <p:blipFill>
          <a:blip r:embed="rId10" cstate="print">
            <a:extLst>
              <a:ext uri="{28A0092B-C50C-407E-A947-70E740481C1C}">
                <a14:useLocalDpi xmlns:a14="http://schemas.microsoft.com/office/drawing/2010/main" val="0"/>
              </a:ext>
            </a:extLst>
          </a:blip>
          <a:stretch>
            <a:fillRect/>
          </a:stretch>
        </p:blipFill>
        <p:spPr>
          <a:xfrm>
            <a:off x="481988" y="6524819"/>
            <a:ext cx="214185" cy="234179"/>
          </a:xfrm>
          <a:prstGeom prst="rect">
            <a:avLst/>
          </a:prstGeom>
        </p:spPr>
      </p:pic>
      <p:pic>
        <p:nvPicPr>
          <p:cNvPr id="7" name="Image 6"/>
          <p:cNvPicPr>
            <a:picLocks noChangeAspect="1"/>
          </p:cNvPicPr>
          <p:nvPr userDrawn="1"/>
        </p:nvPicPr>
        <p:blipFill>
          <a:blip r:embed="rId11" cstate="print">
            <a:extLst>
              <a:ext uri="{28A0092B-C50C-407E-A947-70E740481C1C}">
                <a14:useLocalDpi xmlns:a14="http://schemas.microsoft.com/office/drawing/2010/main" val="0"/>
              </a:ext>
            </a:extLst>
          </a:blip>
          <a:stretch>
            <a:fillRect/>
          </a:stretch>
        </p:blipFill>
        <p:spPr>
          <a:xfrm>
            <a:off x="780210" y="6467475"/>
            <a:ext cx="1153004" cy="378932"/>
          </a:xfrm>
          <a:prstGeom prst="rect">
            <a:avLst/>
          </a:prstGeom>
        </p:spPr>
      </p:pic>
    </p:spTree>
    <p:extLst>
      <p:ext uri="{BB962C8B-B14F-4D97-AF65-F5344CB8AC3E}">
        <p14:creationId xmlns:p14="http://schemas.microsoft.com/office/powerpoint/2010/main" val="4183690594"/>
      </p:ext>
    </p:extLst>
  </p:cSld>
  <p:clrMap bg1="lt1" tx1="dk1" bg2="lt2" tx2="dk2" accent1="accent1" accent2="accent2" accent3="accent3" accent4="accent4" accent5="accent5" accent6="accent6" hlink="hlink" folHlink="folHlink"/>
  <p:sldLayoutIdLst>
    <p:sldLayoutId id="2147483677" r:id="rId1"/>
    <p:sldLayoutId id="2147483676" r:id="rId2"/>
    <p:sldLayoutId id="2147483682" r:id="rId3"/>
    <p:sldLayoutId id="2147483683" r:id="rId4"/>
    <p:sldLayoutId id="2147483656" r:id="rId5"/>
    <p:sldLayoutId id="2147483675" r:id="rId6"/>
    <p:sldLayoutId id="2147483681" r:id="rId7"/>
    <p:sldLayoutId id="2147483684" r:id="rId8"/>
  </p:sldLayoutIdLst>
  <p:txStyles>
    <p:titleStyle>
      <a:lvl1pPr algn="l" defTabSz="914400" rtl="0" eaLnBrk="1" latinLnBrk="0" hangingPunct="1">
        <a:lnSpc>
          <a:spcPct val="90000"/>
        </a:lnSpc>
        <a:spcBef>
          <a:spcPct val="0"/>
        </a:spcBef>
        <a:buNone/>
        <a:defRPr sz="2400" b="1" kern="1200" baseline="0">
          <a:solidFill>
            <a:schemeClr val="tx1">
              <a:lumMod val="75000"/>
              <a:lumOff val="25000"/>
            </a:schemeClr>
          </a:solidFill>
          <a:latin typeface="Montserrat Black" panose="00000A00000000000000" pitchFamily="2" charset="0"/>
          <a:ea typeface="+mj-ea"/>
          <a:cs typeface="+mj-cs"/>
        </a:defRPr>
      </a:lvl1pPr>
    </p:titleStyle>
    <p:bodyStyle>
      <a:lvl1pPr marL="0" marR="0" indent="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sz="2000" kern="1200">
          <a:solidFill>
            <a:schemeClr val="tx1">
              <a:lumMod val="75000"/>
              <a:lumOff val="25000"/>
            </a:schemeClr>
          </a:solidFill>
          <a:latin typeface="+mn-lt"/>
          <a:ea typeface="+mn-ea"/>
          <a:cs typeface="+mn-cs"/>
        </a:defRPr>
      </a:lvl1pPr>
      <a:lvl2pPr marL="6858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20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7355" userDrawn="1">
          <p15:clr>
            <a:srgbClr val="F26B43"/>
          </p15:clr>
        </p15:guide>
        <p15:guide id="2" pos="325" userDrawn="1">
          <p15:clr>
            <a:srgbClr val="F26B43"/>
          </p15:clr>
        </p15:guide>
        <p15:guide id="3" pos="438" userDrawn="1">
          <p15:clr>
            <a:srgbClr val="F26B43"/>
          </p15:clr>
        </p15:guide>
        <p15:guide id="4" pos="506" userDrawn="1">
          <p15:clr>
            <a:srgbClr val="F26B43"/>
          </p15:clr>
        </p15:guide>
        <p15:guide id="5" orient="horz" pos="935" userDrawn="1">
          <p15:clr>
            <a:srgbClr val="F26B43"/>
          </p15:clr>
        </p15:guide>
        <p15:guide id="6" orient="horz" pos="3929" userDrawn="1">
          <p15:clr>
            <a:srgbClr val="F26B43"/>
          </p15:clr>
        </p15:guide>
        <p15:guide id="7" orient="horz" pos="4110"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696173" y="365126"/>
            <a:ext cx="10979890" cy="600550"/>
          </a:xfrm>
          <a:prstGeom prst="rect">
            <a:avLst/>
          </a:prstGeom>
        </p:spPr>
        <p:txBody>
          <a:bodyPr vert="horz" lIns="91440" tIns="45720" rIns="91440" bIns="45720" rtlCol="0" anchor="ctr">
            <a:normAutofit/>
          </a:bodyPr>
          <a:lstStyle/>
          <a:p>
            <a:r>
              <a:rPr lang="fr-FR" dirty="0"/>
              <a:t>Modifiez le style du titre</a:t>
            </a:r>
          </a:p>
        </p:txBody>
      </p:sp>
      <p:sp>
        <p:nvSpPr>
          <p:cNvPr id="11" name="Espace réservé du numéro de diapositive 1"/>
          <p:cNvSpPr txBox="1">
            <a:spLocks/>
          </p:cNvSpPr>
          <p:nvPr userDrawn="1"/>
        </p:nvSpPr>
        <p:spPr>
          <a:xfrm>
            <a:off x="11172092" y="6541477"/>
            <a:ext cx="489611" cy="244962"/>
          </a:xfrm>
          <a:prstGeom prst="rect">
            <a:avLst/>
          </a:prstGeom>
          <a:noFill/>
        </p:spPr>
        <p:txBody>
          <a:bodyPr vert="horz" lIns="0" tIns="0" rIns="0" bIns="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673CE273-56D8-4DF5-AF26-13F824466A73}" type="slidenum">
              <a:rPr lang="fr-FR" sz="1000" b="1" smtClean="0">
                <a:solidFill>
                  <a:schemeClr val="tx1">
                    <a:lumMod val="50000"/>
                    <a:lumOff val="50000"/>
                  </a:schemeClr>
                </a:solidFill>
                <a:latin typeface="+mj-lt"/>
                <a:cs typeface="Helvetica Neue Medium"/>
              </a:rPr>
              <a:pPr algn="r"/>
              <a:t>‹N°›</a:t>
            </a:fld>
            <a:endParaRPr lang="fr-FR" sz="800" b="1" dirty="0">
              <a:solidFill>
                <a:schemeClr val="tx1">
                  <a:lumMod val="50000"/>
                  <a:lumOff val="50000"/>
                </a:schemeClr>
              </a:solidFill>
              <a:latin typeface="+mj-lt"/>
              <a:cs typeface="Helvetica Neue Medium"/>
            </a:endParaRPr>
          </a:p>
        </p:txBody>
      </p:sp>
      <p:pic>
        <p:nvPicPr>
          <p:cNvPr id="6" name="Image 5" descr="logoterritoiredavenir2.png"/>
          <p:cNvPicPr>
            <a:picLocks noChangeAspect="1"/>
          </p:cNvPicPr>
          <p:nvPr userDrawn="1"/>
        </p:nvPicPr>
        <p:blipFill>
          <a:blip r:embed="rId10" cstate="print">
            <a:extLst>
              <a:ext uri="{28A0092B-C50C-407E-A947-70E740481C1C}">
                <a14:useLocalDpi xmlns:a14="http://schemas.microsoft.com/office/drawing/2010/main" val="0"/>
              </a:ext>
            </a:extLst>
          </a:blip>
          <a:stretch>
            <a:fillRect/>
          </a:stretch>
        </p:blipFill>
        <p:spPr>
          <a:xfrm>
            <a:off x="481988" y="6524819"/>
            <a:ext cx="214185" cy="234179"/>
          </a:xfrm>
          <a:prstGeom prst="rect">
            <a:avLst/>
          </a:prstGeom>
        </p:spPr>
      </p:pic>
      <p:pic>
        <p:nvPicPr>
          <p:cNvPr id="7" name="Image 6"/>
          <p:cNvPicPr>
            <a:picLocks noChangeAspect="1"/>
          </p:cNvPicPr>
          <p:nvPr userDrawn="1"/>
        </p:nvPicPr>
        <p:blipFill>
          <a:blip r:embed="rId11" cstate="print">
            <a:extLst>
              <a:ext uri="{28A0092B-C50C-407E-A947-70E740481C1C}">
                <a14:useLocalDpi xmlns:a14="http://schemas.microsoft.com/office/drawing/2010/main" val="0"/>
              </a:ext>
            </a:extLst>
          </a:blip>
          <a:stretch>
            <a:fillRect/>
          </a:stretch>
        </p:blipFill>
        <p:spPr>
          <a:xfrm>
            <a:off x="780210" y="6467475"/>
            <a:ext cx="1153004" cy="378932"/>
          </a:xfrm>
          <a:prstGeom prst="rect">
            <a:avLst/>
          </a:prstGeom>
        </p:spPr>
      </p:pic>
    </p:spTree>
    <p:extLst>
      <p:ext uri="{BB962C8B-B14F-4D97-AF65-F5344CB8AC3E}">
        <p14:creationId xmlns:p14="http://schemas.microsoft.com/office/powerpoint/2010/main" val="1589568562"/>
      </p:ext>
    </p:extLst>
  </p:cSld>
  <p:clrMap bg1="lt1" tx1="dk1" bg2="lt2" tx2="dk2" accent1="accent1" accent2="accent2" accent3="accent3" accent4="accent4" accent5="accent5" accent6="accent6" hlink="hlink" folHlink="folHlink"/>
  <p:sldLayoutIdLst>
    <p:sldLayoutId id="2147483686" r:id="rId1"/>
    <p:sldLayoutId id="2147483687" r:id="rId2"/>
    <p:sldLayoutId id="2147483688" r:id="rId3"/>
    <p:sldLayoutId id="2147483689" r:id="rId4"/>
    <p:sldLayoutId id="2147483690" r:id="rId5"/>
    <p:sldLayoutId id="2147483691" r:id="rId6"/>
    <p:sldLayoutId id="2147483692" r:id="rId7"/>
    <p:sldLayoutId id="2147483693" r:id="rId8"/>
  </p:sldLayoutIdLst>
  <p:txStyles>
    <p:titleStyle>
      <a:lvl1pPr algn="l" defTabSz="914400" rtl="0" eaLnBrk="1" latinLnBrk="0" hangingPunct="1">
        <a:lnSpc>
          <a:spcPct val="90000"/>
        </a:lnSpc>
        <a:spcBef>
          <a:spcPct val="0"/>
        </a:spcBef>
        <a:buNone/>
        <a:defRPr sz="2400" b="1" kern="1200" baseline="0">
          <a:solidFill>
            <a:schemeClr val="tx1">
              <a:lumMod val="75000"/>
              <a:lumOff val="25000"/>
            </a:schemeClr>
          </a:solidFill>
          <a:latin typeface="Montserrat Black" panose="00000A00000000000000" pitchFamily="2" charset="0"/>
          <a:ea typeface="+mj-ea"/>
          <a:cs typeface="+mj-cs"/>
        </a:defRPr>
      </a:lvl1pPr>
    </p:titleStyle>
    <p:bodyStyle>
      <a:lvl1pPr marL="0" marR="0" indent="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sz="2000" kern="1200">
          <a:solidFill>
            <a:schemeClr val="tx1">
              <a:lumMod val="75000"/>
              <a:lumOff val="25000"/>
            </a:schemeClr>
          </a:solidFill>
          <a:latin typeface="+mn-lt"/>
          <a:ea typeface="+mn-ea"/>
          <a:cs typeface="+mn-cs"/>
        </a:defRPr>
      </a:lvl1pPr>
      <a:lvl2pPr marL="6858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20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7355">
          <p15:clr>
            <a:srgbClr val="F26B43"/>
          </p15:clr>
        </p15:guide>
        <p15:guide id="2" pos="325">
          <p15:clr>
            <a:srgbClr val="F26B43"/>
          </p15:clr>
        </p15:guide>
        <p15:guide id="3" pos="438">
          <p15:clr>
            <a:srgbClr val="F26B43"/>
          </p15:clr>
        </p15:guide>
        <p15:guide id="4" pos="506">
          <p15:clr>
            <a:srgbClr val="F26B43"/>
          </p15:clr>
        </p15:guide>
        <p15:guide id="5" orient="horz" pos="935">
          <p15:clr>
            <a:srgbClr val="F26B43"/>
          </p15:clr>
        </p15:guide>
        <p15:guide id="6" orient="horz" pos="3929">
          <p15:clr>
            <a:srgbClr val="F26B43"/>
          </p15:clr>
        </p15:guide>
        <p15:guide id="7" orient="horz" pos="4110">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slideLayout" Target="../slideLayouts/slideLayout12.xml"/><Relationship Id="rId7" Type="http://schemas.openxmlformats.org/officeDocument/2006/relationships/image" Target="../media/image4.png"/><Relationship Id="rId2" Type="http://schemas.openxmlformats.org/officeDocument/2006/relationships/audio" Target="../media/media1.m4a"/><Relationship Id="rId1" Type="http://schemas.microsoft.com/office/2007/relationships/media" Target="../media/media1.m4a"/><Relationship Id="rId6" Type="http://schemas.openxmlformats.org/officeDocument/2006/relationships/image" Target="../media/image11.png"/><Relationship Id="rId5" Type="http://schemas.openxmlformats.org/officeDocument/2006/relationships/chart" Target="../charts/chart1.xml"/><Relationship Id="rId4" Type="http://schemas.openxmlformats.org/officeDocument/2006/relationships/image" Target="../media/image6.jpeg"/></Relationships>
</file>

<file path=ppt/slides/_rels/slide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4.pn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slideLayout" Target="../slideLayouts/slideLayout4.xml"/><Relationship Id="rId7" Type="http://schemas.openxmlformats.org/officeDocument/2006/relationships/chart" Target="../charts/chart2.xml"/><Relationship Id="rId2" Type="http://schemas.openxmlformats.org/officeDocument/2006/relationships/audio" Target="../media/media2.m4a"/><Relationship Id="rId1" Type="http://schemas.microsoft.com/office/2007/relationships/media" Target="../media/media2.m4a"/><Relationship Id="rId6" Type="http://schemas.openxmlformats.org/officeDocument/2006/relationships/image" Target="../media/image14.png"/><Relationship Id="rId5" Type="http://schemas.openxmlformats.org/officeDocument/2006/relationships/image" Target="../media/image4.png"/><Relationship Id="rId4" Type="http://schemas.openxmlformats.org/officeDocument/2006/relationships/image" Target="../media/image6.jpeg"/></Relationships>
</file>

<file path=ppt/slides/_rels/slide7.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slideLayout" Target="../slideLayouts/slideLayout4.xml"/><Relationship Id="rId7" Type="http://schemas.openxmlformats.org/officeDocument/2006/relationships/chart" Target="../charts/chart3.xml"/><Relationship Id="rId2" Type="http://schemas.openxmlformats.org/officeDocument/2006/relationships/audio" Target="../media/media3.m4a"/><Relationship Id="rId1" Type="http://schemas.microsoft.com/office/2007/relationships/media" Target="../media/media3.m4a"/><Relationship Id="rId6" Type="http://schemas.openxmlformats.org/officeDocument/2006/relationships/image" Target="../media/image15.png"/><Relationship Id="rId5" Type="http://schemas.openxmlformats.org/officeDocument/2006/relationships/image" Target="../media/image4.png"/><Relationship Id="rId4" Type="http://schemas.openxmlformats.org/officeDocument/2006/relationships/image" Target="../media/image6.jpeg"/></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slideLayout" Target="../slideLayouts/slideLayout4.xml"/><Relationship Id="rId7" Type="http://schemas.openxmlformats.org/officeDocument/2006/relationships/image" Target="../media/image5.png"/><Relationship Id="rId2" Type="http://schemas.openxmlformats.org/officeDocument/2006/relationships/audio" Target="../media/media4.m4a"/><Relationship Id="rId1" Type="http://schemas.microsoft.com/office/2007/relationships/media" Target="../media/media4.m4a"/><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4.png"/><Relationship Id="rId9" Type="http://schemas.openxmlformats.org/officeDocument/2006/relationships/image" Target="../media/image6.jpeg"/></Relationships>
</file>

<file path=ppt/slides/_rels/slide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8.png"/><Relationship Id="rId1" Type="http://schemas.openxmlformats.org/officeDocument/2006/relationships/slideLayout" Target="../slideLayouts/slideLayout4.xml"/><Relationship Id="rId6" Type="http://schemas.openxmlformats.org/officeDocument/2006/relationships/image" Target="../media/image6.jpeg"/><Relationship Id="rId5" Type="http://schemas.openxmlformats.org/officeDocument/2006/relationships/image" Target="../media/image19.png"/><Relationship Id="rId4" Type="http://schemas.openxmlformats.org/officeDocument/2006/relationships/hyperlink" Target="https://intranetcegee.mycloud.intrabpce.fr/download/6871/podium/40252/sur-quelle-marche-sommes-nous" TargetMode="External"/></Relationships>
</file>

<file path=ppt/slides/_rels/slide1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4.png"/><Relationship Id="rId1" Type="http://schemas.openxmlformats.org/officeDocument/2006/relationships/slideLayout" Target="../slideLayouts/slideLayout4.xml"/><Relationship Id="rId5" Type="http://schemas.openxmlformats.org/officeDocument/2006/relationships/image" Target="../media/image22.png"/><Relationship Id="rId4" Type="http://schemas.openxmlformats.org/officeDocument/2006/relationships/image" Target="../media/image21.png"/></Relationships>
</file>

<file path=ppt/slides/_rels/slide1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hyperlink" Target="https://web.microsoftstream.com/video/951cfbe3-8b7f-494f-b8b3-e0fbdb96c42b" TargetMode="External"/><Relationship Id="rId1" Type="http://schemas.openxmlformats.org/officeDocument/2006/relationships/slideLayout" Target="../slideLayouts/slideLayout4.xml"/><Relationship Id="rId6" Type="http://schemas.openxmlformats.org/officeDocument/2006/relationships/image" Target="../media/image6.jpeg"/><Relationship Id="rId5" Type="http://schemas.openxmlformats.org/officeDocument/2006/relationships/image" Target="../media/image24.png"/><Relationship Id="rId4" Type="http://schemas.openxmlformats.org/officeDocument/2006/relationships/image" Target="../media/image4.png"/></Relationships>
</file>

<file path=ppt/slides/_rels/slide13.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4.png"/><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8.xml"/></Relationships>
</file>

<file path=ppt/slides/_rels/slide15.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slideLayout" Target="../slideLayouts/slideLayout4.xml"/><Relationship Id="rId7" Type="http://schemas.openxmlformats.org/officeDocument/2006/relationships/image" Target="../media/image27.png"/><Relationship Id="rId2" Type="http://schemas.openxmlformats.org/officeDocument/2006/relationships/audio" Target="../media/media5.m4a"/><Relationship Id="rId1" Type="http://schemas.microsoft.com/office/2007/relationships/media" Target="../media/media5.m4a"/><Relationship Id="rId6" Type="http://schemas.openxmlformats.org/officeDocument/2006/relationships/image" Target="../media/image26.png"/><Relationship Id="rId5" Type="http://schemas.openxmlformats.org/officeDocument/2006/relationships/image" Target="../media/image4.png"/><Relationship Id="rId4" Type="http://schemas.openxmlformats.org/officeDocument/2006/relationships/image" Target="../media/image6.jpeg"/></Relationships>
</file>

<file path=ppt/slides/_rels/slide16.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slideLayout" Target="../slideLayouts/slideLayout4.xml"/><Relationship Id="rId7" Type="http://schemas.openxmlformats.org/officeDocument/2006/relationships/image" Target="../media/image28.png"/><Relationship Id="rId2" Type="http://schemas.openxmlformats.org/officeDocument/2006/relationships/audio" Target="../media/media6.m4a"/><Relationship Id="rId1" Type="http://schemas.microsoft.com/office/2007/relationships/media" Target="../media/media6.m4a"/><Relationship Id="rId6" Type="http://schemas.openxmlformats.org/officeDocument/2006/relationships/image" Target="../media/image4.png"/><Relationship Id="rId5" Type="http://schemas.openxmlformats.org/officeDocument/2006/relationships/hyperlink" Target="http://service-cegee-sps/sites/qualite/Obj_Quali/_layouts/15/WopiFrame.aspx?sourcedoc=/sites/qualite/Obj_Quali/Dysfonctionnements/Comment%20saisir%20une%20r%C3%A9clamation%20sur%20Aquarel.pptx&amp;action=default" TargetMode="External"/><Relationship Id="rId4" Type="http://schemas.openxmlformats.org/officeDocument/2006/relationships/image" Target="../media/image6.jpeg"/></Relationships>
</file>

<file path=ppt/slides/_rels/slide17.xml.rels><?xml version="1.0" encoding="UTF-8" standalone="yes"?>
<Relationships xmlns="http://schemas.openxmlformats.org/package/2006/relationships"><Relationship Id="rId3" Type="http://schemas.openxmlformats.org/officeDocument/2006/relationships/slide" Target="slide18.xml"/><Relationship Id="rId2" Type="http://schemas.openxmlformats.org/officeDocument/2006/relationships/image" Target="../media/image4.png"/><Relationship Id="rId1" Type="http://schemas.openxmlformats.org/officeDocument/2006/relationships/slideLayout" Target="../slideLayouts/slideLayout4.xml"/><Relationship Id="rId4" Type="http://schemas.openxmlformats.org/officeDocument/2006/relationships/slide" Target="slide19.xml"/></Relationships>
</file>

<file path=ppt/slides/_rels/slide18.xml.rels><?xml version="1.0" encoding="UTF-8" standalone="yes"?>
<Relationships xmlns="http://schemas.openxmlformats.org/package/2006/relationships"><Relationship Id="rId3" Type="http://schemas.openxmlformats.org/officeDocument/2006/relationships/slide" Target="slide20.xml"/><Relationship Id="rId2" Type="http://schemas.openxmlformats.org/officeDocument/2006/relationships/image" Target="../media/image4.png"/><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3" Type="http://schemas.openxmlformats.org/officeDocument/2006/relationships/slide" Target="slide20.xml"/><Relationship Id="rId2" Type="http://schemas.openxmlformats.org/officeDocument/2006/relationships/image" Target="../media/image4.png"/><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3" Type="http://schemas.openxmlformats.org/officeDocument/2006/relationships/slide" Target="slide21.xml"/><Relationship Id="rId2" Type="http://schemas.openxmlformats.org/officeDocument/2006/relationships/image" Target="../media/image4.png"/><Relationship Id="rId1" Type="http://schemas.openxmlformats.org/officeDocument/2006/relationships/slideLayout" Target="../slideLayouts/slideLayout4.xml"/><Relationship Id="rId4" Type="http://schemas.openxmlformats.org/officeDocument/2006/relationships/slide" Target="slide22.xml"/></Relationships>
</file>

<file path=ppt/slides/_rels/slide21.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4.png"/><Relationship Id="rId1" Type="http://schemas.openxmlformats.org/officeDocument/2006/relationships/slideLayout" Target="../slideLayouts/slideLayout4.xml"/><Relationship Id="rId4" Type="http://schemas.openxmlformats.org/officeDocument/2006/relationships/hyperlink" Target="http://service-cegee-sps/sites/qualite/Obj_Quali/_layouts/15/WopiFrame.aspx?sourcedoc=/sites/qualite/Obj_Quali/Dysfonctionnements/Comment%20saisir%20une%20r%C3%A9clamation%20sur%20Aquarel.pptx&amp;action=default" TargetMode="External"/></Relationships>
</file>

<file path=ppt/slides/_rels/slide22.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4.png"/><Relationship Id="rId1" Type="http://schemas.openxmlformats.org/officeDocument/2006/relationships/slideLayout" Target="../slideLayouts/slideLayout4.xml"/><Relationship Id="rId4" Type="http://schemas.openxmlformats.org/officeDocument/2006/relationships/hyperlink" Target="http://service-cegee-sps/sites/qualite/Obj_Quali/_layouts/15/WopiFrame.aspx?sourcedoc=/sites/qualite/Obj_Quali/Dysfonctionnements/Comment%20saisir%20une%20r%C3%A9clamation%20sur%20Aquarel.pptx&amp;action=default"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ous-titre 1">
            <a:extLst>
              <a:ext uri="{FF2B5EF4-FFF2-40B4-BE49-F238E27FC236}">
                <a16:creationId xmlns:a16="http://schemas.microsoft.com/office/drawing/2014/main" id="{A959C593-1557-45B0-8F90-8032DD6A2A94}"/>
              </a:ext>
            </a:extLst>
          </p:cNvPr>
          <p:cNvSpPr>
            <a:spLocks noGrp="1"/>
          </p:cNvSpPr>
          <p:nvPr>
            <p:ph type="subTitle" idx="1"/>
          </p:nvPr>
        </p:nvSpPr>
        <p:spPr>
          <a:xfrm>
            <a:off x="1750423" y="5901104"/>
            <a:ext cx="7893050" cy="282575"/>
          </a:xfrm>
        </p:spPr>
        <p:txBody>
          <a:bodyPr rtlCol="0"/>
          <a:lstStyle/>
          <a:p>
            <a:pPr eaLnBrk="1" fontAlgn="auto" hangingPunct="1">
              <a:spcAft>
                <a:spcPts val="0"/>
              </a:spcAft>
              <a:buClr>
                <a:schemeClr val="accent4"/>
              </a:buClr>
              <a:defRPr/>
            </a:pPr>
            <a:r>
              <a:rPr lang="fr-FR" dirty="0"/>
              <a:t>Heure du Jeudi</a:t>
            </a:r>
          </a:p>
        </p:txBody>
      </p:sp>
      <p:sp>
        <p:nvSpPr>
          <p:cNvPr id="7" name="Espace réservé du texte 2">
            <a:extLst>
              <a:ext uri="{FF2B5EF4-FFF2-40B4-BE49-F238E27FC236}">
                <a16:creationId xmlns:a16="http://schemas.microsoft.com/office/drawing/2014/main" id="{61B60C24-A26D-4D95-A949-8DAA900F64B4}"/>
              </a:ext>
            </a:extLst>
          </p:cNvPr>
          <p:cNvSpPr>
            <a:spLocks noGrp="1"/>
          </p:cNvSpPr>
          <p:nvPr>
            <p:ph type="body" sz="quarter" idx="10"/>
          </p:nvPr>
        </p:nvSpPr>
        <p:spPr>
          <a:xfrm>
            <a:off x="1750423" y="6183679"/>
            <a:ext cx="7893050" cy="304800"/>
          </a:xfrm>
        </p:spPr>
        <p:txBody>
          <a:bodyPr rtlCol="0">
            <a:normAutofit fontScale="92500" lnSpcReduction="10000"/>
          </a:bodyPr>
          <a:lstStyle/>
          <a:p>
            <a:pPr eaLnBrk="1" fontAlgn="auto" hangingPunct="1">
              <a:spcAft>
                <a:spcPts val="0"/>
              </a:spcAft>
              <a:buClr>
                <a:schemeClr val="accent4"/>
              </a:buClr>
              <a:defRPr/>
            </a:pPr>
            <a:r>
              <a:rPr lang="fr-FR" dirty="0"/>
              <a:t>2 février 2023</a:t>
            </a:r>
          </a:p>
        </p:txBody>
      </p:sp>
      <p:pic>
        <p:nvPicPr>
          <p:cNvPr id="10" name="Image 9">
            <a:extLst>
              <a:ext uri="{FF2B5EF4-FFF2-40B4-BE49-F238E27FC236}">
                <a16:creationId xmlns:a16="http://schemas.microsoft.com/office/drawing/2014/main" id="{42BA1FE1-5F3C-4261-AC71-C2AB10F1F4F5}"/>
              </a:ext>
            </a:extLst>
          </p:cNvPr>
          <p:cNvPicPr>
            <a:picLocks noChangeAspect="1"/>
          </p:cNvPicPr>
          <p:nvPr/>
        </p:nvPicPr>
        <p:blipFill rotWithShape="1">
          <a:blip r:embed="rId2"/>
          <a:srcRect l="57590" r="12872"/>
          <a:stretch/>
        </p:blipFill>
        <p:spPr>
          <a:xfrm rot="10800000">
            <a:off x="271009" y="370826"/>
            <a:ext cx="1065421" cy="1050283"/>
          </a:xfrm>
          <a:prstGeom prst="rect">
            <a:avLst/>
          </a:prstGeom>
        </p:spPr>
      </p:pic>
      <p:sp>
        <p:nvSpPr>
          <p:cNvPr id="14" name="ZoneTexte 13">
            <a:extLst>
              <a:ext uri="{FF2B5EF4-FFF2-40B4-BE49-F238E27FC236}">
                <a16:creationId xmlns:a16="http://schemas.microsoft.com/office/drawing/2014/main" id="{29D39694-3ECC-414B-92D8-FC518B67F0DC}"/>
              </a:ext>
            </a:extLst>
          </p:cNvPr>
          <p:cNvSpPr txBox="1"/>
          <p:nvPr/>
        </p:nvSpPr>
        <p:spPr>
          <a:xfrm>
            <a:off x="2088048" y="2297690"/>
            <a:ext cx="8481778" cy="2431435"/>
          </a:xfrm>
          <a:prstGeom prst="rect">
            <a:avLst/>
          </a:prstGeom>
          <a:noFill/>
        </p:spPr>
        <p:txBody>
          <a:bodyPr wrap="square" rtlCol="0">
            <a:spAutoFit/>
          </a:bodyPr>
          <a:lstStyle/>
          <a:p>
            <a:r>
              <a:rPr lang="fr-FR" sz="4000" b="1" dirty="0">
                <a:solidFill>
                  <a:schemeClr val="tx1">
                    <a:lumMod val="75000"/>
                    <a:lumOff val="25000"/>
                  </a:schemeClr>
                </a:solidFill>
                <a:latin typeface="Montserrat Black" panose="00000A00000000000000" pitchFamily="2" charset="0"/>
              </a:rPr>
              <a:t>TOUS </a:t>
            </a:r>
            <a:r>
              <a:rPr lang="fr-FR" sz="4000" b="1" dirty="0">
                <a:solidFill>
                  <a:schemeClr val="accent1"/>
                </a:solidFill>
                <a:latin typeface="Montserrat Black" panose="00000A00000000000000" pitchFamily="2" charset="0"/>
              </a:rPr>
              <a:t>ACTEURS </a:t>
            </a:r>
            <a:r>
              <a:rPr lang="fr-FR" sz="4000" b="1" dirty="0">
                <a:solidFill>
                  <a:schemeClr val="tx1">
                    <a:lumMod val="75000"/>
                    <a:lumOff val="25000"/>
                  </a:schemeClr>
                </a:solidFill>
                <a:latin typeface="Montserrat Black" panose="00000A00000000000000" pitchFamily="2" charset="0"/>
              </a:rPr>
              <a:t>DE LA SATISFACTION CLIENT </a:t>
            </a:r>
          </a:p>
          <a:p>
            <a:endParaRPr lang="fr-FR" sz="2400" b="1" dirty="0">
              <a:solidFill>
                <a:schemeClr val="tx1">
                  <a:lumMod val="75000"/>
                  <a:lumOff val="25000"/>
                </a:schemeClr>
              </a:solidFill>
            </a:endParaRPr>
          </a:p>
          <a:p>
            <a:pPr marL="285750" indent="-285750">
              <a:buFont typeface="Wingdings" panose="05000000000000000000" pitchFamily="2" charset="2"/>
              <a:buChar char="ü"/>
            </a:pPr>
            <a:r>
              <a:rPr lang="fr-FR" sz="1600" b="1" dirty="0">
                <a:solidFill>
                  <a:schemeClr val="tx1">
                    <a:lumMod val="75000"/>
                    <a:lumOff val="25000"/>
                  </a:schemeClr>
                </a:solidFill>
              </a:rPr>
              <a:t>Les résultats 2022</a:t>
            </a:r>
          </a:p>
          <a:p>
            <a:pPr marL="285750" indent="-285750">
              <a:buFont typeface="Wingdings" panose="05000000000000000000" pitchFamily="2" charset="2"/>
              <a:buChar char="ü"/>
            </a:pPr>
            <a:r>
              <a:rPr lang="fr-FR" sz="1600" b="1" dirty="0">
                <a:solidFill>
                  <a:schemeClr val="tx1">
                    <a:lumMod val="75000"/>
                    <a:lumOff val="25000"/>
                  </a:schemeClr>
                </a:solidFill>
              </a:rPr>
              <a:t>Les Podiums de la satisfaction clients</a:t>
            </a:r>
          </a:p>
          <a:p>
            <a:pPr marL="285750" indent="-285750">
              <a:buFont typeface="Wingdings" panose="05000000000000000000" pitchFamily="2" charset="2"/>
              <a:buChar char="ü"/>
            </a:pPr>
            <a:r>
              <a:rPr lang="fr-FR" sz="1600" b="1" dirty="0">
                <a:solidFill>
                  <a:schemeClr val="tx1">
                    <a:lumMod val="75000"/>
                    <a:lumOff val="25000"/>
                  </a:schemeClr>
                </a:solidFill>
              </a:rPr>
              <a:t>Réclamations</a:t>
            </a:r>
            <a:r>
              <a:rPr lang="fr-FR" sz="1600" b="1" i="1" dirty="0">
                <a:solidFill>
                  <a:schemeClr val="tx1">
                    <a:lumMod val="75000"/>
                    <a:lumOff val="25000"/>
                  </a:schemeClr>
                </a:solidFill>
              </a:rPr>
              <a:t>, </a:t>
            </a:r>
            <a:r>
              <a:rPr lang="fr-FR" sz="1600" b="1" dirty="0">
                <a:solidFill>
                  <a:schemeClr val="tx1">
                    <a:lumMod val="75000"/>
                    <a:lumOff val="25000"/>
                  </a:schemeClr>
                </a:solidFill>
              </a:rPr>
              <a:t>nouvelles recommandations</a:t>
            </a:r>
            <a:endParaRPr lang="fr-FR" sz="1600" b="1" dirty="0">
              <a:solidFill>
                <a:srgbClr val="C00000"/>
              </a:solidFill>
            </a:endParaRPr>
          </a:p>
        </p:txBody>
      </p:sp>
      <p:sp>
        <p:nvSpPr>
          <p:cNvPr id="11" name="ZoneTexte 10">
            <a:extLst>
              <a:ext uri="{FF2B5EF4-FFF2-40B4-BE49-F238E27FC236}">
                <a16:creationId xmlns:a16="http://schemas.microsoft.com/office/drawing/2014/main" id="{1D47A53E-3821-4812-849C-E140300340A6}"/>
              </a:ext>
            </a:extLst>
          </p:cNvPr>
          <p:cNvSpPr txBox="1"/>
          <p:nvPr/>
        </p:nvSpPr>
        <p:spPr>
          <a:xfrm>
            <a:off x="174171" y="1410249"/>
            <a:ext cx="3152503" cy="307777"/>
          </a:xfrm>
          <a:prstGeom prst="rect">
            <a:avLst/>
          </a:prstGeom>
          <a:noFill/>
        </p:spPr>
        <p:txBody>
          <a:bodyPr wrap="square" rtlCol="0">
            <a:spAutoFit/>
          </a:bodyPr>
          <a:lstStyle/>
          <a:p>
            <a:r>
              <a:rPr lang="fr-FR" sz="1400" dirty="0" err="1">
                <a:solidFill>
                  <a:schemeClr val="tx1">
                    <a:lumMod val="75000"/>
                    <a:lumOff val="25000"/>
                  </a:schemeClr>
                </a:solidFill>
              </a:rPr>
              <a:t>Satisf’</a:t>
            </a:r>
            <a:r>
              <a:rPr lang="fr-FR" sz="1400" b="1" i="1" dirty="0" err="1">
                <a:solidFill>
                  <a:srgbClr val="C00000"/>
                </a:solidFill>
              </a:rPr>
              <a:t>Action</a:t>
            </a:r>
            <a:endParaRPr lang="fr-FR" sz="1400" b="1" i="1" dirty="0">
              <a:solidFill>
                <a:srgbClr val="C00000"/>
              </a:solidFill>
            </a:endParaRPr>
          </a:p>
        </p:txBody>
      </p:sp>
    </p:spTree>
    <p:extLst>
      <p:ext uri="{BB962C8B-B14F-4D97-AF65-F5344CB8AC3E}">
        <p14:creationId xmlns:p14="http://schemas.microsoft.com/office/powerpoint/2010/main" val="10073992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ZoneTexte 9">
            <a:extLst>
              <a:ext uri="{FF2B5EF4-FFF2-40B4-BE49-F238E27FC236}">
                <a16:creationId xmlns:a16="http://schemas.microsoft.com/office/drawing/2014/main" id="{C5410BDF-7A3E-42AC-B3F7-5AE5486A2817}"/>
              </a:ext>
            </a:extLst>
          </p:cNvPr>
          <p:cNvSpPr txBox="1"/>
          <p:nvPr/>
        </p:nvSpPr>
        <p:spPr>
          <a:xfrm>
            <a:off x="4219715" y="1437646"/>
            <a:ext cx="7357730" cy="4801314"/>
          </a:xfrm>
          <a:prstGeom prst="rect">
            <a:avLst/>
          </a:prstGeom>
          <a:noFill/>
        </p:spPr>
        <p:txBody>
          <a:bodyPr wrap="square">
            <a:spAutoFit/>
          </a:bodyPr>
          <a:lstStyle/>
          <a:p>
            <a:pPr marL="285750" indent="-285750">
              <a:buFont typeface="Wingdings" panose="05000000000000000000" pitchFamily="2" charset="2"/>
              <a:buChar char="ü"/>
            </a:pPr>
            <a:r>
              <a:rPr lang="fr-FR" sz="1800" b="1" dirty="0">
                <a:solidFill>
                  <a:schemeClr val="tx1">
                    <a:lumMod val="75000"/>
                    <a:lumOff val="25000"/>
                  </a:schemeClr>
                </a:solidFill>
              </a:rPr>
              <a:t>Les résultats 2022</a:t>
            </a:r>
          </a:p>
          <a:p>
            <a:pPr marL="285750" indent="-285750">
              <a:buFont typeface="Wingdings" panose="05000000000000000000" pitchFamily="2" charset="2"/>
              <a:buChar char="ü"/>
            </a:pPr>
            <a:endParaRPr lang="fr-FR" sz="1800" b="1" dirty="0">
              <a:solidFill>
                <a:schemeClr val="tx1">
                  <a:lumMod val="75000"/>
                  <a:lumOff val="25000"/>
                </a:schemeClr>
              </a:solidFill>
            </a:endParaRPr>
          </a:p>
          <a:p>
            <a:pPr marL="685800" lvl="1" indent="-228600">
              <a:buFont typeface="Wingdings" panose="05000000000000000000" pitchFamily="2" charset="2"/>
              <a:buChar char="§"/>
              <a:defRPr/>
            </a:pPr>
            <a:r>
              <a:rPr lang="fr-FR" dirty="0">
                <a:solidFill>
                  <a:schemeClr val="tx1">
                    <a:lumMod val="75000"/>
                    <a:lumOff val="25000"/>
                  </a:schemeClr>
                </a:solidFill>
                <a:latin typeface="+mj-lt"/>
                <a:cs typeface="Calibri Light" panose="020F0302020204030204" pitchFamily="34" charset="0"/>
              </a:rPr>
              <a:t>Bilan et évolution du NPS </a:t>
            </a:r>
          </a:p>
          <a:p>
            <a:pPr marL="685800" lvl="1" indent="-228600">
              <a:buFont typeface="Wingdings" panose="05000000000000000000" pitchFamily="2" charset="2"/>
              <a:buChar char="§"/>
              <a:defRPr/>
            </a:pPr>
            <a:r>
              <a:rPr lang="fr-FR" dirty="0">
                <a:solidFill>
                  <a:schemeClr val="tx1">
                    <a:lumMod val="75000"/>
                    <a:lumOff val="25000"/>
                  </a:schemeClr>
                </a:solidFill>
                <a:latin typeface="+mj-lt"/>
                <a:cs typeface="Calibri Light" panose="020F0302020204030204" pitchFamily="34" charset="0"/>
              </a:rPr>
              <a:t>Les réussites </a:t>
            </a:r>
          </a:p>
          <a:p>
            <a:pPr marL="685800" lvl="1" indent="-228600">
              <a:buFont typeface="Wingdings" panose="05000000000000000000" pitchFamily="2" charset="2"/>
              <a:buChar char="§"/>
              <a:defRPr/>
            </a:pPr>
            <a:r>
              <a:rPr lang="fr-FR" dirty="0">
                <a:solidFill>
                  <a:schemeClr val="tx1">
                    <a:lumMod val="75000"/>
                    <a:lumOff val="25000"/>
                  </a:schemeClr>
                </a:solidFill>
                <a:latin typeface="+mj-lt"/>
                <a:cs typeface="Calibri Light" panose="020F0302020204030204" pitchFamily="34" charset="0"/>
              </a:rPr>
              <a:t>Les axes de progrès</a:t>
            </a:r>
          </a:p>
          <a:p>
            <a:endParaRPr lang="fr-FR" sz="1800" b="1" dirty="0">
              <a:solidFill>
                <a:schemeClr val="tx1">
                  <a:lumMod val="75000"/>
                  <a:lumOff val="25000"/>
                </a:schemeClr>
              </a:solidFill>
            </a:endParaRPr>
          </a:p>
          <a:p>
            <a:pPr marL="285750" indent="-285750">
              <a:buFont typeface="Wingdings" panose="05000000000000000000" pitchFamily="2" charset="2"/>
              <a:buChar char="ü"/>
            </a:pPr>
            <a:r>
              <a:rPr lang="fr-FR" sz="1800" b="1" dirty="0">
                <a:solidFill>
                  <a:schemeClr val="tx1">
                    <a:lumMod val="75000"/>
                    <a:lumOff val="25000"/>
                  </a:schemeClr>
                </a:solidFill>
              </a:rPr>
              <a:t>Les Podiums de la satisfaction clients</a:t>
            </a:r>
          </a:p>
          <a:p>
            <a:pPr marL="285750" indent="-285750">
              <a:buFont typeface="Wingdings" panose="05000000000000000000" pitchFamily="2" charset="2"/>
              <a:buChar char="ü"/>
            </a:pPr>
            <a:endParaRPr lang="fr-FR" sz="1800" dirty="0">
              <a:solidFill>
                <a:schemeClr val="tx1">
                  <a:lumMod val="75000"/>
                  <a:lumOff val="25000"/>
                </a:schemeClr>
              </a:solidFill>
            </a:endParaRPr>
          </a:p>
          <a:p>
            <a:pPr marL="742950" lvl="1" indent="-285750">
              <a:buFont typeface="Wingdings" panose="05000000000000000000" pitchFamily="2" charset="2"/>
              <a:buChar char="§"/>
            </a:pPr>
            <a:r>
              <a:rPr lang="fr-FR" dirty="0">
                <a:solidFill>
                  <a:schemeClr val="tx1">
                    <a:lumMod val="75000"/>
                    <a:lumOff val="25000"/>
                  </a:schemeClr>
                </a:solidFill>
              </a:rPr>
              <a:t>Nos ambitions </a:t>
            </a:r>
          </a:p>
          <a:p>
            <a:pPr marL="742950" lvl="1" indent="-285750">
              <a:buFont typeface="Wingdings" panose="05000000000000000000" pitchFamily="2" charset="2"/>
              <a:buChar char="§"/>
            </a:pPr>
            <a:r>
              <a:rPr lang="fr-FR" dirty="0">
                <a:solidFill>
                  <a:schemeClr val="tx1">
                    <a:lumMod val="75000"/>
                    <a:lumOff val="25000"/>
                  </a:schemeClr>
                </a:solidFill>
              </a:rPr>
              <a:t>Les agences OR 2022</a:t>
            </a:r>
          </a:p>
          <a:p>
            <a:pPr marL="742950" lvl="1" indent="-285750">
              <a:buFont typeface="Wingdings" panose="05000000000000000000" pitchFamily="2" charset="2"/>
              <a:buChar char="§"/>
            </a:pPr>
            <a:r>
              <a:rPr lang="fr-FR" dirty="0">
                <a:solidFill>
                  <a:schemeClr val="tx1">
                    <a:lumMod val="75000"/>
                    <a:lumOff val="25000"/>
                  </a:schemeClr>
                </a:solidFill>
              </a:rPr>
              <a:t>Comment décrocher l’OR en 2023</a:t>
            </a:r>
          </a:p>
          <a:p>
            <a:pPr marL="742950" lvl="1" indent="-285750">
              <a:buFont typeface="Wingdings" panose="05000000000000000000" pitchFamily="2" charset="2"/>
              <a:buChar char="§"/>
            </a:pPr>
            <a:endParaRPr lang="fr-FR" b="1" dirty="0">
              <a:solidFill>
                <a:schemeClr val="tx1">
                  <a:lumMod val="75000"/>
                  <a:lumOff val="25000"/>
                </a:schemeClr>
              </a:solidFill>
            </a:endParaRPr>
          </a:p>
          <a:p>
            <a:pPr marL="285750" indent="-285750">
              <a:buFont typeface="Wingdings" panose="05000000000000000000" pitchFamily="2" charset="2"/>
              <a:buChar char="ü"/>
            </a:pPr>
            <a:endParaRPr lang="fr-FR" sz="1800" b="1" dirty="0">
              <a:solidFill>
                <a:schemeClr val="tx1">
                  <a:lumMod val="75000"/>
                  <a:lumOff val="25000"/>
                </a:schemeClr>
              </a:solidFill>
            </a:endParaRPr>
          </a:p>
          <a:p>
            <a:pPr marL="285750" indent="-285750">
              <a:buFont typeface="Wingdings" panose="05000000000000000000" pitchFamily="2" charset="2"/>
              <a:buChar char="ü"/>
            </a:pPr>
            <a:r>
              <a:rPr lang="fr-FR" sz="1800" b="1" dirty="0">
                <a:solidFill>
                  <a:schemeClr val="tx1">
                    <a:lumMod val="75000"/>
                    <a:lumOff val="25000"/>
                  </a:schemeClr>
                </a:solidFill>
              </a:rPr>
              <a:t>Réclamations</a:t>
            </a:r>
            <a:r>
              <a:rPr lang="fr-FR" sz="1800" b="1" i="1" dirty="0">
                <a:solidFill>
                  <a:schemeClr val="tx1">
                    <a:lumMod val="75000"/>
                    <a:lumOff val="25000"/>
                  </a:schemeClr>
                </a:solidFill>
              </a:rPr>
              <a:t>, </a:t>
            </a:r>
            <a:r>
              <a:rPr lang="fr-FR" sz="1800" b="1" dirty="0">
                <a:solidFill>
                  <a:schemeClr val="tx1">
                    <a:lumMod val="75000"/>
                    <a:lumOff val="25000"/>
                  </a:schemeClr>
                </a:solidFill>
              </a:rPr>
              <a:t>nouvelles recommandations</a:t>
            </a:r>
          </a:p>
          <a:p>
            <a:pPr eaLnBrk="1" hangingPunct="1">
              <a:buClr>
                <a:srgbClr val="C00000"/>
              </a:buClr>
              <a:defRPr/>
            </a:pPr>
            <a:endParaRPr lang="fr-FR" altLang="fr-FR" b="1" dirty="0">
              <a:latin typeface="+mj-lt"/>
              <a:cs typeface="Calibri Light" panose="020F0302020204030204" pitchFamily="34" charset="0"/>
            </a:endParaRPr>
          </a:p>
          <a:p>
            <a:pPr>
              <a:buClr>
                <a:srgbClr val="C00000"/>
              </a:buClr>
              <a:defRPr/>
            </a:pPr>
            <a:endParaRPr lang="fr-FR" dirty="0">
              <a:latin typeface="+mj-lt"/>
              <a:cs typeface="Calibri Light" panose="020F0302020204030204" pitchFamily="34" charset="0"/>
            </a:endParaRPr>
          </a:p>
          <a:p>
            <a:pPr marL="628650" lvl="1" indent="-171450">
              <a:buFont typeface="Wingdings" panose="05000000000000000000" pitchFamily="2" charset="2"/>
              <a:buChar char="§"/>
              <a:defRPr/>
            </a:pPr>
            <a:endParaRPr lang="fr-FR" b="1" dirty="0">
              <a:latin typeface="+mj-lt"/>
              <a:cs typeface="Calibri Light" panose="020F0302020204030204" pitchFamily="34" charset="0"/>
            </a:endParaRPr>
          </a:p>
        </p:txBody>
      </p:sp>
      <p:pic>
        <p:nvPicPr>
          <p:cNvPr id="3" name="Image 2">
            <a:extLst>
              <a:ext uri="{FF2B5EF4-FFF2-40B4-BE49-F238E27FC236}">
                <a16:creationId xmlns:a16="http://schemas.microsoft.com/office/drawing/2014/main" id="{1D685E62-CE2A-4736-AF6E-AA0D0F6EB8EE}"/>
              </a:ext>
            </a:extLst>
          </p:cNvPr>
          <p:cNvPicPr>
            <a:picLocks noChangeAspect="1"/>
          </p:cNvPicPr>
          <p:nvPr/>
        </p:nvPicPr>
        <p:blipFill>
          <a:blip r:embed="rId2"/>
          <a:stretch>
            <a:fillRect/>
          </a:stretch>
        </p:blipFill>
        <p:spPr>
          <a:xfrm>
            <a:off x="8923294" y="3429000"/>
            <a:ext cx="1003908" cy="927097"/>
          </a:xfrm>
          <a:prstGeom prst="rect">
            <a:avLst/>
          </a:prstGeom>
        </p:spPr>
      </p:pic>
    </p:spTree>
    <p:extLst>
      <p:ext uri="{BB962C8B-B14F-4D97-AF65-F5344CB8AC3E}">
        <p14:creationId xmlns:p14="http://schemas.microsoft.com/office/powerpoint/2010/main" val="31049022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a:extLst>
              <a:ext uri="{FF2B5EF4-FFF2-40B4-BE49-F238E27FC236}">
                <a16:creationId xmlns:a16="http://schemas.microsoft.com/office/drawing/2014/main" id="{0B47E622-1EF1-439F-B14C-177D375FC8D5}"/>
              </a:ext>
            </a:extLst>
          </p:cNvPr>
          <p:cNvSpPr>
            <a:spLocks noGrp="1"/>
          </p:cNvSpPr>
          <p:nvPr>
            <p:ph type="body" sz="quarter" idx="13"/>
          </p:nvPr>
        </p:nvSpPr>
        <p:spPr>
          <a:xfrm>
            <a:off x="682625" y="2125663"/>
            <a:ext cx="3622675" cy="2928937"/>
          </a:xfrm>
        </p:spPr>
        <p:txBody>
          <a:bodyPr rtlCol="0"/>
          <a:lstStyle/>
          <a:p>
            <a:pPr eaLnBrk="1" fontAlgn="auto" hangingPunct="1">
              <a:spcAft>
                <a:spcPts val="0"/>
              </a:spcAft>
              <a:buClr>
                <a:schemeClr val="accent4"/>
              </a:buClr>
              <a:defRPr/>
            </a:pPr>
            <a:r>
              <a:rPr lang="fr-FR" dirty="0"/>
              <a:t>01</a:t>
            </a:r>
          </a:p>
        </p:txBody>
      </p:sp>
      <p:sp>
        <p:nvSpPr>
          <p:cNvPr id="17411" name="Espace réservé du texte 2">
            <a:extLst>
              <a:ext uri="{FF2B5EF4-FFF2-40B4-BE49-F238E27FC236}">
                <a16:creationId xmlns:a16="http://schemas.microsoft.com/office/drawing/2014/main" id="{827583A9-3CD6-4339-BED3-F98D45373880}"/>
              </a:ext>
            </a:extLst>
          </p:cNvPr>
          <p:cNvSpPr>
            <a:spLocks noGrp="1" noChangeArrowheads="1"/>
          </p:cNvSpPr>
          <p:nvPr>
            <p:ph type="body" sz="quarter" idx="14"/>
          </p:nvPr>
        </p:nvSpPr>
        <p:spPr>
          <a:xfrm>
            <a:off x="4908550" y="2008188"/>
            <a:ext cx="7020853" cy="3613150"/>
          </a:xfrm>
        </p:spPr>
        <p:txBody>
          <a:bodyPr anchor="ctr"/>
          <a:lstStyle/>
          <a:p>
            <a:pPr marL="0" indent="0">
              <a:buClr>
                <a:srgbClr val="C00000"/>
              </a:buClr>
              <a:buNone/>
              <a:defRPr/>
            </a:pPr>
            <a:r>
              <a:rPr lang="fr-FR" sz="2000" b="1" dirty="0">
                <a:solidFill>
                  <a:schemeClr val="tx1">
                    <a:lumMod val="75000"/>
                    <a:lumOff val="25000"/>
                  </a:schemeClr>
                </a:solidFill>
              </a:rPr>
              <a:t>Les résultats 2022</a:t>
            </a:r>
          </a:p>
          <a:p>
            <a:pPr marL="514350" lvl="1" indent="-342900">
              <a:buClr>
                <a:srgbClr val="C00000"/>
              </a:buClr>
              <a:buFont typeface="Wingdings" panose="05000000000000000000" pitchFamily="2" charset="2"/>
              <a:buChar char="§"/>
              <a:defRPr/>
            </a:pPr>
            <a:r>
              <a:rPr lang="fr-FR" dirty="0">
                <a:latin typeface="+mj-lt"/>
                <a:cs typeface="Calibri Light" panose="020F0302020204030204" pitchFamily="34" charset="0"/>
              </a:rPr>
              <a:t>Bilan et évolution du NPS </a:t>
            </a:r>
          </a:p>
          <a:p>
            <a:pPr marL="514350" lvl="1" indent="-342900">
              <a:buClr>
                <a:srgbClr val="C00000"/>
              </a:buClr>
              <a:buFont typeface="Wingdings" panose="05000000000000000000" pitchFamily="2" charset="2"/>
              <a:buChar char="§"/>
              <a:defRPr/>
            </a:pPr>
            <a:r>
              <a:rPr lang="fr-FR" dirty="0">
                <a:latin typeface="+mj-lt"/>
                <a:cs typeface="Calibri Light" panose="020F0302020204030204" pitchFamily="34" charset="0"/>
              </a:rPr>
              <a:t>Les réussites</a:t>
            </a:r>
          </a:p>
          <a:p>
            <a:pPr marL="514350" lvl="1" indent="-342900">
              <a:buClr>
                <a:srgbClr val="C00000"/>
              </a:buClr>
              <a:buFont typeface="Wingdings" panose="05000000000000000000" pitchFamily="2" charset="2"/>
              <a:buChar char="§"/>
              <a:defRPr/>
            </a:pPr>
            <a:r>
              <a:rPr lang="fr-FR" dirty="0">
                <a:latin typeface="+mj-lt"/>
                <a:cs typeface="Calibri Light" panose="020F0302020204030204" pitchFamily="34" charset="0"/>
              </a:rPr>
              <a:t>Les axes de progrès</a:t>
            </a:r>
          </a:p>
          <a:p>
            <a:endParaRPr lang="fr-FR" altLang="fr-FR" sz="2000" b="1" dirty="0">
              <a:latin typeface="Century Gothic" panose="020B0502020202020204" pitchFamily="34" charset="0"/>
              <a:cs typeface="Arial" panose="020B0604020202020204" pitchFamily="34" charset="0"/>
            </a:endParaRPr>
          </a:p>
          <a:p>
            <a:pPr eaLnBrk="1" hangingPunct="1"/>
            <a:endParaRPr lang="fr-FR" altLang="fr-FR" dirty="0">
              <a:solidFill>
                <a:srgbClr val="404040"/>
              </a:solidFill>
              <a:cs typeface="Arial" panose="020B0604020202020204" pitchFamily="34" charset="0"/>
            </a:endParaRPr>
          </a:p>
        </p:txBody>
      </p:sp>
      <p:pic>
        <p:nvPicPr>
          <p:cNvPr id="4" name="Image 3">
            <a:extLst>
              <a:ext uri="{FF2B5EF4-FFF2-40B4-BE49-F238E27FC236}">
                <a16:creationId xmlns:a16="http://schemas.microsoft.com/office/drawing/2014/main" id="{E063AC9B-3839-46D9-A0EC-1DB32FBCC0DB}"/>
              </a:ext>
            </a:extLst>
          </p:cNvPr>
          <p:cNvPicPr>
            <a:picLocks noChangeAspect="1"/>
          </p:cNvPicPr>
          <p:nvPr/>
        </p:nvPicPr>
        <p:blipFill rotWithShape="1">
          <a:blip r:embed="rId2"/>
          <a:srcRect l="68491"/>
          <a:stretch/>
        </p:blipFill>
        <p:spPr>
          <a:xfrm>
            <a:off x="4874498" y="111752"/>
            <a:ext cx="893795" cy="863791"/>
          </a:xfrm>
          <a:prstGeom prst="rect">
            <a:avLst/>
          </a:prstGeom>
        </p:spPr>
      </p:pic>
      <p:sp>
        <p:nvSpPr>
          <p:cNvPr id="5" name="ZoneTexte 4">
            <a:extLst>
              <a:ext uri="{FF2B5EF4-FFF2-40B4-BE49-F238E27FC236}">
                <a16:creationId xmlns:a16="http://schemas.microsoft.com/office/drawing/2014/main" id="{BC22204A-0EBF-4866-A2CD-61E7AEB31BBB}"/>
              </a:ext>
            </a:extLst>
          </p:cNvPr>
          <p:cNvSpPr txBox="1"/>
          <p:nvPr/>
        </p:nvSpPr>
        <p:spPr>
          <a:xfrm>
            <a:off x="5936341" y="251259"/>
            <a:ext cx="3152503" cy="584775"/>
          </a:xfrm>
          <a:prstGeom prst="rect">
            <a:avLst/>
          </a:prstGeom>
          <a:noFill/>
        </p:spPr>
        <p:txBody>
          <a:bodyPr wrap="square" rtlCol="0">
            <a:spAutoFit/>
          </a:bodyPr>
          <a:lstStyle/>
          <a:p>
            <a:r>
              <a:rPr lang="fr-FR" sz="3200" dirty="0" err="1">
                <a:solidFill>
                  <a:schemeClr val="tx1">
                    <a:lumMod val="75000"/>
                    <a:lumOff val="25000"/>
                  </a:schemeClr>
                </a:solidFill>
              </a:rPr>
              <a:t>Satisf’</a:t>
            </a:r>
            <a:r>
              <a:rPr lang="fr-FR" sz="3200" b="1" i="1" dirty="0" err="1">
                <a:solidFill>
                  <a:srgbClr val="C00000"/>
                </a:solidFill>
              </a:rPr>
              <a:t>Action</a:t>
            </a:r>
            <a:endParaRPr lang="fr-FR" sz="3200" b="1" i="1" dirty="0">
              <a:solidFill>
                <a:srgbClr val="C00000"/>
              </a:solidFill>
            </a:endParaRPr>
          </a:p>
        </p:txBody>
      </p:sp>
    </p:spTree>
    <p:extLst>
      <p:ext uri="{BB962C8B-B14F-4D97-AF65-F5344CB8AC3E}">
        <p14:creationId xmlns:p14="http://schemas.microsoft.com/office/powerpoint/2010/main" val="6655623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8" descr="Icône De Clic De Main Dans La Conception À La Mode De Modèle De Contour  Illustration Graphique De Vecteur Cliquez Sur Le Symbole Pour La Conception  Du Site Web Logo Application Et">
            <a:extLst>
              <a:ext uri="{FF2B5EF4-FFF2-40B4-BE49-F238E27FC236}">
                <a16:creationId xmlns:a16="http://schemas.microsoft.com/office/drawing/2014/main" id="{AF48E530-21E6-4D73-B056-C49EC55C1647}"/>
              </a:ext>
            </a:extLst>
          </p:cNvPr>
          <p:cNvPicPr/>
          <p:nvPr/>
        </p:nvPicPr>
        <p:blipFill>
          <a:blip r:embed="rId4">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rot="4207995">
            <a:off x="9946315" y="641607"/>
            <a:ext cx="722829" cy="742216"/>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graphicFrame>
        <p:nvGraphicFramePr>
          <p:cNvPr id="11" name="DONUT_CE">
            <a:extLst>
              <a:ext uri="{FF2B5EF4-FFF2-40B4-BE49-F238E27FC236}">
                <a16:creationId xmlns:a16="http://schemas.microsoft.com/office/drawing/2014/main" id="{FFCA8CFF-B9AE-4170-A388-39157A6BFB3E}"/>
              </a:ext>
            </a:extLst>
          </p:cNvPr>
          <p:cNvGraphicFramePr/>
          <p:nvPr>
            <p:extLst>
              <p:ext uri="{D42A27DB-BD31-4B8C-83A1-F6EECF244321}">
                <p14:modId xmlns:p14="http://schemas.microsoft.com/office/powerpoint/2010/main" val="1866028737"/>
              </p:ext>
            </p:extLst>
          </p:nvPr>
        </p:nvGraphicFramePr>
        <p:xfrm>
          <a:off x="5924935" y="1373634"/>
          <a:ext cx="5813130" cy="3724603"/>
        </p:xfrm>
        <a:graphic>
          <a:graphicData uri="http://schemas.openxmlformats.org/drawingml/2006/chart">
            <c:chart xmlns:c="http://schemas.openxmlformats.org/drawingml/2006/chart" xmlns:r="http://schemas.openxmlformats.org/officeDocument/2006/relationships" r:id="rId5"/>
          </a:graphicData>
        </a:graphic>
      </p:graphicFrame>
      <p:sp>
        <p:nvSpPr>
          <p:cNvPr id="4" name="Espace réservé du contenu 8">
            <a:extLst>
              <a:ext uri="{FF2B5EF4-FFF2-40B4-BE49-F238E27FC236}">
                <a16:creationId xmlns:a16="http://schemas.microsoft.com/office/drawing/2014/main" id="{D8A95FB7-E65A-4D58-8605-60E460DCC1AE}"/>
              </a:ext>
            </a:extLst>
          </p:cNvPr>
          <p:cNvSpPr txBox="1">
            <a:spLocks/>
          </p:cNvSpPr>
          <p:nvPr/>
        </p:nvSpPr>
        <p:spPr>
          <a:xfrm>
            <a:off x="333346" y="5151084"/>
            <a:ext cx="11202839" cy="795383"/>
          </a:xfrm>
          <a:prstGeom prst="rect">
            <a:avLst/>
          </a:prstGeom>
        </p:spPr>
        <p:txBody>
          <a:bodyPr/>
          <a:lstStyle>
            <a:lvl1pPr algn="l" rtl="0" fontAlgn="base">
              <a:spcBef>
                <a:spcPts val="600"/>
              </a:spcBef>
              <a:spcAft>
                <a:spcPct val="0"/>
              </a:spcAft>
              <a:buClr>
                <a:srgbClr val="EA4E55"/>
              </a:buClr>
              <a:buFont typeface="Arial" panose="020B0604020202020204" pitchFamily="34" charset="0"/>
              <a:defRPr sz="2000" kern="1200">
                <a:solidFill>
                  <a:srgbClr val="404040"/>
                </a:solidFill>
                <a:latin typeface="+mn-lt"/>
                <a:ea typeface="+mn-ea"/>
                <a:cs typeface="+mn-cs"/>
              </a:defRPr>
            </a:lvl1pPr>
            <a:lvl2pPr marL="685800" indent="-228600" algn="l" rtl="0" fontAlgn="base">
              <a:spcBef>
                <a:spcPts val="600"/>
              </a:spcBef>
              <a:spcAft>
                <a:spcPct val="0"/>
              </a:spcAft>
              <a:buClr>
                <a:srgbClr val="EA4E55"/>
              </a:buClr>
              <a:buFont typeface="Arial" panose="020B0604020202020204" pitchFamily="34" charset="0"/>
              <a:buChar char="□"/>
              <a:defRPr sz="2000" kern="1200">
                <a:solidFill>
                  <a:srgbClr val="404040"/>
                </a:solidFill>
                <a:latin typeface="+mn-lt"/>
                <a:ea typeface="+mn-ea"/>
                <a:cs typeface="+mn-cs"/>
              </a:defRPr>
            </a:lvl2pPr>
            <a:lvl3pPr marL="1143000" indent="-228600" algn="l" rtl="0" fontAlgn="base">
              <a:spcBef>
                <a:spcPts val="600"/>
              </a:spcBef>
              <a:spcAft>
                <a:spcPct val="0"/>
              </a:spcAft>
              <a:buClr>
                <a:srgbClr val="EA4E55"/>
              </a:buClr>
              <a:buFont typeface="Wingdings" panose="05000000000000000000" pitchFamily="2" charset="2"/>
              <a:buChar char="§"/>
              <a:defRPr kern="1200">
                <a:solidFill>
                  <a:srgbClr val="404040"/>
                </a:solidFill>
                <a:latin typeface="+mn-lt"/>
                <a:ea typeface="+mn-ea"/>
                <a:cs typeface="+mn-cs"/>
              </a:defRPr>
            </a:lvl3pPr>
            <a:lvl4pPr marL="1600200" indent="-228600" algn="l" rtl="0" fontAlgn="base">
              <a:spcBef>
                <a:spcPts val="600"/>
              </a:spcBef>
              <a:spcAft>
                <a:spcPct val="0"/>
              </a:spcAft>
              <a:buClr>
                <a:srgbClr val="EA4E55"/>
              </a:buClr>
              <a:buFont typeface="Arial" panose="020B0604020202020204" pitchFamily="34" charset="0"/>
              <a:buChar char="▫"/>
              <a:defRPr sz="1600" kern="1200">
                <a:solidFill>
                  <a:srgbClr val="404040"/>
                </a:solidFill>
                <a:latin typeface="+mn-lt"/>
                <a:ea typeface="+mn-ea"/>
                <a:cs typeface="+mn-cs"/>
              </a:defRPr>
            </a:lvl4pPr>
            <a:lvl5pPr marL="2057400" indent="-228600" algn="l" rtl="0" fontAlgn="base">
              <a:spcBef>
                <a:spcPts val="600"/>
              </a:spcBef>
              <a:spcAft>
                <a:spcPct val="0"/>
              </a:spcAft>
              <a:buClr>
                <a:srgbClr val="EA4E55"/>
              </a:buClr>
              <a:buFont typeface="Arial" panose="020B0604020202020204" pitchFamily="34" charset="0"/>
              <a:buChar char="▪"/>
              <a:defRPr sz="1000" kern="1200">
                <a:solidFill>
                  <a:srgbClr val="404040"/>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base" latinLnBrk="0" hangingPunct="1">
              <a:lnSpc>
                <a:spcPct val="100000"/>
              </a:lnSpc>
              <a:spcBef>
                <a:spcPts val="600"/>
              </a:spcBef>
              <a:spcAft>
                <a:spcPct val="0"/>
              </a:spcAft>
              <a:buClr>
                <a:srgbClr val="EA4E55"/>
              </a:buClr>
              <a:buSzTx/>
              <a:buFont typeface="Arial" panose="020B0604020202020204" pitchFamily="34" charset="0"/>
              <a:buNone/>
              <a:tabLst/>
              <a:defRPr/>
            </a:pPr>
            <a:r>
              <a:rPr kumimoji="0" lang="fr-FR" sz="1400" b="0" i="0" u="none" strike="noStrike" kern="1200" cap="none" spc="0" normalizeH="0" baseline="0" noProof="0" dirty="0">
                <a:ln>
                  <a:noFill/>
                </a:ln>
                <a:solidFill>
                  <a:prstClr val="black"/>
                </a:solidFill>
                <a:effectLst/>
                <a:uLnTx/>
                <a:uFillTx/>
                <a:latin typeface="Microsoft YaHei UI" panose="020B0503020204020204" pitchFamily="34" charset="-122"/>
                <a:ea typeface="Microsoft YaHei UI" panose="020B0503020204020204" pitchFamily="34" charset="-122"/>
                <a:cs typeface="Calibri" panose="020F0502020204030204" pitchFamily="34" charset="0"/>
              </a:rPr>
              <a:t>Pour obtenir ce NPS, plus de 34 000 clients ont répondu à la question suivante </a:t>
            </a:r>
            <a:r>
              <a:rPr kumimoji="0" lang="fr-FR" sz="1400" b="0" i="0" u="none" strike="noStrike" kern="0" cap="none" spc="0" normalizeH="0" baseline="0" noProof="0" dirty="0">
                <a:ln>
                  <a:noFill/>
                </a:ln>
                <a:solidFill>
                  <a:prstClr val="black"/>
                </a:solidFill>
                <a:effectLst/>
                <a:uLnTx/>
                <a:uFillTx/>
                <a:latin typeface="Microsoft YaHei UI" panose="020B0503020204020204" pitchFamily="34" charset="-122"/>
                <a:ea typeface="Microsoft YaHei UI" panose="020B0503020204020204" pitchFamily="34" charset="-122"/>
                <a:cs typeface="Calibri" panose="020F0502020204030204" pitchFamily="34" charset="0"/>
              </a:rPr>
              <a:t>en attribuant une note de 0 à 10 </a:t>
            </a:r>
            <a:r>
              <a:rPr kumimoji="0" lang="fr-FR" sz="1400" b="0" i="0" u="none" strike="noStrike" kern="1200" cap="none" spc="0" normalizeH="0" baseline="0" noProof="0" dirty="0">
                <a:ln>
                  <a:noFill/>
                </a:ln>
                <a:solidFill>
                  <a:prstClr val="black"/>
                </a:solidFill>
                <a:effectLst/>
                <a:uLnTx/>
                <a:uFillTx/>
                <a:latin typeface="Microsoft YaHei UI" panose="020B0503020204020204" pitchFamily="34" charset="-122"/>
                <a:ea typeface="Microsoft YaHei UI" panose="020B0503020204020204" pitchFamily="34" charset="-122"/>
                <a:cs typeface="Calibri" panose="020F0502020204030204" pitchFamily="34" charset="0"/>
              </a:rPr>
              <a:t>:</a:t>
            </a:r>
          </a:p>
          <a:p>
            <a:pPr marL="0" marR="0" lvl="0" indent="0" algn="ctr" defTabSz="914400" rtl="0" eaLnBrk="1" fontAlgn="base" latinLnBrk="0" hangingPunct="1">
              <a:lnSpc>
                <a:spcPct val="100000"/>
              </a:lnSpc>
              <a:spcBef>
                <a:spcPts val="600"/>
              </a:spcBef>
              <a:spcAft>
                <a:spcPct val="0"/>
              </a:spcAft>
              <a:buClr>
                <a:srgbClr val="EA4E55"/>
              </a:buClr>
              <a:buSzTx/>
              <a:buFont typeface="Arial" panose="020B0604020202020204" pitchFamily="34" charset="0"/>
              <a:buNone/>
              <a:tabLst/>
              <a:defRPr/>
            </a:pPr>
            <a:r>
              <a:rPr kumimoji="0" lang="fr-FR" sz="1400" b="0" i="0" u="none" strike="noStrike" kern="1200" cap="none" spc="0" normalizeH="0" baseline="0" noProof="0" dirty="0">
                <a:ln>
                  <a:noFill/>
                </a:ln>
                <a:solidFill>
                  <a:prstClr val="black"/>
                </a:solidFill>
                <a:effectLst/>
                <a:uLnTx/>
                <a:uFillTx/>
                <a:latin typeface="Microsoft YaHei UI" panose="020B0503020204020204" pitchFamily="34" charset="-122"/>
                <a:ea typeface="Microsoft YaHei UI" panose="020B0503020204020204" pitchFamily="34" charset="-122"/>
                <a:cs typeface="Calibri" panose="020F0502020204030204" pitchFamily="34" charset="0"/>
              </a:rPr>
              <a:t>« </a:t>
            </a:r>
            <a:r>
              <a:rPr kumimoji="0" lang="fr-FR" sz="1400" b="1" i="1" u="none" strike="noStrike" kern="0" cap="none" spc="0" normalizeH="0" baseline="0" noProof="0" dirty="0">
                <a:ln>
                  <a:noFill/>
                </a:ln>
                <a:solidFill>
                  <a:prstClr val="black"/>
                </a:solidFill>
                <a:effectLst/>
                <a:uLnTx/>
                <a:uFillTx/>
                <a:latin typeface="Microsoft YaHei UI" panose="020B0503020204020204" pitchFamily="34" charset="-122"/>
                <a:ea typeface="Microsoft YaHei UI" panose="020B0503020204020204" pitchFamily="34" charset="-122"/>
                <a:cs typeface="Calibri" panose="020F0502020204030204" pitchFamily="34" charset="0"/>
              </a:rPr>
              <a:t>Quelle est la probabilité que vous recommandiez la Caisse d’Epargne à un ami/collègue/membre de votre famille ?</a:t>
            </a:r>
            <a:r>
              <a:rPr kumimoji="0" lang="fr-FR" sz="1400" b="0" i="1" u="none" strike="noStrike" kern="0" cap="none" spc="0" normalizeH="0" baseline="0" noProof="0" dirty="0">
                <a:ln>
                  <a:noFill/>
                </a:ln>
                <a:solidFill>
                  <a:prstClr val="black"/>
                </a:solidFill>
                <a:effectLst/>
                <a:uLnTx/>
                <a:uFillTx/>
                <a:latin typeface="Microsoft YaHei UI" panose="020B0503020204020204" pitchFamily="34" charset="-122"/>
                <a:ea typeface="Microsoft YaHei UI" panose="020B0503020204020204" pitchFamily="34" charset="-122"/>
                <a:cs typeface="Calibri" panose="020F0502020204030204" pitchFamily="34" charset="0"/>
              </a:rPr>
              <a:t> »</a:t>
            </a:r>
          </a:p>
          <a:p>
            <a:pPr marL="0" marR="0" lvl="0" indent="0" algn="just" defTabSz="914400" rtl="0" eaLnBrk="1" fontAlgn="base" latinLnBrk="0" hangingPunct="1">
              <a:lnSpc>
                <a:spcPct val="100000"/>
              </a:lnSpc>
              <a:spcBef>
                <a:spcPts val="600"/>
              </a:spcBef>
              <a:spcAft>
                <a:spcPct val="0"/>
              </a:spcAft>
              <a:buClr>
                <a:srgbClr val="EA4E55"/>
              </a:buClr>
              <a:buSzTx/>
              <a:buFont typeface="Arial" panose="020B0604020202020204" pitchFamily="34" charset="0"/>
              <a:buNone/>
              <a:tabLst/>
              <a:defRPr/>
            </a:pPr>
            <a:endParaRPr kumimoji="0" lang="fr-FR" sz="1400" b="0" i="1" u="none" strike="noStrike" kern="0" cap="none" spc="0" normalizeH="0" baseline="0" noProof="0" dirty="0">
              <a:ln>
                <a:noFill/>
              </a:ln>
              <a:solidFill>
                <a:prstClr val="black">
                  <a:lumMod val="65000"/>
                  <a:lumOff val="35000"/>
                </a:prstClr>
              </a:solidFill>
              <a:effectLst/>
              <a:uLnTx/>
              <a:uFillTx/>
              <a:latin typeface="Microsoft YaHei UI" panose="020B0503020204020204" pitchFamily="34" charset="-122"/>
              <a:ea typeface="Microsoft YaHei UI" panose="020B0503020204020204" pitchFamily="34" charset="-122"/>
              <a:cs typeface="Calibri" panose="020F0502020204030204" pitchFamily="34" charset="0"/>
            </a:endParaRPr>
          </a:p>
          <a:p>
            <a:pPr marL="0" marR="0" lvl="0" indent="0" algn="l" defTabSz="914400" rtl="0" eaLnBrk="1" fontAlgn="base" latinLnBrk="0" hangingPunct="1">
              <a:lnSpc>
                <a:spcPct val="100000"/>
              </a:lnSpc>
              <a:spcBef>
                <a:spcPts val="600"/>
              </a:spcBef>
              <a:spcAft>
                <a:spcPct val="0"/>
              </a:spcAft>
              <a:buClr>
                <a:srgbClr val="EA4E55"/>
              </a:buClr>
              <a:buSzTx/>
              <a:buFont typeface="Wingdings" panose="05000000000000000000" pitchFamily="2" charset="2"/>
              <a:buChar char="§"/>
              <a:tabLst/>
              <a:defRPr/>
            </a:pPr>
            <a:endParaRPr kumimoji="0" lang="fr-FR" sz="2000" b="0" i="0" u="none" strike="noStrike" kern="0" cap="none" spc="0" normalizeH="0" baseline="0" noProof="0" dirty="0">
              <a:ln>
                <a:noFill/>
              </a:ln>
              <a:solidFill>
                <a:prstClr val="black">
                  <a:lumMod val="65000"/>
                  <a:lumOff val="35000"/>
                </a:prstClr>
              </a:solidFill>
              <a:effectLst/>
              <a:uLnTx/>
              <a:uFillTx/>
              <a:latin typeface="Calibri" panose="020F0502020204030204" pitchFamily="34" charset="0"/>
              <a:ea typeface="ＭＳ Ｐゴシック"/>
              <a:cs typeface="Calibri" panose="020F0502020204030204" pitchFamily="34" charset="0"/>
            </a:endParaRPr>
          </a:p>
          <a:p>
            <a:pPr marL="0" marR="0" lvl="0" indent="0" algn="l" defTabSz="914400" rtl="0" eaLnBrk="1" fontAlgn="base" latinLnBrk="0" hangingPunct="1">
              <a:lnSpc>
                <a:spcPct val="100000"/>
              </a:lnSpc>
              <a:spcBef>
                <a:spcPts val="600"/>
              </a:spcBef>
              <a:spcAft>
                <a:spcPct val="0"/>
              </a:spcAft>
              <a:buClr>
                <a:srgbClr val="EA4E55"/>
              </a:buClr>
              <a:buSzTx/>
              <a:buFont typeface="Wingdings" panose="05000000000000000000" pitchFamily="2" charset="2"/>
              <a:buChar char="§"/>
              <a:tabLst/>
              <a:defRPr/>
            </a:pPr>
            <a:endParaRPr kumimoji="0" lang="fr-FR" sz="2000" b="0" i="0" u="none" strike="noStrike" kern="1200" cap="none" spc="0" normalizeH="0" baseline="0" noProof="0" dirty="0">
              <a:ln>
                <a:noFill/>
              </a:ln>
              <a:solidFill>
                <a:prstClr val="black">
                  <a:lumMod val="65000"/>
                  <a:lumOff val="35000"/>
                </a:prstClr>
              </a:solidFill>
              <a:effectLst/>
              <a:uLnTx/>
              <a:uFillTx/>
              <a:latin typeface="Calibri" panose="020F0502020204030204" pitchFamily="34" charset="0"/>
              <a:ea typeface="+mn-ea"/>
              <a:cs typeface="Calibri" panose="020F0502020204030204" pitchFamily="34" charset="0"/>
            </a:endParaRPr>
          </a:p>
          <a:p>
            <a:pPr marL="0" marR="0" lvl="0" indent="0" algn="ctr" defTabSz="914400" rtl="0" eaLnBrk="1" fontAlgn="base" latinLnBrk="0" hangingPunct="1">
              <a:lnSpc>
                <a:spcPct val="100000"/>
              </a:lnSpc>
              <a:spcBef>
                <a:spcPts val="600"/>
              </a:spcBef>
              <a:spcAft>
                <a:spcPct val="0"/>
              </a:spcAft>
              <a:buClr>
                <a:srgbClr val="EA4E55"/>
              </a:buClr>
              <a:buSzTx/>
              <a:buFont typeface="Arial" panose="020B0604020202020204" pitchFamily="34" charset="0"/>
              <a:buNone/>
              <a:tabLst/>
              <a:defRPr/>
            </a:pPr>
            <a:endParaRPr kumimoji="0" lang="fr-FR" sz="2000" b="0" i="0" u="none" strike="noStrike" kern="1200" cap="none" spc="0" normalizeH="0" baseline="0" noProof="0" dirty="0">
              <a:ln>
                <a:noFill/>
              </a:ln>
              <a:solidFill>
                <a:prstClr val="black">
                  <a:lumMod val="65000"/>
                  <a:lumOff val="35000"/>
                </a:prstClr>
              </a:solidFill>
              <a:effectLst/>
              <a:uLnTx/>
              <a:uFillTx/>
              <a:latin typeface="Calibri" panose="020F0502020204030204" pitchFamily="34" charset="0"/>
              <a:ea typeface="+mn-ea"/>
              <a:cs typeface="Calibri" panose="020F0502020204030204" pitchFamily="34" charset="0"/>
            </a:endParaRPr>
          </a:p>
          <a:p>
            <a:pPr marL="0" marR="0" lvl="0" indent="0" algn="l" defTabSz="914400" rtl="0" eaLnBrk="1" fontAlgn="base" latinLnBrk="0" hangingPunct="1">
              <a:lnSpc>
                <a:spcPct val="100000"/>
              </a:lnSpc>
              <a:spcBef>
                <a:spcPts val="600"/>
              </a:spcBef>
              <a:spcAft>
                <a:spcPct val="0"/>
              </a:spcAft>
              <a:buClr>
                <a:srgbClr val="EA4E55"/>
              </a:buClr>
              <a:buSzTx/>
              <a:buFont typeface="Arial" panose="020B0604020202020204" pitchFamily="34" charset="0"/>
              <a:buNone/>
              <a:tabLst/>
              <a:defRPr/>
            </a:pPr>
            <a:endParaRPr kumimoji="0" lang="fr-FR" sz="2000" b="0" i="0" u="none" strike="noStrike" kern="1200" cap="none" spc="0" normalizeH="0" baseline="0" noProof="0" dirty="0">
              <a:ln>
                <a:noFill/>
              </a:ln>
              <a:solidFill>
                <a:srgbClr val="404040"/>
              </a:solidFill>
              <a:effectLst/>
              <a:uLnTx/>
              <a:uFillTx/>
              <a:latin typeface="Arial"/>
              <a:ea typeface="+mn-ea"/>
              <a:cs typeface="+mn-cs"/>
            </a:endParaRPr>
          </a:p>
        </p:txBody>
      </p:sp>
      <p:sp>
        <p:nvSpPr>
          <p:cNvPr id="5" name="Espace réservé du texte 5">
            <a:extLst>
              <a:ext uri="{FF2B5EF4-FFF2-40B4-BE49-F238E27FC236}">
                <a16:creationId xmlns:a16="http://schemas.microsoft.com/office/drawing/2014/main" id="{541DB0AF-20EE-4407-90E2-C4B057ACE979}"/>
              </a:ext>
            </a:extLst>
          </p:cNvPr>
          <p:cNvSpPr>
            <a:spLocks noGrp="1"/>
          </p:cNvSpPr>
          <p:nvPr>
            <p:ph type="body" sz="quarter" idx="12"/>
          </p:nvPr>
        </p:nvSpPr>
        <p:spPr>
          <a:xfrm>
            <a:off x="1412428" y="511793"/>
            <a:ext cx="10982325" cy="720725"/>
          </a:xfrm>
        </p:spPr>
        <p:txBody>
          <a:bodyPr rtlCol="0">
            <a:normAutofit/>
          </a:bodyPr>
          <a:lstStyle/>
          <a:p>
            <a:pPr eaLnBrk="1" hangingPunct="1">
              <a:defRPr/>
            </a:pPr>
            <a:r>
              <a:rPr lang="fr-FR" sz="2800" dirty="0">
                <a:solidFill>
                  <a:srgbClr val="C00000"/>
                </a:solidFill>
              </a:rPr>
              <a:t>Belle progression </a:t>
            </a:r>
            <a:r>
              <a:rPr lang="fr-FR" sz="2800" dirty="0"/>
              <a:t>du NPS en 2022 </a:t>
            </a:r>
            <a:endParaRPr lang="fr-FR" sz="2800" dirty="0">
              <a:solidFill>
                <a:srgbClr val="C00000"/>
              </a:solidFill>
            </a:endParaRPr>
          </a:p>
        </p:txBody>
      </p:sp>
      <p:sp>
        <p:nvSpPr>
          <p:cNvPr id="6" name="Rectangle 5">
            <a:extLst>
              <a:ext uri="{FF2B5EF4-FFF2-40B4-BE49-F238E27FC236}">
                <a16:creationId xmlns:a16="http://schemas.microsoft.com/office/drawing/2014/main" id="{16A7668E-6A19-4FCC-9A6E-E0CFF02BFFF4}"/>
              </a:ext>
            </a:extLst>
          </p:cNvPr>
          <p:cNvSpPr/>
          <p:nvPr/>
        </p:nvSpPr>
        <p:spPr>
          <a:xfrm>
            <a:off x="383160" y="1386214"/>
            <a:ext cx="5362547" cy="3712023"/>
          </a:xfrm>
          <a:prstGeom prst="rect">
            <a:avLst/>
          </a:prstGeom>
          <a:noFill/>
          <a:ln w="3810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Arial"/>
              <a:ea typeface="+mn-ea"/>
              <a:cs typeface="+mn-cs"/>
            </a:endParaRPr>
          </a:p>
        </p:txBody>
      </p:sp>
      <p:sp>
        <p:nvSpPr>
          <p:cNvPr id="7" name="Rectangle 6">
            <a:extLst>
              <a:ext uri="{FF2B5EF4-FFF2-40B4-BE49-F238E27FC236}">
                <a16:creationId xmlns:a16="http://schemas.microsoft.com/office/drawing/2014/main" id="{41413309-8DB5-4653-9FBD-AD5EA9EB73A3}"/>
              </a:ext>
            </a:extLst>
          </p:cNvPr>
          <p:cNvSpPr/>
          <p:nvPr/>
        </p:nvSpPr>
        <p:spPr>
          <a:xfrm>
            <a:off x="1613922" y="2148934"/>
            <a:ext cx="3940335" cy="1969770"/>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400" b="0" i="0" u="none" strike="noStrike" kern="1200" cap="none" spc="0" normalizeH="0" baseline="0" noProof="0" dirty="0">
                <a:ln>
                  <a:noFill/>
                </a:ln>
                <a:solidFill>
                  <a:prstClr val="black"/>
                </a:solidFill>
                <a:effectLst/>
                <a:uLnTx/>
                <a:uFillTx/>
                <a:latin typeface="Microsoft YaHei UI" panose="020B0503020204020204" pitchFamily="34" charset="-122"/>
                <a:ea typeface="Microsoft YaHei UI" panose="020B0503020204020204" pitchFamily="34" charset="-122"/>
                <a:cs typeface="Calibri" panose="020F0502020204030204" pitchFamily="34" charset="0"/>
              </a:rPr>
              <a:t>Au travers de l’enquête SAE, nos clients ont pu évaluer nos services tout au long de l’année 2022.  </a:t>
            </a:r>
          </a:p>
          <a:p>
            <a:pPr marL="0" marR="0" lvl="0" indent="0" algn="ctr"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endParaRPr kumimoji="0" lang="fr-FR" sz="1400" b="1" i="0" u="none" strike="noStrike" kern="1200" cap="none" spc="0" normalizeH="0" baseline="0" noProof="0" dirty="0">
              <a:ln>
                <a:noFill/>
              </a:ln>
              <a:solidFill>
                <a:prstClr val="black"/>
              </a:solidFill>
              <a:effectLst/>
              <a:uLnTx/>
              <a:uFillTx/>
              <a:latin typeface="Microsoft YaHei UI" panose="020B0503020204020204" pitchFamily="34" charset="-122"/>
              <a:ea typeface="Microsoft YaHei UI" panose="020B0503020204020204" pitchFamily="34" charset="-122"/>
              <a:cs typeface="Calibri" panose="020F050202020403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400" b="1" i="0" u="none" strike="noStrike" kern="1200" cap="none" spc="0" normalizeH="0" baseline="0" noProof="0" dirty="0">
                <a:ln>
                  <a:noFill/>
                </a:ln>
                <a:solidFill>
                  <a:prstClr val="black"/>
                </a:solidFill>
                <a:effectLst/>
                <a:uLnTx/>
                <a:uFillTx/>
                <a:latin typeface="Microsoft YaHei UI" panose="020B0503020204020204" pitchFamily="34" charset="-122"/>
                <a:ea typeface="Microsoft YaHei UI" panose="020B0503020204020204" pitchFamily="34" charset="-122"/>
                <a:cs typeface="Calibri" panose="020F0502020204030204" pitchFamily="34" charset="0"/>
              </a:rPr>
              <a:t>La CEGEE termine ainsi l’année avec un </a:t>
            </a:r>
          </a:p>
          <a:p>
            <a:pPr marL="0" marR="0" lvl="0" indent="0" algn="ctr" defTabSz="914400" rtl="0" eaLnBrk="1" fontAlgn="auto" latinLnBrk="0" hangingPunct="1">
              <a:lnSpc>
                <a:spcPct val="100000"/>
              </a:lnSpc>
              <a:spcBef>
                <a:spcPts val="0"/>
              </a:spcBef>
              <a:spcAft>
                <a:spcPts val="0"/>
              </a:spcAft>
              <a:buClrTx/>
              <a:buSzTx/>
              <a:buFontTx/>
              <a:buNone/>
              <a:tabLst/>
              <a:defRPr/>
            </a:pPr>
            <a:endParaRPr lang="fr-FR" sz="1400" b="1" dirty="0">
              <a:solidFill>
                <a:prstClr val="black"/>
              </a:solidFill>
              <a:latin typeface="Microsoft YaHei UI" panose="020B0503020204020204" pitchFamily="34" charset="-122"/>
              <a:ea typeface="Microsoft YaHei UI" panose="020B0503020204020204" pitchFamily="34" charset="-122"/>
              <a:cs typeface="Calibri" panose="020F050202020403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400" b="1" i="0" u="none" strike="noStrike" kern="1200" cap="none" spc="0" normalizeH="0" baseline="0" noProof="0" dirty="0">
                <a:ln>
                  <a:noFill/>
                </a:ln>
                <a:solidFill>
                  <a:srgbClr val="C00000"/>
                </a:solidFill>
                <a:effectLst/>
                <a:uLnTx/>
                <a:uFillTx/>
                <a:latin typeface="Microsoft YaHei UI" panose="020B0503020204020204" pitchFamily="34" charset="-122"/>
                <a:ea typeface="Microsoft YaHei UI" panose="020B0503020204020204" pitchFamily="34" charset="-122"/>
                <a:cs typeface="Calibri" panose="020F0502020204030204" pitchFamily="34" charset="0"/>
              </a:rPr>
              <a:t>NPS positif à + 10</a:t>
            </a:r>
            <a:endParaRPr kumimoji="0" lang="fr-FR" sz="2400" b="0" i="0" u="none" strike="noStrike" kern="1200" cap="none" spc="0" normalizeH="0" baseline="0" noProof="0" dirty="0">
              <a:ln>
                <a:noFill/>
              </a:ln>
              <a:solidFill>
                <a:prstClr val="black"/>
              </a:solidFill>
              <a:effectLst/>
              <a:uLnTx/>
              <a:uFillTx/>
              <a:latin typeface="Microsoft YaHei UI" panose="020B0503020204020204" pitchFamily="34" charset="-122"/>
              <a:ea typeface="Microsoft YaHei UI" panose="020B0503020204020204" pitchFamily="34" charset="-122"/>
              <a:cs typeface="Calibri" panose="020F050202020403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dirty="0">
              <a:ln>
                <a:noFill/>
              </a:ln>
              <a:solidFill>
                <a:prstClr val="black"/>
              </a:solidFill>
              <a:effectLst/>
              <a:uLnTx/>
              <a:uFillTx/>
              <a:latin typeface="Microsoft YaHei UI" panose="020B0503020204020204" pitchFamily="34" charset="-122"/>
              <a:ea typeface="Microsoft YaHei UI" panose="020B0503020204020204" pitchFamily="34" charset="-122"/>
              <a:cs typeface="Calibri" panose="020F0502020204030204" pitchFamily="34" charset="0"/>
            </a:endParaRPr>
          </a:p>
        </p:txBody>
      </p:sp>
      <p:pic>
        <p:nvPicPr>
          <p:cNvPr id="9" name="Picture 2">
            <a:extLst>
              <a:ext uri="{FF2B5EF4-FFF2-40B4-BE49-F238E27FC236}">
                <a16:creationId xmlns:a16="http://schemas.microsoft.com/office/drawing/2014/main" id="{FB60B853-61A2-48C9-8DCB-02BB8A398ADC}"/>
              </a:ext>
            </a:extLst>
          </p:cNvPr>
          <p:cNvPicPr>
            <a:picLocks noChangeAspect="1" noChangeArrowheads="1"/>
          </p:cNvPicPr>
          <p:nvPr/>
        </p:nvPicPr>
        <p:blipFill>
          <a:blip r:embed="rId6" cstate="print"/>
          <a:srcRect/>
          <a:stretch>
            <a:fillRect/>
          </a:stretch>
        </p:blipFill>
        <p:spPr bwMode="auto">
          <a:xfrm>
            <a:off x="514225" y="2335233"/>
            <a:ext cx="972093" cy="1249522"/>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10" name="Image 9">
            <a:extLst>
              <a:ext uri="{FF2B5EF4-FFF2-40B4-BE49-F238E27FC236}">
                <a16:creationId xmlns:a16="http://schemas.microsoft.com/office/drawing/2014/main" id="{C92F676F-2032-4786-94A5-8DEC80F00F91}"/>
              </a:ext>
            </a:extLst>
          </p:cNvPr>
          <p:cNvPicPr>
            <a:picLocks noChangeAspect="1"/>
          </p:cNvPicPr>
          <p:nvPr/>
        </p:nvPicPr>
        <p:blipFill rotWithShape="1">
          <a:blip r:embed="rId7"/>
          <a:srcRect l="68491"/>
          <a:stretch/>
        </p:blipFill>
        <p:spPr>
          <a:xfrm>
            <a:off x="438842" y="427186"/>
            <a:ext cx="893795" cy="863791"/>
          </a:xfrm>
          <a:prstGeom prst="rect">
            <a:avLst/>
          </a:prstGeom>
        </p:spPr>
      </p:pic>
      <p:sp>
        <p:nvSpPr>
          <p:cNvPr id="3" name="Rectangle 2">
            <a:extLst>
              <a:ext uri="{FF2B5EF4-FFF2-40B4-BE49-F238E27FC236}">
                <a16:creationId xmlns:a16="http://schemas.microsoft.com/office/drawing/2014/main" id="{EEE1841D-5D8C-4FF3-A082-0C1E6CDCC8ED}"/>
              </a:ext>
            </a:extLst>
          </p:cNvPr>
          <p:cNvSpPr/>
          <p:nvPr/>
        </p:nvSpPr>
        <p:spPr>
          <a:xfrm>
            <a:off x="383160" y="5820075"/>
            <a:ext cx="11475494" cy="470570"/>
          </a:xfrm>
          <a:prstGeom prst="rect">
            <a:avLst/>
          </a:prstGeom>
          <a:solidFill>
            <a:srgbClr val="C00000"/>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ts val="600"/>
              </a:spcBef>
              <a:spcAft>
                <a:spcPct val="0"/>
              </a:spcAft>
              <a:buClr>
                <a:srgbClr val="EA4E55"/>
              </a:buClr>
              <a:buSzTx/>
              <a:tabLst/>
              <a:defRPr/>
            </a:pPr>
            <a:r>
              <a:rPr kumimoji="0" lang="fr-FR" sz="1800" b="0" i="0" u="none" strike="noStrike" kern="0" cap="none" spc="0" normalizeH="0" baseline="0" noProof="0" dirty="0">
                <a:ln>
                  <a:noFill/>
                </a:ln>
                <a:solidFill>
                  <a:schemeClr val="bg1"/>
                </a:solidFill>
                <a:effectLst/>
                <a:uLnTx/>
                <a:uFillTx/>
                <a:latin typeface="Microsoft YaHei UI" panose="020B0503020204020204" pitchFamily="34" charset="-122"/>
                <a:ea typeface="Microsoft YaHei UI" panose="020B0503020204020204" pitchFamily="34" charset="-122"/>
                <a:cs typeface="Calibri" panose="020F0502020204030204" pitchFamily="34" charset="0"/>
              </a:rPr>
              <a:t>+ de 40 % de nos répondants nous ont attribué une note de 9 ou 10</a:t>
            </a:r>
            <a:r>
              <a:rPr lang="fr-FR" sz="1800" kern="0" dirty="0">
                <a:solidFill>
                  <a:schemeClr val="bg1"/>
                </a:solidFill>
                <a:latin typeface="Microsoft YaHei UI" panose="020B0503020204020204" pitchFamily="34" charset="-122"/>
                <a:ea typeface="Microsoft YaHei UI" panose="020B0503020204020204" pitchFamily="34" charset="-122"/>
                <a:cs typeface="Calibri" panose="020F0502020204030204" pitchFamily="34" charset="0"/>
              </a:rPr>
              <a:t> : </a:t>
            </a:r>
            <a:r>
              <a:rPr kumimoji="0" lang="fr-FR" sz="2800" b="1" i="0" u="none" strike="noStrike" kern="0" cap="none" spc="0" normalizeH="0" baseline="0" noProof="0" dirty="0">
                <a:ln>
                  <a:noFill/>
                </a:ln>
                <a:solidFill>
                  <a:schemeClr val="bg1"/>
                </a:solidFill>
                <a:effectLst/>
                <a:uLnTx/>
                <a:uFillTx/>
                <a:latin typeface="Microsoft YaHei UI" panose="020B0503020204020204" pitchFamily="34" charset="-122"/>
                <a:ea typeface="Microsoft YaHei UI" panose="020B0503020204020204" pitchFamily="34" charset="-122"/>
                <a:cs typeface="Calibri" panose="020F0502020204030204" pitchFamily="34" charset="0"/>
              </a:rPr>
              <a:t>Nos Promoteurs</a:t>
            </a:r>
            <a:r>
              <a:rPr kumimoji="0" lang="fr-FR" sz="2800" b="0" i="0" u="none" strike="noStrike" kern="0" cap="none" spc="0" normalizeH="0" baseline="0" noProof="0" dirty="0">
                <a:ln>
                  <a:noFill/>
                </a:ln>
                <a:solidFill>
                  <a:schemeClr val="bg1"/>
                </a:solidFill>
                <a:effectLst/>
                <a:uLnTx/>
                <a:uFillTx/>
                <a:latin typeface="Microsoft YaHei UI" panose="020B0503020204020204" pitchFamily="34" charset="-122"/>
                <a:ea typeface="Microsoft YaHei UI" panose="020B0503020204020204" pitchFamily="34" charset="-122"/>
                <a:cs typeface="Calibri" panose="020F0502020204030204" pitchFamily="34" charset="0"/>
              </a:rPr>
              <a:t> !</a:t>
            </a:r>
          </a:p>
        </p:txBody>
      </p:sp>
      <p:pic>
        <p:nvPicPr>
          <p:cNvPr id="14" name="NPS">
            <a:hlinkClick r:id="" action="ppaction://media"/>
            <a:extLst>
              <a:ext uri="{FF2B5EF4-FFF2-40B4-BE49-F238E27FC236}">
                <a16:creationId xmlns:a16="http://schemas.microsoft.com/office/drawing/2014/main" id="{FBFD45E2-9F99-4692-ABD1-1707F1C3EA2B}"/>
              </a:ext>
            </a:extLst>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10535195" y="567355"/>
            <a:ext cx="767722" cy="609600"/>
          </a:xfrm>
          <a:prstGeom prst="rect">
            <a:avLst/>
          </a:prstGeom>
        </p:spPr>
      </p:pic>
    </p:spTree>
    <p:extLst>
      <p:ext uri="{BB962C8B-B14F-4D97-AF65-F5344CB8AC3E}">
        <p14:creationId xmlns:p14="http://schemas.microsoft.com/office/powerpoint/2010/main" val="7918193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4458" fill="hold"/>
                                        <p:tgtEl>
                                          <p:spTgt spid="1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100000">
                <p:cTn id="7" fill="hold" display="0">
                  <p:stCondLst>
                    <p:cond delay="indefinite"/>
                  </p:stCondLst>
                  <p:endCondLst>
                    <p:cond evt="onStopAudio" delay="0">
                      <p:tgtEl>
                        <p:sldTgt/>
                      </p:tgtEl>
                    </p:cond>
                  </p:endCondLst>
                </p:cTn>
                <p:tgtEl>
                  <p:spTgt spid="14"/>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5" name="Connecteur droit 14">
            <a:extLst>
              <a:ext uri="{FF2B5EF4-FFF2-40B4-BE49-F238E27FC236}">
                <a16:creationId xmlns:a16="http://schemas.microsoft.com/office/drawing/2014/main" id="{811C742D-CF66-4FF6-AED0-330D5E72FEA9}"/>
              </a:ext>
            </a:extLst>
          </p:cNvPr>
          <p:cNvCxnSpPr>
            <a:cxnSpLocks/>
          </p:cNvCxnSpPr>
          <p:nvPr/>
        </p:nvCxnSpPr>
        <p:spPr>
          <a:xfrm>
            <a:off x="6500324" y="1214557"/>
            <a:ext cx="0" cy="5039672"/>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17" name="ZoneTexte 16">
            <a:extLst>
              <a:ext uri="{FF2B5EF4-FFF2-40B4-BE49-F238E27FC236}">
                <a16:creationId xmlns:a16="http://schemas.microsoft.com/office/drawing/2014/main" id="{06ABB050-B1F2-4660-81F7-F4458646C683}"/>
              </a:ext>
            </a:extLst>
          </p:cNvPr>
          <p:cNvSpPr txBox="1"/>
          <p:nvPr/>
        </p:nvSpPr>
        <p:spPr>
          <a:xfrm>
            <a:off x="6779078" y="1214557"/>
            <a:ext cx="5214682" cy="830997"/>
          </a:xfrm>
          <a:prstGeom prst="rect">
            <a:avLst/>
          </a:prstGeom>
          <a:solidFill>
            <a:schemeClr val="bg1">
              <a:lumMod val="50000"/>
            </a:schemeClr>
          </a:solidFill>
          <a:ln>
            <a:solidFill>
              <a:schemeClr val="bg1">
                <a:lumMod val="65000"/>
              </a:schemeClr>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600" b="1" i="0" u="none" strike="noStrike" kern="1200" cap="none" spc="0" normalizeH="0" baseline="0" noProof="0" dirty="0">
                <a:ln>
                  <a:noFill/>
                </a:ln>
                <a:solidFill>
                  <a:prstClr val="white"/>
                </a:solidFill>
                <a:effectLst/>
                <a:uLnTx/>
                <a:uFillTx/>
                <a:latin typeface="Arial"/>
                <a:ea typeface="+mn-ea"/>
                <a:cs typeface="+mn-cs"/>
              </a:rPr>
              <a:t>La CEGEE s’est inscrite dans une dynamique positive enregistrant une forte progression du NPS depuis 2019</a:t>
            </a:r>
          </a:p>
        </p:txBody>
      </p:sp>
      <p:sp>
        <p:nvSpPr>
          <p:cNvPr id="18" name="ZoneTexte 17">
            <a:extLst>
              <a:ext uri="{FF2B5EF4-FFF2-40B4-BE49-F238E27FC236}">
                <a16:creationId xmlns:a16="http://schemas.microsoft.com/office/drawing/2014/main" id="{8A66D746-F16A-42E1-8E9D-97EB95C80AA3}"/>
              </a:ext>
            </a:extLst>
          </p:cNvPr>
          <p:cNvSpPr txBox="1"/>
          <p:nvPr/>
        </p:nvSpPr>
        <p:spPr>
          <a:xfrm>
            <a:off x="1564395" y="353577"/>
            <a:ext cx="5214683" cy="52322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2800" b="0" i="0" u="none" strike="noStrike" kern="1200" cap="none" spc="0" normalizeH="0" baseline="0" noProof="0" dirty="0">
                <a:ln>
                  <a:noFill/>
                </a:ln>
                <a:solidFill>
                  <a:prstClr val="black">
                    <a:lumMod val="75000"/>
                    <a:lumOff val="25000"/>
                  </a:prstClr>
                </a:solidFill>
                <a:effectLst/>
                <a:uLnTx/>
                <a:uFillTx/>
                <a:latin typeface="Montserrat Black" panose="00000A00000000000000" pitchFamily="2" charset="0"/>
                <a:ea typeface="+mn-ea"/>
                <a:cs typeface="+mn-cs"/>
              </a:rPr>
              <a:t>Evolution du </a:t>
            </a:r>
            <a:r>
              <a:rPr kumimoji="0" lang="fr-FR" sz="2800" b="0" i="0" u="none" strike="noStrike" kern="1200" cap="none" spc="0" normalizeH="0" baseline="0" noProof="0" dirty="0">
                <a:ln>
                  <a:noFill/>
                </a:ln>
                <a:solidFill>
                  <a:srgbClr val="C00000"/>
                </a:solidFill>
                <a:effectLst/>
                <a:uLnTx/>
                <a:uFillTx/>
                <a:latin typeface="Montserrat Black" panose="00000A00000000000000" pitchFamily="2" charset="0"/>
                <a:ea typeface="+mn-ea"/>
                <a:cs typeface="+mn-cs"/>
              </a:rPr>
              <a:t>NPS</a:t>
            </a:r>
          </a:p>
        </p:txBody>
      </p:sp>
      <p:pic>
        <p:nvPicPr>
          <p:cNvPr id="19" name="Image 18">
            <a:extLst>
              <a:ext uri="{FF2B5EF4-FFF2-40B4-BE49-F238E27FC236}">
                <a16:creationId xmlns:a16="http://schemas.microsoft.com/office/drawing/2014/main" id="{CFF745EC-56A2-472A-8771-98F061320990}"/>
              </a:ext>
            </a:extLst>
          </p:cNvPr>
          <p:cNvPicPr>
            <a:picLocks noChangeAspect="1"/>
          </p:cNvPicPr>
          <p:nvPr/>
        </p:nvPicPr>
        <p:blipFill rotWithShape="1">
          <a:blip r:embed="rId2"/>
          <a:srcRect l="68491"/>
          <a:stretch/>
        </p:blipFill>
        <p:spPr>
          <a:xfrm>
            <a:off x="401263" y="131912"/>
            <a:ext cx="1000125" cy="966550"/>
          </a:xfrm>
          <a:prstGeom prst="rect">
            <a:avLst/>
          </a:prstGeom>
        </p:spPr>
      </p:pic>
      <p:pic>
        <p:nvPicPr>
          <p:cNvPr id="3" name="Image 2">
            <a:extLst>
              <a:ext uri="{FF2B5EF4-FFF2-40B4-BE49-F238E27FC236}">
                <a16:creationId xmlns:a16="http://schemas.microsoft.com/office/drawing/2014/main" id="{E0200685-12B6-4DE8-A8C2-9B237D223095}"/>
              </a:ext>
            </a:extLst>
          </p:cNvPr>
          <p:cNvPicPr>
            <a:picLocks noChangeAspect="1"/>
          </p:cNvPicPr>
          <p:nvPr/>
        </p:nvPicPr>
        <p:blipFill rotWithShape="1">
          <a:blip r:embed="rId3"/>
          <a:srcRect l="3559" t="5768" r="3371" b="4838"/>
          <a:stretch/>
        </p:blipFill>
        <p:spPr>
          <a:xfrm>
            <a:off x="379825" y="1214557"/>
            <a:ext cx="5846061" cy="5039672"/>
          </a:xfrm>
          <a:prstGeom prst="rect">
            <a:avLst/>
          </a:prstGeom>
          <a:ln>
            <a:noFill/>
          </a:ln>
          <a:effectLst>
            <a:outerShdw blurRad="292100" dist="139700" dir="2700000" algn="tl" rotWithShape="0">
              <a:srgbClr val="333333">
                <a:alpha val="65000"/>
              </a:srgbClr>
            </a:outerShdw>
          </a:effectLst>
        </p:spPr>
      </p:pic>
      <p:graphicFrame>
        <p:nvGraphicFramePr>
          <p:cNvPr id="4" name="Tableau 4">
            <a:extLst>
              <a:ext uri="{FF2B5EF4-FFF2-40B4-BE49-F238E27FC236}">
                <a16:creationId xmlns:a16="http://schemas.microsoft.com/office/drawing/2014/main" id="{867B1811-24CB-4381-9F6F-8913A26AAE1D}"/>
              </a:ext>
            </a:extLst>
          </p:cNvPr>
          <p:cNvGraphicFramePr>
            <a:graphicFrameLocks noGrp="1"/>
          </p:cNvGraphicFramePr>
          <p:nvPr>
            <p:extLst>
              <p:ext uri="{D42A27DB-BD31-4B8C-83A1-F6EECF244321}">
                <p14:modId xmlns:p14="http://schemas.microsoft.com/office/powerpoint/2010/main" val="99377633"/>
              </p:ext>
            </p:extLst>
          </p:nvPr>
        </p:nvGraphicFramePr>
        <p:xfrm>
          <a:off x="6774763" y="2276646"/>
          <a:ext cx="5214684" cy="3765037"/>
        </p:xfrm>
        <a:graphic>
          <a:graphicData uri="http://schemas.openxmlformats.org/drawingml/2006/table">
            <a:tbl>
              <a:tblPr firstRow="1" bandRow="1">
                <a:tableStyleId>{2D5ABB26-0587-4C30-8999-92F81FD0307C}</a:tableStyleId>
              </a:tblPr>
              <a:tblGrid>
                <a:gridCol w="1227593">
                  <a:extLst>
                    <a:ext uri="{9D8B030D-6E8A-4147-A177-3AD203B41FA5}">
                      <a16:colId xmlns:a16="http://schemas.microsoft.com/office/drawing/2014/main" val="1016471727"/>
                    </a:ext>
                  </a:extLst>
                </a:gridCol>
                <a:gridCol w="3987091">
                  <a:extLst>
                    <a:ext uri="{9D8B030D-6E8A-4147-A177-3AD203B41FA5}">
                      <a16:colId xmlns:a16="http://schemas.microsoft.com/office/drawing/2014/main" val="476259051"/>
                    </a:ext>
                  </a:extLst>
                </a:gridCol>
              </a:tblGrid>
              <a:tr h="0">
                <a:tc>
                  <a:txBody>
                    <a:bodyPr/>
                    <a:lstStyle/>
                    <a:p>
                      <a:r>
                        <a:rPr kumimoji="0" lang="fr-FR" sz="4000" b="1" u="none" strike="noStrike" kern="1200" cap="none" spc="0" normalizeH="0" baseline="0" noProof="0" dirty="0">
                          <a:ln>
                            <a:noFill/>
                          </a:ln>
                          <a:solidFill>
                            <a:srgbClr val="C00000"/>
                          </a:solidFill>
                          <a:effectLst/>
                          <a:uLnTx/>
                          <a:uFillTx/>
                        </a:rPr>
                        <a:t>+23 </a:t>
                      </a:r>
                      <a:endParaRPr lang="fr-FR" sz="4000" dirty="0"/>
                    </a:p>
                  </a:txBody>
                  <a:tcPr/>
                </a:tc>
                <a:tc>
                  <a:txBody>
                    <a:bodyPr/>
                    <a:lstStyle/>
                    <a:p>
                      <a:pPr marL="0" marR="0" lvl="0" indent="0" algn="l" defTabSz="914400" rtl="0" eaLnBrk="1" fontAlgn="auto" latinLnBrk="0" hangingPunct="1">
                        <a:lnSpc>
                          <a:spcPct val="250000"/>
                        </a:lnSpc>
                        <a:spcBef>
                          <a:spcPts val="0"/>
                        </a:spcBef>
                        <a:spcAft>
                          <a:spcPts val="0"/>
                        </a:spcAft>
                        <a:buClrTx/>
                        <a:buSzTx/>
                        <a:buFontTx/>
                        <a:buNone/>
                        <a:tabLst/>
                        <a:defRPr/>
                      </a:pPr>
                      <a:r>
                        <a:rPr kumimoji="0" lang="fr-FR" sz="1400" b="1" u="none" strike="noStrike" kern="1200" cap="none" spc="0" normalizeH="0" baseline="0" noProof="0" dirty="0">
                          <a:ln>
                            <a:noFill/>
                          </a:ln>
                          <a:solidFill>
                            <a:prstClr val="black"/>
                          </a:solidFill>
                          <a:effectLst/>
                          <a:uLnTx/>
                          <a:uFillTx/>
                        </a:rPr>
                        <a:t>Evolution du NPS depuis 2019 </a:t>
                      </a:r>
                    </a:p>
                    <a:p>
                      <a:pPr>
                        <a:lnSpc>
                          <a:spcPct val="250000"/>
                        </a:lnSpc>
                      </a:pPr>
                      <a:endParaRPr lang="fr-FR" sz="1400" dirty="0"/>
                    </a:p>
                  </a:txBody>
                  <a:tcPr/>
                </a:tc>
                <a:extLst>
                  <a:ext uri="{0D108BD9-81ED-4DB2-BD59-A6C34878D82A}">
                    <a16:rowId xmlns:a16="http://schemas.microsoft.com/office/drawing/2014/main" val="662696210"/>
                  </a:ext>
                </a:extLst>
              </a:tr>
              <a:tr h="956941">
                <a:tc>
                  <a:txBody>
                    <a:bodyPr/>
                    <a:lstStyle/>
                    <a:p>
                      <a:r>
                        <a:rPr kumimoji="0" lang="fr-FR" sz="4000" b="1" u="none" strike="noStrike" kern="1200" cap="none" spc="0" normalizeH="0" baseline="0" noProof="0" dirty="0">
                          <a:ln>
                            <a:noFill/>
                          </a:ln>
                          <a:solidFill>
                            <a:srgbClr val="C00000"/>
                          </a:solidFill>
                          <a:effectLst/>
                          <a:uLnTx/>
                          <a:uFillTx/>
                        </a:rPr>
                        <a:t>+39 </a:t>
                      </a:r>
                      <a:endParaRPr lang="fr-FR" sz="4000" dirty="0"/>
                    </a:p>
                  </a:txBody>
                  <a:tcPr/>
                </a:tc>
                <a:tc>
                  <a:txBody>
                    <a:bodyPr/>
                    <a:lstStyle/>
                    <a:p>
                      <a:pPr>
                        <a:lnSpc>
                          <a:spcPct val="250000"/>
                        </a:lnSpc>
                      </a:pPr>
                      <a:r>
                        <a:rPr kumimoji="0" lang="fr-FR" sz="1400" b="1" u="none" strike="noStrike" kern="1200" cap="none" spc="0" normalizeH="0" baseline="0" noProof="0" dirty="0">
                          <a:ln>
                            <a:noFill/>
                          </a:ln>
                          <a:solidFill>
                            <a:prstClr val="black"/>
                          </a:solidFill>
                          <a:effectLst/>
                          <a:uLnTx/>
                          <a:uFillTx/>
                        </a:rPr>
                        <a:t>Agences avec un NPS positif en 2022 </a:t>
                      </a:r>
                      <a:endParaRPr lang="fr-FR" sz="1400" dirty="0"/>
                    </a:p>
                  </a:txBody>
                  <a:tcPr/>
                </a:tc>
                <a:extLst>
                  <a:ext uri="{0D108BD9-81ED-4DB2-BD59-A6C34878D82A}">
                    <a16:rowId xmlns:a16="http://schemas.microsoft.com/office/drawing/2014/main" val="2766279949"/>
                  </a:ext>
                </a:extLst>
              </a:tr>
              <a:tr h="1041716">
                <a:tc>
                  <a:txBody>
                    <a:bodyPr/>
                    <a:lstStyle/>
                    <a:p>
                      <a:r>
                        <a:rPr kumimoji="0" lang="fr-FR" sz="4000" b="1" u="none" strike="noStrike" kern="1200" cap="none" spc="0" normalizeH="0" baseline="0" noProof="0" dirty="0">
                          <a:ln>
                            <a:noFill/>
                          </a:ln>
                          <a:solidFill>
                            <a:srgbClr val="C00000"/>
                          </a:solidFill>
                          <a:effectLst/>
                          <a:uLnTx/>
                          <a:uFillTx/>
                        </a:rPr>
                        <a:t>73%</a:t>
                      </a:r>
                      <a:endParaRPr lang="fr-FR" sz="4000" dirty="0"/>
                    </a:p>
                  </a:txBody>
                  <a:tcPr/>
                </a:tc>
                <a:tc>
                  <a:txBody>
                    <a:bodyPr/>
                    <a:lstStyle/>
                    <a:p>
                      <a:pPr>
                        <a:lnSpc>
                          <a:spcPct val="250000"/>
                        </a:lnSpc>
                      </a:pPr>
                      <a:r>
                        <a:rPr lang="fr-FR" sz="1400" b="1" dirty="0">
                          <a:solidFill>
                            <a:prstClr val="black"/>
                          </a:solidFill>
                        </a:rPr>
                        <a:t>De nos a</a:t>
                      </a:r>
                      <a:r>
                        <a:rPr kumimoji="0" lang="fr-FR" sz="1400" b="1" u="none" strike="noStrike" kern="1200" cap="none" spc="0" normalizeH="0" baseline="0" noProof="0" dirty="0" err="1">
                          <a:ln>
                            <a:noFill/>
                          </a:ln>
                          <a:solidFill>
                            <a:prstClr val="black"/>
                          </a:solidFill>
                          <a:effectLst/>
                          <a:uLnTx/>
                          <a:uFillTx/>
                        </a:rPr>
                        <a:t>gences</a:t>
                      </a:r>
                      <a:r>
                        <a:rPr kumimoji="0" lang="fr-FR" sz="1400" b="1" u="none" strike="noStrike" kern="1200" cap="none" spc="0" normalizeH="0" baseline="0" noProof="0" dirty="0">
                          <a:ln>
                            <a:noFill/>
                          </a:ln>
                          <a:solidFill>
                            <a:prstClr val="black"/>
                          </a:solidFill>
                          <a:effectLst/>
                          <a:uLnTx/>
                          <a:uFillTx/>
                        </a:rPr>
                        <a:t> </a:t>
                      </a:r>
                      <a:r>
                        <a:rPr lang="fr-FR" sz="1400" b="1" dirty="0">
                          <a:solidFill>
                            <a:prstClr val="black"/>
                          </a:solidFill>
                        </a:rPr>
                        <a:t>ont un NPS en progression</a:t>
                      </a:r>
                      <a:endParaRPr lang="fr-FR" sz="1400" dirty="0"/>
                    </a:p>
                  </a:txBody>
                  <a:tcPr/>
                </a:tc>
                <a:extLst>
                  <a:ext uri="{0D108BD9-81ED-4DB2-BD59-A6C34878D82A}">
                    <a16:rowId xmlns:a16="http://schemas.microsoft.com/office/drawing/2014/main" val="2696792909"/>
                  </a:ext>
                </a:extLst>
              </a:tr>
              <a:tr h="683055">
                <a:tc>
                  <a:txBody>
                    <a:bodyPr/>
                    <a:lstStyle/>
                    <a:p>
                      <a:r>
                        <a:rPr kumimoji="0" lang="fr-FR" sz="4000" b="1" u="none" strike="noStrike" kern="1200" cap="none" spc="0" normalizeH="0" baseline="0" noProof="0" dirty="0">
                          <a:ln>
                            <a:noFill/>
                          </a:ln>
                          <a:solidFill>
                            <a:srgbClr val="C00000"/>
                          </a:solidFill>
                          <a:effectLst/>
                          <a:uLnTx/>
                          <a:uFillTx/>
                        </a:rPr>
                        <a:t>40%</a:t>
                      </a:r>
                      <a:endParaRPr lang="fr-FR" sz="4000" dirty="0"/>
                    </a:p>
                  </a:txBody>
                  <a:tcPr/>
                </a:tc>
                <a:tc>
                  <a:txBody>
                    <a:bodyPr/>
                    <a:lstStyle/>
                    <a:p>
                      <a:pPr>
                        <a:lnSpc>
                          <a:spcPct val="250000"/>
                        </a:lnSpc>
                      </a:pPr>
                      <a:r>
                        <a:rPr kumimoji="0" lang="fr-FR" sz="1400" b="1" u="none" strike="noStrike" kern="1200" cap="none" spc="0" normalizeH="0" baseline="0" noProof="0" dirty="0">
                          <a:ln>
                            <a:noFill/>
                          </a:ln>
                          <a:solidFill>
                            <a:prstClr val="black"/>
                          </a:solidFill>
                          <a:effectLst/>
                          <a:uLnTx/>
                          <a:uFillTx/>
                        </a:rPr>
                        <a:t>De clients promoteurs en CEGGE</a:t>
                      </a:r>
                      <a:endParaRPr lang="fr-FR" sz="1400" dirty="0"/>
                    </a:p>
                  </a:txBody>
                  <a:tcPr/>
                </a:tc>
                <a:extLst>
                  <a:ext uri="{0D108BD9-81ED-4DB2-BD59-A6C34878D82A}">
                    <a16:rowId xmlns:a16="http://schemas.microsoft.com/office/drawing/2014/main" val="4194360629"/>
                  </a:ext>
                </a:extLst>
              </a:tr>
            </a:tbl>
          </a:graphicData>
        </a:graphic>
      </p:graphicFrame>
    </p:spTree>
    <p:extLst>
      <p:ext uri="{BB962C8B-B14F-4D97-AF65-F5344CB8AC3E}">
        <p14:creationId xmlns:p14="http://schemas.microsoft.com/office/powerpoint/2010/main" val="230868320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 name="Picture 8" descr="Icône De Clic De Main Dans La Conception À La Mode De Modèle De Contour  Illustration Graphique De Vecteur Cliquez Sur Le Symbole Pour La Conception  Du Site Web Logo Application Et">
            <a:extLst>
              <a:ext uri="{FF2B5EF4-FFF2-40B4-BE49-F238E27FC236}">
                <a16:creationId xmlns:a16="http://schemas.microsoft.com/office/drawing/2014/main" id="{EFDD7D88-267D-4204-A7E4-A24ACC0C0A0D}"/>
              </a:ext>
            </a:extLst>
          </p:cNvPr>
          <p:cNvPicPr/>
          <p:nvPr/>
        </p:nvPicPr>
        <p:blipFill>
          <a:blip r:embed="rId4">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rot="5400000">
            <a:off x="10350089" y="454629"/>
            <a:ext cx="722829" cy="742216"/>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6" name="Image 5">
            <a:extLst>
              <a:ext uri="{FF2B5EF4-FFF2-40B4-BE49-F238E27FC236}">
                <a16:creationId xmlns:a16="http://schemas.microsoft.com/office/drawing/2014/main" id="{9439B5C2-C670-4299-B8A8-868F953D3372}"/>
              </a:ext>
            </a:extLst>
          </p:cNvPr>
          <p:cNvPicPr>
            <a:picLocks noChangeAspect="1"/>
          </p:cNvPicPr>
          <p:nvPr/>
        </p:nvPicPr>
        <p:blipFill rotWithShape="1">
          <a:blip r:embed="rId5"/>
          <a:srcRect l="68491"/>
          <a:stretch/>
        </p:blipFill>
        <p:spPr>
          <a:xfrm>
            <a:off x="214817" y="131912"/>
            <a:ext cx="1000125" cy="966550"/>
          </a:xfrm>
          <a:prstGeom prst="rect">
            <a:avLst/>
          </a:prstGeom>
        </p:spPr>
      </p:pic>
      <p:sp>
        <p:nvSpPr>
          <p:cNvPr id="17" name="ZoneTexte 16">
            <a:extLst>
              <a:ext uri="{FF2B5EF4-FFF2-40B4-BE49-F238E27FC236}">
                <a16:creationId xmlns:a16="http://schemas.microsoft.com/office/drawing/2014/main" id="{DC178D20-92D2-4C5B-B8B4-181AA79C767A}"/>
              </a:ext>
            </a:extLst>
          </p:cNvPr>
          <p:cNvSpPr txBox="1"/>
          <p:nvPr/>
        </p:nvSpPr>
        <p:spPr>
          <a:xfrm>
            <a:off x="1315456" y="372571"/>
            <a:ext cx="8263973" cy="52322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2800" dirty="0">
                <a:solidFill>
                  <a:prstClr val="black">
                    <a:lumMod val="75000"/>
                    <a:lumOff val="25000"/>
                  </a:prstClr>
                </a:solidFill>
                <a:latin typeface="Montserrat Black" panose="00000A00000000000000" pitchFamily="2" charset="0"/>
              </a:rPr>
              <a:t>Nos points </a:t>
            </a:r>
            <a:r>
              <a:rPr lang="fr-FR" sz="2800" dirty="0">
                <a:solidFill>
                  <a:srgbClr val="C00000"/>
                </a:solidFill>
                <a:latin typeface="Montserrat Black" panose="00000A00000000000000" pitchFamily="2" charset="0"/>
              </a:rPr>
              <a:t>d’appui</a:t>
            </a:r>
            <a:endParaRPr kumimoji="0" lang="fr-FR" sz="2800" b="0" i="0" u="none" strike="noStrike" kern="1200" cap="none" spc="0" normalizeH="0" baseline="0" noProof="0" dirty="0">
              <a:ln>
                <a:noFill/>
              </a:ln>
              <a:solidFill>
                <a:srgbClr val="C00000"/>
              </a:solidFill>
              <a:effectLst/>
              <a:uLnTx/>
              <a:uFillTx/>
              <a:latin typeface="Montserrat Black" panose="00000A00000000000000" pitchFamily="2" charset="0"/>
              <a:ea typeface="+mn-ea"/>
              <a:cs typeface="+mn-cs"/>
            </a:endParaRPr>
          </a:p>
        </p:txBody>
      </p:sp>
      <p:graphicFrame>
        <p:nvGraphicFramePr>
          <p:cNvPr id="7" name="TAB_0">
            <a:extLst>
              <a:ext uri="{FF2B5EF4-FFF2-40B4-BE49-F238E27FC236}">
                <a16:creationId xmlns:a16="http://schemas.microsoft.com/office/drawing/2014/main" id="{8B8F198B-517D-48CF-BEEE-ADED3E1526A2}"/>
              </a:ext>
            </a:extLst>
          </p:cNvPr>
          <p:cNvGraphicFramePr>
            <a:graphicFrameLocks noGrp="1"/>
          </p:cNvGraphicFramePr>
          <p:nvPr>
            <p:extLst>
              <p:ext uri="{D42A27DB-BD31-4B8C-83A1-F6EECF244321}">
                <p14:modId xmlns:p14="http://schemas.microsoft.com/office/powerpoint/2010/main" val="3176910812"/>
              </p:ext>
            </p:extLst>
          </p:nvPr>
        </p:nvGraphicFramePr>
        <p:xfrm>
          <a:off x="5077097" y="1159354"/>
          <a:ext cx="6636916" cy="3937569"/>
        </p:xfrm>
        <a:graphic>
          <a:graphicData uri="http://schemas.openxmlformats.org/drawingml/2006/table">
            <a:tbl>
              <a:tblPr firstRow="1" bandRow="1"/>
              <a:tblGrid>
                <a:gridCol w="5360293">
                  <a:extLst>
                    <a:ext uri="{9D8B030D-6E8A-4147-A177-3AD203B41FA5}">
                      <a16:colId xmlns:a16="http://schemas.microsoft.com/office/drawing/2014/main" val="20000"/>
                    </a:ext>
                  </a:extLst>
                </a:gridCol>
                <a:gridCol w="1276623">
                  <a:extLst>
                    <a:ext uri="{9D8B030D-6E8A-4147-A177-3AD203B41FA5}">
                      <a16:colId xmlns:a16="http://schemas.microsoft.com/office/drawing/2014/main" val="2736873686"/>
                    </a:ext>
                  </a:extLst>
                </a:gridCol>
              </a:tblGrid>
              <a:tr h="761125">
                <a:tc>
                  <a:txBody>
                    <a:bodyPr/>
                    <a:lstStyle>
                      <a:lvl1pPr marL="0" algn="l" defTabSz="914400" rtl="0" eaLnBrk="1" latinLnBrk="0" hangingPunct="1">
                        <a:defRPr sz="1800" b="1" kern="1200">
                          <a:solidFill>
                            <a:schemeClr val="lt1"/>
                          </a:solidFill>
                          <a:latin typeface="Verdana"/>
                        </a:defRPr>
                      </a:lvl1pPr>
                      <a:lvl2pPr marL="457200" algn="l" defTabSz="914400" rtl="0" eaLnBrk="1" latinLnBrk="0" hangingPunct="1">
                        <a:defRPr sz="1800" b="1" kern="1200">
                          <a:solidFill>
                            <a:schemeClr val="lt1"/>
                          </a:solidFill>
                          <a:latin typeface="Verdana"/>
                        </a:defRPr>
                      </a:lvl2pPr>
                      <a:lvl3pPr marL="914400" algn="l" defTabSz="914400" rtl="0" eaLnBrk="1" latinLnBrk="0" hangingPunct="1">
                        <a:defRPr sz="1800" b="1" kern="1200">
                          <a:solidFill>
                            <a:schemeClr val="lt1"/>
                          </a:solidFill>
                          <a:latin typeface="Verdana"/>
                        </a:defRPr>
                      </a:lvl3pPr>
                      <a:lvl4pPr marL="1371600" algn="l" defTabSz="914400" rtl="0" eaLnBrk="1" latinLnBrk="0" hangingPunct="1">
                        <a:defRPr sz="1800" b="1" kern="1200">
                          <a:solidFill>
                            <a:schemeClr val="lt1"/>
                          </a:solidFill>
                          <a:latin typeface="Verdana"/>
                        </a:defRPr>
                      </a:lvl4pPr>
                      <a:lvl5pPr marL="1828800" algn="l" defTabSz="914400" rtl="0" eaLnBrk="1" latinLnBrk="0" hangingPunct="1">
                        <a:defRPr sz="1800" b="1" kern="1200">
                          <a:solidFill>
                            <a:schemeClr val="lt1"/>
                          </a:solidFill>
                          <a:latin typeface="Verdana"/>
                        </a:defRPr>
                      </a:lvl5pPr>
                      <a:lvl6pPr marL="2286000" algn="l" defTabSz="914400" rtl="0" eaLnBrk="1" latinLnBrk="0" hangingPunct="1">
                        <a:defRPr sz="1800" b="1" kern="1200">
                          <a:solidFill>
                            <a:schemeClr val="lt1"/>
                          </a:solidFill>
                          <a:latin typeface="Verdana"/>
                        </a:defRPr>
                      </a:lvl6pPr>
                      <a:lvl7pPr marL="2743200" algn="l" defTabSz="914400" rtl="0" eaLnBrk="1" latinLnBrk="0" hangingPunct="1">
                        <a:defRPr sz="1800" b="1" kern="1200">
                          <a:solidFill>
                            <a:schemeClr val="lt1"/>
                          </a:solidFill>
                          <a:latin typeface="Verdana"/>
                        </a:defRPr>
                      </a:lvl7pPr>
                      <a:lvl8pPr marL="3200400" algn="l" defTabSz="914400" rtl="0" eaLnBrk="1" latinLnBrk="0" hangingPunct="1">
                        <a:defRPr sz="1800" b="1" kern="1200">
                          <a:solidFill>
                            <a:schemeClr val="lt1"/>
                          </a:solidFill>
                          <a:latin typeface="Verdana"/>
                        </a:defRPr>
                      </a:lvl8pPr>
                      <a:lvl9pPr marL="3657600" algn="l" defTabSz="914400" rtl="0" eaLnBrk="1" latinLnBrk="0" hangingPunct="1">
                        <a:defRPr sz="1800" b="1" kern="1200">
                          <a:solidFill>
                            <a:schemeClr val="lt1"/>
                          </a:solidFill>
                          <a:latin typeface="Verdana"/>
                        </a:defRPr>
                      </a:lvl9pPr>
                    </a:lstStyle>
                    <a:p>
                      <a:pPr marL="0" algn="ctr" defTabSz="1028700" rtl="0" eaLnBrk="1" latinLnBrk="0" hangingPunct="1"/>
                      <a:r>
                        <a:rPr kumimoji="0" lang="fr-FR" sz="1400" b="1" i="0" u="none" strike="noStrike" kern="1200" cap="none" spc="0" normalizeH="0" baseline="0" dirty="0">
                          <a:ln>
                            <a:noFill/>
                          </a:ln>
                          <a:solidFill>
                            <a:schemeClr val="bg1"/>
                          </a:solidFill>
                          <a:effectLst/>
                          <a:uLnTx/>
                          <a:uFillTx/>
                          <a:latin typeface="Arial" panose="020B0604020202020204" pitchFamily="34" charset="0"/>
                          <a:ea typeface="+mn-ea"/>
                          <a:cs typeface="Arial" panose="020B0604020202020204" pitchFamily="34" charset="0"/>
                        </a:rPr>
                        <a:t>POINTS D’APPUI</a:t>
                      </a:r>
                    </a:p>
                  </a:txBody>
                  <a:tcPr anchor="ctr">
                    <a:lnL w="12700" cap="flat" cmpd="sng" algn="ctr">
                      <a:solidFill>
                        <a:srgbClr val="717171"/>
                      </a:solidFill>
                      <a:prstDash val="solid"/>
                      <a:round/>
                      <a:headEnd type="none" w="med" len="med"/>
                      <a:tailEnd type="none" w="med" len="med"/>
                    </a:lnL>
                    <a:lnR w="12700" cap="flat" cmpd="sng" algn="ctr">
                      <a:solidFill>
                        <a:srgbClr val="717171"/>
                      </a:solidFill>
                      <a:prstDash val="solid"/>
                      <a:round/>
                      <a:headEnd type="none" w="med" len="med"/>
                      <a:tailEnd type="none" w="med" len="med"/>
                    </a:lnR>
                    <a:lnT w="12700" cap="flat" cmpd="sng" algn="ctr">
                      <a:solidFill>
                        <a:srgbClr val="71717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489A1E"/>
                    </a:solidFill>
                  </a:tcPr>
                </a:tc>
                <a:tc>
                  <a:txBody>
                    <a:bodyPr/>
                    <a:lstStyle>
                      <a:lvl1pPr marL="0" algn="l" defTabSz="914400" rtl="0" eaLnBrk="1" latinLnBrk="0" hangingPunct="1">
                        <a:defRPr sz="1800" b="1" kern="1200">
                          <a:solidFill>
                            <a:schemeClr val="lt1"/>
                          </a:solidFill>
                          <a:latin typeface="Verdana"/>
                        </a:defRPr>
                      </a:lvl1pPr>
                      <a:lvl2pPr marL="457200" algn="l" defTabSz="914400" rtl="0" eaLnBrk="1" latinLnBrk="0" hangingPunct="1">
                        <a:defRPr sz="1800" b="1" kern="1200">
                          <a:solidFill>
                            <a:schemeClr val="lt1"/>
                          </a:solidFill>
                          <a:latin typeface="Verdana"/>
                        </a:defRPr>
                      </a:lvl2pPr>
                      <a:lvl3pPr marL="914400" algn="l" defTabSz="914400" rtl="0" eaLnBrk="1" latinLnBrk="0" hangingPunct="1">
                        <a:defRPr sz="1800" b="1" kern="1200">
                          <a:solidFill>
                            <a:schemeClr val="lt1"/>
                          </a:solidFill>
                          <a:latin typeface="Verdana"/>
                        </a:defRPr>
                      </a:lvl3pPr>
                      <a:lvl4pPr marL="1371600" algn="l" defTabSz="914400" rtl="0" eaLnBrk="1" latinLnBrk="0" hangingPunct="1">
                        <a:defRPr sz="1800" b="1" kern="1200">
                          <a:solidFill>
                            <a:schemeClr val="lt1"/>
                          </a:solidFill>
                          <a:latin typeface="Verdana"/>
                        </a:defRPr>
                      </a:lvl4pPr>
                      <a:lvl5pPr marL="1828800" algn="l" defTabSz="914400" rtl="0" eaLnBrk="1" latinLnBrk="0" hangingPunct="1">
                        <a:defRPr sz="1800" b="1" kern="1200">
                          <a:solidFill>
                            <a:schemeClr val="lt1"/>
                          </a:solidFill>
                          <a:latin typeface="Verdana"/>
                        </a:defRPr>
                      </a:lvl5pPr>
                      <a:lvl6pPr marL="2286000" algn="l" defTabSz="914400" rtl="0" eaLnBrk="1" latinLnBrk="0" hangingPunct="1">
                        <a:defRPr sz="1800" b="1" kern="1200">
                          <a:solidFill>
                            <a:schemeClr val="lt1"/>
                          </a:solidFill>
                          <a:latin typeface="Verdana"/>
                        </a:defRPr>
                      </a:lvl6pPr>
                      <a:lvl7pPr marL="2743200" algn="l" defTabSz="914400" rtl="0" eaLnBrk="1" latinLnBrk="0" hangingPunct="1">
                        <a:defRPr sz="1800" b="1" kern="1200">
                          <a:solidFill>
                            <a:schemeClr val="lt1"/>
                          </a:solidFill>
                          <a:latin typeface="Verdana"/>
                        </a:defRPr>
                      </a:lvl7pPr>
                      <a:lvl8pPr marL="3200400" algn="l" defTabSz="914400" rtl="0" eaLnBrk="1" latinLnBrk="0" hangingPunct="1">
                        <a:defRPr sz="1800" b="1" kern="1200">
                          <a:solidFill>
                            <a:schemeClr val="lt1"/>
                          </a:solidFill>
                          <a:latin typeface="Verdana"/>
                        </a:defRPr>
                      </a:lvl8pPr>
                      <a:lvl9pPr marL="3657600" algn="l" defTabSz="914400" rtl="0" eaLnBrk="1" latinLnBrk="0" hangingPunct="1">
                        <a:defRPr sz="1800" b="1" kern="1200">
                          <a:solidFill>
                            <a:schemeClr val="lt1"/>
                          </a:solidFill>
                          <a:latin typeface="Verdana"/>
                        </a:defRPr>
                      </a:lvl9pPr>
                    </a:lstStyle>
                    <a:p>
                      <a:pPr marL="0" algn="ctr" defTabSz="1028700" rtl="0" eaLnBrk="1" latinLnBrk="0" hangingPunct="1"/>
                      <a:endParaRPr kumimoji="0" lang="fr-FR" sz="1400" b="1" i="0" u="none" strike="noStrike" kern="1200" cap="none" spc="0" normalizeH="0" baseline="0" dirty="0">
                        <a:ln>
                          <a:noFill/>
                        </a:ln>
                        <a:solidFill>
                          <a:schemeClr val="bg1"/>
                        </a:solidFill>
                        <a:effectLst/>
                        <a:uLnTx/>
                        <a:uFillTx/>
                        <a:latin typeface="Arial" panose="020B0604020202020204" pitchFamily="34" charset="0"/>
                        <a:ea typeface="+mn-ea"/>
                        <a:cs typeface="Arial" panose="020B0604020202020204" pitchFamily="34" charset="0"/>
                      </a:endParaRPr>
                    </a:p>
                  </a:txBody>
                  <a:tcPr anchor="ctr">
                    <a:lnL w="12700" cap="flat" cmpd="sng" algn="ctr">
                      <a:solidFill>
                        <a:srgbClr val="717171"/>
                      </a:solidFill>
                      <a:prstDash val="solid"/>
                      <a:round/>
                      <a:headEnd type="none" w="med" len="med"/>
                      <a:tailEnd type="none" w="med" len="med"/>
                    </a:lnL>
                    <a:lnR w="12700" cap="flat" cmpd="sng" algn="ctr">
                      <a:solidFill>
                        <a:srgbClr val="717171"/>
                      </a:solidFill>
                      <a:prstDash val="solid"/>
                      <a:round/>
                      <a:headEnd type="none" w="med" len="med"/>
                      <a:tailEnd type="none" w="med" len="med"/>
                    </a:lnR>
                    <a:lnT w="12700" cap="flat" cmpd="sng" algn="ctr">
                      <a:solidFill>
                        <a:srgbClr val="71717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489A1E"/>
                    </a:solidFill>
                  </a:tcPr>
                </a:tc>
                <a:extLst>
                  <a:ext uri="{0D108BD9-81ED-4DB2-BD59-A6C34878D82A}">
                    <a16:rowId xmlns:a16="http://schemas.microsoft.com/office/drawing/2014/main" val="10000"/>
                  </a:ext>
                </a:extLst>
              </a:tr>
              <a:tr h="328546">
                <a:tc>
                  <a:txBody>
                    <a:bodyPr/>
                    <a:lstStyle>
                      <a:lvl1pPr marL="0" algn="l" defTabSz="914400" rtl="0" eaLnBrk="1" latinLnBrk="0" hangingPunct="1">
                        <a:defRPr sz="1800" kern="1200">
                          <a:solidFill>
                            <a:schemeClr val="dk1"/>
                          </a:solidFill>
                          <a:latin typeface="Verdana"/>
                        </a:defRPr>
                      </a:lvl1pPr>
                      <a:lvl2pPr marL="457200" algn="l" defTabSz="914400" rtl="0" eaLnBrk="1" latinLnBrk="0" hangingPunct="1">
                        <a:defRPr sz="1800" kern="1200">
                          <a:solidFill>
                            <a:schemeClr val="dk1"/>
                          </a:solidFill>
                          <a:latin typeface="Verdana"/>
                        </a:defRPr>
                      </a:lvl2pPr>
                      <a:lvl3pPr marL="914400" algn="l" defTabSz="914400" rtl="0" eaLnBrk="1" latinLnBrk="0" hangingPunct="1">
                        <a:defRPr sz="1800" kern="1200">
                          <a:solidFill>
                            <a:schemeClr val="dk1"/>
                          </a:solidFill>
                          <a:latin typeface="Verdana"/>
                        </a:defRPr>
                      </a:lvl3pPr>
                      <a:lvl4pPr marL="1371600" algn="l" defTabSz="914400" rtl="0" eaLnBrk="1" latinLnBrk="0" hangingPunct="1">
                        <a:defRPr sz="1800" kern="1200">
                          <a:solidFill>
                            <a:schemeClr val="dk1"/>
                          </a:solidFill>
                          <a:latin typeface="Verdana"/>
                        </a:defRPr>
                      </a:lvl4pPr>
                      <a:lvl5pPr marL="1828800" algn="l" defTabSz="914400" rtl="0" eaLnBrk="1" latinLnBrk="0" hangingPunct="1">
                        <a:defRPr sz="1800" kern="1200">
                          <a:solidFill>
                            <a:schemeClr val="dk1"/>
                          </a:solidFill>
                          <a:latin typeface="Verdana"/>
                        </a:defRPr>
                      </a:lvl5pPr>
                      <a:lvl6pPr marL="2286000" algn="l" defTabSz="914400" rtl="0" eaLnBrk="1" latinLnBrk="0" hangingPunct="1">
                        <a:defRPr sz="1800" kern="1200">
                          <a:solidFill>
                            <a:schemeClr val="dk1"/>
                          </a:solidFill>
                          <a:latin typeface="Verdana"/>
                        </a:defRPr>
                      </a:lvl6pPr>
                      <a:lvl7pPr marL="2743200" algn="l" defTabSz="914400" rtl="0" eaLnBrk="1" latinLnBrk="0" hangingPunct="1">
                        <a:defRPr sz="1800" kern="1200">
                          <a:solidFill>
                            <a:schemeClr val="dk1"/>
                          </a:solidFill>
                          <a:latin typeface="Verdana"/>
                        </a:defRPr>
                      </a:lvl7pPr>
                      <a:lvl8pPr marL="3200400" algn="l" defTabSz="914400" rtl="0" eaLnBrk="1" latinLnBrk="0" hangingPunct="1">
                        <a:defRPr sz="1800" kern="1200">
                          <a:solidFill>
                            <a:schemeClr val="dk1"/>
                          </a:solidFill>
                          <a:latin typeface="Verdana"/>
                        </a:defRPr>
                      </a:lvl8pPr>
                      <a:lvl9pPr marL="3657600" algn="l" defTabSz="914400" rtl="0" eaLnBrk="1" latinLnBrk="0" hangingPunct="1">
                        <a:defRPr sz="1800" kern="1200">
                          <a:solidFill>
                            <a:schemeClr val="dk1"/>
                          </a:solidFill>
                          <a:latin typeface="Verdana"/>
                        </a:defRPr>
                      </a:lvl9pPr>
                    </a:lstStyle>
                    <a:p>
                      <a:pPr marL="0" marR="0" lvl="0" indent="0" algn="ctr" defTabSz="1028700" rtl="0" eaLnBrk="1" fontAlgn="auto" latinLnBrk="0" hangingPunct="1">
                        <a:lnSpc>
                          <a:spcPct val="100000"/>
                        </a:lnSpc>
                        <a:spcBef>
                          <a:spcPts val="0"/>
                        </a:spcBef>
                        <a:spcAft>
                          <a:spcPts val="0"/>
                        </a:spcAft>
                        <a:buClrTx/>
                        <a:buSzTx/>
                        <a:buFontTx/>
                        <a:buNone/>
                        <a:tabLst/>
                        <a:defRPr/>
                      </a:pPr>
                      <a:r>
                        <a:rPr kumimoji="0" lang="fr-FR" sz="1200" b="1" i="0" u="sng" strike="noStrike" kern="1200" cap="none" spc="0" normalizeH="0" baseline="0" dirty="0">
                          <a:ln>
                            <a:noFill/>
                          </a:ln>
                          <a:solidFill>
                            <a:schemeClr val="bg1">
                              <a:lumMod val="50000"/>
                            </a:schemeClr>
                          </a:solidFill>
                          <a:effectLst/>
                          <a:uLnTx/>
                          <a:uFillTx/>
                          <a:latin typeface="Arial" panose="020B0604020202020204" pitchFamily="34" charset="0"/>
                          <a:ea typeface="+mn-ea"/>
                          <a:cs typeface="Arial" panose="020B0604020202020204" pitchFamily="34" charset="0"/>
                        </a:rPr>
                        <a:t>Source SAE 2022 : 34000 Répondants</a:t>
                      </a:r>
                    </a:p>
                    <a:p>
                      <a:pPr marL="0" algn="ctr" defTabSz="1028700" rtl="0" eaLnBrk="1" latinLnBrk="0" hangingPunct="1"/>
                      <a:endParaRPr kumimoji="0" lang="fr-FR" sz="1200" b="1" i="0" u="sng" strike="noStrike" kern="1200" cap="none" spc="0" normalizeH="0" baseline="0" dirty="0">
                        <a:ln>
                          <a:noFill/>
                        </a:ln>
                        <a:solidFill>
                          <a:schemeClr val="accent6"/>
                        </a:solidFill>
                        <a:effectLst/>
                        <a:uLnTx/>
                        <a:uFillTx/>
                        <a:latin typeface="Arial" panose="020B0604020202020204" pitchFamily="34" charset="0"/>
                        <a:ea typeface="+mn-ea"/>
                        <a:cs typeface="Arial" panose="020B0604020202020204" pitchFamily="34" charset="0"/>
                      </a:endParaRPr>
                    </a:p>
                  </a:txBody>
                  <a:tcPr anchor="ctr">
                    <a:lnL w="12700" cap="flat" cmpd="sng" algn="ctr">
                      <a:solidFill>
                        <a:srgbClr val="717171"/>
                      </a:solidFill>
                      <a:prstDash val="solid"/>
                      <a:round/>
                      <a:headEnd type="none" w="med" len="med"/>
                      <a:tailEnd type="none" w="med" len="med"/>
                    </a:lnL>
                    <a:lnR w="12700" cap="flat" cmpd="sng" algn="ctr">
                      <a:solidFill>
                        <a:srgbClr val="71717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717171"/>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Verdana"/>
                        </a:defRPr>
                      </a:lvl1pPr>
                      <a:lvl2pPr marL="457200" algn="l" defTabSz="914400" rtl="0" eaLnBrk="1" latinLnBrk="0" hangingPunct="1">
                        <a:defRPr sz="1800" kern="1200">
                          <a:solidFill>
                            <a:schemeClr val="dk1"/>
                          </a:solidFill>
                          <a:latin typeface="Verdana"/>
                        </a:defRPr>
                      </a:lvl2pPr>
                      <a:lvl3pPr marL="914400" algn="l" defTabSz="914400" rtl="0" eaLnBrk="1" latinLnBrk="0" hangingPunct="1">
                        <a:defRPr sz="1800" kern="1200">
                          <a:solidFill>
                            <a:schemeClr val="dk1"/>
                          </a:solidFill>
                          <a:latin typeface="Verdana"/>
                        </a:defRPr>
                      </a:lvl3pPr>
                      <a:lvl4pPr marL="1371600" algn="l" defTabSz="914400" rtl="0" eaLnBrk="1" latinLnBrk="0" hangingPunct="1">
                        <a:defRPr sz="1800" kern="1200">
                          <a:solidFill>
                            <a:schemeClr val="dk1"/>
                          </a:solidFill>
                          <a:latin typeface="Verdana"/>
                        </a:defRPr>
                      </a:lvl4pPr>
                      <a:lvl5pPr marL="1828800" algn="l" defTabSz="914400" rtl="0" eaLnBrk="1" latinLnBrk="0" hangingPunct="1">
                        <a:defRPr sz="1800" kern="1200">
                          <a:solidFill>
                            <a:schemeClr val="dk1"/>
                          </a:solidFill>
                          <a:latin typeface="Verdana"/>
                        </a:defRPr>
                      </a:lvl5pPr>
                      <a:lvl6pPr marL="2286000" algn="l" defTabSz="914400" rtl="0" eaLnBrk="1" latinLnBrk="0" hangingPunct="1">
                        <a:defRPr sz="1800" kern="1200">
                          <a:solidFill>
                            <a:schemeClr val="dk1"/>
                          </a:solidFill>
                          <a:latin typeface="Verdana"/>
                        </a:defRPr>
                      </a:lvl6pPr>
                      <a:lvl7pPr marL="2743200" algn="l" defTabSz="914400" rtl="0" eaLnBrk="1" latinLnBrk="0" hangingPunct="1">
                        <a:defRPr sz="1800" kern="1200">
                          <a:solidFill>
                            <a:schemeClr val="dk1"/>
                          </a:solidFill>
                          <a:latin typeface="Verdana"/>
                        </a:defRPr>
                      </a:lvl7pPr>
                      <a:lvl8pPr marL="3200400" algn="l" defTabSz="914400" rtl="0" eaLnBrk="1" latinLnBrk="0" hangingPunct="1">
                        <a:defRPr sz="1800" kern="1200">
                          <a:solidFill>
                            <a:schemeClr val="dk1"/>
                          </a:solidFill>
                          <a:latin typeface="Verdana"/>
                        </a:defRPr>
                      </a:lvl8pPr>
                      <a:lvl9pPr marL="3657600" algn="l" defTabSz="914400" rtl="0" eaLnBrk="1" latinLnBrk="0" hangingPunct="1">
                        <a:defRPr sz="1800" kern="1200">
                          <a:solidFill>
                            <a:schemeClr val="dk1"/>
                          </a:solidFill>
                          <a:latin typeface="Verdana"/>
                        </a:defRPr>
                      </a:lvl9pPr>
                    </a:lstStyle>
                    <a:p>
                      <a:pPr marL="0" algn="ctr" defTabSz="1028700" rtl="0" eaLnBrk="1" latinLnBrk="0" hangingPunct="1"/>
                      <a:r>
                        <a:rPr kumimoji="0" lang="fr-FR" sz="1200" b="1" i="0" u="none" strike="noStrike" kern="1200" cap="none" spc="0" normalizeH="0" baseline="0" dirty="0">
                          <a:ln>
                            <a:noFill/>
                          </a:ln>
                          <a:solidFill>
                            <a:schemeClr val="accent6"/>
                          </a:solidFill>
                          <a:effectLst/>
                          <a:uLnTx/>
                          <a:uFillTx/>
                          <a:latin typeface="Arial" panose="020B0604020202020204" pitchFamily="34" charset="0"/>
                          <a:ea typeface="+mn-ea"/>
                          <a:cs typeface="Arial" panose="020B0604020202020204" pitchFamily="34" charset="0"/>
                        </a:rPr>
                        <a:t>TS-I</a:t>
                      </a:r>
                    </a:p>
                  </a:txBody>
                  <a:tcPr>
                    <a:lnL w="12700" cap="flat" cmpd="sng" algn="ctr">
                      <a:solidFill>
                        <a:srgbClr val="717171"/>
                      </a:solidFill>
                      <a:prstDash val="solid"/>
                      <a:round/>
                      <a:headEnd type="none" w="med" len="med"/>
                      <a:tailEnd type="none" w="med" len="med"/>
                    </a:lnL>
                    <a:lnR w="12700" cap="flat" cmpd="sng" algn="ctr">
                      <a:solidFill>
                        <a:srgbClr val="71717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71717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1"/>
                  </a:ext>
                </a:extLst>
              </a:tr>
              <a:tr h="594402">
                <a:tc>
                  <a:txBody>
                    <a:bodyPr/>
                    <a:lstStyle/>
                    <a:p>
                      <a:pPr marL="171450" indent="-171450" algn="l" fontAlgn="ctr">
                        <a:buFont typeface="Wingdings" panose="05000000000000000000" pitchFamily="2" charset="2"/>
                        <a:buChar char="§"/>
                      </a:pPr>
                      <a:r>
                        <a:rPr lang="fr-FR" sz="1200" b="1" i="0" u="none" strike="noStrike" dirty="0">
                          <a:solidFill>
                            <a:srgbClr val="000000"/>
                          </a:solidFill>
                          <a:effectLst/>
                          <a:latin typeface="+mn-lt"/>
                        </a:rPr>
                        <a:t>Rapidité de réponse aux emails</a:t>
                      </a:r>
                    </a:p>
                    <a:p>
                      <a:pPr marL="171450" indent="-171450" algn="l" fontAlgn="ctr">
                        <a:buFont typeface="Wingdings" panose="05000000000000000000" pitchFamily="2" charset="2"/>
                        <a:buChar char="§"/>
                      </a:pPr>
                      <a:endParaRPr lang="fr-FR" sz="1200" b="1" i="0" u="none" strike="noStrike" dirty="0">
                        <a:solidFill>
                          <a:srgbClr val="000000"/>
                        </a:solidFill>
                        <a:effectLst/>
                        <a:latin typeface="+mn-lt"/>
                      </a:endParaRPr>
                    </a:p>
                  </a:txBody>
                  <a:tcPr marL="114300" marR="0" marT="0" marB="0" anchor="ctr">
                    <a:lnL w="12700" cap="flat" cmpd="sng" algn="ctr">
                      <a:solidFill>
                        <a:srgbClr val="717171"/>
                      </a:solidFill>
                      <a:prstDash val="solid"/>
                      <a:round/>
                      <a:headEnd type="none" w="med" len="med"/>
                      <a:tailEnd type="none" w="med" len="med"/>
                    </a:lnL>
                    <a:lnR w="12700" cap="flat" cmpd="sng" algn="ctr">
                      <a:solidFill>
                        <a:srgbClr val="717171"/>
                      </a:solidFill>
                      <a:prstDash val="solid"/>
                      <a:round/>
                      <a:headEnd type="none" w="med" len="med"/>
                      <a:tailEnd type="none" w="med" len="med"/>
                    </a:lnR>
                    <a:lnT w="12700" cap="flat" cmpd="sng" algn="ctr">
                      <a:solidFill>
                        <a:srgbClr val="71717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1028700" rtl="0" eaLnBrk="1" latinLnBrk="0" hangingPunct="1">
                        <a:defRPr sz="2000" kern="1200">
                          <a:solidFill>
                            <a:schemeClr val="dk1"/>
                          </a:solidFill>
                          <a:latin typeface="Calibri"/>
                        </a:defRPr>
                      </a:lvl1pPr>
                      <a:lvl2pPr marL="514350" algn="l" defTabSz="1028700" rtl="0" eaLnBrk="1" latinLnBrk="0" hangingPunct="1">
                        <a:defRPr sz="2000" kern="1200">
                          <a:solidFill>
                            <a:schemeClr val="dk1"/>
                          </a:solidFill>
                          <a:latin typeface="Calibri"/>
                        </a:defRPr>
                      </a:lvl2pPr>
                      <a:lvl3pPr marL="1028700" algn="l" defTabSz="1028700" rtl="0" eaLnBrk="1" latinLnBrk="0" hangingPunct="1">
                        <a:defRPr sz="2000" kern="1200">
                          <a:solidFill>
                            <a:schemeClr val="dk1"/>
                          </a:solidFill>
                          <a:latin typeface="Calibri"/>
                        </a:defRPr>
                      </a:lvl3pPr>
                      <a:lvl4pPr marL="1543050" algn="l" defTabSz="1028700" rtl="0" eaLnBrk="1" latinLnBrk="0" hangingPunct="1">
                        <a:defRPr sz="2000" kern="1200">
                          <a:solidFill>
                            <a:schemeClr val="dk1"/>
                          </a:solidFill>
                          <a:latin typeface="Calibri"/>
                        </a:defRPr>
                      </a:lvl4pPr>
                      <a:lvl5pPr marL="2057400" algn="l" defTabSz="1028700" rtl="0" eaLnBrk="1" latinLnBrk="0" hangingPunct="1">
                        <a:defRPr sz="2000" kern="1200">
                          <a:solidFill>
                            <a:schemeClr val="dk1"/>
                          </a:solidFill>
                          <a:latin typeface="Calibri"/>
                        </a:defRPr>
                      </a:lvl5pPr>
                      <a:lvl6pPr marL="2571750" algn="l" defTabSz="1028700" rtl="0" eaLnBrk="1" latinLnBrk="0" hangingPunct="1">
                        <a:defRPr sz="2000" kern="1200">
                          <a:solidFill>
                            <a:schemeClr val="dk1"/>
                          </a:solidFill>
                          <a:latin typeface="Calibri"/>
                        </a:defRPr>
                      </a:lvl6pPr>
                      <a:lvl7pPr marL="3086100" algn="l" defTabSz="1028700" rtl="0" eaLnBrk="1" latinLnBrk="0" hangingPunct="1">
                        <a:defRPr sz="2000" kern="1200">
                          <a:solidFill>
                            <a:schemeClr val="dk1"/>
                          </a:solidFill>
                          <a:latin typeface="Calibri"/>
                        </a:defRPr>
                      </a:lvl7pPr>
                      <a:lvl8pPr marL="3600450" algn="l" defTabSz="1028700" rtl="0" eaLnBrk="1" latinLnBrk="0" hangingPunct="1">
                        <a:defRPr sz="2000" kern="1200">
                          <a:solidFill>
                            <a:schemeClr val="dk1"/>
                          </a:solidFill>
                          <a:latin typeface="Calibri"/>
                        </a:defRPr>
                      </a:lvl8pPr>
                      <a:lvl9pPr marL="4114800" algn="l" defTabSz="1028700" rtl="0" eaLnBrk="1" latinLnBrk="0" hangingPunct="1">
                        <a:defRPr sz="2000" kern="1200">
                          <a:solidFill>
                            <a:schemeClr val="dk1"/>
                          </a:solidFill>
                          <a:latin typeface="Calibri"/>
                        </a:defRPr>
                      </a:lvl9pPr>
                    </a:lstStyle>
                    <a:p>
                      <a:pPr algn="ctr" rtl="0" fontAlgn="b"/>
                      <a:r>
                        <a:rPr lang="fr-FR" sz="1600" b="1" u="none" strike="noStrike" dirty="0">
                          <a:solidFill>
                            <a:srgbClr val="489A1E"/>
                          </a:solidFill>
                          <a:latin typeface="Helvetica" pitchFamily="34" charset="0"/>
                        </a:rPr>
                        <a:t>+47%</a:t>
                      </a:r>
                      <a:endParaRPr lang="fr-FR" sz="1600" b="1" i="0" u="none" strike="noStrike" dirty="0">
                        <a:solidFill>
                          <a:srgbClr val="489A1E"/>
                        </a:solidFill>
                        <a:latin typeface="Helvetica" pitchFamily="34" charset="0"/>
                      </a:endParaRPr>
                    </a:p>
                  </a:txBody>
                  <a:tcPr marL="9525" marR="9525" marT="9525" marB="0" anchor="ctr">
                    <a:lnL w="12700" cap="flat" cmpd="sng" algn="ctr">
                      <a:solidFill>
                        <a:srgbClr val="717171"/>
                      </a:solidFill>
                      <a:prstDash val="solid"/>
                      <a:round/>
                      <a:headEnd type="none" w="med" len="med"/>
                      <a:tailEnd type="none" w="med" len="med"/>
                    </a:lnL>
                    <a:lnR w="12700" cap="flat" cmpd="sng" algn="ctr">
                      <a:solidFill>
                        <a:srgbClr val="717171"/>
                      </a:solidFill>
                      <a:prstDash val="solid"/>
                      <a:round/>
                      <a:headEnd type="none" w="med" len="med"/>
                      <a:tailEnd type="none" w="med" len="med"/>
                    </a:lnR>
                    <a:lnT w="12700" cap="flat" cmpd="sng" algn="ctr">
                      <a:solidFill>
                        <a:srgbClr val="71717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2"/>
                  </a:ext>
                </a:extLst>
              </a:tr>
              <a:tr h="518615">
                <a:tc>
                  <a:txBody>
                    <a:bodyPr/>
                    <a:lstStyle/>
                    <a:p>
                      <a:pPr marL="171450" indent="-171450" algn="l" fontAlgn="ctr">
                        <a:buFont typeface="Wingdings" panose="05000000000000000000" pitchFamily="2" charset="2"/>
                        <a:buChar char="§"/>
                      </a:pPr>
                      <a:r>
                        <a:rPr lang="fr-FR" sz="1200" b="1" i="0" u="none" strike="noStrike" dirty="0">
                          <a:solidFill>
                            <a:srgbClr val="000000"/>
                          </a:solidFill>
                          <a:effectLst/>
                          <a:latin typeface="+mn-lt"/>
                        </a:rPr>
                        <a:t>Conseiller</a:t>
                      </a:r>
                    </a:p>
                    <a:p>
                      <a:pPr marL="0" indent="0" algn="l" fontAlgn="ctr">
                        <a:buFont typeface="Wingdings" panose="05000000000000000000" pitchFamily="2" charset="2"/>
                        <a:buNone/>
                      </a:pPr>
                      <a:endParaRPr lang="fr-FR" sz="1200" b="1" i="0" u="none" strike="noStrike" dirty="0">
                        <a:solidFill>
                          <a:srgbClr val="000000"/>
                        </a:solidFill>
                        <a:effectLst/>
                        <a:latin typeface="+mn-lt"/>
                      </a:endParaRPr>
                    </a:p>
                  </a:txBody>
                  <a:tcPr marL="114300" marR="0" marT="0" marB="0" anchor="ctr">
                    <a:lnL w="12700" cap="flat" cmpd="sng" algn="ctr">
                      <a:solidFill>
                        <a:srgbClr val="717171"/>
                      </a:solidFill>
                      <a:prstDash val="solid"/>
                      <a:round/>
                      <a:headEnd type="none" w="med" len="med"/>
                      <a:tailEnd type="none" w="med" len="med"/>
                    </a:lnL>
                    <a:lnR w="12700" cap="flat" cmpd="sng" algn="ctr">
                      <a:solidFill>
                        <a:srgbClr val="71717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1028700" rtl="0" eaLnBrk="1" latinLnBrk="0" hangingPunct="1">
                        <a:defRPr sz="2000" kern="1200">
                          <a:solidFill>
                            <a:schemeClr val="dk1"/>
                          </a:solidFill>
                          <a:latin typeface="Calibri"/>
                        </a:defRPr>
                      </a:lvl1pPr>
                      <a:lvl2pPr marL="514350" algn="l" defTabSz="1028700" rtl="0" eaLnBrk="1" latinLnBrk="0" hangingPunct="1">
                        <a:defRPr sz="2000" kern="1200">
                          <a:solidFill>
                            <a:schemeClr val="dk1"/>
                          </a:solidFill>
                          <a:latin typeface="Calibri"/>
                        </a:defRPr>
                      </a:lvl2pPr>
                      <a:lvl3pPr marL="1028700" algn="l" defTabSz="1028700" rtl="0" eaLnBrk="1" latinLnBrk="0" hangingPunct="1">
                        <a:defRPr sz="2000" kern="1200">
                          <a:solidFill>
                            <a:schemeClr val="dk1"/>
                          </a:solidFill>
                          <a:latin typeface="Calibri"/>
                        </a:defRPr>
                      </a:lvl3pPr>
                      <a:lvl4pPr marL="1543050" algn="l" defTabSz="1028700" rtl="0" eaLnBrk="1" latinLnBrk="0" hangingPunct="1">
                        <a:defRPr sz="2000" kern="1200">
                          <a:solidFill>
                            <a:schemeClr val="dk1"/>
                          </a:solidFill>
                          <a:latin typeface="Calibri"/>
                        </a:defRPr>
                      </a:lvl4pPr>
                      <a:lvl5pPr marL="2057400" algn="l" defTabSz="1028700" rtl="0" eaLnBrk="1" latinLnBrk="0" hangingPunct="1">
                        <a:defRPr sz="2000" kern="1200">
                          <a:solidFill>
                            <a:schemeClr val="dk1"/>
                          </a:solidFill>
                          <a:latin typeface="Calibri"/>
                        </a:defRPr>
                      </a:lvl5pPr>
                      <a:lvl6pPr marL="2571750" algn="l" defTabSz="1028700" rtl="0" eaLnBrk="1" latinLnBrk="0" hangingPunct="1">
                        <a:defRPr sz="2000" kern="1200">
                          <a:solidFill>
                            <a:schemeClr val="dk1"/>
                          </a:solidFill>
                          <a:latin typeface="Calibri"/>
                        </a:defRPr>
                      </a:lvl6pPr>
                      <a:lvl7pPr marL="3086100" algn="l" defTabSz="1028700" rtl="0" eaLnBrk="1" latinLnBrk="0" hangingPunct="1">
                        <a:defRPr sz="2000" kern="1200">
                          <a:solidFill>
                            <a:schemeClr val="dk1"/>
                          </a:solidFill>
                          <a:latin typeface="Calibri"/>
                        </a:defRPr>
                      </a:lvl7pPr>
                      <a:lvl8pPr marL="3600450" algn="l" defTabSz="1028700" rtl="0" eaLnBrk="1" latinLnBrk="0" hangingPunct="1">
                        <a:defRPr sz="2000" kern="1200">
                          <a:solidFill>
                            <a:schemeClr val="dk1"/>
                          </a:solidFill>
                          <a:latin typeface="Calibri"/>
                        </a:defRPr>
                      </a:lvl8pPr>
                      <a:lvl9pPr marL="4114800" algn="l" defTabSz="1028700" rtl="0" eaLnBrk="1" latinLnBrk="0" hangingPunct="1">
                        <a:defRPr sz="2000" kern="1200">
                          <a:solidFill>
                            <a:schemeClr val="dk1"/>
                          </a:solidFill>
                          <a:latin typeface="Calibri"/>
                        </a:defRPr>
                      </a:lvl9pPr>
                    </a:lstStyle>
                    <a:p>
                      <a:pPr algn="ctr" rtl="0" fontAlgn="b"/>
                      <a:r>
                        <a:rPr lang="fr-FR" sz="1600" b="1" u="none" strike="noStrike" dirty="0">
                          <a:solidFill>
                            <a:srgbClr val="489A1E"/>
                          </a:solidFill>
                          <a:latin typeface="Helvetica" pitchFamily="34" charset="0"/>
                        </a:rPr>
                        <a:t>+46%</a:t>
                      </a:r>
                      <a:endParaRPr lang="fr-FR" sz="1600" b="1" i="0" u="none" strike="noStrike" dirty="0">
                        <a:solidFill>
                          <a:srgbClr val="489A1E"/>
                        </a:solidFill>
                        <a:latin typeface="Helvetica" pitchFamily="34" charset="0"/>
                      </a:endParaRPr>
                    </a:p>
                  </a:txBody>
                  <a:tcPr marL="9525" marR="9525" marT="9525" marB="0" anchor="ctr">
                    <a:lnL w="12700" cap="flat" cmpd="sng" algn="ctr">
                      <a:solidFill>
                        <a:srgbClr val="717171"/>
                      </a:solidFill>
                      <a:prstDash val="solid"/>
                      <a:round/>
                      <a:headEnd type="none" w="med" len="med"/>
                      <a:tailEnd type="none" w="med" len="med"/>
                    </a:lnL>
                    <a:lnR w="12700" cap="flat" cmpd="sng" algn="ctr">
                      <a:solidFill>
                        <a:srgbClr val="71717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3"/>
                  </a:ext>
                </a:extLst>
              </a:tr>
              <a:tr h="602335">
                <a:tc>
                  <a:txBody>
                    <a:bodyPr/>
                    <a:lstStyle/>
                    <a:p>
                      <a:pPr marL="171450" indent="-171450" algn="l" fontAlgn="ctr">
                        <a:buFont typeface="Wingdings" panose="05000000000000000000" pitchFamily="2" charset="2"/>
                        <a:buChar char="§"/>
                      </a:pPr>
                      <a:r>
                        <a:rPr lang="fr-FR" sz="1200" b="1" i="0" u="none" strike="noStrike" dirty="0">
                          <a:solidFill>
                            <a:srgbClr val="000000"/>
                          </a:solidFill>
                          <a:effectLst/>
                          <a:latin typeface="+mn-lt"/>
                        </a:rPr>
                        <a:t>Qualité des conseils, expertise pour accompagner sur les projets</a:t>
                      </a:r>
                    </a:p>
                    <a:p>
                      <a:pPr marL="0" indent="0" algn="l" fontAlgn="ctr">
                        <a:buFont typeface="Wingdings" panose="05000000000000000000" pitchFamily="2" charset="2"/>
                        <a:buNone/>
                      </a:pPr>
                      <a:endParaRPr lang="fr-FR" sz="1200" b="1" i="0" u="none" strike="noStrike" dirty="0">
                        <a:solidFill>
                          <a:srgbClr val="000000"/>
                        </a:solidFill>
                        <a:effectLst/>
                        <a:latin typeface="+mn-lt"/>
                      </a:endParaRPr>
                    </a:p>
                  </a:txBody>
                  <a:tcPr marL="114300" marR="0" marT="0" marB="0" anchor="ctr">
                    <a:lnL w="12700" cap="flat" cmpd="sng" algn="ctr">
                      <a:solidFill>
                        <a:srgbClr val="717171"/>
                      </a:solidFill>
                      <a:prstDash val="solid"/>
                      <a:round/>
                      <a:headEnd type="none" w="med" len="med"/>
                      <a:tailEnd type="none" w="med" len="med"/>
                    </a:lnL>
                    <a:lnR w="12700" cap="flat" cmpd="sng" algn="ctr">
                      <a:solidFill>
                        <a:srgbClr val="71717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1028700" rtl="0" eaLnBrk="1" latinLnBrk="0" hangingPunct="1">
                        <a:defRPr sz="2000" kern="1200">
                          <a:solidFill>
                            <a:schemeClr val="dk1"/>
                          </a:solidFill>
                          <a:latin typeface="Calibri"/>
                        </a:defRPr>
                      </a:lvl1pPr>
                      <a:lvl2pPr marL="514350" algn="l" defTabSz="1028700" rtl="0" eaLnBrk="1" latinLnBrk="0" hangingPunct="1">
                        <a:defRPr sz="2000" kern="1200">
                          <a:solidFill>
                            <a:schemeClr val="dk1"/>
                          </a:solidFill>
                          <a:latin typeface="Calibri"/>
                        </a:defRPr>
                      </a:lvl2pPr>
                      <a:lvl3pPr marL="1028700" algn="l" defTabSz="1028700" rtl="0" eaLnBrk="1" latinLnBrk="0" hangingPunct="1">
                        <a:defRPr sz="2000" kern="1200">
                          <a:solidFill>
                            <a:schemeClr val="dk1"/>
                          </a:solidFill>
                          <a:latin typeface="Calibri"/>
                        </a:defRPr>
                      </a:lvl3pPr>
                      <a:lvl4pPr marL="1543050" algn="l" defTabSz="1028700" rtl="0" eaLnBrk="1" latinLnBrk="0" hangingPunct="1">
                        <a:defRPr sz="2000" kern="1200">
                          <a:solidFill>
                            <a:schemeClr val="dk1"/>
                          </a:solidFill>
                          <a:latin typeface="Calibri"/>
                        </a:defRPr>
                      </a:lvl4pPr>
                      <a:lvl5pPr marL="2057400" algn="l" defTabSz="1028700" rtl="0" eaLnBrk="1" latinLnBrk="0" hangingPunct="1">
                        <a:defRPr sz="2000" kern="1200">
                          <a:solidFill>
                            <a:schemeClr val="dk1"/>
                          </a:solidFill>
                          <a:latin typeface="Calibri"/>
                        </a:defRPr>
                      </a:lvl5pPr>
                      <a:lvl6pPr marL="2571750" algn="l" defTabSz="1028700" rtl="0" eaLnBrk="1" latinLnBrk="0" hangingPunct="1">
                        <a:defRPr sz="2000" kern="1200">
                          <a:solidFill>
                            <a:schemeClr val="dk1"/>
                          </a:solidFill>
                          <a:latin typeface="Calibri"/>
                        </a:defRPr>
                      </a:lvl6pPr>
                      <a:lvl7pPr marL="3086100" algn="l" defTabSz="1028700" rtl="0" eaLnBrk="1" latinLnBrk="0" hangingPunct="1">
                        <a:defRPr sz="2000" kern="1200">
                          <a:solidFill>
                            <a:schemeClr val="dk1"/>
                          </a:solidFill>
                          <a:latin typeface="Calibri"/>
                        </a:defRPr>
                      </a:lvl7pPr>
                      <a:lvl8pPr marL="3600450" algn="l" defTabSz="1028700" rtl="0" eaLnBrk="1" latinLnBrk="0" hangingPunct="1">
                        <a:defRPr sz="2000" kern="1200">
                          <a:solidFill>
                            <a:schemeClr val="dk1"/>
                          </a:solidFill>
                          <a:latin typeface="Calibri"/>
                        </a:defRPr>
                      </a:lvl8pPr>
                      <a:lvl9pPr marL="4114800" algn="l" defTabSz="1028700" rtl="0" eaLnBrk="1" latinLnBrk="0" hangingPunct="1">
                        <a:defRPr sz="2000" kern="1200">
                          <a:solidFill>
                            <a:schemeClr val="dk1"/>
                          </a:solidFill>
                          <a:latin typeface="Calibri"/>
                        </a:defRPr>
                      </a:lvl9pPr>
                    </a:lstStyle>
                    <a:p>
                      <a:pPr algn="ctr" rtl="0" fontAlgn="b"/>
                      <a:r>
                        <a:rPr lang="fr-FR" sz="1600" b="1" u="none" strike="noStrike" dirty="0">
                          <a:solidFill>
                            <a:srgbClr val="489A1E"/>
                          </a:solidFill>
                          <a:latin typeface="Helvetica" pitchFamily="34" charset="0"/>
                        </a:rPr>
                        <a:t>+37%</a:t>
                      </a:r>
                      <a:endParaRPr lang="fr-FR" sz="1600" b="1" i="0" u="none" strike="noStrike" dirty="0">
                        <a:solidFill>
                          <a:srgbClr val="489A1E"/>
                        </a:solidFill>
                        <a:latin typeface="Helvetica" pitchFamily="34" charset="0"/>
                      </a:endParaRPr>
                    </a:p>
                  </a:txBody>
                  <a:tcPr marL="9525" marR="9525" marT="9525" marB="0" anchor="ctr">
                    <a:lnL w="12700" cap="flat" cmpd="sng" algn="ctr">
                      <a:solidFill>
                        <a:srgbClr val="717171"/>
                      </a:solidFill>
                      <a:prstDash val="solid"/>
                      <a:round/>
                      <a:headEnd type="none" w="med" len="med"/>
                      <a:tailEnd type="none" w="med" len="med"/>
                    </a:lnL>
                    <a:lnR w="12700" cap="flat" cmpd="sng" algn="ctr">
                      <a:solidFill>
                        <a:srgbClr val="71717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10"/>
                  </a:ext>
                </a:extLst>
              </a:tr>
              <a:tr h="602335">
                <a:tc>
                  <a:txBody>
                    <a:bodyPr/>
                    <a:lstStyle/>
                    <a:p>
                      <a:pPr marL="171450" indent="-171450" algn="l" fontAlgn="ctr">
                        <a:buFont typeface="Wingdings" panose="05000000000000000000" pitchFamily="2" charset="2"/>
                        <a:buChar char="§"/>
                      </a:pPr>
                      <a:r>
                        <a:rPr lang="fr-FR" sz="1200" b="1" i="0" u="none" strike="noStrike" dirty="0">
                          <a:solidFill>
                            <a:srgbClr val="000000"/>
                          </a:solidFill>
                          <a:effectLst/>
                          <a:latin typeface="+mn-lt"/>
                        </a:rPr>
                        <a:t>Capacité à apporter rapidement une réponse à une demande de crédit</a:t>
                      </a:r>
                    </a:p>
                    <a:p>
                      <a:pPr marL="0" indent="0" algn="l" fontAlgn="ctr">
                        <a:buFont typeface="Wingdings" panose="05000000000000000000" pitchFamily="2" charset="2"/>
                        <a:buNone/>
                      </a:pPr>
                      <a:endParaRPr lang="fr-FR" sz="1200" b="1" i="0" u="none" strike="noStrike" dirty="0">
                        <a:solidFill>
                          <a:srgbClr val="000000"/>
                        </a:solidFill>
                        <a:effectLst/>
                        <a:latin typeface="+mn-lt"/>
                      </a:endParaRPr>
                    </a:p>
                  </a:txBody>
                  <a:tcPr marL="114300" marR="0" marT="0" marB="0" anchor="ctr">
                    <a:lnL w="12700" cap="flat" cmpd="sng" algn="ctr">
                      <a:solidFill>
                        <a:srgbClr val="717171"/>
                      </a:solidFill>
                      <a:prstDash val="solid"/>
                      <a:round/>
                      <a:headEnd type="none" w="med" len="med"/>
                      <a:tailEnd type="none" w="med" len="med"/>
                    </a:lnL>
                    <a:lnR w="12700" cap="flat" cmpd="sng" algn="ctr">
                      <a:solidFill>
                        <a:srgbClr val="71717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1028700" rtl="0" eaLnBrk="1" latinLnBrk="0" hangingPunct="1">
                        <a:defRPr sz="2000" kern="1200">
                          <a:solidFill>
                            <a:schemeClr val="dk1"/>
                          </a:solidFill>
                          <a:latin typeface="Calibri"/>
                        </a:defRPr>
                      </a:lvl1pPr>
                      <a:lvl2pPr marL="514350" algn="l" defTabSz="1028700" rtl="0" eaLnBrk="1" latinLnBrk="0" hangingPunct="1">
                        <a:defRPr sz="2000" kern="1200">
                          <a:solidFill>
                            <a:schemeClr val="dk1"/>
                          </a:solidFill>
                          <a:latin typeface="Calibri"/>
                        </a:defRPr>
                      </a:lvl2pPr>
                      <a:lvl3pPr marL="1028700" algn="l" defTabSz="1028700" rtl="0" eaLnBrk="1" latinLnBrk="0" hangingPunct="1">
                        <a:defRPr sz="2000" kern="1200">
                          <a:solidFill>
                            <a:schemeClr val="dk1"/>
                          </a:solidFill>
                          <a:latin typeface="Calibri"/>
                        </a:defRPr>
                      </a:lvl3pPr>
                      <a:lvl4pPr marL="1543050" algn="l" defTabSz="1028700" rtl="0" eaLnBrk="1" latinLnBrk="0" hangingPunct="1">
                        <a:defRPr sz="2000" kern="1200">
                          <a:solidFill>
                            <a:schemeClr val="dk1"/>
                          </a:solidFill>
                          <a:latin typeface="Calibri"/>
                        </a:defRPr>
                      </a:lvl4pPr>
                      <a:lvl5pPr marL="2057400" algn="l" defTabSz="1028700" rtl="0" eaLnBrk="1" latinLnBrk="0" hangingPunct="1">
                        <a:defRPr sz="2000" kern="1200">
                          <a:solidFill>
                            <a:schemeClr val="dk1"/>
                          </a:solidFill>
                          <a:latin typeface="Calibri"/>
                        </a:defRPr>
                      </a:lvl5pPr>
                      <a:lvl6pPr marL="2571750" algn="l" defTabSz="1028700" rtl="0" eaLnBrk="1" latinLnBrk="0" hangingPunct="1">
                        <a:defRPr sz="2000" kern="1200">
                          <a:solidFill>
                            <a:schemeClr val="dk1"/>
                          </a:solidFill>
                          <a:latin typeface="Calibri"/>
                        </a:defRPr>
                      </a:lvl6pPr>
                      <a:lvl7pPr marL="3086100" algn="l" defTabSz="1028700" rtl="0" eaLnBrk="1" latinLnBrk="0" hangingPunct="1">
                        <a:defRPr sz="2000" kern="1200">
                          <a:solidFill>
                            <a:schemeClr val="dk1"/>
                          </a:solidFill>
                          <a:latin typeface="Calibri"/>
                        </a:defRPr>
                      </a:lvl7pPr>
                      <a:lvl8pPr marL="3600450" algn="l" defTabSz="1028700" rtl="0" eaLnBrk="1" latinLnBrk="0" hangingPunct="1">
                        <a:defRPr sz="2000" kern="1200">
                          <a:solidFill>
                            <a:schemeClr val="dk1"/>
                          </a:solidFill>
                          <a:latin typeface="Calibri"/>
                        </a:defRPr>
                      </a:lvl8pPr>
                      <a:lvl9pPr marL="4114800" algn="l" defTabSz="1028700" rtl="0" eaLnBrk="1" latinLnBrk="0" hangingPunct="1">
                        <a:defRPr sz="2000" kern="1200">
                          <a:solidFill>
                            <a:schemeClr val="dk1"/>
                          </a:solidFill>
                          <a:latin typeface="Calibri"/>
                        </a:defRPr>
                      </a:lvl9pPr>
                    </a:lstStyle>
                    <a:p>
                      <a:pPr algn="ctr" rtl="0" fontAlgn="b"/>
                      <a:r>
                        <a:rPr lang="fr-FR" sz="1600" b="1" u="none" strike="noStrike" dirty="0">
                          <a:solidFill>
                            <a:srgbClr val="489A1E"/>
                          </a:solidFill>
                          <a:latin typeface="Helvetica" pitchFamily="34" charset="0"/>
                        </a:rPr>
                        <a:t>+40%</a:t>
                      </a:r>
                      <a:endParaRPr lang="fr-FR" sz="1600" b="1" i="0" u="none" strike="noStrike" dirty="0">
                        <a:solidFill>
                          <a:srgbClr val="489A1E"/>
                        </a:solidFill>
                        <a:latin typeface="Helvetica" pitchFamily="34" charset="0"/>
                      </a:endParaRPr>
                    </a:p>
                  </a:txBody>
                  <a:tcPr marL="9525" marR="9525" marT="9525" marB="0" anchor="ctr">
                    <a:lnL w="12700" cap="flat" cmpd="sng" algn="ctr">
                      <a:solidFill>
                        <a:srgbClr val="717171"/>
                      </a:solidFill>
                      <a:prstDash val="solid"/>
                      <a:round/>
                      <a:headEnd type="none" w="med" len="med"/>
                      <a:tailEnd type="none" w="med" len="med"/>
                    </a:lnL>
                    <a:lnR w="12700" cap="flat" cmpd="sng" algn="ctr">
                      <a:solidFill>
                        <a:srgbClr val="71717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4"/>
                  </a:ext>
                </a:extLst>
              </a:tr>
              <a:tr h="401557">
                <a:tc>
                  <a:txBody>
                    <a:bodyPr/>
                    <a:lstStyle/>
                    <a:p>
                      <a:pPr marL="171450" indent="-171450" algn="l" fontAlgn="ctr">
                        <a:buFont typeface="Wingdings" panose="05000000000000000000" pitchFamily="2" charset="2"/>
                        <a:buChar char="§"/>
                      </a:pPr>
                      <a:r>
                        <a:rPr lang="fr-FR" sz="1200" b="1" i="0" u="none" strike="noStrike" dirty="0">
                          <a:solidFill>
                            <a:srgbClr val="000000"/>
                          </a:solidFill>
                          <a:effectLst/>
                          <a:latin typeface="+mn-lt"/>
                        </a:rPr>
                        <a:t>Facilité à obtenir un rendez-vous avec un conseiller</a:t>
                      </a:r>
                    </a:p>
                  </a:txBody>
                  <a:tcPr marL="114300" marR="0" marT="0" marB="0" anchor="ctr">
                    <a:lnL w="12700" cap="flat" cmpd="sng" algn="ctr">
                      <a:solidFill>
                        <a:srgbClr val="717171"/>
                      </a:solidFill>
                      <a:prstDash val="solid"/>
                      <a:round/>
                      <a:headEnd type="none" w="med" len="med"/>
                      <a:tailEnd type="none" w="med" len="med"/>
                    </a:lnL>
                    <a:lnR w="12700" cap="flat" cmpd="sng" algn="ctr">
                      <a:solidFill>
                        <a:srgbClr val="71717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717171"/>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1028700" rtl="0" eaLnBrk="1" latinLnBrk="0" hangingPunct="1">
                        <a:defRPr sz="2000" kern="1200">
                          <a:solidFill>
                            <a:schemeClr val="dk1"/>
                          </a:solidFill>
                          <a:latin typeface="Calibri"/>
                        </a:defRPr>
                      </a:lvl1pPr>
                      <a:lvl2pPr marL="514350" algn="l" defTabSz="1028700" rtl="0" eaLnBrk="1" latinLnBrk="0" hangingPunct="1">
                        <a:defRPr sz="2000" kern="1200">
                          <a:solidFill>
                            <a:schemeClr val="dk1"/>
                          </a:solidFill>
                          <a:latin typeface="Calibri"/>
                        </a:defRPr>
                      </a:lvl2pPr>
                      <a:lvl3pPr marL="1028700" algn="l" defTabSz="1028700" rtl="0" eaLnBrk="1" latinLnBrk="0" hangingPunct="1">
                        <a:defRPr sz="2000" kern="1200">
                          <a:solidFill>
                            <a:schemeClr val="dk1"/>
                          </a:solidFill>
                          <a:latin typeface="Calibri"/>
                        </a:defRPr>
                      </a:lvl3pPr>
                      <a:lvl4pPr marL="1543050" algn="l" defTabSz="1028700" rtl="0" eaLnBrk="1" latinLnBrk="0" hangingPunct="1">
                        <a:defRPr sz="2000" kern="1200">
                          <a:solidFill>
                            <a:schemeClr val="dk1"/>
                          </a:solidFill>
                          <a:latin typeface="Calibri"/>
                        </a:defRPr>
                      </a:lvl4pPr>
                      <a:lvl5pPr marL="2057400" algn="l" defTabSz="1028700" rtl="0" eaLnBrk="1" latinLnBrk="0" hangingPunct="1">
                        <a:defRPr sz="2000" kern="1200">
                          <a:solidFill>
                            <a:schemeClr val="dk1"/>
                          </a:solidFill>
                          <a:latin typeface="Calibri"/>
                        </a:defRPr>
                      </a:lvl5pPr>
                      <a:lvl6pPr marL="2571750" algn="l" defTabSz="1028700" rtl="0" eaLnBrk="1" latinLnBrk="0" hangingPunct="1">
                        <a:defRPr sz="2000" kern="1200">
                          <a:solidFill>
                            <a:schemeClr val="dk1"/>
                          </a:solidFill>
                          <a:latin typeface="Calibri"/>
                        </a:defRPr>
                      </a:lvl6pPr>
                      <a:lvl7pPr marL="3086100" algn="l" defTabSz="1028700" rtl="0" eaLnBrk="1" latinLnBrk="0" hangingPunct="1">
                        <a:defRPr sz="2000" kern="1200">
                          <a:solidFill>
                            <a:schemeClr val="dk1"/>
                          </a:solidFill>
                          <a:latin typeface="Calibri"/>
                        </a:defRPr>
                      </a:lvl7pPr>
                      <a:lvl8pPr marL="3600450" algn="l" defTabSz="1028700" rtl="0" eaLnBrk="1" latinLnBrk="0" hangingPunct="1">
                        <a:defRPr sz="2000" kern="1200">
                          <a:solidFill>
                            <a:schemeClr val="dk1"/>
                          </a:solidFill>
                          <a:latin typeface="Calibri"/>
                        </a:defRPr>
                      </a:lvl8pPr>
                      <a:lvl9pPr marL="4114800" algn="l" defTabSz="1028700" rtl="0" eaLnBrk="1" latinLnBrk="0" hangingPunct="1">
                        <a:defRPr sz="2000" kern="1200">
                          <a:solidFill>
                            <a:schemeClr val="dk1"/>
                          </a:solidFill>
                          <a:latin typeface="Calibri"/>
                        </a:defRPr>
                      </a:lvl9pPr>
                    </a:lstStyle>
                    <a:p>
                      <a:pPr algn="ctr" rtl="0" fontAlgn="b"/>
                      <a:r>
                        <a:rPr lang="fr-FR" sz="1600" b="1" u="none" strike="noStrike" dirty="0">
                          <a:solidFill>
                            <a:srgbClr val="489A1E"/>
                          </a:solidFill>
                          <a:latin typeface="Helvetica" pitchFamily="34" charset="0"/>
                        </a:rPr>
                        <a:t>+38%</a:t>
                      </a:r>
                      <a:endParaRPr lang="fr-FR" sz="1600" b="1" i="0" u="none" strike="noStrike" dirty="0">
                        <a:solidFill>
                          <a:srgbClr val="489A1E"/>
                        </a:solidFill>
                        <a:latin typeface="Helvetica" pitchFamily="34" charset="0"/>
                      </a:endParaRPr>
                    </a:p>
                  </a:txBody>
                  <a:tcPr marL="9525" marR="9525" marT="9525" marB="0" anchor="ctr">
                    <a:lnL w="12700" cap="flat" cmpd="sng" algn="ctr">
                      <a:solidFill>
                        <a:srgbClr val="717171"/>
                      </a:solidFill>
                      <a:prstDash val="solid"/>
                      <a:round/>
                      <a:headEnd type="none" w="med" len="med"/>
                      <a:tailEnd type="none" w="med" len="med"/>
                    </a:lnL>
                    <a:lnR w="12700" cap="flat" cmpd="sng" algn="ctr">
                      <a:solidFill>
                        <a:srgbClr val="71717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71717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5"/>
                  </a:ext>
                </a:extLst>
              </a:tr>
            </a:tbl>
          </a:graphicData>
        </a:graphic>
      </p:graphicFrame>
      <p:sp>
        <p:nvSpPr>
          <p:cNvPr id="10" name="Freeform 23">
            <a:extLst>
              <a:ext uri="{FF2B5EF4-FFF2-40B4-BE49-F238E27FC236}">
                <a16:creationId xmlns:a16="http://schemas.microsoft.com/office/drawing/2014/main" id="{668249B8-2528-4A38-B428-EA36AD001F7A}"/>
              </a:ext>
            </a:extLst>
          </p:cNvPr>
          <p:cNvSpPr>
            <a:spLocks noChangeAspect="1" noEditPoints="1"/>
          </p:cNvSpPr>
          <p:nvPr/>
        </p:nvSpPr>
        <p:spPr bwMode="auto">
          <a:xfrm>
            <a:off x="10870906" y="1214948"/>
            <a:ext cx="393496" cy="550166"/>
          </a:xfrm>
          <a:custGeom>
            <a:avLst/>
            <a:gdLst>
              <a:gd name="T0" fmla="*/ 33 w 162"/>
              <a:gd name="T1" fmla="*/ 152 h 226"/>
              <a:gd name="T2" fmla="*/ 7 w 162"/>
              <a:gd name="T3" fmla="*/ 202 h 226"/>
              <a:gd name="T4" fmla="*/ 41 w 162"/>
              <a:gd name="T5" fmla="*/ 203 h 226"/>
              <a:gd name="T6" fmla="*/ 67 w 162"/>
              <a:gd name="T7" fmla="*/ 226 h 226"/>
              <a:gd name="T8" fmla="*/ 70 w 162"/>
              <a:gd name="T9" fmla="*/ 223 h 226"/>
              <a:gd name="T10" fmla="*/ 62 w 162"/>
              <a:gd name="T11" fmla="*/ 168 h 226"/>
              <a:gd name="T12" fmla="*/ 129 w 162"/>
              <a:gd name="T13" fmla="*/ 152 h 226"/>
              <a:gd name="T14" fmla="*/ 86 w 162"/>
              <a:gd name="T15" fmla="*/ 164 h 226"/>
              <a:gd name="T16" fmla="*/ 94 w 162"/>
              <a:gd name="T17" fmla="*/ 226 h 226"/>
              <a:gd name="T18" fmla="*/ 98 w 162"/>
              <a:gd name="T19" fmla="*/ 225 h 226"/>
              <a:gd name="T20" fmla="*/ 152 w 162"/>
              <a:gd name="T21" fmla="*/ 203 h 226"/>
              <a:gd name="T22" fmla="*/ 155 w 162"/>
              <a:gd name="T23" fmla="*/ 198 h 226"/>
              <a:gd name="T24" fmla="*/ 109 w 162"/>
              <a:gd name="T25" fmla="*/ 156 h 226"/>
              <a:gd name="T26" fmla="*/ 151 w 162"/>
              <a:gd name="T27" fmla="*/ 121 h 226"/>
              <a:gd name="T28" fmla="*/ 161 w 162"/>
              <a:gd name="T29" fmla="*/ 66 h 226"/>
              <a:gd name="T30" fmla="*/ 133 w 162"/>
              <a:gd name="T31" fmla="*/ 19 h 226"/>
              <a:gd name="T32" fmla="*/ 81 w 162"/>
              <a:gd name="T33" fmla="*/ 0 h 226"/>
              <a:gd name="T34" fmla="*/ 29 w 162"/>
              <a:gd name="T35" fmla="*/ 19 h 226"/>
              <a:gd name="T36" fmla="*/ 2 w 162"/>
              <a:gd name="T37" fmla="*/ 66 h 226"/>
              <a:gd name="T38" fmla="*/ 11 w 162"/>
              <a:gd name="T39" fmla="*/ 121 h 226"/>
              <a:gd name="T40" fmla="*/ 54 w 162"/>
              <a:gd name="T41" fmla="*/ 156 h 226"/>
              <a:gd name="T42" fmla="*/ 81 w 162"/>
              <a:gd name="T43" fmla="*/ 148 h 226"/>
              <a:gd name="T44" fmla="*/ 81 w 162"/>
              <a:gd name="T45" fmla="*/ 131 h 226"/>
              <a:gd name="T46" fmla="*/ 81 w 162"/>
              <a:gd name="T47" fmla="*/ 26 h 226"/>
              <a:gd name="T48" fmla="*/ 81 w 162"/>
              <a:gd name="T49" fmla="*/ 131 h 226"/>
              <a:gd name="T50" fmla="*/ 38 w 162"/>
              <a:gd name="T51" fmla="*/ 79 h 226"/>
              <a:gd name="T52" fmla="*/ 124 w 162"/>
              <a:gd name="T53" fmla="*/ 79 h 226"/>
              <a:gd name="T54" fmla="*/ 104 w 162"/>
              <a:gd name="T55" fmla="*/ 74 h 226"/>
              <a:gd name="T56" fmla="*/ 98 w 162"/>
              <a:gd name="T57" fmla="*/ 94 h 226"/>
              <a:gd name="T58" fmla="*/ 94 w 162"/>
              <a:gd name="T59" fmla="*/ 99 h 226"/>
              <a:gd name="T60" fmla="*/ 81 w 162"/>
              <a:gd name="T61" fmla="*/ 91 h 226"/>
              <a:gd name="T62" fmla="*/ 66 w 162"/>
              <a:gd name="T63" fmla="*/ 99 h 226"/>
              <a:gd name="T64" fmla="*/ 69 w 162"/>
              <a:gd name="T65" fmla="*/ 82 h 226"/>
              <a:gd name="T66" fmla="*/ 57 w 162"/>
              <a:gd name="T67" fmla="*/ 70 h 226"/>
              <a:gd name="T68" fmla="*/ 73 w 162"/>
              <a:gd name="T69" fmla="*/ 67 h 226"/>
              <a:gd name="T70" fmla="*/ 81 w 162"/>
              <a:gd name="T71" fmla="*/ 52 h 226"/>
              <a:gd name="T72" fmla="*/ 89 w 162"/>
              <a:gd name="T73" fmla="*/ 67 h 226"/>
              <a:gd name="T74" fmla="*/ 105 w 162"/>
              <a:gd name="T75" fmla="*/ 70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62" h="226">
                <a:moveTo>
                  <a:pt x="50" y="165"/>
                </a:moveTo>
                <a:cubicBezTo>
                  <a:pt x="43" y="163"/>
                  <a:pt x="37" y="158"/>
                  <a:pt x="33" y="152"/>
                </a:cubicBezTo>
                <a:cubicBezTo>
                  <a:pt x="7" y="198"/>
                  <a:pt x="7" y="198"/>
                  <a:pt x="7" y="198"/>
                </a:cubicBezTo>
                <a:cubicBezTo>
                  <a:pt x="6" y="199"/>
                  <a:pt x="6" y="201"/>
                  <a:pt x="7" y="202"/>
                </a:cubicBezTo>
                <a:cubicBezTo>
                  <a:pt x="7" y="203"/>
                  <a:pt x="9" y="203"/>
                  <a:pt x="10" y="203"/>
                </a:cubicBezTo>
                <a:cubicBezTo>
                  <a:pt x="41" y="203"/>
                  <a:pt x="41" y="203"/>
                  <a:pt x="41" y="203"/>
                </a:cubicBezTo>
                <a:cubicBezTo>
                  <a:pt x="65" y="225"/>
                  <a:pt x="65" y="225"/>
                  <a:pt x="65" y="225"/>
                </a:cubicBezTo>
                <a:cubicBezTo>
                  <a:pt x="65" y="226"/>
                  <a:pt x="66" y="226"/>
                  <a:pt x="67" y="226"/>
                </a:cubicBezTo>
                <a:cubicBezTo>
                  <a:pt x="67" y="226"/>
                  <a:pt x="68" y="226"/>
                  <a:pt x="68" y="226"/>
                </a:cubicBezTo>
                <a:cubicBezTo>
                  <a:pt x="69" y="226"/>
                  <a:pt x="70" y="225"/>
                  <a:pt x="70" y="223"/>
                </a:cubicBezTo>
                <a:cubicBezTo>
                  <a:pt x="76" y="164"/>
                  <a:pt x="76" y="164"/>
                  <a:pt x="76" y="164"/>
                </a:cubicBezTo>
                <a:cubicBezTo>
                  <a:pt x="71" y="166"/>
                  <a:pt x="67" y="168"/>
                  <a:pt x="62" y="168"/>
                </a:cubicBezTo>
                <a:cubicBezTo>
                  <a:pt x="58" y="168"/>
                  <a:pt x="54" y="167"/>
                  <a:pt x="50" y="165"/>
                </a:cubicBezTo>
                <a:close/>
                <a:moveTo>
                  <a:pt x="129" y="152"/>
                </a:moveTo>
                <a:cubicBezTo>
                  <a:pt x="125" y="158"/>
                  <a:pt x="119" y="163"/>
                  <a:pt x="112" y="165"/>
                </a:cubicBezTo>
                <a:cubicBezTo>
                  <a:pt x="103" y="169"/>
                  <a:pt x="94" y="168"/>
                  <a:pt x="86" y="164"/>
                </a:cubicBezTo>
                <a:cubicBezTo>
                  <a:pt x="92" y="223"/>
                  <a:pt x="92" y="223"/>
                  <a:pt x="92" y="223"/>
                </a:cubicBezTo>
                <a:cubicBezTo>
                  <a:pt x="92" y="225"/>
                  <a:pt x="93" y="226"/>
                  <a:pt x="94" y="226"/>
                </a:cubicBezTo>
                <a:cubicBezTo>
                  <a:pt x="94" y="226"/>
                  <a:pt x="95" y="226"/>
                  <a:pt x="95" y="226"/>
                </a:cubicBezTo>
                <a:cubicBezTo>
                  <a:pt x="96" y="226"/>
                  <a:pt x="97" y="226"/>
                  <a:pt x="98" y="225"/>
                </a:cubicBezTo>
                <a:cubicBezTo>
                  <a:pt x="121" y="203"/>
                  <a:pt x="121" y="203"/>
                  <a:pt x="121" y="203"/>
                </a:cubicBezTo>
                <a:cubicBezTo>
                  <a:pt x="152" y="203"/>
                  <a:pt x="152" y="203"/>
                  <a:pt x="152" y="203"/>
                </a:cubicBezTo>
                <a:cubicBezTo>
                  <a:pt x="154" y="203"/>
                  <a:pt x="155" y="203"/>
                  <a:pt x="155" y="202"/>
                </a:cubicBezTo>
                <a:cubicBezTo>
                  <a:pt x="156" y="201"/>
                  <a:pt x="156" y="199"/>
                  <a:pt x="155" y="198"/>
                </a:cubicBezTo>
                <a:lnTo>
                  <a:pt x="129" y="152"/>
                </a:lnTo>
                <a:close/>
                <a:moveTo>
                  <a:pt x="109" y="156"/>
                </a:moveTo>
                <a:cubicBezTo>
                  <a:pt x="119" y="152"/>
                  <a:pt x="125" y="143"/>
                  <a:pt x="125" y="132"/>
                </a:cubicBezTo>
                <a:cubicBezTo>
                  <a:pt x="135" y="134"/>
                  <a:pt x="146" y="130"/>
                  <a:pt x="151" y="121"/>
                </a:cubicBezTo>
                <a:cubicBezTo>
                  <a:pt x="156" y="111"/>
                  <a:pt x="155" y="100"/>
                  <a:pt x="148" y="92"/>
                </a:cubicBezTo>
                <a:cubicBezTo>
                  <a:pt x="157" y="87"/>
                  <a:pt x="162" y="77"/>
                  <a:pt x="161" y="66"/>
                </a:cubicBezTo>
                <a:cubicBezTo>
                  <a:pt x="159" y="56"/>
                  <a:pt x="150" y="48"/>
                  <a:pt x="140" y="47"/>
                </a:cubicBezTo>
                <a:cubicBezTo>
                  <a:pt x="144" y="37"/>
                  <a:pt x="141" y="25"/>
                  <a:pt x="133" y="19"/>
                </a:cubicBezTo>
                <a:cubicBezTo>
                  <a:pt x="125" y="12"/>
                  <a:pt x="113" y="11"/>
                  <a:pt x="104" y="17"/>
                </a:cubicBezTo>
                <a:cubicBezTo>
                  <a:pt x="101" y="7"/>
                  <a:pt x="92" y="0"/>
                  <a:pt x="81" y="0"/>
                </a:cubicBezTo>
                <a:cubicBezTo>
                  <a:pt x="70" y="0"/>
                  <a:pt x="61" y="7"/>
                  <a:pt x="58" y="17"/>
                </a:cubicBezTo>
                <a:cubicBezTo>
                  <a:pt x="49" y="11"/>
                  <a:pt x="37" y="12"/>
                  <a:pt x="29" y="19"/>
                </a:cubicBezTo>
                <a:cubicBezTo>
                  <a:pt x="21" y="25"/>
                  <a:pt x="18" y="37"/>
                  <a:pt x="23" y="47"/>
                </a:cubicBezTo>
                <a:cubicBezTo>
                  <a:pt x="12" y="48"/>
                  <a:pt x="4" y="56"/>
                  <a:pt x="2" y="66"/>
                </a:cubicBezTo>
                <a:cubicBezTo>
                  <a:pt x="0" y="77"/>
                  <a:pt x="5" y="87"/>
                  <a:pt x="15" y="92"/>
                </a:cubicBezTo>
                <a:cubicBezTo>
                  <a:pt x="7" y="100"/>
                  <a:pt x="6" y="111"/>
                  <a:pt x="11" y="121"/>
                </a:cubicBezTo>
                <a:cubicBezTo>
                  <a:pt x="17" y="130"/>
                  <a:pt x="27" y="134"/>
                  <a:pt x="38" y="132"/>
                </a:cubicBezTo>
                <a:cubicBezTo>
                  <a:pt x="37" y="143"/>
                  <a:pt x="43" y="152"/>
                  <a:pt x="54" y="156"/>
                </a:cubicBezTo>
                <a:cubicBezTo>
                  <a:pt x="56" y="157"/>
                  <a:pt x="59" y="158"/>
                  <a:pt x="62" y="158"/>
                </a:cubicBezTo>
                <a:cubicBezTo>
                  <a:pt x="69" y="158"/>
                  <a:pt x="76" y="154"/>
                  <a:pt x="81" y="148"/>
                </a:cubicBezTo>
                <a:cubicBezTo>
                  <a:pt x="87" y="156"/>
                  <a:pt x="99" y="160"/>
                  <a:pt x="109" y="156"/>
                </a:cubicBezTo>
                <a:close/>
                <a:moveTo>
                  <a:pt x="81" y="131"/>
                </a:moveTo>
                <a:cubicBezTo>
                  <a:pt x="52" y="131"/>
                  <a:pt x="28" y="108"/>
                  <a:pt x="28" y="79"/>
                </a:cubicBezTo>
                <a:cubicBezTo>
                  <a:pt x="28" y="50"/>
                  <a:pt x="52" y="26"/>
                  <a:pt x="81" y="26"/>
                </a:cubicBezTo>
                <a:cubicBezTo>
                  <a:pt x="110" y="26"/>
                  <a:pt x="134" y="50"/>
                  <a:pt x="134" y="79"/>
                </a:cubicBezTo>
                <a:cubicBezTo>
                  <a:pt x="134" y="108"/>
                  <a:pt x="110" y="131"/>
                  <a:pt x="81" y="131"/>
                </a:cubicBezTo>
                <a:close/>
                <a:moveTo>
                  <a:pt x="81" y="36"/>
                </a:moveTo>
                <a:cubicBezTo>
                  <a:pt x="58" y="36"/>
                  <a:pt x="38" y="55"/>
                  <a:pt x="38" y="79"/>
                </a:cubicBezTo>
                <a:cubicBezTo>
                  <a:pt x="38" y="102"/>
                  <a:pt x="58" y="121"/>
                  <a:pt x="81" y="121"/>
                </a:cubicBezTo>
                <a:cubicBezTo>
                  <a:pt x="105" y="121"/>
                  <a:pt x="124" y="102"/>
                  <a:pt x="124" y="79"/>
                </a:cubicBezTo>
                <a:cubicBezTo>
                  <a:pt x="124" y="55"/>
                  <a:pt x="105" y="36"/>
                  <a:pt x="81" y="36"/>
                </a:cubicBezTo>
                <a:close/>
                <a:moveTo>
                  <a:pt x="104" y="74"/>
                </a:moveTo>
                <a:cubicBezTo>
                  <a:pt x="94" y="82"/>
                  <a:pt x="94" y="82"/>
                  <a:pt x="94" y="82"/>
                </a:cubicBezTo>
                <a:cubicBezTo>
                  <a:pt x="98" y="94"/>
                  <a:pt x="98" y="94"/>
                  <a:pt x="98" y="94"/>
                </a:cubicBezTo>
                <a:cubicBezTo>
                  <a:pt x="98" y="96"/>
                  <a:pt x="97" y="98"/>
                  <a:pt x="96" y="99"/>
                </a:cubicBezTo>
                <a:cubicBezTo>
                  <a:pt x="95" y="99"/>
                  <a:pt x="95" y="99"/>
                  <a:pt x="94" y="99"/>
                </a:cubicBezTo>
                <a:cubicBezTo>
                  <a:pt x="93" y="99"/>
                  <a:pt x="92" y="99"/>
                  <a:pt x="92" y="99"/>
                </a:cubicBezTo>
                <a:cubicBezTo>
                  <a:pt x="81" y="91"/>
                  <a:pt x="81" y="91"/>
                  <a:pt x="81" y="91"/>
                </a:cubicBezTo>
                <a:cubicBezTo>
                  <a:pt x="71" y="99"/>
                  <a:pt x="71" y="99"/>
                  <a:pt x="71" y="99"/>
                </a:cubicBezTo>
                <a:cubicBezTo>
                  <a:pt x="69" y="100"/>
                  <a:pt x="67" y="100"/>
                  <a:pt x="66" y="99"/>
                </a:cubicBezTo>
                <a:cubicBezTo>
                  <a:pt x="65" y="98"/>
                  <a:pt x="64" y="96"/>
                  <a:pt x="65" y="94"/>
                </a:cubicBezTo>
                <a:cubicBezTo>
                  <a:pt x="69" y="82"/>
                  <a:pt x="69" y="82"/>
                  <a:pt x="69" y="82"/>
                </a:cubicBezTo>
                <a:cubicBezTo>
                  <a:pt x="58" y="74"/>
                  <a:pt x="58" y="74"/>
                  <a:pt x="58" y="74"/>
                </a:cubicBezTo>
                <a:cubicBezTo>
                  <a:pt x="57" y="73"/>
                  <a:pt x="56" y="72"/>
                  <a:pt x="57" y="70"/>
                </a:cubicBezTo>
                <a:cubicBezTo>
                  <a:pt x="57" y="68"/>
                  <a:pt x="59" y="67"/>
                  <a:pt x="60" y="67"/>
                </a:cubicBezTo>
                <a:cubicBezTo>
                  <a:pt x="73" y="67"/>
                  <a:pt x="73" y="67"/>
                  <a:pt x="73" y="67"/>
                </a:cubicBezTo>
                <a:cubicBezTo>
                  <a:pt x="77" y="55"/>
                  <a:pt x="77" y="55"/>
                  <a:pt x="77" y="55"/>
                </a:cubicBezTo>
                <a:cubicBezTo>
                  <a:pt x="78" y="53"/>
                  <a:pt x="79" y="52"/>
                  <a:pt x="81" y="52"/>
                </a:cubicBezTo>
                <a:cubicBezTo>
                  <a:pt x="83" y="52"/>
                  <a:pt x="84" y="53"/>
                  <a:pt x="85" y="55"/>
                </a:cubicBezTo>
                <a:cubicBezTo>
                  <a:pt x="89" y="67"/>
                  <a:pt x="89" y="67"/>
                  <a:pt x="89" y="67"/>
                </a:cubicBezTo>
                <a:cubicBezTo>
                  <a:pt x="102" y="67"/>
                  <a:pt x="102" y="67"/>
                  <a:pt x="102" y="67"/>
                </a:cubicBezTo>
                <a:cubicBezTo>
                  <a:pt x="103" y="67"/>
                  <a:pt x="105" y="68"/>
                  <a:pt x="105" y="70"/>
                </a:cubicBezTo>
                <a:cubicBezTo>
                  <a:pt x="106" y="72"/>
                  <a:pt x="105" y="73"/>
                  <a:pt x="104" y="74"/>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fr-FR"/>
          </a:p>
        </p:txBody>
      </p:sp>
      <p:pic>
        <p:nvPicPr>
          <p:cNvPr id="8" name="Image 7">
            <a:extLst>
              <a:ext uri="{FF2B5EF4-FFF2-40B4-BE49-F238E27FC236}">
                <a16:creationId xmlns:a16="http://schemas.microsoft.com/office/drawing/2014/main" id="{5749C524-AC83-4B07-8C29-C9E8F5ECEE29}"/>
              </a:ext>
            </a:extLst>
          </p:cNvPr>
          <p:cNvPicPr>
            <a:picLocks noChangeAspect="1"/>
          </p:cNvPicPr>
          <p:nvPr/>
        </p:nvPicPr>
        <p:blipFill>
          <a:blip r:embed="rId6"/>
          <a:stretch>
            <a:fillRect/>
          </a:stretch>
        </p:blipFill>
        <p:spPr>
          <a:xfrm>
            <a:off x="860218" y="2700945"/>
            <a:ext cx="2972380" cy="2090574"/>
          </a:xfrm>
          <a:prstGeom prst="rect">
            <a:avLst/>
          </a:prstGeom>
        </p:spPr>
      </p:pic>
      <p:sp>
        <p:nvSpPr>
          <p:cNvPr id="12" name="Rectangle 11">
            <a:extLst>
              <a:ext uri="{FF2B5EF4-FFF2-40B4-BE49-F238E27FC236}">
                <a16:creationId xmlns:a16="http://schemas.microsoft.com/office/drawing/2014/main" id="{E17503D7-475E-4062-A26D-4284440D0BC0}"/>
              </a:ext>
            </a:extLst>
          </p:cNvPr>
          <p:cNvSpPr/>
          <p:nvPr/>
        </p:nvSpPr>
        <p:spPr>
          <a:xfrm>
            <a:off x="636254" y="1237739"/>
            <a:ext cx="3679276" cy="896983"/>
          </a:xfrm>
          <a:prstGeom prst="rect">
            <a:avLst/>
          </a:prstGeom>
          <a:solidFill>
            <a:schemeClr val="bg1">
              <a:lumMod val="50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t>La relation avec le conseiller reste l’élément déterminant dans la Satisfaction client</a:t>
            </a:r>
          </a:p>
        </p:txBody>
      </p:sp>
      <p:sp>
        <p:nvSpPr>
          <p:cNvPr id="16" name="ZoneTexte 15">
            <a:extLst>
              <a:ext uri="{FF2B5EF4-FFF2-40B4-BE49-F238E27FC236}">
                <a16:creationId xmlns:a16="http://schemas.microsoft.com/office/drawing/2014/main" id="{612A534F-1949-4FD9-BF1F-0FEB41B0C742}"/>
              </a:ext>
            </a:extLst>
          </p:cNvPr>
          <p:cNvSpPr txBox="1"/>
          <p:nvPr/>
        </p:nvSpPr>
        <p:spPr>
          <a:xfrm>
            <a:off x="9450740" y="5235357"/>
            <a:ext cx="3151941" cy="1261884"/>
          </a:xfrm>
          <a:prstGeom prst="rect">
            <a:avLst/>
          </a:prstGeom>
          <a:noFill/>
        </p:spPr>
        <p:txBody>
          <a:bodyPr wrap="square">
            <a:spAutoFit/>
          </a:bodyPr>
          <a:lstStyle/>
          <a:p>
            <a:pPr marL="68092" marR="0" lvl="0" indent="0" algn="l" defTabSz="914400" rtl="0" eaLnBrk="0" fontAlgn="base" latinLnBrk="0" hangingPunct="0">
              <a:lnSpc>
                <a:spcPct val="100000"/>
              </a:lnSpc>
              <a:spcBef>
                <a:spcPts val="600"/>
              </a:spcBef>
              <a:spcAft>
                <a:spcPts val="600"/>
              </a:spcAft>
              <a:buClrTx/>
              <a:buSzPct val="80000"/>
              <a:buFontTx/>
              <a:buNone/>
              <a:tabLst/>
              <a:defRPr/>
            </a:pPr>
            <a:r>
              <a:rPr kumimoji="0" lang="fr-FR" sz="1100" b="0" i="0" u="none" strike="noStrike" kern="0" cap="none" spc="0" normalizeH="0" baseline="0" noProof="0" dirty="0">
                <a:ln>
                  <a:noFill/>
                </a:ln>
                <a:solidFill>
                  <a:srgbClr val="666666"/>
                </a:solidFill>
                <a:effectLst/>
                <a:uLnTx/>
                <a:uFillTx/>
                <a:latin typeface="Arial" panose="020B0604020202020204" pitchFamily="34" charset="0"/>
                <a:cs typeface="Arial" panose="020B0604020202020204" pitchFamily="34" charset="0"/>
              </a:rPr>
              <a:t>         Le TS-I est considéré :</a:t>
            </a:r>
          </a:p>
          <a:p>
            <a:pPr marL="684042" marR="0" lvl="1" indent="-285750" algn="l" defTabSz="914400" rtl="0" eaLnBrk="0" fontAlgn="base" latinLnBrk="0" hangingPunct="0">
              <a:lnSpc>
                <a:spcPts val="1100"/>
              </a:lnSpc>
              <a:spcBef>
                <a:spcPts val="675"/>
              </a:spcBef>
              <a:spcAft>
                <a:spcPct val="0"/>
              </a:spcAft>
              <a:buClrTx/>
              <a:buSzTx/>
              <a:buFont typeface="Wingdings" panose="05000000000000000000" pitchFamily="2" charset="2"/>
              <a:buChar char="§"/>
              <a:tabLst/>
              <a:defRPr/>
            </a:pPr>
            <a:r>
              <a:rPr kumimoji="0" lang="fr-FR" sz="1100" i="0" u="none" strike="noStrike" kern="0" cap="none" spc="0" normalizeH="0" baseline="0" noProof="0" dirty="0">
                <a:ln>
                  <a:noFill/>
                </a:ln>
                <a:solidFill>
                  <a:srgbClr val="489A1E"/>
                </a:solidFill>
                <a:effectLst/>
                <a:uLnTx/>
                <a:uFillTx/>
                <a:latin typeface="Arial" panose="020B0604020202020204" pitchFamily="34" charset="0"/>
                <a:cs typeface="Arial" panose="020B0604020202020204" pitchFamily="34" charset="0"/>
              </a:rPr>
              <a:t>TRES BON </a:t>
            </a:r>
            <a:r>
              <a:rPr kumimoji="0" lang="fr-FR" sz="1100" i="0" u="none" strike="noStrike" kern="0" cap="none" spc="0" normalizeH="0" baseline="0" noProof="0" dirty="0">
                <a:ln>
                  <a:noFill/>
                </a:ln>
                <a:solidFill>
                  <a:srgbClr val="666666"/>
                </a:solidFill>
                <a:effectLst/>
                <a:uLnTx/>
                <a:uFillTx/>
                <a:latin typeface="Arial" panose="020B0604020202020204" pitchFamily="34" charset="0"/>
                <a:cs typeface="Arial" panose="020B0604020202020204" pitchFamily="34" charset="0"/>
              </a:rPr>
              <a:t>: TS-I &gt; 30 </a:t>
            </a:r>
          </a:p>
          <a:p>
            <a:pPr marL="684042" marR="0" lvl="1" indent="-285750" algn="l" defTabSz="914400" rtl="0" eaLnBrk="0" fontAlgn="base" latinLnBrk="0" hangingPunct="0">
              <a:lnSpc>
                <a:spcPts val="1100"/>
              </a:lnSpc>
              <a:spcBef>
                <a:spcPts val="675"/>
              </a:spcBef>
              <a:spcAft>
                <a:spcPct val="0"/>
              </a:spcAft>
              <a:buClrTx/>
              <a:buSzTx/>
              <a:buFont typeface="Wingdings" panose="05000000000000000000" pitchFamily="2" charset="2"/>
              <a:buChar char="§"/>
              <a:tabLst/>
              <a:defRPr/>
            </a:pPr>
            <a:r>
              <a:rPr kumimoji="0" lang="fr-FR" sz="1100" i="0" u="none" strike="noStrike" kern="0" cap="none" spc="0" normalizeH="0" baseline="0" noProof="0" dirty="0">
                <a:ln>
                  <a:noFill/>
                </a:ln>
                <a:solidFill>
                  <a:srgbClr val="92D050"/>
                </a:solidFill>
                <a:effectLst/>
                <a:uLnTx/>
                <a:uFillTx/>
                <a:latin typeface="Arial" panose="020B0604020202020204" pitchFamily="34" charset="0"/>
                <a:cs typeface="Arial" panose="020B0604020202020204" pitchFamily="34" charset="0"/>
              </a:rPr>
              <a:t>BON</a:t>
            </a:r>
            <a:r>
              <a:rPr kumimoji="0" lang="fr-FR" sz="1100" i="0" u="none" strike="noStrike" kern="0" cap="none" spc="0" normalizeH="0" baseline="0" noProof="0" dirty="0">
                <a:ln>
                  <a:noFill/>
                </a:ln>
                <a:effectLst/>
                <a:uLnTx/>
                <a:uFillTx/>
                <a:latin typeface="Arial" panose="020B0604020202020204" pitchFamily="34" charset="0"/>
                <a:cs typeface="Arial" panose="020B0604020202020204" pitchFamily="34" charset="0"/>
              </a:rPr>
              <a:t> </a:t>
            </a:r>
            <a:r>
              <a:rPr kumimoji="0" lang="fr-FR" sz="1100" i="0" u="none" strike="noStrike" kern="0" cap="none" spc="0" normalizeH="0" baseline="0" noProof="0" dirty="0">
                <a:ln>
                  <a:noFill/>
                </a:ln>
                <a:solidFill>
                  <a:srgbClr val="666666"/>
                </a:solidFill>
                <a:effectLst/>
                <a:uLnTx/>
                <a:uFillTx/>
                <a:latin typeface="Arial" panose="020B0604020202020204" pitchFamily="34" charset="0"/>
                <a:cs typeface="Arial" panose="020B0604020202020204" pitchFamily="34" charset="0"/>
              </a:rPr>
              <a:t>: 20 &lt; TS-I ≤ 30 </a:t>
            </a:r>
          </a:p>
          <a:p>
            <a:pPr marL="684042" marR="0" lvl="1" indent="-285750" algn="l" defTabSz="914400" rtl="0" eaLnBrk="0" fontAlgn="base" latinLnBrk="0" hangingPunct="0">
              <a:lnSpc>
                <a:spcPts val="1100"/>
              </a:lnSpc>
              <a:spcBef>
                <a:spcPts val="675"/>
              </a:spcBef>
              <a:spcAft>
                <a:spcPct val="0"/>
              </a:spcAft>
              <a:buClrTx/>
              <a:buSzTx/>
              <a:buFont typeface="Wingdings" panose="05000000000000000000" pitchFamily="2" charset="2"/>
              <a:buChar char="§"/>
              <a:tabLst/>
              <a:defRPr/>
            </a:pPr>
            <a:r>
              <a:rPr kumimoji="0" lang="fr-FR" sz="1100" i="0" u="none" strike="noStrike" kern="0" cap="none" spc="0" normalizeH="0" baseline="0" noProof="0" dirty="0">
                <a:ln>
                  <a:noFill/>
                </a:ln>
                <a:solidFill>
                  <a:schemeClr val="accent2"/>
                </a:solidFill>
                <a:effectLst/>
                <a:uLnTx/>
                <a:uFillTx/>
                <a:latin typeface="Arial" panose="020B0604020202020204" pitchFamily="34" charset="0"/>
                <a:cs typeface="Arial" panose="020B0604020202020204" pitchFamily="34" charset="0"/>
              </a:rPr>
              <a:t>FRAGILE</a:t>
            </a:r>
            <a:r>
              <a:rPr kumimoji="0" lang="fr-FR" sz="1100" i="0" u="none" strike="noStrike" kern="0" cap="none" spc="0" normalizeH="0" baseline="0" noProof="0" dirty="0">
                <a:ln>
                  <a:noFill/>
                </a:ln>
                <a:effectLst/>
                <a:uLnTx/>
                <a:uFillTx/>
                <a:latin typeface="Arial" panose="020B0604020202020204" pitchFamily="34" charset="0"/>
                <a:cs typeface="Arial" panose="020B0604020202020204" pitchFamily="34" charset="0"/>
              </a:rPr>
              <a:t> </a:t>
            </a:r>
            <a:r>
              <a:rPr kumimoji="0" lang="fr-FR" sz="1100" i="0" u="none" strike="noStrike" kern="0" cap="none" spc="0" normalizeH="0" baseline="0" noProof="0" dirty="0">
                <a:ln>
                  <a:noFill/>
                </a:ln>
                <a:solidFill>
                  <a:srgbClr val="666666"/>
                </a:solidFill>
                <a:effectLst/>
                <a:uLnTx/>
                <a:uFillTx/>
                <a:latin typeface="Arial" panose="020B0604020202020204" pitchFamily="34" charset="0"/>
                <a:cs typeface="Arial" panose="020B0604020202020204" pitchFamily="34" charset="0"/>
              </a:rPr>
              <a:t>: 0 ≤ TS-I ≤ </a:t>
            </a:r>
            <a:r>
              <a:rPr lang="fr-FR" sz="1100" kern="0" dirty="0">
                <a:solidFill>
                  <a:srgbClr val="666666"/>
                </a:solidFill>
                <a:latin typeface="Arial" panose="020B0604020202020204" pitchFamily="34" charset="0"/>
                <a:cs typeface="Arial" panose="020B0604020202020204" pitchFamily="34" charset="0"/>
              </a:rPr>
              <a:t>20</a:t>
            </a:r>
            <a:r>
              <a:rPr kumimoji="0" lang="fr-FR" sz="1100" i="0" u="none" strike="noStrike" kern="0" cap="none" spc="0" normalizeH="0" baseline="0" noProof="0" dirty="0">
                <a:ln>
                  <a:noFill/>
                </a:ln>
                <a:solidFill>
                  <a:srgbClr val="666666"/>
                </a:solidFill>
                <a:effectLst/>
                <a:uLnTx/>
                <a:uFillTx/>
                <a:latin typeface="Arial" panose="020B0604020202020204" pitchFamily="34" charset="0"/>
                <a:cs typeface="Arial" panose="020B0604020202020204" pitchFamily="34" charset="0"/>
              </a:rPr>
              <a:t> 	</a:t>
            </a:r>
          </a:p>
          <a:p>
            <a:pPr marL="684042" marR="0" lvl="1" indent="-285750" algn="l" defTabSz="914400" rtl="0" eaLnBrk="0" fontAlgn="base" latinLnBrk="0" hangingPunct="0">
              <a:lnSpc>
                <a:spcPts val="1100"/>
              </a:lnSpc>
              <a:spcBef>
                <a:spcPts val="675"/>
              </a:spcBef>
              <a:spcAft>
                <a:spcPct val="0"/>
              </a:spcAft>
              <a:buClrTx/>
              <a:buSzTx/>
              <a:buFont typeface="Wingdings" panose="05000000000000000000" pitchFamily="2" charset="2"/>
              <a:buChar char="§"/>
              <a:tabLst/>
              <a:defRPr/>
            </a:pPr>
            <a:r>
              <a:rPr kumimoji="0" lang="fr-FR" sz="1100" i="0" u="none" strike="noStrike" kern="0" cap="none" spc="0" normalizeH="0" baseline="0" noProof="0" dirty="0">
                <a:ln>
                  <a:noFill/>
                </a:ln>
                <a:solidFill>
                  <a:schemeClr val="accent1"/>
                </a:solidFill>
                <a:effectLst/>
                <a:uLnTx/>
                <a:uFillTx/>
                <a:latin typeface="Arial" panose="020B0604020202020204" pitchFamily="34" charset="0"/>
                <a:cs typeface="Arial" panose="020B0604020202020204" pitchFamily="34" charset="0"/>
              </a:rPr>
              <a:t>CRITIQUE</a:t>
            </a:r>
            <a:r>
              <a:rPr kumimoji="0" lang="fr-FR" sz="1100" i="0" u="none" strike="noStrike" kern="0" cap="none" spc="0" normalizeH="0" baseline="0" noProof="0" dirty="0">
                <a:ln>
                  <a:noFill/>
                </a:ln>
                <a:effectLst/>
                <a:uLnTx/>
                <a:uFillTx/>
                <a:latin typeface="Arial" panose="020B0604020202020204" pitchFamily="34" charset="0"/>
                <a:cs typeface="Arial" panose="020B0604020202020204" pitchFamily="34" charset="0"/>
              </a:rPr>
              <a:t> </a:t>
            </a:r>
            <a:r>
              <a:rPr kumimoji="0" lang="fr-FR" sz="1100" i="0" u="none" strike="noStrike" kern="0" cap="none" spc="0" normalizeH="0" baseline="0" noProof="0" dirty="0">
                <a:ln>
                  <a:noFill/>
                </a:ln>
                <a:solidFill>
                  <a:srgbClr val="666666"/>
                </a:solidFill>
                <a:effectLst/>
                <a:uLnTx/>
                <a:uFillTx/>
                <a:latin typeface="Arial" panose="020B0604020202020204" pitchFamily="34" charset="0"/>
                <a:cs typeface="Arial" panose="020B0604020202020204" pitchFamily="34" charset="0"/>
              </a:rPr>
              <a:t>: TS-I &lt; 0</a:t>
            </a:r>
          </a:p>
        </p:txBody>
      </p:sp>
      <p:sp>
        <p:nvSpPr>
          <p:cNvPr id="18" name="ZoneTexte 17">
            <a:extLst>
              <a:ext uri="{FF2B5EF4-FFF2-40B4-BE49-F238E27FC236}">
                <a16:creationId xmlns:a16="http://schemas.microsoft.com/office/drawing/2014/main" id="{B5E79E2A-B7DC-41D1-984F-95A8183B25F1}"/>
              </a:ext>
            </a:extLst>
          </p:cNvPr>
          <p:cNvSpPr txBox="1"/>
          <p:nvPr/>
        </p:nvSpPr>
        <p:spPr>
          <a:xfrm>
            <a:off x="4004356" y="5718675"/>
            <a:ext cx="6096000" cy="461665"/>
          </a:xfrm>
          <a:prstGeom prst="rect">
            <a:avLst/>
          </a:prstGeom>
          <a:noFill/>
        </p:spPr>
        <p:txBody>
          <a:bodyPr wrap="square">
            <a:spAutoFit/>
          </a:bodyPr>
          <a:lstStyle/>
          <a:p>
            <a:pPr marL="68092" indent="0">
              <a:lnSpc>
                <a:spcPct val="100000"/>
              </a:lnSpc>
              <a:spcBef>
                <a:spcPts val="675"/>
              </a:spcBef>
              <a:buNone/>
            </a:pPr>
            <a:r>
              <a:rPr kumimoji="0" lang="fr-FR" sz="1200" b="0" i="1" u="none" strike="noStrike" kern="0" cap="none" spc="0" normalizeH="0" baseline="0" noProof="0" dirty="0">
                <a:ln>
                  <a:noFill/>
                </a:ln>
                <a:solidFill>
                  <a:srgbClr val="666666"/>
                </a:solidFill>
                <a:effectLst/>
                <a:uLnTx/>
                <a:uFillTx/>
                <a:latin typeface="Arial" panose="020B0604020202020204" pitchFamily="34" charset="0"/>
                <a:cs typeface="Arial" panose="020B0604020202020204" pitchFamily="34" charset="0"/>
              </a:rPr>
              <a:t>L’indicateur TS – I est le différentiel entre les clients Très Satisfaits </a:t>
            </a:r>
            <a:r>
              <a:rPr lang="fr-FR" sz="1200" b="0" i="1" kern="0" dirty="0">
                <a:solidFill>
                  <a:srgbClr val="666666"/>
                </a:solidFill>
                <a:latin typeface="Arial" panose="020B0604020202020204" pitchFamily="34" charset="0"/>
                <a:cs typeface="Arial" panose="020B0604020202020204" pitchFamily="34" charset="0"/>
              </a:rPr>
              <a:t>et les clients Insatisfaits « Peu satisfait(e) » ou « Pas du tout satisfait(e) »</a:t>
            </a:r>
          </a:p>
        </p:txBody>
      </p:sp>
      <p:cxnSp>
        <p:nvCxnSpPr>
          <p:cNvPr id="20" name="Connecteur droit 19">
            <a:extLst>
              <a:ext uri="{FF2B5EF4-FFF2-40B4-BE49-F238E27FC236}">
                <a16:creationId xmlns:a16="http://schemas.microsoft.com/office/drawing/2014/main" id="{36EFD39B-D6F1-4F78-A854-2078D114AEE8}"/>
              </a:ext>
            </a:extLst>
          </p:cNvPr>
          <p:cNvCxnSpPr>
            <a:cxnSpLocks/>
          </p:cNvCxnSpPr>
          <p:nvPr/>
        </p:nvCxnSpPr>
        <p:spPr>
          <a:xfrm>
            <a:off x="4702629" y="1214948"/>
            <a:ext cx="0" cy="3881975"/>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3" name="ZoneTexte 2">
            <a:extLst>
              <a:ext uri="{FF2B5EF4-FFF2-40B4-BE49-F238E27FC236}">
                <a16:creationId xmlns:a16="http://schemas.microsoft.com/office/drawing/2014/main" id="{8CE999AB-9232-4DD7-86D8-F04D7630885F}"/>
              </a:ext>
            </a:extLst>
          </p:cNvPr>
          <p:cNvSpPr txBox="1"/>
          <p:nvPr/>
        </p:nvSpPr>
        <p:spPr>
          <a:xfrm>
            <a:off x="2270809" y="3841959"/>
            <a:ext cx="1550562" cy="784632"/>
          </a:xfrm>
          <a:prstGeom prst="rect">
            <a:avLst/>
          </a:prstGeom>
          <a:solidFill>
            <a:schemeClr val="bg1"/>
          </a:solidFill>
        </p:spPr>
        <p:txBody>
          <a:bodyPr wrap="square" rtlCol="0">
            <a:spAutoFit/>
          </a:bodyPr>
          <a:lstStyle/>
          <a:p>
            <a:endParaRPr lang="fr-FR" dirty="0"/>
          </a:p>
        </p:txBody>
      </p:sp>
      <p:graphicFrame>
        <p:nvGraphicFramePr>
          <p:cNvPr id="13" name="GRAPH_3">
            <a:extLst>
              <a:ext uri="{FF2B5EF4-FFF2-40B4-BE49-F238E27FC236}">
                <a16:creationId xmlns:a16="http://schemas.microsoft.com/office/drawing/2014/main" id="{9958FD73-114C-4B71-8E06-05F9663E2E88}"/>
              </a:ext>
            </a:extLst>
          </p:cNvPr>
          <p:cNvGraphicFramePr/>
          <p:nvPr>
            <p:extLst>
              <p:ext uri="{D42A27DB-BD31-4B8C-83A1-F6EECF244321}">
                <p14:modId xmlns:p14="http://schemas.microsoft.com/office/powerpoint/2010/main" val="2144499493"/>
              </p:ext>
            </p:extLst>
          </p:nvPr>
        </p:nvGraphicFramePr>
        <p:xfrm>
          <a:off x="2293890" y="3449392"/>
          <a:ext cx="1733546" cy="1342586"/>
        </p:xfrm>
        <a:graphic>
          <a:graphicData uri="http://schemas.openxmlformats.org/drawingml/2006/chart">
            <c:chart xmlns:c="http://schemas.openxmlformats.org/drawingml/2006/chart" xmlns:r="http://schemas.openxmlformats.org/officeDocument/2006/relationships" r:id="rId7"/>
          </a:graphicData>
        </a:graphic>
      </p:graphicFrame>
      <p:sp>
        <p:nvSpPr>
          <p:cNvPr id="15" name="REG_TXT_3">
            <a:extLst>
              <a:ext uri="{FF2B5EF4-FFF2-40B4-BE49-F238E27FC236}">
                <a16:creationId xmlns:a16="http://schemas.microsoft.com/office/drawing/2014/main" id="{208B9882-AA1C-4E5A-B6CD-A11179CE0A84}"/>
              </a:ext>
            </a:extLst>
          </p:cNvPr>
          <p:cNvSpPr txBox="1"/>
          <p:nvPr/>
        </p:nvSpPr>
        <p:spPr>
          <a:xfrm>
            <a:off x="2718287" y="3890105"/>
            <a:ext cx="893898" cy="523220"/>
          </a:xfrm>
          <a:prstGeom prst="rect">
            <a:avLst/>
          </a:prstGeom>
          <a:noFill/>
        </p:spPr>
        <p:txBody>
          <a:bodyPr wrap="square" rtlCol="0">
            <a:spAutoFit/>
          </a:bodyPr>
          <a:lstStyle/>
          <a:p>
            <a:pPr algn="ctr" fontAlgn="base">
              <a:spcBef>
                <a:spcPct val="0"/>
              </a:spcBef>
              <a:spcAft>
                <a:spcPct val="0"/>
              </a:spcAft>
            </a:pPr>
            <a:r>
              <a:rPr lang="fr-FR" sz="2800" b="1" dirty="0">
                <a:solidFill>
                  <a:srgbClr val="489A1E"/>
                </a:solidFill>
                <a:cs typeface="Arial" panose="020B0604020202020204" pitchFamily="34" charset="0"/>
              </a:rPr>
              <a:t>51</a:t>
            </a:r>
          </a:p>
        </p:txBody>
      </p:sp>
      <p:sp>
        <p:nvSpPr>
          <p:cNvPr id="4" name="ZoneTexte 3">
            <a:extLst>
              <a:ext uri="{FF2B5EF4-FFF2-40B4-BE49-F238E27FC236}">
                <a16:creationId xmlns:a16="http://schemas.microsoft.com/office/drawing/2014/main" id="{51C557EE-ADFF-4D82-9F7A-B7DA1B2F996B}"/>
              </a:ext>
            </a:extLst>
          </p:cNvPr>
          <p:cNvSpPr txBox="1"/>
          <p:nvPr/>
        </p:nvSpPr>
        <p:spPr>
          <a:xfrm>
            <a:off x="1214942" y="4772017"/>
            <a:ext cx="1055867" cy="338554"/>
          </a:xfrm>
          <a:prstGeom prst="rect">
            <a:avLst/>
          </a:prstGeom>
          <a:noFill/>
        </p:spPr>
        <p:txBody>
          <a:bodyPr wrap="square" rtlCol="0">
            <a:spAutoFit/>
          </a:bodyPr>
          <a:lstStyle/>
          <a:p>
            <a:r>
              <a:rPr lang="fr-FR" sz="1600" b="1" dirty="0">
                <a:effectLst>
                  <a:outerShdw blurRad="38100" dist="38100" dir="2700000" algn="tl">
                    <a:srgbClr val="000000">
                      <a:alpha val="43137"/>
                    </a:srgbClr>
                  </a:outerShdw>
                </a:effectLst>
              </a:rPr>
              <a:t>CEGEE</a:t>
            </a:r>
          </a:p>
        </p:txBody>
      </p:sp>
      <p:sp>
        <p:nvSpPr>
          <p:cNvPr id="19" name="ZoneTexte 18">
            <a:extLst>
              <a:ext uri="{FF2B5EF4-FFF2-40B4-BE49-F238E27FC236}">
                <a16:creationId xmlns:a16="http://schemas.microsoft.com/office/drawing/2014/main" id="{82F5E770-4713-4552-95B7-28470B40951B}"/>
              </a:ext>
            </a:extLst>
          </p:cNvPr>
          <p:cNvSpPr txBox="1"/>
          <p:nvPr/>
        </p:nvSpPr>
        <p:spPr>
          <a:xfrm>
            <a:off x="1892884" y="4771355"/>
            <a:ext cx="2535558" cy="338554"/>
          </a:xfrm>
          <a:prstGeom prst="rect">
            <a:avLst/>
          </a:prstGeom>
          <a:noFill/>
        </p:spPr>
        <p:txBody>
          <a:bodyPr wrap="square" rtlCol="0">
            <a:spAutoFit/>
          </a:bodyPr>
          <a:lstStyle/>
          <a:p>
            <a:pPr algn="ctr"/>
            <a:r>
              <a:rPr lang="fr-FR" sz="1600" b="1" dirty="0">
                <a:effectLst>
                  <a:outerShdw blurRad="38100" dist="38100" dir="2700000" algn="tl">
                    <a:srgbClr val="000000">
                      <a:alpha val="43137"/>
                    </a:srgbClr>
                  </a:outerShdw>
                </a:effectLst>
              </a:rPr>
              <a:t>GROUPE CE </a:t>
            </a:r>
          </a:p>
        </p:txBody>
      </p:sp>
      <p:pic>
        <p:nvPicPr>
          <p:cNvPr id="11" name="POINTS D APPUI">
            <a:hlinkClick r:id="" action="ppaction://media"/>
            <a:extLst>
              <a:ext uri="{FF2B5EF4-FFF2-40B4-BE49-F238E27FC236}">
                <a16:creationId xmlns:a16="http://schemas.microsoft.com/office/drawing/2014/main" id="{C62C51B7-9F15-41F6-9AD5-E64C937DE025}"/>
              </a:ext>
            </a:extLst>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10959602" y="382727"/>
            <a:ext cx="609600" cy="609600"/>
          </a:xfrm>
          <a:prstGeom prst="rect">
            <a:avLst/>
          </a:prstGeom>
        </p:spPr>
      </p:pic>
    </p:spTree>
    <p:extLst>
      <p:ext uri="{BB962C8B-B14F-4D97-AF65-F5344CB8AC3E}">
        <p14:creationId xmlns:p14="http://schemas.microsoft.com/office/powerpoint/2010/main" val="2942959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6059" fill="hold"/>
                                        <p:tgtEl>
                                          <p:spTgt spid="11"/>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11"/>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 name="Picture 8" descr="Icône De Clic De Main Dans La Conception À La Mode De Modèle De Contour  Illustration Graphique De Vecteur Cliquez Sur Le Symbole Pour La Conception  Du Site Web Logo Application Et">
            <a:extLst>
              <a:ext uri="{FF2B5EF4-FFF2-40B4-BE49-F238E27FC236}">
                <a16:creationId xmlns:a16="http://schemas.microsoft.com/office/drawing/2014/main" id="{00B2FFDD-C0B1-4D3B-92D5-7AE52C9925E5}"/>
              </a:ext>
            </a:extLst>
          </p:cNvPr>
          <p:cNvPicPr/>
          <p:nvPr/>
        </p:nvPicPr>
        <p:blipFill>
          <a:blip r:embed="rId4">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rot="5400000">
            <a:off x="10147663" y="436284"/>
            <a:ext cx="722829" cy="742216"/>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6" name="Image 5">
            <a:extLst>
              <a:ext uri="{FF2B5EF4-FFF2-40B4-BE49-F238E27FC236}">
                <a16:creationId xmlns:a16="http://schemas.microsoft.com/office/drawing/2014/main" id="{9439B5C2-C670-4299-B8A8-868F953D3372}"/>
              </a:ext>
            </a:extLst>
          </p:cNvPr>
          <p:cNvPicPr>
            <a:picLocks noChangeAspect="1"/>
          </p:cNvPicPr>
          <p:nvPr/>
        </p:nvPicPr>
        <p:blipFill rotWithShape="1">
          <a:blip r:embed="rId5"/>
          <a:srcRect l="68491"/>
          <a:stretch/>
        </p:blipFill>
        <p:spPr>
          <a:xfrm>
            <a:off x="214817" y="131912"/>
            <a:ext cx="1000125" cy="966550"/>
          </a:xfrm>
          <a:prstGeom prst="rect">
            <a:avLst/>
          </a:prstGeom>
        </p:spPr>
      </p:pic>
      <p:sp>
        <p:nvSpPr>
          <p:cNvPr id="17" name="ZoneTexte 16">
            <a:extLst>
              <a:ext uri="{FF2B5EF4-FFF2-40B4-BE49-F238E27FC236}">
                <a16:creationId xmlns:a16="http://schemas.microsoft.com/office/drawing/2014/main" id="{DC178D20-92D2-4C5B-B8B4-181AA79C767A}"/>
              </a:ext>
            </a:extLst>
          </p:cNvPr>
          <p:cNvSpPr txBox="1"/>
          <p:nvPr/>
        </p:nvSpPr>
        <p:spPr>
          <a:xfrm>
            <a:off x="1311814" y="353577"/>
            <a:ext cx="5402885" cy="52322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2800" dirty="0">
                <a:solidFill>
                  <a:prstClr val="black">
                    <a:lumMod val="75000"/>
                    <a:lumOff val="25000"/>
                  </a:prstClr>
                </a:solidFill>
                <a:latin typeface="Montserrat Black" panose="00000A00000000000000" pitchFamily="2" charset="0"/>
              </a:rPr>
              <a:t>Nos axes </a:t>
            </a:r>
            <a:r>
              <a:rPr lang="fr-FR" sz="2800" dirty="0">
                <a:solidFill>
                  <a:srgbClr val="C00000"/>
                </a:solidFill>
                <a:latin typeface="Montserrat Black" panose="00000A00000000000000" pitchFamily="2" charset="0"/>
              </a:rPr>
              <a:t>d’amélioration</a:t>
            </a:r>
            <a:endParaRPr kumimoji="0" lang="fr-FR" sz="2800" b="0" i="0" u="none" strike="noStrike" kern="1200" cap="none" spc="0" normalizeH="0" baseline="0" noProof="0" dirty="0">
              <a:ln>
                <a:noFill/>
              </a:ln>
              <a:solidFill>
                <a:srgbClr val="C00000"/>
              </a:solidFill>
              <a:effectLst/>
              <a:uLnTx/>
              <a:uFillTx/>
              <a:latin typeface="Montserrat Black" panose="00000A00000000000000" pitchFamily="2" charset="0"/>
              <a:ea typeface="+mn-ea"/>
              <a:cs typeface="+mn-cs"/>
            </a:endParaRPr>
          </a:p>
        </p:txBody>
      </p:sp>
      <p:graphicFrame>
        <p:nvGraphicFramePr>
          <p:cNvPr id="7" name="TAB_0">
            <a:extLst>
              <a:ext uri="{FF2B5EF4-FFF2-40B4-BE49-F238E27FC236}">
                <a16:creationId xmlns:a16="http://schemas.microsoft.com/office/drawing/2014/main" id="{8B8F198B-517D-48CF-BEEE-ADED3E1526A2}"/>
              </a:ext>
            </a:extLst>
          </p:cNvPr>
          <p:cNvGraphicFramePr>
            <a:graphicFrameLocks noGrp="1"/>
          </p:cNvGraphicFramePr>
          <p:nvPr>
            <p:extLst>
              <p:ext uri="{D42A27DB-BD31-4B8C-83A1-F6EECF244321}">
                <p14:modId xmlns:p14="http://schemas.microsoft.com/office/powerpoint/2010/main" val="1890345878"/>
              </p:ext>
            </p:extLst>
          </p:nvPr>
        </p:nvGraphicFramePr>
        <p:xfrm>
          <a:off x="5404998" y="1198746"/>
          <a:ext cx="6169787" cy="4184116"/>
        </p:xfrm>
        <a:graphic>
          <a:graphicData uri="http://schemas.openxmlformats.org/drawingml/2006/table">
            <a:tbl>
              <a:tblPr firstRow="1" bandRow="1"/>
              <a:tblGrid>
                <a:gridCol w="4795842">
                  <a:extLst>
                    <a:ext uri="{9D8B030D-6E8A-4147-A177-3AD203B41FA5}">
                      <a16:colId xmlns:a16="http://schemas.microsoft.com/office/drawing/2014/main" val="20001"/>
                    </a:ext>
                  </a:extLst>
                </a:gridCol>
                <a:gridCol w="1373945">
                  <a:extLst>
                    <a:ext uri="{9D8B030D-6E8A-4147-A177-3AD203B41FA5}">
                      <a16:colId xmlns:a16="http://schemas.microsoft.com/office/drawing/2014/main" val="1144310450"/>
                    </a:ext>
                  </a:extLst>
                </a:gridCol>
              </a:tblGrid>
              <a:tr h="1008136">
                <a:tc>
                  <a:txBody>
                    <a:bodyPr/>
                    <a:lstStyle>
                      <a:lvl1pPr marL="0" algn="l" defTabSz="914400" rtl="0" eaLnBrk="1" latinLnBrk="0" hangingPunct="1">
                        <a:defRPr sz="1800" b="1" kern="1200">
                          <a:solidFill>
                            <a:schemeClr val="lt1"/>
                          </a:solidFill>
                          <a:latin typeface="Verdana"/>
                        </a:defRPr>
                      </a:lvl1pPr>
                      <a:lvl2pPr marL="457200" algn="l" defTabSz="914400" rtl="0" eaLnBrk="1" latinLnBrk="0" hangingPunct="1">
                        <a:defRPr sz="1800" b="1" kern="1200">
                          <a:solidFill>
                            <a:schemeClr val="lt1"/>
                          </a:solidFill>
                          <a:latin typeface="Verdana"/>
                        </a:defRPr>
                      </a:lvl2pPr>
                      <a:lvl3pPr marL="914400" algn="l" defTabSz="914400" rtl="0" eaLnBrk="1" latinLnBrk="0" hangingPunct="1">
                        <a:defRPr sz="1800" b="1" kern="1200">
                          <a:solidFill>
                            <a:schemeClr val="lt1"/>
                          </a:solidFill>
                          <a:latin typeface="Verdana"/>
                        </a:defRPr>
                      </a:lvl3pPr>
                      <a:lvl4pPr marL="1371600" algn="l" defTabSz="914400" rtl="0" eaLnBrk="1" latinLnBrk="0" hangingPunct="1">
                        <a:defRPr sz="1800" b="1" kern="1200">
                          <a:solidFill>
                            <a:schemeClr val="lt1"/>
                          </a:solidFill>
                          <a:latin typeface="Verdana"/>
                        </a:defRPr>
                      </a:lvl4pPr>
                      <a:lvl5pPr marL="1828800" algn="l" defTabSz="914400" rtl="0" eaLnBrk="1" latinLnBrk="0" hangingPunct="1">
                        <a:defRPr sz="1800" b="1" kern="1200">
                          <a:solidFill>
                            <a:schemeClr val="lt1"/>
                          </a:solidFill>
                          <a:latin typeface="Verdana"/>
                        </a:defRPr>
                      </a:lvl5pPr>
                      <a:lvl6pPr marL="2286000" algn="l" defTabSz="914400" rtl="0" eaLnBrk="1" latinLnBrk="0" hangingPunct="1">
                        <a:defRPr sz="1800" b="1" kern="1200">
                          <a:solidFill>
                            <a:schemeClr val="lt1"/>
                          </a:solidFill>
                          <a:latin typeface="Verdana"/>
                        </a:defRPr>
                      </a:lvl6pPr>
                      <a:lvl7pPr marL="2743200" algn="l" defTabSz="914400" rtl="0" eaLnBrk="1" latinLnBrk="0" hangingPunct="1">
                        <a:defRPr sz="1800" b="1" kern="1200">
                          <a:solidFill>
                            <a:schemeClr val="lt1"/>
                          </a:solidFill>
                          <a:latin typeface="Verdana"/>
                        </a:defRPr>
                      </a:lvl7pPr>
                      <a:lvl8pPr marL="3200400" algn="l" defTabSz="914400" rtl="0" eaLnBrk="1" latinLnBrk="0" hangingPunct="1">
                        <a:defRPr sz="1800" b="1" kern="1200">
                          <a:solidFill>
                            <a:schemeClr val="lt1"/>
                          </a:solidFill>
                          <a:latin typeface="Verdana"/>
                        </a:defRPr>
                      </a:lvl8pPr>
                      <a:lvl9pPr marL="3657600" algn="l" defTabSz="914400" rtl="0" eaLnBrk="1" latinLnBrk="0" hangingPunct="1">
                        <a:defRPr sz="1800" b="1" kern="1200">
                          <a:solidFill>
                            <a:schemeClr val="lt1"/>
                          </a:solidFill>
                          <a:latin typeface="Verdana"/>
                        </a:defRPr>
                      </a:lvl9pPr>
                    </a:lstStyle>
                    <a:p>
                      <a:pPr marL="0" marR="0" indent="0" algn="ctr" defTabSz="1028700" rtl="0" eaLnBrk="1" fontAlgn="auto" latinLnBrk="0" hangingPunct="1">
                        <a:lnSpc>
                          <a:spcPct val="100000"/>
                        </a:lnSpc>
                        <a:spcBef>
                          <a:spcPts val="0"/>
                        </a:spcBef>
                        <a:spcAft>
                          <a:spcPts val="0"/>
                        </a:spcAft>
                        <a:buClrTx/>
                        <a:buSzTx/>
                        <a:buFontTx/>
                        <a:buNone/>
                        <a:tabLst/>
                        <a:defRPr/>
                      </a:pPr>
                      <a:r>
                        <a:rPr kumimoji="0" lang="fr-FR" sz="1400" b="1" i="0" u="none" strike="noStrike" kern="1200" cap="none" spc="0" normalizeH="0" baseline="0" dirty="0">
                          <a:ln>
                            <a:noFill/>
                          </a:ln>
                          <a:solidFill>
                            <a:schemeClr val="bg1"/>
                          </a:solidFill>
                          <a:effectLst/>
                          <a:uLnTx/>
                          <a:uFillTx/>
                          <a:latin typeface="Arial" panose="020B0604020202020204" pitchFamily="34" charset="0"/>
                          <a:ea typeface="+mn-ea"/>
                          <a:cs typeface="Arial" panose="020B0604020202020204" pitchFamily="34" charset="0"/>
                        </a:rPr>
                        <a:t>AXES D’AMELIORATION</a:t>
                      </a:r>
                    </a:p>
                  </a:txBody>
                  <a:tcPr anchor="ctr">
                    <a:lnL w="12700" cap="flat" cmpd="sng" algn="ctr">
                      <a:solidFill>
                        <a:srgbClr val="717171"/>
                      </a:solidFill>
                      <a:prstDash val="solid"/>
                      <a:round/>
                      <a:headEnd type="none" w="med" len="med"/>
                      <a:tailEnd type="none" w="med" len="med"/>
                    </a:lnL>
                    <a:lnR w="12700" cap="flat" cmpd="sng" algn="ctr">
                      <a:solidFill>
                        <a:srgbClr val="717171"/>
                      </a:solidFill>
                      <a:prstDash val="solid"/>
                      <a:round/>
                      <a:headEnd type="none" w="med" len="med"/>
                      <a:tailEnd type="none" w="med" len="med"/>
                    </a:lnR>
                    <a:lnT w="12700" cap="flat" cmpd="sng" algn="ctr">
                      <a:solidFill>
                        <a:srgbClr val="71717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50017"/>
                    </a:solidFill>
                  </a:tcPr>
                </a:tc>
                <a:tc>
                  <a:txBody>
                    <a:bodyPr/>
                    <a:lstStyle>
                      <a:lvl1pPr marL="0" algn="l" defTabSz="914400" rtl="0" eaLnBrk="1" latinLnBrk="0" hangingPunct="1">
                        <a:defRPr sz="1800" b="1" kern="1200">
                          <a:solidFill>
                            <a:schemeClr val="lt1"/>
                          </a:solidFill>
                          <a:latin typeface="Verdana"/>
                        </a:defRPr>
                      </a:lvl1pPr>
                      <a:lvl2pPr marL="457200" algn="l" defTabSz="914400" rtl="0" eaLnBrk="1" latinLnBrk="0" hangingPunct="1">
                        <a:defRPr sz="1800" b="1" kern="1200">
                          <a:solidFill>
                            <a:schemeClr val="lt1"/>
                          </a:solidFill>
                          <a:latin typeface="Verdana"/>
                        </a:defRPr>
                      </a:lvl2pPr>
                      <a:lvl3pPr marL="914400" algn="l" defTabSz="914400" rtl="0" eaLnBrk="1" latinLnBrk="0" hangingPunct="1">
                        <a:defRPr sz="1800" b="1" kern="1200">
                          <a:solidFill>
                            <a:schemeClr val="lt1"/>
                          </a:solidFill>
                          <a:latin typeface="Verdana"/>
                        </a:defRPr>
                      </a:lvl3pPr>
                      <a:lvl4pPr marL="1371600" algn="l" defTabSz="914400" rtl="0" eaLnBrk="1" latinLnBrk="0" hangingPunct="1">
                        <a:defRPr sz="1800" b="1" kern="1200">
                          <a:solidFill>
                            <a:schemeClr val="lt1"/>
                          </a:solidFill>
                          <a:latin typeface="Verdana"/>
                        </a:defRPr>
                      </a:lvl4pPr>
                      <a:lvl5pPr marL="1828800" algn="l" defTabSz="914400" rtl="0" eaLnBrk="1" latinLnBrk="0" hangingPunct="1">
                        <a:defRPr sz="1800" b="1" kern="1200">
                          <a:solidFill>
                            <a:schemeClr val="lt1"/>
                          </a:solidFill>
                          <a:latin typeface="Verdana"/>
                        </a:defRPr>
                      </a:lvl5pPr>
                      <a:lvl6pPr marL="2286000" algn="l" defTabSz="914400" rtl="0" eaLnBrk="1" latinLnBrk="0" hangingPunct="1">
                        <a:defRPr sz="1800" b="1" kern="1200">
                          <a:solidFill>
                            <a:schemeClr val="lt1"/>
                          </a:solidFill>
                          <a:latin typeface="Verdana"/>
                        </a:defRPr>
                      </a:lvl6pPr>
                      <a:lvl7pPr marL="2743200" algn="l" defTabSz="914400" rtl="0" eaLnBrk="1" latinLnBrk="0" hangingPunct="1">
                        <a:defRPr sz="1800" b="1" kern="1200">
                          <a:solidFill>
                            <a:schemeClr val="lt1"/>
                          </a:solidFill>
                          <a:latin typeface="Verdana"/>
                        </a:defRPr>
                      </a:lvl7pPr>
                      <a:lvl8pPr marL="3200400" algn="l" defTabSz="914400" rtl="0" eaLnBrk="1" latinLnBrk="0" hangingPunct="1">
                        <a:defRPr sz="1800" b="1" kern="1200">
                          <a:solidFill>
                            <a:schemeClr val="lt1"/>
                          </a:solidFill>
                          <a:latin typeface="Verdana"/>
                        </a:defRPr>
                      </a:lvl8pPr>
                      <a:lvl9pPr marL="3657600" algn="l" defTabSz="914400" rtl="0" eaLnBrk="1" latinLnBrk="0" hangingPunct="1">
                        <a:defRPr sz="1800" b="1" kern="1200">
                          <a:solidFill>
                            <a:schemeClr val="lt1"/>
                          </a:solidFill>
                          <a:latin typeface="Verdana"/>
                        </a:defRPr>
                      </a:lvl9pPr>
                    </a:lstStyle>
                    <a:p>
                      <a:pPr marL="0" marR="0" indent="0" algn="ctr" defTabSz="1028700" rtl="0" eaLnBrk="1" fontAlgn="auto" latinLnBrk="0" hangingPunct="1">
                        <a:lnSpc>
                          <a:spcPct val="100000"/>
                        </a:lnSpc>
                        <a:spcBef>
                          <a:spcPts val="0"/>
                        </a:spcBef>
                        <a:spcAft>
                          <a:spcPts val="0"/>
                        </a:spcAft>
                        <a:buClrTx/>
                        <a:buSzTx/>
                        <a:buFontTx/>
                        <a:buNone/>
                        <a:tabLst/>
                        <a:defRPr/>
                      </a:pPr>
                      <a:endParaRPr kumimoji="0" lang="fr-FR" sz="1400" b="1" i="0" u="none" strike="noStrike" kern="1200" cap="none" spc="0" normalizeH="0" baseline="0" dirty="0">
                        <a:ln>
                          <a:noFill/>
                        </a:ln>
                        <a:solidFill>
                          <a:schemeClr val="bg1"/>
                        </a:solidFill>
                        <a:effectLst/>
                        <a:uLnTx/>
                        <a:uFillTx/>
                        <a:latin typeface="Arial" panose="020B0604020202020204" pitchFamily="34" charset="0"/>
                        <a:ea typeface="+mn-ea"/>
                        <a:cs typeface="Arial" panose="020B0604020202020204" pitchFamily="34" charset="0"/>
                      </a:endParaRPr>
                    </a:p>
                  </a:txBody>
                  <a:tcPr anchor="ctr">
                    <a:lnL w="12700" cap="flat" cmpd="sng" algn="ctr">
                      <a:solidFill>
                        <a:srgbClr val="717171"/>
                      </a:solidFill>
                      <a:prstDash val="solid"/>
                      <a:round/>
                      <a:headEnd type="none" w="med" len="med"/>
                      <a:tailEnd type="none" w="med" len="med"/>
                    </a:lnL>
                    <a:lnR w="12700" cap="flat" cmpd="sng" algn="ctr">
                      <a:solidFill>
                        <a:srgbClr val="717171"/>
                      </a:solidFill>
                      <a:prstDash val="solid"/>
                      <a:round/>
                      <a:headEnd type="none" w="med" len="med"/>
                      <a:tailEnd type="none" w="med" len="med"/>
                    </a:lnR>
                    <a:lnT w="12700" cap="flat" cmpd="sng" algn="ctr">
                      <a:solidFill>
                        <a:srgbClr val="71717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50017"/>
                    </a:solidFill>
                  </a:tcPr>
                </a:tc>
                <a:extLst>
                  <a:ext uri="{0D108BD9-81ED-4DB2-BD59-A6C34878D82A}">
                    <a16:rowId xmlns:a16="http://schemas.microsoft.com/office/drawing/2014/main" val="10000"/>
                  </a:ext>
                </a:extLst>
              </a:tr>
              <a:tr h="441120">
                <a:tc>
                  <a:txBody>
                    <a:bodyPr/>
                    <a:lstStyle>
                      <a:lvl1pPr marL="0" algn="l" defTabSz="914400" rtl="0" eaLnBrk="1" latinLnBrk="0" hangingPunct="1">
                        <a:defRPr sz="1800" kern="1200">
                          <a:solidFill>
                            <a:schemeClr val="dk1"/>
                          </a:solidFill>
                          <a:latin typeface="Verdana"/>
                        </a:defRPr>
                      </a:lvl1pPr>
                      <a:lvl2pPr marL="457200" algn="l" defTabSz="914400" rtl="0" eaLnBrk="1" latinLnBrk="0" hangingPunct="1">
                        <a:defRPr sz="1800" kern="1200">
                          <a:solidFill>
                            <a:schemeClr val="dk1"/>
                          </a:solidFill>
                          <a:latin typeface="Verdana"/>
                        </a:defRPr>
                      </a:lvl2pPr>
                      <a:lvl3pPr marL="914400" algn="l" defTabSz="914400" rtl="0" eaLnBrk="1" latinLnBrk="0" hangingPunct="1">
                        <a:defRPr sz="1800" kern="1200">
                          <a:solidFill>
                            <a:schemeClr val="dk1"/>
                          </a:solidFill>
                          <a:latin typeface="Verdana"/>
                        </a:defRPr>
                      </a:lvl3pPr>
                      <a:lvl4pPr marL="1371600" algn="l" defTabSz="914400" rtl="0" eaLnBrk="1" latinLnBrk="0" hangingPunct="1">
                        <a:defRPr sz="1800" kern="1200">
                          <a:solidFill>
                            <a:schemeClr val="dk1"/>
                          </a:solidFill>
                          <a:latin typeface="Verdana"/>
                        </a:defRPr>
                      </a:lvl4pPr>
                      <a:lvl5pPr marL="1828800" algn="l" defTabSz="914400" rtl="0" eaLnBrk="1" latinLnBrk="0" hangingPunct="1">
                        <a:defRPr sz="1800" kern="1200">
                          <a:solidFill>
                            <a:schemeClr val="dk1"/>
                          </a:solidFill>
                          <a:latin typeface="Verdana"/>
                        </a:defRPr>
                      </a:lvl5pPr>
                      <a:lvl6pPr marL="2286000" algn="l" defTabSz="914400" rtl="0" eaLnBrk="1" latinLnBrk="0" hangingPunct="1">
                        <a:defRPr sz="1800" kern="1200">
                          <a:solidFill>
                            <a:schemeClr val="dk1"/>
                          </a:solidFill>
                          <a:latin typeface="Verdana"/>
                        </a:defRPr>
                      </a:lvl6pPr>
                      <a:lvl7pPr marL="2743200" algn="l" defTabSz="914400" rtl="0" eaLnBrk="1" latinLnBrk="0" hangingPunct="1">
                        <a:defRPr sz="1800" kern="1200">
                          <a:solidFill>
                            <a:schemeClr val="dk1"/>
                          </a:solidFill>
                          <a:latin typeface="Verdana"/>
                        </a:defRPr>
                      </a:lvl7pPr>
                      <a:lvl8pPr marL="3200400" algn="l" defTabSz="914400" rtl="0" eaLnBrk="1" latinLnBrk="0" hangingPunct="1">
                        <a:defRPr sz="1800" kern="1200">
                          <a:solidFill>
                            <a:schemeClr val="dk1"/>
                          </a:solidFill>
                          <a:latin typeface="Verdana"/>
                        </a:defRPr>
                      </a:lvl8pPr>
                      <a:lvl9pPr marL="3657600" algn="l" defTabSz="914400" rtl="0" eaLnBrk="1" latinLnBrk="0" hangingPunct="1">
                        <a:defRPr sz="1800" kern="1200">
                          <a:solidFill>
                            <a:schemeClr val="dk1"/>
                          </a:solidFill>
                          <a:latin typeface="Verdana"/>
                        </a:defRPr>
                      </a:lvl9pPr>
                    </a:lstStyle>
                    <a:p>
                      <a:pPr marL="0" algn="ctr" defTabSz="1028700" rtl="0" eaLnBrk="1" latinLnBrk="0" hangingPunct="1"/>
                      <a:r>
                        <a:rPr kumimoji="0" lang="fr-FR" sz="1200" b="1" i="0" u="sng" strike="noStrike" kern="1200" cap="none" spc="0" normalizeH="0" baseline="0" dirty="0">
                          <a:ln>
                            <a:noFill/>
                          </a:ln>
                          <a:solidFill>
                            <a:schemeClr val="bg1">
                              <a:lumMod val="50000"/>
                            </a:schemeClr>
                          </a:solidFill>
                          <a:effectLst/>
                          <a:uLnTx/>
                          <a:uFillTx/>
                          <a:latin typeface="Arial" panose="020B0604020202020204" pitchFamily="34" charset="0"/>
                          <a:ea typeface="+mn-ea"/>
                          <a:cs typeface="Arial" panose="020B0604020202020204" pitchFamily="34" charset="0"/>
                        </a:rPr>
                        <a:t>Source SAE 2022 : 34000 Répondants</a:t>
                      </a:r>
                    </a:p>
                  </a:txBody>
                  <a:tcPr anchor="ctr">
                    <a:lnL w="12700" cap="flat" cmpd="sng" algn="ctr">
                      <a:solidFill>
                        <a:srgbClr val="717171"/>
                      </a:solidFill>
                      <a:prstDash val="solid"/>
                      <a:round/>
                      <a:headEnd type="none" w="med" len="med"/>
                      <a:tailEnd type="none" w="med" len="med"/>
                    </a:lnL>
                    <a:lnR w="12700" cap="flat" cmpd="sng" algn="ctr">
                      <a:solidFill>
                        <a:srgbClr val="71717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717171"/>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Verdana"/>
                        </a:defRPr>
                      </a:lvl1pPr>
                      <a:lvl2pPr marL="457200" algn="l" defTabSz="914400" rtl="0" eaLnBrk="1" latinLnBrk="0" hangingPunct="1">
                        <a:defRPr sz="1800" kern="1200">
                          <a:solidFill>
                            <a:schemeClr val="dk1"/>
                          </a:solidFill>
                          <a:latin typeface="Verdana"/>
                        </a:defRPr>
                      </a:lvl2pPr>
                      <a:lvl3pPr marL="914400" algn="l" defTabSz="914400" rtl="0" eaLnBrk="1" latinLnBrk="0" hangingPunct="1">
                        <a:defRPr sz="1800" kern="1200">
                          <a:solidFill>
                            <a:schemeClr val="dk1"/>
                          </a:solidFill>
                          <a:latin typeface="Verdana"/>
                        </a:defRPr>
                      </a:lvl3pPr>
                      <a:lvl4pPr marL="1371600" algn="l" defTabSz="914400" rtl="0" eaLnBrk="1" latinLnBrk="0" hangingPunct="1">
                        <a:defRPr sz="1800" kern="1200">
                          <a:solidFill>
                            <a:schemeClr val="dk1"/>
                          </a:solidFill>
                          <a:latin typeface="Verdana"/>
                        </a:defRPr>
                      </a:lvl4pPr>
                      <a:lvl5pPr marL="1828800" algn="l" defTabSz="914400" rtl="0" eaLnBrk="1" latinLnBrk="0" hangingPunct="1">
                        <a:defRPr sz="1800" kern="1200">
                          <a:solidFill>
                            <a:schemeClr val="dk1"/>
                          </a:solidFill>
                          <a:latin typeface="Verdana"/>
                        </a:defRPr>
                      </a:lvl5pPr>
                      <a:lvl6pPr marL="2286000" algn="l" defTabSz="914400" rtl="0" eaLnBrk="1" latinLnBrk="0" hangingPunct="1">
                        <a:defRPr sz="1800" kern="1200">
                          <a:solidFill>
                            <a:schemeClr val="dk1"/>
                          </a:solidFill>
                          <a:latin typeface="Verdana"/>
                        </a:defRPr>
                      </a:lvl6pPr>
                      <a:lvl7pPr marL="2743200" algn="l" defTabSz="914400" rtl="0" eaLnBrk="1" latinLnBrk="0" hangingPunct="1">
                        <a:defRPr sz="1800" kern="1200">
                          <a:solidFill>
                            <a:schemeClr val="dk1"/>
                          </a:solidFill>
                          <a:latin typeface="Verdana"/>
                        </a:defRPr>
                      </a:lvl7pPr>
                      <a:lvl8pPr marL="3200400" algn="l" defTabSz="914400" rtl="0" eaLnBrk="1" latinLnBrk="0" hangingPunct="1">
                        <a:defRPr sz="1800" kern="1200">
                          <a:solidFill>
                            <a:schemeClr val="dk1"/>
                          </a:solidFill>
                          <a:latin typeface="Verdana"/>
                        </a:defRPr>
                      </a:lvl8pPr>
                      <a:lvl9pPr marL="3657600" algn="l" defTabSz="914400" rtl="0" eaLnBrk="1" latinLnBrk="0" hangingPunct="1">
                        <a:defRPr sz="1800" kern="1200">
                          <a:solidFill>
                            <a:schemeClr val="dk1"/>
                          </a:solidFill>
                          <a:latin typeface="Verdana"/>
                        </a:defRPr>
                      </a:lvl9pPr>
                    </a:lstStyle>
                    <a:p>
                      <a:pPr marL="0" marR="0" lvl="0" indent="0" algn="ctr" defTabSz="1028700" rtl="0" eaLnBrk="1" fontAlgn="auto" latinLnBrk="0" hangingPunct="1">
                        <a:lnSpc>
                          <a:spcPct val="100000"/>
                        </a:lnSpc>
                        <a:spcBef>
                          <a:spcPts val="0"/>
                        </a:spcBef>
                        <a:spcAft>
                          <a:spcPts val="0"/>
                        </a:spcAft>
                        <a:buClrTx/>
                        <a:buSzTx/>
                        <a:buFontTx/>
                        <a:buNone/>
                        <a:tabLst/>
                        <a:defRPr/>
                      </a:pPr>
                      <a:r>
                        <a:rPr kumimoji="0" lang="fr-FR" sz="1200" b="1" i="0" u="none" strike="noStrike" kern="1200" cap="none" spc="0" normalizeH="0" baseline="0" dirty="0">
                          <a:ln>
                            <a:noFill/>
                          </a:ln>
                          <a:solidFill>
                            <a:srgbClr val="FF0000"/>
                          </a:solidFill>
                          <a:effectLst/>
                          <a:uLnTx/>
                          <a:uFillTx/>
                          <a:latin typeface="Arial" panose="020B0604020202020204" pitchFamily="34" charset="0"/>
                          <a:ea typeface="+mn-ea"/>
                          <a:cs typeface="Arial" panose="020B0604020202020204" pitchFamily="34" charset="0"/>
                        </a:rPr>
                        <a:t>TSI-I</a:t>
                      </a:r>
                    </a:p>
                  </a:txBody>
                  <a:tcPr>
                    <a:lnL w="12700" cap="flat" cmpd="sng" algn="ctr">
                      <a:solidFill>
                        <a:srgbClr val="717171"/>
                      </a:solidFill>
                      <a:prstDash val="solid"/>
                      <a:round/>
                      <a:headEnd type="none" w="med" len="med"/>
                      <a:tailEnd type="none" w="med" len="med"/>
                    </a:lnL>
                    <a:lnR w="12700" cap="flat" cmpd="sng" algn="ctr">
                      <a:solidFill>
                        <a:srgbClr val="71717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71717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1"/>
                  </a:ext>
                </a:extLst>
              </a:tr>
              <a:tr h="599431">
                <a:tc>
                  <a:txBody>
                    <a:bodyPr/>
                    <a:lstStyle/>
                    <a:p>
                      <a:pPr marL="171450" indent="-171450" algn="l" fontAlgn="ctr">
                        <a:buFont typeface="Wingdings" panose="05000000000000000000" pitchFamily="2" charset="2"/>
                        <a:buChar char="§"/>
                      </a:pPr>
                      <a:r>
                        <a:rPr lang="fr-FR" sz="1200" b="1" i="0" u="none" strike="noStrike" dirty="0">
                          <a:solidFill>
                            <a:srgbClr val="000000"/>
                          </a:solidFill>
                          <a:effectLst/>
                          <a:latin typeface="Arial" panose="020B0604020202020204" pitchFamily="34" charset="0"/>
                        </a:rPr>
                        <a:t>Niveau d'information en cas de changement de conseiller</a:t>
                      </a:r>
                    </a:p>
                  </a:txBody>
                  <a:tcPr marL="114300" marR="0" marT="0" marB="0" anchor="ctr">
                    <a:lnL w="12700" cap="flat" cmpd="sng" algn="ctr">
                      <a:solidFill>
                        <a:srgbClr val="717171"/>
                      </a:solidFill>
                      <a:prstDash val="solid"/>
                      <a:round/>
                      <a:headEnd type="none" w="med" len="med"/>
                      <a:tailEnd type="none" w="med" len="med"/>
                    </a:lnL>
                    <a:lnR w="12700" cap="flat" cmpd="sng" algn="ctr">
                      <a:solidFill>
                        <a:srgbClr val="717171"/>
                      </a:solidFill>
                      <a:prstDash val="solid"/>
                      <a:round/>
                      <a:headEnd type="none" w="med" len="med"/>
                      <a:tailEnd type="none" w="med" len="med"/>
                    </a:lnR>
                    <a:lnT w="12700" cap="flat" cmpd="sng" algn="ctr">
                      <a:solidFill>
                        <a:srgbClr val="71717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1028700" rtl="0" eaLnBrk="1" latinLnBrk="0" hangingPunct="1">
                        <a:defRPr sz="2000" kern="1200">
                          <a:solidFill>
                            <a:schemeClr val="dk1"/>
                          </a:solidFill>
                          <a:latin typeface="Calibri"/>
                        </a:defRPr>
                      </a:lvl1pPr>
                      <a:lvl2pPr marL="514350" algn="l" defTabSz="1028700" rtl="0" eaLnBrk="1" latinLnBrk="0" hangingPunct="1">
                        <a:defRPr sz="2000" kern="1200">
                          <a:solidFill>
                            <a:schemeClr val="dk1"/>
                          </a:solidFill>
                          <a:latin typeface="Calibri"/>
                        </a:defRPr>
                      </a:lvl2pPr>
                      <a:lvl3pPr marL="1028700" algn="l" defTabSz="1028700" rtl="0" eaLnBrk="1" latinLnBrk="0" hangingPunct="1">
                        <a:defRPr sz="2000" kern="1200">
                          <a:solidFill>
                            <a:schemeClr val="dk1"/>
                          </a:solidFill>
                          <a:latin typeface="Calibri"/>
                        </a:defRPr>
                      </a:lvl3pPr>
                      <a:lvl4pPr marL="1543050" algn="l" defTabSz="1028700" rtl="0" eaLnBrk="1" latinLnBrk="0" hangingPunct="1">
                        <a:defRPr sz="2000" kern="1200">
                          <a:solidFill>
                            <a:schemeClr val="dk1"/>
                          </a:solidFill>
                          <a:latin typeface="Calibri"/>
                        </a:defRPr>
                      </a:lvl4pPr>
                      <a:lvl5pPr marL="2057400" algn="l" defTabSz="1028700" rtl="0" eaLnBrk="1" latinLnBrk="0" hangingPunct="1">
                        <a:defRPr sz="2000" kern="1200">
                          <a:solidFill>
                            <a:schemeClr val="dk1"/>
                          </a:solidFill>
                          <a:latin typeface="Calibri"/>
                        </a:defRPr>
                      </a:lvl5pPr>
                      <a:lvl6pPr marL="2571750" algn="l" defTabSz="1028700" rtl="0" eaLnBrk="1" latinLnBrk="0" hangingPunct="1">
                        <a:defRPr sz="2000" kern="1200">
                          <a:solidFill>
                            <a:schemeClr val="dk1"/>
                          </a:solidFill>
                          <a:latin typeface="Calibri"/>
                        </a:defRPr>
                      </a:lvl6pPr>
                      <a:lvl7pPr marL="3086100" algn="l" defTabSz="1028700" rtl="0" eaLnBrk="1" latinLnBrk="0" hangingPunct="1">
                        <a:defRPr sz="2000" kern="1200">
                          <a:solidFill>
                            <a:schemeClr val="dk1"/>
                          </a:solidFill>
                          <a:latin typeface="Calibri"/>
                        </a:defRPr>
                      </a:lvl7pPr>
                      <a:lvl8pPr marL="3600450" algn="l" defTabSz="1028700" rtl="0" eaLnBrk="1" latinLnBrk="0" hangingPunct="1">
                        <a:defRPr sz="2000" kern="1200">
                          <a:solidFill>
                            <a:schemeClr val="dk1"/>
                          </a:solidFill>
                          <a:latin typeface="Calibri"/>
                        </a:defRPr>
                      </a:lvl8pPr>
                      <a:lvl9pPr marL="4114800" algn="l" defTabSz="1028700" rtl="0" eaLnBrk="1" latinLnBrk="0" hangingPunct="1">
                        <a:defRPr sz="2000" kern="1200">
                          <a:solidFill>
                            <a:schemeClr val="dk1"/>
                          </a:solidFill>
                          <a:latin typeface="Calibri"/>
                        </a:defRPr>
                      </a:lvl9pPr>
                    </a:lstStyle>
                    <a:p>
                      <a:pPr marL="0" algn="ctr" defTabSz="1028700" rtl="0" eaLnBrk="1" fontAlgn="b" latinLnBrk="0" hangingPunct="1"/>
                      <a:r>
                        <a:rPr lang="fr-FR" sz="1800" b="1" u="none" strike="noStrike" kern="1200" dirty="0">
                          <a:solidFill>
                            <a:srgbClr val="FF0000"/>
                          </a:solidFill>
                          <a:latin typeface="Helvetica" pitchFamily="34" charset="0"/>
                          <a:ea typeface="+mn-ea"/>
                          <a:cs typeface="+mn-cs"/>
                        </a:rPr>
                        <a:t>-17%</a:t>
                      </a:r>
                    </a:p>
                  </a:txBody>
                  <a:tcPr marL="9525" marR="9525" marT="9525" marB="0" anchor="ctr">
                    <a:lnL w="12700" cap="flat" cmpd="sng" algn="ctr">
                      <a:solidFill>
                        <a:srgbClr val="717171"/>
                      </a:solidFill>
                      <a:prstDash val="solid"/>
                      <a:round/>
                      <a:headEnd type="none" w="med" len="med"/>
                      <a:tailEnd type="none" w="med" len="med"/>
                    </a:lnL>
                    <a:lnR w="12700" cap="flat" cmpd="sng" algn="ctr">
                      <a:solidFill>
                        <a:srgbClr val="717171"/>
                      </a:solidFill>
                      <a:prstDash val="solid"/>
                      <a:round/>
                      <a:headEnd type="none" w="med" len="med"/>
                      <a:tailEnd type="none" w="med" len="med"/>
                    </a:lnR>
                    <a:lnT w="12700" cap="flat" cmpd="sng" algn="ctr">
                      <a:solidFill>
                        <a:srgbClr val="71717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2"/>
                  </a:ext>
                </a:extLst>
              </a:tr>
              <a:tr h="504967">
                <a:tc>
                  <a:txBody>
                    <a:bodyPr/>
                    <a:lstStyle/>
                    <a:p>
                      <a:pPr marL="171450" indent="-171450" algn="l" fontAlgn="ctr">
                        <a:buFont typeface="Wingdings" panose="05000000000000000000" pitchFamily="2" charset="2"/>
                        <a:buChar char="§"/>
                      </a:pPr>
                      <a:r>
                        <a:rPr lang="fr-FR" sz="1200" b="1" i="0" u="none" strike="noStrike" dirty="0">
                          <a:solidFill>
                            <a:srgbClr val="000000"/>
                          </a:solidFill>
                          <a:effectLst/>
                          <a:latin typeface="Arial" panose="020B0604020202020204" pitchFamily="34" charset="0"/>
                        </a:rPr>
                        <a:t>Traitement de la réclamation</a:t>
                      </a:r>
                    </a:p>
                  </a:txBody>
                  <a:tcPr marL="114300" marR="0" marT="0" marB="0" anchor="ctr">
                    <a:lnL w="12700" cap="flat" cmpd="sng" algn="ctr">
                      <a:solidFill>
                        <a:srgbClr val="717171"/>
                      </a:solidFill>
                      <a:prstDash val="solid"/>
                      <a:round/>
                      <a:headEnd type="none" w="med" len="med"/>
                      <a:tailEnd type="none" w="med" len="med"/>
                    </a:lnL>
                    <a:lnR w="12700" cap="flat" cmpd="sng" algn="ctr">
                      <a:solidFill>
                        <a:srgbClr val="71717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1028700" rtl="0" eaLnBrk="1" latinLnBrk="0" hangingPunct="1">
                        <a:defRPr sz="2000" kern="1200">
                          <a:solidFill>
                            <a:schemeClr val="dk1"/>
                          </a:solidFill>
                          <a:latin typeface="Calibri"/>
                        </a:defRPr>
                      </a:lvl1pPr>
                      <a:lvl2pPr marL="514350" algn="l" defTabSz="1028700" rtl="0" eaLnBrk="1" latinLnBrk="0" hangingPunct="1">
                        <a:defRPr sz="2000" kern="1200">
                          <a:solidFill>
                            <a:schemeClr val="dk1"/>
                          </a:solidFill>
                          <a:latin typeface="Calibri"/>
                        </a:defRPr>
                      </a:lvl2pPr>
                      <a:lvl3pPr marL="1028700" algn="l" defTabSz="1028700" rtl="0" eaLnBrk="1" latinLnBrk="0" hangingPunct="1">
                        <a:defRPr sz="2000" kern="1200">
                          <a:solidFill>
                            <a:schemeClr val="dk1"/>
                          </a:solidFill>
                          <a:latin typeface="Calibri"/>
                        </a:defRPr>
                      </a:lvl3pPr>
                      <a:lvl4pPr marL="1543050" algn="l" defTabSz="1028700" rtl="0" eaLnBrk="1" latinLnBrk="0" hangingPunct="1">
                        <a:defRPr sz="2000" kern="1200">
                          <a:solidFill>
                            <a:schemeClr val="dk1"/>
                          </a:solidFill>
                          <a:latin typeface="Calibri"/>
                        </a:defRPr>
                      </a:lvl4pPr>
                      <a:lvl5pPr marL="2057400" algn="l" defTabSz="1028700" rtl="0" eaLnBrk="1" latinLnBrk="0" hangingPunct="1">
                        <a:defRPr sz="2000" kern="1200">
                          <a:solidFill>
                            <a:schemeClr val="dk1"/>
                          </a:solidFill>
                          <a:latin typeface="Calibri"/>
                        </a:defRPr>
                      </a:lvl5pPr>
                      <a:lvl6pPr marL="2571750" algn="l" defTabSz="1028700" rtl="0" eaLnBrk="1" latinLnBrk="0" hangingPunct="1">
                        <a:defRPr sz="2000" kern="1200">
                          <a:solidFill>
                            <a:schemeClr val="dk1"/>
                          </a:solidFill>
                          <a:latin typeface="Calibri"/>
                        </a:defRPr>
                      </a:lvl6pPr>
                      <a:lvl7pPr marL="3086100" algn="l" defTabSz="1028700" rtl="0" eaLnBrk="1" latinLnBrk="0" hangingPunct="1">
                        <a:defRPr sz="2000" kern="1200">
                          <a:solidFill>
                            <a:schemeClr val="dk1"/>
                          </a:solidFill>
                          <a:latin typeface="Calibri"/>
                        </a:defRPr>
                      </a:lvl7pPr>
                      <a:lvl8pPr marL="3600450" algn="l" defTabSz="1028700" rtl="0" eaLnBrk="1" latinLnBrk="0" hangingPunct="1">
                        <a:defRPr sz="2000" kern="1200">
                          <a:solidFill>
                            <a:schemeClr val="dk1"/>
                          </a:solidFill>
                          <a:latin typeface="Calibri"/>
                        </a:defRPr>
                      </a:lvl8pPr>
                      <a:lvl9pPr marL="4114800" algn="l" defTabSz="1028700" rtl="0" eaLnBrk="1" latinLnBrk="0" hangingPunct="1">
                        <a:defRPr sz="2000" kern="1200">
                          <a:solidFill>
                            <a:schemeClr val="dk1"/>
                          </a:solidFill>
                          <a:latin typeface="Calibri"/>
                        </a:defRPr>
                      </a:lvl9pPr>
                    </a:lstStyle>
                    <a:p>
                      <a:pPr marL="0" algn="ctr" defTabSz="1028700" rtl="0" eaLnBrk="1" fontAlgn="b" latinLnBrk="0" hangingPunct="1"/>
                      <a:r>
                        <a:rPr lang="fr-FR" sz="1800" b="1" u="none" strike="noStrike" kern="1200" dirty="0">
                          <a:solidFill>
                            <a:srgbClr val="FF0000"/>
                          </a:solidFill>
                          <a:latin typeface="Helvetica" pitchFamily="34" charset="0"/>
                          <a:ea typeface="+mn-ea"/>
                          <a:cs typeface="+mn-cs"/>
                        </a:rPr>
                        <a:t>-14%</a:t>
                      </a:r>
                    </a:p>
                  </a:txBody>
                  <a:tcPr marL="9525" marR="9525" marT="9525" marB="0" anchor="ctr">
                    <a:lnL w="12700" cap="flat" cmpd="sng" algn="ctr">
                      <a:solidFill>
                        <a:srgbClr val="717171"/>
                      </a:solidFill>
                      <a:prstDash val="solid"/>
                      <a:round/>
                      <a:headEnd type="none" w="med" len="med"/>
                      <a:tailEnd type="none" w="med" len="med"/>
                    </a:lnL>
                    <a:lnR w="12700" cap="flat" cmpd="sng" algn="ctr">
                      <a:solidFill>
                        <a:srgbClr val="71717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3"/>
                  </a:ext>
                </a:extLst>
              </a:tr>
              <a:tr h="600502">
                <a:tc>
                  <a:txBody>
                    <a:bodyPr/>
                    <a:lstStyle/>
                    <a:p>
                      <a:pPr marL="171450" indent="-171450" algn="l" fontAlgn="ctr">
                        <a:buFont typeface="Wingdings" panose="05000000000000000000" pitchFamily="2" charset="2"/>
                        <a:buChar char="§"/>
                      </a:pPr>
                      <a:r>
                        <a:rPr lang="fr-FR" sz="1200" b="1" i="0" u="none" strike="noStrike" dirty="0">
                          <a:solidFill>
                            <a:srgbClr val="000000"/>
                          </a:solidFill>
                          <a:effectLst/>
                          <a:latin typeface="Arial" panose="020B0604020202020204" pitchFamily="34" charset="0"/>
                        </a:rPr>
                        <a:t>Reconnaissance que la banque porte au client</a:t>
                      </a:r>
                    </a:p>
                  </a:txBody>
                  <a:tcPr marL="114300" marR="0" marT="0" marB="0" anchor="ctr">
                    <a:lnL w="12700" cap="flat" cmpd="sng" algn="ctr">
                      <a:solidFill>
                        <a:srgbClr val="717171"/>
                      </a:solidFill>
                      <a:prstDash val="solid"/>
                      <a:round/>
                      <a:headEnd type="none" w="med" len="med"/>
                      <a:tailEnd type="none" w="med" len="med"/>
                    </a:lnL>
                    <a:lnR w="12700" cap="flat" cmpd="sng" algn="ctr">
                      <a:solidFill>
                        <a:srgbClr val="71717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1028700" rtl="0" eaLnBrk="1" latinLnBrk="0" hangingPunct="1">
                        <a:defRPr sz="2000" kern="1200">
                          <a:solidFill>
                            <a:schemeClr val="dk1"/>
                          </a:solidFill>
                          <a:latin typeface="Calibri"/>
                        </a:defRPr>
                      </a:lvl1pPr>
                      <a:lvl2pPr marL="514350" algn="l" defTabSz="1028700" rtl="0" eaLnBrk="1" latinLnBrk="0" hangingPunct="1">
                        <a:defRPr sz="2000" kern="1200">
                          <a:solidFill>
                            <a:schemeClr val="dk1"/>
                          </a:solidFill>
                          <a:latin typeface="Calibri"/>
                        </a:defRPr>
                      </a:lvl2pPr>
                      <a:lvl3pPr marL="1028700" algn="l" defTabSz="1028700" rtl="0" eaLnBrk="1" latinLnBrk="0" hangingPunct="1">
                        <a:defRPr sz="2000" kern="1200">
                          <a:solidFill>
                            <a:schemeClr val="dk1"/>
                          </a:solidFill>
                          <a:latin typeface="Calibri"/>
                        </a:defRPr>
                      </a:lvl3pPr>
                      <a:lvl4pPr marL="1543050" algn="l" defTabSz="1028700" rtl="0" eaLnBrk="1" latinLnBrk="0" hangingPunct="1">
                        <a:defRPr sz="2000" kern="1200">
                          <a:solidFill>
                            <a:schemeClr val="dk1"/>
                          </a:solidFill>
                          <a:latin typeface="Calibri"/>
                        </a:defRPr>
                      </a:lvl4pPr>
                      <a:lvl5pPr marL="2057400" algn="l" defTabSz="1028700" rtl="0" eaLnBrk="1" latinLnBrk="0" hangingPunct="1">
                        <a:defRPr sz="2000" kern="1200">
                          <a:solidFill>
                            <a:schemeClr val="dk1"/>
                          </a:solidFill>
                          <a:latin typeface="Calibri"/>
                        </a:defRPr>
                      </a:lvl5pPr>
                      <a:lvl6pPr marL="2571750" algn="l" defTabSz="1028700" rtl="0" eaLnBrk="1" latinLnBrk="0" hangingPunct="1">
                        <a:defRPr sz="2000" kern="1200">
                          <a:solidFill>
                            <a:schemeClr val="dk1"/>
                          </a:solidFill>
                          <a:latin typeface="Calibri"/>
                        </a:defRPr>
                      </a:lvl6pPr>
                      <a:lvl7pPr marL="3086100" algn="l" defTabSz="1028700" rtl="0" eaLnBrk="1" latinLnBrk="0" hangingPunct="1">
                        <a:defRPr sz="2000" kern="1200">
                          <a:solidFill>
                            <a:schemeClr val="dk1"/>
                          </a:solidFill>
                          <a:latin typeface="Calibri"/>
                        </a:defRPr>
                      </a:lvl7pPr>
                      <a:lvl8pPr marL="3600450" algn="l" defTabSz="1028700" rtl="0" eaLnBrk="1" latinLnBrk="0" hangingPunct="1">
                        <a:defRPr sz="2000" kern="1200">
                          <a:solidFill>
                            <a:schemeClr val="dk1"/>
                          </a:solidFill>
                          <a:latin typeface="Calibri"/>
                        </a:defRPr>
                      </a:lvl8pPr>
                      <a:lvl9pPr marL="4114800" algn="l" defTabSz="1028700" rtl="0" eaLnBrk="1" latinLnBrk="0" hangingPunct="1">
                        <a:defRPr sz="2000" kern="1200">
                          <a:solidFill>
                            <a:schemeClr val="dk1"/>
                          </a:solidFill>
                          <a:latin typeface="Calibri"/>
                        </a:defRPr>
                      </a:lvl9pPr>
                    </a:lstStyle>
                    <a:p>
                      <a:pPr marL="0" algn="ctr" defTabSz="1028700" rtl="0" eaLnBrk="1" fontAlgn="b" latinLnBrk="0" hangingPunct="1"/>
                      <a:r>
                        <a:rPr lang="fr-FR" sz="1800" b="1" u="none" strike="noStrike" kern="1200" dirty="0">
                          <a:solidFill>
                            <a:srgbClr val="FF0000"/>
                          </a:solidFill>
                          <a:latin typeface="Helvetica" pitchFamily="34" charset="0"/>
                          <a:ea typeface="+mn-ea"/>
                          <a:cs typeface="+mn-cs"/>
                        </a:rPr>
                        <a:t>-1%</a:t>
                      </a:r>
                    </a:p>
                  </a:txBody>
                  <a:tcPr marL="9525" marR="9525" marT="9525" marB="0" anchor="ctr">
                    <a:lnL w="12700" cap="flat" cmpd="sng" algn="ctr">
                      <a:solidFill>
                        <a:srgbClr val="717171"/>
                      </a:solidFill>
                      <a:prstDash val="solid"/>
                      <a:round/>
                      <a:headEnd type="none" w="med" len="med"/>
                      <a:tailEnd type="none" w="med" len="med"/>
                    </a:lnL>
                    <a:lnR w="12700" cap="flat" cmpd="sng" algn="ctr">
                      <a:solidFill>
                        <a:srgbClr val="71717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10"/>
                  </a:ext>
                </a:extLst>
              </a:tr>
              <a:tr h="600501">
                <a:tc>
                  <a:txBody>
                    <a:bodyPr/>
                    <a:lstStyle/>
                    <a:p>
                      <a:pPr marL="171450" indent="-171450" algn="l" fontAlgn="ctr">
                        <a:buFont typeface="Wingdings" panose="05000000000000000000" pitchFamily="2" charset="2"/>
                        <a:buChar char="§"/>
                      </a:pPr>
                      <a:r>
                        <a:rPr lang="fr-FR" sz="1200" b="1" i="0" u="none" strike="noStrike" dirty="0">
                          <a:solidFill>
                            <a:srgbClr val="000000"/>
                          </a:solidFill>
                          <a:effectLst/>
                          <a:latin typeface="Arial" panose="020B0604020202020204" pitchFamily="34" charset="0"/>
                        </a:rPr>
                        <a:t>Explications données sur les tarifs par les conseillers</a:t>
                      </a:r>
                    </a:p>
                  </a:txBody>
                  <a:tcPr marL="114300" marR="0" marT="0" marB="0" anchor="ctr">
                    <a:lnL w="12700" cap="flat" cmpd="sng" algn="ctr">
                      <a:solidFill>
                        <a:srgbClr val="717171"/>
                      </a:solidFill>
                      <a:prstDash val="solid"/>
                      <a:round/>
                      <a:headEnd type="none" w="med" len="med"/>
                      <a:tailEnd type="none" w="med" len="med"/>
                    </a:lnL>
                    <a:lnR w="12700" cap="flat" cmpd="sng" algn="ctr">
                      <a:solidFill>
                        <a:srgbClr val="71717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1028700" rtl="0" eaLnBrk="1" latinLnBrk="0" hangingPunct="1">
                        <a:defRPr sz="2000" kern="1200">
                          <a:solidFill>
                            <a:schemeClr val="dk1"/>
                          </a:solidFill>
                          <a:latin typeface="Calibri"/>
                        </a:defRPr>
                      </a:lvl1pPr>
                      <a:lvl2pPr marL="514350" algn="l" defTabSz="1028700" rtl="0" eaLnBrk="1" latinLnBrk="0" hangingPunct="1">
                        <a:defRPr sz="2000" kern="1200">
                          <a:solidFill>
                            <a:schemeClr val="dk1"/>
                          </a:solidFill>
                          <a:latin typeface="Calibri"/>
                        </a:defRPr>
                      </a:lvl2pPr>
                      <a:lvl3pPr marL="1028700" algn="l" defTabSz="1028700" rtl="0" eaLnBrk="1" latinLnBrk="0" hangingPunct="1">
                        <a:defRPr sz="2000" kern="1200">
                          <a:solidFill>
                            <a:schemeClr val="dk1"/>
                          </a:solidFill>
                          <a:latin typeface="Calibri"/>
                        </a:defRPr>
                      </a:lvl3pPr>
                      <a:lvl4pPr marL="1543050" algn="l" defTabSz="1028700" rtl="0" eaLnBrk="1" latinLnBrk="0" hangingPunct="1">
                        <a:defRPr sz="2000" kern="1200">
                          <a:solidFill>
                            <a:schemeClr val="dk1"/>
                          </a:solidFill>
                          <a:latin typeface="Calibri"/>
                        </a:defRPr>
                      </a:lvl4pPr>
                      <a:lvl5pPr marL="2057400" algn="l" defTabSz="1028700" rtl="0" eaLnBrk="1" latinLnBrk="0" hangingPunct="1">
                        <a:defRPr sz="2000" kern="1200">
                          <a:solidFill>
                            <a:schemeClr val="dk1"/>
                          </a:solidFill>
                          <a:latin typeface="Calibri"/>
                        </a:defRPr>
                      </a:lvl5pPr>
                      <a:lvl6pPr marL="2571750" algn="l" defTabSz="1028700" rtl="0" eaLnBrk="1" latinLnBrk="0" hangingPunct="1">
                        <a:defRPr sz="2000" kern="1200">
                          <a:solidFill>
                            <a:schemeClr val="dk1"/>
                          </a:solidFill>
                          <a:latin typeface="Calibri"/>
                        </a:defRPr>
                      </a:lvl6pPr>
                      <a:lvl7pPr marL="3086100" algn="l" defTabSz="1028700" rtl="0" eaLnBrk="1" latinLnBrk="0" hangingPunct="1">
                        <a:defRPr sz="2000" kern="1200">
                          <a:solidFill>
                            <a:schemeClr val="dk1"/>
                          </a:solidFill>
                          <a:latin typeface="Calibri"/>
                        </a:defRPr>
                      </a:lvl7pPr>
                      <a:lvl8pPr marL="3600450" algn="l" defTabSz="1028700" rtl="0" eaLnBrk="1" latinLnBrk="0" hangingPunct="1">
                        <a:defRPr sz="2000" kern="1200">
                          <a:solidFill>
                            <a:schemeClr val="dk1"/>
                          </a:solidFill>
                          <a:latin typeface="Calibri"/>
                        </a:defRPr>
                      </a:lvl8pPr>
                      <a:lvl9pPr marL="4114800" algn="l" defTabSz="1028700" rtl="0" eaLnBrk="1" latinLnBrk="0" hangingPunct="1">
                        <a:defRPr sz="2000" kern="1200">
                          <a:solidFill>
                            <a:schemeClr val="dk1"/>
                          </a:solidFill>
                          <a:latin typeface="Calibri"/>
                        </a:defRPr>
                      </a:lvl9pPr>
                    </a:lstStyle>
                    <a:p>
                      <a:pPr marL="0" algn="ctr" defTabSz="1028700" rtl="0" eaLnBrk="1" fontAlgn="b" latinLnBrk="0" hangingPunct="1"/>
                      <a:r>
                        <a:rPr lang="fr-FR" sz="1800" b="1" u="none" strike="noStrike" kern="1200" dirty="0">
                          <a:solidFill>
                            <a:srgbClr val="FF0000"/>
                          </a:solidFill>
                          <a:latin typeface="Helvetica" pitchFamily="34" charset="0"/>
                          <a:ea typeface="+mn-ea"/>
                          <a:cs typeface="+mn-cs"/>
                        </a:rPr>
                        <a:t>+1%</a:t>
                      </a:r>
                    </a:p>
                  </a:txBody>
                  <a:tcPr marL="9525" marR="9525" marT="9525" marB="0" anchor="ctr">
                    <a:lnL w="12700" cap="flat" cmpd="sng" algn="ctr">
                      <a:solidFill>
                        <a:srgbClr val="717171"/>
                      </a:solidFill>
                      <a:prstDash val="solid"/>
                      <a:round/>
                      <a:headEnd type="none" w="med" len="med"/>
                      <a:tailEnd type="none" w="med" len="med"/>
                    </a:lnL>
                    <a:lnR w="12700" cap="flat" cmpd="sng" algn="ctr">
                      <a:solidFill>
                        <a:srgbClr val="71717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4"/>
                  </a:ext>
                </a:extLst>
              </a:tr>
              <a:tr h="429459">
                <a:tc>
                  <a:txBody>
                    <a:bodyPr/>
                    <a:lstStyle/>
                    <a:p>
                      <a:pPr marL="171450" indent="-171450" algn="l" fontAlgn="ctr">
                        <a:buFont typeface="Wingdings" panose="05000000000000000000" pitchFamily="2" charset="2"/>
                        <a:buChar char="§"/>
                      </a:pPr>
                      <a:r>
                        <a:rPr lang="fr-FR" sz="1200" b="1" i="0" u="none" strike="noStrike" dirty="0">
                          <a:solidFill>
                            <a:srgbClr val="000000"/>
                          </a:solidFill>
                          <a:effectLst/>
                          <a:latin typeface="Arial" panose="020B0604020202020204" pitchFamily="34" charset="0"/>
                        </a:rPr>
                        <a:t>Facilité à joindre la banque par téléphone</a:t>
                      </a:r>
                    </a:p>
                  </a:txBody>
                  <a:tcPr marL="114300" marR="0" marT="0" marB="0" anchor="ctr">
                    <a:lnL w="12700" cap="flat" cmpd="sng" algn="ctr">
                      <a:solidFill>
                        <a:srgbClr val="717171"/>
                      </a:solidFill>
                      <a:prstDash val="solid"/>
                      <a:round/>
                      <a:headEnd type="none" w="med" len="med"/>
                      <a:tailEnd type="none" w="med" len="med"/>
                    </a:lnL>
                    <a:lnR w="12700" cap="flat" cmpd="sng" algn="ctr">
                      <a:solidFill>
                        <a:srgbClr val="71717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717171"/>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1028700" rtl="0" eaLnBrk="1" latinLnBrk="0" hangingPunct="1">
                        <a:defRPr sz="2000" kern="1200">
                          <a:solidFill>
                            <a:schemeClr val="dk1"/>
                          </a:solidFill>
                          <a:latin typeface="Calibri"/>
                        </a:defRPr>
                      </a:lvl1pPr>
                      <a:lvl2pPr marL="514350" algn="l" defTabSz="1028700" rtl="0" eaLnBrk="1" latinLnBrk="0" hangingPunct="1">
                        <a:defRPr sz="2000" kern="1200">
                          <a:solidFill>
                            <a:schemeClr val="dk1"/>
                          </a:solidFill>
                          <a:latin typeface="Calibri"/>
                        </a:defRPr>
                      </a:lvl2pPr>
                      <a:lvl3pPr marL="1028700" algn="l" defTabSz="1028700" rtl="0" eaLnBrk="1" latinLnBrk="0" hangingPunct="1">
                        <a:defRPr sz="2000" kern="1200">
                          <a:solidFill>
                            <a:schemeClr val="dk1"/>
                          </a:solidFill>
                          <a:latin typeface="Calibri"/>
                        </a:defRPr>
                      </a:lvl3pPr>
                      <a:lvl4pPr marL="1543050" algn="l" defTabSz="1028700" rtl="0" eaLnBrk="1" latinLnBrk="0" hangingPunct="1">
                        <a:defRPr sz="2000" kern="1200">
                          <a:solidFill>
                            <a:schemeClr val="dk1"/>
                          </a:solidFill>
                          <a:latin typeface="Calibri"/>
                        </a:defRPr>
                      </a:lvl4pPr>
                      <a:lvl5pPr marL="2057400" algn="l" defTabSz="1028700" rtl="0" eaLnBrk="1" latinLnBrk="0" hangingPunct="1">
                        <a:defRPr sz="2000" kern="1200">
                          <a:solidFill>
                            <a:schemeClr val="dk1"/>
                          </a:solidFill>
                          <a:latin typeface="Calibri"/>
                        </a:defRPr>
                      </a:lvl5pPr>
                      <a:lvl6pPr marL="2571750" algn="l" defTabSz="1028700" rtl="0" eaLnBrk="1" latinLnBrk="0" hangingPunct="1">
                        <a:defRPr sz="2000" kern="1200">
                          <a:solidFill>
                            <a:schemeClr val="dk1"/>
                          </a:solidFill>
                          <a:latin typeface="Calibri"/>
                        </a:defRPr>
                      </a:lvl6pPr>
                      <a:lvl7pPr marL="3086100" algn="l" defTabSz="1028700" rtl="0" eaLnBrk="1" latinLnBrk="0" hangingPunct="1">
                        <a:defRPr sz="2000" kern="1200">
                          <a:solidFill>
                            <a:schemeClr val="dk1"/>
                          </a:solidFill>
                          <a:latin typeface="Calibri"/>
                        </a:defRPr>
                      </a:lvl7pPr>
                      <a:lvl8pPr marL="3600450" algn="l" defTabSz="1028700" rtl="0" eaLnBrk="1" latinLnBrk="0" hangingPunct="1">
                        <a:defRPr sz="2000" kern="1200">
                          <a:solidFill>
                            <a:schemeClr val="dk1"/>
                          </a:solidFill>
                          <a:latin typeface="Calibri"/>
                        </a:defRPr>
                      </a:lvl8pPr>
                      <a:lvl9pPr marL="4114800" algn="l" defTabSz="1028700" rtl="0" eaLnBrk="1" latinLnBrk="0" hangingPunct="1">
                        <a:defRPr sz="2000" kern="1200">
                          <a:solidFill>
                            <a:schemeClr val="dk1"/>
                          </a:solidFill>
                          <a:latin typeface="Calibri"/>
                        </a:defRPr>
                      </a:lvl9pPr>
                    </a:lstStyle>
                    <a:p>
                      <a:pPr marL="0" algn="ctr" defTabSz="1028700" rtl="0" eaLnBrk="1" fontAlgn="b" latinLnBrk="0" hangingPunct="1"/>
                      <a:r>
                        <a:rPr lang="fr-FR" sz="1800" b="1" u="none" strike="noStrike" kern="1200" dirty="0">
                          <a:solidFill>
                            <a:srgbClr val="FF0000"/>
                          </a:solidFill>
                          <a:latin typeface="Helvetica" pitchFamily="34" charset="0"/>
                          <a:ea typeface="+mn-ea"/>
                          <a:cs typeface="+mn-cs"/>
                        </a:rPr>
                        <a:t>+14%</a:t>
                      </a:r>
                    </a:p>
                  </a:txBody>
                  <a:tcPr marL="9525" marR="9525" marT="9525" marB="0" anchor="ctr">
                    <a:lnL w="12700" cap="flat" cmpd="sng" algn="ctr">
                      <a:solidFill>
                        <a:srgbClr val="717171"/>
                      </a:solidFill>
                      <a:prstDash val="solid"/>
                      <a:round/>
                      <a:headEnd type="none" w="med" len="med"/>
                      <a:tailEnd type="none" w="med" len="med"/>
                    </a:lnL>
                    <a:lnR w="12700" cap="flat" cmpd="sng" algn="ctr">
                      <a:solidFill>
                        <a:srgbClr val="71717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71717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5"/>
                  </a:ext>
                </a:extLst>
              </a:tr>
            </a:tbl>
          </a:graphicData>
        </a:graphic>
      </p:graphicFrame>
      <p:pic>
        <p:nvPicPr>
          <p:cNvPr id="3" name="Image 2">
            <a:extLst>
              <a:ext uri="{FF2B5EF4-FFF2-40B4-BE49-F238E27FC236}">
                <a16:creationId xmlns:a16="http://schemas.microsoft.com/office/drawing/2014/main" id="{3CB366CF-C780-4DA2-A8BC-5ECB599CCADC}"/>
              </a:ext>
            </a:extLst>
          </p:cNvPr>
          <p:cNvPicPr>
            <a:picLocks noChangeAspect="1"/>
          </p:cNvPicPr>
          <p:nvPr/>
        </p:nvPicPr>
        <p:blipFill>
          <a:blip r:embed="rId6"/>
          <a:stretch>
            <a:fillRect/>
          </a:stretch>
        </p:blipFill>
        <p:spPr>
          <a:xfrm>
            <a:off x="747889" y="2816642"/>
            <a:ext cx="3518530" cy="2282856"/>
          </a:xfrm>
          <a:prstGeom prst="rect">
            <a:avLst/>
          </a:prstGeom>
        </p:spPr>
      </p:pic>
      <p:sp>
        <p:nvSpPr>
          <p:cNvPr id="10" name="Freeform 23">
            <a:extLst>
              <a:ext uri="{FF2B5EF4-FFF2-40B4-BE49-F238E27FC236}">
                <a16:creationId xmlns:a16="http://schemas.microsoft.com/office/drawing/2014/main" id="{668249B8-2528-4A38-B428-EA36AD001F7A}"/>
              </a:ext>
            </a:extLst>
          </p:cNvPr>
          <p:cNvSpPr>
            <a:spLocks noChangeAspect="1" noEditPoints="1"/>
          </p:cNvSpPr>
          <p:nvPr/>
        </p:nvSpPr>
        <p:spPr bwMode="auto">
          <a:xfrm>
            <a:off x="10720022" y="1460386"/>
            <a:ext cx="393496" cy="550166"/>
          </a:xfrm>
          <a:custGeom>
            <a:avLst/>
            <a:gdLst>
              <a:gd name="T0" fmla="*/ 33 w 162"/>
              <a:gd name="T1" fmla="*/ 152 h 226"/>
              <a:gd name="T2" fmla="*/ 7 w 162"/>
              <a:gd name="T3" fmla="*/ 202 h 226"/>
              <a:gd name="T4" fmla="*/ 41 w 162"/>
              <a:gd name="T5" fmla="*/ 203 h 226"/>
              <a:gd name="T6" fmla="*/ 67 w 162"/>
              <a:gd name="T7" fmla="*/ 226 h 226"/>
              <a:gd name="T8" fmla="*/ 70 w 162"/>
              <a:gd name="T9" fmla="*/ 223 h 226"/>
              <a:gd name="T10" fmla="*/ 62 w 162"/>
              <a:gd name="T11" fmla="*/ 168 h 226"/>
              <a:gd name="T12" fmla="*/ 129 w 162"/>
              <a:gd name="T13" fmla="*/ 152 h 226"/>
              <a:gd name="T14" fmla="*/ 86 w 162"/>
              <a:gd name="T15" fmla="*/ 164 h 226"/>
              <a:gd name="T16" fmla="*/ 94 w 162"/>
              <a:gd name="T17" fmla="*/ 226 h 226"/>
              <a:gd name="T18" fmla="*/ 98 w 162"/>
              <a:gd name="T19" fmla="*/ 225 h 226"/>
              <a:gd name="T20" fmla="*/ 152 w 162"/>
              <a:gd name="T21" fmla="*/ 203 h 226"/>
              <a:gd name="T22" fmla="*/ 155 w 162"/>
              <a:gd name="T23" fmla="*/ 198 h 226"/>
              <a:gd name="T24" fmla="*/ 109 w 162"/>
              <a:gd name="T25" fmla="*/ 156 h 226"/>
              <a:gd name="T26" fmla="*/ 151 w 162"/>
              <a:gd name="T27" fmla="*/ 121 h 226"/>
              <a:gd name="T28" fmla="*/ 161 w 162"/>
              <a:gd name="T29" fmla="*/ 66 h 226"/>
              <a:gd name="T30" fmla="*/ 133 w 162"/>
              <a:gd name="T31" fmla="*/ 19 h 226"/>
              <a:gd name="T32" fmla="*/ 81 w 162"/>
              <a:gd name="T33" fmla="*/ 0 h 226"/>
              <a:gd name="T34" fmla="*/ 29 w 162"/>
              <a:gd name="T35" fmla="*/ 19 h 226"/>
              <a:gd name="T36" fmla="*/ 2 w 162"/>
              <a:gd name="T37" fmla="*/ 66 h 226"/>
              <a:gd name="T38" fmla="*/ 11 w 162"/>
              <a:gd name="T39" fmla="*/ 121 h 226"/>
              <a:gd name="T40" fmla="*/ 54 w 162"/>
              <a:gd name="T41" fmla="*/ 156 h 226"/>
              <a:gd name="T42" fmla="*/ 81 w 162"/>
              <a:gd name="T43" fmla="*/ 148 h 226"/>
              <a:gd name="T44" fmla="*/ 81 w 162"/>
              <a:gd name="T45" fmla="*/ 131 h 226"/>
              <a:gd name="T46" fmla="*/ 81 w 162"/>
              <a:gd name="T47" fmla="*/ 26 h 226"/>
              <a:gd name="T48" fmla="*/ 81 w 162"/>
              <a:gd name="T49" fmla="*/ 131 h 226"/>
              <a:gd name="T50" fmla="*/ 38 w 162"/>
              <a:gd name="T51" fmla="*/ 79 h 226"/>
              <a:gd name="T52" fmla="*/ 124 w 162"/>
              <a:gd name="T53" fmla="*/ 79 h 226"/>
              <a:gd name="T54" fmla="*/ 104 w 162"/>
              <a:gd name="T55" fmla="*/ 74 h 226"/>
              <a:gd name="T56" fmla="*/ 98 w 162"/>
              <a:gd name="T57" fmla="*/ 94 h 226"/>
              <a:gd name="T58" fmla="*/ 94 w 162"/>
              <a:gd name="T59" fmla="*/ 99 h 226"/>
              <a:gd name="T60" fmla="*/ 81 w 162"/>
              <a:gd name="T61" fmla="*/ 91 h 226"/>
              <a:gd name="T62" fmla="*/ 66 w 162"/>
              <a:gd name="T63" fmla="*/ 99 h 226"/>
              <a:gd name="T64" fmla="*/ 69 w 162"/>
              <a:gd name="T65" fmla="*/ 82 h 226"/>
              <a:gd name="T66" fmla="*/ 57 w 162"/>
              <a:gd name="T67" fmla="*/ 70 h 226"/>
              <a:gd name="T68" fmla="*/ 73 w 162"/>
              <a:gd name="T69" fmla="*/ 67 h 226"/>
              <a:gd name="T70" fmla="*/ 81 w 162"/>
              <a:gd name="T71" fmla="*/ 52 h 226"/>
              <a:gd name="T72" fmla="*/ 89 w 162"/>
              <a:gd name="T73" fmla="*/ 67 h 226"/>
              <a:gd name="T74" fmla="*/ 105 w 162"/>
              <a:gd name="T75" fmla="*/ 70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62" h="226">
                <a:moveTo>
                  <a:pt x="50" y="165"/>
                </a:moveTo>
                <a:cubicBezTo>
                  <a:pt x="43" y="163"/>
                  <a:pt x="37" y="158"/>
                  <a:pt x="33" y="152"/>
                </a:cubicBezTo>
                <a:cubicBezTo>
                  <a:pt x="7" y="198"/>
                  <a:pt x="7" y="198"/>
                  <a:pt x="7" y="198"/>
                </a:cubicBezTo>
                <a:cubicBezTo>
                  <a:pt x="6" y="199"/>
                  <a:pt x="6" y="201"/>
                  <a:pt x="7" y="202"/>
                </a:cubicBezTo>
                <a:cubicBezTo>
                  <a:pt x="7" y="203"/>
                  <a:pt x="9" y="203"/>
                  <a:pt x="10" y="203"/>
                </a:cubicBezTo>
                <a:cubicBezTo>
                  <a:pt x="41" y="203"/>
                  <a:pt x="41" y="203"/>
                  <a:pt x="41" y="203"/>
                </a:cubicBezTo>
                <a:cubicBezTo>
                  <a:pt x="65" y="225"/>
                  <a:pt x="65" y="225"/>
                  <a:pt x="65" y="225"/>
                </a:cubicBezTo>
                <a:cubicBezTo>
                  <a:pt x="65" y="226"/>
                  <a:pt x="66" y="226"/>
                  <a:pt x="67" y="226"/>
                </a:cubicBezTo>
                <a:cubicBezTo>
                  <a:pt x="67" y="226"/>
                  <a:pt x="68" y="226"/>
                  <a:pt x="68" y="226"/>
                </a:cubicBezTo>
                <a:cubicBezTo>
                  <a:pt x="69" y="226"/>
                  <a:pt x="70" y="225"/>
                  <a:pt x="70" y="223"/>
                </a:cubicBezTo>
                <a:cubicBezTo>
                  <a:pt x="76" y="164"/>
                  <a:pt x="76" y="164"/>
                  <a:pt x="76" y="164"/>
                </a:cubicBezTo>
                <a:cubicBezTo>
                  <a:pt x="71" y="166"/>
                  <a:pt x="67" y="168"/>
                  <a:pt x="62" y="168"/>
                </a:cubicBezTo>
                <a:cubicBezTo>
                  <a:pt x="58" y="168"/>
                  <a:pt x="54" y="167"/>
                  <a:pt x="50" y="165"/>
                </a:cubicBezTo>
                <a:close/>
                <a:moveTo>
                  <a:pt x="129" y="152"/>
                </a:moveTo>
                <a:cubicBezTo>
                  <a:pt x="125" y="158"/>
                  <a:pt x="119" y="163"/>
                  <a:pt x="112" y="165"/>
                </a:cubicBezTo>
                <a:cubicBezTo>
                  <a:pt x="103" y="169"/>
                  <a:pt x="94" y="168"/>
                  <a:pt x="86" y="164"/>
                </a:cubicBezTo>
                <a:cubicBezTo>
                  <a:pt x="92" y="223"/>
                  <a:pt x="92" y="223"/>
                  <a:pt x="92" y="223"/>
                </a:cubicBezTo>
                <a:cubicBezTo>
                  <a:pt x="92" y="225"/>
                  <a:pt x="93" y="226"/>
                  <a:pt x="94" y="226"/>
                </a:cubicBezTo>
                <a:cubicBezTo>
                  <a:pt x="94" y="226"/>
                  <a:pt x="95" y="226"/>
                  <a:pt x="95" y="226"/>
                </a:cubicBezTo>
                <a:cubicBezTo>
                  <a:pt x="96" y="226"/>
                  <a:pt x="97" y="226"/>
                  <a:pt x="98" y="225"/>
                </a:cubicBezTo>
                <a:cubicBezTo>
                  <a:pt x="121" y="203"/>
                  <a:pt x="121" y="203"/>
                  <a:pt x="121" y="203"/>
                </a:cubicBezTo>
                <a:cubicBezTo>
                  <a:pt x="152" y="203"/>
                  <a:pt x="152" y="203"/>
                  <a:pt x="152" y="203"/>
                </a:cubicBezTo>
                <a:cubicBezTo>
                  <a:pt x="154" y="203"/>
                  <a:pt x="155" y="203"/>
                  <a:pt x="155" y="202"/>
                </a:cubicBezTo>
                <a:cubicBezTo>
                  <a:pt x="156" y="201"/>
                  <a:pt x="156" y="199"/>
                  <a:pt x="155" y="198"/>
                </a:cubicBezTo>
                <a:lnTo>
                  <a:pt x="129" y="152"/>
                </a:lnTo>
                <a:close/>
                <a:moveTo>
                  <a:pt x="109" y="156"/>
                </a:moveTo>
                <a:cubicBezTo>
                  <a:pt x="119" y="152"/>
                  <a:pt x="125" y="143"/>
                  <a:pt x="125" y="132"/>
                </a:cubicBezTo>
                <a:cubicBezTo>
                  <a:pt x="135" y="134"/>
                  <a:pt x="146" y="130"/>
                  <a:pt x="151" y="121"/>
                </a:cubicBezTo>
                <a:cubicBezTo>
                  <a:pt x="156" y="111"/>
                  <a:pt x="155" y="100"/>
                  <a:pt x="148" y="92"/>
                </a:cubicBezTo>
                <a:cubicBezTo>
                  <a:pt x="157" y="87"/>
                  <a:pt x="162" y="77"/>
                  <a:pt x="161" y="66"/>
                </a:cubicBezTo>
                <a:cubicBezTo>
                  <a:pt x="159" y="56"/>
                  <a:pt x="150" y="48"/>
                  <a:pt x="140" y="47"/>
                </a:cubicBezTo>
                <a:cubicBezTo>
                  <a:pt x="144" y="37"/>
                  <a:pt x="141" y="25"/>
                  <a:pt x="133" y="19"/>
                </a:cubicBezTo>
                <a:cubicBezTo>
                  <a:pt x="125" y="12"/>
                  <a:pt x="113" y="11"/>
                  <a:pt x="104" y="17"/>
                </a:cubicBezTo>
                <a:cubicBezTo>
                  <a:pt x="101" y="7"/>
                  <a:pt x="92" y="0"/>
                  <a:pt x="81" y="0"/>
                </a:cubicBezTo>
                <a:cubicBezTo>
                  <a:pt x="70" y="0"/>
                  <a:pt x="61" y="7"/>
                  <a:pt x="58" y="17"/>
                </a:cubicBezTo>
                <a:cubicBezTo>
                  <a:pt x="49" y="11"/>
                  <a:pt x="37" y="12"/>
                  <a:pt x="29" y="19"/>
                </a:cubicBezTo>
                <a:cubicBezTo>
                  <a:pt x="21" y="25"/>
                  <a:pt x="18" y="37"/>
                  <a:pt x="23" y="47"/>
                </a:cubicBezTo>
                <a:cubicBezTo>
                  <a:pt x="12" y="48"/>
                  <a:pt x="4" y="56"/>
                  <a:pt x="2" y="66"/>
                </a:cubicBezTo>
                <a:cubicBezTo>
                  <a:pt x="0" y="77"/>
                  <a:pt x="5" y="87"/>
                  <a:pt x="15" y="92"/>
                </a:cubicBezTo>
                <a:cubicBezTo>
                  <a:pt x="7" y="100"/>
                  <a:pt x="6" y="111"/>
                  <a:pt x="11" y="121"/>
                </a:cubicBezTo>
                <a:cubicBezTo>
                  <a:pt x="17" y="130"/>
                  <a:pt x="27" y="134"/>
                  <a:pt x="38" y="132"/>
                </a:cubicBezTo>
                <a:cubicBezTo>
                  <a:pt x="37" y="143"/>
                  <a:pt x="43" y="152"/>
                  <a:pt x="54" y="156"/>
                </a:cubicBezTo>
                <a:cubicBezTo>
                  <a:pt x="56" y="157"/>
                  <a:pt x="59" y="158"/>
                  <a:pt x="62" y="158"/>
                </a:cubicBezTo>
                <a:cubicBezTo>
                  <a:pt x="69" y="158"/>
                  <a:pt x="76" y="154"/>
                  <a:pt x="81" y="148"/>
                </a:cubicBezTo>
                <a:cubicBezTo>
                  <a:pt x="87" y="156"/>
                  <a:pt x="99" y="160"/>
                  <a:pt x="109" y="156"/>
                </a:cubicBezTo>
                <a:close/>
                <a:moveTo>
                  <a:pt x="81" y="131"/>
                </a:moveTo>
                <a:cubicBezTo>
                  <a:pt x="52" y="131"/>
                  <a:pt x="28" y="108"/>
                  <a:pt x="28" y="79"/>
                </a:cubicBezTo>
                <a:cubicBezTo>
                  <a:pt x="28" y="50"/>
                  <a:pt x="52" y="26"/>
                  <a:pt x="81" y="26"/>
                </a:cubicBezTo>
                <a:cubicBezTo>
                  <a:pt x="110" y="26"/>
                  <a:pt x="134" y="50"/>
                  <a:pt x="134" y="79"/>
                </a:cubicBezTo>
                <a:cubicBezTo>
                  <a:pt x="134" y="108"/>
                  <a:pt x="110" y="131"/>
                  <a:pt x="81" y="131"/>
                </a:cubicBezTo>
                <a:close/>
                <a:moveTo>
                  <a:pt x="81" y="36"/>
                </a:moveTo>
                <a:cubicBezTo>
                  <a:pt x="58" y="36"/>
                  <a:pt x="38" y="55"/>
                  <a:pt x="38" y="79"/>
                </a:cubicBezTo>
                <a:cubicBezTo>
                  <a:pt x="38" y="102"/>
                  <a:pt x="58" y="121"/>
                  <a:pt x="81" y="121"/>
                </a:cubicBezTo>
                <a:cubicBezTo>
                  <a:pt x="105" y="121"/>
                  <a:pt x="124" y="102"/>
                  <a:pt x="124" y="79"/>
                </a:cubicBezTo>
                <a:cubicBezTo>
                  <a:pt x="124" y="55"/>
                  <a:pt x="105" y="36"/>
                  <a:pt x="81" y="36"/>
                </a:cubicBezTo>
                <a:close/>
                <a:moveTo>
                  <a:pt x="104" y="74"/>
                </a:moveTo>
                <a:cubicBezTo>
                  <a:pt x="94" y="82"/>
                  <a:pt x="94" y="82"/>
                  <a:pt x="94" y="82"/>
                </a:cubicBezTo>
                <a:cubicBezTo>
                  <a:pt x="98" y="94"/>
                  <a:pt x="98" y="94"/>
                  <a:pt x="98" y="94"/>
                </a:cubicBezTo>
                <a:cubicBezTo>
                  <a:pt x="98" y="96"/>
                  <a:pt x="97" y="98"/>
                  <a:pt x="96" y="99"/>
                </a:cubicBezTo>
                <a:cubicBezTo>
                  <a:pt x="95" y="99"/>
                  <a:pt x="95" y="99"/>
                  <a:pt x="94" y="99"/>
                </a:cubicBezTo>
                <a:cubicBezTo>
                  <a:pt x="93" y="99"/>
                  <a:pt x="92" y="99"/>
                  <a:pt x="92" y="99"/>
                </a:cubicBezTo>
                <a:cubicBezTo>
                  <a:pt x="81" y="91"/>
                  <a:pt x="81" y="91"/>
                  <a:pt x="81" y="91"/>
                </a:cubicBezTo>
                <a:cubicBezTo>
                  <a:pt x="71" y="99"/>
                  <a:pt x="71" y="99"/>
                  <a:pt x="71" y="99"/>
                </a:cubicBezTo>
                <a:cubicBezTo>
                  <a:pt x="69" y="100"/>
                  <a:pt x="67" y="100"/>
                  <a:pt x="66" y="99"/>
                </a:cubicBezTo>
                <a:cubicBezTo>
                  <a:pt x="65" y="98"/>
                  <a:pt x="64" y="96"/>
                  <a:pt x="65" y="94"/>
                </a:cubicBezTo>
                <a:cubicBezTo>
                  <a:pt x="69" y="82"/>
                  <a:pt x="69" y="82"/>
                  <a:pt x="69" y="82"/>
                </a:cubicBezTo>
                <a:cubicBezTo>
                  <a:pt x="58" y="74"/>
                  <a:pt x="58" y="74"/>
                  <a:pt x="58" y="74"/>
                </a:cubicBezTo>
                <a:cubicBezTo>
                  <a:pt x="57" y="73"/>
                  <a:pt x="56" y="72"/>
                  <a:pt x="57" y="70"/>
                </a:cubicBezTo>
                <a:cubicBezTo>
                  <a:pt x="57" y="68"/>
                  <a:pt x="59" y="67"/>
                  <a:pt x="60" y="67"/>
                </a:cubicBezTo>
                <a:cubicBezTo>
                  <a:pt x="73" y="67"/>
                  <a:pt x="73" y="67"/>
                  <a:pt x="73" y="67"/>
                </a:cubicBezTo>
                <a:cubicBezTo>
                  <a:pt x="77" y="55"/>
                  <a:pt x="77" y="55"/>
                  <a:pt x="77" y="55"/>
                </a:cubicBezTo>
                <a:cubicBezTo>
                  <a:pt x="78" y="53"/>
                  <a:pt x="79" y="52"/>
                  <a:pt x="81" y="52"/>
                </a:cubicBezTo>
                <a:cubicBezTo>
                  <a:pt x="83" y="52"/>
                  <a:pt x="84" y="53"/>
                  <a:pt x="85" y="55"/>
                </a:cubicBezTo>
                <a:cubicBezTo>
                  <a:pt x="89" y="67"/>
                  <a:pt x="89" y="67"/>
                  <a:pt x="89" y="67"/>
                </a:cubicBezTo>
                <a:cubicBezTo>
                  <a:pt x="102" y="67"/>
                  <a:pt x="102" y="67"/>
                  <a:pt x="102" y="67"/>
                </a:cubicBezTo>
                <a:cubicBezTo>
                  <a:pt x="103" y="67"/>
                  <a:pt x="105" y="68"/>
                  <a:pt x="105" y="70"/>
                </a:cubicBezTo>
                <a:cubicBezTo>
                  <a:pt x="106" y="72"/>
                  <a:pt x="105" y="73"/>
                  <a:pt x="104" y="74"/>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fr-FR"/>
          </a:p>
        </p:txBody>
      </p:sp>
      <p:sp>
        <p:nvSpPr>
          <p:cNvPr id="12" name="Rectangle 11">
            <a:extLst>
              <a:ext uri="{FF2B5EF4-FFF2-40B4-BE49-F238E27FC236}">
                <a16:creationId xmlns:a16="http://schemas.microsoft.com/office/drawing/2014/main" id="{2FDA2319-C7CE-4662-B4F9-A847F788614B}"/>
              </a:ext>
            </a:extLst>
          </p:cNvPr>
          <p:cNvSpPr/>
          <p:nvPr/>
        </p:nvSpPr>
        <p:spPr>
          <a:xfrm>
            <a:off x="514340" y="1269798"/>
            <a:ext cx="4144503" cy="1401302"/>
          </a:xfrm>
          <a:prstGeom prst="rect">
            <a:avLst/>
          </a:prstGeom>
          <a:solidFill>
            <a:schemeClr val="bg1">
              <a:lumMod val="50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t>Malgré une belle évolution de la facilité à joindre en 2022 (+7) </a:t>
            </a:r>
          </a:p>
          <a:p>
            <a:pPr algn="ctr"/>
            <a:r>
              <a:rPr lang="fr-FR" dirty="0"/>
              <a:t>La joignabilité reste un axe fort  d’amélioration pour la CEGEE en 2023</a:t>
            </a:r>
          </a:p>
        </p:txBody>
      </p:sp>
      <p:sp>
        <p:nvSpPr>
          <p:cNvPr id="13" name="ZoneTexte 12">
            <a:extLst>
              <a:ext uri="{FF2B5EF4-FFF2-40B4-BE49-F238E27FC236}">
                <a16:creationId xmlns:a16="http://schemas.microsoft.com/office/drawing/2014/main" id="{9E2D5204-5EF5-42E2-852D-D54CFDED03F5}"/>
              </a:ext>
            </a:extLst>
          </p:cNvPr>
          <p:cNvSpPr txBox="1"/>
          <p:nvPr/>
        </p:nvSpPr>
        <p:spPr>
          <a:xfrm>
            <a:off x="3764307" y="5847559"/>
            <a:ext cx="6096000" cy="461665"/>
          </a:xfrm>
          <a:prstGeom prst="rect">
            <a:avLst/>
          </a:prstGeom>
          <a:noFill/>
        </p:spPr>
        <p:txBody>
          <a:bodyPr wrap="square">
            <a:spAutoFit/>
          </a:bodyPr>
          <a:lstStyle/>
          <a:p>
            <a:pPr marL="68092" indent="0">
              <a:lnSpc>
                <a:spcPct val="100000"/>
              </a:lnSpc>
              <a:spcBef>
                <a:spcPts val="675"/>
              </a:spcBef>
              <a:buNone/>
            </a:pPr>
            <a:r>
              <a:rPr kumimoji="0" lang="fr-FR" sz="1200" b="0" i="1" u="none" strike="noStrike" kern="0" cap="none" spc="0" normalizeH="0" baseline="0" noProof="0" dirty="0">
                <a:ln>
                  <a:noFill/>
                </a:ln>
                <a:solidFill>
                  <a:srgbClr val="666666"/>
                </a:solidFill>
                <a:effectLst/>
                <a:uLnTx/>
                <a:uFillTx/>
                <a:latin typeface="Arial" panose="020B0604020202020204" pitchFamily="34" charset="0"/>
                <a:cs typeface="Arial" panose="020B0604020202020204" pitchFamily="34" charset="0"/>
              </a:rPr>
              <a:t>L’indicateur TS – I est le différentiel entre les clients Très Satisfaits </a:t>
            </a:r>
            <a:r>
              <a:rPr lang="fr-FR" sz="1200" b="0" i="1" kern="0" dirty="0">
                <a:solidFill>
                  <a:srgbClr val="666666"/>
                </a:solidFill>
                <a:latin typeface="Arial" panose="020B0604020202020204" pitchFamily="34" charset="0"/>
                <a:cs typeface="Arial" panose="020B0604020202020204" pitchFamily="34" charset="0"/>
              </a:rPr>
              <a:t>et les clients Insatisfaits « Peu satisfait(e) » ou « Pas du tout satisfait(e) »</a:t>
            </a:r>
          </a:p>
        </p:txBody>
      </p:sp>
      <p:sp>
        <p:nvSpPr>
          <p:cNvPr id="14" name="ZoneTexte 13">
            <a:extLst>
              <a:ext uri="{FF2B5EF4-FFF2-40B4-BE49-F238E27FC236}">
                <a16:creationId xmlns:a16="http://schemas.microsoft.com/office/drawing/2014/main" id="{A07AB33D-DB96-4B91-B815-869AF2901FF4}"/>
              </a:ext>
            </a:extLst>
          </p:cNvPr>
          <p:cNvSpPr txBox="1"/>
          <p:nvPr/>
        </p:nvSpPr>
        <p:spPr>
          <a:xfrm>
            <a:off x="9144051" y="5412204"/>
            <a:ext cx="3151941" cy="1261884"/>
          </a:xfrm>
          <a:prstGeom prst="rect">
            <a:avLst/>
          </a:prstGeom>
          <a:noFill/>
        </p:spPr>
        <p:txBody>
          <a:bodyPr wrap="square">
            <a:spAutoFit/>
          </a:bodyPr>
          <a:lstStyle/>
          <a:p>
            <a:pPr marL="68092" marR="0" lvl="0" indent="0" algn="l" defTabSz="914400" rtl="0" eaLnBrk="0" fontAlgn="base" latinLnBrk="0" hangingPunct="0">
              <a:lnSpc>
                <a:spcPct val="100000"/>
              </a:lnSpc>
              <a:spcBef>
                <a:spcPts val="600"/>
              </a:spcBef>
              <a:spcAft>
                <a:spcPts val="600"/>
              </a:spcAft>
              <a:buClrTx/>
              <a:buSzPct val="80000"/>
              <a:buFontTx/>
              <a:buNone/>
              <a:tabLst/>
              <a:defRPr/>
            </a:pPr>
            <a:r>
              <a:rPr kumimoji="0" lang="fr-FR" sz="1100" b="0" i="0" u="none" strike="noStrike" kern="0" cap="none" spc="0" normalizeH="0" baseline="0" noProof="0" dirty="0">
                <a:ln>
                  <a:noFill/>
                </a:ln>
                <a:solidFill>
                  <a:srgbClr val="666666"/>
                </a:solidFill>
                <a:effectLst/>
                <a:uLnTx/>
                <a:uFillTx/>
                <a:latin typeface="Arial" panose="020B0604020202020204" pitchFamily="34" charset="0"/>
                <a:cs typeface="Arial" panose="020B0604020202020204" pitchFamily="34" charset="0"/>
              </a:rPr>
              <a:t>         Le TS-I est considéré :</a:t>
            </a:r>
          </a:p>
          <a:p>
            <a:pPr marL="684042" marR="0" lvl="1" indent="-285750" algn="l" defTabSz="914400" rtl="0" eaLnBrk="0" fontAlgn="base" latinLnBrk="0" hangingPunct="0">
              <a:lnSpc>
                <a:spcPts val="1100"/>
              </a:lnSpc>
              <a:spcBef>
                <a:spcPts val="675"/>
              </a:spcBef>
              <a:spcAft>
                <a:spcPct val="0"/>
              </a:spcAft>
              <a:buClrTx/>
              <a:buSzTx/>
              <a:buFont typeface="Wingdings" panose="05000000000000000000" pitchFamily="2" charset="2"/>
              <a:buChar char="§"/>
              <a:tabLst/>
              <a:defRPr/>
            </a:pPr>
            <a:r>
              <a:rPr kumimoji="0" lang="fr-FR" sz="1100" i="0" u="none" strike="noStrike" kern="0" cap="none" spc="0" normalizeH="0" baseline="0" noProof="0" dirty="0">
                <a:ln>
                  <a:noFill/>
                </a:ln>
                <a:solidFill>
                  <a:srgbClr val="489A1E"/>
                </a:solidFill>
                <a:effectLst/>
                <a:uLnTx/>
                <a:uFillTx/>
                <a:latin typeface="Arial" panose="020B0604020202020204" pitchFamily="34" charset="0"/>
                <a:cs typeface="Arial" panose="020B0604020202020204" pitchFamily="34" charset="0"/>
              </a:rPr>
              <a:t>TRES BON </a:t>
            </a:r>
            <a:r>
              <a:rPr kumimoji="0" lang="fr-FR" sz="1100" i="0" u="none" strike="noStrike" kern="0" cap="none" spc="0" normalizeH="0" baseline="0" noProof="0" dirty="0">
                <a:ln>
                  <a:noFill/>
                </a:ln>
                <a:solidFill>
                  <a:srgbClr val="666666"/>
                </a:solidFill>
                <a:effectLst/>
                <a:uLnTx/>
                <a:uFillTx/>
                <a:latin typeface="Arial" panose="020B0604020202020204" pitchFamily="34" charset="0"/>
                <a:cs typeface="Arial" panose="020B0604020202020204" pitchFamily="34" charset="0"/>
              </a:rPr>
              <a:t>: TS-I &gt; 30 </a:t>
            </a:r>
          </a:p>
          <a:p>
            <a:pPr marL="684042" marR="0" lvl="1" indent="-285750" algn="l" defTabSz="914400" rtl="0" eaLnBrk="0" fontAlgn="base" latinLnBrk="0" hangingPunct="0">
              <a:lnSpc>
                <a:spcPts val="1100"/>
              </a:lnSpc>
              <a:spcBef>
                <a:spcPts val="675"/>
              </a:spcBef>
              <a:spcAft>
                <a:spcPct val="0"/>
              </a:spcAft>
              <a:buClrTx/>
              <a:buSzTx/>
              <a:buFont typeface="Wingdings" panose="05000000000000000000" pitchFamily="2" charset="2"/>
              <a:buChar char="§"/>
              <a:tabLst/>
              <a:defRPr/>
            </a:pPr>
            <a:r>
              <a:rPr kumimoji="0" lang="fr-FR" sz="1100" i="0" u="none" strike="noStrike" kern="0" cap="none" spc="0" normalizeH="0" baseline="0" noProof="0" dirty="0">
                <a:ln>
                  <a:noFill/>
                </a:ln>
                <a:solidFill>
                  <a:srgbClr val="92D050"/>
                </a:solidFill>
                <a:effectLst/>
                <a:uLnTx/>
                <a:uFillTx/>
                <a:latin typeface="Arial" panose="020B0604020202020204" pitchFamily="34" charset="0"/>
                <a:cs typeface="Arial" panose="020B0604020202020204" pitchFamily="34" charset="0"/>
              </a:rPr>
              <a:t>BON</a:t>
            </a:r>
            <a:r>
              <a:rPr kumimoji="0" lang="fr-FR" sz="1100" i="0" u="none" strike="noStrike" kern="0" cap="none" spc="0" normalizeH="0" baseline="0" noProof="0" dirty="0">
                <a:ln>
                  <a:noFill/>
                </a:ln>
                <a:effectLst/>
                <a:uLnTx/>
                <a:uFillTx/>
                <a:latin typeface="Arial" panose="020B0604020202020204" pitchFamily="34" charset="0"/>
                <a:cs typeface="Arial" panose="020B0604020202020204" pitchFamily="34" charset="0"/>
              </a:rPr>
              <a:t> </a:t>
            </a:r>
            <a:r>
              <a:rPr kumimoji="0" lang="fr-FR" sz="1100" i="0" u="none" strike="noStrike" kern="0" cap="none" spc="0" normalizeH="0" baseline="0" noProof="0" dirty="0">
                <a:ln>
                  <a:noFill/>
                </a:ln>
                <a:solidFill>
                  <a:srgbClr val="666666"/>
                </a:solidFill>
                <a:effectLst/>
                <a:uLnTx/>
                <a:uFillTx/>
                <a:latin typeface="Arial" panose="020B0604020202020204" pitchFamily="34" charset="0"/>
                <a:cs typeface="Arial" panose="020B0604020202020204" pitchFamily="34" charset="0"/>
              </a:rPr>
              <a:t>: 20 &lt; TS-I ≤ 30 </a:t>
            </a:r>
          </a:p>
          <a:p>
            <a:pPr marL="684042" marR="0" lvl="1" indent="-285750" algn="l" defTabSz="914400" rtl="0" eaLnBrk="0" fontAlgn="base" latinLnBrk="0" hangingPunct="0">
              <a:lnSpc>
                <a:spcPts val="1100"/>
              </a:lnSpc>
              <a:spcBef>
                <a:spcPts val="675"/>
              </a:spcBef>
              <a:spcAft>
                <a:spcPct val="0"/>
              </a:spcAft>
              <a:buClrTx/>
              <a:buSzTx/>
              <a:buFont typeface="Wingdings" panose="05000000000000000000" pitchFamily="2" charset="2"/>
              <a:buChar char="§"/>
              <a:tabLst/>
              <a:defRPr/>
            </a:pPr>
            <a:r>
              <a:rPr kumimoji="0" lang="fr-FR" sz="1100" i="0" u="none" strike="noStrike" kern="0" cap="none" spc="0" normalizeH="0" baseline="0" noProof="0" dirty="0">
                <a:ln>
                  <a:noFill/>
                </a:ln>
                <a:solidFill>
                  <a:schemeClr val="accent2"/>
                </a:solidFill>
                <a:effectLst/>
                <a:uLnTx/>
                <a:uFillTx/>
                <a:latin typeface="Arial" panose="020B0604020202020204" pitchFamily="34" charset="0"/>
                <a:cs typeface="Arial" panose="020B0604020202020204" pitchFamily="34" charset="0"/>
              </a:rPr>
              <a:t>FRAGILE</a:t>
            </a:r>
            <a:r>
              <a:rPr kumimoji="0" lang="fr-FR" sz="1100" i="0" u="none" strike="noStrike" kern="0" cap="none" spc="0" normalizeH="0" baseline="0" noProof="0" dirty="0">
                <a:ln>
                  <a:noFill/>
                </a:ln>
                <a:effectLst/>
                <a:uLnTx/>
                <a:uFillTx/>
                <a:latin typeface="Arial" panose="020B0604020202020204" pitchFamily="34" charset="0"/>
                <a:cs typeface="Arial" panose="020B0604020202020204" pitchFamily="34" charset="0"/>
              </a:rPr>
              <a:t> </a:t>
            </a:r>
            <a:r>
              <a:rPr kumimoji="0" lang="fr-FR" sz="1100" i="0" u="none" strike="noStrike" kern="0" cap="none" spc="0" normalizeH="0" baseline="0" noProof="0" dirty="0">
                <a:ln>
                  <a:noFill/>
                </a:ln>
                <a:solidFill>
                  <a:srgbClr val="666666"/>
                </a:solidFill>
                <a:effectLst/>
                <a:uLnTx/>
                <a:uFillTx/>
                <a:latin typeface="Arial" panose="020B0604020202020204" pitchFamily="34" charset="0"/>
                <a:cs typeface="Arial" panose="020B0604020202020204" pitchFamily="34" charset="0"/>
              </a:rPr>
              <a:t>: 0 ≤ TS-I ≤ </a:t>
            </a:r>
            <a:r>
              <a:rPr lang="fr-FR" sz="1100" kern="0" dirty="0">
                <a:solidFill>
                  <a:srgbClr val="666666"/>
                </a:solidFill>
                <a:latin typeface="Arial" panose="020B0604020202020204" pitchFamily="34" charset="0"/>
                <a:cs typeface="Arial" panose="020B0604020202020204" pitchFamily="34" charset="0"/>
              </a:rPr>
              <a:t>20</a:t>
            </a:r>
            <a:r>
              <a:rPr kumimoji="0" lang="fr-FR" sz="1100" i="0" u="none" strike="noStrike" kern="0" cap="none" spc="0" normalizeH="0" baseline="0" noProof="0" dirty="0">
                <a:ln>
                  <a:noFill/>
                </a:ln>
                <a:solidFill>
                  <a:srgbClr val="666666"/>
                </a:solidFill>
                <a:effectLst/>
                <a:uLnTx/>
                <a:uFillTx/>
                <a:latin typeface="Arial" panose="020B0604020202020204" pitchFamily="34" charset="0"/>
                <a:cs typeface="Arial" panose="020B0604020202020204" pitchFamily="34" charset="0"/>
              </a:rPr>
              <a:t> 	</a:t>
            </a:r>
          </a:p>
          <a:p>
            <a:pPr marL="684042" marR="0" lvl="1" indent="-285750" algn="l" defTabSz="914400" rtl="0" eaLnBrk="0" fontAlgn="base" latinLnBrk="0" hangingPunct="0">
              <a:lnSpc>
                <a:spcPts val="1100"/>
              </a:lnSpc>
              <a:spcBef>
                <a:spcPts val="675"/>
              </a:spcBef>
              <a:spcAft>
                <a:spcPct val="0"/>
              </a:spcAft>
              <a:buClrTx/>
              <a:buSzTx/>
              <a:buFont typeface="Wingdings" panose="05000000000000000000" pitchFamily="2" charset="2"/>
              <a:buChar char="§"/>
              <a:tabLst/>
              <a:defRPr/>
            </a:pPr>
            <a:r>
              <a:rPr kumimoji="0" lang="fr-FR" sz="1100" i="0" u="none" strike="noStrike" kern="0" cap="none" spc="0" normalizeH="0" baseline="0" noProof="0" dirty="0">
                <a:ln>
                  <a:noFill/>
                </a:ln>
                <a:solidFill>
                  <a:schemeClr val="accent1"/>
                </a:solidFill>
                <a:effectLst/>
                <a:uLnTx/>
                <a:uFillTx/>
                <a:latin typeface="Arial" panose="020B0604020202020204" pitchFamily="34" charset="0"/>
                <a:cs typeface="Arial" panose="020B0604020202020204" pitchFamily="34" charset="0"/>
              </a:rPr>
              <a:t>CRITIQUE</a:t>
            </a:r>
            <a:r>
              <a:rPr kumimoji="0" lang="fr-FR" sz="1100" i="0" u="none" strike="noStrike" kern="0" cap="none" spc="0" normalizeH="0" baseline="0" noProof="0" dirty="0">
                <a:ln>
                  <a:noFill/>
                </a:ln>
                <a:effectLst/>
                <a:uLnTx/>
                <a:uFillTx/>
                <a:latin typeface="Arial" panose="020B0604020202020204" pitchFamily="34" charset="0"/>
                <a:cs typeface="Arial" panose="020B0604020202020204" pitchFamily="34" charset="0"/>
              </a:rPr>
              <a:t> </a:t>
            </a:r>
            <a:r>
              <a:rPr kumimoji="0" lang="fr-FR" sz="1100" i="0" u="none" strike="noStrike" kern="0" cap="none" spc="0" normalizeH="0" baseline="0" noProof="0" dirty="0">
                <a:ln>
                  <a:noFill/>
                </a:ln>
                <a:solidFill>
                  <a:srgbClr val="666666"/>
                </a:solidFill>
                <a:effectLst/>
                <a:uLnTx/>
                <a:uFillTx/>
                <a:latin typeface="Arial" panose="020B0604020202020204" pitchFamily="34" charset="0"/>
                <a:cs typeface="Arial" panose="020B0604020202020204" pitchFamily="34" charset="0"/>
              </a:rPr>
              <a:t>: TS-I &lt; 0</a:t>
            </a:r>
          </a:p>
        </p:txBody>
      </p:sp>
      <p:cxnSp>
        <p:nvCxnSpPr>
          <p:cNvPr id="19" name="Connecteur droit 18">
            <a:extLst>
              <a:ext uri="{FF2B5EF4-FFF2-40B4-BE49-F238E27FC236}">
                <a16:creationId xmlns:a16="http://schemas.microsoft.com/office/drawing/2014/main" id="{2E879D83-B717-4081-8EB6-581175CC2E3D}"/>
              </a:ext>
            </a:extLst>
          </p:cNvPr>
          <p:cNvCxnSpPr>
            <a:cxnSpLocks/>
          </p:cNvCxnSpPr>
          <p:nvPr/>
        </p:nvCxnSpPr>
        <p:spPr>
          <a:xfrm>
            <a:off x="4955177" y="1198746"/>
            <a:ext cx="0" cy="4182317"/>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2" name="Rectangle 1">
            <a:extLst>
              <a:ext uri="{FF2B5EF4-FFF2-40B4-BE49-F238E27FC236}">
                <a16:creationId xmlns:a16="http://schemas.microsoft.com/office/drawing/2014/main" id="{C5F3FCA9-4CFE-42DE-AE1B-AB51618B07D0}"/>
              </a:ext>
            </a:extLst>
          </p:cNvPr>
          <p:cNvSpPr/>
          <p:nvPr/>
        </p:nvSpPr>
        <p:spPr>
          <a:xfrm>
            <a:off x="2456042" y="4152505"/>
            <a:ext cx="1883391" cy="83251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aphicFrame>
        <p:nvGraphicFramePr>
          <p:cNvPr id="15" name="GRAPH_2">
            <a:extLst>
              <a:ext uri="{FF2B5EF4-FFF2-40B4-BE49-F238E27FC236}">
                <a16:creationId xmlns:a16="http://schemas.microsoft.com/office/drawing/2014/main" id="{3C02FB20-4F10-4E38-88BA-B8C759753410}"/>
              </a:ext>
            </a:extLst>
          </p:cNvPr>
          <p:cNvGraphicFramePr/>
          <p:nvPr>
            <p:extLst>
              <p:ext uri="{D42A27DB-BD31-4B8C-83A1-F6EECF244321}">
                <p14:modId xmlns:p14="http://schemas.microsoft.com/office/powerpoint/2010/main" val="4094766405"/>
              </p:ext>
            </p:extLst>
          </p:nvPr>
        </p:nvGraphicFramePr>
        <p:xfrm>
          <a:off x="2226279" y="3720778"/>
          <a:ext cx="2136230" cy="1401301"/>
        </p:xfrm>
        <a:graphic>
          <a:graphicData uri="http://schemas.openxmlformats.org/drawingml/2006/chart">
            <c:chart xmlns:c="http://schemas.openxmlformats.org/drawingml/2006/chart" xmlns:r="http://schemas.openxmlformats.org/officeDocument/2006/relationships" r:id="rId7"/>
          </a:graphicData>
        </a:graphic>
      </p:graphicFrame>
      <p:sp>
        <p:nvSpPr>
          <p:cNvPr id="16" name="REG_TXT_2">
            <a:extLst>
              <a:ext uri="{FF2B5EF4-FFF2-40B4-BE49-F238E27FC236}">
                <a16:creationId xmlns:a16="http://schemas.microsoft.com/office/drawing/2014/main" id="{EEA0837C-D8E7-43A9-8367-50A12E2B6B92}"/>
              </a:ext>
            </a:extLst>
          </p:cNvPr>
          <p:cNvSpPr txBox="1"/>
          <p:nvPr/>
        </p:nvSpPr>
        <p:spPr>
          <a:xfrm>
            <a:off x="2771874" y="4149651"/>
            <a:ext cx="1045039" cy="523220"/>
          </a:xfrm>
          <a:prstGeom prst="rect">
            <a:avLst/>
          </a:prstGeom>
          <a:noFill/>
        </p:spPr>
        <p:txBody>
          <a:bodyPr wrap="square" rtlCol="0">
            <a:spAutoFit/>
          </a:bodyPr>
          <a:lstStyle/>
          <a:p>
            <a:pPr algn="ctr"/>
            <a:r>
              <a:rPr lang="fr-FR" sz="2800" b="1" dirty="0">
                <a:solidFill>
                  <a:srgbClr val="92D050"/>
                </a:solidFill>
                <a:latin typeface="Arial" panose="020B0604020202020204" pitchFamily="34" charset="0"/>
                <a:cs typeface="Arial" panose="020B0604020202020204" pitchFamily="34" charset="0"/>
              </a:rPr>
              <a:t>25</a:t>
            </a:r>
          </a:p>
        </p:txBody>
      </p:sp>
      <p:sp>
        <p:nvSpPr>
          <p:cNvPr id="18" name="ZoneTexte 17">
            <a:extLst>
              <a:ext uri="{FF2B5EF4-FFF2-40B4-BE49-F238E27FC236}">
                <a16:creationId xmlns:a16="http://schemas.microsoft.com/office/drawing/2014/main" id="{4A2748EE-5F77-4B13-934F-425220BD8596}"/>
              </a:ext>
            </a:extLst>
          </p:cNvPr>
          <p:cNvSpPr txBox="1"/>
          <p:nvPr/>
        </p:nvSpPr>
        <p:spPr>
          <a:xfrm>
            <a:off x="1311814" y="5042509"/>
            <a:ext cx="1055867" cy="338554"/>
          </a:xfrm>
          <a:prstGeom prst="rect">
            <a:avLst/>
          </a:prstGeom>
          <a:noFill/>
        </p:spPr>
        <p:txBody>
          <a:bodyPr wrap="square" rtlCol="0">
            <a:spAutoFit/>
          </a:bodyPr>
          <a:lstStyle/>
          <a:p>
            <a:r>
              <a:rPr lang="fr-FR" sz="1600" b="1" dirty="0">
                <a:effectLst>
                  <a:outerShdw blurRad="38100" dist="38100" dir="2700000" algn="tl">
                    <a:srgbClr val="000000">
                      <a:alpha val="43137"/>
                    </a:srgbClr>
                  </a:outerShdw>
                </a:effectLst>
              </a:rPr>
              <a:t>CEGEE</a:t>
            </a:r>
          </a:p>
        </p:txBody>
      </p:sp>
      <p:sp>
        <p:nvSpPr>
          <p:cNvPr id="20" name="ZoneTexte 19">
            <a:extLst>
              <a:ext uri="{FF2B5EF4-FFF2-40B4-BE49-F238E27FC236}">
                <a16:creationId xmlns:a16="http://schemas.microsoft.com/office/drawing/2014/main" id="{629A7E9A-5ADD-4B99-8CBB-FA912AA6AD65}"/>
              </a:ext>
            </a:extLst>
          </p:cNvPr>
          <p:cNvSpPr txBox="1"/>
          <p:nvPr/>
        </p:nvSpPr>
        <p:spPr>
          <a:xfrm>
            <a:off x="2026614" y="5059177"/>
            <a:ext cx="2535558" cy="338554"/>
          </a:xfrm>
          <a:prstGeom prst="rect">
            <a:avLst/>
          </a:prstGeom>
          <a:noFill/>
        </p:spPr>
        <p:txBody>
          <a:bodyPr wrap="square" rtlCol="0">
            <a:spAutoFit/>
          </a:bodyPr>
          <a:lstStyle/>
          <a:p>
            <a:pPr algn="ctr"/>
            <a:r>
              <a:rPr lang="fr-FR" sz="1600" b="1" dirty="0">
                <a:effectLst>
                  <a:outerShdw blurRad="38100" dist="38100" dir="2700000" algn="tl">
                    <a:srgbClr val="000000">
                      <a:alpha val="43137"/>
                    </a:srgbClr>
                  </a:outerShdw>
                </a:effectLst>
              </a:rPr>
              <a:t>GROUPE CE </a:t>
            </a:r>
          </a:p>
        </p:txBody>
      </p:sp>
      <p:pic>
        <p:nvPicPr>
          <p:cNvPr id="8" name="Son enregistré">
            <a:hlinkClick r:id="" action="ppaction://media"/>
            <a:extLst>
              <a:ext uri="{FF2B5EF4-FFF2-40B4-BE49-F238E27FC236}">
                <a16:creationId xmlns:a16="http://schemas.microsoft.com/office/drawing/2014/main" id="{2E49118C-D4AC-45D2-B702-11EA2CFBA402}"/>
              </a:ext>
            </a:extLst>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10880186" y="415166"/>
            <a:ext cx="609600" cy="609600"/>
          </a:xfrm>
          <a:prstGeom prst="rect">
            <a:avLst/>
          </a:prstGeom>
        </p:spPr>
      </p:pic>
    </p:spTree>
    <p:extLst>
      <p:ext uri="{BB962C8B-B14F-4D97-AF65-F5344CB8AC3E}">
        <p14:creationId xmlns:p14="http://schemas.microsoft.com/office/powerpoint/2010/main" val="20052973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5077"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8"/>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a:extLst>
              <a:ext uri="{FF2B5EF4-FFF2-40B4-BE49-F238E27FC236}">
                <a16:creationId xmlns:a16="http://schemas.microsoft.com/office/drawing/2014/main" id="{E7EBFD03-878F-4EE1-95D0-773D4A2C520C}"/>
              </a:ext>
            </a:extLst>
          </p:cNvPr>
          <p:cNvSpPr>
            <a:spLocks noGrp="1"/>
          </p:cNvSpPr>
          <p:nvPr>
            <p:ph type="body" sz="quarter" idx="13"/>
          </p:nvPr>
        </p:nvSpPr>
        <p:spPr>
          <a:xfrm>
            <a:off x="682625" y="2125663"/>
            <a:ext cx="3622675" cy="2928937"/>
          </a:xfrm>
        </p:spPr>
        <p:txBody>
          <a:bodyPr rtlCol="0"/>
          <a:lstStyle/>
          <a:p>
            <a:pPr eaLnBrk="1" fontAlgn="auto" hangingPunct="1">
              <a:spcAft>
                <a:spcPts val="0"/>
              </a:spcAft>
              <a:buClr>
                <a:schemeClr val="accent4"/>
              </a:buClr>
              <a:defRPr/>
            </a:pPr>
            <a:r>
              <a:rPr lang="fr-FR" dirty="0"/>
              <a:t>02</a:t>
            </a:r>
          </a:p>
        </p:txBody>
      </p:sp>
      <p:sp>
        <p:nvSpPr>
          <p:cNvPr id="20483" name="Espace réservé du texte 2">
            <a:extLst>
              <a:ext uri="{FF2B5EF4-FFF2-40B4-BE49-F238E27FC236}">
                <a16:creationId xmlns:a16="http://schemas.microsoft.com/office/drawing/2014/main" id="{AD55D1CD-1B76-4644-AB0E-8DE3A06C54B2}"/>
              </a:ext>
            </a:extLst>
          </p:cNvPr>
          <p:cNvSpPr>
            <a:spLocks noGrp="1" noChangeArrowheads="1"/>
          </p:cNvSpPr>
          <p:nvPr>
            <p:ph type="body" sz="quarter" idx="14"/>
          </p:nvPr>
        </p:nvSpPr>
        <p:spPr>
          <a:xfrm>
            <a:off x="4908550" y="2008188"/>
            <a:ext cx="6929438" cy="3613150"/>
          </a:xfrm>
        </p:spPr>
        <p:txBody>
          <a:bodyPr anchor="ctr"/>
          <a:lstStyle/>
          <a:p>
            <a:pPr eaLnBrk="1" hangingPunct="1"/>
            <a:endParaRPr lang="fr-FR" altLang="fr-FR" dirty="0">
              <a:solidFill>
                <a:srgbClr val="404040"/>
              </a:solidFill>
              <a:cs typeface="Arial" panose="020B0604020202020204" pitchFamily="34" charset="0"/>
            </a:endParaRPr>
          </a:p>
          <a:p>
            <a:pPr eaLnBrk="1" hangingPunct="1"/>
            <a:endParaRPr lang="fr-FR" altLang="fr-FR" dirty="0">
              <a:solidFill>
                <a:srgbClr val="404040"/>
              </a:solidFill>
              <a:cs typeface="Arial" panose="020B0604020202020204" pitchFamily="34" charset="0"/>
            </a:endParaRPr>
          </a:p>
          <a:p>
            <a:pPr eaLnBrk="1" hangingPunct="1"/>
            <a:endParaRPr lang="fr-FR" altLang="fr-FR" dirty="0">
              <a:solidFill>
                <a:srgbClr val="404040"/>
              </a:solidFill>
              <a:cs typeface="Arial" panose="020B0604020202020204" pitchFamily="34" charset="0"/>
            </a:endParaRPr>
          </a:p>
        </p:txBody>
      </p:sp>
      <p:sp>
        <p:nvSpPr>
          <p:cNvPr id="5" name="ZoneTexte 4">
            <a:extLst>
              <a:ext uri="{FF2B5EF4-FFF2-40B4-BE49-F238E27FC236}">
                <a16:creationId xmlns:a16="http://schemas.microsoft.com/office/drawing/2014/main" id="{1BBAB449-43F8-4988-B9E5-66A5479D700F}"/>
              </a:ext>
            </a:extLst>
          </p:cNvPr>
          <p:cNvSpPr txBox="1"/>
          <p:nvPr/>
        </p:nvSpPr>
        <p:spPr>
          <a:xfrm>
            <a:off x="4908550" y="2613392"/>
            <a:ext cx="6478172" cy="1631216"/>
          </a:xfrm>
          <a:prstGeom prst="rect">
            <a:avLst/>
          </a:prstGeom>
          <a:noFill/>
        </p:spPr>
        <p:txBody>
          <a:bodyPr wrap="square">
            <a:spAutoFit/>
          </a:bodyPr>
          <a:lstStyle/>
          <a:p>
            <a:r>
              <a:rPr lang="fr-FR" sz="2000" b="1" dirty="0">
                <a:solidFill>
                  <a:schemeClr val="tx1">
                    <a:lumMod val="75000"/>
                    <a:lumOff val="25000"/>
                  </a:schemeClr>
                </a:solidFill>
              </a:rPr>
              <a:t>Les Podiums de la satisfaction clients</a:t>
            </a:r>
          </a:p>
          <a:p>
            <a:pPr marL="285750" indent="-285750">
              <a:buFont typeface="Wingdings" panose="05000000000000000000" pitchFamily="2" charset="2"/>
              <a:buChar char="ü"/>
            </a:pPr>
            <a:endParaRPr lang="fr-FR" sz="2000" b="1" dirty="0">
              <a:solidFill>
                <a:schemeClr val="tx1">
                  <a:lumMod val="75000"/>
                  <a:lumOff val="25000"/>
                </a:schemeClr>
              </a:solidFill>
            </a:endParaRPr>
          </a:p>
          <a:p>
            <a:pPr marL="742950" lvl="1" indent="-285750">
              <a:buClr>
                <a:srgbClr val="C00000"/>
              </a:buClr>
              <a:buFont typeface="Wingdings" panose="05000000000000000000" pitchFamily="2" charset="2"/>
              <a:buChar char="§"/>
            </a:pPr>
            <a:r>
              <a:rPr lang="fr-FR" sz="2000" dirty="0">
                <a:solidFill>
                  <a:schemeClr val="tx1">
                    <a:lumMod val="75000"/>
                    <a:lumOff val="25000"/>
                  </a:schemeClr>
                </a:solidFill>
              </a:rPr>
              <a:t>Nos ambitions</a:t>
            </a:r>
          </a:p>
          <a:p>
            <a:pPr marL="742950" lvl="1" indent="-285750">
              <a:buClr>
                <a:srgbClr val="C00000"/>
              </a:buClr>
              <a:buFont typeface="Wingdings" panose="05000000000000000000" pitchFamily="2" charset="2"/>
              <a:buChar char="§"/>
            </a:pPr>
            <a:r>
              <a:rPr lang="fr-FR" sz="2000" dirty="0">
                <a:solidFill>
                  <a:schemeClr val="tx1">
                    <a:lumMod val="75000"/>
                    <a:lumOff val="25000"/>
                  </a:schemeClr>
                </a:solidFill>
              </a:rPr>
              <a:t>Les agences OR </a:t>
            </a:r>
          </a:p>
          <a:p>
            <a:pPr marL="742950" lvl="1" indent="-285750">
              <a:buClr>
                <a:srgbClr val="C00000"/>
              </a:buClr>
              <a:buFont typeface="Wingdings" panose="05000000000000000000" pitchFamily="2" charset="2"/>
              <a:buChar char="§"/>
            </a:pPr>
            <a:r>
              <a:rPr lang="fr-FR" sz="2000" dirty="0">
                <a:solidFill>
                  <a:schemeClr val="tx1">
                    <a:lumMod val="75000"/>
                    <a:lumOff val="25000"/>
                  </a:schemeClr>
                </a:solidFill>
              </a:rPr>
              <a:t>Comment décrocher l’OR en 2023</a:t>
            </a:r>
          </a:p>
        </p:txBody>
      </p:sp>
      <p:pic>
        <p:nvPicPr>
          <p:cNvPr id="6" name="Image 5">
            <a:extLst>
              <a:ext uri="{FF2B5EF4-FFF2-40B4-BE49-F238E27FC236}">
                <a16:creationId xmlns:a16="http://schemas.microsoft.com/office/drawing/2014/main" id="{14004304-2376-481C-857A-AB4413BA1A68}"/>
              </a:ext>
            </a:extLst>
          </p:cNvPr>
          <p:cNvPicPr>
            <a:picLocks noChangeAspect="1"/>
          </p:cNvPicPr>
          <p:nvPr/>
        </p:nvPicPr>
        <p:blipFill rotWithShape="1">
          <a:blip r:embed="rId2"/>
          <a:srcRect l="68491"/>
          <a:stretch/>
        </p:blipFill>
        <p:spPr>
          <a:xfrm>
            <a:off x="4733821" y="153955"/>
            <a:ext cx="893795" cy="863791"/>
          </a:xfrm>
          <a:prstGeom prst="rect">
            <a:avLst/>
          </a:prstGeom>
        </p:spPr>
      </p:pic>
      <p:sp>
        <p:nvSpPr>
          <p:cNvPr id="7" name="ZoneTexte 6">
            <a:extLst>
              <a:ext uri="{FF2B5EF4-FFF2-40B4-BE49-F238E27FC236}">
                <a16:creationId xmlns:a16="http://schemas.microsoft.com/office/drawing/2014/main" id="{AE979C88-A135-445F-90E9-5DC3460C7B4F}"/>
              </a:ext>
            </a:extLst>
          </p:cNvPr>
          <p:cNvSpPr txBox="1"/>
          <p:nvPr/>
        </p:nvSpPr>
        <p:spPr>
          <a:xfrm>
            <a:off x="5795664" y="293462"/>
            <a:ext cx="3152503" cy="5847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3200" b="0" i="0" u="none" strike="noStrike" kern="1200" cap="none" spc="0" normalizeH="0" baseline="0" noProof="0" dirty="0" err="1">
                <a:ln>
                  <a:noFill/>
                </a:ln>
                <a:solidFill>
                  <a:prstClr val="black">
                    <a:lumMod val="75000"/>
                    <a:lumOff val="25000"/>
                  </a:prstClr>
                </a:solidFill>
                <a:effectLst/>
                <a:uLnTx/>
                <a:uFillTx/>
                <a:latin typeface="Arial"/>
                <a:ea typeface="+mn-ea"/>
                <a:cs typeface="+mn-cs"/>
              </a:rPr>
              <a:t>Satisf’</a:t>
            </a:r>
            <a:r>
              <a:rPr kumimoji="0" lang="fr-FR" sz="3200" b="1" i="1" u="none" strike="noStrike" kern="1200" cap="none" spc="0" normalizeH="0" baseline="0" noProof="0" dirty="0" err="1">
                <a:ln>
                  <a:noFill/>
                </a:ln>
                <a:solidFill>
                  <a:srgbClr val="C00000"/>
                </a:solidFill>
                <a:effectLst/>
                <a:uLnTx/>
                <a:uFillTx/>
                <a:latin typeface="Arial"/>
                <a:ea typeface="+mn-ea"/>
                <a:cs typeface="+mn-cs"/>
              </a:rPr>
              <a:t>Action</a:t>
            </a:r>
            <a:endParaRPr kumimoji="0" lang="fr-FR" sz="3200" b="1" i="1" u="none" strike="noStrike" kern="1200" cap="none" spc="0" normalizeH="0" baseline="0" noProof="0" dirty="0">
              <a:ln>
                <a:noFill/>
              </a:ln>
              <a:solidFill>
                <a:srgbClr val="C00000"/>
              </a:solidFill>
              <a:effectLst/>
              <a:uLnTx/>
              <a:uFillTx/>
              <a:latin typeface="Arial"/>
              <a:ea typeface="+mn-ea"/>
              <a:cs typeface="+mn-cs"/>
            </a:endParaRPr>
          </a:p>
        </p:txBody>
      </p:sp>
      <p:pic>
        <p:nvPicPr>
          <p:cNvPr id="4" name="Image 3">
            <a:extLst>
              <a:ext uri="{FF2B5EF4-FFF2-40B4-BE49-F238E27FC236}">
                <a16:creationId xmlns:a16="http://schemas.microsoft.com/office/drawing/2014/main" id="{1F030F07-2208-4AA1-8163-8421DB2DAFEB}"/>
              </a:ext>
            </a:extLst>
          </p:cNvPr>
          <p:cNvPicPr>
            <a:picLocks noChangeAspect="1"/>
          </p:cNvPicPr>
          <p:nvPr/>
        </p:nvPicPr>
        <p:blipFill>
          <a:blip r:embed="rId3"/>
          <a:stretch>
            <a:fillRect/>
          </a:stretch>
        </p:blipFill>
        <p:spPr>
          <a:xfrm>
            <a:off x="10054162" y="3068583"/>
            <a:ext cx="1129518" cy="1043096"/>
          </a:xfrm>
          <a:prstGeom prst="rect">
            <a:avLst/>
          </a:prstGeom>
        </p:spPr>
      </p:pic>
    </p:spTree>
    <p:extLst>
      <p:ext uri="{BB962C8B-B14F-4D97-AF65-F5344CB8AC3E}">
        <p14:creationId xmlns:p14="http://schemas.microsoft.com/office/powerpoint/2010/main" val="40624820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Espace réservé du texte 2">
            <a:extLst>
              <a:ext uri="{FF2B5EF4-FFF2-40B4-BE49-F238E27FC236}">
                <a16:creationId xmlns:a16="http://schemas.microsoft.com/office/drawing/2014/main" id="{4481BAFE-72EE-4FDD-86E1-EC106BFB8346}"/>
              </a:ext>
            </a:extLst>
          </p:cNvPr>
          <p:cNvSpPr>
            <a:spLocks noGrp="1"/>
          </p:cNvSpPr>
          <p:nvPr>
            <p:ph type="body" sz="quarter" idx="12"/>
          </p:nvPr>
        </p:nvSpPr>
        <p:spPr>
          <a:xfrm>
            <a:off x="1484318" y="237986"/>
            <a:ext cx="10274929" cy="720000"/>
          </a:xfrm>
        </p:spPr>
        <p:txBody>
          <a:bodyPr>
            <a:normAutofit/>
          </a:bodyPr>
          <a:lstStyle/>
          <a:p>
            <a:r>
              <a:rPr lang="fr-FR" altLang="fr-FR" sz="2400" b="1" dirty="0">
                <a:cs typeface="Calibri Light" panose="020F0302020204030204" pitchFamily="34" charset="0"/>
              </a:rPr>
              <a:t>Nos </a:t>
            </a:r>
            <a:r>
              <a:rPr lang="fr-FR" altLang="fr-FR" sz="2400" b="1" dirty="0">
                <a:solidFill>
                  <a:schemeClr val="accent1"/>
                </a:solidFill>
                <a:cs typeface="Calibri Light" panose="020F0302020204030204" pitchFamily="34" charset="0"/>
              </a:rPr>
              <a:t>ambitions</a:t>
            </a:r>
            <a:r>
              <a:rPr lang="fr-FR" altLang="fr-FR" sz="2400" b="1" dirty="0">
                <a:cs typeface="Calibri Light" panose="020F0302020204030204" pitchFamily="34" charset="0"/>
              </a:rPr>
              <a:t> 2023</a:t>
            </a:r>
            <a:endParaRPr lang="fr-FR" sz="2400" dirty="0"/>
          </a:p>
        </p:txBody>
      </p:sp>
      <p:pic>
        <p:nvPicPr>
          <p:cNvPr id="8" name="Image 7">
            <a:extLst>
              <a:ext uri="{FF2B5EF4-FFF2-40B4-BE49-F238E27FC236}">
                <a16:creationId xmlns:a16="http://schemas.microsoft.com/office/drawing/2014/main" id="{75229418-2B69-463F-BAD1-4ADDD6A08484}"/>
              </a:ext>
            </a:extLst>
          </p:cNvPr>
          <p:cNvPicPr>
            <a:picLocks noChangeAspect="1"/>
          </p:cNvPicPr>
          <p:nvPr/>
        </p:nvPicPr>
        <p:blipFill rotWithShape="1">
          <a:blip r:embed="rId4"/>
          <a:srcRect l="68491"/>
          <a:stretch/>
        </p:blipFill>
        <p:spPr>
          <a:xfrm>
            <a:off x="396909" y="157205"/>
            <a:ext cx="959547" cy="927335"/>
          </a:xfrm>
          <a:prstGeom prst="rect">
            <a:avLst/>
          </a:prstGeom>
        </p:spPr>
      </p:pic>
      <p:sp>
        <p:nvSpPr>
          <p:cNvPr id="5" name="ZoneTexte 4">
            <a:extLst>
              <a:ext uri="{FF2B5EF4-FFF2-40B4-BE49-F238E27FC236}">
                <a16:creationId xmlns:a16="http://schemas.microsoft.com/office/drawing/2014/main" id="{CA6F80B5-CD27-4754-BC21-BB78DBD4A5FE}"/>
              </a:ext>
            </a:extLst>
          </p:cNvPr>
          <p:cNvSpPr txBox="1"/>
          <p:nvPr/>
        </p:nvSpPr>
        <p:spPr>
          <a:xfrm>
            <a:off x="1356456" y="1149404"/>
            <a:ext cx="10156275" cy="2554545"/>
          </a:xfrm>
          <a:prstGeom prst="rect">
            <a:avLst/>
          </a:prstGeom>
          <a:solidFill>
            <a:srgbClr val="C00000"/>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fr-FR" sz="2400" b="1" dirty="0">
              <a:solidFill>
                <a:prstClr val="white"/>
              </a:solidFill>
              <a:latin typeface="Arial"/>
            </a:endParaRPr>
          </a:p>
          <a:p>
            <a:pPr marL="342900" marR="0" lvl="0" indent="-342900" algn="ctr"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fr-FR" sz="2400" b="1" i="0" u="none" strike="noStrike" kern="1200" cap="none" spc="0" normalizeH="0" baseline="0" noProof="0" dirty="0">
                <a:ln>
                  <a:noFill/>
                </a:ln>
                <a:solidFill>
                  <a:prstClr val="white"/>
                </a:solidFill>
                <a:effectLst/>
                <a:uLnTx/>
                <a:uFillTx/>
                <a:latin typeface="Arial"/>
                <a:ea typeface="+mn-ea"/>
                <a:cs typeface="+mn-cs"/>
              </a:rPr>
              <a:t>100% des agences avec un NPS positif</a:t>
            </a:r>
          </a:p>
          <a:p>
            <a:pPr marL="342900" marR="0" lvl="0" indent="-342900" algn="ctr"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fr-FR" sz="2400" b="1" dirty="0">
                <a:solidFill>
                  <a:prstClr val="white"/>
                </a:solidFill>
                <a:latin typeface="Arial"/>
              </a:rPr>
              <a:t>Augmenter le nombre des agences OR</a:t>
            </a:r>
          </a:p>
          <a:p>
            <a:pPr marL="342900" marR="0" lvl="0" indent="-342900" algn="ctr"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endParaRPr lang="fr-FR" sz="2400" b="1" dirty="0">
              <a:solidFill>
                <a:prstClr val="white"/>
              </a:solidFill>
              <a:latin typeface="Arial"/>
            </a:endParaRPr>
          </a:p>
          <a:p>
            <a:pPr marL="342900" marR="0" lvl="0" indent="-342900" algn="ctr"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endParaRPr lang="fr-FR" sz="2400" b="1" dirty="0">
              <a:solidFill>
                <a:prstClr val="white"/>
              </a:solidFill>
              <a:latin typeface="Arial"/>
            </a:endParaRPr>
          </a:p>
          <a:p>
            <a:pPr marL="342900" marR="0" lvl="0" indent="-342900" algn="ctr"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fr-FR" sz="2400" b="1" dirty="0">
                <a:solidFill>
                  <a:prstClr val="white"/>
                </a:solidFill>
                <a:latin typeface="Arial"/>
              </a:rPr>
              <a:t> </a:t>
            </a:r>
            <a:r>
              <a:rPr kumimoji="0" lang="fr-FR" sz="2400" b="1" i="0" u="none" strike="noStrike" kern="1200" cap="none" spc="0" normalizeH="0" baseline="0" noProof="0" dirty="0">
                <a:ln>
                  <a:noFill/>
                </a:ln>
                <a:solidFill>
                  <a:prstClr val="white"/>
                </a:solidFill>
                <a:effectLst/>
                <a:uLnTx/>
                <a:uFillTx/>
                <a:latin typeface="Arial"/>
                <a:ea typeface="+mn-ea"/>
                <a:cs typeface="+mn-cs"/>
              </a:rPr>
              <a:t> </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600" b="1" i="0" u="none" strike="noStrike" kern="1200" cap="none" spc="0" normalizeH="0" baseline="0" noProof="0" dirty="0">
              <a:ln>
                <a:noFill/>
              </a:ln>
              <a:solidFill>
                <a:prstClr val="white"/>
              </a:solidFill>
              <a:effectLst/>
              <a:uLnTx/>
              <a:uFillTx/>
              <a:latin typeface="Arial"/>
              <a:ea typeface="+mn-ea"/>
              <a:cs typeface="+mn-cs"/>
            </a:endParaRPr>
          </a:p>
        </p:txBody>
      </p:sp>
      <p:pic>
        <p:nvPicPr>
          <p:cNvPr id="7" name="Image 6">
            <a:extLst>
              <a:ext uri="{FF2B5EF4-FFF2-40B4-BE49-F238E27FC236}">
                <a16:creationId xmlns:a16="http://schemas.microsoft.com/office/drawing/2014/main" id="{4661DAD7-DE50-4600-8A31-4539C7185A53}"/>
              </a:ext>
            </a:extLst>
          </p:cNvPr>
          <p:cNvPicPr>
            <a:picLocks noChangeAspect="1"/>
          </p:cNvPicPr>
          <p:nvPr/>
        </p:nvPicPr>
        <p:blipFill rotWithShape="1">
          <a:blip r:embed="rId5"/>
          <a:srcRect t="21081"/>
          <a:stretch/>
        </p:blipFill>
        <p:spPr>
          <a:xfrm>
            <a:off x="2686388" y="2441583"/>
            <a:ext cx="9090348" cy="2731931"/>
          </a:xfrm>
          <a:prstGeom prst="rect">
            <a:avLst/>
          </a:prstGeom>
        </p:spPr>
      </p:pic>
      <p:sp>
        <p:nvSpPr>
          <p:cNvPr id="3" name="ZoneTexte 2">
            <a:extLst>
              <a:ext uri="{FF2B5EF4-FFF2-40B4-BE49-F238E27FC236}">
                <a16:creationId xmlns:a16="http://schemas.microsoft.com/office/drawing/2014/main" id="{C34F7ADB-92AB-4814-BA5D-C9137F59C2CA}"/>
              </a:ext>
            </a:extLst>
          </p:cNvPr>
          <p:cNvSpPr txBox="1"/>
          <p:nvPr/>
        </p:nvSpPr>
        <p:spPr>
          <a:xfrm rot="10800000" flipH="1" flipV="1">
            <a:off x="2499289" y="5293123"/>
            <a:ext cx="9090348" cy="877163"/>
          </a:xfrm>
          <a:prstGeom prst="rect">
            <a:avLst/>
          </a:prstGeom>
          <a:noFill/>
          <a:ln>
            <a:solidFill>
              <a:schemeClr val="accent1"/>
            </a:solidFill>
          </a:ln>
        </p:spPr>
        <p:txBody>
          <a:bodyPr wrap="square" rtlCol="0">
            <a:spAutoFit/>
          </a:bodyPr>
          <a:lstStyle/>
          <a:p>
            <a:r>
              <a:rPr lang="fr-FR" sz="1200" dirty="0"/>
              <a:t>*Pourcentage de clients promoteurs (9 et 10) de l’enquête SAE qui détermine le métal obtenu (Or, argent, bronze) d’une agence</a:t>
            </a:r>
          </a:p>
          <a:p>
            <a:r>
              <a:rPr lang="fr-FR" sz="1200" dirty="0"/>
              <a:t>Classement établi à partir de l’enquête SAE sur les résultats annuels glissants.</a:t>
            </a:r>
          </a:p>
          <a:p>
            <a:endParaRPr lang="fr-FR" sz="1100" dirty="0"/>
          </a:p>
          <a:p>
            <a:r>
              <a:rPr lang="fr-FR" sz="1600" b="1" dirty="0"/>
              <a:t>Nouveauté en 2023 : Pour être sur le podium il faut désormais un NPS Positif.</a:t>
            </a:r>
          </a:p>
        </p:txBody>
      </p:sp>
      <p:pic>
        <p:nvPicPr>
          <p:cNvPr id="6" name="Image 5">
            <a:extLst>
              <a:ext uri="{FF2B5EF4-FFF2-40B4-BE49-F238E27FC236}">
                <a16:creationId xmlns:a16="http://schemas.microsoft.com/office/drawing/2014/main" id="{3500A196-2527-4D1D-B1D2-41E9445A6DDD}"/>
              </a:ext>
            </a:extLst>
          </p:cNvPr>
          <p:cNvPicPr>
            <a:picLocks noChangeAspect="1"/>
          </p:cNvPicPr>
          <p:nvPr/>
        </p:nvPicPr>
        <p:blipFill>
          <a:blip r:embed="rId6"/>
          <a:stretch>
            <a:fillRect/>
          </a:stretch>
        </p:blipFill>
        <p:spPr>
          <a:xfrm>
            <a:off x="1356456" y="5246905"/>
            <a:ext cx="965999" cy="923381"/>
          </a:xfrm>
          <a:prstGeom prst="rect">
            <a:avLst/>
          </a:prstGeom>
        </p:spPr>
      </p:pic>
      <p:sp>
        <p:nvSpPr>
          <p:cNvPr id="9" name="Ellipse 8">
            <a:extLst>
              <a:ext uri="{FF2B5EF4-FFF2-40B4-BE49-F238E27FC236}">
                <a16:creationId xmlns:a16="http://schemas.microsoft.com/office/drawing/2014/main" id="{7C0616BC-DC41-4CD7-AD32-258F0E93825E}"/>
              </a:ext>
            </a:extLst>
          </p:cNvPr>
          <p:cNvSpPr/>
          <p:nvPr/>
        </p:nvSpPr>
        <p:spPr>
          <a:xfrm>
            <a:off x="679269" y="1450979"/>
            <a:ext cx="1820021" cy="1809050"/>
          </a:xfrm>
          <a:prstGeom prst="ellipse">
            <a:avLst/>
          </a:prstGeom>
          <a:solidFill>
            <a:schemeClr val="bg1"/>
          </a:solidFill>
          <a:ln>
            <a:solidFill>
              <a:srgbClr val="C3163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2" name="Image 11">
            <a:extLst>
              <a:ext uri="{FF2B5EF4-FFF2-40B4-BE49-F238E27FC236}">
                <a16:creationId xmlns:a16="http://schemas.microsoft.com/office/drawing/2014/main" id="{86E8B662-EB8F-48A9-B80B-48203832B849}"/>
              </a:ext>
            </a:extLst>
          </p:cNvPr>
          <p:cNvPicPr>
            <a:picLocks noChangeAspect="1"/>
          </p:cNvPicPr>
          <p:nvPr/>
        </p:nvPicPr>
        <p:blipFill>
          <a:blip r:embed="rId7"/>
          <a:stretch>
            <a:fillRect/>
          </a:stretch>
        </p:blipFill>
        <p:spPr>
          <a:xfrm>
            <a:off x="1047979" y="1833816"/>
            <a:ext cx="1138872" cy="1051734"/>
          </a:xfrm>
          <a:prstGeom prst="rect">
            <a:avLst/>
          </a:prstGeom>
        </p:spPr>
      </p:pic>
      <p:pic>
        <p:nvPicPr>
          <p:cNvPr id="2" name="Son enregistré">
            <a:hlinkClick r:id="" action="ppaction://media"/>
            <a:extLst>
              <a:ext uri="{FF2B5EF4-FFF2-40B4-BE49-F238E27FC236}">
                <a16:creationId xmlns:a16="http://schemas.microsoft.com/office/drawing/2014/main" id="{6C698B9F-6BE3-4DD8-BF90-48D2FED0E2ED}"/>
              </a:ext>
            </a:extLst>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10980037" y="316734"/>
            <a:ext cx="609600" cy="609600"/>
          </a:xfrm>
          <a:prstGeom prst="rect">
            <a:avLst/>
          </a:prstGeom>
        </p:spPr>
      </p:pic>
      <p:pic>
        <p:nvPicPr>
          <p:cNvPr id="11" name="Picture 8" descr="Icône De Clic De Main Dans La Conception À La Mode De Modèle De Contour  Illustration Graphique De Vecteur Cliquez Sur Le Symbole Pour La Conception  Du Site Web Logo Application Et">
            <a:extLst>
              <a:ext uri="{FF2B5EF4-FFF2-40B4-BE49-F238E27FC236}">
                <a16:creationId xmlns:a16="http://schemas.microsoft.com/office/drawing/2014/main" id="{277D46F2-40BD-4C90-8860-754AA1FD05FA}"/>
              </a:ext>
            </a:extLst>
          </p:cNvPr>
          <p:cNvPicPr/>
          <p:nvPr/>
        </p:nvPicPr>
        <p:blipFill>
          <a:blip r:embed="rId9">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rot="5400000">
            <a:off x="10346513" y="422561"/>
            <a:ext cx="609600" cy="70046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28696395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5642"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 5">
            <a:extLst>
              <a:ext uri="{FF2B5EF4-FFF2-40B4-BE49-F238E27FC236}">
                <a16:creationId xmlns:a16="http://schemas.microsoft.com/office/drawing/2014/main" id="{44EF3596-BCD9-412C-85CF-AB23A9227EF5}"/>
              </a:ext>
            </a:extLst>
          </p:cNvPr>
          <p:cNvPicPr>
            <a:picLocks noChangeAspect="1"/>
          </p:cNvPicPr>
          <p:nvPr/>
        </p:nvPicPr>
        <p:blipFill>
          <a:blip r:embed="rId2"/>
          <a:stretch>
            <a:fillRect/>
          </a:stretch>
        </p:blipFill>
        <p:spPr>
          <a:xfrm>
            <a:off x="2197245" y="1800837"/>
            <a:ext cx="7263024" cy="4228663"/>
          </a:xfrm>
          <a:prstGeom prst="rect">
            <a:avLst/>
          </a:prstGeom>
          <a:ln>
            <a:noFill/>
          </a:ln>
          <a:effectLst>
            <a:outerShdw blurRad="292100" dist="139700" dir="2700000" algn="tl" rotWithShape="0">
              <a:srgbClr val="333333">
                <a:alpha val="65000"/>
              </a:srgbClr>
            </a:outerShdw>
          </a:effectLst>
        </p:spPr>
      </p:pic>
      <p:sp>
        <p:nvSpPr>
          <p:cNvPr id="7" name="ZoneTexte 6">
            <a:extLst>
              <a:ext uri="{FF2B5EF4-FFF2-40B4-BE49-F238E27FC236}">
                <a16:creationId xmlns:a16="http://schemas.microsoft.com/office/drawing/2014/main" id="{DC69AA5F-67D6-4CE5-9300-EB47DF45BE7B}"/>
              </a:ext>
            </a:extLst>
          </p:cNvPr>
          <p:cNvSpPr txBox="1"/>
          <p:nvPr/>
        </p:nvSpPr>
        <p:spPr>
          <a:xfrm>
            <a:off x="1469102" y="433055"/>
            <a:ext cx="9433273" cy="461665"/>
          </a:xfrm>
          <a:prstGeom prst="rect">
            <a:avLst/>
          </a:prstGeom>
          <a:noFill/>
        </p:spPr>
        <p:txBody>
          <a:bodyPr wrap="square" rtlCol="0">
            <a:spAutoFit/>
          </a:bodyPr>
          <a:lstStyle/>
          <a:p>
            <a:r>
              <a:rPr lang="fr-FR" sz="2400" dirty="0">
                <a:solidFill>
                  <a:schemeClr val="tx1">
                    <a:lumMod val="85000"/>
                    <a:lumOff val="15000"/>
                  </a:schemeClr>
                </a:solidFill>
                <a:latin typeface="Montserrat Black" panose="00000A00000000000000" pitchFamily="2" charset="0"/>
              </a:rPr>
              <a:t>Sur quelle marche du </a:t>
            </a:r>
            <a:r>
              <a:rPr lang="fr-FR" sz="2400" dirty="0">
                <a:solidFill>
                  <a:schemeClr val="accent1"/>
                </a:solidFill>
                <a:latin typeface="Montserrat Black" panose="00000A00000000000000" pitchFamily="2" charset="0"/>
              </a:rPr>
              <a:t>podium</a:t>
            </a:r>
            <a:r>
              <a:rPr lang="fr-FR" sz="2400" dirty="0">
                <a:solidFill>
                  <a:schemeClr val="tx1">
                    <a:lumMod val="85000"/>
                    <a:lumOff val="15000"/>
                  </a:schemeClr>
                </a:solidFill>
                <a:latin typeface="Montserrat Black" panose="00000A00000000000000" pitchFamily="2" charset="0"/>
              </a:rPr>
              <a:t> se trouve mon agence ?</a:t>
            </a:r>
          </a:p>
        </p:txBody>
      </p:sp>
      <p:pic>
        <p:nvPicPr>
          <p:cNvPr id="8" name="Image 7">
            <a:extLst>
              <a:ext uri="{FF2B5EF4-FFF2-40B4-BE49-F238E27FC236}">
                <a16:creationId xmlns:a16="http://schemas.microsoft.com/office/drawing/2014/main" id="{5E555BE3-7765-4946-88CF-4360A5842FCF}"/>
              </a:ext>
            </a:extLst>
          </p:cNvPr>
          <p:cNvPicPr>
            <a:picLocks noChangeAspect="1"/>
          </p:cNvPicPr>
          <p:nvPr/>
        </p:nvPicPr>
        <p:blipFill rotWithShape="1">
          <a:blip r:embed="rId3"/>
          <a:srcRect l="68491"/>
          <a:stretch/>
        </p:blipFill>
        <p:spPr>
          <a:xfrm>
            <a:off x="468977" y="180612"/>
            <a:ext cx="1000125" cy="966550"/>
          </a:xfrm>
          <a:prstGeom prst="rect">
            <a:avLst/>
          </a:prstGeom>
        </p:spPr>
      </p:pic>
      <p:sp>
        <p:nvSpPr>
          <p:cNvPr id="9" name="ZoneTexte 8">
            <a:extLst>
              <a:ext uri="{FF2B5EF4-FFF2-40B4-BE49-F238E27FC236}">
                <a16:creationId xmlns:a16="http://schemas.microsoft.com/office/drawing/2014/main" id="{22FF57CF-6696-4414-963D-E71F15A9FCE6}"/>
              </a:ext>
            </a:extLst>
          </p:cNvPr>
          <p:cNvSpPr txBox="1"/>
          <p:nvPr/>
        </p:nvSpPr>
        <p:spPr>
          <a:xfrm>
            <a:off x="1694016" y="1126879"/>
            <a:ext cx="5669280" cy="4001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000" b="1" i="0" u="none" strike="noStrike" kern="1200" cap="none" spc="0" normalizeH="0" baseline="0" noProof="0" dirty="0">
                <a:ln>
                  <a:noFill/>
                </a:ln>
                <a:solidFill>
                  <a:prstClr val="black"/>
                </a:solidFill>
                <a:effectLst/>
                <a:uLnTx/>
                <a:uFillTx/>
                <a:latin typeface="Calibri Light" panose="020F0302020204030204" pitchFamily="34" charset="0"/>
                <a:ea typeface="+mn-ea"/>
                <a:cs typeface="Calibri Light" panose="020F0302020204030204" pitchFamily="34" charset="0"/>
                <a:hlinkClick r:id="rId4"/>
              </a:rPr>
              <a:t>Je consulte les résultats 2022 de mon agence  </a:t>
            </a:r>
            <a:endParaRPr kumimoji="0" lang="fr-FR" sz="2000" b="1" i="0" u="none" strike="noStrike" kern="1200" cap="none" spc="0" normalizeH="0" baseline="0" noProof="0" dirty="0">
              <a:ln>
                <a:noFill/>
              </a:ln>
              <a:solidFill>
                <a:prstClr val="black"/>
              </a:solidFill>
              <a:effectLst/>
              <a:uLnTx/>
              <a:uFillTx/>
              <a:latin typeface="Calibri Light" panose="020F0302020204030204" pitchFamily="34" charset="0"/>
              <a:ea typeface="+mn-ea"/>
              <a:cs typeface="Calibri Light" panose="020F0302020204030204" pitchFamily="34" charset="0"/>
            </a:endParaRPr>
          </a:p>
        </p:txBody>
      </p:sp>
      <p:pic>
        <p:nvPicPr>
          <p:cNvPr id="10" name="Image 9">
            <a:hlinkClick r:id="rId4"/>
            <a:extLst>
              <a:ext uri="{FF2B5EF4-FFF2-40B4-BE49-F238E27FC236}">
                <a16:creationId xmlns:a16="http://schemas.microsoft.com/office/drawing/2014/main" id="{811E4C36-D1E7-4C80-A7A1-9BD81D2CF0B7}"/>
              </a:ext>
            </a:extLst>
          </p:cNvPr>
          <p:cNvPicPr>
            <a:picLocks noChangeAspect="1"/>
          </p:cNvPicPr>
          <p:nvPr/>
        </p:nvPicPr>
        <p:blipFill>
          <a:blip r:embed="rId5"/>
          <a:stretch>
            <a:fillRect/>
          </a:stretch>
        </p:blipFill>
        <p:spPr>
          <a:xfrm>
            <a:off x="7001032" y="1044729"/>
            <a:ext cx="1790700" cy="552450"/>
          </a:xfrm>
          <a:prstGeom prst="rect">
            <a:avLst/>
          </a:prstGeom>
        </p:spPr>
      </p:pic>
      <p:pic>
        <p:nvPicPr>
          <p:cNvPr id="11" name="Picture 8" descr="Icône De Clic De Main Dans La Conception À La Mode De Modèle De Contour  Illustration Graphique De Vecteur Cliquez Sur Le Symbole Pour La Conception  Du Site Web Logo Application Et">
            <a:extLst>
              <a:ext uri="{FF2B5EF4-FFF2-40B4-BE49-F238E27FC236}">
                <a16:creationId xmlns:a16="http://schemas.microsoft.com/office/drawing/2014/main" id="{39F7844B-B691-4CAD-A708-F362AC8AC1BD}"/>
              </a:ext>
            </a:extLst>
          </p:cNvPr>
          <p:cNvPicPr/>
          <p:nvPr/>
        </p:nvPicPr>
        <p:blipFill>
          <a:blip r:embed="rId6">
            <a:duotone>
              <a:schemeClr val="accent4">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rot="21281835">
            <a:off x="8820857" y="1112296"/>
            <a:ext cx="540640" cy="655312"/>
          </a:xfrm>
          <a:prstGeom prst="rect">
            <a:avLst/>
          </a:prstGeom>
          <a:noFill/>
        </p:spPr>
      </p:pic>
      <p:sp>
        <p:nvSpPr>
          <p:cNvPr id="16" name="ZoneTexte 15">
            <a:extLst>
              <a:ext uri="{FF2B5EF4-FFF2-40B4-BE49-F238E27FC236}">
                <a16:creationId xmlns:a16="http://schemas.microsoft.com/office/drawing/2014/main" id="{CAADCF05-9168-4586-98FB-5C2C54FED3CA}"/>
              </a:ext>
            </a:extLst>
          </p:cNvPr>
          <p:cNvSpPr txBox="1"/>
          <p:nvPr/>
        </p:nvSpPr>
        <p:spPr>
          <a:xfrm>
            <a:off x="2173213" y="6093502"/>
            <a:ext cx="5554639" cy="307777"/>
          </a:xfrm>
          <a:prstGeom prst="rect">
            <a:avLst/>
          </a:prstGeom>
          <a:noFill/>
        </p:spPr>
        <p:txBody>
          <a:bodyPr wrap="square" rtlCol="0">
            <a:spAutoFit/>
          </a:bodyPr>
          <a:lstStyle/>
          <a:p>
            <a:r>
              <a:rPr lang="fr-FR" sz="1400" b="1" dirty="0"/>
              <a:t>Résultats des podiums 2022 Source SAE</a:t>
            </a:r>
          </a:p>
        </p:txBody>
      </p:sp>
    </p:spTree>
    <p:extLst>
      <p:ext uri="{BB962C8B-B14F-4D97-AF65-F5344CB8AC3E}">
        <p14:creationId xmlns:p14="http://schemas.microsoft.com/office/powerpoint/2010/main" val="66997688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Espace réservé du texte 2">
            <a:extLst>
              <a:ext uri="{FF2B5EF4-FFF2-40B4-BE49-F238E27FC236}">
                <a16:creationId xmlns:a16="http://schemas.microsoft.com/office/drawing/2014/main" id="{70143ACB-B99C-459A-9487-79A7F0D6A2FE}"/>
              </a:ext>
            </a:extLst>
          </p:cNvPr>
          <p:cNvSpPr txBox="1">
            <a:spLocks/>
          </p:cNvSpPr>
          <p:nvPr/>
        </p:nvSpPr>
        <p:spPr>
          <a:xfrm>
            <a:off x="1339230" y="-166737"/>
            <a:ext cx="9510209" cy="1291845"/>
          </a:xfrm>
          <a:prstGeom prst="rect">
            <a:avLst/>
          </a:prstGeom>
        </p:spPr>
        <p:txBody>
          <a:bodyPr vert="horz" lIns="91440" tIns="45720" rIns="91440" bIns="45720" rtlCol="0" anchor="b">
            <a:normAutofit/>
          </a:bodyPr>
          <a:lstStyle>
            <a:lvl1pPr marL="0" marR="0" indent="0" algn="l" defTabSz="914400" rtl="0" eaLnBrk="1" fontAlgn="auto" latinLnBrk="0" hangingPunct="1">
              <a:lnSpc>
                <a:spcPct val="100000"/>
              </a:lnSpc>
              <a:spcBef>
                <a:spcPts val="0"/>
              </a:spcBef>
              <a:spcAft>
                <a:spcPts val="0"/>
              </a:spcAft>
              <a:buClr>
                <a:schemeClr val="accent4"/>
              </a:buClr>
              <a:buSzTx/>
              <a:buFont typeface="Arial" panose="020B0604020202020204" pitchFamily="34" charset="0"/>
              <a:buNone/>
              <a:tabLst/>
              <a:defRPr sz="1800" b="1" kern="1200" baseline="0">
                <a:solidFill>
                  <a:schemeClr val="tx1">
                    <a:lumMod val="75000"/>
                    <a:lumOff val="25000"/>
                  </a:schemeClr>
                </a:solidFill>
                <a:latin typeface="Montserrat Black" panose="00000A00000000000000" pitchFamily="2" charset="0"/>
                <a:ea typeface="+mn-ea"/>
                <a:cs typeface="+mn-cs"/>
              </a:defRPr>
            </a:lvl1pPr>
            <a:lvl2pPr marL="457200" marR="0" indent="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sz="20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90000"/>
              </a:lnSpc>
              <a:spcBef>
                <a:spcPct val="0"/>
              </a:spcBef>
              <a:spcAft>
                <a:spcPts val="600"/>
              </a:spcAft>
            </a:pPr>
            <a:endParaRPr lang="en-US" sz="2800" kern="1200" dirty="0">
              <a:solidFill>
                <a:schemeClr val="tx1">
                  <a:lumMod val="85000"/>
                  <a:lumOff val="15000"/>
                </a:schemeClr>
              </a:solidFill>
              <a:ea typeface="+mj-ea"/>
              <a:cs typeface="+mj-cs"/>
            </a:endParaRPr>
          </a:p>
        </p:txBody>
      </p:sp>
      <p:sp>
        <p:nvSpPr>
          <p:cNvPr id="7" name="ZoneTexte 6">
            <a:extLst>
              <a:ext uri="{FF2B5EF4-FFF2-40B4-BE49-F238E27FC236}">
                <a16:creationId xmlns:a16="http://schemas.microsoft.com/office/drawing/2014/main" id="{0FD113C9-E350-4BCE-9514-C51B32A50F06}"/>
              </a:ext>
            </a:extLst>
          </p:cNvPr>
          <p:cNvSpPr txBox="1"/>
          <p:nvPr/>
        </p:nvSpPr>
        <p:spPr>
          <a:xfrm>
            <a:off x="7764074" y="1467555"/>
            <a:ext cx="4297270" cy="3542486"/>
          </a:xfrm>
          <a:prstGeom prst="rect">
            <a:avLst/>
          </a:prstGeom>
        </p:spPr>
        <p:txBody>
          <a:bodyPr vert="horz" lIns="91440" tIns="45720" rIns="91440" bIns="45720" rtlCol="0" anchor="t">
            <a:normAutofit/>
          </a:bodyPr>
          <a:lstStyle/>
          <a:p>
            <a:pPr>
              <a:lnSpc>
                <a:spcPct val="90000"/>
              </a:lnSpc>
              <a:spcAft>
                <a:spcPts val="600"/>
              </a:spcAft>
            </a:pPr>
            <a:r>
              <a:rPr lang="en-US" sz="1900" b="1" dirty="0">
                <a:solidFill>
                  <a:srgbClr val="FFFFFF"/>
                </a:solidFill>
              </a:rPr>
              <a:t>         </a:t>
            </a:r>
            <a:endParaRPr lang="en-US" sz="1600" dirty="0">
              <a:solidFill>
                <a:srgbClr val="FFFFFF"/>
              </a:solidFill>
            </a:endParaRPr>
          </a:p>
        </p:txBody>
      </p:sp>
      <p:pic>
        <p:nvPicPr>
          <p:cNvPr id="6" name="Image 5">
            <a:extLst>
              <a:ext uri="{FF2B5EF4-FFF2-40B4-BE49-F238E27FC236}">
                <a16:creationId xmlns:a16="http://schemas.microsoft.com/office/drawing/2014/main" id="{9439B5C2-C670-4299-B8A8-868F953D3372}"/>
              </a:ext>
            </a:extLst>
          </p:cNvPr>
          <p:cNvPicPr>
            <a:picLocks noChangeAspect="1"/>
          </p:cNvPicPr>
          <p:nvPr/>
        </p:nvPicPr>
        <p:blipFill rotWithShape="1">
          <a:blip r:embed="rId2"/>
          <a:srcRect l="68491"/>
          <a:stretch/>
        </p:blipFill>
        <p:spPr>
          <a:xfrm>
            <a:off x="753233" y="187316"/>
            <a:ext cx="1000125" cy="966550"/>
          </a:xfrm>
          <a:prstGeom prst="rect">
            <a:avLst/>
          </a:prstGeom>
        </p:spPr>
      </p:pic>
      <p:sp>
        <p:nvSpPr>
          <p:cNvPr id="2" name="Rectangle 1">
            <a:extLst>
              <a:ext uri="{FF2B5EF4-FFF2-40B4-BE49-F238E27FC236}">
                <a16:creationId xmlns:a16="http://schemas.microsoft.com/office/drawing/2014/main" id="{81AA9E33-6D23-4ED5-9EB0-95B41FDCE002}"/>
              </a:ext>
            </a:extLst>
          </p:cNvPr>
          <p:cNvSpPr/>
          <p:nvPr/>
        </p:nvSpPr>
        <p:spPr>
          <a:xfrm>
            <a:off x="2042037" y="4581525"/>
            <a:ext cx="1895343" cy="168433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8" name="Image 7">
            <a:extLst>
              <a:ext uri="{FF2B5EF4-FFF2-40B4-BE49-F238E27FC236}">
                <a16:creationId xmlns:a16="http://schemas.microsoft.com/office/drawing/2014/main" id="{52FF7657-62CE-4F6E-9ECE-1C15DC5A4FEB}"/>
              </a:ext>
            </a:extLst>
          </p:cNvPr>
          <p:cNvPicPr>
            <a:picLocks noChangeAspect="1"/>
          </p:cNvPicPr>
          <p:nvPr/>
        </p:nvPicPr>
        <p:blipFill>
          <a:blip r:embed="rId3"/>
          <a:stretch>
            <a:fillRect/>
          </a:stretch>
        </p:blipFill>
        <p:spPr>
          <a:xfrm>
            <a:off x="769210" y="1299310"/>
            <a:ext cx="4101199" cy="5155256"/>
          </a:xfrm>
          <a:prstGeom prst="rect">
            <a:avLst/>
          </a:prstGeom>
        </p:spPr>
      </p:pic>
      <p:sp>
        <p:nvSpPr>
          <p:cNvPr id="9" name="Espace réservé du texte 2">
            <a:extLst>
              <a:ext uri="{FF2B5EF4-FFF2-40B4-BE49-F238E27FC236}">
                <a16:creationId xmlns:a16="http://schemas.microsoft.com/office/drawing/2014/main" id="{21DF4548-23B1-41EF-845D-F6F021C01971}"/>
              </a:ext>
            </a:extLst>
          </p:cNvPr>
          <p:cNvSpPr txBox="1">
            <a:spLocks/>
          </p:cNvSpPr>
          <p:nvPr/>
        </p:nvSpPr>
        <p:spPr>
          <a:xfrm>
            <a:off x="1874657" y="-554335"/>
            <a:ext cx="9993791" cy="1291845"/>
          </a:xfrm>
          <a:prstGeom prst="rect">
            <a:avLst/>
          </a:prstGeom>
        </p:spPr>
        <p:txBody>
          <a:bodyPr vert="horz" lIns="91440" tIns="45720" rIns="91440" bIns="45720" rtlCol="0" anchor="b">
            <a:normAutofit/>
          </a:bodyPr>
          <a:lstStyle>
            <a:lvl1pPr marL="0" marR="0" indent="0" algn="l" defTabSz="914400" rtl="0" eaLnBrk="1" fontAlgn="auto" latinLnBrk="0" hangingPunct="1">
              <a:lnSpc>
                <a:spcPct val="100000"/>
              </a:lnSpc>
              <a:spcBef>
                <a:spcPts val="0"/>
              </a:spcBef>
              <a:spcAft>
                <a:spcPts val="0"/>
              </a:spcAft>
              <a:buClr>
                <a:schemeClr val="accent4"/>
              </a:buClr>
              <a:buSzTx/>
              <a:buFont typeface="Arial" panose="020B0604020202020204" pitchFamily="34" charset="0"/>
              <a:buNone/>
              <a:tabLst/>
              <a:defRPr sz="1800" b="1" kern="1200" baseline="0">
                <a:solidFill>
                  <a:schemeClr val="tx1">
                    <a:lumMod val="75000"/>
                    <a:lumOff val="25000"/>
                  </a:schemeClr>
                </a:solidFill>
                <a:latin typeface="Montserrat Black" panose="00000A00000000000000" pitchFamily="2" charset="0"/>
                <a:ea typeface="+mn-ea"/>
                <a:cs typeface="+mn-cs"/>
              </a:defRPr>
            </a:lvl1pPr>
            <a:lvl2pPr marL="457200" marR="0" indent="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sz="20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
                <a:srgbClr val="EA4E55"/>
              </a:buClr>
              <a:buSzTx/>
              <a:buFont typeface="Arial" panose="020B0604020202020204" pitchFamily="34" charset="0"/>
              <a:buNone/>
              <a:tabLst/>
              <a:defRPr/>
            </a:pPr>
            <a:r>
              <a:rPr kumimoji="0" lang="fr-FR" sz="2800" b="1" i="0" u="none" strike="noStrike" kern="1200" cap="none" spc="0" normalizeH="0" baseline="0" noProof="0" dirty="0">
                <a:ln>
                  <a:noFill/>
                </a:ln>
                <a:solidFill>
                  <a:prstClr val="black">
                    <a:lumMod val="75000"/>
                    <a:lumOff val="25000"/>
                  </a:prstClr>
                </a:solidFill>
                <a:effectLst/>
                <a:uLnTx/>
                <a:uFillTx/>
                <a:latin typeface="Montserrat Black" panose="00000A00000000000000" pitchFamily="2" charset="0"/>
                <a:ea typeface="+mn-ea"/>
                <a:cs typeface="+mn-cs"/>
              </a:rPr>
              <a:t>Nos agences </a:t>
            </a:r>
            <a:r>
              <a:rPr kumimoji="0" lang="fr-FR" sz="2800" b="1" i="0" u="none" strike="noStrike" kern="1200" cap="none" spc="0" normalizeH="0" baseline="0" noProof="0" dirty="0">
                <a:ln>
                  <a:noFill/>
                </a:ln>
                <a:solidFill>
                  <a:srgbClr val="C00000"/>
                </a:solidFill>
                <a:effectLst/>
                <a:uLnTx/>
                <a:uFillTx/>
                <a:latin typeface="Montserrat Black" panose="00000A00000000000000" pitchFamily="2" charset="0"/>
                <a:ea typeface="+mn-ea"/>
                <a:cs typeface="+mn-cs"/>
              </a:rPr>
              <a:t>OR</a:t>
            </a:r>
            <a:r>
              <a:rPr kumimoji="0" lang="fr-FR" sz="2800" b="1" i="0" u="none" strike="noStrike" kern="1200" cap="none" spc="0" normalizeH="0" baseline="0" noProof="0" dirty="0">
                <a:ln>
                  <a:noFill/>
                </a:ln>
                <a:solidFill>
                  <a:prstClr val="black">
                    <a:lumMod val="75000"/>
                    <a:lumOff val="25000"/>
                  </a:prstClr>
                </a:solidFill>
                <a:effectLst/>
                <a:uLnTx/>
                <a:uFillTx/>
                <a:latin typeface="Montserrat Black" panose="00000A00000000000000" pitchFamily="2" charset="0"/>
                <a:ea typeface="+mn-ea"/>
                <a:cs typeface="+mn-cs"/>
              </a:rPr>
              <a:t> </a:t>
            </a:r>
          </a:p>
        </p:txBody>
      </p:sp>
      <p:sp>
        <p:nvSpPr>
          <p:cNvPr id="3" name="ZoneTexte 2">
            <a:extLst>
              <a:ext uri="{FF2B5EF4-FFF2-40B4-BE49-F238E27FC236}">
                <a16:creationId xmlns:a16="http://schemas.microsoft.com/office/drawing/2014/main" id="{E8004C92-F985-4925-B206-24C50B4EEB54}"/>
              </a:ext>
            </a:extLst>
          </p:cNvPr>
          <p:cNvSpPr txBox="1"/>
          <p:nvPr/>
        </p:nvSpPr>
        <p:spPr>
          <a:xfrm>
            <a:off x="1882190" y="710462"/>
            <a:ext cx="9105550" cy="400110"/>
          </a:xfrm>
          <a:prstGeom prst="rect">
            <a:avLst/>
          </a:prstGeom>
          <a:noFill/>
        </p:spPr>
        <p:txBody>
          <a:bodyPr wrap="square" rtlCol="0">
            <a:spAutoFit/>
          </a:bodyPr>
          <a:lstStyle/>
          <a:p>
            <a:r>
              <a:rPr lang="fr-FR" sz="2000" b="1" dirty="0">
                <a:solidFill>
                  <a:schemeClr val="tx1">
                    <a:lumMod val="85000"/>
                    <a:lumOff val="15000"/>
                  </a:schemeClr>
                </a:solidFill>
              </a:rPr>
              <a:t>Valoriser notre démarche auprès des clients</a:t>
            </a:r>
          </a:p>
        </p:txBody>
      </p:sp>
      <p:sp>
        <p:nvSpPr>
          <p:cNvPr id="5" name="ZoneTexte 4">
            <a:extLst>
              <a:ext uri="{FF2B5EF4-FFF2-40B4-BE49-F238E27FC236}">
                <a16:creationId xmlns:a16="http://schemas.microsoft.com/office/drawing/2014/main" id="{4A750CF3-A066-49E1-B5CD-C6DEFFC07351}"/>
              </a:ext>
            </a:extLst>
          </p:cNvPr>
          <p:cNvSpPr txBox="1"/>
          <p:nvPr/>
        </p:nvSpPr>
        <p:spPr>
          <a:xfrm>
            <a:off x="5007428" y="1299309"/>
            <a:ext cx="6415362" cy="5155257"/>
          </a:xfrm>
          <a:prstGeom prst="rect">
            <a:avLst/>
          </a:prstGeom>
          <a:noFill/>
          <a:ln>
            <a:solidFill>
              <a:schemeClr val="accent1"/>
            </a:solidFill>
          </a:ln>
        </p:spPr>
        <p:txBody>
          <a:bodyPr wrap="square" rtlCol="0">
            <a:spAutoFit/>
          </a:bodyPr>
          <a:lstStyle/>
          <a:p>
            <a:pPr algn="ctr"/>
            <a:r>
              <a:rPr lang="fr-FR" b="1" dirty="0">
                <a:solidFill>
                  <a:schemeClr val="accent1"/>
                </a:solidFill>
              </a:rPr>
              <a:t>Remise d’un KIT agence Or pour toutes </a:t>
            </a:r>
          </a:p>
          <a:p>
            <a:pPr algn="ctr"/>
            <a:r>
              <a:rPr lang="fr-FR" b="1" dirty="0">
                <a:solidFill>
                  <a:schemeClr val="accent1"/>
                </a:solidFill>
              </a:rPr>
              <a:t>les agences sur le Podium Or à fin 2022</a:t>
            </a:r>
          </a:p>
          <a:p>
            <a:endParaRPr lang="fr-FR" dirty="0"/>
          </a:p>
          <a:p>
            <a:endParaRPr lang="fr-FR" dirty="0"/>
          </a:p>
          <a:p>
            <a:pPr lvl="5"/>
            <a:endParaRPr lang="fr-FR" b="1" dirty="0">
              <a:solidFill>
                <a:schemeClr val="tx1">
                  <a:lumMod val="75000"/>
                  <a:lumOff val="25000"/>
                </a:schemeClr>
              </a:solidFill>
              <a:effectLst>
                <a:outerShdw blurRad="38100" dist="38100" dir="2700000" algn="tl">
                  <a:srgbClr val="000000">
                    <a:alpha val="43137"/>
                  </a:srgbClr>
                </a:outerShdw>
              </a:effectLst>
            </a:endParaRPr>
          </a:p>
          <a:p>
            <a:pPr marL="3028950" lvl="6" indent="-285750">
              <a:buFont typeface="Wingdings" panose="05000000000000000000" pitchFamily="2" charset="2"/>
              <a:buChar char="§"/>
            </a:pPr>
            <a:r>
              <a:rPr lang="fr-FR" b="1" dirty="0">
                <a:solidFill>
                  <a:schemeClr val="tx1">
                    <a:lumMod val="75000"/>
                    <a:lumOff val="25000"/>
                  </a:schemeClr>
                </a:solidFill>
                <a:effectLst>
                  <a:outerShdw blurRad="38100" dist="38100" dir="2700000" algn="tl">
                    <a:srgbClr val="000000">
                      <a:alpha val="43137"/>
                    </a:srgbClr>
                  </a:outerShdw>
                </a:effectLst>
              </a:rPr>
              <a:t>Trophée Agence OR 2023 </a:t>
            </a:r>
          </a:p>
          <a:p>
            <a:pPr lvl="6"/>
            <a:endParaRPr lang="fr-FR" b="1" dirty="0">
              <a:solidFill>
                <a:schemeClr val="tx1">
                  <a:lumMod val="75000"/>
                  <a:lumOff val="25000"/>
                </a:schemeClr>
              </a:solidFill>
              <a:effectLst>
                <a:outerShdw blurRad="38100" dist="38100" dir="2700000" algn="tl">
                  <a:srgbClr val="000000">
                    <a:alpha val="43137"/>
                  </a:srgbClr>
                </a:outerShdw>
              </a:effectLst>
            </a:endParaRPr>
          </a:p>
          <a:p>
            <a:pPr marL="3028950" lvl="6" indent="-285750">
              <a:buFont typeface="Wingdings" panose="05000000000000000000" pitchFamily="2" charset="2"/>
              <a:buChar char="§"/>
            </a:pPr>
            <a:r>
              <a:rPr lang="fr-FR" b="1" dirty="0">
                <a:solidFill>
                  <a:schemeClr val="tx1">
                    <a:lumMod val="75000"/>
                    <a:lumOff val="25000"/>
                  </a:schemeClr>
                </a:solidFill>
                <a:effectLst>
                  <a:outerShdw blurRad="38100" dist="38100" dir="2700000" algn="tl">
                    <a:srgbClr val="000000">
                      <a:alpha val="43137"/>
                    </a:srgbClr>
                  </a:outerShdw>
                </a:effectLst>
              </a:rPr>
              <a:t>Affiches ou chevalets</a:t>
            </a:r>
          </a:p>
          <a:p>
            <a:pPr lvl="6"/>
            <a:endParaRPr lang="fr-FR" b="1" dirty="0">
              <a:solidFill>
                <a:schemeClr val="tx1">
                  <a:lumMod val="75000"/>
                  <a:lumOff val="25000"/>
                </a:schemeClr>
              </a:solidFill>
              <a:effectLst>
                <a:outerShdw blurRad="38100" dist="38100" dir="2700000" algn="tl">
                  <a:srgbClr val="000000">
                    <a:alpha val="43137"/>
                  </a:srgbClr>
                </a:outerShdw>
              </a:effectLst>
            </a:endParaRPr>
          </a:p>
          <a:p>
            <a:pPr marL="3028950" lvl="6" indent="-285750">
              <a:buFont typeface="Wingdings" panose="05000000000000000000" pitchFamily="2" charset="2"/>
              <a:buChar char="§"/>
            </a:pPr>
            <a:r>
              <a:rPr lang="fr-FR" b="1" dirty="0">
                <a:solidFill>
                  <a:schemeClr val="tx1">
                    <a:lumMod val="75000"/>
                    <a:lumOff val="25000"/>
                  </a:schemeClr>
                </a:solidFill>
                <a:effectLst>
                  <a:outerShdw blurRad="38100" dist="38100" dir="2700000" algn="tl">
                    <a:srgbClr val="000000">
                      <a:alpha val="43137"/>
                    </a:srgbClr>
                  </a:outerShdw>
                </a:effectLst>
              </a:rPr>
              <a:t>Stickers Agence Or </a:t>
            </a:r>
          </a:p>
          <a:p>
            <a:endParaRPr lang="fr-FR" sz="900" dirty="0"/>
          </a:p>
          <a:p>
            <a:endParaRPr lang="fr-FR" sz="900" dirty="0"/>
          </a:p>
          <a:p>
            <a:endParaRPr lang="fr-FR" sz="900" dirty="0"/>
          </a:p>
          <a:p>
            <a:endParaRPr lang="fr-FR" sz="900" dirty="0"/>
          </a:p>
          <a:p>
            <a:endParaRPr lang="fr-FR" sz="900" dirty="0"/>
          </a:p>
          <a:p>
            <a:pPr algn="ctr"/>
            <a:r>
              <a:rPr lang="fr-FR" sz="1600" dirty="0"/>
              <a:t>Les 41 agences sur le podium Or à fin 2022 seront livrées </a:t>
            </a:r>
          </a:p>
          <a:p>
            <a:pPr algn="ctr"/>
            <a:r>
              <a:rPr lang="fr-FR" sz="1600" dirty="0"/>
              <a:t>courant mars.</a:t>
            </a:r>
          </a:p>
          <a:p>
            <a:endParaRPr lang="fr-FR" sz="1600" dirty="0"/>
          </a:p>
          <a:p>
            <a:pPr algn="ctr"/>
            <a:r>
              <a:rPr lang="fr-FR" sz="1600" b="1" dirty="0"/>
              <a:t>Tout au long de l’année 2023 toutes les agences qui montent sur la marche du podium Or se verront attribuer le kit agence Or</a:t>
            </a:r>
          </a:p>
          <a:p>
            <a:pPr algn="ctr"/>
            <a:r>
              <a:rPr lang="fr-FR" sz="1200" b="1" i="1" dirty="0"/>
              <a:t>(+50% de clients promoteurs 12 mois glissants</a:t>
            </a:r>
            <a:r>
              <a:rPr lang="fr-FR" sz="1200" b="1" dirty="0"/>
              <a:t>)</a:t>
            </a:r>
          </a:p>
          <a:p>
            <a:pPr algn="ctr"/>
            <a:endParaRPr lang="fr-FR" sz="1200" b="1" dirty="0"/>
          </a:p>
        </p:txBody>
      </p:sp>
      <p:pic>
        <p:nvPicPr>
          <p:cNvPr id="11" name="Image 10">
            <a:extLst>
              <a:ext uri="{FF2B5EF4-FFF2-40B4-BE49-F238E27FC236}">
                <a16:creationId xmlns:a16="http://schemas.microsoft.com/office/drawing/2014/main" id="{7C8A1E36-99BE-48B8-9AD4-E161BFE307B0}"/>
              </a:ext>
            </a:extLst>
          </p:cNvPr>
          <p:cNvPicPr>
            <a:picLocks noChangeAspect="1"/>
          </p:cNvPicPr>
          <p:nvPr/>
        </p:nvPicPr>
        <p:blipFill>
          <a:blip r:embed="rId4"/>
          <a:stretch>
            <a:fillRect/>
          </a:stretch>
        </p:blipFill>
        <p:spPr>
          <a:xfrm>
            <a:off x="5778580" y="2208628"/>
            <a:ext cx="1553429" cy="2372897"/>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15" name="Image 14">
            <a:extLst>
              <a:ext uri="{FF2B5EF4-FFF2-40B4-BE49-F238E27FC236}">
                <a16:creationId xmlns:a16="http://schemas.microsoft.com/office/drawing/2014/main" id="{1D919D6F-D0BD-4281-8574-8790F0D8C6BF}"/>
              </a:ext>
            </a:extLst>
          </p:cNvPr>
          <p:cNvPicPr>
            <a:picLocks noChangeAspect="1"/>
          </p:cNvPicPr>
          <p:nvPr/>
        </p:nvPicPr>
        <p:blipFill rotWithShape="1">
          <a:blip r:embed="rId5"/>
          <a:srcRect b="10365"/>
          <a:stretch/>
        </p:blipFill>
        <p:spPr>
          <a:xfrm>
            <a:off x="10467092" y="689971"/>
            <a:ext cx="1628823" cy="1518657"/>
          </a:xfrm>
          <a:prstGeom prst="rect">
            <a:avLst/>
          </a:prstGeom>
        </p:spPr>
      </p:pic>
    </p:spTree>
    <p:extLst>
      <p:ext uri="{BB962C8B-B14F-4D97-AF65-F5344CB8AC3E}">
        <p14:creationId xmlns:p14="http://schemas.microsoft.com/office/powerpoint/2010/main" val="3435066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2" name="Rectangle 21">
            <a:extLst>
              <a:ext uri="{FF2B5EF4-FFF2-40B4-BE49-F238E27FC236}">
                <a16:creationId xmlns:a16="http://schemas.microsoft.com/office/drawing/2014/main" id="{AB8C311F-7253-4AED-9701-7FC0708C41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E2384209-CB15-4CDF-9D31-C44FD9A3F2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2666617" y="-2666188"/>
            <a:ext cx="6858000" cy="12191233"/>
          </a:xfrm>
          <a:prstGeom prst="rect">
            <a:avLst/>
          </a:prstGeom>
          <a:gradFill>
            <a:gsLst>
              <a:gs pos="8000">
                <a:schemeClr val="accent1"/>
              </a:gs>
              <a:gs pos="100000">
                <a:schemeClr val="accent1">
                  <a:lumMod val="5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a:extLst>
              <a:ext uri="{FF2B5EF4-FFF2-40B4-BE49-F238E27FC236}">
                <a16:creationId xmlns:a16="http://schemas.microsoft.com/office/drawing/2014/main" id="{2633B3B5-CC90-43F0-8714-D31D1F3F02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311" y="0"/>
            <a:ext cx="9070846" cy="6857572"/>
          </a:xfrm>
          <a:prstGeom prst="rect">
            <a:avLst/>
          </a:prstGeom>
          <a:gradFill>
            <a:gsLst>
              <a:gs pos="8000">
                <a:srgbClr val="000000">
                  <a:alpha val="52000"/>
                </a:srgbClr>
              </a:gs>
              <a:gs pos="100000">
                <a:schemeClr val="accent1"/>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a:extLst>
              <a:ext uri="{FF2B5EF4-FFF2-40B4-BE49-F238E27FC236}">
                <a16:creationId xmlns:a16="http://schemas.microsoft.com/office/drawing/2014/main" id="{A8D57A06-A426-446D-B02C-A2DC6B62E4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3649491" y="-1685840"/>
            <a:ext cx="4894564" cy="12193546"/>
          </a:xfrm>
          <a:prstGeom prst="rect">
            <a:avLst/>
          </a:prstGeom>
          <a:gradFill>
            <a:gsLst>
              <a:gs pos="0">
                <a:schemeClr val="accent5">
                  <a:lumMod val="60000"/>
                  <a:lumOff val="40000"/>
                  <a:alpha val="0"/>
                </a:schemeClr>
              </a:gs>
              <a:gs pos="100000">
                <a:srgbClr val="000000">
                  <a:alpha val="46000"/>
                </a:srgb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Image 10">
            <a:hlinkClick r:id="rId2"/>
            <a:extLst>
              <a:ext uri="{FF2B5EF4-FFF2-40B4-BE49-F238E27FC236}">
                <a16:creationId xmlns:a16="http://schemas.microsoft.com/office/drawing/2014/main" id="{57C959F1-47F6-48EF-A847-07500A9D2890}"/>
              </a:ext>
            </a:extLst>
          </p:cNvPr>
          <p:cNvPicPr>
            <a:picLocks noChangeAspect="1"/>
          </p:cNvPicPr>
          <p:nvPr/>
        </p:nvPicPr>
        <p:blipFill rotWithShape="1">
          <a:blip r:embed="rId3"/>
          <a:srcRect l="3182" t="6306" b="4223"/>
          <a:stretch/>
        </p:blipFill>
        <p:spPr>
          <a:xfrm>
            <a:off x="1602819" y="1064783"/>
            <a:ext cx="9095574" cy="4728005"/>
          </a:xfrm>
          <a:prstGeom prst="rect">
            <a:avLst/>
          </a:prstGeom>
          <a:ln>
            <a:noFill/>
          </a:ln>
          <a:effectLst>
            <a:outerShdw blurRad="292100" dist="139700" dir="2700000" algn="tl" rotWithShape="0">
              <a:srgbClr val="333333">
                <a:alpha val="65000"/>
              </a:srgbClr>
            </a:outerShdw>
          </a:effectLst>
        </p:spPr>
      </p:pic>
      <p:sp>
        <p:nvSpPr>
          <p:cNvPr id="10" name="Espace réservé du texte 2">
            <a:extLst>
              <a:ext uri="{FF2B5EF4-FFF2-40B4-BE49-F238E27FC236}">
                <a16:creationId xmlns:a16="http://schemas.microsoft.com/office/drawing/2014/main" id="{70143ACB-B99C-459A-9487-79A7F0D6A2FE}"/>
              </a:ext>
            </a:extLst>
          </p:cNvPr>
          <p:cNvSpPr txBox="1">
            <a:spLocks/>
          </p:cNvSpPr>
          <p:nvPr/>
        </p:nvSpPr>
        <p:spPr>
          <a:xfrm>
            <a:off x="1339230" y="-166737"/>
            <a:ext cx="9510209" cy="1291845"/>
          </a:xfrm>
          <a:prstGeom prst="rect">
            <a:avLst/>
          </a:prstGeom>
        </p:spPr>
        <p:txBody>
          <a:bodyPr vert="horz" lIns="91440" tIns="45720" rIns="91440" bIns="45720" rtlCol="0" anchor="b">
            <a:normAutofit/>
          </a:bodyPr>
          <a:lstStyle>
            <a:lvl1pPr marL="0" marR="0" indent="0" algn="l" defTabSz="914400" rtl="0" eaLnBrk="1" fontAlgn="auto" latinLnBrk="0" hangingPunct="1">
              <a:lnSpc>
                <a:spcPct val="100000"/>
              </a:lnSpc>
              <a:spcBef>
                <a:spcPts val="0"/>
              </a:spcBef>
              <a:spcAft>
                <a:spcPts val="0"/>
              </a:spcAft>
              <a:buClr>
                <a:schemeClr val="accent4"/>
              </a:buClr>
              <a:buSzTx/>
              <a:buFont typeface="Arial" panose="020B0604020202020204" pitchFamily="34" charset="0"/>
              <a:buNone/>
              <a:tabLst/>
              <a:defRPr sz="1800" b="1" kern="1200" baseline="0">
                <a:solidFill>
                  <a:schemeClr val="tx1">
                    <a:lumMod val="75000"/>
                    <a:lumOff val="25000"/>
                  </a:schemeClr>
                </a:solidFill>
                <a:latin typeface="Montserrat Black" panose="00000A00000000000000" pitchFamily="2" charset="0"/>
                <a:ea typeface="+mn-ea"/>
                <a:cs typeface="+mn-cs"/>
              </a:defRPr>
            </a:lvl1pPr>
            <a:lvl2pPr marL="457200" marR="0" indent="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sz="20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ct val="0"/>
              </a:spcBef>
              <a:spcAft>
                <a:spcPts val="600"/>
              </a:spcAft>
              <a:buClr>
                <a:srgbClr val="EA4E55"/>
              </a:buClr>
              <a:buSzTx/>
              <a:buFont typeface="Arial" panose="020B0604020202020204" pitchFamily="34" charset="0"/>
              <a:buNone/>
              <a:tabLst/>
              <a:defRPr/>
            </a:pPr>
            <a:endParaRPr kumimoji="0" lang="en-US" sz="2800" b="1" i="0" u="none" strike="noStrike" kern="1200" cap="none" spc="0" normalizeH="0" baseline="0" noProof="0" dirty="0">
              <a:ln>
                <a:noFill/>
              </a:ln>
              <a:solidFill>
                <a:prstClr val="black">
                  <a:lumMod val="85000"/>
                  <a:lumOff val="15000"/>
                </a:prstClr>
              </a:solidFill>
              <a:effectLst/>
              <a:uLnTx/>
              <a:uFillTx/>
              <a:latin typeface="Montserrat Black" panose="00000A00000000000000" pitchFamily="2" charset="0"/>
              <a:ea typeface="+mn-ea"/>
              <a:cs typeface="+mn-cs"/>
            </a:endParaRPr>
          </a:p>
        </p:txBody>
      </p:sp>
      <p:sp>
        <p:nvSpPr>
          <p:cNvPr id="7" name="ZoneTexte 6">
            <a:extLst>
              <a:ext uri="{FF2B5EF4-FFF2-40B4-BE49-F238E27FC236}">
                <a16:creationId xmlns:a16="http://schemas.microsoft.com/office/drawing/2014/main" id="{0FD113C9-E350-4BCE-9514-C51B32A50F06}"/>
              </a:ext>
            </a:extLst>
          </p:cNvPr>
          <p:cNvSpPr txBox="1"/>
          <p:nvPr/>
        </p:nvSpPr>
        <p:spPr>
          <a:xfrm>
            <a:off x="7634358" y="1453954"/>
            <a:ext cx="4297270" cy="3542486"/>
          </a:xfrm>
          <a:prstGeom prst="rect">
            <a:avLst/>
          </a:prstGeom>
        </p:spPr>
        <p:txBody>
          <a:bodyPr vert="horz" lIns="91440" tIns="45720" rIns="91440" bIns="45720" rtlCol="0" anchor="t">
            <a:normAutofit/>
          </a:bodyPr>
          <a:lstStyle/>
          <a:p>
            <a:pPr marL="0" marR="0" lvl="0" indent="0" algn="l" defTabSz="914400" rtl="0" eaLnBrk="1" fontAlgn="auto" latinLnBrk="0" hangingPunct="1">
              <a:lnSpc>
                <a:spcPct val="90000"/>
              </a:lnSpc>
              <a:spcBef>
                <a:spcPts val="0"/>
              </a:spcBef>
              <a:spcAft>
                <a:spcPts val="600"/>
              </a:spcAft>
              <a:buClrTx/>
              <a:buSzTx/>
              <a:buFontTx/>
              <a:buNone/>
              <a:tabLst/>
              <a:defRPr/>
            </a:pPr>
            <a:r>
              <a:rPr kumimoji="0" lang="en-US" sz="1900" b="1" i="0" u="none" strike="noStrike" kern="1200" cap="none" spc="0" normalizeH="0" baseline="0" noProof="0" dirty="0">
                <a:ln>
                  <a:noFill/>
                </a:ln>
                <a:solidFill>
                  <a:srgbClr val="FFFFFF"/>
                </a:solidFill>
                <a:effectLst/>
                <a:uLnTx/>
                <a:uFillTx/>
                <a:latin typeface="Arial"/>
                <a:ea typeface="+mn-ea"/>
                <a:cs typeface="+mn-cs"/>
              </a:rPr>
              <a:t>         </a:t>
            </a:r>
            <a:endParaRPr kumimoji="0" lang="en-US" sz="1600" b="0" i="0" u="none" strike="noStrike" kern="1200" cap="none" spc="0" normalizeH="0" baseline="0" noProof="0" dirty="0">
              <a:ln>
                <a:noFill/>
              </a:ln>
              <a:solidFill>
                <a:srgbClr val="FFFFFF"/>
              </a:solidFill>
              <a:effectLst/>
              <a:uLnTx/>
              <a:uFillTx/>
              <a:latin typeface="Arial"/>
              <a:ea typeface="+mn-ea"/>
              <a:cs typeface="+mn-cs"/>
            </a:endParaRPr>
          </a:p>
        </p:txBody>
      </p:sp>
      <p:pic>
        <p:nvPicPr>
          <p:cNvPr id="6" name="Image 5">
            <a:extLst>
              <a:ext uri="{FF2B5EF4-FFF2-40B4-BE49-F238E27FC236}">
                <a16:creationId xmlns:a16="http://schemas.microsoft.com/office/drawing/2014/main" id="{9439B5C2-C670-4299-B8A8-868F953D3372}"/>
              </a:ext>
            </a:extLst>
          </p:cNvPr>
          <p:cNvPicPr>
            <a:picLocks noChangeAspect="1"/>
          </p:cNvPicPr>
          <p:nvPr/>
        </p:nvPicPr>
        <p:blipFill rotWithShape="1">
          <a:blip r:embed="rId4"/>
          <a:srcRect l="68491"/>
          <a:stretch/>
        </p:blipFill>
        <p:spPr>
          <a:xfrm>
            <a:off x="214817" y="131912"/>
            <a:ext cx="1000125" cy="966550"/>
          </a:xfrm>
          <a:prstGeom prst="rect">
            <a:avLst/>
          </a:prstGeom>
        </p:spPr>
      </p:pic>
      <p:pic>
        <p:nvPicPr>
          <p:cNvPr id="13" name="Image 12">
            <a:hlinkClick r:id="rId2"/>
            <a:extLst>
              <a:ext uri="{FF2B5EF4-FFF2-40B4-BE49-F238E27FC236}">
                <a16:creationId xmlns:a16="http://schemas.microsoft.com/office/drawing/2014/main" id="{3C33C550-7134-4637-8B55-0259520FEDE6}"/>
              </a:ext>
            </a:extLst>
          </p:cNvPr>
          <p:cNvPicPr>
            <a:picLocks noChangeAspect="1"/>
          </p:cNvPicPr>
          <p:nvPr/>
        </p:nvPicPr>
        <p:blipFill>
          <a:blip r:embed="rId5"/>
          <a:stretch>
            <a:fillRect/>
          </a:stretch>
        </p:blipFill>
        <p:spPr>
          <a:xfrm>
            <a:off x="5652197" y="3225197"/>
            <a:ext cx="803955" cy="803955"/>
          </a:xfrm>
          <a:prstGeom prst="rect">
            <a:avLst/>
          </a:prstGeom>
        </p:spPr>
      </p:pic>
      <p:pic>
        <p:nvPicPr>
          <p:cNvPr id="21" name="Picture 8" descr="Icône De Clic De Main Dans La Conception À La Mode De Modèle De Contour  Illustration Graphique De Vecteur Cliquez Sur Le Symbole Pour La Conception  Du Site Web Logo Application Et">
            <a:hlinkClick r:id="rId2"/>
            <a:extLst>
              <a:ext uri="{FF2B5EF4-FFF2-40B4-BE49-F238E27FC236}">
                <a16:creationId xmlns:a16="http://schemas.microsoft.com/office/drawing/2014/main" id="{79AA87E6-CE43-4674-BAFB-B9642E040323}"/>
              </a:ext>
            </a:extLst>
          </p:cNvPr>
          <p:cNvPicPr/>
          <p:nvPr/>
        </p:nvPicPr>
        <p:blipFill>
          <a:blip r:embed="rId6">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rot="5400000">
            <a:off x="4889226" y="3442233"/>
            <a:ext cx="722829" cy="742216"/>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23" name="ZoneTexte 22">
            <a:extLst>
              <a:ext uri="{FF2B5EF4-FFF2-40B4-BE49-F238E27FC236}">
                <a16:creationId xmlns:a16="http://schemas.microsoft.com/office/drawing/2014/main" id="{DE182C02-9F32-4875-83CC-D96F34E47214}"/>
              </a:ext>
            </a:extLst>
          </p:cNvPr>
          <p:cNvSpPr txBox="1"/>
          <p:nvPr/>
        </p:nvSpPr>
        <p:spPr>
          <a:xfrm>
            <a:off x="809898" y="381949"/>
            <a:ext cx="6824460" cy="461665"/>
          </a:xfrm>
          <a:prstGeom prst="rect">
            <a:avLst/>
          </a:prstGeom>
          <a:noFill/>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fr-FR" sz="2400" b="1" i="0" u="none" strike="noStrike" kern="1200" cap="none" spc="0" normalizeH="0" baseline="0" noProof="0" dirty="0">
                <a:ln>
                  <a:noFill/>
                </a:ln>
                <a:solidFill>
                  <a:schemeClr val="bg1"/>
                </a:solidFill>
                <a:effectLst/>
                <a:uLnTx/>
                <a:uFillTx/>
                <a:latin typeface="Montserrat Black" panose="00000A00000000000000" pitchFamily="2" charset="0"/>
                <a:ea typeface="+mn-ea"/>
                <a:cs typeface="+mn-cs"/>
              </a:rPr>
              <a:t>Comment décrocher l’OR en 2023 ?</a:t>
            </a:r>
          </a:p>
        </p:txBody>
      </p:sp>
      <p:sp>
        <p:nvSpPr>
          <p:cNvPr id="16" name="ZoneTexte 15">
            <a:extLst>
              <a:ext uri="{FF2B5EF4-FFF2-40B4-BE49-F238E27FC236}">
                <a16:creationId xmlns:a16="http://schemas.microsoft.com/office/drawing/2014/main" id="{7C8EF817-8275-4DCB-B690-58E93A3A3E4C}"/>
              </a:ext>
            </a:extLst>
          </p:cNvPr>
          <p:cNvSpPr txBox="1"/>
          <p:nvPr/>
        </p:nvSpPr>
        <p:spPr>
          <a:xfrm>
            <a:off x="1533378" y="5992374"/>
            <a:ext cx="9607335" cy="369332"/>
          </a:xfrm>
          <a:prstGeom prst="rect">
            <a:avLst/>
          </a:prstGeom>
          <a:noFill/>
        </p:spPr>
        <p:txBody>
          <a:bodyPr wrap="square" rtlCol="0">
            <a:spAutoFit/>
          </a:bodyPr>
          <a:lstStyle/>
          <a:p>
            <a:r>
              <a:rPr lang="fr-FR" dirty="0">
                <a:solidFill>
                  <a:schemeClr val="bg1"/>
                </a:solidFill>
              </a:rPr>
              <a:t>Bonnes pratiques des agences Or 2022 : lien pour accéder à </a:t>
            </a:r>
            <a:r>
              <a:rPr lang="fr-FR" b="1" dirty="0">
                <a:solidFill>
                  <a:srgbClr val="0070C0"/>
                </a:solidFill>
                <a:hlinkClick r:id="rId2">
                  <a:extLst>
                    <a:ext uri="{A12FA001-AC4F-418D-AE19-62706E023703}">
                      <ahyp:hlinkClr xmlns:ahyp="http://schemas.microsoft.com/office/drawing/2018/hyperlinkcolor" val="tx"/>
                    </a:ext>
                  </a:extLst>
                </a:hlinkClick>
              </a:rPr>
              <a:t>CEGEE TV </a:t>
            </a:r>
            <a:endParaRPr lang="fr-FR" b="1" dirty="0">
              <a:solidFill>
                <a:srgbClr val="0070C0"/>
              </a:solidFill>
            </a:endParaRPr>
          </a:p>
        </p:txBody>
      </p:sp>
    </p:spTree>
    <p:extLst>
      <p:ext uri="{BB962C8B-B14F-4D97-AF65-F5344CB8AC3E}">
        <p14:creationId xmlns:p14="http://schemas.microsoft.com/office/powerpoint/2010/main" val="11724926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Espace réservé du texte 2">
            <a:extLst>
              <a:ext uri="{FF2B5EF4-FFF2-40B4-BE49-F238E27FC236}">
                <a16:creationId xmlns:a16="http://schemas.microsoft.com/office/drawing/2014/main" id="{70143ACB-B99C-459A-9487-79A7F0D6A2FE}"/>
              </a:ext>
            </a:extLst>
          </p:cNvPr>
          <p:cNvSpPr txBox="1">
            <a:spLocks/>
          </p:cNvSpPr>
          <p:nvPr/>
        </p:nvSpPr>
        <p:spPr>
          <a:xfrm>
            <a:off x="1339230" y="-166737"/>
            <a:ext cx="9510209" cy="1291845"/>
          </a:xfrm>
          <a:prstGeom prst="rect">
            <a:avLst/>
          </a:prstGeom>
        </p:spPr>
        <p:txBody>
          <a:bodyPr vert="horz" lIns="91440" tIns="45720" rIns="91440" bIns="45720" rtlCol="0" anchor="b">
            <a:normAutofit/>
          </a:bodyPr>
          <a:lstStyle>
            <a:lvl1pPr marL="0" marR="0" indent="0" algn="l" defTabSz="914400" rtl="0" eaLnBrk="1" fontAlgn="auto" latinLnBrk="0" hangingPunct="1">
              <a:lnSpc>
                <a:spcPct val="100000"/>
              </a:lnSpc>
              <a:spcBef>
                <a:spcPts val="0"/>
              </a:spcBef>
              <a:spcAft>
                <a:spcPts val="0"/>
              </a:spcAft>
              <a:buClr>
                <a:schemeClr val="accent4"/>
              </a:buClr>
              <a:buSzTx/>
              <a:buFont typeface="Arial" panose="020B0604020202020204" pitchFamily="34" charset="0"/>
              <a:buNone/>
              <a:tabLst/>
              <a:defRPr sz="1800" b="1" kern="1200" baseline="0">
                <a:solidFill>
                  <a:schemeClr val="tx1">
                    <a:lumMod val="75000"/>
                    <a:lumOff val="25000"/>
                  </a:schemeClr>
                </a:solidFill>
                <a:latin typeface="Montserrat Black" panose="00000A00000000000000" pitchFamily="2" charset="0"/>
                <a:ea typeface="+mn-ea"/>
                <a:cs typeface="+mn-cs"/>
              </a:defRPr>
            </a:lvl1pPr>
            <a:lvl2pPr marL="457200" marR="0" indent="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sz="20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ct val="0"/>
              </a:spcBef>
              <a:spcAft>
                <a:spcPts val="600"/>
              </a:spcAft>
              <a:buClr>
                <a:srgbClr val="EA4E55"/>
              </a:buClr>
              <a:buSzTx/>
              <a:buFont typeface="Arial" panose="020B0604020202020204" pitchFamily="34" charset="0"/>
              <a:buNone/>
              <a:tabLst/>
              <a:defRPr/>
            </a:pPr>
            <a:endParaRPr kumimoji="0" lang="en-US" sz="2800" b="1" i="0" u="none" strike="noStrike" kern="1200" cap="none" spc="0" normalizeH="0" baseline="0" noProof="0" dirty="0">
              <a:ln>
                <a:noFill/>
              </a:ln>
              <a:solidFill>
                <a:prstClr val="black">
                  <a:lumMod val="85000"/>
                  <a:lumOff val="15000"/>
                </a:prstClr>
              </a:solidFill>
              <a:effectLst/>
              <a:uLnTx/>
              <a:uFillTx/>
              <a:latin typeface="Montserrat Black" panose="00000A00000000000000" pitchFamily="2" charset="0"/>
              <a:ea typeface="+mn-ea"/>
              <a:cs typeface="+mn-cs"/>
            </a:endParaRPr>
          </a:p>
        </p:txBody>
      </p:sp>
      <p:sp>
        <p:nvSpPr>
          <p:cNvPr id="7" name="ZoneTexte 6">
            <a:extLst>
              <a:ext uri="{FF2B5EF4-FFF2-40B4-BE49-F238E27FC236}">
                <a16:creationId xmlns:a16="http://schemas.microsoft.com/office/drawing/2014/main" id="{0FD113C9-E350-4BCE-9514-C51B32A50F06}"/>
              </a:ext>
            </a:extLst>
          </p:cNvPr>
          <p:cNvSpPr txBox="1"/>
          <p:nvPr/>
        </p:nvSpPr>
        <p:spPr>
          <a:xfrm>
            <a:off x="7634358" y="1453954"/>
            <a:ext cx="4297270" cy="3542486"/>
          </a:xfrm>
          <a:prstGeom prst="rect">
            <a:avLst/>
          </a:prstGeom>
        </p:spPr>
        <p:txBody>
          <a:bodyPr vert="horz" lIns="91440" tIns="45720" rIns="91440" bIns="45720" rtlCol="0" anchor="t">
            <a:normAutofit/>
          </a:bodyPr>
          <a:lstStyle/>
          <a:p>
            <a:pPr marL="0" marR="0" lvl="0" indent="0" algn="l" defTabSz="914400" rtl="0" eaLnBrk="1" fontAlgn="auto" latinLnBrk="0" hangingPunct="1">
              <a:lnSpc>
                <a:spcPct val="90000"/>
              </a:lnSpc>
              <a:spcBef>
                <a:spcPts val="0"/>
              </a:spcBef>
              <a:spcAft>
                <a:spcPts val="600"/>
              </a:spcAft>
              <a:buClrTx/>
              <a:buSzTx/>
              <a:buFontTx/>
              <a:buNone/>
              <a:tabLst/>
              <a:defRPr/>
            </a:pPr>
            <a:r>
              <a:rPr kumimoji="0" lang="en-US" sz="1900" b="1" i="0" u="none" strike="noStrike" kern="1200" cap="none" spc="0" normalizeH="0" baseline="0" noProof="0" dirty="0">
                <a:ln>
                  <a:noFill/>
                </a:ln>
                <a:solidFill>
                  <a:srgbClr val="FFFFFF"/>
                </a:solidFill>
                <a:effectLst/>
                <a:uLnTx/>
                <a:uFillTx/>
                <a:latin typeface="Arial"/>
                <a:ea typeface="+mn-ea"/>
                <a:cs typeface="+mn-cs"/>
              </a:rPr>
              <a:t>         </a:t>
            </a:r>
            <a:endParaRPr kumimoji="0" lang="en-US" sz="1600" b="0" i="0" u="none" strike="noStrike" kern="1200" cap="none" spc="0" normalizeH="0" baseline="0" noProof="0" dirty="0">
              <a:ln>
                <a:noFill/>
              </a:ln>
              <a:solidFill>
                <a:srgbClr val="FFFFFF"/>
              </a:solidFill>
              <a:effectLst/>
              <a:uLnTx/>
              <a:uFillTx/>
              <a:latin typeface="Arial"/>
              <a:ea typeface="+mn-ea"/>
              <a:cs typeface="+mn-cs"/>
            </a:endParaRPr>
          </a:p>
        </p:txBody>
      </p:sp>
      <p:pic>
        <p:nvPicPr>
          <p:cNvPr id="6" name="Image 5">
            <a:extLst>
              <a:ext uri="{FF2B5EF4-FFF2-40B4-BE49-F238E27FC236}">
                <a16:creationId xmlns:a16="http://schemas.microsoft.com/office/drawing/2014/main" id="{9439B5C2-C670-4299-B8A8-868F953D3372}"/>
              </a:ext>
            </a:extLst>
          </p:cNvPr>
          <p:cNvPicPr>
            <a:picLocks noChangeAspect="1"/>
          </p:cNvPicPr>
          <p:nvPr/>
        </p:nvPicPr>
        <p:blipFill rotWithShape="1">
          <a:blip r:embed="rId2"/>
          <a:srcRect l="68491"/>
          <a:stretch/>
        </p:blipFill>
        <p:spPr>
          <a:xfrm>
            <a:off x="214817" y="131912"/>
            <a:ext cx="1000125" cy="966550"/>
          </a:xfrm>
          <a:prstGeom prst="rect">
            <a:avLst/>
          </a:prstGeom>
        </p:spPr>
      </p:pic>
      <p:sp>
        <p:nvSpPr>
          <p:cNvPr id="2" name="Rectangle 1">
            <a:extLst>
              <a:ext uri="{FF2B5EF4-FFF2-40B4-BE49-F238E27FC236}">
                <a16:creationId xmlns:a16="http://schemas.microsoft.com/office/drawing/2014/main" id="{81AA9E33-6D23-4ED5-9EB0-95B41FDCE002}"/>
              </a:ext>
            </a:extLst>
          </p:cNvPr>
          <p:cNvSpPr/>
          <p:nvPr/>
        </p:nvSpPr>
        <p:spPr>
          <a:xfrm>
            <a:off x="2042037" y="4581525"/>
            <a:ext cx="1895343" cy="168433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Arial"/>
              <a:ea typeface="+mn-ea"/>
              <a:cs typeface="+mn-cs"/>
            </a:endParaRPr>
          </a:p>
        </p:txBody>
      </p:sp>
      <p:graphicFrame>
        <p:nvGraphicFramePr>
          <p:cNvPr id="8" name="Tableau 9">
            <a:extLst>
              <a:ext uri="{FF2B5EF4-FFF2-40B4-BE49-F238E27FC236}">
                <a16:creationId xmlns:a16="http://schemas.microsoft.com/office/drawing/2014/main" id="{49AEE921-AE29-4DDD-965D-020C593901ED}"/>
              </a:ext>
            </a:extLst>
          </p:cNvPr>
          <p:cNvGraphicFramePr>
            <a:graphicFrameLocks noGrp="1" noChangeAspect="1"/>
          </p:cNvGraphicFramePr>
          <p:nvPr>
            <p:extLst>
              <p:ext uri="{D42A27DB-BD31-4B8C-83A1-F6EECF244321}">
                <p14:modId xmlns:p14="http://schemas.microsoft.com/office/powerpoint/2010/main" val="2920811733"/>
              </p:ext>
            </p:extLst>
          </p:nvPr>
        </p:nvGraphicFramePr>
        <p:xfrm>
          <a:off x="865724" y="3808846"/>
          <a:ext cx="10721612" cy="2457015"/>
        </p:xfrm>
        <a:graphic>
          <a:graphicData uri="http://schemas.openxmlformats.org/drawingml/2006/table">
            <a:tbl>
              <a:tblPr firstRow="1" bandRow="1">
                <a:tableStyleId>{BC89EF96-8CEA-46FF-86C4-4CE0E7609802}</a:tableStyleId>
              </a:tblPr>
              <a:tblGrid>
                <a:gridCol w="992811">
                  <a:extLst>
                    <a:ext uri="{9D8B030D-6E8A-4147-A177-3AD203B41FA5}">
                      <a16:colId xmlns:a16="http://schemas.microsoft.com/office/drawing/2014/main" val="20000"/>
                    </a:ext>
                  </a:extLst>
                </a:gridCol>
                <a:gridCol w="9728801">
                  <a:extLst>
                    <a:ext uri="{9D8B030D-6E8A-4147-A177-3AD203B41FA5}">
                      <a16:colId xmlns:a16="http://schemas.microsoft.com/office/drawing/2014/main" val="20001"/>
                    </a:ext>
                  </a:extLst>
                </a:gridCol>
              </a:tblGrid>
              <a:tr h="526809">
                <a:tc>
                  <a:txBody>
                    <a:bodyPr/>
                    <a:lstStyle/>
                    <a:p>
                      <a:pPr algn="ctr"/>
                      <a:r>
                        <a:rPr lang="fr-FR" sz="1600" b="1" i="0" dirty="0">
                          <a:solidFill>
                            <a:schemeClr val="bg1"/>
                          </a:solidFill>
                          <a:highlight>
                            <a:srgbClr val="C31632"/>
                          </a:highlight>
                        </a:rPr>
                        <a:t> 1</a:t>
                      </a:r>
                      <a:r>
                        <a:rPr lang="fr-FR" sz="1600" b="1" i="0" dirty="0">
                          <a:solidFill>
                            <a:srgbClr val="C00000"/>
                          </a:solidFill>
                          <a:highlight>
                            <a:srgbClr val="C31632"/>
                          </a:highlight>
                        </a:rPr>
                        <a:t>-</a:t>
                      </a:r>
                    </a:p>
                  </a:txBody>
                  <a:tcPr anchor="ctr"/>
                </a:tc>
                <a:tc>
                  <a:txBody>
                    <a:bodyPr/>
                    <a:lstStyle/>
                    <a:p>
                      <a:pPr algn="ctr"/>
                      <a:endParaRPr lang="fr-FR" sz="1600" b="0" dirty="0">
                        <a:solidFill>
                          <a:schemeClr val="tx1">
                            <a:lumMod val="75000"/>
                            <a:lumOff val="25000"/>
                          </a:schemeClr>
                        </a:solidFill>
                      </a:endParaRPr>
                    </a:p>
                  </a:txBody>
                  <a:tcPr anchor="ctr"/>
                </a:tc>
                <a:extLst>
                  <a:ext uri="{0D108BD9-81ED-4DB2-BD59-A6C34878D82A}">
                    <a16:rowId xmlns:a16="http://schemas.microsoft.com/office/drawing/2014/main" val="10000"/>
                  </a:ext>
                </a:extLst>
              </a:tr>
              <a:tr h="499195">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1600" b="1" i="0" dirty="0">
                          <a:solidFill>
                            <a:schemeClr val="bg1"/>
                          </a:solidFill>
                          <a:highlight>
                            <a:srgbClr val="C31632"/>
                          </a:highlight>
                        </a:rPr>
                        <a:t> 2</a:t>
                      </a:r>
                      <a:r>
                        <a:rPr lang="fr-FR" sz="1600" b="1" i="0" dirty="0">
                          <a:solidFill>
                            <a:srgbClr val="C00000"/>
                          </a:solidFill>
                          <a:highlight>
                            <a:srgbClr val="C31632"/>
                          </a:highlight>
                        </a:rPr>
                        <a:t>-</a:t>
                      </a: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fr-FR" sz="1600" dirty="0">
                        <a:solidFill>
                          <a:schemeClr val="tx1">
                            <a:lumMod val="75000"/>
                            <a:lumOff val="25000"/>
                          </a:schemeClr>
                        </a:solidFill>
                      </a:endParaRPr>
                    </a:p>
                  </a:txBody>
                  <a:tcPr anchor="ctr"/>
                </a:tc>
                <a:extLst>
                  <a:ext uri="{0D108BD9-81ED-4DB2-BD59-A6C34878D82A}">
                    <a16:rowId xmlns:a16="http://schemas.microsoft.com/office/drawing/2014/main" val="10001"/>
                  </a:ext>
                </a:extLst>
              </a:tr>
              <a:tr h="499195">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1600" b="1" i="0" dirty="0">
                          <a:solidFill>
                            <a:schemeClr val="bg1"/>
                          </a:solidFill>
                          <a:highlight>
                            <a:srgbClr val="C31632"/>
                          </a:highlight>
                        </a:rPr>
                        <a:t> 3</a:t>
                      </a:r>
                      <a:r>
                        <a:rPr lang="fr-FR" sz="1600" b="1" i="0" dirty="0">
                          <a:solidFill>
                            <a:srgbClr val="C00000"/>
                          </a:solidFill>
                          <a:highlight>
                            <a:srgbClr val="C31632"/>
                          </a:highlight>
                        </a:rPr>
                        <a:t>-</a:t>
                      </a:r>
                    </a:p>
                  </a:txBody>
                  <a:tcPr anchor="ctr"/>
                </a:tc>
                <a:tc>
                  <a:txBody>
                    <a:bodyPr/>
                    <a:lstStyle/>
                    <a:p>
                      <a:pPr algn="ctr"/>
                      <a:endParaRPr lang="fr-FR" sz="1600" dirty="0">
                        <a:solidFill>
                          <a:schemeClr val="tx1">
                            <a:lumMod val="75000"/>
                            <a:lumOff val="25000"/>
                          </a:schemeClr>
                        </a:solidFill>
                      </a:endParaRPr>
                    </a:p>
                  </a:txBody>
                  <a:tcPr anchor="ctr"/>
                </a:tc>
                <a:extLst>
                  <a:ext uri="{0D108BD9-81ED-4DB2-BD59-A6C34878D82A}">
                    <a16:rowId xmlns:a16="http://schemas.microsoft.com/office/drawing/2014/main" val="10002"/>
                  </a:ext>
                </a:extLst>
              </a:tr>
              <a:tr h="50417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1600" b="1" i="0" dirty="0">
                          <a:solidFill>
                            <a:schemeClr val="bg1"/>
                          </a:solidFill>
                          <a:highlight>
                            <a:srgbClr val="C31632"/>
                          </a:highlight>
                        </a:rPr>
                        <a:t> 4</a:t>
                      </a:r>
                      <a:r>
                        <a:rPr lang="fr-FR" sz="1600" b="1" i="0" dirty="0">
                          <a:solidFill>
                            <a:srgbClr val="C00000"/>
                          </a:solidFill>
                          <a:highlight>
                            <a:srgbClr val="C31632"/>
                          </a:highlight>
                        </a:rPr>
                        <a:t>-</a:t>
                      </a:r>
                    </a:p>
                  </a:txBody>
                  <a:tcPr anchor="ctr"/>
                </a:tc>
                <a:tc>
                  <a:txBody>
                    <a:bodyPr/>
                    <a:lstStyle/>
                    <a:p>
                      <a:pPr algn="ctr"/>
                      <a:endParaRPr lang="fr-FR" sz="1600" dirty="0">
                        <a:solidFill>
                          <a:schemeClr val="tx1">
                            <a:lumMod val="75000"/>
                            <a:lumOff val="25000"/>
                          </a:schemeClr>
                        </a:solidFill>
                      </a:endParaRPr>
                    </a:p>
                  </a:txBody>
                  <a:tcPr anchor="ctr"/>
                </a:tc>
                <a:extLst>
                  <a:ext uri="{0D108BD9-81ED-4DB2-BD59-A6C34878D82A}">
                    <a16:rowId xmlns:a16="http://schemas.microsoft.com/office/drawing/2014/main" val="10003"/>
                  </a:ext>
                </a:extLst>
              </a:tr>
              <a:tr h="427646">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1600" b="1" i="0" dirty="0">
                          <a:solidFill>
                            <a:schemeClr val="bg1"/>
                          </a:solidFill>
                          <a:highlight>
                            <a:srgbClr val="C31632"/>
                          </a:highlight>
                        </a:rPr>
                        <a:t> 5</a:t>
                      </a:r>
                      <a:r>
                        <a:rPr lang="fr-FR" sz="1600" b="1" i="0" dirty="0">
                          <a:solidFill>
                            <a:srgbClr val="C00000"/>
                          </a:solidFill>
                          <a:highlight>
                            <a:srgbClr val="C31632"/>
                          </a:highlight>
                        </a:rPr>
                        <a:t>-</a:t>
                      </a:r>
                      <a:r>
                        <a:rPr lang="fr-FR" sz="1600" b="1" i="0" dirty="0">
                          <a:solidFill>
                            <a:schemeClr val="bg1"/>
                          </a:solidFill>
                          <a:highlight>
                            <a:srgbClr val="C31632"/>
                          </a:highlight>
                        </a:rPr>
                        <a:t>   </a:t>
                      </a:r>
                    </a:p>
                  </a:txBody>
                  <a:tcPr anchor="ctr"/>
                </a:tc>
                <a:tc>
                  <a:txBody>
                    <a:bodyPr/>
                    <a:lstStyle/>
                    <a:p>
                      <a:pPr algn="ctr"/>
                      <a:endParaRPr lang="fr-FR" sz="1600" dirty="0">
                        <a:solidFill>
                          <a:schemeClr val="tx1">
                            <a:lumMod val="75000"/>
                            <a:lumOff val="25000"/>
                          </a:schemeClr>
                        </a:solidFill>
                      </a:endParaRPr>
                    </a:p>
                  </a:txBody>
                  <a:tcPr anchor="ctr"/>
                </a:tc>
                <a:extLst>
                  <a:ext uri="{0D108BD9-81ED-4DB2-BD59-A6C34878D82A}">
                    <a16:rowId xmlns:a16="http://schemas.microsoft.com/office/drawing/2014/main" val="10004"/>
                  </a:ext>
                </a:extLst>
              </a:tr>
            </a:tbl>
          </a:graphicData>
        </a:graphic>
      </p:graphicFrame>
      <p:sp>
        <p:nvSpPr>
          <p:cNvPr id="17" name="ZoneTexte 16">
            <a:extLst>
              <a:ext uri="{FF2B5EF4-FFF2-40B4-BE49-F238E27FC236}">
                <a16:creationId xmlns:a16="http://schemas.microsoft.com/office/drawing/2014/main" id="{59BB92B5-4C14-49A6-ACDB-CB965B4C3487}"/>
              </a:ext>
            </a:extLst>
          </p:cNvPr>
          <p:cNvSpPr txBox="1"/>
          <p:nvPr/>
        </p:nvSpPr>
        <p:spPr>
          <a:xfrm>
            <a:off x="1407220" y="1848487"/>
            <a:ext cx="4093029" cy="1200329"/>
          </a:xfrm>
          <a:prstGeom prst="rect">
            <a:avLst/>
          </a:prstGeom>
          <a:solidFill>
            <a:schemeClr val="bg1"/>
          </a:solidFill>
          <a:ln>
            <a:solidFill>
              <a:schemeClr val="accent1"/>
            </a:solidFill>
          </a:ln>
        </p:spPr>
        <p:txBody>
          <a:bodyPr wrap="square" rtlCol="0">
            <a:spAutoFit/>
          </a:bodyPr>
          <a:lstStyle/>
          <a:p>
            <a:pPr algn="ctr"/>
            <a:endParaRPr lang="fr-FR" dirty="0">
              <a:latin typeface="+mj-lt"/>
            </a:endParaRPr>
          </a:p>
          <a:p>
            <a:pPr algn="ctr"/>
            <a:r>
              <a:rPr lang="fr-FR" b="1" dirty="0">
                <a:latin typeface="+mj-lt"/>
              </a:rPr>
              <a:t>Quelles sont les actions à réaliser en 2023 pour décrocher l’OR ?</a:t>
            </a:r>
          </a:p>
          <a:p>
            <a:pPr algn="ctr"/>
            <a:endParaRPr lang="fr-FR" dirty="0">
              <a:latin typeface="+mj-lt"/>
            </a:endParaRPr>
          </a:p>
        </p:txBody>
      </p:sp>
      <p:pic>
        <p:nvPicPr>
          <p:cNvPr id="21" name="Image 20">
            <a:extLst>
              <a:ext uri="{FF2B5EF4-FFF2-40B4-BE49-F238E27FC236}">
                <a16:creationId xmlns:a16="http://schemas.microsoft.com/office/drawing/2014/main" id="{A281B576-5406-4787-87FA-BC5F5CAAFB53}"/>
              </a:ext>
            </a:extLst>
          </p:cNvPr>
          <p:cNvPicPr>
            <a:picLocks noChangeAspect="1"/>
          </p:cNvPicPr>
          <p:nvPr/>
        </p:nvPicPr>
        <p:blipFill>
          <a:blip r:embed="rId3"/>
          <a:stretch>
            <a:fillRect/>
          </a:stretch>
        </p:blipFill>
        <p:spPr>
          <a:xfrm>
            <a:off x="6759743" y="804080"/>
            <a:ext cx="4213984" cy="2973959"/>
          </a:xfrm>
          <a:prstGeom prst="rect">
            <a:avLst/>
          </a:prstGeom>
        </p:spPr>
      </p:pic>
      <p:sp>
        <p:nvSpPr>
          <p:cNvPr id="22" name="ZoneTexte 21">
            <a:extLst>
              <a:ext uri="{FF2B5EF4-FFF2-40B4-BE49-F238E27FC236}">
                <a16:creationId xmlns:a16="http://schemas.microsoft.com/office/drawing/2014/main" id="{0CB3B66E-EDB6-4375-A307-BAE95152358E}"/>
              </a:ext>
            </a:extLst>
          </p:cNvPr>
          <p:cNvSpPr txBox="1"/>
          <p:nvPr/>
        </p:nvSpPr>
        <p:spPr>
          <a:xfrm>
            <a:off x="809898" y="421928"/>
            <a:ext cx="6824460" cy="461665"/>
          </a:xfrm>
          <a:prstGeom prst="rect">
            <a:avLst/>
          </a:prstGeom>
          <a:noFill/>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fr-FR" sz="2400" b="1" i="0" u="none" strike="noStrike" kern="1200" cap="none" spc="0" normalizeH="0" baseline="0" noProof="0" dirty="0">
                <a:ln>
                  <a:noFill/>
                </a:ln>
                <a:solidFill>
                  <a:prstClr val="black">
                    <a:lumMod val="75000"/>
                    <a:lumOff val="25000"/>
                  </a:prstClr>
                </a:solidFill>
                <a:effectLst/>
                <a:uLnTx/>
                <a:uFillTx/>
                <a:latin typeface="Montserrat Black" panose="00000A00000000000000" pitchFamily="2" charset="0"/>
                <a:ea typeface="+mn-ea"/>
                <a:cs typeface="+mn-cs"/>
              </a:rPr>
              <a:t>Comment décrocher l’</a:t>
            </a:r>
            <a:r>
              <a:rPr kumimoji="0" lang="fr-FR" sz="2400" b="1" i="0" u="none" strike="noStrike" kern="1200" cap="none" spc="0" normalizeH="0" baseline="0" noProof="0" dirty="0">
                <a:ln>
                  <a:noFill/>
                </a:ln>
                <a:solidFill>
                  <a:srgbClr val="C00000"/>
                </a:solidFill>
                <a:effectLst/>
                <a:uLnTx/>
                <a:uFillTx/>
                <a:latin typeface="Montserrat Black" panose="00000A00000000000000" pitchFamily="2" charset="0"/>
                <a:ea typeface="+mn-ea"/>
                <a:cs typeface="+mn-cs"/>
              </a:rPr>
              <a:t>OR</a:t>
            </a:r>
            <a:r>
              <a:rPr kumimoji="0" lang="fr-FR" sz="2400" b="1" i="0" u="none" strike="noStrike" kern="1200" cap="none" spc="0" normalizeH="0" baseline="0" noProof="0" dirty="0">
                <a:ln>
                  <a:noFill/>
                </a:ln>
                <a:solidFill>
                  <a:prstClr val="black">
                    <a:lumMod val="75000"/>
                    <a:lumOff val="25000"/>
                  </a:prstClr>
                </a:solidFill>
                <a:effectLst/>
                <a:uLnTx/>
                <a:uFillTx/>
                <a:latin typeface="Montserrat Black" panose="00000A00000000000000" pitchFamily="2" charset="0"/>
                <a:ea typeface="+mn-ea"/>
                <a:cs typeface="+mn-cs"/>
              </a:rPr>
              <a:t> en 2023 ?</a:t>
            </a:r>
          </a:p>
        </p:txBody>
      </p:sp>
    </p:spTree>
    <p:extLst>
      <p:ext uri="{BB962C8B-B14F-4D97-AF65-F5344CB8AC3E}">
        <p14:creationId xmlns:p14="http://schemas.microsoft.com/office/powerpoint/2010/main" val="41479395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a:extLst>
              <a:ext uri="{FF2B5EF4-FFF2-40B4-BE49-F238E27FC236}">
                <a16:creationId xmlns:a16="http://schemas.microsoft.com/office/drawing/2014/main" id="{E7EBFD03-878F-4EE1-95D0-773D4A2C520C}"/>
              </a:ext>
            </a:extLst>
          </p:cNvPr>
          <p:cNvSpPr>
            <a:spLocks noGrp="1"/>
          </p:cNvSpPr>
          <p:nvPr>
            <p:ph type="body" sz="quarter" idx="13"/>
          </p:nvPr>
        </p:nvSpPr>
        <p:spPr>
          <a:xfrm>
            <a:off x="682625" y="2125663"/>
            <a:ext cx="3622675" cy="2928937"/>
          </a:xfrm>
        </p:spPr>
        <p:txBody>
          <a:bodyPr rtlCol="0"/>
          <a:lstStyle/>
          <a:p>
            <a:pPr eaLnBrk="1" fontAlgn="auto" hangingPunct="1">
              <a:spcAft>
                <a:spcPts val="0"/>
              </a:spcAft>
              <a:buClr>
                <a:schemeClr val="accent4"/>
              </a:buClr>
              <a:defRPr/>
            </a:pPr>
            <a:r>
              <a:rPr lang="fr-FR" dirty="0"/>
              <a:t>03</a:t>
            </a:r>
          </a:p>
        </p:txBody>
      </p:sp>
      <p:sp>
        <p:nvSpPr>
          <p:cNvPr id="20483" name="Espace réservé du texte 2">
            <a:extLst>
              <a:ext uri="{FF2B5EF4-FFF2-40B4-BE49-F238E27FC236}">
                <a16:creationId xmlns:a16="http://schemas.microsoft.com/office/drawing/2014/main" id="{AD55D1CD-1B76-4644-AB0E-8DE3A06C54B2}"/>
              </a:ext>
            </a:extLst>
          </p:cNvPr>
          <p:cNvSpPr>
            <a:spLocks noGrp="1" noChangeArrowheads="1"/>
          </p:cNvSpPr>
          <p:nvPr>
            <p:ph type="body" sz="quarter" idx="14"/>
          </p:nvPr>
        </p:nvSpPr>
        <p:spPr>
          <a:xfrm>
            <a:off x="4908550" y="2008188"/>
            <a:ext cx="6929438" cy="3613150"/>
          </a:xfrm>
        </p:spPr>
        <p:txBody>
          <a:bodyPr anchor="ctr"/>
          <a:lstStyle/>
          <a:p>
            <a:pPr eaLnBrk="1" hangingPunct="1"/>
            <a:endParaRPr lang="fr-FR" altLang="fr-FR" dirty="0">
              <a:solidFill>
                <a:srgbClr val="404040"/>
              </a:solidFill>
              <a:cs typeface="Arial" panose="020B0604020202020204" pitchFamily="34" charset="0"/>
            </a:endParaRPr>
          </a:p>
          <a:p>
            <a:pPr eaLnBrk="1" hangingPunct="1"/>
            <a:endParaRPr lang="fr-FR" altLang="fr-FR" dirty="0">
              <a:solidFill>
                <a:srgbClr val="404040"/>
              </a:solidFill>
              <a:cs typeface="Arial" panose="020B0604020202020204" pitchFamily="34" charset="0"/>
            </a:endParaRPr>
          </a:p>
          <a:p>
            <a:pPr eaLnBrk="1" hangingPunct="1"/>
            <a:endParaRPr lang="fr-FR" altLang="fr-FR" dirty="0">
              <a:solidFill>
                <a:srgbClr val="404040"/>
              </a:solidFill>
              <a:cs typeface="Arial" panose="020B0604020202020204" pitchFamily="34" charset="0"/>
            </a:endParaRPr>
          </a:p>
        </p:txBody>
      </p:sp>
      <p:pic>
        <p:nvPicPr>
          <p:cNvPr id="6" name="Image 5">
            <a:extLst>
              <a:ext uri="{FF2B5EF4-FFF2-40B4-BE49-F238E27FC236}">
                <a16:creationId xmlns:a16="http://schemas.microsoft.com/office/drawing/2014/main" id="{14004304-2376-481C-857A-AB4413BA1A68}"/>
              </a:ext>
            </a:extLst>
          </p:cNvPr>
          <p:cNvPicPr>
            <a:picLocks noChangeAspect="1"/>
          </p:cNvPicPr>
          <p:nvPr/>
        </p:nvPicPr>
        <p:blipFill rotWithShape="1">
          <a:blip r:embed="rId2"/>
          <a:srcRect l="68491"/>
          <a:stretch/>
        </p:blipFill>
        <p:spPr>
          <a:xfrm>
            <a:off x="4733821" y="153955"/>
            <a:ext cx="893795" cy="863791"/>
          </a:xfrm>
          <a:prstGeom prst="rect">
            <a:avLst/>
          </a:prstGeom>
        </p:spPr>
      </p:pic>
      <p:sp>
        <p:nvSpPr>
          <p:cNvPr id="7" name="ZoneTexte 6">
            <a:extLst>
              <a:ext uri="{FF2B5EF4-FFF2-40B4-BE49-F238E27FC236}">
                <a16:creationId xmlns:a16="http://schemas.microsoft.com/office/drawing/2014/main" id="{AE979C88-A135-445F-90E9-5DC3460C7B4F}"/>
              </a:ext>
            </a:extLst>
          </p:cNvPr>
          <p:cNvSpPr txBox="1"/>
          <p:nvPr/>
        </p:nvSpPr>
        <p:spPr>
          <a:xfrm>
            <a:off x="5795664" y="293462"/>
            <a:ext cx="3152503" cy="5847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3200" b="0" i="0" u="none" strike="noStrike" kern="1200" cap="none" spc="0" normalizeH="0" baseline="0" noProof="0" dirty="0" err="1">
                <a:ln>
                  <a:noFill/>
                </a:ln>
                <a:solidFill>
                  <a:prstClr val="black">
                    <a:lumMod val="75000"/>
                    <a:lumOff val="25000"/>
                  </a:prstClr>
                </a:solidFill>
                <a:effectLst/>
                <a:uLnTx/>
                <a:uFillTx/>
                <a:latin typeface="Arial"/>
                <a:ea typeface="+mn-ea"/>
                <a:cs typeface="+mn-cs"/>
              </a:rPr>
              <a:t>Satisf’</a:t>
            </a:r>
            <a:r>
              <a:rPr kumimoji="0" lang="fr-FR" sz="3200" b="1" i="1" u="none" strike="noStrike" kern="1200" cap="none" spc="0" normalizeH="0" baseline="0" noProof="0" dirty="0" err="1">
                <a:ln>
                  <a:noFill/>
                </a:ln>
                <a:solidFill>
                  <a:srgbClr val="C00000"/>
                </a:solidFill>
                <a:effectLst/>
                <a:uLnTx/>
                <a:uFillTx/>
                <a:latin typeface="Arial"/>
                <a:ea typeface="+mn-ea"/>
                <a:cs typeface="+mn-cs"/>
              </a:rPr>
              <a:t>Action</a:t>
            </a:r>
            <a:endParaRPr kumimoji="0" lang="fr-FR" sz="3200" b="1" i="1" u="none" strike="noStrike" kern="1200" cap="none" spc="0" normalizeH="0" baseline="0" noProof="0" dirty="0">
              <a:ln>
                <a:noFill/>
              </a:ln>
              <a:solidFill>
                <a:srgbClr val="C00000"/>
              </a:solidFill>
              <a:effectLst/>
              <a:uLnTx/>
              <a:uFillTx/>
              <a:latin typeface="Arial"/>
              <a:ea typeface="+mn-ea"/>
              <a:cs typeface="+mn-cs"/>
            </a:endParaRPr>
          </a:p>
        </p:txBody>
      </p:sp>
      <p:sp>
        <p:nvSpPr>
          <p:cNvPr id="8" name="ZoneTexte 7">
            <a:extLst>
              <a:ext uri="{FF2B5EF4-FFF2-40B4-BE49-F238E27FC236}">
                <a16:creationId xmlns:a16="http://schemas.microsoft.com/office/drawing/2014/main" id="{F39F40C1-CCCA-468F-B115-74059685DC18}"/>
              </a:ext>
            </a:extLst>
          </p:cNvPr>
          <p:cNvSpPr txBox="1"/>
          <p:nvPr/>
        </p:nvSpPr>
        <p:spPr>
          <a:xfrm>
            <a:off x="5214670" y="3159425"/>
            <a:ext cx="6474822" cy="369332"/>
          </a:xfrm>
          <a:prstGeom prst="rect">
            <a:avLst/>
          </a:prstGeom>
          <a:noFill/>
        </p:spPr>
        <p:txBody>
          <a:bodyPr wrap="square">
            <a:spAutoFit/>
          </a:bodyPr>
          <a:lstStyle/>
          <a:p>
            <a:r>
              <a:rPr lang="fr-FR" sz="1800" b="1" dirty="0">
                <a:solidFill>
                  <a:schemeClr val="tx1">
                    <a:lumMod val="75000"/>
                    <a:lumOff val="25000"/>
                  </a:schemeClr>
                </a:solidFill>
              </a:rPr>
              <a:t>Réclamations</a:t>
            </a:r>
            <a:r>
              <a:rPr lang="fr-FR" b="1" i="1" dirty="0">
                <a:solidFill>
                  <a:schemeClr val="tx1">
                    <a:lumMod val="75000"/>
                    <a:lumOff val="25000"/>
                  </a:schemeClr>
                </a:solidFill>
              </a:rPr>
              <a:t>, </a:t>
            </a:r>
            <a:r>
              <a:rPr lang="fr-FR" sz="1800" b="1" dirty="0">
                <a:solidFill>
                  <a:schemeClr val="tx1">
                    <a:lumMod val="75000"/>
                    <a:lumOff val="25000"/>
                  </a:schemeClr>
                </a:solidFill>
              </a:rPr>
              <a:t>Nouvelles recommandations ACPR</a:t>
            </a:r>
            <a:endParaRPr lang="fr-FR" sz="1800" b="1" dirty="0">
              <a:solidFill>
                <a:srgbClr val="C00000"/>
              </a:solidFill>
            </a:endParaRPr>
          </a:p>
        </p:txBody>
      </p:sp>
    </p:spTree>
    <p:extLst>
      <p:ext uri="{BB962C8B-B14F-4D97-AF65-F5344CB8AC3E}">
        <p14:creationId xmlns:p14="http://schemas.microsoft.com/office/powerpoint/2010/main" val="30093345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8" descr="Icône De Clic De Main Dans La Conception À La Mode De Modèle De Contour  Illustration Graphique De Vecteur Cliquez Sur Le Symbole Pour La Conception  Du Site Web Logo Application Et">
            <a:extLst>
              <a:ext uri="{FF2B5EF4-FFF2-40B4-BE49-F238E27FC236}">
                <a16:creationId xmlns:a16="http://schemas.microsoft.com/office/drawing/2014/main" id="{F77D2B96-C7CE-4708-9130-19B4C1CFFF03}"/>
              </a:ext>
            </a:extLst>
          </p:cNvPr>
          <p:cNvPicPr/>
          <p:nvPr/>
        </p:nvPicPr>
        <p:blipFill>
          <a:blip r:embed="rId4">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rot="5400000">
            <a:off x="10197428" y="543686"/>
            <a:ext cx="722829" cy="742216"/>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5" name="ZoneTexte 4">
            <a:extLst>
              <a:ext uri="{FF2B5EF4-FFF2-40B4-BE49-F238E27FC236}">
                <a16:creationId xmlns:a16="http://schemas.microsoft.com/office/drawing/2014/main" id="{E7AB5B36-C261-4777-9610-D41FAC1F9769}"/>
              </a:ext>
            </a:extLst>
          </p:cNvPr>
          <p:cNvSpPr txBox="1"/>
          <p:nvPr/>
        </p:nvSpPr>
        <p:spPr>
          <a:xfrm>
            <a:off x="1455772" y="1337952"/>
            <a:ext cx="9844574" cy="1323439"/>
          </a:xfrm>
          <a:prstGeom prst="rect">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200" b="0" i="0" u="none" strike="noStrike" kern="1200" cap="none" spc="0" normalizeH="0" baseline="0" noProof="0" dirty="0">
              <a:ln>
                <a:noFill/>
              </a:ln>
              <a:solidFill>
                <a:prstClr val="white"/>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200" b="0" i="0" u="none" strike="noStrike" kern="1200" cap="none" spc="0" normalizeH="0" baseline="0" noProof="0" dirty="0">
                <a:ln>
                  <a:noFill/>
                </a:ln>
                <a:solidFill>
                  <a:prstClr val="white"/>
                </a:solidFill>
                <a:effectLst/>
                <a:uLnTx/>
                <a:uFillTx/>
                <a:latin typeface="Arial"/>
                <a:ea typeface="+mn-ea"/>
                <a:cs typeface="+mn-cs"/>
              </a:rPr>
              <a:t>	</a:t>
            </a:r>
            <a:r>
              <a:rPr kumimoji="0" lang="fr-FR" sz="1400" b="0" i="0" u="none" strike="noStrike" kern="1200" cap="none" spc="0" normalizeH="0" baseline="0" noProof="0" dirty="0">
                <a:ln>
                  <a:noFill/>
                </a:ln>
                <a:solidFill>
                  <a:prstClr val="white"/>
                </a:solidFill>
                <a:effectLst/>
                <a:uLnTx/>
                <a:uFillTx/>
                <a:latin typeface="Arial"/>
                <a:ea typeface="+mn-ea"/>
                <a:cs typeface="+mn-cs"/>
              </a:rPr>
              <a:t>Le 9 mai 2022, L’ACPR a publié une nouvelle recommandation sur le traitement des réclamations par les 	établissements bancaires applicable à compter du 31 décembre 2022. L’objectif de l’ACPR est de </a:t>
            </a:r>
            <a:r>
              <a:rPr kumimoji="0" lang="fr-FR" sz="1400" b="1" i="0" u="none" strike="noStrike" kern="1200" cap="none" spc="0" normalizeH="0" baseline="0" noProof="0" dirty="0">
                <a:ln>
                  <a:noFill/>
                </a:ln>
                <a:solidFill>
                  <a:prstClr val="white"/>
                </a:solidFill>
                <a:effectLst/>
                <a:uLnTx/>
                <a:uFillTx/>
                <a:latin typeface="Arial"/>
                <a:ea typeface="+mn-ea"/>
                <a:cs typeface="+mn-cs"/>
              </a:rPr>
              <a:t>faciliter les 	modalités d’accès aux dispositifs de traitement des réclamations et de médiations</a:t>
            </a:r>
            <a:r>
              <a:rPr kumimoji="0" lang="fr-FR" sz="1400" b="0" i="0" u="none" strike="noStrike" kern="1200" cap="none" spc="0" normalizeH="0" baseline="0" noProof="0" dirty="0">
                <a:ln>
                  <a:noFill/>
                </a:ln>
                <a:solidFill>
                  <a:prstClr val="white"/>
                </a:solidFill>
                <a:effectLst/>
                <a:uLnTx/>
                <a:uFillTx/>
                <a:latin typeface="Arial"/>
                <a:ea typeface="+mn-ea"/>
                <a:cs typeface="+mn-cs"/>
              </a:rPr>
              <a:t>, de diminuer les délais 	de réponses aux clients, d’améliorer </a:t>
            </a:r>
            <a:r>
              <a:rPr kumimoji="0" lang="fr-FR" sz="1400" b="1" i="0" u="none" strike="noStrike" kern="1200" cap="none" spc="0" normalizeH="0" baseline="0" noProof="0" dirty="0">
                <a:ln>
                  <a:noFill/>
                </a:ln>
                <a:solidFill>
                  <a:prstClr val="white"/>
                </a:solidFill>
                <a:effectLst/>
                <a:uLnTx/>
                <a:uFillTx/>
                <a:latin typeface="Arial"/>
                <a:ea typeface="+mn-ea"/>
                <a:cs typeface="+mn-cs"/>
              </a:rPr>
              <a:t>l’identification et le suivi des réclamations</a:t>
            </a:r>
            <a:r>
              <a:rPr kumimoji="0" lang="fr-FR" sz="1400" b="0" i="0" u="none" strike="noStrike" kern="1200" cap="none" spc="0" normalizeH="0" baseline="0" noProof="0" dirty="0">
                <a:ln>
                  <a:noFill/>
                </a:ln>
                <a:solidFill>
                  <a:prstClr val="white"/>
                </a:solidFill>
                <a:effectLst/>
                <a:uLnTx/>
                <a:uFillTx/>
                <a:latin typeface="Arial"/>
                <a:ea typeface="+mn-ea"/>
                <a:cs typeface="+mn-cs"/>
              </a:rPr>
              <a:t>.</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200" b="0" i="0" u="none" strike="noStrike" kern="1200" cap="none" spc="0" normalizeH="0" baseline="0" noProof="0" dirty="0">
              <a:ln>
                <a:noFill/>
              </a:ln>
              <a:solidFill>
                <a:prstClr val="white"/>
              </a:solidFill>
              <a:effectLst/>
              <a:uLnTx/>
              <a:uFillTx/>
              <a:latin typeface="Arial"/>
              <a:ea typeface="+mn-ea"/>
              <a:cs typeface="+mn-cs"/>
            </a:endParaRPr>
          </a:p>
        </p:txBody>
      </p:sp>
      <p:sp>
        <p:nvSpPr>
          <p:cNvPr id="13" name="Ellipse 12">
            <a:extLst>
              <a:ext uri="{FF2B5EF4-FFF2-40B4-BE49-F238E27FC236}">
                <a16:creationId xmlns:a16="http://schemas.microsoft.com/office/drawing/2014/main" id="{EE7F4613-070E-47F3-ADAA-B969BE39A1E9}"/>
              </a:ext>
            </a:extLst>
          </p:cNvPr>
          <p:cNvSpPr/>
          <p:nvPr/>
        </p:nvSpPr>
        <p:spPr>
          <a:xfrm>
            <a:off x="600882" y="1181369"/>
            <a:ext cx="1602377" cy="1550126"/>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Arial"/>
              <a:ea typeface="+mn-ea"/>
              <a:cs typeface="+mn-cs"/>
            </a:endParaRPr>
          </a:p>
        </p:txBody>
      </p:sp>
      <p:sp>
        <p:nvSpPr>
          <p:cNvPr id="10" name="Espace réservé du texte 2">
            <a:extLst>
              <a:ext uri="{FF2B5EF4-FFF2-40B4-BE49-F238E27FC236}">
                <a16:creationId xmlns:a16="http://schemas.microsoft.com/office/drawing/2014/main" id="{70143ACB-B99C-459A-9487-79A7F0D6A2FE}"/>
              </a:ext>
            </a:extLst>
          </p:cNvPr>
          <p:cNvSpPr txBox="1">
            <a:spLocks/>
          </p:cNvSpPr>
          <p:nvPr/>
        </p:nvSpPr>
        <p:spPr>
          <a:xfrm>
            <a:off x="1379486" y="-277315"/>
            <a:ext cx="9510209" cy="1291845"/>
          </a:xfrm>
          <a:prstGeom prst="rect">
            <a:avLst/>
          </a:prstGeom>
        </p:spPr>
        <p:txBody>
          <a:bodyPr vert="horz" lIns="91440" tIns="45720" rIns="91440" bIns="45720" rtlCol="0" anchor="b">
            <a:normAutofit/>
          </a:bodyPr>
          <a:lstStyle>
            <a:lvl1pPr marL="0" marR="0" indent="0" algn="l" defTabSz="914400" rtl="0" eaLnBrk="1" fontAlgn="auto" latinLnBrk="0" hangingPunct="1">
              <a:lnSpc>
                <a:spcPct val="100000"/>
              </a:lnSpc>
              <a:spcBef>
                <a:spcPts val="0"/>
              </a:spcBef>
              <a:spcAft>
                <a:spcPts val="0"/>
              </a:spcAft>
              <a:buClr>
                <a:schemeClr val="accent4"/>
              </a:buClr>
              <a:buSzTx/>
              <a:buFont typeface="Arial" panose="020B0604020202020204" pitchFamily="34" charset="0"/>
              <a:buNone/>
              <a:tabLst/>
              <a:defRPr sz="1800" b="1" kern="1200" baseline="0">
                <a:solidFill>
                  <a:schemeClr val="tx1">
                    <a:lumMod val="75000"/>
                    <a:lumOff val="25000"/>
                  </a:schemeClr>
                </a:solidFill>
                <a:latin typeface="Montserrat Black" panose="00000A00000000000000" pitchFamily="2" charset="0"/>
                <a:ea typeface="+mn-ea"/>
                <a:cs typeface="+mn-cs"/>
              </a:defRPr>
            </a:lvl1pPr>
            <a:lvl2pPr marL="457200" marR="0" indent="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sz="20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ct val="0"/>
              </a:spcBef>
              <a:spcAft>
                <a:spcPts val="600"/>
              </a:spcAft>
              <a:buClr>
                <a:srgbClr val="EA4E55"/>
              </a:buClr>
              <a:buSzTx/>
              <a:buFont typeface="Arial" panose="020B0604020202020204" pitchFamily="34" charset="0"/>
              <a:buNone/>
              <a:tabLst/>
              <a:defRPr/>
            </a:pPr>
            <a:r>
              <a:rPr kumimoji="0" lang="fr-FR" sz="1800" b="1" i="0" u="none" strike="noStrike" kern="1200" cap="none" spc="0" normalizeH="0" baseline="0" noProof="0" dirty="0">
                <a:ln>
                  <a:noFill/>
                </a:ln>
                <a:solidFill>
                  <a:srgbClr val="D8000F"/>
                </a:solidFill>
                <a:effectLst/>
                <a:uLnTx/>
                <a:uFillTx/>
                <a:latin typeface="Arial" panose="020B0604020202020204" pitchFamily="34" charset="0"/>
                <a:ea typeface="+mn-ea"/>
                <a:cs typeface="+mn-cs"/>
              </a:rPr>
              <a:t>Nouvelle recommandation ACPR, ce qui change au 1</a:t>
            </a:r>
            <a:r>
              <a:rPr kumimoji="0" lang="fr-FR" sz="1800" b="1" i="0" u="none" strike="noStrike" kern="1200" cap="none" spc="0" normalizeH="0" baseline="30000" noProof="0" dirty="0">
                <a:ln>
                  <a:noFill/>
                </a:ln>
                <a:solidFill>
                  <a:srgbClr val="D8000F"/>
                </a:solidFill>
                <a:effectLst/>
                <a:uLnTx/>
                <a:uFillTx/>
                <a:latin typeface="Arial" panose="020B0604020202020204" pitchFamily="34" charset="0"/>
                <a:ea typeface="+mn-ea"/>
                <a:cs typeface="+mn-cs"/>
              </a:rPr>
              <a:t>er </a:t>
            </a:r>
            <a:r>
              <a:rPr kumimoji="0" lang="fr-FR" sz="1800" b="1" i="0" u="none" strike="noStrike" kern="1200" cap="none" spc="0" normalizeH="0" baseline="0" noProof="0" dirty="0">
                <a:ln>
                  <a:noFill/>
                </a:ln>
                <a:solidFill>
                  <a:srgbClr val="D8000F"/>
                </a:solidFill>
                <a:effectLst/>
                <a:uLnTx/>
                <a:uFillTx/>
                <a:latin typeface="Arial" panose="020B0604020202020204" pitchFamily="34" charset="0"/>
                <a:ea typeface="+mn-ea"/>
                <a:cs typeface="+mn-cs"/>
              </a:rPr>
              <a:t>janvier 2023</a:t>
            </a:r>
            <a:endParaRPr kumimoji="0" lang="en-US" sz="2800" b="1" i="0" u="none" strike="noStrike" kern="1200" cap="none" spc="0" normalizeH="0" baseline="0" noProof="0" dirty="0">
              <a:ln>
                <a:noFill/>
              </a:ln>
              <a:solidFill>
                <a:prstClr val="black">
                  <a:lumMod val="85000"/>
                  <a:lumOff val="15000"/>
                </a:prstClr>
              </a:solidFill>
              <a:effectLst/>
              <a:uLnTx/>
              <a:uFillTx/>
              <a:latin typeface="Montserrat Black" panose="00000A00000000000000" pitchFamily="2" charset="0"/>
              <a:ea typeface="+mn-ea"/>
              <a:cs typeface="+mn-cs"/>
            </a:endParaRPr>
          </a:p>
        </p:txBody>
      </p:sp>
      <p:sp>
        <p:nvSpPr>
          <p:cNvPr id="7" name="ZoneTexte 6">
            <a:extLst>
              <a:ext uri="{FF2B5EF4-FFF2-40B4-BE49-F238E27FC236}">
                <a16:creationId xmlns:a16="http://schemas.microsoft.com/office/drawing/2014/main" id="{0FD113C9-E350-4BCE-9514-C51B32A50F06}"/>
              </a:ext>
            </a:extLst>
          </p:cNvPr>
          <p:cNvSpPr txBox="1"/>
          <p:nvPr/>
        </p:nvSpPr>
        <p:spPr>
          <a:xfrm>
            <a:off x="7634358" y="1453954"/>
            <a:ext cx="4297270" cy="3542486"/>
          </a:xfrm>
          <a:prstGeom prst="rect">
            <a:avLst/>
          </a:prstGeom>
        </p:spPr>
        <p:txBody>
          <a:bodyPr vert="horz" lIns="91440" tIns="45720" rIns="91440" bIns="45720" rtlCol="0" anchor="t">
            <a:normAutofit/>
          </a:bodyPr>
          <a:lstStyle/>
          <a:p>
            <a:pPr marL="0" marR="0" lvl="0" indent="0" algn="l" defTabSz="914400" rtl="0" eaLnBrk="1" fontAlgn="auto" latinLnBrk="0" hangingPunct="1">
              <a:lnSpc>
                <a:spcPct val="90000"/>
              </a:lnSpc>
              <a:spcBef>
                <a:spcPts val="0"/>
              </a:spcBef>
              <a:spcAft>
                <a:spcPts val="600"/>
              </a:spcAft>
              <a:buClrTx/>
              <a:buSzTx/>
              <a:buFontTx/>
              <a:buNone/>
              <a:tabLst/>
              <a:defRPr/>
            </a:pPr>
            <a:r>
              <a:rPr kumimoji="0" lang="en-US" sz="1900" b="1" i="0" u="none" strike="noStrike" kern="1200" cap="none" spc="0" normalizeH="0" baseline="0" noProof="0" dirty="0">
                <a:ln>
                  <a:noFill/>
                </a:ln>
                <a:solidFill>
                  <a:srgbClr val="FFFFFF"/>
                </a:solidFill>
                <a:effectLst/>
                <a:uLnTx/>
                <a:uFillTx/>
                <a:latin typeface="Arial"/>
                <a:ea typeface="+mn-ea"/>
                <a:cs typeface="+mn-cs"/>
              </a:rPr>
              <a:t>         </a:t>
            </a:r>
            <a:endParaRPr kumimoji="0" lang="en-US" sz="1600" b="0" i="0" u="none" strike="noStrike" kern="1200" cap="none" spc="0" normalizeH="0" baseline="0" noProof="0" dirty="0">
              <a:ln>
                <a:noFill/>
              </a:ln>
              <a:solidFill>
                <a:srgbClr val="FFFFFF"/>
              </a:solidFill>
              <a:effectLst/>
              <a:uLnTx/>
              <a:uFillTx/>
              <a:latin typeface="Arial"/>
              <a:ea typeface="+mn-ea"/>
              <a:cs typeface="+mn-cs"/>
            </a:endParaRPr>
          </a:p>
        </p:txBody>
      </p:sp>
      <p:pic>
        <p:nvPicPr>
          <p:cNvPr id="6" name="Image 5">
            <a:extLst>
              <a:ext uri="{FF2B5EF4-FFF2-40B4-BE49-F238E27FC236}">
                <a16:creationId xmlns:a16="http://schemas.microsoft.com/office/drawing/2014/main" id="{9439B5C2-C670-4299-B8A8-868F953D3372}"/>
              </a:ext>
            </a:extLst>
          </p:cNvPr>
          <p:cNvPicPr>
            <a:picLocks noChangeAspect="1"/>
          </p:cNvPicPr>
          <p:nvPr/>
        </p:nvPicPr>
        <p:blipFill rotWithShape="1">
          <a:blip r:embed="rId5"/>
          <a:srcRect l="68491"/>
          <a:stretch/>
        </p:blipFill>
        <p:spPr>
          <a:xfrm>
            <a:off x="214817" y="131912"/>
            <a:ext cx="1000125" cy="966550"/>
          </a:xfrm>
          <a:prstGeom prst="rect">
            <a:avLst/>
          </a:prstGeom>
        </p:spPr>
      </p:pic>
      <p:sp>
        <p:nvSpPr>
          <p:cNvPr id="2" name="Rectangle 1">
            <a:extLst>
              <a:ext uri="{FF2B5EF4-FFF2-40B4-BE49-F238E27FC236}">
                <a16:creationId xmlns:a16="http://schemas.microsoft.com/office/drawing/2014/main" id="{81AA9E33-6D23-4ED5-9EB0-95B41FDCE002}"/>
              </a:ext>
            </a:extLst>
          </p:cNvPr>
          <p:cNvSpPr/>
          <p:nvPr/>
        </p:nvSpPr>
        <p:spPr>
          <a:xfrm>
            <a:off x="904473" y="4799240"/>
            <a:ext cx="1895343" cy="168433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Arial"/>
              <a:ea typeface="+mn-ea"/>
              <a:cs typeface="+mn-cs"/>
            </a:endParaRPr>
          </a:p>
        </p:txBody>
      </p:sp>
      <p:sp>
        <p:nvSpPr>
          <p:cNvPr id="8" name="ZoneTexte 7">
            <a:extLst>
              <a:ext uri="{FF2B5EF4-FFF2-40B4-BE49-F238E27FC236}">
                <a16:creationId xmlns:a16="http://schemas.microsoft.com/office/drawing/2014/main" id="{631B85AC-3EFD-4438-A287-9258FE9FFD71}"/>
              </a:ext>
            </a:extLst>
          </p:cNvPr>
          <p:cNvSpPr txBox="1"/>
          <p:nvPr/>
        </p:nvSpPr>
        <p:spPr>
          <a:xfrm>
            <a:off x="1339230" y="248352"/>
            <a:ext cx="11253365" cy="46166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2400" b="0" i="0" u="none" strike="noStrike" kern="1200" cap="none" spc="0" normalizeH="0" baseline="0" noProof="0" dirty="0">
                <a:ln>
                  <a:noFill/>
                </a:ln>
                <a:solidFill>
                  <a:prstClr val="black">
                    <a:lumMod val="75000"/>
                    <a:lumOff val="25000"/>
                  </a:prstClr>
                </a:solidFill>
                <a:effectLst/>
                <a:uLnTx/>
                <a:uFillTx/>
                <a:latin typeface="Montserrat Black" panose="00000A00000000000000" pitchFamily="2" charset="0"/>
                <a:ea typeface="+mn-ea"/>
                <a:cs typeface="+mn-cs"/>
              </a:rPr>
              <a:t>Traitement de la Réclamation </a:t>
            </a:r>
            <a:endParaRPr kumimoji="0" lang="fr-FR" sz="2400" b="0" i="0" u="none" strike="noStrike" kern="1200" cap="none" spc="0" normalizeH="0" baseline="0" noProof="0" dirty="0">
              <a:ln>
                <a:noFill/>
              </a:ln>
              <a:solidFill>
                <a:srgbClr val="C00000"/>
              </a:solidFill>
              <a:effectLst/>
              <a:uLnTx/>
              <a:uFillTx/>
              <a:latin typeface="Montserrat Black" panose="00000A00000000000000" pitchFamily="2" charset="0"/>
              <a:ea typeface="+mn-ea"/>
              <a:cs typeface="+mn-cs"/>
            </a:endParaRPr>
          </a:p>
        </p:txBody>
      </p:sp>
      <p:pic>
        <p:nvPicPr>
          <p:cNvPr id="12" name="Image 11">
            <a:extLst>
              <a:ext uri="{FF2B5EF4-FFF2-40B4-BE49-F238E27FC236}">
                <a16:creationId xmlns:a16="http://schemas.microsoft.com/office/drawing/2014/main" id="{7722ABE8-92DB-415D-96CE-7B3540C22586}"/>
              </a:ext>
            </a:extLst>
          </p:cNvPr>
          <p:cNvPicPr>
            <a:picLocks noChangeAspect="1"/>
          </p:cNvPicPr>
          <p:nvPr/>
        </p:nvPicPr>
        <p:blipFill>
          <a:blip r:embed="rId6"/>
          <a:stretch>
            <a:fillRect/>
          </a:stretch>
        </p:blipFill>
        <p:spPr>
          <a:xfrm flipH="1">
            <a:off x="737508" y="1402897"/>
            <a:ext cx="1102597" cy="1107070"/>
          </a:xfrm>
          <a:prstGeom prst="rect">
            <a:avLst/>
          </a:prstGeom>
        </p:spPr>
      </p:pic>
      <p:sp>
        <p:nvSpPr>
          <p:cNvPr id="15" name="ZoneTexte 14">
            <a:extLst>
              <a:ext uri="{FF2B5EF4-FFF2-40B4-BE49-F238E27FC236}">
                <a16:creationId xmlns:a16="http://schemas.microsoft.com/office/drawing/2014/main" id="{507EA571-A241-4FBE-A606-92A768EBDF8A}"/>
              </a:ext>
            </a:extLst>
          </p:cNvPr>
          <p:cNvSpPr txBox="1"/>
          <p:nvPr/>
        </p:nvSpPr>
        <p:spPr>
          <a:xfrm>
            <a:off x="2055222" y="2818308"/>
            <a:ext cx="9844569" cy="304698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600" b="1" i="0" u="none" strike="noStrike" kern="1200" cap="none" spc="0" normalizeH="0" baseline="0" noProof="0" dirty="0">
                <a:ln>
                  <a:noFill/>
                </a:ln>
                <a:solidFill>
                  <a:prstClr val="black"/>
                </a:solidFill>
                <a:effectLst/>
                <a:uLnTx/>
                <a:uFillTx/>
                <a:latin typeface="Arial"/>
                <a:ea typeface="+mn-ea"/>
                <a:cs typeface="+mn-cs"/>
              </a:rPr>
              <a:t>Ce que dit la réglementation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600" b="1" i="0" u="none" strike="noStrike" kern="1200" cap="none" spc="0" normalizeH="0" baseline="0" noProof="0" dirty="0">
              <a:ln>
                <a:noFill/>
              </a:ln>
              <a:solidFill>
                <a:prstClr val="black"/>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600" b="1" i="0" u="none" strike="noStrike" kern="1200" cap="none" spc="0" normalizeH="0" baseline="0" noProof="0" dirty="0">
              <a:ln>
                <a:noFill/>
              </a:ln>
              <a:solidFill>
                <a:prstClr val="black"/>
              </a:solidFill>
              <a:effectLst/>
              <a:uLnTx/>
              <a:uFillTx/>
              <a:latin typeface="Arial"/>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fr-FR" sz="1600" b="1" i="0" u="none" strike="noStrike" kern="1200" cap="none" spc="0" normalizeH="0" baseline="0" noProof="0" dirty="0">
                <a:ln>
                  <a:noFill/>
                </a:ln>
                <a:solidFill>
                  <a:schemeClr val="tx1">
                    <a:lumMod val="75000"/>
                    <a:lumOff val="25000"/>
                  </a:schemeClr>
                </a:solidFill>
                <a:effectLst/>
                <a:uLnTx/>
                <a:uFillTx/>
                <a:latin typeface="Arial"/>
                <a:ea typeface="+mn-ea"/>
                <a:cs typeface="+mn-cs"/>
              </a:rPr>
              <a:t>Les établissement bancaires doivent Accuser réception de la réclamation </a:t>
            </a:r>
            <a:r>
              <a:rPr kumimoji="0" lang="fr-FR" sz="1600" b="1" i="0" u="none" strike="noStrike" kern="1200" cap="none" spc="0" normalizeH="0" baseline="0" noProof="0" dirty="0">
                <a:ln>
                  <a:noFill/>
                </a:ln>
                <a:solidFill>
                  <a:schemeClr val="tx1">
                    <a:lumMod val="75000"/>
                    <a:lumOff val="25000"/>
                  </a:schemeClr>
                </a:solidFill>
                <a:effectLst>
                  <a:outerShdw blurRad="38100" dist="38100" dir="2700000" algn="tl">
                    <a:srgbClr val="000000">
                      <a:alpha val="43137"/>
                    </a:srgbClr>
                  </a:outerShdw>
                </a:effectLst>
                <a:highlight>
                  <a:srgbClr val="C0C0C0"/>
                </a:highlight>
                <a:uLnTx/>
                <a:uFillTx/>
                <a:latin typeface="Arial"/>
                <a:ea typeface="+mn-ea"/>
                <a:cs typeface="+mn-cs"/>
              </a:rPr>
              <a:t>dans les 10 jours ou apporter la réponse dans ce délai  </a:t>
            </a:r>
            <a:r>
              <a:rPr kumimoji="0" lang="fr-FR" sz="1600" b="1" i="0" u="none" strike="noStrike" kern="1200" cap="none" spc="0" normalizeH="0" baseline="0" noProof="0" dirty="0">
                <a:ln>
                  <a:noFill/>
                </a:ln>
                <a:solidFill>
                  <a:schemeClr val="tx1">
                    <a:lumMod val="75000"/>
                    <a:lumOff val="25000"/>
                  </a:schemeClr>
                </a:solidFill>
                <a:effectLst/>
                <a:uLnTx/>
                <a:uFillTx/>
                <a:latin typeface="Arial"/>
                <a:ea typeface="+mn-ea"/>
                <a:cs typeface="+mn-cs"/>
              </a:rPr>
              <a:t>suivant </a:t>
            </a:r>
            <a:r>
              <a:rPr kumimoji="0" lang="fr-FR" sz="1600" b="1" i="0" u="none" strike="noStrike" kern="1200" cap="none" spc="0" normalizeH="0" baseline="0" noProof="0" dirty="0">
                <a:ln>
                  <a:noFill/>
                </a:ln>
                <a:solidFill>
                  <a:schemeClr val="tx1">
                    <a:lumMod val="75000"/>
                    <a:lumOff val="25000"/>
                  </a:schemeClr>
                </a:solidFill>
                <a:effectLst>
                  <a:outerShdw blurRad="38100" dist="38100" dir="2700000" algn="tl">
                    <a:srgbClr val="000000">
                      <a:alpha val="43137"/>
                    </a:srgbClr>
                  </a:outerShdw>
                </a:effectLst>
                <a:highlight>
                  <a:srgbClr val="C0C0C0"/>
                </a:highlight>
                <a:uLnTx/>
                <a:uFillTx/>
                <a:latin typeface="Arial"/>
                <a:ea typeface="+mn-ea"/>
                <a:cs typeface="+mn-cs"/>
              </a:rPr>
              <a:t>la date d’envoi du courrier </a:t>
            </a:r>
            <a:r>
              <a:rPr kumimoji="0" lang="fr-FR" sz="1600" b="1" i="0" u="none" strike="noStrike" kern="1200" cap="none" spc="0" normalizeH="0" baseline="0" noProof="0" dirty="0">
                <a:ln>
                  <a:noFill/>
                </a:ln>
                <a:solidFill>
                  <a:schemeClr val="tx1">
                    <a:lumMod val="75000"/>
                    <a:lumOff val="25000"/>
                  </a:schemeClr>
                </a:solidFill>
                <a:effectLst/>
                <a:uLnTx/>
                <a:uFillTx/>
                <a:latin typeface="Arial"/>
                <a:ea typeface="+mn-ea"/>
                <a:cs typeface="+mn-cs"/>
              </a:rPr>
              <a:t>(cachet de la poste) ou date du mail</a:t>
            </a: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endParaRPr kumimoji="0" lang="fr-FR" sz="1600" b="1" i="0" u="none" strike="noStrike" kern="1200" cap="none" spc="0" normalizeH="0" baseline="0" noProof="0" dirty="0">
              <a:ln>
                <a:noFill/>
              </a:ln>
              <a:solidFill>
                <a:schemeClr val="tx1">
                  <a:lumMod val="75000"/>
                  <a:lumOff val="25000"/>
                </a:schemeClr>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600" b="1" i="0" u="none" strike="noStrike" kern="1200" cap="none" spc="0" normalizeH="0" baseline="0" noProof="0" dirty="0">
              <a:ln>
                <a:noFill/>
              </a:ln>
              <a:solidFill>
                <a:schemeClr val="tx1">
                  <a:lumMod val="75000"/>
                  <a:lumOff val="25000"/>
                </a:schemeClr>
              </a:solidFill>
              <a:effectLst/>
              <a:uLnTx/>
              <a:uFillTx/>
              <a:latin typeface="Arial" panose="020B0604020202020204" pitchFamily="34" charset="0"/>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fr-FR" sz="1600" b="1" i="0" u="none" strike="noStrike" kern="1200" cap="none" spc="0" normalizeH="0" baseline="0" noProof="0" dirty="0">
                <a:ln>
                  <a:noFill/>
                </a:ln>
                <a:solidFill>
                  <a:schemeClr val="tx1">
                    <a:lumMod val="75000"/>
                    <a:lumOff val="25000"/>
                  </a:schemeClr>
                </a:solidFill>
                <a:effectLst/>
                <a:uLnTx/>
                <a:uFillTx/>
                <a:latin typeface="Arial"/>
                <a:ea typeface="+mn-ea"/>
                <a:cs typeface="+mn-cs"/>
              </a:rPr>
              <a:t>Pour les réclamations DSP2* : la réponse doit être apportée dans </a:t>
            </a:r>
            <a:r>
              <a:rPr kumimoji="0" lang="fr-FR" sz="1600" b="1" i="0" u="none" strike="noStrike" kern="1200" cap="none" spc="0" normalizeH="0" baseline="0" noProof="0" dirty="0">
                <a:ln>
                  <a:noFill/>
                </a:ln>
                <a:solidFill>
                  <a:schemeClr val="tx1">
                    <a:lumMod val="75000"/>
                    <a:lumOff val="25000"/>
                  </a:schemeClr>
                </a:solidFill>
                <a:effectLst>
                  <a:outerShdw blurRad="38100" dist="38100" dir="2700000" algn="tl">
                    <a:srgbClr val="000000">
                      <a:alpha val="43137"/>
                    </a:srgbClr>
                  </a:outerShdw>
                </a:effectLst>
                <a:highlight>
                  <a:srgbClr val="C0C0C0"/>
                </a:highlight>
                <a:uLnTx/>
                <a:uFillTx/>
                <a:latin typeface="Arial"/>
                <a:ea typeface="+mn-ea"/>
                <a:cs typeface="+mn-cs"/>
              </a:rPr>
              <a:t>un délai maximum de </a:t>
            </a:r>
            <a:r>
              <a:rPr kumimoji="0" lang="fr-FR" sz="1600" b="1" i="0" u="sng" strike="noStrike" kern="1200" cap="none" spc="0" normalizeH="0" baseline="0" noProof="0" dirty="0">
                <a:ln>
                  <a:noFill/>
                </a:ln>
                <a:solidFill>
                  <a:schemeClr val="tx1">
                    <a:lumMod val="75000"/>
                    <a:lumOff val="25000"/>
                  </a:schemeClr>
                </a:solidFill>
                <a:effectLst>
                  <a:outerShdw blurRad="38100" dist="38100" dir="2700000" algn="tl">
                    <a:srgbClr val="000000">
                      <a:alpha val="43137"/>
                    </a:srgbClr>
                  </a:outerShdw>
                </a:effectLst>
                <a:highlight>
                  <a:srgbClr val="C0C0C0"/>
                </a:highlight>
                <a:uLnTx/>
                <a:uFillTx/>
                <a:latin typeface="Arial"/>
                <a:ea typeface="+mn-ea"/>
                <a:cs typeface="+mn-cs"/>
              </a:rPr>
              <a:t>15 jours  </a:t>
            </a:r>
            <a:r>
              <a:rPr kumimoji="0" lang="fr-FR" sz="1600" b="1" i="0" u="none" strike="noStrike" kern="1200" cap="none" spc="0" normalizeH="0" baseline="0" noProof="0" dirty="0">
                <a:ln>
                  <a:noFill/>
                </a:ln>
                <a:solidFill>
                  <a:schemeClr val="tx1">
                    <a:lumMod val="75000"/>
                    <a:lumOff val="25000"/>
                  </a:schemeClr>
                </a:solidFill>
                <a:effectLst/>
                <a:uLnTx/>
                <a:uFillTx/>
                <a:latin typeface="Arial" panose="020B0604020202020204" pitchFamily="34" charset="0"/>
                <a:ea typeface="+mn-ea"/>
                <a:cs typeface="+mn-cs"/>
              </a:rPr>
              <a:t>(Courrier ou mail)</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600" b="1" i="0" u="none" strike="noStrike" kern="1200" cap="none" spc="0" normalizeH="0" baseline="0" noProof="0" dirty="0">
              <a:ln>
                <a:noFill/>
              </a:ln>
              <a:solidFill>
                <a:prstClr val="black">
                  <a:lumMod val="65000"/>
                  <a:lumOff val="35000"/>
                </a:prstClr>
              </a:solidFill>
              <a:effectLst/>
              <a:uLnTx/>
              <a:uFillTx/>
              <a:latin typeface="Arial" panose="020B0604020202020204"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600" b="0" i="0" u="none" strike="noStrike" kern="1200" cap="none" spc="0" normalizeH="0" baseline="0" noProof="0" dirty="0">
              <a:ln>
                <a:noFill/>
              </a:ln>
              <a:solidFill>
                <a:prstClr val="black">
                  <a:lumMod val="65000"/>
                  <a:lumOff val="35000"/>
                </a:prstClr>
              </a:solidFill>
              <a:effectLst/>
              <a:uLnTx/>
              <a:uFillTx/>
              <a:latin typeface="Arial"/>
              <a:ea typeface="+mn-ea"/>
              <a:cs typeface="+mn-cs"/>
            </a:endParaRPr>
          </a:p>
        </p:txBody>
      </p:sp>
      <p:sp>
        <p:nvSpPr>
          <p:cNvPr id="29" name="ZoneTexte 28">
            <a:extLst>
              <a:ext uri="{FF2B5EF4-FFF2-40B4-BE49-F238E27FC236}">
                <a16:creationId xmlns:a16="http://schemas.microsoft.com/office/drawing/2014/main" id="{D64478C0-DFBF-40B5-9EE9-B8229B3D2358}"/>
              </a:ext>
            </a:extLst>
          </p:cNvPr>
          <p:cNvSpPr txBox="1"/>
          <p:nvPr/>
        </p:nvSpPr>
        <p:spPr>
          <a:xfrm>
            <a:off x="2211978" y="5808094"/>
            <a:ext cx="10380617" cy="147732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0" i="0" u="none" strike="noStrike" kern="1200" cap="none" spc="0" normalizeH="0" baseline="0" noProof="0" dirty="0">
                <a:ln>
                  <a:noFill/>
                </a:ln>
                <a:solidFill>
                  <a:prstClr val="black"/>
                </a:solidFill>
                <a:effectLst/>
                <a:uLnTx/>
                <a:uFillTx/>
                <a:latin typeface="Arial"/>
                <a:ea typeface="+mn-ea"/>
                <a:cs typeface="+mn-cs"/>
              </a:rPr>
              <a:t>*</a:t>
            </a:r>
            <a:r>
              <a:rPr kumimoji="0" lang="fr-FR" sz="900" b="1" i="0" u="none" strike="noStrike" kern="1200" cap="none" spc="0" normalizeH="0" baseline="0" noProof="0" dirty="0">
                <a:ln>
                  <a:noFill/>
                </a:ln>
                <a:solidFill>
                  <a:srgbClr val="000000"/>
                </a:solidFill>
                <a:effectLst/>
                <a:uLnTx/>
                <a:uFillTx/>
                <a:latin typeface="Verdana"/>
                <a:ea typeface="+mn-ea"/>
                <a:cs typeface="Arial" panose="020B0604020202020204" pitchFamily="34" charset="0"/>
                <a:sym typeface="Arial" charset="0"/>
              </a:rPr>
              <a:t>Dépôts et retraits  d’espèces, Paiements par carte, Virements et prélèvements, Opérations de virements via un service d’initiation de paiement</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1" i="0" u="none" strike="noStrike" kern="1200" cap="none" spc="0" normalizeH="0" baseline="0" noProof="0" dirty="0">
              <a:ln>
                <a:noFill/>
              </a:ln>
              <a:solidFill>
                <a:srgbClr val="000000"/>
              </a:solidFill>
              <a:effectLst/>
              <a:uLnTx/>
              <a:uFillTx/>
              <a:latin typeface="Verdana"/>
              <a:ea typeface="+mn-ea"/>
              <a:cs typeface="Arial" panose="020B0604020202020204" pitchFamily="34" charset="0"/>
              <a:sym typeface="Arial"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srgbClr val="000000"/>
                </a:solidFill>
                <a:effectLst/>
                <a:uLnTx/>
                <a:uFillTx/>
                <a:latin typeface="Verdana"/>
                <a:ea typeface="+mn-ea"/>
                <a:cs typeface="Arial" panose="020B0604020202020204" pitchFamily="34" charset="0"/>
                <a:sym typeface="Arial" charset="0"/>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1" i="0" u="none" strike="noStrike" kern="1200" cap="none" spc="0" normalizeH="0" baseline="0" noProof="0" dirty="0">
              <a:ln>
                <a:noFill/>
              </a:ln>
              <a:solidFill>
                <a:srgbClr val="000000"/>
              </a:solidFill>
              <a:effectLst/>
              <a:uLnTx/>
              <a:uFillTx/>
              <a:latin typeface="Verdana"/>
              <a:ea typeface="+mn-ea"/>
              <a:cs typeface="Arial" panose="020B0604020202020204" pitchFamily="34" charset="0"/>
              <a:sym typeface="Arial"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black"/>
              </a:solidFill>
              <a:effectLst/>
              <a:uLnTx/>
              <a:uFillTx/>
              <a:latin typeface="Arial"/>
              <a:ea typeface="+mn-ea"/>
              <a:cs typeface="+mn-cs"/>
            </a:endParaRPr>
          </a:p>
        </p:txBody>
      </p:sp>
      <p:pic>
        <p:nvPicPr>
          <p:cNvPr id="31" name="Image 30">
            <a:extLst>
              <a:ext uri="{FF2B5EF4-FFF2-40B4-BE49-F238E27FC236}">
                <a16:creationId xmlns:a16="http://schemas.microsoft.com/office/drawing/2014/main" id="{474DBBF6-7E15-419E-83DF-B241E4003101}"/>
              </a:ext>
            </a:extLst>
          </p:cNvPr>
          <p:cNvPicPr>
            <a:picLocks noChangeAspect="1"/>
          </p:cNvPicPr>
          <p:nvPr/>
        </p:nvPicPr>
        <p:blipFill>
          <a:blip r:embed="rId7"/>
          <a:stretch>
            <a:fillRect/>
          </a:stretch>
        </p:blipFill>
        <p:spPr>
          <a:xfrm>
            <a:off x="768673" y="3955803"/>
            <a:ext cx="1083330" cy="1040637"/>
          </a:xfrm>
          <a:prstGeom prst="rect">
            <a:avLst/>
          </a:prstGeom>
        </p:spPr>
      </p:pic>
      <p:cxnSp>
        <p:nvCxnSpPr>
          <p:cNvPr id="33" name="Connecteur droit 32">
            <a:extLst>
              <a:ext uri="{FF2B5EF4-FFF2-40B4-BE49-F238E27FC236}">
                <a16:creationId xmlns:a16="http://schemas.microsoft.com/office/drawing/2014/main" id="{1ED07EF2-621E-41CE-B745-67A2DBF009D2}"/>
              </a:ext>
            </a:extLst>
          </p:cNvPr>
          <p:cNvCxnSpPr/>
          <p:nvPr/>
        </p:nvCxnSpPr>
        <p:spPr>
          <a:xfrm>
            <a:off x="1962150" y="3552825"/>
            <a:ext cx="0" cy="1876425"/>
          </a:xfrm>
          <a:prstGeom prst="line">
            <a:avLst/>
          </a:prstGeom>
        </p:spPr>
        <p:style>
          <a:lnRef idx="1">
            <a:schemeClr val="accent1"/>
          </a:lnRef>
          <a:fillRef idx="0">
            <a:schemeClr val="accent1"/>
          </a:fillRef>
          <a:effectRef idx="0">
            <a:schemeClr val="accent1"/>
          </a:effectRef>
          <a:fontRef idx="minor">
            <a:schemeClr val="tx1"/>
          </a:fontRef>
        </p:style>
      </p:cxnSp>
      <p:pic>
        <p:nvPicPr>
          <p:cNvPr id="3" name="Son enregistré">
            <a:hlinkClick r:id="" action="ppaction://media"/>
            <a:extLst>
              <a:ext uri="{FF2B5EF4-FFF2-40B4-BE49-F238E27FC236}">
                <a16:creationId xmlns:a16="http://schemas.microsoft.com/office/drawing/2014/main" id="{A85C29DF-A874-4C8A-8174-4393843AAF98}"/>
              </a:ext>
            </a:extLst>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10822826" y="488862"/>
            <a:ext cx="609600" cy="609600"/>
          </a:xfrm>
          <a:prstGeom prst="rect">
            <a:avLst/>
          </a:prstGeom>
        </p:spPr>
      </p:pic>
    </p:spTree>
    <p:extLst>
      <p:ext uri="{BB962C8B-B14F-4D97-AF65-F5344CB8AC3E}">
        <p14:creationId xmlns:p14="http://schemas.microsoft.com/office/powerpoint/2010/main" val="42609339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42840"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 name="Picture 8" descr="Icône De Clic De Main Dans La Conception À La Mode De Modèle De Contour  Illustration Graphique De Vecteur Cliquez Sur Le Symbole Pour La Conception  Du Site Web Logo Application Et">
            <a:extLst>
              <a:ext uri="{FF2B5EF4-FFF2-40B4-BE49-F238E27FC236}">
                <a16:creationId xmlns:a16="http://schemas.microsoft.com/office/drawing/2014/main" id="{D5AE2038-C958-4116-8EDB-32982B8E88A3}"/>
              </a:ext>
            </a:extLst>
          </p:cNvPr>
          <p:cNvPicPr/>
          <p:nvPr/>
        </p:nvPicPr>
        <p:blipFill>
          <a:blip r:embed="rId4">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rot="5400000">
            <a:off x="10068875" y="526120"/>
            <a:ext cx="722829" cy="742216"/>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18" name="ZoneTexte 17">
            <a:extLst>
              <a:ext uri="{FF2B5EF4-FFF2-40B4-BE49-F238E27FC236}">
                <a16:creationId xmlns:a16="http://schemas.microsoft.com/office/drawing/2014/main" id="{1341777C-8EC5-44BF-9FEF-002A855FFC5D}"/>
              </a:ext>
            </a:extLst>
          </p:cNvPr>
          <p:cNvSpPr txBox="1"/>
          <p:nvPr/>
        </p:nvSpPr>
        <p:spPr>
          <a:xfrm>
            <a:off x="5970580" y="1255535"/>
            <a:ext cx="5713117" cy="5047536"/>
          </a:xfrm>
          <a:prstGeom prst="rect">
            <a:avLst/>
          </a:prstGeom>
          <a:noFill/>
          <a:ln w="38100">
            <a:solidFill>
              <a:srgbClr val="C00000"/>
            </a:solidFill>
          </a:ln>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1" i="1" u="none" strike="noStrike" kern="1200" cap="none" spc="0" normalizeH="0" baseline="0" noProof="0" dirty="0">
              <a:ln>
                <a:noFill/>
              </a:ln>
              <a:solidFill>
                <a:prstClr val="black">
                  <a:lumMod val="75000"/>
                  <a:lumOff val="25000"/>
                </a:prstClr>
              </a:solidFill>
              <a:effectLst/>
              <a:uLnTx/>
              <a:uFillTx/>
              <a:latin typeface="Arial" panose="020B0604020202020204" pitchFamily="34"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1" i="1" u="none" strike="noStrike" kern="1200" cap="none" spc="0" normalizeH="0" baseline="0" noProof="0" dirty="0">
              <a:ln>
                <a:noFill/>
              </a:ln>
              <a:solidFill>
                <a:prstClr val="black">
                  <a:lumMod val="75000"/>
                  <a:lumOff val="25000"/>
                </a:prstClr>
              </a:solidFill>
              <a:effectLst/>
              <a:uLnTx/>
              <a:uFillTx/>
              <a:latin typeface="Arial" panose="020B0604020202020204" pitchFamily="34"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lang="fr-FR" b="1" i="1" dirty="0">
              <a:solidFill>
                <a:prstClr val="black">
                  <a:lumMod val="75000"/>
                  <a:lumOff val="25000"/>
                </a:prstClr>
              </a:solidFill>
              <a:latin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1" i="1" u="none" strike="noStrike" kern="1200" cap="none" spc="0" normalizeH="0" baseline="0" noProof="0" dirty="0">
              <a:ln>
                <a:noFill/>
              </a:ln>
              <a:solidFill>
                <a:prstClr val="black">
                  <a:lumMod val="75000"/>
                  <a:lumOff val="25000"/>
                </a:prstClr>
              </a:solidFill>
              <a:effectLst/>
              <a:uLnTx/>
              <a:uFillTx/>
              <a:latin typeface="Arial" panose="020B0604020202020204" pitchFamily="34"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1" i="1" u="none" strike="noStrike" kern="1200" cap="none" spc="0" normalizeH="0" baseline="0" noProof="0" dirty="0">
              <a:ln>
                <a:noFill/>
              </a:ln>
              <a:solidFill>
                <a:prstClr val="black">
                  <a:lumMod val="75000"/>
                  <a:lumOff val="25000"/>
                </a:prstClr>
              </a:solidFill>
              <a:effectLst/>
              <a:uLnTx/>
              <a:uFillTx/>
              <a:latin typeface="Arial" panose="020B0604020202020204" pitchFamily="34"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lang="fr-FR" b="1" i="1" dirty="0">
              <a:solidFill>
                <a:prstClr val="black">
                  <a:lumMod val="75000"/>
                  <a:lumOff val="25000"/>
                </a:prstClr>
              </a:solidFill>
              <a:latin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000" b="1" i="1" u="none" strike="noStrike" kern="1200" cap="none" spc="0" normalizeH="0" baseline="0" noProof="0" dirty="0">
                <a:ln>
                  <a:noFill/>
                </a:ln>
                <a:solidFill>
                  <a:prstClr val="black">
                    <a:lumMod val="75000"/>
                    <a:lumOff val="25000"/>
                  </a:prstClr>
                </a:solidFill>
                <a:effectLst/>
                <a:uLnTx/>
                <a:uFillTx/>
                <a:latin typeface="Arial" panose="020B0604020202020204" pitchFamily="34" charset="0"/>
                <a:ea typeface="+mn-ea"/>
                <a:cs typeface="+mn-cs"/>
              </a:rPr>
              <a:t>Transmettre la réclamation (courrier/mail)</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000" b="1" i="1" u="none" strike="noStrike" kern="1200" cap="none" spc="0" normalizeH="0" baseline="0" noProof="0" dirty="0">
                <a:ln>
                  <a:noFill/>
                </a:ln>
                <a:solidFill>
                  <a:prstClr val="black">
                    <a:lumMod val="75000"/>
                    <a:lumOff val="25000"/>
                  </a:prstClr>
                </a:solidFill>
                <a:effectLst/>
                <a:uLnTx/>
                <a:uFillTx/>
                <a:latin typeface="Arial" panose="020B0604020202020204" pitchFamily="34" charset="0"/>
                <a:ea typeface="+mn-ea"/>
                <a:cs typeface="+mn-cs"/>
              </a:rPr>
              <a: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400" b="1" i="1" u="sng" strike="noStrike" kern="1200" cap="none" spc="0" normalizeH="0" baseline="0" noProof="0" dirty="0">
                <a:ln>
                  <a:noFill/>
                </a:ln>
                <a:solidFill>
                  <a:srgbClr val="C31632"/>
                </a:solidFill>
                <a:effectLst/>
                <a:uLnTx/>
                <a:uFillTx/>
                <a:latin typeface="Arial" panose="020B0604020202020204" pitchFamily="34" charset="0"/>
                <a:ea typeface="+mn-ea"/>
                <a:cs typeface="+mn-cs"/>
              </a:rPr>
              <a:t>sous 24h </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2000" b="1" i="1" u="sng" strike="noStrike" kern="1200" cap="none" spc="0" normalizeH="0" baseline="0" noProof="0" dirty="0">
              <a:ln>
                <a:noFill/>
              </a:ln>
              <a:solidFill>
                <a:srgbClr val="C31632"/>
              </a:solidFill>
              <a:effectLst/>
              <a:uLnTx/>
              <a:uFillTx/>
              <a:latin typeface="Arial" panose="020B0604020202020204" pitchFamily="34"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000" b="1" i="1" u="none" strike="noStrike" kern="1200" cap="none" spc="0" normalizeH="0" baseline="0" noProof="0" dirty="0">
                <a:ln>
                  <a:noFill/>
                </a:ln>
                <a:solidFill>
                  <a:prstClr val="black">
                    <a:lumMod val="75000"/>
                    <a:lumOff val="25000"/>
                  </a:prstClr>
                </a:solidFill>
                <a:effectLst/>
                <a:uLnTx/>
                <a:uFillTx/>
                <a:latin typeface="Arial" panose="020B0604020202020204" pitchFamily="34" charset="0"/>
                <a:ea typeface="+mn-ea"/>
                <a:cs typeface="+mn-cs"/>
              </a:rPr>
              <a:t>Au Département Relation Clients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000" b="1" i="1" u="none" strike="noStrike" kern="1200" cap="none" spc="0" normalizeH="0" baseline="0" noProof="0" dirty="0">
                <a:ln>
                  <a:noFill/>
                </a:ln>
                <a:solidFill>
                  <a:prstClr val="black">
                    <a:lumMod val="75000"/>
                    <a:lumOff val="25000"/>
                  </a:prstClr>
                </a:solidFill>
                <a:effectLst/>
                <a:uLnTx/>
                <a:uFillTx/>
                <a:latin typeface="Arial" panose="020B0604020202020204" pitchFamily="34" charset="0"/>
                <a:ea typeface="+mn-ea"/>
                <a:cs typeface="+mn-cs"/>
              </a:rPr>
              <a:t>via </a:t>
            </a:r>
            <a:r>
              <a:rPr kumimoji="0" lang="fr-FR" sz="2000" b="1" i="1" u="none" strike="noStrike" kern="1200" cap="none" spc="0" normalizeH="0" baseline="0" noProof="0" dirty="0" err="1">
                <a:ln>
                  <a:noFill/>
                </a:ln>
                <a:solidFill>
                  <a:prstClr val="black">
                    <a:lumMod val="75000"/>
                    <a:lumOff val="25000"/>
                  </a:prstClr>
                </a:solidFill>
                <a:effectLst/>
                <a:uLnTx/>
                <a:uFillTx/>
                <a:latin typeface="Arial" panose="020B0604020202020204" pitchFamily="34" charset="0"/>
                <a:ea typeface="+mn-ea"/>
                <a:cs typeface="+mn-cs"/>
              </a:rPr>
              <a:t>Aquarel</a:t>
            </a:r>
            <a:r>
              <a:rPr kumimoji="0" lang="fr-FR" sz="2000" b="1" i="1" u="none" strike="noStrike" kern="1200" cap="none" spc="0" normalizeH="0" baseline="0" noProof="0" dirty="0">
                <a:ln>
                  <a:noFill/>
                </a:ln>
                <a:solidFill>
                  <a:prstClr val="black">
                    <a:lumMod val="75000"/>
                    <a:lumOff val="25000"/>
                  </a:prstClr>
                </a:solidFill>
                <a:effectLst/>
                <a:uLnTx/>
                <a:uFillTx/>
                <a:latin typeface="Arial" panose="020B0604020202020204" pitchFamily="34" charset="0"/>
                <a:ea typeface="+mn-ea"/>
                <a:cs typeface="+mn-cs"/>
              </a:rPr>
              <a:t> : </a:t>
            </a:r>
            <a:r>
              <a:rPr lang="fr-FR" sz="2000" b="1" dirty="0">
                <a:solidFill>
                  <a:prstClr val="black"/>
                </a:solidFill>
                <a:latin typeface="Arial"/>
                <a:hlinkClick r:id="rId5"/>
              </a:rPr>
              <a:t>Procédure </a:t>
            </a:r>
            <a:r>
              <a:rPr lang="fr-FR" sz="2000" b="1" dirty="0" err="1">
                <a:solidFill>
                  <a:prstClr val="black"/>
                </a:solidFill>
                <a:latin typeface="Arial"/>
                <a:hlinkClick r:id="rId5"/>
              </a:rPr>
              <a:t>Aquarel</a:t>
            </a:r>
            <a:endParaRPr lang="fr-FR" sz="2000" b="1" dirty="0">
              <a:solidFill>
                <a:prstClr val="black"/>
              </a:solidFill>
              <a:latin typeface="Arial"/>
              <a:hlinkClick r:id="rId5"/>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lang="fr-FR" b="1" dirty="0">
              <a:solidFill>
                <a:prstClr val="black"/>
              </a:solidFill>
              <a:latin typeface="Arial"/>
              <a:hlinkClick r:id="rId5"/>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lang="fr-FR" b="1" dirty="0">
              <a:solidFill>
                <a:prstClr val="black"/>
              </a:solidFill>
              <a:latin typeface="Arial"/>
              <a:hlinkClick r:id="rId5"/>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lang="fr-FR" b="1" dirty="0">
              <a:solidFill>
                <a:prstClr val="black"/>
              </a:solidFill>
              <a:latin typeface="Arial"/>
              <a:hlinkClick r:id="rId5"/>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fr-FR" b="1" dirty="0">
                <a:solidFill>
                  <a:prstClr val="black"/>
                </a:solidFill>
                <a:latin typeface="Arial"/>
                <a:hlinkClick r:id="rId5"/>
              </a:rPr>
              <a:t> </a:t>
            </a:r>
            <a:endParaRPr kumimoji="0" lang="fr-FR" sz="1800" b="1" i="0" u="none" strike="noStrike" kern="1200" cap="none" spc="0" normalizeH="0" baseline="0" noProof="0" dirty="0">
              <a:ln>
                <a:noFill/>
              </a:ln>
              <a:solidFill>
                <a:prstClr val="black"/>
              </a:solidFill>
              <a:effectLst/>
              <a:uLnTx/>
              <a:uFillTx/>
              <a:latin typeface="Arial"/>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black">
                  <a:lumMod val="75000"/>
                  <a:lumOff val="25000"/>
                </a:prstClr>
              </a:solidFill>
              <a:effectLst/>
              <a:uLnTx/>
              <a:uFillTx/>
              <a:latin typeface="Arial"/>
              <a:ea typeface="+mn-ea"/>
              <a:cs typeface="+mn-cs"/>
            </a:endParaRPr>
          </a:p>
        </p:txBody>
      </p:sp>
      <p:pic>
        <p:nvPicPr>
          <p:cNvPr id="22" name="Picture 8" descr="Icône De Clic De Main Dans La Conception À La Mode De Modèle De Contour  Illustration Graphique De Vecteur Cliquez Sur Le Symbole Pour La Conception  Du Site Web Logo Application Et">
            <a:extLst>
              <a:ext uri="{FF2B5EF4-FFF2-40B4-BE49-F238E27FC236}">
                <a16:creationId xmlns:a16="http://schemas.microsoft.com/office/drawing/2014/main" id="{68181E4E-4F2C-4A98-9E16-54EB1B2E40D6}"/>
              </a:ext>
            </a:extLst>
          </p:cNvPr>
          <p:cNvPicPr/>
          <p:nvPr/>
        </p:nvPicPr>
        <p:blipFill>
          <a:blip r:embed="rId4">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rot="21031032">
            <a:off x="10876403" y="4287381"/>
            <a:ext cx="722829" cy="742216"/>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10" name="Espace réservé du texte 2">
            <a:extLst>
              <a:ext uri="{FF2B5EF4-FFF2-40B4-BE49-F238E27FC236}">
                <a16:creationId xmlns:a16="http://schemas.microsoft.com/office/drawing/2014/main" id="{70143ACB-B99C-459A-9487-79A7F0D6A2FE}"/>
              </a:ext>
            </a:extLst>
          </p:cNvPr>
          <p:cNvSpPr txBox="1">
            <a:spLocks/>
          </p:cNvSpPr>
          <p:nvPr/>
        </p:nvSpPr>
        <p:spPr>
          <a:xfrm>
            <a:off x="1339230" y="-288941"/>
            <a:ext cx="10408633" cy="1291845"/>
          </a:xfrm>
          <a:prstGeom prst="rect">
            <a:avLst/>
          </a:prstGeom>
        </p:spPr>
        <p:txBody>
          <a:bodyPr vert="horz" lIns="91440" tIns="45720" rIns="91440" bIns="45720" rtlCol="0" anchor="b">
            <a:normAutofit/>
          </a:bodyPr>
          <a:lstStyle>
            <a:lvl1pPr marL="0" marR="0" indent="0" algn="l" defTabSz="914400" rtl="0" eaLnBrk="1" fontAlgn="auto" latinLnBrk="0" hangingPunct="1">
              <a:lnSpc>
                <a:spcPct val="100000"/>
              </a:lnSpc>
              <a:spcBef>
                <a:spcPts val="0"/>
              </a:spcBef>
              <a:spcAft>
                <a:spcPts val="0"/>
              </a:spcAft>
              <a:buClr>
                <a:schemeClr val="accent4"/>
              </a:buClr>
              <a:buSzTx/>
              <a:buFont typeface="Arial" panose="020B0604020202020204" pitchFamily="34" charset="0"/>
              <a:buNone/>
              <a:tabLst/>
              <a:defRPr sz="1800" b="1" kern="1200" baseline="0">
                <a:solidFill>
                  <a:schemeClr val="tx1">
                    <a:lumMod val="75000"/>
                    <a:lumOff val="25000"/>
                  </a:schemeClr>
                </a:solidFill>
                <a:latin typeface="Montserrat Black" panose="00000A00000000000000" pitchFamily="2" charset="0"/>
                <a:ea typeface="+mn-ea"/>
                <a:cs typeface="+mn-cs"/>
              </a:defRPr>
            </a:lvl1pPr>
            <a:lvl2pPr marL="457200" marR="0" indent="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sz="20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ct val="0"/>
              </a:spcBef>
              <a:spcAft>
                <a:spcPts val="600"/>
              </a:spcAft>
              <a:buClr>
                <a:srgbClr val="EA4E55"/>
              </a:buClr>
              <a:buSzTx/>
              <a:buFont typeface="Arial" panose="020B0604020202020204" pitchFamily="34" charset="0"/>
              <a:buNone/>
              <a:tabLst/>
              <a:defRPr/>
            </a:pPr>
            <a:r>
              <a:rPr kumimoji="0" lang="fr-FR" sz="1800" b="1" i="0" u="none" strike="noStrike" kern="1200" cap="none" spc="0" normalizeH="0" baseline="0" noProof="0" dirty="0">
                <a:ln>
                  <a:noFill/>
                </a:ln>
                <a:solidFill>
                  <a:srgbClr val="D8000F"/>
                </a:solidFill>
                <a:effectLst/>
                <a:uLnTx/>
                <a:uFillTx/>
                <a:latin typeface="Arial" panose="020B0604020202020204" pitchFamily="34" charset="0"/>
                <a:ea typeface="+mn-ea"/>
                <a:cs typeface="+mn-cs"/>
              </a:rPr>
              <a:t>Nouvelle recommandation ACPR, ce qui change au 1</a:t>
            </a:r>
            <a:r>
              <a:rPr kumimoji="0" lang="fr-FR" sz="1800" b="1" i="0" u="none" strike="noStrike" kern="1200" cap="none" spc="0" normalizeH="0" baseline="30000" noProof="0" dirty="0">
                <a:ln>
                  <a:noFill/>
                </a:ln>
                <a:solidFill>
                  <a:srgbClr val="D8000F"/>
                </a:solidFill>
                <a:effectLst/>
                <a:uLnTx/>
                <a:uFillTx/>
                <a:latin typeface="Arial" panose="020B0604020202020204" pitchFamily="34" charset="0"/>
                <a:ea typeface="+mn-ea"/>
                <a:cs typeface="+mn-cs"/>
              </a:rPr>
              <a:t>er </a:t>
            </a:r>
            <a:r>
              <a:rPr kumimoji="0" lang="fr-FR" sz="1800" b="1" i="0" u="none" strike="noStrike" kern="1200" cap="none" spc="0" normalizeH="0" baseline="0" noProof="0" dirty="0">
                <a:ln>
                  <a:noFill/>
                </a:ln>
                <a:solidFill>
                  <a:srgbClr val="D8000F"/>
                </a:solidFill>
                <a:effectLst/>
                <a:uLnTx/>
                <a:uFillTx/>
                <a:latin typeface="Arial" panose="020B0604020202020204" pitchFamily="34" charset="0"/>
                <a:ea typeface="+mn-ea"/>
                <a:cs typeface="+mn-cs"/>
              </a:rPr>
              <a:t>janvier 2023</a:t>
            </a:r>
            <a:endParaRPr kumimoji="0" lang="en-US" sz="2800" b="1" i="0" u="none" strike="noStrike" kern="1200" cap="none" spc="0" normalizeH="0" baseline="0" noProof="0" dirty="0">
              <a:ln>
                <a:noFill/>
              </a:ln>
              <a:solidFill>
                <a:prstClr val="black">
                  <a:lumMod val="85000"/>
                  <a:lumOff val="15000"/>
                </a:prstClr>
              </a:solidFill>
              <a:effectLst/>
              <a:uLnTx/>
              <a:uFillTx/>
              <a:latin typeface="Montserrat Black" panose="00000A00000000000000" pitchFamily="2" charset="0"/>
              <a:ea typeface="+mn-ea"/>
              <a:cs typeface="+mn-cs"/>
            </a:endParaRPr>
          </a:p>
        </p:txBody>
      </p:sp>
      <p:sp>
        <p:nvSpPr>
          <p:cNvPr id="7" name="ZoneTexte 6">
            <a:extLst>
              <a:ext uri="{FF2B5EF4-FFF2-40B4-BE49-F238E27FC236}">
                <a16:creationId xmlns:a16="http://schemas.microsoft.com/office/drawing/2014/main" id="{0FD113C9-E350-4BCE-9514-C51B32A50F06}"/>
              </a:ext>
            </a:extLst>
          </p:cNvPr>
          <p:cNvSpPr txBox="1"/>
          <p:nvPr/>
        </p:nvSpPr>
        <p:spPr>
          <a:xfrm>
            <a:off x="7634358" y="1453954"/>
            <a:ext cx="4297270" cy="3542486"/>
          </a:xfrm>
          <a:prstGeom prst="rect">
            <a:avLst/>
          </a:prstGeom>
        </p:spPr>
        <p:txBody>
          <a:bodyPr vert="horz" lIns="91440" tIns="45720" rIns="91440" bIns="45720" rtlCol="0" anchor="t">
            <a:normAutofit/>
          </a:bodyPr>
          <a:lstStyle/>
          <a:p>
            <a:pPr marL="0" marR="0" lvl="0" indent="0" algn="l" defTabSz="914400" rtl="0" eaLnBrk="1" fontAlgn="auto" latinLnBrk="0" hangingPunct="1">
              <a:lnSpc>
                <a:spcPct val="90000"/>
              </a:lnSpc>
              <a:spcBef>
                <a:spcPts val="0"/>
              </a:spcBef>
              <a:spcAft>
                <a:spcPts val="600"/>
              </a:spcAft>
              <a:buClrTx/>
              <a:buSzTx/>
              <a:buFontTx/>
              <a:buNone/>
              <a:tabLst/>
              <a:defRPr/>
            </a:pPr>
            <a:r>
              <a:rPr kumimoji="0" lang="en-US" sz="1900" b="1" i="0" u="none" strike="noStrike" kern="1200" cap="none" spc="0" normalizeH="0" baseline="0" noProof="0" dirty="0">
                <a:ln>
                  <a:noFill/>
                </a:ln>
                <a:solidFill>
                  <a:srgbClr val="FFFFFF"/>
                </a:solidFill>
                <a:effectLst/>
                <a:uLnTx/>
                <a:uFillTx/>
                <a:latin typeface="Arial"/>
                <a:ea typeface="+mn-ea"/>
                <a:cs typeface="+mn-cs"/>
              </a:rPr>
              <a:t>         </a:t>
            </a:r>
            <a:endParaRPr kumimoji="0" lang="en-US" sz="1600" b="0" i="0" u="none" strike="noStrike" kern="1200" cap="none" spc="0" normalizeH="0" baseline="0" noProof="0" dirty="0">
              <a:ln>
                <a:noFill/>
              </a:ln>
              <a:solidFill>
                <a:srgbClr val="FFFFFF"/>
              </a:solidFill>
              <a:effectLst/>
              <a:uLnTx/>
              <a:uFillTx/>
              <a:latin typeface="Arial"/>
              <a:ea typeface="+mn-ea"/>
              <a:cs typeface="+mn-cs"/>
            </a:endParaRPr>
          </a:p>
        </p:txBody>
      </p:sp>
      <p:pic>
        <p:nvPicPr>
          <p:cNvPr id="6" name="Image 5">
            <a:extLst>
              <a:ext uri="{FF2B5EF4-FFF2-40B4-BE49-F238E27FC236}">
                <a16:creationId xmlns:a16="http://schemas.microsoft.com/office/drawing/2014/main" id="{9439B5C2-C670-4299-B8A8-868F953D3372}"/>
              </a:ext>
            </a:extLst>
          </p:cNvPr>
          <p:cNvPicPr>
            <a:picLocks noChangeAspect="1"/>
          </p:cNvPicPr>
          <p:nvPr/>
        </p:nvPicPr>
        <p:blipFill rotWithShape="1">
          <a:blip r:embed="rId6"/>
          <a:srcRect l="68491"/>
          <a:stretch/>
        </p:blipFill>
        <p:spPr>
          <a:xfrm>
            <a:off x="214817" y="131912"/>
            <a:ext cx="1000125" cy="966550"/>
          </a:xfrm>
          <a:prstGeom prst="rect">
            <a:avLst/>
          </a:prstGeom>
        </p:spPr>
      </p:pic>
      <p:sp>
        <p:nvSpPr>
          <p:cNvPr id="8" name="ZoneTexte 7">
            <a:extLst>
              <a:ext uri="{FF2B5EF4-FFF2-40B4-BE49-F238E27FC236}">
                <a16:creationId xmlns:a16="http://schemas.microsoft.com/office/drawing/2014/main" id="{631B85AC-3EFD-4438-A287-9258FE9FFD71}"/>
              </a:ext>
            </a:extLst>
          </p:cNvPr>
          <p:cNvSpPr txBox="1"/>
          <p:nvPr/>
        </p:nvSpPr>
        <p:spPr>
          <a:xfrm>
            <a:off x="1339230" y="248352"/>
            <a:ext cx="11253365" cy="46166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2400" b="0" i="0" u="none" strike="noStrike" kern="1200" cap="none" spc="0" normalizeH="0" baseline="0" noProof="0" dirty="0">
                <a:ln>
                  <a:noFill/>
                </a:ln>
                <a:solidFill>
                  <a:prstClr val="black">
                    <a:lumMod val="75000"/>
                    <a:lumOff val="25000"/>
                  </a:prstClr>
                </a:solidFill>
                <a:effectLst/>
                <a:uLnTx/>
                <a:uFillTx/>
                <a:latin typeface="Montserrat Black" panose="00000A00000000000000" pitchFamily="2" charset="0"/>
                <a:ea typeface="+mn-ea"/>
                <a:cs typeface="+mn-cs"/>
              </a:rPr>
              <a:t>Traitement de la Réclamation </a:t>
            </a:r>
            <a:endParaRPr kumimoji="0" lang="fr-FR" sz="2400" b="0" i="0" u="none" strike="noStrike" kern="1200" cap="none" spc="0" normalizeH="0" baseline="0" noProof="0" dirty="0">
              <a:ln>
                <a:noFill/>
              </a:ln>
              <a:solidFill>
                <a:srgbClr val="C00000"/>
              </a:solidFill>
              <a:effectLst/>
              <a:uLnTx/>
              <a:uFillTx/>
              <a:latin typeface="Montserrat Black" panose="00000A00000000000000" pitchFamily="2" charset="0"/>
              <a:ea typeface="+mn-ea"/>
              <a:cs typeface="+mn-cs"/>
            </a:endParaRPr>
          </a:p>
        </p:txBody>
      </p:sp>
      <p:sp>
        <p:nvSpPr>
          <p:cNvPr id="15" name="ZoneTexte 14">
            <a:extLst>
              <a:ext uri="{FF2B5EF4-FFF2-40B4-BE49-F238E27FC236}">
                <a16:creationId xmlns:a16="http://schemas.microsoft.com/office/drawing/2014/main" id="{507EA571-A241-4FBE-A606-92A768EBDF8A}"/>
              </a:ext>
            </a:extLst>
          </p:cNvPr>
          <p:cNvSpPr txBox="1"/>
          <p:nvPr/>
        </p:nvSpPr>
        <p:spPr>
          <a:xfrm>
            <a:off x="308745" y="2220357"/>
            <a:ext cx="5182485" cy="1021883"/>
          </a:xfrm>
          <a:prstGeom prst="rect">
            <a:avLst/>
          </a:prstGeom>
          <a:noFill/>
        </p:spPr>
        <p:txBody>
          <a:bodyPr wrap="square" rtlCol="0">
            <a:spAutoFit/>
          </a:bodyPr>
          <a:lstStyle/>
          <a:p>
            <a:pPr marL="285750" marR="0" lvl="0" indent="-285750" algn="l" defTabSz="914400" rtl="0" eaLnBrk="1" fontAlgn="auto" latinLnBrk="0" hangingPunct="1">
              <a:lnSpc>
                <a:spcPct val="150000"/>
              </a:lnSpc>
              <a:spcBef>
                <a:spcPts val="0"/>
              </a:spcBef>
              <a:spcAft>
                <a:spcPts val="0"/>
              </a:spcAft>
              <a:buClrTx/>
              <a:buSzTx/>
              <a:buFont typeface="Wingdings" panose="05000000000000000000" pitchFamily="2" charset="2"/>
              <a:buChar char="§"/>
              <a:tabLst/>
              <a:defRPr/>
            </a:pPr>
            <a:r>
              <a:rPr kumimoji="0" lang="fr-FR" sz="1400" b="1" i="0" u="none" strike="noStrike" kern="1200" cap="none" spc="0" normalizeH="0" baseline="0" noProof="0" dirty="0">
                <a:ln>
                  <a:noFill/>
                </a:ln>
                <a:effectLst/>
                <a:uLnTx/>
                <a:uFillTx/>
                <a:latin typeface="Arial" panose="020B0604020202020204" pitchFamily="34" charset="0"/>
                <a:ea typeface="+mn-ea"/>
                <a:cs typeface="+mn-cs"/>
              </a:rPr>
              <a:t>Pour les réclamations adressées par courrier ou mail, c’est la </a:t>
            </a:r>
            <a:r>
              <a:rPr kumimoji="0" lang="fr-FR" sz="1400" b="1" i="0" u="sng" strike="noStrike" kern="1200" cap="none" spc="0" normalizeH="0" baseline="0" noProof="0" dirty="0">
                <a:ln>
                  <a:noFill/>
                </a:ln>
                <a:effectLst/>
                <a:highlight>
                  <a:srgbClr val="C0C0C0"/>
                </a:highlight>
                <a:uLnTx/>
                <a:uFillTx/>
                <a:latin typeface="Arial" panose="020B0604020202020204" pitchFamily="34" charset="0"/>
                <a:ea typeface="+mn-ea"/>
                <a:cs typeface="+mn-cs"/>
              </a:rPr>
              <a:t>date d’envoi </a:t>
            </a:r>
            <a:r>
              <a:rPr kumimoji="0" lang="fr-FR" sz="1400" b="1" i="0" u="none" strike="noStrike" kern="1200" cap="none" spc="0" normalizeH="0" baseline="0" noProof="0" dirty="0">
                <a:ln>
                  <a:noFill/>
                </a:ln>
                <a:effectLst/>
                <a:uLnTx/>
                <a:uFillTx/>
                <a:latin typeface="Arial" panose="020B0604020202020204" pitchFamily="34" charset="0"/>
                <a:ea typeface="+mn-ea"/>
                <a:cs typeface="+mn-cs"/>
              </a:rPr>
              <a:t>qui est désormais à prendre en compte.</a:t>
            </a:r>
            <a:endParaRPr kumimoji="0" lang="fr-FR" sz="1400" b="0" i="0" u="none" strike="noStrike" kern="1200" cap="none" spc="0" normalizeH="0" baseline="0" noProof="0" dirty="0">
              <a:ln>
                <a:noFill/>
              </a:ln>
              <a:effectLst/>
              <a:uLnTx/>
              <a:uFillTx/>
              <a:latin typeface="Arial"/>
              <a:ea typeface="+mn-ea"/>
              <a:cs typeface="+mn-cs"/>
            </a:endParaRPr>
          </a:p>
        </p:txBody>
      </p:sp>
      <p:sp>
        <p:nvSpPr>
          <p:cNvPr id="17" name="ZoneTexte 16">
            <a:extLst>
              <a:ext uri="{FF2B5EF4-FFF2-40B4-BE49-F238E27FC236}">
                <a16:creationId xmlns:a16="http://schemas.microsoft.com/office/drawing/2014/main" id="{5F1E4476-CD26-4182-B1EE-F06995172A53}"/>
              </a:ext>
            </a:extLst>
          </p:cNvPr>
          <p:cNvSpPr txBox="1"/>
          <p:nvPr/>
        </p:nvSpPr>
        <p:spPr>
          <a:xfrm>
            <a:off x="214817" y="3690143"/>
            <a:ext cx="5510402" cy="1668214"/>
          </a:xfrm>
          <a:prstGeom prst="rect">
            <a:avLst/>
          </a:prstGeom>
          <a:noFill/>
        </p:spPr>
        <p:txBody>
          <a:bodyPr wrap="square" rtlCol="0">
            <a:spAutoFit/>
          </a:bodyPr>
          <a:lstStyle/>
          <a:p>
            <a:pPr marL="285750" lvl="0" indent="-285750">
              <a:lnSpc>
                <a:spcPct val="150000"/>
              </a:lnSpc>
              <a:buFont typeface="Wingdings" panose="05000000000000000000" pitchFamily="2" charset="2"/>
              <a:buChar char="§"/>
            </a:pPr>
            <a:r>
              <a:rPr kumimoji="0" lang="fr-FR" sz="1400" b="1" i="0" u="none" strike="noStrike" kern="1200" cap="none" spc="0" normalizeH="0" baseline="0" noProof="0" dirty="0">
                <a:ln>
                  <a:noFill/>
                </a:ln>
                <a:effectLst/>
                <a:uLnTx/>
                <a:uFillTx/>
                <a:latin typeface="Arial"/>
                <a:ea typeface="+mn-ea"/>
                <a:cs typeface="+mn-cs"/>
              </a:rPr>
              <a:t>Désormais les voies de recours à la médiation devront figurer sur </a:t>
            </a:r>
            <a:r>
              <a:rPr kumimoji="0" lang="fr-FR" sz="1400" b="1" i="0" u="sng" strike="noStrike" kern="1200" cap="none" spc="0" normalizeH="0" baseline="0" noProof="0" dirty="0">
                <a:ln>
                  <a:noFill/>
                </a:ln>
                <a:effectLst/>
                <a:uLnTx/>
                <a:uFillTx/>
                <a:latin typeface="Arial"/>
                <a:ea typeface="+mn-ea"/>
                <a:cs typeface="+mn-cs"/>
              </a:rPr>
              <a:t>toutes les réponses, </a:t>
            </a:r>
            <a:r>
              <a:rPr kumimoji="0" lang="fr-FR" sz="1400" b="1" i="0" u="none" strike="noStrike" kern="1200" cap="none" spc="0" normalizeH="0" baseline="0" noProof="0" dirty="0">
                <a:ln>
                  <a:noFill/>
                </a:ln>
                <a:effectLst/>
                <a:uLnTx/>
                <a:uFillTx/>
                <a:latin typeface="Arial"/>
                <a:ea typeface="+mn-ea"/>
                <a:cs typeface="+mn-cs"/>
              </a:rPr>
              <a:t>même positives  </a:t>
            </a:r>
            <a:r>
              <a:rPr kumimoji="0" lang="fr-FR" sz="1400" b="1" i="0" u="none" strike="noStrike" kern="1200" cap="none" spc="0" normalizeH="0" baseline="0" noProof="0" dirty="0">
                <a:ln>
                  <a:noFill/>
                </a:ln>
                <a:effectLst/>
                <a:highlight>
                  <a:srgbClr val="C0C0C0"/>
                </a:highlight>
                <a:uLnTx/>
                <a:uFillTx/>
                <a:latin typeface="Arial"/>
                <a:ea typeface="+mn-ea"/>
                <a:cs typeface="+mn-cs"/>
              </a:rPr>
              <a:t>(y compris les réponses apportées au client par mail par les Agences, Centres d’Affaires, Chargés d’affaires Pros ou GP dans le cadre d’une contestation, </a:t>
            </a:r>
            <a:r>
              <a:rPr kumimoji="0" lang="fr-FR" sz="1400" b="1" i="0" u="none" strike="noStrike" kern="1200" cap="none" spc="0" normalizeH="0" baseline="0" noProof="0" dirty="0">
                <a:ln>
                  <a:noFill/>
                </a:ln>
                <a:effectLst/>
                <a:uLnTx/>
                <a:uFillTx/>
                <a:latin typeface="Arial"/>
                <a:ea typeface="+mn-ea"/>
                <a:cs typeface="+mn-cs"/>
              </a:rPr>
              <a:t>hors </a:t>
            </a:r>
            <a:r>
              <a:rPr kumimoji="0" lang="fr-FR" sz="1400" b="1" i="0" u="none" strike="noStrike" kern="1200" cap="none" spc="0" normalizeH="0" baseline="0" noProof="0" dirty="0" err="1">
                <a:ln>
                  <a:noFill/>
                </a:ln>
                <a:effectLst/>
                <a:uLnTx/>
                <a:uFillTx/>
                <a:latin typeface="Arial"/>
                <a:ea typeface="+mn-ea"/>
                <a:cs typeface="+mn-cs"/>
              </a:rPr>
              <a:t>Aquarel</a:t>
            </a:r>
            <a:r>
              <a:rPr kumimoji="0" lang="fr-FR" sz="1400" b="1" i="0" u="none" strike="noStrike" kern="1200" cap="none" spc="0" normalizeH="0" baseline="0" noProof="0" dirty="0">
                <a:ln>
                  <a:noFill/>
                </a:ln>
                <a:effectLst/>
                <a:uLnTx/>
                <a:uFillTx/>
                <a:latin typeface="Arial"/>
                <a:ea typeface="+mn-ea"/>
                <a:cs typeface="+mn-cs"/>
              </a:rPr>
              <a:t>).</a:t>
            </a:r>
          </a:p>
        </p:txBody>
      </p:sp>
      <p:sp>
        <p:nvSpPr>
          <p:cNvPr id="11" name="ZoneTexte 10">
            <a:extLst>
              <a:ext uri="{FF2B5EF4-FFF2-40B4-BE49-F238E27FC236}">
                <a16:creationId xmlns:a16="http://schemas.microsoft.com/office/drawing/2014/main" id="{D6668513-F7AC-447D-8213-42F74181E8DE}"/>
              </a:ext>
            </a:extLst>
          </p:cNvPr>
          <p:cNvSpPr txBox="1"/>
          <p:nvPr/>
        </p:nvSpPr>
        <p:spPr>
          <a:xfrm>
            <a:off x="629763" y="1450807"/>
            <a:ext cx="5092886" cy="338554"/>
          </a:xfrm>
          <a:prstGeom prst="rect">
            <a:avLst/>
          </a:prstGeom>
          <a:solidFill>
            <a:schemeClr val="accent1"/>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600" b="1" i="0" u="none" strike="noStrike" kern="1200" cap="none" spc="0" normalizeH="0" baseline="0" noProof="0" dirty="0">
                <a:ln>
                  <a:noFill/>
                </a:ln>
                <a:solidFill>
                  <a:prstClr val="white"/>
                </a:solidFill>
                <a:effectLst/>
                <a:uLnTx/>
                <a:uFillTx/>
                <a:latin typeface="Arial"/>
                <a:ea typeface="+mn-ea"/>
                <a:cs typeface="+mn-cs"/>
              </a:rPr>
              <a:t>Les nouvelles recommandations au 1</a:t>
            </a:r>
            <a:r>
              <a:rPr kumimoji="0" lang="fr-FR" sz="1600" b="1" i="0" u="none" strike="noStrike" kern="1200" cap="none" spc="0" normalizeH="0" baseline="30000" noProof="0" dirty="0">
                <a:ln>
                  <a:noFill/>
                </a:ln>
                <a:solidFill>
                  <a:prstClr val="white"/>
                </a:solidFill>
                <a:effectLst/>
                <a:uLnTx/>
                <a:uFillTx/>
                <a:latin typeface="Arial"/>
                <a:ea typeface="+mn-ea"/>
                <a:cs typeface="+mn-cs"/>
              </a:rPr>
              <a:t>er</a:t>
            </a:r>
            <a:r>
              <a:rPr kumimoji="0" lang="fr-FR" sz="1600" b="1" i="0" u="none" strike="noStrike" kern="1200" cap="none" spc="0" normalizeH="0" baseline="0" noProof="0" dirty="0">
                <a:ln>
                  <a:noFill/>
                </a:ln>
                <a:solidFill>
                  <a:prstClr val="white"/>
                </a:solidFill>
                <a:effectLst/>
                <a:uLnTx/>
                <a:uFillTx/>
                <a:latin typeface="Arial"/>
                <a:ea typeface="+mn-ea"/>
                <a:cs typeface="+mn-cs"/>
              </a:rPr>
              <a:t> janvier : </a:t>
            </a:r>
          </a:p>
        </p:txBody>
      </p:sp>
      <p:sp>
        <p:nvSpPr>
          <p:cNvPr id="14" name="ZoneTexte 13">
            <a:extLst>
              <a:ext uri="{FF2B5EF4-FFF2-40B4-BE49-F238E27FC236}">
                <a16:creationId xmlns:a16="http://schemas.microsoft.com/office/drawing/2014/main" id="{9D10C034-2BCD-4F4F-9524-D4629476E1FB}"/>
              </a:ext>
            </a:extLst>
          </p:cNvPr>
          <p:cNvSpPr txBox="1"/>
          <p:nvPr/>
        </p:nvSpPr>
        <p:spPr>
          <a:xfrm>
            <a:off x="6281983" y="4976846"/>
            <a:ext cx="5090312" cy="92333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black"/>
                </a:solidFill>
                <a:effectLst/>
                <a:uLnTx/>
                <a:uFillTx/>
                <a:latin typeface="Arial"/>
                <a:ea typeface="+mn-ea"/>
                <a:cs typeface="+mn-cs"/>
              </a:rPr>
              <a:t>La réponse sera ainsi formalisée par le service réclamation dans le respect des nouvelles recommandations ACPR</a:t>
            </a:r>
          </a:p>
        </p:txBody>
      </p:sp>
      <p:sp>
        <p:nvSpPr>
          <p:cNvPr id="20" name="ZoneTexte 19">
            <a:extLst>
              <a:ext uri="{FF2B5EF4-FFF2-40B4-BE49-F238E27FC236}">
                <a16:creationId xmlns:a16="http://schemas.microsoft.com/office/drawing/2014/main" id="{D5EAFAE3-72A1-4653-BF9E-83082FA923F1}"/>
              </a:ext>
            </a:extLst>
          </p:cNvPr>
          <p:cNvSpPr txBox="1"/>
          <p:nvPr/>
        </p:nvSpPr>
        <p:spPr>
          <a:xfrm>
            <a:off x="7634358" y="1851025"/>
            <a:ext cx="3299090" cy="40011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000" b="1" i="0" u="none" strike="noStrike" kern="1200" cap="none" spc="0" normalizeH="0" baseline="0" noProof="0" dirty="0">
                <a:ln>
                  <a:noFill/>
                </a:ln>
                <a:solidFill>
                  <a:srgbClr val="D8000F"/>
                </a:solidFill>
                <a:effectLst/>
                <a:uLnTx/>
                <a:uFillTx/>
                <a:latin typeface="Arial" panose="020B0604020202020204" pitchFamily="34" charset="0"/>
                <a:ea typeface="+mn-ea"/>
                <a:cs typeface="+mn-cs"/>
              </a:rPr>
              <a:t>Attendu des agences</a:t>
            </a:r>
            <a:endParaRPr kumimoji="0" lang="fr-FR" sz="2000" b="0" i="0" u="none" strike="noStrike" kern="1200" cap="none" spc="0" normalizeH="0" baseline="0" noProof="0" dirty="0">
              <a:ln>
                <a:noFill/>
              </a:ln>
              <a:solidFill>
                <a:prstClr val="black"/>
              </a:solidFill>
              <a:effectLst/>
              <a:uLnTx/>
              <a:uFillTx/>
              <a:latin typeface="Arial"/>
              <a:ea typeface="+mn-ea"/>
              <a:cs typeface="+mn-cs"/>
            </a:endParaRPr>
          </a:p>
        </p:txBody>
      </p:sp>
      <p:sp>
        <p:nvSpPr>
          <p:cNvPr id="19" name="Flèche : droite 18">
            <a:extLst>
              <a:ext uri="{FF2B5EF4-FFF2-40B4-BE49-F238E27FC236}">
                <a16:creationId xmlns:a16="http://schemas.microsoft.com/office/drawing/2014/main" id="{13647FC6-EAE7-49CA-9F54-E6641074C891}"/>
              </a:ext>
            </a:extLst>
          </p:cNvPr>
          <p:cNvSpPr/>
          <p:nvPr/>
        </p:nvSpPr>
        <p:spPr>
          <a:xfrm>
            <a:off x="5353633" y="3132920"/>
            <a:ext cx="523125" cy="92333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Arial"/>
              <a:ea typeface="+mn-ea"/>
              <a:cs typeface="+mn-cs"/>
            </a:endParaRPr>
          </a:p>
        </p:txBody>
      </p:sp>
      <p:pic>
        <p:nvPicPr>
          <p:cNvPr id="23" name="Image 22">
            <a:extLst>
              <a:ext uri="{FF2B5EF4-FFF2-40B4-BE49-F238E27FC236}">
                <a16:creationId xmlns:a16="http://schemas.microsoft.com/office/drawing/2014/main" id="{C4B7B9BC-BB94-42B8-ACE1-123ED049096F}"/>
              </a:ext>
            </a:extLst>
          </p:cNvPr>
          <p:cNvPicPr>
            <a:picLocks noChangeAspect="1"/>
          </p:cNvPicPr>
          <p:nvPr/>
        </p:nvPicPr>
        <p:blipFill>
          <a:blip r:embed="rId7"/>
          <a:stretch>
            <a:fillRect/>
          </a:stretch>
        </p:blipFill>
        <p:spPr>
          <a:xfrm>
            <a:off x="6735272" y="1453954"/>
            <a:ext cx="1158900" cy="1091062"/>
          </a:xfrm>
          <a:prstGeom prst="rect">
            <a:avLst/>
          </a:prstGeom>
        </p:spPr>
      </p:pic>
      <p:sp>
        <p:nvSpPr>
          <p:cNvPr id="3" name="ZoneTexte 2">
            <a:extLst>
              <a:ext uri="{FF2B5EF4-FFF2-40B4-BE49-F238E27FC236}">
                <a16:creationId xmlns:a16="http://schemas.microsoft.com/office/drawing/2014/main" id="{19478001-1427-4069-AABD-A8A9B40606B4}"/>
              </a:ext>
            </a:extLst>
          </p:cNvPr>
          <p:cNvSpPr txBox="1"/>
          <p:nvPr/>
        </p:nvSpPr>
        <p:spPr>
          <a:xfrm>
            <a:off x="2256297" y="5586018"/>
            <a:ext cx="2716584" cy="600164"/>
          </a:xfrm>
          <a:prstGeom prst="rect">
            <a:avLst/>
          </a:prstGeom>
          <a:noFill/>
          <a:ln>
            <a:solidFill>
              <a:schemeClr val="accent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100" b="0" i="0" u="none" strike="noStrike" kern="1200" cap="none" spc="0" normalizeH="0" baseline="0" noProof="0" dirty="0">
                <a:ln>
                  <a:noFill/>
                </a:ln>
                <a:solidFill>
                  <a:prstClr val="black"/>
                </a:solidFill>
                <a:effectLst/>
                <a:uLnTx/>
                <a:uFillTx/>
                <a:latin typeface="Arial"/>
                <a:ea typeface="+mn-ea"/>
                <a:cs typeface="+mn-cs"/>
              </a:rPr>
              <a:t>Une solution de signature automatisée et conforme à la main des agences et en cours d’étude.</a:t>
            </a:r>
          </a:p>
        </p:txBody>
      </p:sp>
      <p:sp>
        <p:nvSpPr>
          <p:cNvPr id="4" name="ZoneTexte 3">
            <a:extLst>
              <a:ext uri="{FF2B5EF4-FFF2-40B4-BE49-F238E27FC236}">
                <a16:creationId xmlns:a16="http://schemas.microsoft.com/office/drawing/2014/main" id="{66D3D1CD-BD5D-4C6B-821B-A6E655A0381D}"/>
              </a:ext>
            </a:extLst>
          </p:cNvPr>
          <p:cNvSpPr txBox="1"/>
          <p:nvPr/>
        </p:nvSpPr>
        <p:spPr>
          <a:xfrm rot="20989128">
            <a:off x="962637" y="5715509"/>
            <a:ext cx="117953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0" i="0" u="none" strike="noStrike" kern="1200" cap="none" spc="0" normalizeH="0" baseline="0" noProof="0" dirty="0">
                <a:ln>
                  <a:noFill/>
                </a:ln>
                <a:solidFill>
                  <a:srgbClr val="C31632"/>
                </a:solidFill>
                <a:effectLst/>
                <a:uLnTx/>
                <a:uFillTx/>
                <a:latin typeface="Britannic Bold" panose="020B0903060703020204" pitchFamily="34" charset="0"/>
                <a:ea typeface="HGSGothicE" panose="020B0400000000000000" pitchFamily="34" charset="-128"/>
                <a:cs typeface="+mn-cs"/>
              </a:rPr>
              <a:t>En Projet</a:t>
            </a:r>
            <a:r>
              <a:rPr kumimoji="0" lang="fr-FR" sz="1800" b="0" i="0" u="none" strike="noStrike" kern="1200" cap="none" spc="0" normalizeH="0" baseline="0" noProof="0" dirty="0">
                <a:ln>
                  <a:noFill/>
                </a:ln>
                <a:solidFill>
                  <a:prstClr val="black"/>
                </a:solidFill>
                <a:effectLst/>
                <a:uLnTx/>
                <a:uFillTx/>
                <a:latin typeface="Arial"/>
                <a:ea typeface="+mn-ea"/>
                <a:cs typeface="+mn-cs"/>
              </a:rPr>
              <a:t> </a:t>
            </a:r>
          </a:p>
        </p:txBody>
      </p:sp>
      <p:pic>
        <p:nvPicPr>
          <p:cNvPr id="13" name="Son enregistré">
            <a:hlinkClick r:id="" action="ppaction://media"/>
            <a:extLst>
              <a:ext uri="{FF2B5EF4-FFF2-40B4-BE49-F238E27FC236}">
                <a16:creationId xmlns:a16="http://schemas.microsoft.com/office/drawing/2014/main" id="{535D015E-2E79-4173-94C7-F49187C26E70}"/>
              </a:ext>
            </a:extLst>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10801398" y="588615"/>
            <a:ext cx="609600" cy="609600"/>
          </a:xfrm>
          <a:prstGeom prst="rect">
            <a:avLst/>
          </a:prstGeom>
        </p:spPr>
      </p:pic>
    </p:spTree>
    <p:extLst>
      <p:ext uri="{BB962C8B-B14F-4D97-AF65-F5344CB8AC3E}">
        <p14:creationId xmlns:p14="http://schemas.microsoft.com/office/powerpoint/2010/main" val="12402624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45371" fill="hold"/>
                                        <p:tgtEl>
                                          <p:spTgt spid="1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13"/>
                </p:tgtEl>
              </p:cMediaNode>
            </p:audio>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Espace réservé du texte 2">
            <a:extLst>
              <a:ext uri="{FF2B5EF4-FFF2-40B4-BE49-F238E27FC236}">
                <a16:creationId xmlns:a16="http://schemas.microsoft.com/office/drawing/2014/main" id="{70143ACB-B99C-459A-9487-79A7F0D6A2FE}"/>
              </a:ext>
            </a:extLst>
          </p:cNvPr>
          <p:cNvSpPr txBox="1">
            <a:spLocks/>
          </p:cNvSpPr>
          <p:nvPr/>
        </p:nvSpPr>
        <p:spPr>
          <a:xfrm>
            <a:off x="1339230" y="-166737"/>
            <a:ext cx="9510209" cy="1176931"/>
          </a:xfrm>
          <a:prstGeom prst="rect">
            <a:avLst/>
          </a:prstGeom>
        </p:spPr>
        <p:txBody>
          <a:bodyPr vert="horz" lIns="91440" tIns="45720" rIns="91440" bIns="45720" rtlCol="0" anchor="b">
            <a:normAutofit/>
          </a:bodyPr>
          <a:lstStyle>
            <a:lvl1pPr marL="0" marR="0" indent="0" algn="l" defTabSz="914400" rtl="0" eaLnBrk="1" fontAlgn="auto" latinLnBrk="0" hangingPunct="1">
              <a:lnSpc>
                <a:spcPct val="100000"/>
              </a:lnSpc>
              <a:spcBef>
                <a:spcPts val="0"/>
              </a:spcBef>
              <a:spcAft>
                <a:spcPts val="0"/>
              </a:spcAft>
              <a:buClr>
                <a:schemeClr val="accent4"/>
              </a:buClr>
              <a:buSzTx/>
              <a:buFont typeface="Arial" panose="020B0604020202020204" pitchFamily="34" charset="0"/>
              <a:buNone/>
              <a:tabLst/>
              <a:defRPr sz="1800" b="1" kern="1200" baseline="0">
                <a:solidFill>
                  <a:schemeClr val="tx1">
                    <a:lumMod val="75000"/>
                    <a:lumOff val="25000"/>
                  </a:schemeClr>
                </a:solidFill>
                <a:latin typeface="Montserrat Black" panose="00000A00000000000000" pitchFamily="2" charset="0"/>
                <a:ea typeface="+mn-ea"/>
                <a:cs typeface="+mn-cs"/>
              </a:defRPr>
            </a:lvl1pPr>
            <a:lvl2pPr marL="457200" marR="0" indent="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sz="20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ct val="0"/>
              </a:spcBef>
              <a:spcAft>
                <a:spcPts val="600"/>
              </a:spcAft>
              <a:buClr>
                <a:srgbClr val="EA4E55"/>
              </a:buClr>
              <a:buSzTx/>
              <a:buFont typeface="Arial" panose="020B0604020202020204" pitchFamily="34" charset="0"/>
              <a:buNone/>
              <a:tabLst/>
              <a:defRPr/>
            </a:pPr>
            <a:endParaRPr kumimoji="0" lang="en-US" sz="2800" b="1" i="0" u="none" strike="noStrike" kern="1200" cap="none" spc="0" normalizeH="0" baseline="0" noProof="0" dirty="0">
              <a:ln>
                <a:noFill/>
              </a:ln>
              <a:solidFill>
                <a:prstClr val="black">
                  <a:lumMod val="85000"/>
                  <a:lumOff val="15000"/>
                </a:prstClr>
              </a:solidFill>
              <a:effectLst/>
              <a:uLnTx/>
              <a:uFillTx/>
              <a:latin typeface="Montserrat Black" panose="00000A00000000000000" pitchFamily="2" charset="0"/>
              <a:ea typeface="+mn-ea"/>
              <a:cs typeface="+mn-cs"/>
            </a:endParaRPr>
          </a:p>
        </p:txBody>
      </p:sp>
      <p:sp>
        <p:nvSpPr>
          <p:cNvPr id="7" name="ZoneTexte 6">
            <a:extLst>
              <a:ext uri="{FF2B5EF4-FFF2-40B4-BE49-F238E27FC236}">
                <a16:creationId xmlns:a16="http://schemas.microsoft.com/office/drawing/2014/main" id="{0FD113C9-E350-4BCE-9514-C51B32A50F06}"/>
              </a:ext>
            </a:extLst>
          </p:cNvPr>
          <p:cNvSpPr txBox="1"/>
          <p:nvPr/>
        </p:nvSpPr>
        <p:spPr>
          <a:xfrm>
            <a:off x="7634358" y="1453954"/>
            <a:ext cx="4297270" cy="3542486"/>
          </a:xfrm>
          <a:prstGeom prst="rect">
            <a:avLst/>
          </a:prstGeom>
        </p:spPr>
        <p:txBody>
          <a:bodyPr vert="horz" lIns="91440" tIns="45720" rIns="91440" bIns="45720" rtlCol="0" anchor="t">
            <a:normAutofit/>
          </a:bodyPr>
          <a:lstStyle/>
          <a:p>
            <a:pPr marL="0" marR="0" lvl="0" indent="0" algn="l" defTabSz="914400" rtl="0" eaLnBrk="1" fontAlgn="auto" latinLnBrk="0" hangingPunct="1">
              <a:lnSpc>
                <a:spcPct val="90000"/>
              </a:lnSpc>
              <a:spcBef>
                <a:spcPts val="0"/>
              </a:spcBef>
              <a:spcAft>
                <a:spcPts val="600"/>
              </a:spcAft>
              <a:buClrTx/>
              <a:buSzTx/>
              <a:buFontTx/>
              <a:buNone/>
              <a:tabLst/>
              <a:defRPr/>
            </a:pPr>
            <a:r>
              <a:rPr kumimoji="0" lang="en-US" sz="1900" b="1" i="0" u="none" strike="noStrike" kern="1200" cap="none" spc="0" normalizeH="0" baseline="0" noProof="0" dirty="0">
                <a:ln>
                  <a:noFill/>
                </a:ln>
                <a:solidFill>
                  <a:srgbClr val="FFFFFF"/>
                </a:solidFill>
                <a:effectLst/>
                <a:uLnTx/>
                <a:uFillTx/>
                <a:latin typeface="Arial"/>
                <a:ea typeface="+mn-ea"/>
                <a:cs typeface="+mn-cs"/>
              </a:rPr>
              <a:t>         </a:t>
            </a:r>
            <a:endParaRPr kumimoji="0" lang="en-US" sz="1600" b="0" i="0" u="none" strike="noStrike" kern="1200" cap="none" spc="0" normalizeH="0" baseline="0" noProof="0" dirty="0">
              <a:ln>
                <a:noFill/>
              </a:ln>
              <a:solidFill>
                <a:srgbClr val="FFFFFF"/>
              </a:solidFill>
              <a:effectLst/>
              <a:uLnTx/>
              <a:uFillTx/>
              <a:latin typeface="Arial"/>
              <a:ea typeface="+mn-ea"/>
              <a:cs typeface="+mn-cs"/>
            </a:endParaRPr>
          </a:p>
        </p:txBody>
      </p:sp>
      <p:pic>
        <p:nvPicPr>
          <p:cNvPr id="6" name="Image 5">
            <a:extLst>
              <a:ext uri="{FF2B5EF4-FFF2-40B4-BE49-F238E27FC236}">
                <a16:creationId xmlns:a16="http://schemas.microsoft.com/office/drawing/2014/main" id="{9439B5C2-C670-4299-B8A8-868F953D3372}"/>
              </a:ext>
            </a:extLst>
          </p:cNvPr>
          <p:cNvPicPr>
            <a:picLocks noChangeAspect="1"/>
          </p:cNvPicPr>
          <p:nvPr/>
        </p:nvPicPr>
        <p:blipFill rotWithShape="1">
          <a:blip r:embed="rId2"/>
          <a:srcRect l="68491"/>
          <a:stretch/>
        </p:blipFill>
        <p:spPr>
          <a:xfrm>
            <a:off x="214817" y="131912"/>
            <a:ext cx="1000125" cy="966550"/>
          </a:xfrm>
          <a:prstGeom prst="rect">
            <a:avLst/>
          </a:prstGeom>
        </p:spPr>
      </p:pic>
      <p:sp>
        <p:nvSpPr>
          <p:cNvPr id="2" name="Rectangle 1">
            <a:extLst>
              <a:ext uri="{FF2B5EF4-FFF2-40B4-BE49-F238E27FC236}">
                <a16:creationId xmlns:a16="http://schemas.microsoft.com/office/drawing/2014/main" id="{81AA9E33-6D23-4ED5-9EB0-95B41FDCE002}"/>
              </a:ext>
            </a:extLst>
          </p:cNvPr>
          <p:cNvSpPr/>
          <p:nvPr/>
        </p:nvSpPr>
        <p:spPr>
          <a:xfrm>
            <a:off x="904473" y="4799240"/>
            <a:ext cx="1895343" cy="168433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Arial"/>
              <a:ea typeface="+mn-ea"/>
              <a:cs typeface="+mn-cs"/>
            </a:endParaRPr>
          </a:p>
        </p:txBody>
      </p:sp>
      <p:sp>
        <p:nvSpPr>
          <p:cNvPr id="8" name="ZoneTexte 7">
            <a:extLst>
              <a:ext uri="{FF2B5EF4-FFF2-40B4-BE49-F238E27FC236}">
                <a16:creationId xmlns:a16="http://schemas.microsoft.com/office/drawing/2014/main" id="{631B85AC-3EFD-4438-A287-9258FE9FFD71}"/>
              </a:ext>
            </a:extLst>
          </p:cNvPr>
          <p:cNvSpPr txBox="1"/>
          <p:nvPr/>
        </p:nvSpPr>
        <p:spPr>
          <a:xfrm>
            <a:off x="1339230" y="248352"/>
            <a:ext cx="11253365" cy="46166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2400" b="0" i="0" u="none" strike="noStrike" kern="1200" cap="none" spc="0" normalizeH="0" baseline="0" noProof="0" dirty="0">
                <a:ln>
                  <a:noFill/>
                </a:ln>
                <a:solidFill>
                  <a:prstClr val="black">
                    <a:lumMod val="75000"/>
                    <a:lumOff val="25000"/>
                  </a:prstClr>
                </a:solidFill>
                <a:effectLst/>
                <a:uLnTx/>
                <a:uFillTx/>
                <a:latin typeface="Montserrat Black" panose="00000A00000000000000" pitchFamily="2" charset="0"/>
                <a:ea typeface="+mn-ea"/>
                <a:cs typeface="+mn-cs"/>
              </a:rPr>
              <a:t>Traitement de la Réclamation </a:t>
            </a:r>
            <a:endParaRPr kumimoji="0" lang="fr-FR" sz="2400" b="0" i="0" u="none" strike="noStrike" kern="1200" cap="none" spc="0" normalizeH="0" baseline="0" noProof="0" dirty="0">
              <a:ln>
                <a:noFill/>
              </a:ln>
              <a:solidFill>
                <a:srgbClr val="C00000"/>
              </a:solidFill>
              <a:effectLst/>
              <a:uLnTx/>
              <a:uFillTx/>
              <a:latin typeface="Montserrat Black" panose="00000A00000000000000" pitchFamily="2" charset="0"/>
              <a:ea typeface="+mn-ea"/>
              <a:cs typeface="+mn-cs"/>
            </a:endParaRPr>
          </a:p>
        </p:txBody>
      </p:sp>
      <p:sp>
        <p:nvSpPr>
          <p:cNvPr id="27" name="ZoneTexte 26">
            <a:extLst>
              <a:ext uri="{FF2B5EF4-FFF2-40B4-BE49-F238E27FC236}">
                <a16:creationId xmlns:a16="http://schemas.microsoft.com/office/drawing/2014/main" id="{E163BC09-5073-4A7D-BB8E-2D5149D84A2D}"/>
              </a:ext>
            </a:extLst>
          </p:cNvPr>
          <p:cNvSpPr txBox="1"/>
          <p:nvPr/>
        </p:nvSpPr>
        <p:spPr>
          <a:xfrm>
            <a:off x="551189" y="1852855"/>
            <a:ext cx="10630616" cy="2062103"/>
          </a:xfrm>
          <a:prstGeom prst="rect">
            <a:avLst/>
          </a:prstGeom>
          <a:ln w="3175"/>
        </p:spPr>
        <p:style>
          <a:lnRef idx="2">
            <a:schemeClr val="accent1"/>
          </a:lnRef>
          <a:fillRef idx="1">
            <a:schemeClr val="lt1"/>
          </a:fillRef>
          <a:effectRef idx="0">
            <a:schemeClr val="accent1"/>
          </a:effectRef>
          <a:fontRef idx="minor">
            <a:schemeClr val="dk1"/>
          </a:fontRef>
        </p:style>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fr-FR" sz="1600" b="0" i="1" u="none" strike="noStrike" kern="1200" cap="none" spc="0" normalizeH="0" baseline="0" noProof="0" dirty="0">
                <a:ln>
                  <a:noFill/>
                </a:ln>
                <a:solidFill>
                  <a:prstClr val="black"/>
                </a:solidFill>
                <a:effectLst/>
                <a:uLnTx/>
                <a:uFillTx/>
                <a:latin typeface="+mj-lt"/>
                <a:ea typeface="+mn-ea"/>
                <a:cs typeface="+mn-cs"/>
              </a:rPr>
              <a:t>« Bonjour, je suis Monsieur […], numéro de compte […]. Je vous écris suite aux frais de rejet et les commissions d’intervention (620 euros sur l’année) ce qui ont fait dépasser mon découvert autorisé. Je vous demande un geste un remboursement en raison de ma situation actuelle : au chômage depuis le 5 janvier et ayant un salaire de 700 euros cela ne permet pas de couvrir mon découvert ainsi que la totalité de mes prélèvements. Ayant un enfant à charge, je suis dans l’obligation de me servir de ma carte bancaire pour subvenir à ses besoins. Veuillez être compréhensif et tenir compte de ma situation actuelle ; mes comptes n’ont jamais été comme ils le sont actuellement. Je reprends juste une activité salariale laissez-moi le temps de me remettre ; étant intérimaire c’est compliqué. Cordialement »</a:t>
            </a:r>
          </a:p>
        </p:txBody>
      </p:sp>
      <p:sp>
        <p:nvSpPr>
          <p:cNvPr id="31" name="ZoneTexte 30">
            <a:extLst>
              <a:ext uri="{FF2B5EF4-FFF2-40B4-BE49-F238E27FC236}">
                <a16:creationId xmlns:a16="http://schemas.microsoft.com/office/drawing/2014/main" id="{C49C5F5C-3D02-468F-AFC0-302317014A2E}"/>
              </a:ext>
            </a:extLst>
          </p:cNvPr>
          <p:cNvSpPr txBox="1"/>
          <p:nvPr/>
        </p:nvSpPr>
        <p:spPr>
          <a:xfrm>
            <a:off x="1352945" y="632586"/>
            <a:ext cx="7738803"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srgbClr val="C31632"/>
                </a:solidFill>
                <a:effectLst/>
                <a:uLnTx/>
                <a:uFillTx/>
                <a:latin typeface="Arial"/>
                <a:ea typeface="+mn-ea"/>
                <a:cs typeface="+mn-cs"/>
              </a:rPr>
              <a:t>Exemple d’une demande</a:t>
            </a:r>
          </a:p>
        </p:txBody>
      </p:sp>
      <p:sp>
        <p:nvSpPr>
          <p:cNvPr id="18" name="ZoneTexte 17">
            <a:extLst>
              <a:ext uri="{FF2B5EF4-FFF2-40B4-BE49-F238E27FC236}">
                <a16:creationId xmlns:a16="http://schemas.microsoft.com/office/drawing/2014/main" id="{DF2B6E9D-513D-4157-8967-B085DE46FC63}"/>
              </a:ext>
            </a:extLst>
          </p:cNvPr>
          <p:cNvSpPr txBox="1"/>
          <p:nvPr/>
        </p:nvSpPr>
        <p:spPr>
          <a:xfrm>
            <a:off x="551189" y="1376523"/>
            <a:ext cx="8487711" cy="369332"/>
          </a:xfrm>
          <a:prstGeom prst="rect">
            <a:avLst/>
          </a:prstGeom>
          <a:solidFill>
            <a:schemeClr val="accent1"/>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white"/>
                </a:solidFill>
                <a:effectLst/>
                <a:uLnTx/>
                <a:uFillTx/>
                <a:latin typeface="Arial"/>
                <a:ea typeface="+mn-ea"/>
                <a:cs typeface="+mn-cs"/>
              </a:rPr>
              <a:t>Quiz  : Ce client écrit à son conseiller …..</a:t>
            </a:r>
            <a:endParaRPr kumimoji="0" lang="fr-FR" sz="1800" b="0" i="0" u="none" strike="noStrike" kern="1200" cap="none" spc="0" normalizeH="0" baseline="0" noProof="0" dirty="0">
              <a:ln>
                <a:noFill/>
              </a:ln>
              <a:solidFill>
                <a:prstClr val="white"/>
              </a:solidFill>
              <a:effectLst/>
              <a:uLnTx/>
              <a:uFillTx/>
              <a:latin typeface="Arial"/>
              <a:ea typeface="+mn-ea"/>
              <a:cs typeface="+mn-cs"/>
            </a:endParaRPr>
          </a:p>
        </p:txBody>
      </p:sp>
      <p:cxnSp>
        <p:nvCxnSpPr>
          <p:cNvPr id="4" name="Connecteur droit 3">
            <a:extLst>
              <a:ext uri="{FF2B5EF4-FFF2-40B4-BE49-F238E27FC236}">
                <a16:creationId xmlns:a16="http://schemas.microsoft.com/office/drawing/2014/main" id="{DC8D57F8-2E3F-4BC1-8E02-037DC36D2F19}"/>
              </a:ext>
            </a:extLst>
          </p:cNvPr>
          <p:cNvCxnSpPr>
            <a:cxnSpLocks/>
          </p:cNvCxnSpPr>
          <p:nvPr/>
        </p:nvCxnSpPr>
        <p:spPr>
          <a:xfrm>
            <a:off x="551189" y="4128294"/>
            <a:ext cx="10630616" cy="0"/>
          </a:xfrm>
          <a:prstGeom prst="line">
            <a:avLst/>
          </a:prstGeom>
        </p:spPr>
        <p:style>
          <a:lnRef idx="1">
            <a:schemeClr val="accent1"/>
          </a:lnRef>
          <a:fillRef idx="0">
            <a:schemeClr val="accent1"/>
          </a:fillRef>
          <a:effectRef idx="0">
            <a:schemeClr val="accent1"/>
          </a:effectRef>
          <a:fontRef idx="minor">
            <a:schemeClr val="tx1"/>
          </a:fontRef>
        </p:style>
      </p:cxnSp>
      <p:sp>
        <p:nvSpPr>
          <p:cNvPr id="11" name="ZoneTexte 10">
            <a:extLst>
              <a:ext uri="{FF2B5EF4-FFF2-40B4-BE49-F238E27FC236}">
                <a16:creationId xmlns:a16="http://schemas.microsoft.com/office/drawing/2014/main" id="{11FC052E-29EB-4F42-9005-41C630D6998E}"/>
              </a:ext>
            </a:extLst>
          </p:cNvPr>
          <p:cNvSpPr txBox="1"/>
          <p:nvPr/>
        </p:nvSpPr>
        <p:spPr>
          <a:xfrm>
            <a:off x="1784014" y="4625565"/>
            <a:ext cx="9397791" cy="1200329"/>
          </a:xfrm>
          <a:prstGeom prst="rect">
            <a:avLst/>
          </a:prstGeom>
          <a:noFill/>
        </p:spPr>
        <p:txBody>
          <a:bodyPr wrap="square" rtlCol="0">
            <a:spAutoFit/>
          </a:bodyPr>
          <a:lstStyle/>
          <a:p>
            <a:endParaRPr lang="fr-FR" dirty="0"/>
          </a:p>
          <a:p>
            <a:pPr marL="342900" indent="-342900">
              <a:buAutoNum type="arabicPeriod"/>
            </a:pPr>
            <a:r>
              <a:rPr lang="fr-FR" b="1" dirty="0">
                <a:hlinkClick r:id="rId3" action="ppaction://hlinksldjump"/>
              </a:rPr>
              <a:t>Il s’agit d’une demande que je peux traiter moi-même</a:t>
            </a:r>
            <a:endParaRPr lang="fr-FR" b="1" dirty="0"/>
          </a:p>
          <a:p>
            <a:pPr marL="342900" indent="-342900">
              <a:buAutoNum type="arabicPeriod"/>
            </a:pPr>
            <a:endParaRPr lang="fr-FR" dirty="0"/>
          </a:p>
          <a:p>
            <a:pPr marL="342900" indent="-342900">
              <a:buAutoNum type="arabicPeriod"/>
            </a:pPr>
            <a:r>
              <a:rPr lang="fr-FR" b="1" dirty="0">
                <a:hlinkClick r:id="rId4" action="ppaction://hlinksldjump"/>
              </a:rPr>
              <a:t>Il s’agit d’une réclamation que je dois transmettre au Service Réclamation</a:t>
            </a:r>
            <a:r>
              <a:rPr lang="fr-FR" dirty="0"/>
              <a:t> </a:t>
            </a:r>
          </a:p>
        </p:txBody>
      </p:sp>
      <p:sp>
        <p:nvSpPr>
          <p:cNvPr id="15" name="ZoneTexte 14">
            <a:extLst>
              <a:ext uri="{FF2B5EF4-FFF2-40B4-BE49-F238E27FC236}">
                <a16:creationId xmlns:a16="http://schemas.microsoft.com/office/drawing/2014/main" id="{D09407BE-75DA-4FE2-A700-F0EED357BF65}"/>
              </a:ext>
            </a:extLst>
          </p:cNvPr>
          <p:cNvSpPr txBox="1"/>
          <p:nvPr/>
        </p:nvSpPr>
        <p:spPr>
          <a:xfrm>
            <a:off x="590945" y="4216052"/>
            <a:ext cx="1524000" cy="369332"/>
          </a:xfrm>
          <a:prstGeom prst="rect">
            <a:avLst/>
          </a:prstGeom>
          <a:solidFill>
            <a:schemeClr val="accent1"/>
          </a:solidFill>
          <a:ln>
            <a:solidFill>
              <a:schemeClr val="accent1"/>
            </a:solidFill>
          </a:ln>
        </p:spPr>
        <p:txBody>
          <a:bodyPr wrap="square" rtlCol="0">
            <a:spAutoFit/>
          </a:bodyPr>
          <a:lstStyle/>
          <a:p>
            <a:r>
              <a:rPr lang="fr-FR" b="1" dirty="0">
                <a:solidFill>
                  <a:schemeClr val="bg1"/>
                </a:solidFill>
              </a:rPr>
              <a:t>Réponse :</a:t>
            </a:r>
            <a:r>
              <a:rPr lang="fr-FR" dirty="0">
                <a:solidFill>
                  <a:schemeClr val="bg1"/>
                </a:solidFill>
              </a:rPr>
              <a:t> </a:t>
            </a:r>
          </a:p>
        </p:txBody>
      </p:sp>
    </p:spTree>
    <p:extLst>
      <p:ext uri="{BB962C8B-B14F-4D97-AF65-F5344CB8AC3E}">
        <p14:creationId xmlns:p14="http://schemas.microsoft.com/office/powerpoint/2010/main" val="19236427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0" name="Espace réservé du texte 2">
            <a:extLst>
              <a:ext uri="{FF2B5EF4-FFF2-40B4-BE49-F238E27FC236}">
                <a16:creationId xmlns:a16="http://schemas.microsoft.com/office/drawing/2014/main" id="{70143ACB-B99C-459A-9487-79A7F0D6A2FE}"/>
              </a:ext>
            </a:extLst>
          </p:cNvPr>
          <p:cNvSpPr txBox="1">
            <a:spLocks/>
          </p:cNvSpPr>
          <p:nvPr/>
        </p:nvSpPr>
        <p:spPr>
          <a:xfrm>
            <a:off x="1339230" y="-166737"/>
            <a:ext cx="9510209" cy="1176931"/>
          </a:xfrm>
          <a:prstGeom prst="rect">
            <a:avLst/>
          </a:prstGeom>
        </p:spPr>
        <p:txBody>
          <a:bodyPr vert="horz" lIns="91440" tIns="45720" rIns="91440" bIns="45720" rtlCol="0" anchor="b">
            <a:normAutofit/>
          </a:bodyPr>
          <a:lstStyle>
            <a:lvl1pPr marL="0" marR="0" indent="0" algn="l" defTabSz="914400" rtl="0" eaLnBrk="1" fontAlgn="auto" latinLnBrk="0" hangingPunct="1">
              <a:lnSpc>
                <a:spcPct val="100000"/>
              </a:lnSpc>
              <a:spcBef>
                <a:spcPts val="0"/>
              </a:spcBef>
              <a:spcAft>
                <a:spcPts val="0"/>
              </a:spcAft>
              <a:buClr>
                <a:schemeClr val="accent4"/>
              </a:buClr>
              <a:buSzTx/>
              <a:buFont typeface="Arial" panose="020B0604020202020204" pitchFamily="34" charset="0"/>
              <a:buNone/>
              <a:tabLst/>
              <a:defRPr sz="1800" b="1" kern="1200" baseline="0">
                <a:solidFill>
                  <a:schemeClr val="tx1">
                    <a:lumMod val="75000"/>
                    <a:lumOff val="25000"/>
                  </a:schemeClr>
                </a:solidFill>
                <a:latin typeface="Montserrat Black" panose="00000A00000000000000" pitchFamily="2" charset="0"/>
                <a:ea typeface="+mn-ea"/>
                <a:cs typeface="+mn-cs"/>
              </a:defRPr>
            </a:lvl1pPr>
            <a:lvl2pPr marL="457200" marR="0" indent="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sz="20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ct val="0"/>
              </a:spcBef>
              <a:spcAft>
                <a:spcPts val="600"/>
              </a:spcAft>
              <a:buClr>
                <a:srgbClr val="EA4E55"/>
              </a:buClr>
              <a:buSzTx/>
              <a:buFont typeface="Arial" panose="020B0604020202020204" pitchFamily="34" charset="0"/>
              <a:buNone/>
              <a:tabLst/>
              <a:defRPr/>
            </a:pPr>
            <a:endParaRPr kumimoji="0" lang="en-US" sz="2800" b="1" i="0" u="none" strike="noStrike" kern="1200" cap="none" spc="0" normalizeH="0" baseline="0" noProof="0" dirty="0">
              <a:ln>
                <a:noFill/>
              </a:ln>
              <a:solidFill>
                <a:prstClr val="black">
                  <a:lumMod val="85000"/>
                  <a:lumOff val="15000"/>
                </a:prstClr>
              </a:solidFill>
              <a:effectLst/>
              <a:uLnTx/>
              <a:uFillTx/>
              <a:latin typeface="Montserrat Black" panose="00000A00000000000000" pitchFamily="2" charset="0"/>
              <a:ea typeface="+mn-ea"/>
              <a:cs typeface="+mn-cs"/>
            </a:endParaRPr>
          </a:p>
        </p:txBody>
      </p:sp>
      <p:sp>
        <p:nvSpPr>
          <p:cNvPr id="7" name="ZoneTexte 6">
            <a:extLst>
              <a:ext uri="{FF2B5EF4-FFF2-40B4-BE49-F238E27FC236}">
                <a16:creationId xmlns:a16="http://schemas.microsoft.com/office/drawing/2014/main" id="{0FD113C9-E350-4BCE-9514-C51B32A50F06}"/>
              </a:ext>
            </a:extLst>
          </p:cNvPr>
          <p:cNvSpPr txBox="1"/>
          <p:nvPr/>
        </p:nvSpPr>
        <p:spPr>
          <a:xfrm>
            <a:off x="7634358" y="1453954"/>
            <a:ext cx="4297270" cy="3542486"/>
          </a:xfrm>
          <a:prstGeom prst="rect">
            <a:avLst/>
          </a:prstGeom>
        </p:spPr>
        <p:txBody>
          <a:bodyPr vert="horz" lIns="91440" tIns="45720" rIns="91440" bIns="45720" rtlCol="0" anchor="t">
            <a:normAutofit/>
          </a:bodyPr>
          <a:lstStyle/>
          <a:p>
            <a:pPr marL="0" marR="0" lvl="0" indent="0" algn="l" defTabSz="914400" rtl="0" eaLnBrk="1" fontAlgn="auto" latinLnBrk="0" hangingPunct="1">
              <a:lnSpc>
                <a:spcPct val="90000"/>
              </a:lnSpc>
              <a:spcBef>
                <a:spcPts val="0"/>
              </a:spcBef>
              <a:spcAft>
                <a:spcPts val="600"/>
              </a:spcAft>
              <a:buClrTx/>
              <a:buSzTx/>
              <a:buFontTx/>
              <a:buNone/>
              <a:tabLst/>
              <a:defRPr/>
            </a:pPr>
            <a:r>
              <a:rPr kumimoji="0" lang="en-US" sz="1900" b="1" i="0" u="none" strike="noStrike" kern="1200" cap="none" spc="0" normalizeH="0" baseline="0" noProof="0" dirty="0">
                <a:ln>
                  <a:noFill/>
                </a:ln>
                <a:solidFill>
                  <a:srgbClr val="FFFFFF"/>
                </a:solidFill>
                <a:effectLst/>
                <a:uLnTx/>
                <a:uFillTx/>
                <a:latin typeface="Arial"/>
                <a:ea typeface="+mn-ea"/>
                <a:cs typeface="+mn-cs"/>
              </a:rPr>
              <a:t>         </a:t>
            </a:r>
            <a:endParaRPr kumimoji="0" lang="en-US" sz="1600" b="0" i="0" u="none" strike="noStrike" kern="1200" cap="none" spc="0" normalizeH="0" baseline="0" noProof="0" dirty="0">
              <a:ln>
                <a:noFill/>
              </a:ln>
              <a:solidFill>
                <a:srgbClr val="FFFFFF"/>
              </a:solidFill>
              <a:effectLst/>
              <a:uLnTx/>
              <a:uFillTx/>
              <a:latin typeface="Arial"/>
              <a:ea typeface="+mn-ea"/>
              <a:cs typeface="+mn-cs"/>
            </a:endParaRPr>
          </a:p>
        </p:txBody>
      </p:sp>
      <p:pic>
        <p:nvPicPr>
          <p:cNvPr id="6" name="Image 5">
            <a:extLst>
              <a:ext uri="{FF2B5EF4-FFF2-40B4-BE49-F238E27FC236}">
                <a16:creationId xmlns:a16="http://schemas.microsoft.com/office/drawing/2014/main" id="{9439B5C2-C670-4299-B8A8-868F953D3372}"/>
              </a:ext>
            </a:extLst>
          </p:cNvPr>
          <p:cNvPicPr>
            <a:picLocks noChangeAspect="1"/>
          </p:cNvPicPr>
          <p:nvPr/>
        </p:nvPicPr>
        <p:blipFill rotWithShape="1">
          <a:blip r:embed="rId2"/>
          <a:srcRect l="68491"/>
          <a:stretch/>
        </p:blipFill>
        <p:spPr>
          <a:xfrm>
            <a:off x="214817" y="131912"/>
            <a:ext cx="1000125" cy="966550"/>
          </a:xfrm>
          <a:prstGeom prst="rect">
            <a:avLst/>
          </a:prstGeom>
        </p:spPr>
      </p:pic>
      <p:sp>
        <p:nvSpPr>
          <p:cNvPr id="2" name="Rectangle 1">
            <a:extLst>
              <a:ext uri="{FF2B5EF4-FFF2-40B4-BE49-F238E27FC236}">
                <a16:creationId xmlns:a16="http://schemas.microsoft.com/office/drawing/2014/main" id="{81AA9E33-6D23-4ED5-9EB0-95B41FDCE002}"/>
              </a:ext>
            </a:extLst>
          </p:cNvPr>
          <p:cNvSpPr/>
          <p:nvPr/>
        </p:nvSpPr>
        <p:spPr>
          <a:xfrm>
            <a:off x="904473" y="4799240"/>
            <a:ext cx="1895343" cy="168433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Arial"/>
              <a:ea typeface="+mn-ea"/>
              <a:cs typeface="+mn-cs"/>
            </a:endParaRPr>
          </a:p>
        </p:txBody>
      </p:sp>
      <p:sp>
        <p:nvSpPr>
          <p:cNvPr id="8" name="ZoneTexte 7">
            <a:extLst>
              <a:ext uri="{FF2B5EF4-FFF2-40B4-BE49-F238E27FC236}">
                <a16:creationId xmlns:a16="http://schemas.microsoft.com/office/drawing/2014/main" id="{631B85AC-3EFD-4438-A287-9258FE9FFD71}"/>
              </a:ext>
            </a:extLst>
          </p:cNvPr>
          <p:cNvSpPr txBox="1"/>
          <p:nvPr/>
        </p:nvSpPr>
        <p:spPr>
          <a:xfrm>
            <a:off x="1339230" y="248352"/>
            <a:ext cx="11253365" cy="46166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2400" b="0" i="0" u="none" strike="noStrike" kern="1200" cap="none" spc="0" normalizeH="0" baseline="0" noProof="0" dirty="0">
                <a:ln>
                  <a:noFill/>
                </a:ln>
                <a:solidFill>
                  <a:prstClr val="black">
                    <a:lumMod val="75000"/>
                    <a:lumOff val="25000"/>
                  </a:prstClr>
                </a:solidFill>
                <a:effectLst/>
                <a:uLnTx/>
                <a:uFillTx/>
                <a:latin typeface="Montserrat Black" panose="00000A00000000000000" pitchFamily="2" charset="0"/>
                <a:ea typeface="+mn-ea"/>
                <a:cs typeface="+mn-cs"/>
              </a:rPr>
              <a:t>Traitement de la Réclamation </a:t>
            </a:r>
            <a:endParaRPr kumimoji="0" lang="fr-FR" sz="2400" b="0" i="0" u="none" strike="noStrike" kern="1200" cap="none" spc="0" normalizeH="0" baseline="0" noProof="0" dirty="0">
              <a:ln>
                <a:noFill/>
              </a:ln>
              <a:solidFill>
                <a:srgbClr val="C00000"/>
              </a:solidFill>
              <a:effectLst/>
              <a:uLnTx/>
              <a:uFillTx/>
              <a:latin typeface="Montserrat Black" panose="00000A00000000000000" pitchFamily="2" charset="0"/>
              <a:ea typeface="+mn-ea"/>
              <a:cs typeface="+mn-cs"/>
            </a:endParaRPr>
          </a:p>
        </p:txBody>
      </p:sp>
      <p:sp>
        <p:nvSpPr>
          <p:cNvPr id="30" name="ZoneTexte 29">
            <a:extLst>
              <a:ext uri="{FF2B5EF4-FFF2-40B4-BE49-F238E27FC236}">
                <a16:creationId xmlns:a16="http://schemas.microsoft.com/office/drawing/2014/main" id="{80DDC3E2-5755-48AC-A275-55EF16769B5A}"/>
              </a:ext>
            </a:extLst>
          </p:cNvPr>
          <p:cNvSpPr txBox="1"/>
          <p:nvPr/>
        </p:nvSpPr>
        <p:spPr>
          <a:xfrm>
            <a:off x="1528362" y="2620848"/>
            <a:ext cx="9759162" cy="1600438"/>
          </a:xfrm>
          <a:prstGeom prst="rect">
            <a:avLst/>
          </a:prstGeom>
          <a:noFill/>
          <a:ln>
            <a:noFill/>
          </a:ln>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fr-FR" sz="1400" b="1" i="0" u="none" strike="noStrike" kern="1200" cap="none" spc="0" normalizeH="0" baseline="0" noProof="0" dirty="0">
                <a:ln>
                  <a:noFill/>
                </a:ln>
                <a:solidFill>
                  <a:prstClr val="black"/>
                </a:solidFill>
                <a:effectLst/>
                <a:uLnTx/>
                <a:uFillTx/>
                <a:latin typeface="Arial"/>
                <a:ea typeface="+mn-ea"/>
                <a:cs typeface="+mn-cs"/>
              </a:rPr>
              <a:t>Ce mail constitue une demande</a:t>
            </a:r>
            <a:r>
              <a:rPr kumimoji="0" lang="fr-FR" sz="1400" b="0" i="0" u="none" strike="noStrike" kern="1200" cap="none" spc="0" normalizeH="0" baseline="0" noProof="0" dirty="0">
                <a:ln>
                  <a:noFill/>
                </a:ln>
                <a:solidFill>
                  <a:prstClr val="black"/>
                </a:solidFill>
                <a:effectLst/>
                <a:uLnTx/>
                <a:uFillTx/>
                <a:latin typeface="Arial"/>
                <a:ea typeface="+mn-ea"/>
                <a:cs typeface="+mn-cs"/>
              </a:rPr>
              <a:t> et </a:t>
            </a:r>
            <a:r>
              <a:rPr kumimoji="0" lang="fr-FR" sz="1400" b="1" i="0" u="sng" strike="noStrike" kern="1200" cap="none" spc="0" normalizeH="0" baseline="0" noProof="0" dirty="0">
                <a:ln>
                  <a:noFill/>
                </a:ln>
                <a:solidFill>
                  <a:prstClr val="black"/>
                </a:solidFill>
                <a:effectLst/>
                <a:uLnTx/>
                <a:uFillTx/>
                <a:latin typeface="Arial"/>
                <a:ea typeface="+mn-ea"/>
                <a:cs typeface="+mn-cs"/>
              </a:rPr>
              <a:t>non une réclamation</a:t>
            </a:r>
            <a:r>
              <a:rPr kumimoji="0" lang="fr-FR" sz="1400" b="1" i="0" u="none" strike="noStrike" kern="1200" cap="none" spc="0" normalizeH="0" baseline="0" noProof="0" dirty="0">
                <a:ln>
                  <a:noFill/>
                </a:ln>
                <a:solidFill>
                  <a:prstClr val="black"/>
                </a:solidFill>
                <a:effectLst/>
                <a:uLnTx/>
                <a:uFillTx/>
                <a:latin typeface="Arial"/>
                <a:ea typeface="+mn-ea"/>
                <a:cs typeface="+mn-cs"/>
              </a:rPr>
              <a:t> </a:t>
            </a:r>
            <a:r>
              <a:rPr kumimoji="0" lang="fr-FR" sz="1400" b="0" i="0" u="none" strike="noStrike" kern="1200" cap="none" spc="0" normalizeH="0" baseline="0" noProof="0" dirty="0">
                <a:ln>
                  <a:noFill/>
                </a:ln>
                <a:solidFill>
                  <a:prstClr val="black"/>
                </a:solidFill>
                <a:effectLst/>
                <a:uLnTx/>
                <a:uFillTx/>
                <a:latin typeface="Arial"/>
                <a:ea typeface="+mn-ea"/>
                <a:cs typeface="+mn-cs"/>
              </a:rPr>
              <a:t>car, le client n’exprime pas de mécontentement. </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fr-FR" sz="1400" b="0" i="0" u="none" strike="noStrike" kern="1200" cap="none" spc="0" normalizeH="0" baseline="0" noProof="0" dirty="0">
                <a:ln>
                  <a:noFill/>
                </a:ln>
                <a:solidFill>
                  <a:prstClr val="black"/>
                </a:solidFill>
                <a:effectLst/>
                <a:uLnTx/>
                <a:uFillTx/>
                <a:latin typeface="Arial"/>
                <a:ea typeface="+mn-ea"/>
                <a:cs typeface="+mn-cs"/>
              </a:rPr>
              <a:t>Il s’agit d’une demande de geste commercial</a:t>
            </a:r>
            <a:r>
              <a:rPr lang="fr-FR" sz="1400" dirty="0">
                <a:solidFill>
                  <a:prstClr val="black"/>
                </a:solidFill>
                <a:latin typeface="Arial"/>
              </a:rPr>
              <a:t>.</a:t>
            </a: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dirty="0">
              <a:ln>
                <a:noFill/>
              </a:ln>
              <a:solidFill>
                <a:prstClr val="black"/>
              </a:solidFill>
              <a:effectLst/>
              <a:uLnTx/>
              <a:uFillTx/>
              <a:latin typeface="Arial"/>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fr-FR" sz="1400" b="0" i="0" u="none" strike="noStrike" kern="1200" cap="none" spc="0" normalizeH="0" baseline="0" noProof="0" dirty="0">
                <a:ln>
                  <a:noFill/>
                </a:ln>
                <a:solidFill>
                  <a:prstClr val="black"/>
                </a:solidFill>
                <a:effectLst/>
                <a:uLnTx/>
                <a:uFillTx/>
                <a:latin typeface="Arial"/>
                <a:ea typeface="+mn-ea"/>
                <a:cs typeface="+mn-cs"/>
              </a:rPr>
              <a:t>Les exigences liées au traitement des réclamations ne s’appliquent pas.</a:t>
            </a: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dirty="0">
              <a:ln>
                <a:noFill/>
              </a:ln>
              <a:solidFill>
                <a:prstClr val="black"/>
              </a:solidFill>
              <a:effectLst/>
              <a:uLnTx/>
              <a:uFillTx/>
              <a:latin typeface="Arial"/>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fr-FR" sz="1400" b="1" i="0" u="none" strike="noStrike" kern="1200" cap="none" spc="0" normalizeH="0" baseline="0" noProof="0" dirty="0">
              <a:ln>
                <a:noFill/>
              </a:ln>
              <a:solidFill>
                <a:srgbClr val="C31632"/>
              </a:solidFill>
              <a:effectLst/>
              <a:uLnTx/>
              <a:uFillTx/>
              <a:latin typeface="Arial"/>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fr-FR" sz="1400" b="1" i="0" u="none" strike="noStrike" kern="1200" cap="none" spc="0" normalizeH="0" baseline="0" noProof="0" dirty="0">
              <a:ln>
                <a:noFill/>
              </a:ln>
              <a:solidFill>
                <a:srgbClr val="C31632"/>
              </a:solidFill>
              <a:effectLst/>
              <a:uLnTx/>
              <a:uFillTx/>
              <a:latin typeface="Arial"/>
              <a:ea typeface="+mn-ea"/>
              <a:cs typeface="+mn-cs"/>
            </a:endParaRPr>
          </a:p>
        </p:txBody>
      </p:sp>
      <p:sp>
        <p:nvSpPr>
          <p:cNvPr id="31" name="ZoneTexte 30">
            <a:extLst>
              <a:ext uri="{FF2B5EF4-FFF2-40B4-BE49-F238E27FC236}">
                <a16:creationId xmlns:a16="http://schemas.microsoft.com/office/drawing/2014/main" id="{C49C5F5C-3D02-468F-AFC0-302317014A2E}"/>
              </a:ext>
            </a:extLst>
          </p:cNvPr>
          <p:cNvSpPr txBox="1"/>
          <p:nvPr/>
        </p:nvSpPr>
        <p:spPr>
          <a:xfrm>
            <a:off x="1352945" y="632586"/>
            <a:ext cx="7738803"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srgbClr val="C31632"/>
                </a:solidFill>
                <a:effectLst/>
                <a:uLnTx/>
                <a:uFillTx/>
                <a:latin typeface="Arial"/>
                <a:ea typeface="+mn-ea"/>
                <a:cs typeface="+mn-cs"/>
              </a:rPr>
              <a:t>Exemple d’un mécontentement </a:t>
            </a:r>
          </a:p>
        </p:txBody>
      </p:sp>
      <p:sp>
        <p:nvSpPr>
          <p:cNvPr id="18" name="ZoneTexte 17">
            <a:extLst>
              <a:ext uri="{FF2B5EF4-FFF2-40B4-BE49-F238E27FC236}">
                <a16:creationId xmlns:a16="http://schemas.microsoft.com/office/drawing/2014/main" id="{DF2B6E9D-513D-4157-8967-B085DE46FC63}"/>
              </a:ext>
            </a:extLst>
          </p:cNvPr>
          <p:cNvSpPr txBox="1"/>
          <p:nvPr/>
        </p:nvSpPr>
        <p:spPr>
          <a:xfrm>
            <a:off x="1528362" y="4131809"/>
            <a:ext cx="8487711" cy="369332"/>
          </a:xfrm>
          <a:prstGeom prst="rect">
            <a:avLst/>
          </a:prstGeom>
          <a:solidFill>
            <a:schemeClr val="accent1"/>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white"/>
                </a:solidFill>
                <a:effectLst/>
                <a:uLnTx/>
                <a:uFillTx/>
                <a:latin typeface="Arial"/>
                <a:ea typeface="+mn-ea"/>
                <a:cs typeface="+mn-cs"/>
              </a:rPr>
              <a:t>L’agence répond à cette demande sans l’intervention du service réclamation</a:t>
            </a:r>
            <a:endParaRPr kumimoji="0" lang="fr-FR" sz="1800" b="0" i="0" u="none" strike="noStrike" kern="1200" cap="none" spc="0" normalizeH="0" baseline="0" noProof="0" dirty="0">
              <a:ln>
                <a:noFill/>
              </a:ln>
              <a:solidFill>
                <a:prstClr val="white"/>
              </a:solidFill>
              <a:effectLst/>
              <a:uLnTx/>
              <a:uFillTx/>
              <a:latin typeface="Arial"/>
              <a:ea typeface="+mn-ea"/>
              <a:cs typeface="+mn-cs"/>
            </a:endParaRPr>
          </a:p>
        </p:txBody>
      </p:sp>
      <p:sp>
        <p:nvSpPr>
          <p:cNvPr id="12" name="ZoneTexte 11">
            <a:extLst>
              <a:ext uri="{FF2B5EF4-FFF2-40B4-BE49-F238E27FC236}">
                <a16:creationId xmlns:a16="http://schemas.microsoft.com/office/drawing/2014/main" id="{1DD4ED5D-67A7-4FE7-97B1-6B1DBE21246F}"/>
              </a:ext>
            </a:extLst>
          </p:cNvPr>
          <p:cNvSpPr txBox="1"/>
          <p:nvPr/>
        </p:nvSpPr>
        <p:spPr>
          <a:xfrm>
            <a:off x="2663604" y="1692245"/>
            <a:ext cx="2099985" cy="369332"/>
          </a:xfrm>
          <a:prstGeom prst="rect">
            <a:avLst/>
          </a:prstGeom>
          <a:solidFill>
            <a:schemeClr val="accent1"/>
          </a:solidFill>
          <a:ln>
            <a:solidFill>
              <a:schemeClr val="accent1"/>
            </a:solidFill>
          </a:ln>
        </p:spPr>
        <p:txBody>
          <a:bodyPr wrap="square" rtlCol="0">
            <a:spAutoFit/>
          </a:bodyPr>
          <a:lstStyle/>
          <a:p>
            <a:r>
              <a:rPr lang="fr-FR" b="1" dirty="0">
                <a:solidFill>
                  <a:schemeClr val="bg1"/>
                </a:solidFill>
              </a:rPr>
              <a:t>Bonne Réponse</a:t>
            </a:r>
            <a:r>
              <a:rPr lang="fr-FR" dirty="0">
                <a:solidFill>
                  <a:schemeClr val="bg1"/>
                </a:solidFill>
              </a:rPr>
              <a:t> </a:t>
            </a:r>
          </a:p>
        </p:txBody>
      </p:sp>
      <p:sp>
        <p:nvSpPr>
          <p:cNvPr id="13" name="Shape 517">
            <a:extLst>
              <a:ext uri="{FF2B5EF4-FFF2-40B4-BE49-F238E27FC236}">
                <a16:creationId xmlns:a16="http://schemas.microsoft.com/office/drawing/2014/main" id="{A7E54F52-D5C6-4FCC-9531-D1130346EA7A}"/>
              </a:ext>
            </a:extLst>
          </p:cNvPr>
          <p:cNvSpPr/>
          <p:nvPr/>
        </p:nvSpPr>
        <p:spPr>
          <a:xfrm>
            <a:off x="1712807" y="1630251"/>
            <a:ext cx="554844" cy="515314"/>
          </a:xfrm>
          <a:custGeom>
            <a:avLst/>
            <a:gdLst/>
            <a:ahLst/>
            <a:cxnLst/>
            <a:rect l="0" t="0" r="0" b="0"/>
            <a:pathLst>
              <a:path w="16266" h="16267" extrusionOk="0">
                <a:moveTo>
                  <a:pt x="11503" y="5349"/>
                </a:moveTo>
                <a:lnTo>
                  <a:pt x="11650" y="5398"/>
                </a:lnTo>
                <a:lnTo>
                  <a:pt x="11796" y="5447"/>
                </a:lnTo>
                <a:lnTo>
                  <a:pt x="11919" y="5545"/>
                </a:lnTo>
                <a:lnTo>
                  <a:pt x="12065" y="5691"/>
                </a:lnTo>
                <a:lnTo>
                  <a:pt x="12163" y="5838"/>
                </a:lnTo>
                <a:lnTo>
                  <a:pt x="12212" y="6033"/>
                </a:lnTo>
                <a:lnTo>
                  <a:pt x="12236" y="6229"/>
                </a:lnTo>
                <a:lnTo>
                  <a:pt x="12236" y="6375"/>
                </a:lnTo>
                <a:lnTo>
                  <a:pt x="12187" y="6522"/>
                </a:lnTo>
                <a:lnTo>
                  <a:pt x="12138" y="6644"/>
                </a:lnTo>
                <a:lnTo>
                  <a:pt x="12041" y="6766"/>
                </a:lnTo>
                <a:lnTo>
                  <a:pt x="7938" y="10893"/>
                </a:lnTo>
                <a:lnTo>
                  <a:pt x="7816" y="11015"/>
                </a:lnTo>
                <a:lnTo>
                  <a:pt x="7645" y="11113"/>
                </a:lnTo>
                <a:lnTo>
                  <a:pt x="7474" y="11186"/>
                </a:lnTo>
                <a:lnTo>
                  <a:pt x="7303" y="11211"/>
                </a:lnTo>
                <a:lnTo>
                  <a:pt x="7083" y="11211"/>
                </a:lnTo>
                <a:lnTo>
                  <a:pt x="6912" y="11162"/>
                </a:lnTo>
                <a:lnTo>
                  <a:pt x="6765" y="11064"/>
                </a:lnTo>
                <a:lnTo>
                  <a:pt x="6619" y="10967"/>
                </a:lnTo>
                <a:lnTo>
                  <a:pt x="4567" y="8915"/>
                </a:lnTo>
                <a:lnTo>
                  <a:pt x="4470" y="8769"/>
                </a:lnTo>
                <a:lnTo>
                  <a:pt x="4372" y="8622"/>
                </a:lnTo>
                <a:lnTo>
                  <a:pt x="4323" y="8451"/>
                </a:lnTo>
                <a:lnTo>
                  <a:pt x="4323" y="8280"/>
                </a:lnTo>
                <a:lnTo>
                  <a:pt x="4323" y="8109"/>
                </a:lnTo>
                <a:lnTo>
                  <a:pt x="4372" y="7938"/>
                </a:lnTo>
                <a:lnTo>
                  <a:pt x="4470" y="7792"/>
                </a:lnTo>
                <a:lnTo>
                  <a:pt x="4567" y="7670"/>
                </a:lnTo>
                <a:lnTo>
                  <a:pt x="4714" y="7547"/>
                </a:lnTo>
                <a:lnTo>
                  <a:pt x="4860" y="7474"/>
                </a:lnTo>
                <a:lnTo>
                  <a:pt x="5031" y="7425"/>
                </a:lnTo>
                <a:lnTo>
                  <a:pt x="5202" y="7401"/>
                </a:lnTo>
                <a:lnTo>
                  <a:pt x="5373" y="7425"/>
                </a:lnTo>
                <a:lnTo>
                  <a:pt x="5520" y="7474"/>
                </a:lnTo>
                <a:lnTo>
                  <a:pt x="5691" y="7547"/>
                </a:lnTo>
                <a:lnTo>
                  <a:pt x="5813" y="7670"/>
                </a:lnTo>
                <a:lnTo>
                  <a:pt x="7181" y="9013"/>
                </a:lnTo>
                <a:lnTo>
                  <a:pt x="10673" y="5667"/>
                </a:lnTo>
                <a:lnTo>
                  <a:pt x="10820" y="5520"/>
                </a:lnTo>
                <a:lnTo>
                  <a:pt x="10991" y="5423"/>
                </a:lnTo>
                <a:lnTo>
                  <a:pt x="11161" y="5374"/>
                </a:lnTo>
                <a:lnTo>
                  <a:pt x="11357" y="5349"/>
                </a:lnTo>
                <a:close/>
                <a:moveTo>
                  <a:pt x="7718" y="1"/>
                </a:moveTo>
                <a:lnTo>
                  <a:pt x="7303" y="50"/>
                </a:lnTo>
                <a:lnTo>
                  <a:pt x="6887" y="98"/>
                </a:lnTo>
                <a:lnTo>
                  <a:pt x="6497" y="172"/>
                </a:lnTo>
                <a:lnTo>
                  <a:pt x="6106" y="245"/>
                </a:lnTo>
                <a:lnTo>
                  <a:pt x="5715" y="367"/>
                </a:lnTo>
                <a:lnTo>
                  <a:pt x="5349" y="489"/>
                </a:lnTo>
                <a:lnTo>
                  <a:pt x="4958" y="636"/>
                </a:lnTo>
                <a:lnTo>
                  <a:pt x="4616" y="807"/>
                </a:lnTo>
                <a:lnTo>
                  <a:pt x="4250" y="978"/>
                </a:lnTo>
                <a:lnTo>
                  <a:pt x="3908" y="1173"/>
                </a:lnTo>
                <a:lnTo>
                  <a:pt x="3590" y="1393"/>
                </a:lnTo>
                <a:lnTo>
                  <a:pt x="3273" y="1613"/>
                </a:lnTo>
                <a:lnTo>
                  <a:pt x="2955" y="1857"/>
                </a:lnTo>
                <a:lnTo>
                  <a:pt x="2662" y="2125"/>
                </a:lnTo>
                <a:lnTo>
                  <a:pt x="2394" y="2394"/>
                </a:lnTo>
                <a:lnTo>
                  <a:pt x="2125" y="2663"/>
                </a:lnTo>
                <a:lnTo>
                  <a:pt x="1856" y="2956"/>
                </a:lnTo>
                <a:lnTo>
                  <a:pt x="1612" y="3273"/>
                </a:lnTo>
                <a:lnTo>
                  <a:pt x="1392" y="3591"/>
                </a:lnTo>
                <a:lnTo>
                  <a:pt x="1172" y="3908"/>
                </a:lnTo>
                <a:lnTo>
                  <a:pt x="977" y="4250"/>
                </a:lnTo>
                <a:lnTo>
                  <a:pt x="806" y="4617"/>
                </a:lnTo>
                <a:lnTo>
                  <a:pt x="635" y="4959"/>
                </a:lnTo>
                <a:lnTo>
                  <a:pt x="489" y="5349"/>
                </a:lnTo>
                <a:lnTo>
                  <a:pt x="366" y="5716"/>
                </a:lnTo>
                <a:lnTo>
                  <a:pt x="244" y="6106"/>
                </a:lnTo>
                <a:lnTo>
                  <a:pt x="171" y="6497"/>
                </a:lnTo>
                <a:lnTo>
                  <a:pt x="98" y="6888"/>
                </a:lnTo>
                <a:lnTo>
                  <a:pt x="49" y="7303"/>
                </a:lnTo>
                <a:lnTo>
                  <a:pt x="0" y="7718"/>
                </a:lnTo>
                <a:lnTo>
                  <a:pt x="0" y="8134"/>
                </a:lnTo>
                <a:lnTo>
                  <a:pt x="0" y="8549"/>
                </a:lnTo>
                <a:lnTo>
                  <a:pt x="49" y="8964"/>
                </a:lnTo>
                <a:lnTo>
                  <a:pt x="98" y="9379"/>
                </a:lnTo>
                <a:lnTo>
                  <a:pt x="171" y="9770"/>
                </a:lnTo>
                <a:lnTo>
                  <a:pt x="244" y="10161"/>
                </a:lnTo>
                <a:lnTo>
                  <a:pt x="366" y="10551"/>
                </a:lnTo>
                <a:lnTo>
                  <a:pt x="489" y="10918"/>
                </a:lnTo>
                <a:lnTo>
                  <a:pt x="635" y="11309"/>
                </a:lnTo>
                <a:lnTo>
                  <a:pt x="806" y="11650"/>
                </a:lnTo>
                <a:lnTo>
                  <a:pt x="977" y="12017"/>
                </a:lnTo>
                <a:lnTo>
                  <a:pt x="1172" y="12359"/>
                </a:lnTo>
                <a:lnTo>
                  <a:pt x="1392" y="12676"/>
                </a:lnTo>
                <a:lnTo>
                  <a:pt x="1612" y="12994"/>
                </a:lnTo>
                <a:lnTo>
                  <a:pt x="1856" y="13311"/>
                </a:lnTo>
                <a:lnTo>
                  <a:pt x="2125" y="13604"/>
                </a:lnTo>
                <a:lnTo>
                  <a:pt x="2394" y="13873"/>
                </a:lnTo>
                <a:lnTo>
                  <a:pt x="2662" y="14142"/>
                </a:lnTo>
                <a:lnTo>
                  <a:pt x="2955" y="14410"/>
                </a:lnTo>
                <a:lnTo>
                  <a:pt x="3273" y="14655"/>
                </a:lnTo>
                <a:lnTo>
                  <a:pt x="3590" y="14874"/>
                </a:lnTo>
                <a:lnTo>
                  <a:pt x="3908" y="15094"/>
                </a:lnTo>
                <a:lnTo>
                  <a:pt x="4250" y="15290"/>
                </a:lnTo>
                <a:lnTo>
                  <a:pt x="4616" y="15460"/>
                </a:lnTo>
                <a:lnTo>
                  <a:pt x="4958" y="15631"/>
                </a:lnTo>
                <a:lnTo>
                  <a:pt x="5349" y="15778"/>
                </a:lnTo>
                <a:lnTo>
                  <a:pt x="5715" y="15900"/>
                </a:lnTo>
                <a:lnTo>
                  <a:pt x="6106" y="16022"/>
                </a:lnTo>
                <a:lnTo>
                  <a:pt x="6497" y="16095"/>
                </a:lnTo>
                <a:lnTo>
                  <a:pt x="6887" y="16169"/>
                </a:lnTo>
                <a:lnTo>
                  <a:pt x="7303" y="16218"/>
                </a:lnTo>
                <a:lnTo>
                  <a:pt x="7718" y="16266"/>
                </a:lnTo>
                <a:lnTo>
                  <a:pt x="8548" y="16266"/>
                </a:lnTo>
                <a:lnTo>
                  <a:pt x="8963" y="16218"/>
                </a:lnTo>
                <a:lnTo>
                  <a:pt x="9379" y="16169"/>
                </a:lnTo>
                <a:lnTo>
                  <a:pt x="9769" y="16095"/>
                </a:lnTo>
                <a:lnTo>
                  <a:pt x="10160" y="16022"/>
                </a:lnTo>
                <a:lnTo>
                  <a:pt x="10551" y="15900"/>
                </a:lnTo>
                <a:lnTo>
                  <a:pt x="10942" y="15778"/>
                </a:lnTo>
                <a:lnTo>
                  <a:pt x="11308" y="15631"/>
                </a:lnTo>
                <a:lnTo>
                  <a:pt x="11650" y="15460"/>
                </a:lnTo>
                <a:lnTo>
                  <a:pt x="12016" y="15290"/>
                </a:lnTo>
                <a:lnTo>
                  <a:pt x="12358" y="15094"/>
                </a:lnTo>
                <a:lnTo>
                  <a:pt x="12676" y="14874"/>
                </a:lnTo>
                <a:lnTo>
                  <a:pt x="12993" y="14655"/>
                </a:lnTo>
                <a:lnTo>
                  <a:pt x="13311" y="14410"/>
                </a:lnTo>
                <a:lnTo>
                  <a:pt x="13604" y="14142"/>
                </a:lnTo>
                <a:lnTo>
                  <a:pt x="13872" y="13873"/>
                </a:lnTo>
                <a:lnTo>
                  <a:pt x="14166" y="13604"/>
                </a:lnTo>
                <a:lnTo>
                  <a:pt x="14410" y="13311"/>
                </a:lnTo>
                <a:lnTo>
                  <a:pt x="14654" y="12994"/>
                </a:lnTo>
                <a:lnTo>
                  <a:pt x="14874" y="12676"/>
                </a:lnTo>
                <a:lnTo>
                  <a:pt x="15094" y="12359"/>
                </a:lnTo>
                <a:lnTo>
                  <a:pt x="15289" y="12017"/>
                </a:lnTo>
                <a:lnTo>
                  <a:pt x="15460" y="11650"/>
                </a:lnTo>
                <a:lnTo>
                  <a:pt x="15631" y="11309"/>
                </a:lnTo>
                <a:lnTo>
                  <a:pt x="15777" y="10918"/>
                </a:lnTo>
                <a:lnTo>
                  <a:pt x="15900" y="10551"/>
                </a:lnTo>
                <a:lnTo>
                  <a:pt x="16022" y="10161"/>
                </a:lnTo>
                <a:lnTo>
                  <a:pt x="16095" y="9770"/>
                </a:lnTo>
                <a:lnTo>
                  <a:pt x="16168" y="9379"/>
                </a:lnTo>
                <a:lnTo>
                  <a:pt x="16217" y="8964"/>
                </a:lnTo>
                <a:lnTo>
                  <a:pt x="16266" y="8549"/>
                </a:lnTo>
                <a:lnTo>
                  <a:pt x="16266" y="8134"/>
                </a:lnTo>
                <a:lnTo>
                  <a:pt x="16266" y="7718"/>
                </a:lnTo>
                <a:lnTo>
                  <a:pt x="16217" y="7303"/>
                </a:lnTo>
                <a:lnTo>
                  <a:pt x="16168" y="6888"/>
                </a:lnTo>
                <a:lnTo>
                  <a:pt x="16095" y="6497"/>
                </a:lnTo>
                <a:lnTo>
                  <a:pt x="16022" y="6106"/>
                </a:lnTo>
                <a:lnTo>
                  <a:pt x="15900" y="5716"/>
                </a:lnTo>
                <a:lnTo>
                  <a:pt x="15777" y="5349"/>
                </a:lnTo>
                <a:lnTo>
                  <a:pt x="15631" y="4959"/>
                </a:lnTo>
                <a:lnTo>
                  <a:pt x="15460" y="4617"/>
                </a:lnTo>
                <a:lnTo>
                  <a:pt x="15289" y="4250"/>
                </a:lnTo>
                <a:lnTo>
                  <a:pt x="15094" y="3908"/>
                </a:lnTo>
                <a:lnTo>
                  <a:pt x="14874" y="3591"/>
                </a:lnTo>
                <a:lnTo>
                  <a:pt x="14654" y="3273"/>
                </a:lnTo>
                <a:lnTo>
                  <a:pt x="14410" y="2956"/>
                </a:lnTo>
                <a:lnTo>
                  <a:pt x="14166" y="2663"/>
                </a:lnTo>
                <a:lnTo>
                  <a:pt x="13872" y="2394"/>
                </a:lnTo>
                <a:lnTo>
                  <a:pt x="13604" y="2125"/>
                </a:lnTo>
                <a:lnTo>
                  <a:pt x="13311" y="1857"/>
                </a:lnTo>
                <a:lnTo>
                  <a:pt x="12993" y="1613"/>
                </a:lnTo>
                <a:lnTo>
                  <a:pt x="12676" y="1393"/>
                </a:lnTo>
                <a:lnTo>
                  <a:pt x="12358" y="1173"/>
                </a:lnTo>
                <a:lnTo>
                  <a:pt x="12016" y="978"/>
                </a:lnTo>
                <a:lnTo>
                  <a:pt x="11650" y="807"/>
                </a:lnTo>
                <a:lnTo>
                  <a:pt x="11308" y="636"/>
                </a:lnTo>
                <a:lnTo>
                  <a:pt x="10942" y="489"/>
                </a:lnTo>
                <a:lnTo>
                  <a:pt x="10551" y="367"/>
                </a:lnTo>
                <a:lnTo>
                  <a:pt x="10160" y="245"/>
                </a:lnTo>
                <a:lnTo>
                  <a:pt x="9769" y="172"/>
                </a:lnTo>
                <a:lnTo>
                  <a:pt x="9379" y="98"/>
                </a:lnTo>
                <a:lnTo>
                  <a:pt x="8963" y="50"/>
                </a:lnTo>
                <a:lnTo>
                  <a:pt x="8548" y="1"/>
                </a:lnTo>
                <a:close/>
              </a:path>
            </a:pathLst>
          </a:custGeom>
          <a:solidFill>
            <a:srgbClr val="BDCF41"/>
          </a:solidFill>
          <a:ln>
            <a:noFill/>
          </a:ln>
        </p:spPr>
        <p:txBody>
          <a:bodyPr lIns="91425" tIns="91425" rIns="91425" bIns="91425" anchor="ctr" anchorCtr="0">
            <a:noAutofit/>
          </a:bodyPr>
          <a:lstStyle/>
          <a:p>
            <a:pPr marL="0" marR="0" lvl="0" indent="0" algn="ctr" defTabSz="914400" eaLnBrk="1" fontAlgn="base" latinLnBrk="0" hangingPunct="1">
              <a:lnSpc>
                <a:spcPct val="100000"/>
              </a:lnSpc>
              <a:spcBef>
                <a:spcPts val="0"/>
              </a:spcBef>
              <a:spcAft>
                <a:spcPct val="0"/>
              </a:spcAft>
              <a:buClrTx/>
              <a:buSzTx/>
              <a:buFontTx/>
              <a:buNone/>
              <a:tabLst/>
              <a:defRPr/>
            </a:pPr>
            <a:endParaRPr kumimoji="0" sz="1800" b="0" i="0" u="none" strike="noStrike" kern="0" cap="none" spc="0" normalizeH="0" baseline="0" noProof="0">
              <a:ln>
                <a:noFill/>
              </a:ln>
              <a:solidFill>
                <a:srgbClr val="000000"/>
              </a:solidFill>
              <a:effectLst/>
              <a:uLnTx/>
              <a:uFillTx/>
            </a:endParaRPr>
          </a:p>
        </p:txBody>
      </p:sp>
      <p:sp>
        <p:nvSpPr>
          <p:cNvPr id="3" name="ZoneTexte 2">
            <a:extLst>
              <a:ext uri="{FF2B5EF4-FFF2-40B4-BE49-F238E27FC236}">
                <a16:creationId xmlns:a16="http://schemas.microsoft.com/office/drawing/2014/main" id="{352CC281-B412-484B-9085-A00C33D068CF}"/>
              </a:ext>
            </a:extLst>
          </p:cNvPr>
          <p:cNvSpPr txBox="1"/>
          <p:nvPr/>
        </p:nvSpPr>
        <p:spPr>
          <a:xfrm>
            <a:off x="3932971" y="5123978"/>
            <a:ext cx="5366707" cy="369332"/>
          </a:xfrm>
          <a:prstGeom prst="rect">
            <a:avLst/>
          </a:prstGeom>
          <a:noFill/>
        </p:spPr>
        <p:txBody>
          <a:bodyPr wrap="square" rtlCol="0">
            <a:spAutoFit/>
          </a:bodyPr>
          <a:lstStyle/>
          <a:p>
            <a:pPr marL="285750" indent="-285750">
              <a:buFont typeface="Wingdings" panose="05000000000000000000" pitchFamily="2" charset="2"/>
              <a:buChar char="Ø"/>
            </a:pPr>
            <a:r>
              <a:rPr lang="fr-FR" b="1" dirty="0">
                <a:hlinkClick r:id="rId3" action="ppaction://hlinksldjump"/>
              </a:rPr>
              <a:t>Cliquez ici pour continuer </a:t>
            </a:r>
            <a:endParaRPr lang="fr-FR" b="1" dirty="0"/>
          </a:p>
        </p:txBody>
      </p:sp>
    </p:spTree>
    <p:extLst>
      <p:ext uri="{BB962C8B-B14F-4D97-AF65-F5344CB8AC3E}">
        <p14:creationId xmlns:p14="http://schemas.microsoft.com/office/powerpoint/2010/main" val="33537843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0" name="Espace réservé du texte 2">
            <a:extLst>
              <a:ext uri="{FF2B5EF4-FFF2-40B4-BE49-F238E27FC236}">
                <a16:creationId xmlns:a16="http://schemas.microsoft.com/office/drawing/2014/main" id="{70143ACB-B99C-459A-9487-79A7F0D6A2FE}"/>
              </a:ext>
            </a:extLst>
          </p:cNvPr>
          <p:cNvSpPr txBox="1">
            <a:spLocks/>
          </p:cNvSpPr>
          <p:nvPr/>
        </p:nvSpPr>
        <p:spPr>
          <a:xfrm>
            <a:off x="1339230" y="-166737"/>
            <a:ext cx="9510209" cy="1176931"/>
          </a:xfrm>
          <a:prstGeom prst="rect">
            <a:avLst/>
          </a:prstGeom>
        </p:spPr>
        <p:txBody>
          <a:bodyPr vert="horz" lIns="91440" tIns="45720" rIns="91440" bIns="45720" rtlCol="0" anchor="b">
            <a:normAutofit/>
          </a:bodyPr>
          <a:lstStyle>
            <a:lvl1pPr marL="0" marR="0" indent="0" algn="l" defTabSz="914400" rtl="0" eaLnBrk="1" fontAlgn="auto" latinLnBrk="0" hangingPunct="1">
              <a:lnSpc>
                <a:spcPct val="100000"/>
              </a:lnSpc>
              <a:spcBef>
                <a:spcPts val="0"/>
              </a:spcBef>
              <a:spcAft>
                <a:spcPts val="0"/>
              </a:spcAft>
              <a:buClr>
                <a:schemeClr val="accent4"/>
              </a:buClr>
              <a:buSzTx/>
              <a:buFont typeface="Arial" panose="020B0604020202020204" pitchFamily="34" charset="0"/>
              <a:buNone/>
              <a:tabLst/>
              <a:defRPr sz="1800" b="1" kern="1200" baseline="0">
                <a:solidFill>
                  <a:schemeClr val="tx1">
                    <a:lumMod val="75000"/>
                    <a:lumOff val="25000"/>
                  </a:schemeClr>
                </a:solidFill>
                <a:latin typeface="Montserrat Black" panose="00000A00000000000000" pitchFamily="2" charset="0"/>
                <a:ea typeface="+mn-ea"/>
                <a:cs typeface="+mn-cs"/>
              </a:defRPr>
            </a:lvl1pPr>
            <a:lvl2pPr marL="457200" marR="0" indent="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sz="20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ct val="0"/>
              </a:spcBef>
              <a:spcAft>
                <a:spcPts val="600"/>
              </a:spcAft>
              <a:buClr>
                <a:srgbClr val="EA4E55"/>
              </a:buClr>
              <a:buSzTx/>
              <a:buFont typeface="Arial" panose="020B0604020202020204" pitchFamily="34" charset="0"/>
              <a:buNone/>
              <a:tabLst/>
              <a:defRPr/>
            </a:pPr>
            <a:endParaRPr kumimoji="0" lang="en-US" sz="2800" b="1" i="0" u="none" strike="noStrike" kern="1200" cap="none" spc="0" normalizeH="0" baseline="0" noProof="0" dirty="0">
              <a:ln>
                <a:noFill/>
              </a:ln>
              <a:solidFill>
                <a:prstClr val="black">
                  <a:lumMod val="85000"/>
                  <a:lumOff val="15000"/>
                </a:prstClr>
              </a:solidFill>
              <a:effectLst/>
              <a:uLnTx/>
              <a:uFillTx/>
              <a:latin typeface="Montserrat Black" panose="00000A00000000000000" pitchFamily="2" charset="0"/>
              <a:ea typeface="+mn-ea"/>
              <a:cs typeface="+mn-cs"/>
            </a:endParaRPr>
          </a:p>
        </p:txBody>
      </p:sp>
      <p:sp>
        <p:nvSpPr>
          <p:cNvPr id="7" name="ZoneTexte 6">
            <a:extLst>
              <a:ext uri="{FF2B5EF4-FFF2-40B4-BE49-F238E27FC236}">
                <a16:creationId xmlns:a16="http://schemas.microsoft.com/office/drawing/2014/main" id="{0FD113C9-E350-4BCE-9514-C51B32A50F06}"/>
              </a:ext>
            </a:extLst>
          </p:cNvPr>
          <p:cNvSpPr txBox="1"/>
          <p:nvPr/>
        </p:nvSpPr>
        <p:spPr>
          <a:xfrm>
            <a:off x="7634358" y="1453954"/>
            <a:ext cx="4297270" cy="3542486"/>
          </a:xfrm>
          <a:prstGeom prst="rect">
            <a:avLst/>
          </a:prstGeom>
        </p:spPr>
        <p:txBody>
          <a:bodyPr vert="horz" lIns="91440" tIns="45720" rIns="91440" bIns="45720" rtlCol="0" anchor="t">
            <a:normAutofit/>
          </a:bodyPr>
          <a:lstStyle/>
          <a:p>
            <a:pPr marL="0" marR="0" lvl="0" indent="0" algn="l" defTabSz="914400" rtl="0" eaLnBrk="1" fontAlgn="auto" latinLnBrk="0" hangingPunct="1">
              <a:lnSpc>
                <a:spcPct val="90000"/>
              </a:lnSpc>
              <a:spcBef>
                <a:spcPts val="0"/>
              </a:spcBef>
              <a:spcAft>
                <a:spcPts val="600"/>
              </a:spcAft>
              <a:buClrTx/>
              <a:buSzTx/>
              <a:buFontTx/>
              <a:buNone/>
              <a:tabLst/>
              <a:defRPr/>
            </a:pPr>
            <a:r>
              <a:rPr kumimoji="0" lang="en-US" sz="1900" b="1" i="0" u="none" strike="noStrike" kern="1200" cap="none" spc="0" normalizeH="0" baseline="0" noProof="0" dirty="0">
                <a:ln>
                  <a:noFill/>
                </a:ln>
                <a:solidFill>
                  <a:srgbClr val="FFFFFF"/>
                </a:solidFill>
                <a:effectLst/>
                <a:uLnTx/>
                <a:uFillTx/>
                <a:latin typeface="Arial"/>
                <a:ea typeface="+mn-ea"/>
                <a:cs typeface="+mn-cs"/>
              </a:rPr>
              <a:t>         </a:t>
            </a:r>
            <a:endParaRPr kumimoji="0" lang="en-US" sz="1600" b="0" i="0" u="none" strike="noStrike" kern="1200" cap="none" spc="0" normalizeH="0" baseline="0" noProof="0" dirty="0">
              <a:ln>
                <a:noFill/>
              </a:ln>
              <a:solidFill>
                <a:srgbClr val="FFFFFF"/>
              </a:solidFill>
              <a:effectLst/>
              <a:uLnTx/>
              <a:uFillTx/>
              <a:latin typeface="Arial"/>
              <a:ea typeface="+mn-ea"/>
              <a:cs typeface="+mn-cs"/>
            </a:endParaRPr>
          </a:p>
        </p:txBody>
      </p:sp>
      <p:pic>
        <p:nvPicPr>
          <p:cNvPr id="6" name="Image 5">
            <a:extLst>
              <a:ext uri="{FF2B5EF4-FFF2-40B4-BE49-F238E27FC236}">
                <a16:creationId xmlns:a16="http://schemas.microsoft.com/office/drawing/2014/main" id="{9439B5C2-C670-4299-B8A8-868F953D3372}"/>
              </a:ext>
            </a:extLst>
          </p:cNvPr>
          <p:cNvPicPr>
            <a:picLocks noChangeAspect="1"/>
          </p:cNvPicPr>
          <p:nvPr/>
        </p:nvPicPr>
        <p:blipFill rotWithShape="1">
          <a:blip r:embed="rId2"/>
          <a:srcRect l="68491"/>
          <a:stretch/>
        </p:blipFill>
        <p:spPr>
          <a:xfrm>
            <a:off x="214817" y="131912"/>
            <a:ext cx="1000125" cy="966550"/>
          </a:xfrm>
          <a:prstGeom prst="rect">
            <a:avLst/>
          </a:prstGeom>
        </p:spPr>
      </p:pic>
      <p:sp>
        <p:nvSpPr>
          <p:cNvPr id="2" name="Rectangle 1">
            <a:extLst>
              <a:ext uri="{FF2B5EF4-FFF2-40B4-BE49-F238E27FC236}">
                <a16:creationId xmlns:a16="http://schemas.microsoft.com/office/drawing/2014/main" id="{81AA9E33-6D23-4ED5-9EB0-95B41FDCE002}"/>
              </a:ext>
            </a:extLst>
          </p:cNvPr>
          <p:cNvSpPr/>
          <p:nvPr/>
        </p:nvSpPr>
        <p:spPr>
          <a:xfrm>
            <a:off x="904473" y="4799240"/>
            <a:ext cx="1895343" cy="168433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Arial"/>
              <a:ea typeface="+mn-ea"/>
              <a:cs typeface="+mn-cs"/>
            </a:endParaRPr>
          </a:p>
        </p:txBody>
      </p:sp>
      <p:sp>
        <p:nvSpPr>
          <p:cNvPr id="8" name="ZoneTexte 7">
            <a:extLst>
              <a:ext uri="{FF2B5EF4-FFF2-40B4-BE49-F238E27FC236}">
                <a16:creationId xmlns:a16="http://schemas.microsoft.com/office/drawing/2014/main" id="{631B85AC-3EFD-4438-A287-9258FE9FFD71}"/>
              </a:ext>
            </a:extLst>
          </p:cNvPr>
          <p:cNvSpPr txBox="1"/>
          <p:nvPr/>
        </p:nvSpPr>
        <p:spPr>
          <a:xfrm>
            <a:off x="1339230" y="248352"/>
            <a:ext cx="11253365" cy="46166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2400" b="0" i="0" u="none" strike="noStrike" kern="1200" cap="none" spc="0" normalizeH="0" baseline="0" noProof="0" dirty="0">
                <a:ln>
                  <a:noFill/>
                </a:ln>
                <a:solidFill>
                  <a:prstClr val="black">
                    <a:lumMod val="75000"/>
                    <a:lumOff val="25000"/>
                  </a:prstClr>
                </a:solidFill>
                <a:effectLst/>
                <a:uLnTx/>
                <a:uFillTx/>
                <a:latin typeface="Montserrat Black" panose="00000A00000000000000" pitchFamily="2" charset="0"/>
                <a:ea typeface="+mn-ea"/>
                <a:cs typeface="+mn-cs"/>
              </a:rPr>
              <a:t>Traitement de la Réclamation </a:t>
            </a:r>
            <a:endParaRPr kumimoji="0" lang="fr-FR" sz="2400" b="0" i="0" u="none" strike="noStrike" kern="1200" cap="none" spc="0" normalizeH="0" baseline="0" noProof="0" dirty="0">
              <a:ln>
                <a:noFill/>
              </a:ln>
              <a:solidFill>
                <a:srgbClr val="C00000"/>
              </a:solidFill>
              <a:effectLst/>
              <a:uLnTx/>
              <a:uFillTx/>
              <a:latin typeface="Montserrat Black" panose="00000A00000000000000" pitchFamily="2" charset="0"/>
              <a:ea typeface="+mn-ea"/>
              <a:cs typeface="+mn-cs"/>
            </a:endParaRPr>
          </a:p>
        </p:txBody>
      </p:sp>
      <p:sp>
        <p:nvSpPr>
          <p:cNvPr id="25" name="Shape 519">
            <a:extLst>
              <a:ext uri="{FF2B5EF4-FFF2-40B4-BE49-F238E27FC236}">
                <a16:creationId xmlns:a16="http://schemas.microsoft.com/office/drawing/2014/main" id="{56ED75B3-45A9-4480-8840-129EB4BF2333}"/>
              </a:ext>
            </a:extLst>
          </p:cNvPr>
          <p:cNvSpPr/>
          <p:nvPr/>
        </p:nvSpPr>
        <p:spPr>
          <a:xfrm>
            <a:off x="1752092" y="1878552"/>
            <a:ext cx="446083" cy="485512"/>
          </a:xfrm>
          <a:custGeom>
            <a:avLst/>
            <a:gdLst/>
            <a:ahLst/>
            <a:cxnLst/>
            <a:rect l="0" t="0" r="0" b="0"/>
            <a:pathLst>
              <a:path w="16414" h="16413" extrusionOk="0">
                <a:moveTo>
                  <a:pt x="10088" y="5080"/>
                </a:moveTo>
                <a:lnTo>
                  <a:pt x="10234" y="5105"/>
                </a:lnTo>
                <a:lnTo>
                  <a:pt x="10307" y="5129"/>
                </a:lnTo>
                <a:lnTo>
                  <a:pt x="10356" y="5178"/>
                </a:lnTo>
                <a:lnTo>
                  <a:pt x="11235" y="6057"/>
                </a:lnTo>
                <a:lnTo>
                  <a:pt x="11284" y="6106"/>
                </a:lnTo>
                <a:lnTo>
                  <a:pt x="11309" y="6179"/>
                </a:lnTo>
                <a:lnTo>
                  <a:pt x="11333" y="6326"/>
                </a:lnTo>
                <a:lnTo>
                  <a:pt x="11309" y="6473"/>
                </a:lnTo>
                <a:lnTo>
                  <a:pt x="11284" y="6546"/>
                </a:lnTo>
                <a:lnTo>
                  <a:pt x="11235" y="6595"/>
                </a:lnTo>
                <a:lnTo>
                  <a:pt x="9892" y="7938"/>
                </a:lnTo>
                <a:lnTo>
                  <a:pt x="9843" y="7987"/>
                </a:lnTo>
                <a:lnTo>
                  <a:pt x="9819" y="8060"/>
                </a:lnTo>
                <a:lnTo>
                  <a:pt x="9795" y="8207"/>
                </a:lnTo>
                <a:lnTo>
                  <a:pt x="9819" y="8353"/>
                </a:lnTo>
                <a:lnTo>
                  <a:pt x="9843" y="8426"/>
                </a:lnTo>
                <a:lnTo>
                  <a:pt x="9892" y="8475"/>
                </a:lnTo>
                <a:lnTo>
                  <a:pt x="11235" y="9818"/>
                </a:lnTo>
                <a:lnTo>
                  <a:pt x="11284" y="9867"/>
                </a:lnTo>
                <a:lnTo>
                  <a:pt x="11309" y="9941"/>
                </a:lnTo>
                <a:lnTo>
                  <a:pt x="11333" y="10087"/>
                </a:lnTo>
                <a:lnTo>
                  <a:pt x="11309" y="10234"/>
                </a:lnTo>
                <a:lnTo>
                  <a:pt x="11284" y="10307"/>
                </a:lnTo>
                <a:lnTo>
                  <a:pt x="11235" y="10356"/>
                </a:lnTo>
                <a:lnTo>
                  <a:pt x="10356" y="11235"/>
                </a:lnTo>
                <a:lnTo>
                  <a:pt x="10307" y="11284"/>
                </a:lnTo>
                <a:lnTo>
                  <a:pt x="10234" y="11308"/>
                </a:lnTo>
                <a:lnTo>
                  <a:pt x="10088" y="11333"/>
                </a:lnTo>
                <a:lnTo>
                  <a:pt x="9941" y="11308"/>
                </a:lnTo>
                <a:lnTo>
                  <a:pt x="9868" y="11284"/>
                </a:lnTo>
                <a:lnTo>
                  <a:pt x="9819" y="11235"/>
                </a:lnTo>
                <a:lnTo>
                  <a:pt x="8476" y="9892"/>
                </a:lnTo>
                <a:lnTo>
                  <a:pt x="8427" y="9843"/>
                </a:lnTo>
                <a:lnTo>
                  <a:pt x="8354" y="9818"/>
                </a:lnTo>
                <a:lnTo>
                  <a:pt x="8207" y="9794"/>
                </a:lnTo>
                <a:lnTo>
                  <a:pt x="8061" y="9818"/>
                </a:lnTo>
                <a:lnTo>
                  <a:pt x="7987" y="9843"/>
                </a:lnTo>
                <a:lnTo>
                  <a:pt x="7938" y="9892"/>
                </a:lnTo>
                <a:lnTo>
                  <a:pt x="6595" y="11235"/>
                </a:lnTo>
                <a:lnTo>
                  <a:pt x="6546" y="11284"/>
                </a:lnTo>
                <a:lnTo>
                  <a:pt x="6473" y="11308"/>
                </a:lnTo>
                <a:lnTo>
                  <a:pt x="6326" y="11333"/>
                </a:lnTo>
                <a:lnTo>
                  <a:pt x="6180" y="11308"/>
                </a:lnTo>
                <a:lnTo>
                  <a:pt x="6107" y="11284"/>
                </a:lnTo>
                <a:lnTo>
                  <a:pt x="6058" y="11235"/>
                </a:lnTo>
                <a:lnTo>
                  <a:pt x="5179" y="10356"/>
                </a:lnTo>
                <a:lnTo>
                  <a:pt x="5130" y="10307"/>
                </a:lnTo>
                <a:lnTo>
                  <a:pt x="5105" y="10234"/>
                </a:lnTo>
                <a:lnTo>
                  <a:pt x="5081" y="10087"/>
                </a:lnTo>
                <a:lnTo>
                  <a:pt x="5105" y="9941"/>
                </a:lnTo>
                <a:lnTo>
                  <a:pt x="5130" y="9867"/>
                </a:lnTo>
                <a:lnTo>
                  <a:pt x="5179" y="9818"/>
                </a:lnTo>
                <a:lnTo>
                  <a:pt x="6522" y="8475"/>
                </a:lnTo>
                <a:lnTo>
                  <a:pt x="6571" y="8426"/>
                </a:lnTo>
                <a:lnTo>
                  <a:pt x="6595" y="8353"/>
                </a:lnTo>
                <a:lnTo>
                  <a:pt x="6620" y="8207"/>
                </a:lnTo>
                <a:lnTo>
                  <a:pt x="6595" y="8060"/>
                </a:lnTo>
                <a:lnTo>
                  <a:pt x="6571" y="7987"/>
                </a:lnTo>
                <a:lnTo>
                  <a:pt x="6522" y="7938"/>
                </a:lnTo>
                <a:lnTo>
                  <a:pt x="5179" y="6595"/>
                </a:lnTo>
                <a:lnTo>
                  <a:pt x="5130" y="6546"/>
                </a:lnTo>
                <a:lnTo>
                  <a:pt x="5105" y="6473"/>
                </a:lnTo>
                <a:lnTo>
                  <a:pt x="5081" y="6326"/>
                </a:lnTo>
                <a:lnTo>
                  <a:pt x="5105" y="6179"/>
                </a:lnTo>
                <a:lnTo>
                  <a:pt x="5130" y="6106"/>
                </a:lnTo>
                <a:lnTo>
                  <a:pt x="5179" y="6057"/>
                </a:lnTo>
                <a:lnTo>
                  <a:pt x="6058" y="5178"/>
                </a:lnTo>
                <a:lnTo>
                  <a:pt x="6107" y="5129"/>
                </a:lnTo>
                <a:lnTo>
                  <a:pt x="6180" y="5105"/>
                </a:lnTo>
                <a:lnTo>
                  <a:pt x="6326" y="5080"/>
                </a:lnTo>
                <a:lnTo>
                  <a:pt x="6473" y="5105"/>
                </a:lnTo>
                <a:lnTo>
                  <a:pt x="6546" y="5129"/>
                </a:lnTo>
                <a:lnTo>
                  <a:pt x="6595" y="5178"/>
                </a:lnTo>
                <a:lnTo>
                  <a:pt x="7938" y="6521"/>
                </a:lnTo>
                <a:lnTo>
                  <a:pt x="7987" y="6570"/>
                </a:lnTo>
                <a:lnTo>
                  <a:pt x="8061" y="6595"/>
                </a:lnTo>
                <a:lnTo>
                  <a:pt x="8207" y="6619"/>
                </a:lnTo>
                <a:lnTo>
                  <a:pt x="8354" y="6595"/>
                </a:lnTo>
                <a:lnTo>
                  <a:pt x="8427" y="6570"/>
                </a:lnTo>
                <a:lnTo>
                  <a:pt x="8476" y="6521"/>
                </a:lnTo>
                <a:lnTo>
                  <a:pt x="9819" y="5178"/>
                </a:lnTo>
                <a:lnTo>
                  <a:pt x="9868" y="5129"/>
                </a:lnTo>
                <a:lnTo>
                  <a:pt x="9941" y="5105"/>
                </a:lnTo>
                <a:lnTo>
                  <a:pt x="10088" y="5080"/>
                </a:lnTo>
                <a:close/>
                <a:moveTo>
                  <a:pt x="5130" y="0"/>
                </a:moveTo>
                <a:lnTo>
                  <a:pt x="4934" y="25"/>
                </a:lnTo>
                <a:lnTo>
                  <a:pt x="4739" y="74"/>
                </a:lnTo>
                <a:lnTo>
                  <a:pt x="4568" y="171"/>
                </a:lnTo>
                <a:lnTo>
                  <a:pt x="4397" y="293"/>
                </a:lnTo>
                <a:lnTo>
                  <a:pt x="294" y="4397"/>
                </a:lnTo>
                <a:lnTo>
                  <a:pt x="172" y="4568"/>
                </a:lnTo>
                <a:lnTo>
                  <a:pt x="74" y="4738"/>
                </a:lnTo>
                <a:lnTo>
                  <a:pt x="25" y="4934"/>
                </a:lnTo>
                <a:lnTo>
                  <a:pt x="1" y="5129"/>
                </a:lnTo>
                <a:lnTo>
                  <a:pt x="1" y="11284"/>
                </a:lnTo>
                <a:lnTo>
                  <a:pt x="25" y="11479"/>
                </a:lnTo>
                <a:lnTo>
                  <a:pt x="74" y="11675"/>
                </a:lnTo>
                <a:lnTo>
                  <a:pt x="172" y="11846"/>
                </a:lnTo>
                <a:lnTo>
                  <a:pt x="294" y="12017"/>
                </a:lnTo>
                <a:lnTo>
                  <a:pt x="4397" y="16120"/>
                </a:lnTo>
                <a:lnTo>
                  <a:pt x="4568" y="16242"/>
                </a:lnTo>
                <a:lnTo>
                  <a:pt x="4739" y="16339"/>
                </a:lnTo>
                <a:lnTo>
                  <a:pt x="4934" y="16388"/>
                </a:lnTo>
                <a:lnTo>
                  <a:pt x="5130" y="16413"/>
                </a:lnTo>
                <a:lnTo>
                  <a:pt x="11284" y="16413"/>
                </a:lnTo>
                <a:lnTo>
                  <a:pt x="11480" y="16388"/>
                </a:lnTo>
                <a:lnTo>
                  <a:pt x="11675" y="16339"/>
                </a:lnTo>
                <a:lnTo>
                  <a:pt x="11846" y="16242"/>
                </a:lnTo>
                <a:lnTo>
                  <a:pt x="12017" y="16120"/>
                </a:lnTo>
                <a:lnTo>
                  <a:pt x="16120" y="12017"/>
                </a:lnTo>
                <a:lnTo>
                  <a:pt x="16242" y="11846"/>
                </a:lnTo>
                <a:lnTo>
                  <a:pt x="16340" y="11675"/>
                </a:lnTo>
                <a:lnTo>
                  <a:pt x="16389" y="11479"/>
                </a:lnTo>
                <a:lnTo>
                  <a:pt x="16413" y="11284"/>
                </a:lnTo>
                <a:lnTo>
                  <a:pt x="16413" y="5129"/>
                </a:lnTo>
                <a:lnTo>
                  <a:pt x="16389" y="4934"/>
                </a:lnTo>
                <a:lnTo>
                  <a:pt x="16340" y="4738"/>
                </a:lnTo>
                <a:lnTo>
                  <a:pt x="16242" y="4568"/>
                </a:lnTo>
                <a:lnTo>
                  <a:pt x="16120" y="4397"/>
                </a:lnTo>
                <a:lnTo>
                  <a:pt x="12017" y="293"/>
                </a:lnTo>
                <a:lnTo>
                  <a:pt x="11846" y="171"/>
                </a:lnTo>
                <a:lnTo>
                  <a:pt x="11675" y="74"/>
                </a:lnTo>
                <a:lnTo>
                  <a:pt x="11480" y="25"/>
                </a:lnTo>
                <a:lnTo>
                  <a:pt x="11284" y="0"/>
                </a:lnTo>
                <a:close/>
              </a:path>
            </a:pathLst>
          </a:custGeom>
          <a:solidFill>
            <a:srgbClr val="CB3964"/>
          </a:solidFill>
          <a:ln>
            <a:noFill/>
          </a:ln>
        </p:spPr>
        <p:txBody>
          <a:bodyPr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9B2AF"/>
              </a:solidFill>
              <a:effectLst/>
              <a:uLnTx/>
              <a:uFillTx/>
              <a:latin typeface="Arial"/>
              <a:ea typeface="+mn-ea"/>
              <a:cs typeface="+mn-cs"/>
            </a:endParaRPr>
          </a:p>
        </p:txBody>
      </p:sp>
      <p:sp>
        <p:nvSpPr>
          <p:cNvPr id="30" name="ZoneTexte 29">
            <a:extLst>
              <a:ext uri="{FF2B5EF4-FFF2-40B4-BE49-F238E27FC236}">
                <a16:creationId xmlns:a16="http://schemas.microsoft.com/office/drawing/2014/main" id="{80DDC3E2-5755-48AC-A275-55EF16769B5A}"/>
              </a:ext>
            </a:extLst>
          </p:cNvPr>
          <p:cNvSpPr txBox="1"/>
          <p:nvPr/>
        </p:nvSpPr>
        <p:spPr>
          <a:xfrm>
            <a:off x="1528362" y="2620848"/>
            <a:ext cx="9759162" cy="1815882"/>
          </a:xfrm>
          <a:prstGeom prst="rect">
            <a:avLst/>
          </a:prstGeom>
          <a:noFill/>
          <a:ln>
            <a:noFill/>
          </a:ln>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fr-FR" sz="1400" b="1" i="0" u="none" strike="noStrike" kern="1200" cap="none" spc="0" normalizeH="0" baseline="0" noProof="0" dirty="0">
                <a:ln>
                  <a:noFill/>
                </a:ln>
                <a:solidFill>
                  <a:prstClr val="black"/>
                </a:solidFill>
                <a:effectLst/>
                <a:uLnTx/>
                <a:uFillTx/>
                <a:latin typeface="Arial"/>
                <a:ea typeface="+mn-ea"/>
                <a:cs typeface="+mn-cs"/>
              </a:rPr>
              <a:t>Ce mail constitue une demande</a:t>
            </a:r>
            <a:r>
              <a:rPr kumimoji="0" lang="fr-FR" sz="1400" b="0" i="0" u="none" strike="noStrike" kern="1200" cap="none" spc="0" normalizeH="0" baseline="0" noProof="0" dirty="0">
                <a:ln>
                  <a:noFill/>
                </a:ln>
                <a:solidFill>
                  <a:prstClr val="black"/>
                </a:solidFill>
                <a:effectLst/>
                <a:uLnTx/>
                <a:uFillTx/>
                <a:latin typeface="Arial"/>
                <a:ea typeface="+mn-ea"/>
                <a:cs typeface="+mn-cs"/>
              </a:rPr>
              <a:t> et </a:t>
            </a:r>
            <a:r>
              <a:rPr kumimoji="0" lang="fr-FR" sz="1400" b="1" i="0" u="sng" strike="noStrike" kern="1200" cap="none" spc="0" normalizeH="0" baseline="0" noProof="0" dirty="0">
                <a:ln>
                  <a:noFill/>
                </a:ln>
                <a:solidFill>
                  <a:prstClr val="black"/>
                </a:solidFill>
                <a:effectLst/>
                <a:uLnTx/>
                <a:uFillTx/>
                <a:latin typeface="Arial"/>
                <a:ea typeface="+mn-ea"/>
                <a:cs typeface="+mn-cs"/>
              </a:rPr>
              <a:t>non une réclamation</a:t>
            </a:r>
            <a:r>
              <a:rPr kumimoji="0" lang="fr-FR" sz="1400" b="1" i="0" u="none" strike="noStrike" kern="1200" cap="none" spc="0" normalizeH="0" baseline="0" noProof="0" dirty="0">
                <a:ln>
                  <a:noFill/>
                </a:ln>
                <a:solidFill>
                  <a:prstClr val="black"/>
                </a:solidFill>
                <a:effectLst/>
                <a:uLnTx/>
                <a:uFillTx/>
                <a:latin typeface="Arial"/>
                <a:ea typeface="+mn-ea"/>
                <a:cs typeface="+mn-cs"/>
              </a:rPr>
              <a:t> </a:t>
            </a:r>
            <a:r>
              <a:rPr kumimoji="0" lang="fr-FR" sz="1400" b="0" i="0" u="none" strike="noStrike" kern="1200" cap="none" spc="0" normalizeH="0" baseline="0" noProof="0" dirty="0">
                <a:ln>
                  <a:noFill/>
                </a:ln>
                <a:solidFill>
                  <a:prstClr val="black"/>
                </a:solidFill>
                <a:effectLst/>
                <a:uLnTx/>
                <a:uFillTx/>
                <a:latin typeface="Arial"/>
                <a:ea typeface="+mn-ea"/>
                <a:cs typeface="+mn-cs"/>
              </a:rPr>
              <a:t>car, le client n’exprime pas de mécontentement.</a:t>
            </a:r>
          </a:p>
          <a:p>
            <a:pPr algn="just">
              <a:defRPr/>
            </a:pPr>
            <a:r>
              <a:rPr kumimoji="0" lang="fr-FR" sz="1400" b="0" i="0" u="none" strike="noStrike" kern="1200" cap="none" spc="0" normalizeH="0" baseline="0" noProof="0" dirty="0">
                <a:ln>
                  <a:noFill/>
                </a:ln>
                <a:solidFill>
                  <a:prstClr val="black"/>
                </a:solidFill>
                <a:effectLst/>
                <a:uLnTx/>
                <a:uFillTx/>
                <a:latin typeface="Arial"/>
                <a:ea typeface="+mn-ea"/>
                <a:cs typeface="+mn-cs"/>
              </a:rPr>
              <a:t>Il s’agit d’une demande de geste commercial</a:t>
            </a:r>
            <a:r>
              <a:rPr lang="fr-FR" sz="1400" dirty="0">
                <a:solidFill>
                  <a:prstClr val="black"/>
                </a:solidFill>
                <a:latin typeface="Arial"/>
              </a:rPr>
              <a:t>.</a:t>
            </a: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dirty="0">
              <a:ln>
                <a:noFill/>
              </a:ln>
              <a:solidFill>
                <a:prstClr val="black"/>
              </a:solidFill>
              <a:effectLst/>
              <a:uLnTx/>
              <a:uFillTx/>
              <a:latin typeface="Arial"/>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dirty="0">
              <a:ln>
                <a:noFill/>
              </a:ln>
              <a:solidFill>
                <a:prstClr val="black"/>
              </a:solidFill>
              <a:effectLst/>
              <a:uLnTx/>
              <a:uFillTx/>
              <a:latin typeface="Arial"/>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fr-FR" sz="1400" b="0" i="0" u="none" strike="noStrike" kern="1200" cap="none" spc="0" normalizeH="0" baseline="0" noProof="0" dirty="0">
                <a:ln>
                  <a:noFill/>
                </a:ln>
                <a:solidFill>
                  <a:prstClr val="black"/>
                </a:solidFill>
                <a:effectLst/>
                <a:uLnTx/>
                <a:uFillTx/>
                <a:latin typeface="Arial"/>
                <a:ea typeface="+mn-ea"/>
                <a:cs typeface="+mn-cs"/>
              </a:rPr>
              <a:t>Les exigences liées au traitement des réclamations ne s’appliquent pas.</a:t>
            </a: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dirty="0">
              <a:ln>
                <a:noFill/>
              </a:ln>
              <a:solidFill>
                <a:prstClr val="black"/>
              </a:solidFill>
              <a:effectLst/>
              <a:uLnTx/>
              <a:uFillTx/>
              <a:latin typeface="Arial"/>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fr-FR" sz="1400" b="1" i="0" u="none" strike="noStrike" kern="1200" cap="none" spc="0" normalizeH="0" baseline="0" noProof="0" dirty="0">
              <a:ln>
                <a:noFill/>
              </a:ln>
              <a:solidFill>
                <a:srgbClr val="C31632"/>
              </a:solidFill>
              <a:effectLst/>
              <a:uLnTx/>
              <a:uFillTx/>
              <a:latin typeface="Arial"/>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fr-FR" sz="1400" b="1" i="0" u="none" strike="noStrike" kern="1200" cap="none" spc="0" normalizeH="0" baseline="0" noProof="0" dirty="0">
              <a:ln>
                <a:noFill/>
              </a:ln>
              <a:solidFill>
                <a:srgbClr val="C31632"/>
              </a:solidFill>
              <a:effectLst/>
              <a:uLnTx/>
              <a:uFillTx/>
              <a:latin typeface="Arial"/>
              <a:ea typeface="+mn-ea"/>
              <a:cs typeface="+mn-cs"/>
            </a:endParaRPr>
          </a:p>
        </p:txBody>
      </p:sp>
      <p:sp>
        <p:nvSpPr>
          <p:cNvPr id="31" name="ZoneTexte 30">
            <a:extLst>
              <a:ext uri="{FF2B5EF4-FFF2-40B4-BE49-F238E27FC236}">
                <a16:creationId xmlns:a16="http://schemas.microsoft.com/office/drawing/2014/main" id="{C49C5F5C-3D02-468F-AFC0-302317014A2E}"/>
              </a:ext>
            </a:extLst>
          </p:cNvPr>
          <p:cNvSpPr txBox="1"/>
          <p:nvPr/>
        </p:nvSpPr>
        <p:spPr>
          <a:xfrm>
            <a:off x="1352945" y="632586"/>
            <a:ext cx="7738803"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srgbClr val="C31632"/>
                </a:solidFill>
                <a:effectLst/>
                <a:uLnTx/>
                <a:uFillTx/>
                <a:latin typeface="Arial"/>
                <a:ea typeface="+mn-ea"/>
                <a:cs typeface="+mn-cs"/>
              </a:rPr>
              <a:t>Exemple d’un mécontentement </a:t>
            </a:r>
          </a:p>
        </p:txBody>
      </p:sp>
      <p:sp>
        <p:nvSpPr>
          <p:cNvPr id="18" name="ZoneTexte 17">
            <a:extLst>
              <a:ext uri="{FF2B5EF4-FFF2-40B4-BE49-F238E27FC236}">
                <a16:creationId xmlns:a16="http://schemas.microsoft.com/office/drawing/2014/main" id="{DF2B6E9D-513D-4157-8967-B085DE46FC63}"/>
              </a:ext>
            </a:extLst>
          </p:cNvPr>
          <p:cNvSpPr txBox="1"/>
          <p:nvPr/>
        </p:nvSpPr>
        <p:spPr>
          <a:xfrm>
            <a:off x="1589322" y="4131809"/>
            <a:ext cx="8487711" cy="369332"/>
          </a:xfrm>
          <a:prstGeom prst="rect">
            <a:avLst/>
          </a:prstGeom>
          <a:solidFill>
            <a:schemeClr val="accent1"/>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white"/>
                </a:solidFill>
                <a:effectLst/>
                <a:uLnTx/>
                <a:uFillTx/>
                <a:latin typeface="Arial"/>
                <a:ea typeface="+mn-ea"/>
                <a:cs typeface="+mn-cs"/>
              </a:rPr>
              <a:t>L’agence répond à cette demande sans l’intervention du service réclamation</a:t>
            </a:r>
            <a:endParaRPr kumimoji="0" lang="fr-FR" sz="1800" b="0" i="0" u="none" strike="noStrike" kern="1200" cap="none" spc="0" normalizeH="0" baseline="0" noProof="0" dirty="0">
              <a:ln>
                <a:noFill/>
              </a:ln>
              <a:solidFill>
                <a:prstClr val="white"/>
              </a:solidFill>
              <a:effectLst/>
              <a:uLnTx/>
              <a:uFillTx/>
              <a:latin typeface="Arial"/>
              <a:ea typeface="+mn-ea"/>
              <a:cs typeface="+mn-cs"/>
            </a:endParaRPr>
          </a:p>
        </p:txBody>
      </p:sp>
      <p:sp>
        <p:nvSpPr>
          <p:cNvPr id="12" name="ZoneTexte 11">
            <a:extLst>
              <a:ext uri="{FF2B5EF4-FFF2-40B4-BE49-F238E27FC236}">
                <a16:creationId xmlns:a16="http://schemas.microsoft.com/office/drawing/2014/main" id="{1DD4ED5D-67A7-4FE7-97B1-6B1DBE21246F}"/>
              </a:ext>
            </a:extLst>
          </p:cNvPr>
          <p:cNvSpPr txBox="1"/>
          <p:nvPr/>
        </p:nvSpPr>
        <p:spPr>
          <a:xfrm>
            <a:off x="2541684" y="1936642"/>
            <a:ext cx="3653170" cy="369332"/>
          </a:xfrm>
          <a:prstGeom prst="rect">
            <a:avLst/>
          </a:prstGeom>
          <a:solidFill>
            <a:schemeClr val="accent1"/>
          </a:solidFill>
          <a:ln>
            <a:solidFill>
              <a:schemeClr val="accent1"/>
            </a:solidFill>
          </a:ln>
        </p:spPr>
        <p:txBody>
          <a:bodyPr wrap="square" rtlCol="0">
            <a:spAutoFit/>
          </a:bodyPr>
          <a:lstStyle/>
          <a:p>
            <a:r>
              <a:rPr lang="fr-FR" b="1" dirty="0">
                <a:solidFill>
                  <a:schemeClr val="bg1"/>
                </a:solidFill>
              </a:rPr>
              <a:t>Mauvaise réponse</a:t>
            </a:r>
            <a:r>
              <a:rPr lang="fr-FR" dirty="0">
                <a:solidFill>
                  <a:schemeClr val="bg1"/>
                </a:solidFill>
              </a:rPr>
              <a:t> </a:t>
            </a:r>
          </a:p>
        </p:txBody>
      </p:sp>
      <p:sp>
        <p:nvSpPr>
          <p:cNvPr id="13" name="ZoneTexte 12">
            <a:extLst>
              <a:ext uri="{FF2B5EF4-FFF2-40B4-BE49-F238E27FC236}">
                <a16:creationId xmlns:a16="http://schemas.microsoft.com/office/drawing/2014/main" id="{B5A979AE-63EB-46E1-B1E3-794F7CB63047}"/>
              </a:ext>
            </a:extLst>
          </p:cNvPr>
          <p:cNvSpPr txBox="1"/>
          <p:nvPr/>
        </p:nvSpPr>
        <p:spPr>
          <a:xfrm>
            <a:off x="3486697" y="5371045"/>
            <a:ext cx="6296296" cy="369332"/>
          </a:xfrm>
          <a:prstGeom prst="rect">
            <a:avLst/>
          </a:prstGeom>
          <a:noFill/>
        </p:spPr>
        <p:txBody>
          <a:bodyPr wrap="square">
            <a:spAutoFit/>
          </a:bodyPr>
          <a:lstStyle/>
          <a:p>
            <a:pPr marL="285750" indent="-285750">
              <a:buFont typeface="Wingdings" panose="05000000000000000000" pitchFamily="2" charset="2"/>
              <a:buChar char="Ø"/>
            </a:pPr>
            <a:r>
              <a:rPr lang="fr-FR" b="1" dirty="0">
                <a:hlinkClick r:id="rId3" action="ppaction://hlinksldjump"/>
              </a:rPr>
              <a:t>Cliquez ici pour continuer </a:t>
            </a:r>
            <a:endParaRPr lang="fr-FR" b="1" dirty="0"/>
          </a:p>
        </p:txBody>
      </p:sp>
    </p:spTree>
    <p:extLst>
      <p:ext uri="{BB962C8B-B14F-4D97-AF65-F5344CB8AC3E}">
        <p14:creationId xmlns:p14="http://schemas.microsoft.com/office/powerpoint/2010/main" val="26553236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Espace réservé du texte 2">
            <a:extLst>
              <a:ext uri="{FF2B5EF4-FFF2-40B4-BE49-F238E27FC236}">
                <a16:creationId xmlns:a16="http://schemas.microsoft.com/office/drawing/2014/main" id="{70143ACB-B99C-459A-9487-79A7F0D6A2FE}"/>
              </a:ext>
            </a:extLst>
          </p:cNvPr>
          <p:cNvSpPr txBox="1">
            <a:spLocks/>
          </p:cNvSpPr>
          <p:nvPr/>
        </p:nvSpPr>
        <p:spPr>
          <a:xfrm>
            <a:off x="1339230" y="-166737"/>
            <a:ext cx="9510209" cy="1176931"/>
          </a:xfrm>
          <a:prstGeom prst="rect">
            <a:avLst/>
          </a:prstGeom>
        </p:spPr>
        <p:txBody>
          <a:bodyPr vert="horz" lIns="91440" tIns="45720" rIns="91440" bIns="45720" rtlCol="0" anchor="b">
            <a:normAutofit/>
          </a:bodyPr>
          <a:lstStyle>
            <a:lvl1pPr marL="0" marR="0" indent="0" algn="l" defTabSz="914400" rtl="0" eaLnBrk="1" fontAlgn="auto" latinLnBrk="0" hangingPunct="1">
              <a:lnSpc>
                <a:spcPct val="100000"/>
              </a:lnSpc>
              <a:spcBef>
                <a:spcPts val="0"/>
              </a:spcBef>
              <a:spcAft>
                <a:spcPts val="0"/>
              </a:spcAft>
              <a:buClr>
                <a:schemeClr val="accent4"/>
              </a:buClr>
              <a:buSzTx/>
              <a:buFont typeface="Arial" panose="020B0604020202020204" pitchFamily="34" charset="0"/>
              <a:buNone/>
              <a:tabLst/>
              <a:defRPr sz="1800" b="1" kern="1200" baseline="0">
                <a:solidFill>
                  <a:schemeClr val="tx1">
                    <a:lumMod val="75000"/>
                    <a:lumOff val="25000"/>
                  </a:schemeClr>
                </a:solidFill>
                <a:latin typeface="Montserrat Black" panose="00000A00000000000000" pitchFamily="2" charset="0"/>
                <a:ea typeface="+mn-ea"/>
                <a:cs typeface="+mn-cs"/>
              </a:defRPr>
            </a:lvl1pPr>
            <a:lvl2pPr marL="457200" marR="0" indent="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sz="20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90000"/>
              </a:lnSpc>
              <a:spcBef>
                <a:spcPct val="0"/>
              </a:spcBef>
              <a:spcAft>
                <a:spcPts val="600"/>
              </a:spcAft>
              <a:buClr>
                <a:srgbClr val="EA4E55"/>
              </a:buClr>
              <a:defRPr/>
            </a:pPr>
            <a:endParaRPr kumimoji="0" lang="en-US" sz="2800" b="1" i="0" u="none" strike="noStrike" kern="1200" cap="none" spc="0" normalizeH="0" baseline="0" noProof="0" dirty="0">
              <a:ln>
                <a:noFill/>
              </a:ln>
              <a:solidFill>
                <a:prstClr val="black">
                  <a:lumMod val="85000"/>
                  <a:lumOff val="15000"/>
                </a:prstClr>
              </a:solidFill>
              <a:effectLst/>
              <a:uLnTx/>
              <a:uFillTx/>
              <a:latin typeface="Montserrat Black" panose="00000A00000000000000" pitchFamily="2" charset="0"/>
              <a:ea typeface="+mn-ea"/>
              <a:cs typeface="+mn-cs"/>
            </a:endParaRPr>
          </a:p>
        </p:txBody>
      </p:sp>
      <p:sp>
        <p:nvSpPr>
          <p:cNvPr id="7" name="ZoneTexte 6">
            <a:extLst>
              <a:ext uri="{FF2B5EF4-FFF2-40B4-BE49-F238E27FC236}">
                <a16:creationId xmlns:a16="http://schemas.microsoft.com/office/drawing/2014/main" id="{0FD113C9-E350-4BCE-9514-C51B32A50F06}"/>
              </a:ext>
            </a:extLst>
          </p:cNvPr>
          <p:cNvSpPr txBox="1"/>
          <p:nvPr/>
        </p:nvSpPr>
        <p:spPr>
          <a:xfrm>
            <a:off x="7634358" y="1453954"/>
            <a:ext cx="4297270" cy="3542486"/>
          </a:xfrm>
          <a:prstGeom prst="rect">
            <a:avLst/>
          </a:prstGeom>
        </p:spPr>
        <p:txBody>
          <a:bodyPr vert="horz" lIns="91440" tIns="45720" rIns="91440" bIns="45720" rtlCol="0" anchor="t">
            <a:normAutofit/>
          </a:bodyPr>
          <a:lstStyle/>
          <a:p>
            <a:pPr marL="0" marR="0" lvl="0" indent="0" algn="l" defTabSz="914400" rtl="0" eaLnBrk="1" fontAlgn="auto" latinLnBrk="0" hangingPunct="1">
              <a:lnSpc>
                <a:spcPct val="90000"/>
              </a:lnSpc>
              <a:spcBef>
                <a:spcPts val="0"/>
              </a:spcBef>
              <a:spcAft>
                <a:spcPts val="600"/>
              </a:spcAft>
              <a:buClrTx/>
              <a:buSzTx/>
              <a:buFontTx/>
              <a:buNone/>
              <a:tabLst/>
              <a:defRPr/>
            </a:pPr>
            <a:r>
              <a:rPr kumimoji="0" lang="en-US" sz="1900" b="1" i="0" u="none" strike="noStrike" kern="1200" cap="none" spc="0" normalizeH="0" baseline="0" noProof="0" dirty="0">
                <a:ln>
                  <a:noFill/>
                </a:ln>
                <a:solidFill>
                  <a:srgbClr val="FFFFFF"/>
                </a:solidFill>
                <a:effectLst/>
                <a:uLnTx/>
                <a:uFillTx/>
                <a:latin typeface="Arial"/>
                <a:ea typeface="+mn-ea"/>
                <a:cs typeface="+mn-cs"/>
              </a:rPr>
              <a:t>         </a:t>
            </a:r>
            <a:endParaRPr kumimoji="0" lang="en-US" sz="1600" b="0" i="0" u="none" strike="noStrike" kern="1200" cap="none" spc="0" normalizeH="0" baseline="0" noProof="0" dirty="0">
              <a:ln>
                <a:noFill/>
              </a:ln>
              <a:solidFill>
                <a:srgbClr val="FFFFFF"/>
              </a:solidFill>
              <a:effectLst/>
              <a:uLnTx/>
              <a:uFillTx/>
              <a:latin typeface="Arial"/>
              <a:ea typeface="+mn-ea"/>
              <a:cs typeface="+mn-cs"/>
            </a:endParaRPr>
          </a:p>
        </p:txBody>
      </p:sp>
      <p:pic>
        <p:nvPicPr>
          <p:cNvPr id="6" name="Image 5">
            <a:extLst>
              <a:ext uri="{FF2B5EF4-FFF2-40B4-BE49-F238E27FC236}">
                <a16:creationId xmlns:a16="http://schemas.microsoft.com/office/drawing/2014/main" id="{9439B5C2-C670-4299-B8A8-868F953D3372}"/>
              </a:ext>
            </a:extLst>
          </p:cNvPr>
          <p:cNvPicPr>
            <a:picLocks noChangeAspect="1"/>
          </p:cNvPicPr>
          <p:nvPr/>
        </p:nvPicPr>
        <p:blipFill rotWithShape="1">
          <a:blip r:embed="rId2"/>
          <a:srcRect l="68491"/>
          <a:stretch/>
        </p:blipFill>
        <p:spPr>
          <a:xfrm>
            <a:off x="214817" y="131912"/>
            <a:ext cx="1000125" cy="966550"/>
          </a:xfrm>
          <a:prstGeom prst="rect">
            <a:avLst/>
          </a:prstGeom>
        </p:spPr>
      </p:pic>
      <p:sp>
        <p:nvSpPr>
          <p:cNvPr id="2" name="Rectangle 1">
            <a:extLst>
              <a:ext uri="{FF2B5EF4-FFF2-40B4-BE49-F238E27FC236}">
                <a16:creationId xmlns:a16="http://schemas.microsoft.com/office/drawing/2014/main" id="{81AA9E33-6D23-4ED5-9EB0-95B41FDCE002}"/>
              </a:ext>
            </a:extLst>
          </p:cNvPr>
          <p:cNvSpPr/>
          <p:nvPr/>
        </p:nvSpPr>
        <p:spPr>
          <a:xfrm>
            <a:off x="904473" y="4799240"/>
            <a:ext cx="1895343" cy="168433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Arial"/>
              <a:ea typeface="+mn-ea"/>
              <a:cs typeface="+mn-cs"/>
            </a:endParaRPr>
          </a:p>
        </p:txBody>
      </p:sp>
      <p:sp>
        <p:nvSpPr>
          <p:cNvPr id="8" name="ZoneTexte 7">
            <a:extLst>
              <a:ext uri="{FF2B5EF4-FFF2-40B4-BE49-F238E27FC236}">
                <a16:creationId xmlns:a16="http://schemas.microsoft.com/office/drawing/2014/main" id="{631B85AC-3EFD-4438-A287-9258FE9FFD71}"/>
              </a:ext>
            </a:extLst>
          </p:cNvPr>
          <p:cNvSpPr txBox="1"/>
          <p:nvPr/>
        </p:nvSpPr>
        <p:spPr>
          <a:xfrm>
            <a:off x="1339230" y="248352"/>
            <a:ext cx="11253365" cy="46166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2400" b="0" i="0" u="none" strike="noStrike" kern="1200" cap="none" spc="0" normalizeH="0" baseline="0" noProof="0" dirty="0">
                <a:ln>
                  <a:noFill/>
                </a:ln>
                <a:solidFill>
                  <a:prstClr val="black">
                    <a:lumMod val="75000"/>
                    <a:lumOff val="25000"/>
                  </a:prstClr>
                </a:solidFill>
                <a:effectLst/>
                <a:uLnTx/>
                <a:uFillTx/>
                <a:latin typeface="Montserrat Black" panose="00000A00000000000000" pitchFamily="2" charset="0"/>
                <a:ea typeface="+mn-ea"/>
                <a:cs typeface="+mn-cs"/>
              </a:rPr>
              <a:t>Traitement de la Réclamation </a:t>
            </a:r>
            <a:endParaRPr kumimoji="0" lang="fr-FR" sz="2400" b="0" i="0" u="none" strike="noStrike" kern="1200" cap="none" spc="0" normalizeH="0" baseline="0" noProof="0" dirty="0">
              <a:ln>
                <a:noFill/>
              </a:ln>
              <a:solidFill>
                <a:srgbClr val="C00000"/>
              </a:solidFill>
              <a:effectLst/>
              <a:uLnTx/>
              <a:uFillTx/>
              <a:latin typeface="Montserrat Black" panose="00000A00000000000000" pitchFamily="2" charset="0"/>
              <a:ea typeface="+mn-ea"/>
              <a:cs typeface="+mn-cs"/>
            </a:endParaRPr>
          </a:p>
        </p:txBody>
      </p:sp>
      <p:sp>
        <p:nvSpPr>
          <p:cNvPr id="9" name="ZoneTexte 8">
            <a:extLst>
              <a:ext uri="{FF2B5EF4-FFF2-40B4-BE49-F238E27FC236}">
                <a16:creationId xmlns:a16="http://schemas.microsoft.com/office/drawing/2014/main" id="{6A87E52E-CF73-466D-A7AC-FA86F6F2FFC4}"/>
              </a:ext>
            </a:extLst>
          </p:cNvPr>
          <p:cNvSpPr txBox="1"/>
          <p:nvPr/>
        </p:nvSpPr>
        <p:spPr>
          <a:xfrm>
            <a:off x="745369" y="1822623"/>
            <a:ext cx="10810905" cy="923330"/>
          </a:xfrm>
          <a:prstGeom prst="rect">
            <a:avLst/>
          </a:prstGeom>
          <a:noFill/>
          <a:ln w="3175">
            <a:solidFill>
              <a:schemeClr val="accent1"/>
            </a:solidFill>
          </a:ln>
        </p:spPr>
        <p:txBody>
          <a:bodyPr wrap="square" rtlCol="0">
            <a:spAutoFit/>
          </a:bodyPr>
          <a:lstStyle/>
          <a:p>
            <a:pPr algn="just"/>
            <a:r>
              <a:rPr lang="fr-FR" dirty="0"/>
              <a:t>« J'ai un prélèvement de 150 € depuis 19 mois, aucun document correspondant à un quelconque accord pour cette assurance, à priori assurance retraite ? J'ai déjà contracté une assurance retraite de 100 € PAR MOIS . J'ai demandé plusieurs fois des explications à mon agence, rien depuis un an !! »</a:t>
            </a:r>
            <a:endParaRPr lang="fr-FR" sz="1600" dirty="0">
              <a:latin typeface="Batang" panose="02030600000101010101" pitchFamily="18" charset="-127"/>
              <a:ea typeface="Batang" panose="02030600000101010101" pitchFamily="18" charset="-127"/>
            </a:endParaRPr>
          </a:p>
        </p:txBody>
      </p:sp>
      <p:sp>
        <p:nvSpPr>
          <p:cNvPr id="14" name="ZoneTexte 13">
            <a:extLst>
              <a:ext uri="{FF2B5EF4-FFF2-40B4-BE49-F238E27FC236}">
                <a16:creationId xmlns:a16="http://schemas.microsoft.com/office/drawing/2014/main" id="{EFBD021E-0E18-4135-AF5B-40249D037900}"/>
              </a:ext>
            </a:extLst>
          </p:cNvPr>
          <p:cNvSpPr txBox="1"/>
          <p:nvPr/>
        </p:nvSpPr>
        <p:spPr>
          <a:xfrm>
            <a:off x="1345213" y="690644"/>
            <a:ext cx="8338717" cy="369332"/>
          </a:xfrm>
          <a:prstGeom prst="rect">
            <a:avLst/>
          </a:prstGeom>
          <a:noFill/>
        </p:spPr>
        <p:txBody>
          <a:bodyPr wrap="square">
            <a:spAutoFit/>
          </a:bodyPr>
          <a:lstStyle/>
          <a:p>
            <a:pPr algn="l"/>
            <a:r>
              <a:rPr lang="fr-FR" b="1" dirty="0">
                <a:solidFill>
                  <a:schemeClr val="accent1"/>
                </a:solidFill>
                <a:latin typeface="+mn-lt"/>
              </a:rPr>
              <a:t>Exemple d’une réclamation</a:t>
            </a:r>
          </a:p>
        </p:txBody>
      </p:sp>
      <p:sp>
        <p:nvSpPr>
          <p:cNvPr id="16" name="ZoneTexte 15">
            <a:extLst>
              <a:ext uri="{FF2B5EF4-FFF2-40B4-BE49-F238E27FC236}">
                <a16:creationId xmlns:a16="http://schemas.microsoft.com/office/drawing/2014/main" id="{079D0610-0A0A-4180-8CD7-6A6E387E1959}"/>
              </a:ext>
            </a:extLst>
          </p:cNvPr>
          <p:cNvSpPr txBox="1"/>
          <p:nvPr/>
        </p:nvSpPr>
        <p:spPr>
          <a:xfrm>
            <a:off x="745369" y="1328885"/>
            <a:ext cx="8487711" cy="369332"/>
          </a:xfrm>
          <a:prstGeom prst="rect">
            <a:avLst/>
          </a:prstGeom>
          <a:solidFill>
            <a:schemeClr val="accent1"/>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white"/>
                </a:solidFill>
                <a:effectLst/>
                <a:uLnTx/>
                <a:uFillTx/>
                <a:latin typeface="Arial"/>
                <a:ea typeface="+mn-ea"/>
                <a:cs typeface="+mn-cs"/>
              </a:rPr>
              <a:t>Quiz  : Ce client écrit à son conseiller …..</a:t>
            </a:r>
            <a:endParaRPr kumimoji="0" lang="fr-FR" sz="1800" b="0" i="0" u="none" strike="noStrike" kern="1200" cap="none" spc="0" normalizeH="0" baseline="0" noProof="0" dirty="0">
              <a:ln>
                <a:noFill/>
              </a:ln>
              <a:solidFill>
                <a:prstClr val="white"/>
              </a:solidFill>
              <a:effectLst/>
              <a:uLnTx/>
              <a:uFillTx/>
              <a:latin typeface="Arial"/>
              <a:ea typeface="+mn-ea"/>
              <a:cs typeface="+mn-cs"/>
            </a:endParaRPr>
          </a:p>
        </p:txBody>
      </p:sp>
      <p:cxnSp>
        <p:nvCxnSpPr>
          <p:cNvPr id="18" name="Connecteur droit 17">
            <a:extLst>
              <a:ext uri="{FF2B5EF4-FFF2-40B4-BE49-F238E27FC236}">
                <a16:creationId xmlns:a16="http://schemas.microsoft.com/office/drawing/2014/main" id="{2782577A-ADC4-4A6C-845A-CB0522BA41E7}"/>
              </a:ext>
            </a:extLst>
          </p:cNvPr>
          <p:cNvCxnSpPr>
            <a:cxnSpLocks/>
          </p:cNvCxnSpPr>
          <p:nvPr/>
        </p:nvCxnSpPr>
        <p:spPr>
          <a:xfrm>
            <a:off x="745369" y="3085178"/>
            <a:ext cx="10630616" cy="0"/>
          </a:xfrm>
          <a:prstGeom prst="line">
            <a:avLst/>
          </a:prstGeom>
        </p:spPr>
        <p:style>
          <a:lnRef idx="1">
            <a:schemeClr val="accent1"/>
          </a:lnRef>
          <a:fillRef idx="0">
            <a:schemeClr val="accent1"/>
          </a:fillRef>
          <a:effectRef idx="0">
            <a:schemeClr val="accent1"/>
          </a:effectRef>
          <a:fontRef idx="minor">
            <a:schemeClr val="tx1"/>
          </a:fontRef>
        </p:style>
      </p:cxnSp>
      <p:sp>
        <p:nvSpPr>
          <p:cNvPr id="19" name="ZoneTexte 18">
            <a:extLst>
              <a:ext uri="{FF2B5EF4-FFF2-40B4-BE49-F238E27FC236}">
                <a16:creationId xmlns:a16="http://schemas.microsoft.com/office/drawing/2014/main" id="{FA6FEE5B-D269-4A69-B401-02D0E7EE2EE7}"/>
              </a:ext>
            </a:extLst>
          </p:cNvPr>
          <p:cNvSpPr txBox="1"/>
          <p:nvPr/>
        </p:nvSpPr>
        <p:spPr>
          <a:xfrm>
            <a:off x="745369" y="3403490"/>
            <a:ext cx="1524000" cy="369332"/>
          </a:xfrm>
          <a:prstGeom prst="rect">
            <a:avLst/>
          </a:prstGeom>
          <a:solidFill>
            <a:schemeClr val="accent1"/>
          </a:solidFill>
          <a:ln>
            <a:solidFill>
              <a:schemeClr val="accent1"/>
            </a:solidFill>
          </a:ln>
        </p:spPr>
        <p:txBody>
          <a:bodyPr wrap="square" rtlCol="0">
            <a:spAutoFit/>
          </a:bodyPr>
          <a:lstStyle/>
          <a:p>
            <a:r>
              <a:rPr lang="fr-FR" b="1" dirty="0">
                <a:solidFill>
                  <a:schemeClr val="bg1"/>
                </a:solidFill>
              </a:rPr>
              <a:t>Réponse :</a:t>
            </a:r>
            <a:r>
              <a:rPr lang="fr-FR" dirty="0">
                <a:solidFill>
                  <a:schemeClr val="bg1"/>
                </a:solidFill>
              </a:rPr>
              <a:t> </a:t>
            </a:r>
          </a:p>
        </p:txBody>
      </p:sp>
      <p:sp>
        <p:nvSpPr>
          <p:cNvPr id="20" name="ZoneTexte 19">
            <a:extLst>
              <a:ext uri="{FF2B5EF4-FFF2-40B4-BE49-F238E27FC236}">
                <a16:creationId xmlns:a16="http://schemas.microsoft.com/office/drawing/2014/main" id="{85520755-BCEF-4869-AB7F-30E56BF26E9C}"/>
              </a:ext>
            </a:extLst>
          </p:cNvPr>
          <p:cNvSpPr txBox="1"/>
          <p:nvPr/>
        </p:nvSpPr>
        <p:spPr>
          <a:xfrm>
            <a:off x="1868509" y="4009555"/>
            <a:ext cx="9226212" cy="1200329"/>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black"/>
              </a:solidFill>
              <a:effectLst/>
              <a:uLnTx/>
              <a:uFillTx/>
              <a:latin typeface="Arial"/>
              <a:ea typeface="+mn-ea"/>
              <a:cs typeface="+mn-cs"/>
            </a:endParaRPr>
          </a:p>
          <a:p>
            <a:pPr marL="342900" marR="0" lvl="0" indent="-342900" algn="l" defTabSz="914400" rtl="0" eaLnBrk="1" fontAlgn="auto" latinLnBrk="0" hangingPunct="1">
              <a:lnSpc>
                <a:spcPct val="100000"/>
              </a:lnSpc>
              <a:spcBef>
                <a:spcPts val="0"/>
              </a:spcBef>
              <a:spcAft>
                <a:spcPts val="0"/>
              </a:spcAft>
              <a:buClrTx/>
              <a:buSzTx/>
              <a:buFontTx/>
              <a:buAutoNum type="arabicPeriod"/>
              <a:tabLst/>
              <a:defRPr/>
            </a:pPr>
            <a:r>
              <a:rPr kumimoji="0" lang="fr-FR" sz="1800" b="1" i="0" u="none" strike="noStrike" kern="1200" cap="none" spc="0" normalizeH="0" baseline="0" noProof="0" dirty="0">
                <a:ln>
                  <a:noFill/>
                </a:ln>
                <a:solidFill>
                  <a:prstClr val="black"/>
                </a:solidFill>
                <a:effectLst/>
                <a:uLnTx/>
                <a:uFillTx/>
                <a:latin typeface="Arial"/>
                <a:ea typeface="+mn-ea"/>
                <a:cs typeface="+mn-cs"/>
                <a:hlinkClick r:id="rId3" action="ppaction://hlinksldjump"/>
              </a:rPr>
              <a:t>Il s’agit d’une demande que je peux traiter moi-même</a:t>
            </a:r>
            <a:endParaRPr kumimoji="0" lang="fr-FR" sz="1800" b="1" i="0" u="none" strike="noStrike" kern="1200" cap="none" spc="0" normalizeH="0" baseline="0" noProof="0" dirty="0">
              <a:ln>
                <a:noFill/>
              </a:ln>
              <a:solidFill>
                <a:prstClr val="black"/>
              </a:solidFill>
              <a:effectLst/>
              <a:uLnTx/>
              <a:uFillTx/>
              <a:latin typeface="Arial"/>
              <a:ea typeface="+mn-ea"/>
              <a:cs typeface="+mn-cs"/>
            </a:endParaRPr>
          </a:p>
          <a:p>
            <a:pPr marL="342900" marR="0" lvl="0" indent="-342900" algn="l" defTabSz="914400" rtl="0" eaLnBrk="1" fontAlgn="auto" latinLnBrk="0" hangingPunct="1">
              <a:lnSpc>
                <a:spcPct val="100000"/>
              </a:lnSpc>
              <a:spcBef>
                <a:spcPts val="0"/>
              </a:spcBef>
              <a:spcAft>
                <a:spcPts val="0"/>
              </a:spcAft>
              <a:buClrTx/>
              <a:buSzTx/>
              <a:buFontTx/>
              <a:buAutoNum type="arabicPeriod"/>
              <a:tabLst/>
              <a:defRPr/>
            </a:pPr>
            <a:endParaRPr kumimoji="0" lang="fr-FR" sz="1800" b="0" i="0" u="none" strike="noStrike" kern="1200" cap="none" spc="0" normalizeH="0" baseline="0" noProof="0" dirty="0">
              <a:ln>
                <a:noFill/>
              </a:ln>
              <a:solidFill>
                <a:prstClr val="black"/>
              </a:solidFill>
              <a:effectLst/>
              <a:uLnTx/>
              <a:uFillTx/>
              <a:latin typeface="Arial"/>
              <a:ea typeface="+mn-ea"/>
              <a:cs typeface="+mn-cs"/>
            </a:endParaRPr>
          </a:p>
          <a:p>
            <a:pPr marL="342900" marR="0" lvl="0" indent="-342900" algn="l" defTabSz="914400" rtl="0" eaLnBrk="1" fontAlgn="auto" latinLnBrk="0" hangingPunct="1">
              <a:lnSpc>
                <a:spcPct val="100000"/>
              </a:lnSpc>
              <a:spcBef>
                <a:spcPts val="0"/>
              </a:spcBef>
              <a:spcAft>
                <a:spcPts val="0"/>
              </a:spcAft>
              <a:buClrTx/>
              <a:buSzTx/>
              <a:buFontTx/>
              <a:buAutoNum type="arabicPeriod"/>
              <a:tabLst/>
              <a:defRPr/>
            </a:pPr>
            <a:r>
              <a:rPr kumimoji="0" lang="fr-FR" sz="1800" b="1" i="0" u="none" strike="noStrike" kern="1200" cap="none" spc="0" normalizeH="0" baseline="0" noProof="0" dirty="0">
                <a:ln>
                  <a:noFill/>
                </a:ln>
                <a:solidFill>
                  <a:prstClr val="black"/>
                </a:solidFill>
                <a:effectLst/>
                <a:uLnTx/>
                <a:uFillTx/>
                <a:latin typeface="Arial"/>
                <a:ea typeface="+mn-ea"/>
                <a:cs typeface="+mn-cs"/>
                <a:hlinkClick r:id="rId4" action="ppaction://hlinksldjump"/>
              </a:rPr>
              <a:t>Il s’agit d’une réclamation que je dois transmettre au Service Réclamation</a:t>
            </a:r>
            <a:r>
              <a:rPr kumimoji="0" lang="fr-FR" sz="1800" b="0" i="0" u="none" strike="noStrike" kern="1200" cap="none" spc="0" normalizeH="0" baseline="0" noProof="0" dirty="0">
                <a:ln>
                  <a:noFill/>
                </a:ln>
                <a:solidFill>
                  <a:prstClr val="black"/>
                </a:solidFill>
                <a:effectLst/>
                <a:uLnTx/>
                <a:uFillTx/>
                <a:latin typeface="Arial"/>
                <a:ea typeface="+mn-ea"/>
                <a:cs typeface="+mn-cs"/>
                <a:hlinkClick r:id="rId4" action="ppaction://hlinksldjump"/>
              </a:rPr>
              <a:t> </a:t>
            </a:r>
            <a:endParaRPr kumimoji="0" lang="fr-FR" sz="1800" b="0" i="0" u="none" strike="noStrike" kern="1200" cap="none" spc="0" normalizeH="0" baseline="0" noProof="0" dirty="0">
              <a:ln>
                <a:noFill/>
              </a:ln>
              <a:solidFill>
                <a:prstClr val="black"/>
              </a:solidFill>
              <a:effectLst/>
              <a:uLnTx/>
              <a:uFillTx/>
              <a:latin typeface="Arial"/>
              <a:ea typeface="+mn-ea"/>
              <a:cs typeface="+mn-cs"/>
            </a:endParaRPr>
          </a:p>
        </p:txBody>
      </p:sp>
    </p:spTree>
    <p:extLst>
      <p:ext uri="{BB962C8B-B14F-4D97-AF65-F5344CB8AC3E}">
        <p14:creationId xmlns:p14="http://schemas.microsoft.com/office/powerpoint/2010/main" val="1913960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0" name="Espace réservé du texte 2">
            <a:extLst>
              <a:ext uri="{FF2B5EF4-FFF2-40B4-BE49-F238E27FC236}">
                <a16:creationId xmlns:a16="http://schemas.microsoft.com/office/drawing/2014/main" id="{70143ACB-B99C-459A-9487-79A7F0D6A2FE}"/>
              </a:ext>
            </a:extLst>
          </p:cNvPr>
          <p:cNvSpPr txBox="1">
            <a:spLocks/>
          </p:cNvSpPr>
          <p:nvPr/>
        </p:nvSpPr>
        <p:spPr>
          <a:xfrm>
            <a:off x="1339230" y="-166737"/>
            <a:ext cx="9510209" cy="1176931"/>
          </a:xfrm>
          <a:prstGeom prst="rect">
            <a:avLst/>
          </a:prstGeom>
        </p:spPr>
        <p:txBody>
          <a:bodyPr vert="horz" lIns="91440" tIns="45720" rIns="91440" bIns="45720" rtlCol="0" anchor="b">
            <a:normAutofit/>
          </a:bodyPr>
          <a:lstStyle>
            <a:lvl1pPr marL="0" marR="0" indent="0" algn="l" defTabSz="914400" rtl="0" eaLnBrk="1" fontAlgn="auto" latinLnBrk="0" hangingPunct="1">
              <a:lnSpc>
                <a:spcPct val="100000"/>
              </a:lnSpc>
              <a:spcBef>
                <a:spcPts val="0"/>
              </a:spcBef>
              <a:spcAft>
                <a:spcPts val="0"/>
              </a:spcAft>
              <a:buClr>
                <a:schemeClr val="accent4"/>
              </a:buClr>
              <a:buSzTx/>
              <a:buFont typeface="Arial" panose="020B0604020202020204" pitchFamily="34" charset="0"/>
              <a:buNone/>
              <a:tabLst/>
              <a:defRPr sz="1800" b="1" kern="1200" baseline="0">
                <a:solidFill>
                  <a:schemeClr val="tx1">
                    <a:lumMod val="75000"/>
                    <a:lumOff val="25000"/>
                  </a:schemeClr>
                </a:solidFill>
                <a:latin typeface="Montserrat Black" panose="00000A00000000000000" pitchFamily="2" charset="0"/>
                <a:ea typeface="+mn-ea"/>
                <a:cs typeface="+mn-cs"/>
              </a:defRPr>
            </a:lvl1pPr>
            <a:lvl2pPr marL="457200" marR="0" indent="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sz="20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ct val="0"/>
              </a:spcBef>
              <a:spcAft>
                <a:spcPts val="600"/>
              </a:spcAft>
              <a:buClr>
                <a:srgbClr val="EA4E55"/>
              </a:buClr>
              <a:buSzTx/>
              <a:buFont typeface="Arial" panose="020B0604020202020204" pitchFamily="34" charset="0"/>
              <a:buNone/>
              <a:tabLst/>
              <a:defRPr/>
            </a:pPr>
            <a:endParaRPr kumimoji="0" lang="en-US" sz="2800" b="1" i="0" u="none" strike="noStrike" kern="1200" cap="none" spc="0" normalizeH="0" baseline="0" noProof="0" dirty="0">
              <a:ln>
                <a:noFill/>
              </a:ln>
              <a:solidFill>
                <a:prstClr val="black">
                  <a:lumMod val="85000"/>
                  <a:lumOff val="15000"/>
                </a:prstClr>
              </a:solidFill>
              <a:effectLst/>
              <a:uLnTx/>
              <a:uFillTx/>
              <a:latin typeface="Montserrat Black" panose="00000A00000000000000" pitchFamily="2" charset="0"/>
              <a:ea typeface="+mn-ea"/>
              <a:cs typeface="+mn-cs"/>
            </a:endParaRPr>
          </a:p>
        </p:txBody>
      </p:sp>
      <p:sp>
        <p:nvSpPr>
          <p:cNvPr id="7" name="ZoneTexte 6">
            <a:extLst>
              <a:ext uri="{FF2B5EF4-FFF2-40B4-BE49-F238E27FC236}">
                <a16:creationId xmlns:a16="http://schemas.microsoft.com/office/drawing/2014/main" id="{0FD113C9-E350-4BCE-9514-C51B32A50F06}"/>
              </a:ext>
            </a:extLst>
          </p:cNvPr>
          <p:cNvSpPr txBox="1"/>
          <p:nvPr/>
        </p:nvSpPr>
        <p:spPr>
          <a:xfrm>
            <a:off x="7634358" y="1453954"/>
            <a:ext cx="4297270" cy="3542486"/>
          </a:xfrm>
          <a:prstGeom prst="rect">
            <a:avLst/>
          </a:prstGeom>
        </p:spPr>
        <p:txBody>
          <a:bodyPr vert="horz" lIns="91440" tIns="45720" rIns="91440" bIns="45720" rtlCol="0" anchor="t">
            <a:normAutofit/>
          </a:bodyPr>
          <a:lstStyle/>
          <a:p>
            <a:pPr marL="0" marR="0" lvl="0" indent="0" algn="l" defTabSz="914400" rtl="0" eaLnBrk="1" fontAlgn="auto" latinLnBrk="0" hangingPunct="1">
              <a:lnSpc>
                <a:spcPct val="90000"/>
              </a:lnSpc>
              <a:spcBef>
                <a:spcPts val="0"/>
              </a:spcBef>
              <a:spcAft>
                <a:spcPts val="600"/>
              </a:spcAft>
              <a:buClrTx/>
              <a:buSzTx/>
              <a:buFontTx/>
              <a:buNone/>
              <a:tabLst/>
              <a:defRPr/>
            </a:pPr>
            <a:r>
              <a:rPr kumimoji="0" lang="en-US" sz="1900" b="1" i="0" u="none" strike="noStrike" kern="1200" cap="none" spc="0" normalizeH="0" baseline="0" noProof="0" dirty="0">
                <a:ln>
                  <a:noFill/>
                </a:ln>
                <a:solidFill>
                  <a:srgbClr val="FFFFFF"/>
                </a:solidFill>
                <a:effectLst/>
                <a:uLnTx/>
                <a:uFillTx/>
                <a:latin typeface="Arial"/>
                <a:ea typeface="+mn-ea"/>
                <a:cs typeface="+mn-cs"/>
              </a:rPr>
              <a:t>         </a:t>
            </a:r>
            <a:endParaRPr kumimoji="0" lang="en-US" sz="1600" b="0" i="0" u="none" strike="noStrike" kern="1200" cap="none" spc="0" normalizeH="0" baseline="0" noProof="0" dirty="0">
              <a:ln>
                <a:noFill/>
              </a:ln>
              <a:solidFill>
                <a:srgbClr val="FFFFFF"/>
              </a:solidFill>
              <a:effectLst/>
              <a:uLnTx/>
              <a:uFillTx/>
              <a:latin typeface="Arial"/>
              <a:ea typeface="+mn-ea"/>
              <a:cs typeface="+mn-cs"/>
            </a:endParaRPr>
          </a:p>
        </p:txBody>
      </p:sp>
      <p:pic>
        <p:nvPicPr>
          <p:cNvPr id="6" name="Image 5">
            <a:extLst>
              <a:ext uri="{FF2B5EF4-FFF2-40B4-BE49-F238E27FC236}">
                <a16:creationId xmlns:a16="http://schemas.microsoft.com/office/drawing/2014/main" id="{9439B5C2-C670-4299-B8A8-868F953D3372}"/>
              </a:ext>
            </a:extLst>
          </p:cNvPr>
          <p:cNvPicPr>
            <a:picLocks noChangeAspect="1"/>
          </p:cNvPicPr>
          <p:nvPr/>
        </p:nvPicPr>
        <p:blipFill rotWithShape="1">
          <a:blip r:embed="rId2"/>
          <a:srcRect l="68491"/>
          <a:stretch/>
        </p:blipFill>
        <p:spPr>
          <a:xfrm>
            <a:off x="214817" y="131912"/>
            <a:ext cx="1000125" cy="966550"/>
          </a:xfrm>
          <a:prstGeom prst="rect">
            <a:avLst/>
          </a:prstGeom>
        </p:spPr>
      </p:pic>
      <p:sp>
        <p:nvSpPr>
          <p:cNvPr id="2" name="Rectangle 1">
            <a:extLst>
              <a:ext uri="{FF2B5EF4-FFF2-40B4-BE49-F238E27FC236}">
                <a16:creationId xmlns:a16="http://schemas.microsoft.com/office/drawing/2014/main" id="{81AA9E33-6D23-4ED5-9EB0-95B41FDCE002}"/>
              </a:ext>
            </a:extLst>
          </p:cNvPr>
          <p:cNvSpPr/>
          <p:nvPr/>
        </p:nvSpPr>
        <p:spPr>
          <a:xfrm>
            <a:off x="904473" y="4799240"/>
            <a:ext cx="1895343" cy="168433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Arial"/>
              <a:ea typeface="+mn-ea"/>
              <a:cs typeface="+mn-cs"/>
            </a:endParaRPr>
          </a:p>
        </p:txBody>
      </p:sp>
      <p:sp>
        <p:nvSpPr>
          <p:cNvPr id="8" name="ZoneTexte 7">
            <a:extLst>
              <a:ext uri="{FF2B5EF4-FFF2-40B4-BE49-F238E27FC236}">
                <a16:creationId xmlns:a16="http://schemas.microsoft.com/office/drawing/2014/main" id="{631B85AC-3EFD-4438-A287-9258FE9FFD71}"/>
              </a:ext>
            </a:extLst>
          </p:cNvPr>
          <p:cNvSpPr txBox="1"/>
          <p:nvPr/>
        </p:nvSpPr>
        <p:spPr>
          <a:xfrm>
            <a:off x="1339230" y="248352"/>
            <a:ext cx="11253365" cy="46166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2400" b="0" i="0" u="none" strike="noStrike" kern="1200" cap="none" spc="0" normalizeH="0" baseline="0" noProof="0" dirty="0">
                <a:ln>
                  <a:noFill/>
                </a:ln>
                <a:solidFill>
                  <a:prstClr val="black">
                    <a:lumMod val="75000"/>
                    <a:lumOff val="25000"/>
                  </a:prstClr>
                </a:solidFill>
                <a:effectLst/>
                <a:uLnTx/>
                <a:uFillTx/>
                <a:latin typeface="Montserrat Black" panose="00000A00000000000000" pitchFamily="2" charset="0"/>
                <a:ea typeface="+mn-ea"/>
                <a:cs typeface="+mn-cs"/>
              </a:rPr>
              <a:t>Traitement de la Réclamation </a:t>
            </a:r>
            <a:endParaRPr kumimoji="0" lang="fr-FR" sz="2400" b="0" i="0" u="none" strike="noStrike" kern="1200" cap="none" spc="0" normalizeH="0" baseline="0" noProof="0" dirty="0">
              <a:ln>
                <a:noFill/>
              </a:ln>
              <a:solidFill>
                <a:srgbClr val="C00000"/>
              </a:solidFill>
              <a:effectLst/>
              <a:uLnTx/>
              <a:uFillTx/>
              <a:latin typeface="Montserrat Black" panose="00000A00000000000000" pitchFamily="2" charset="0"/>
              <a:ea typeface="+mn-ea"/>
              <a:cs typeface="+mn-cs"/>
            </a:endParaRPr>
          </a:p>
        </p:txBody>
      </p:sp>
      <p:sp>
        <p:nvSpPr>
          <p:cNvPr id="11" name="ZoneTexte 10">
            <a:extLst>
              <a:ext uri="{FF2B5EF4-FFF2-40B4-BE49-F238E27FC236}">
                <a16:creationId xmlns:a16="http://schemas.microsoft.com/office/drawing/2014/main" id="{48D5C3B8-CCC2-4752-8AF2-19012FCBE67D}"/>
              </a:ext>
            </a:extLst>
          </p:cNvPr>
          <p:cNvSpPr txBox="1"/>
          <p:nvPr/>
        </p:nvSpPr>
        <p:spPr>
          <a:xfrm>
            <a:off x="1906523" y="2542971"/>
            <a:ext cx="8878388" cy="2092881"/>
          </a:xfrm>
          <a:prstGeom prst="rect">
            <a:avLst/>
          </a:prstGeom>
          <a:noFill/>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fr-FR" sz="1400" b="1" i="0" u="none" strike="noStrike" kern="1200" cap="none" spc="0" normalizeH="0" baseline="0" noProof="0" dirty="0">
                <a:ln>
                  <a:noFill/>
                </a:ln>
                <a:solidFill>
                  <a:prstClr val="black"/>
                </a:solidFill>
                <a:effectLst/>
                <a:uLnTx/>
                <a:uFillTx/>
                <a:latin typeface="Arial"/>
                <a:ea typeface="+mn-ea"/>
                <a:cs typeface="+mn-cs"/>
              </a:rPr>
              <a:t>Ce mail constitue une réclamation car le client :</a:t>
            </a: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dirty="0">
              <a:ln>
                <a:noFill/>
              </a:ln>
              <a:solidFill>
                <a:prstClr val="black"/>
              </a:solidFill>
              <a:effectLst/>
              <a:uLnTx/>
              <a:uFillTx/>
              <a:latin typeface="Arial"/>
              <a:ea typeface="+mn-ea"/>
              <a:cs typeface="+mn-cs"/>
            </a:endParaRPr>
          </a:p>
          <a:p>
            <a:pPr marL="685800" marR="0" lvl="1" indent="-228600" algn="just" defTabSz="914400" rtl="0" eaLnBrk="1" fontAlgn="auto" latinLnBrk="0" hangingPunct="1">
              <a:lnSpc>
                <a:spcPct val="100000"/>
              </a:lnSpc>
              <a:spcBef>
                <a:spcPts val="0"/>
              </a:spcBef>
              <a:spcAft>
                <a:spcPts val="0"/>
              </a:spcAft>
              <a:buClrTx/>
              <a:buSzTx/>
              <a:buFont typeface="+mj-lt"/>
              <a:buAutoNum type="arabicPeriod"/>
              <a:tabLst/>
              <a:defRPr/>
            </a:pPr>
            <a:r>
              <a:rPr kumimoji="0" lang="fr-FR" sz="1400" b="0" i="0" u="none" strike="noStrike" kern="1200" cap="none" spc="0" normalizeH="0" baseline="0" noProof="0" dirty="0">
                <a:ln>
                  <a:noFill/>
                </a:ln>
                <a:solidFill>
                  <a:prstClr val="black"/>
                </a:solidFill>
                <a:effectLst/>
                <a:uLnTx/>
                <a:uFillTx/>
                <a:latin typeface="Arial"/>
                <a:ea typeface="+mn-ea"/>
                <a:cs typeface="+mn-cs"/>
              </a:rPr>
              <a:t>Exprime un mécontentement : « j’ai déjà demandé plusieurs fois des explications à mon agence, rien depuis un an !! » </a:t>
            </a:r>
          </a:p>
          <a:p>
            <a:pPr marL="457200" marR="0" lvl="1" indent="0" algn="just"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dirty="0">
              <a:ln>
                <a:noFill/>
              </a:ln>
              <a:solidFill>
                <a:prstClr val="black"/>
              </a:solidFill>
              <a:effectLst/>
              <a:uLnTx/>
              <a:uFillTx/>
              <a:latin typeface="Arial"/>
              <a:ea typeface="+mn-ea"/>
              <a:cs typeface="+mn-cs"/>
            </a:endParaRPr>
          </a:p>
          <a:p>
            <a:pPr marL="457200" marR="0" lvl="1" indent="0" algn="just" defTabSz="914400" rtl="0" eaLnBrk="1" fontAlgn="auto" latinLnBrk="0" hangingPunct="1">
              <a:lnSpc>
                <a:spcPct val="100000"/>
              </a:lnSpc>
              <a:spcBef>
                <a:spcPts val="0"/>
              </a:spcBef>
              <a:spcAft>
                <a:spcPts val="0"/>
              </a:spcAft>
              <a:buClrTx/>
              <a:buSzTx/>
              <a:buFontTx/>
              <a:buNone/>
              <a:tabLst/>
              <a:defRPr/>
            </a:pPr>
            <a:r>
              <a:rPr kumimoji="0" lang="fr-FR" sz="1400" b="0" i="0" u="none" strike="noStrike" kern="1200" cap="none" spc="0" normalizeH="0" baseline="0" noProof="0" dirty="0">
                <a:ln>
                  <a:noFill/>
                </a:ln>
                <a:solidFill>
                  <a:prstClr val="black"/>
                </a:solidFill>
                <a:effectLst/>
                <a:uLnTx/>
                <a:uFillTx/>
                <a:latin typeface="Arial"/>
                <a:ea typeface="+mn-ea"/>
                <a:cs typeface="+mn-cs"/>
              </a:rPr>
              <a:t>2. Evoque un dysfonctionnement : « j’ai un prélèvement de 150 € depuis 19 mois (…) à priori assurance     retraite ? J’ai déjà contracté une assurance retraite de 100 € par mois ». </a:t>
            </a: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dirty="0">
              <a:ln>
                <a:noFill/>
              </a:ln>
              <a:solidFill>
                <a:srgbClr val="000000"/>
              </a:solidFill>
              <a:effectLst/>
              <a:uLnTx/>
              <a:uFillTx/>
              <a:latin typeface="Arial"/>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fr-FR" sz="1400" b="0" i="0" u="none" strike="noStrike" kern="1200" cap="none" spc="0" normalizeH="0" baseline="0" noProof="0" dirty="0">
                <a:ln>
                  <a:noFill/>
                </a:ln>
                <a:solidFill>
                  <a:srgbClr val="000000"/>
                </a:solidFill>
                <a:effectLst/>
                <a:uLnTx/>
                <a:uFillTx/>
                <a:latin typeface="Arial"/>
                <a:ea typeface="+mn-ea"/>
                <a:cs typeface="+mn-cs"/>
              </a:rPr>
              <a:t>         Ainsi, les règles liées au processus de traitement des réclamations doivent être respectées.</a:t>
            </a:r>
          </a:p>
        </p:txBody>
      </p:sp>
      <p:sp>
        <p:nvSpPr>
          <p:cNvPr id="14" name="ZoneTexte 13">
            <a:extLst>
              <a:ext uri="{FF2B5EF4-FFF2-40B4-BE49-F238E27FC236}">
                <a16:creationId xmlns:a16="http://schemas.microsoft.com/office/drawing/2014/main" id="{EFBD021E-0E18-4135-AF5B-40249D037900}"/>
              </a:ext>
            </a:extLst>
          </p:cNvPr>
          <p:cNvSpPr txBox="1"/>
          <p:nvPr/>
        </p:nvSpPr>
        <p:spPr>
          <a:xfrm>
            <a:off x="1345213" y="690644"/>
            <a:ext cx="8338717"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srgbClr val="C31632"/>
                </a:solidFill>
                <a:effectLst/>
                <a:uLnTx/>
                <a:uFillTx/>
                <a:latin typeface="Arial"/>
                <a:ea typeface="+mn-ea"/>
                <a:cs typeface="+mn-cs"/>
              </a:rPr>
              <a:t>Exemple d’une réclamation</a:t>
            </a:r>
          </a:p>
        </p:txBody>
      </p:sp>
      <p:pic>
        <p:nvPicPr>
          <p:cNvPr id="15" name="Image 14">
            <a:extLst>
              <a:ext uri="{FF2B5EF4-FFF2-40B4-BE49-F238E27FC236}">
                <a16:creationId xmlns:a16="http://schemas.microsoft.com/office/drawing/2014/main" id="{34EBEDB6-B11C-46A8-A0CD-5A56D61D2613}"/>
              </a:ext>
            </a:extLst>
          </p:cNvPr>
          <p:cNvPicPr>
            <a:picLocks noChangeAspect="1"/>
          </p:cNvPicPr>
          <p:nvPr/>
        </p:nvPicPr>
        <p:blipFill>
          <a:blip r:embed="rId3"/>
          <a:stretch>
            <a:fillRect/>
          </a:stretch>
        </p:blipFill>
        <p:spPr>
          <a:xfrm>
            <a:off x="1577748" y="5116757"/>
            <a:ext cx="833837" cy="785027"/>
          </a:xfrm>
          <a:prstGeom prst="rect">
            <a:avLst/>
          </a:prstGeom>
        </p:spPr>
      </p:pic>
      <p:sp>
        <p:nvSpPr>
          <p:cNvPr id="17" name="ZoneTexte 16">
            <a:extLst>
              <a:ext uri="{FF2B5EF4-FFF2-40B4-BE49-F238E27FC236}">
                <a16:creationId xmlns:a16="http://schemas.microsoft.com/office/drawing/2014/main" id="{4844F235-39FC-46BD-B1CC-A7E39F02CDCE}"/>
              </a:ext>
            </a:extLst>
          </p:cNvPr>
          <p:cNvSpPr txBox="1"/>
          <p:nvPr/>
        </p:nvSpPr>
        <p:spPr>
          <a:xfrm>
            <a:off x="3136586" y="5255453"/>
            <a:ext cx="7477666" cy="646331"/>
          </a:xfrm>
          <a:prstGeom prst="rect">
            <a:avLst/>
          </a:prstGeom>
          <a:solidFill>
            <a:schemeClr val="accent1"/>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800" b="1" i="1" u="none" strike="noStrike" kern="1200" cap="none" spc="0" normalizeH="0" baseline="0" noProof="0" dirty="0">
                <a:ln>
                  <a:noFill/>
                </a:ln>
                <a:solidFill>
                  <a:prstClr val="white"/>
                </a:solidFill>
                <a:effectLst/>
                <a:uLnTx/>
                <a:uFillTx/>
                <a:latin typeface="Arial" panose="020B0604020202020204" pitchFamily="34" charset="0"/>
                <a:ea typeface="+mn-ea"/>
                <a:cs typeface="+mn-cs"/>
              </a:rPr>
              <a:t>Transmettre cette réclamation (courrier/mail) </a:t>
            </a:r>
            <a:r>
              <a:rPr kumimoji="0" lang="fr-FR" sz="1800" b="1" i="1" u="sng" strike="noStrike" kern="1200" cap="none" spc="0" normalizeH="0" baseline="0" noProof="0" dirty="0">
                <a:ln>
                  <a:noFill/>
                </a:ln>
                <a:solidFill>
                  <a:prstClr val="white"/>
                </a:solidFill>
                <a:effectLst/>
                <a:uLnTx/>
                <a:uFillTx/>
                <a:latin typeface="Arial" panose="020B0604020202020204" pitchFamily="34" charset="0"/>
                <a:ea typeface="+mn-ea"/>
                <a:cs typeface="+mn-cs"/>
              </a:rPr>
              <a:t>sous 24h </a:t>
            </a:r>
            <a:r>
              <a:rPr kumimoji="0" lang="fr-FR" sz="1800" b="1" i="1" u="none" strike="noStrike" kern="1200" cap="none" spc="0" normalizeH="0" baseline="0" noProof="0" dirty="0">
                <a:ln>
                  <a:noFill/>
                </a:ln>
                <a:solidFill>
                  <a:prstClr val="white"/>
                </a:solidFill>
                <a:effectLst/>
                <a:uLnTx/>
                <a:uFillTx/>
                <a:latin typeface="Arial" panose="020B0604020202020204" pitchFamily="34" charset="0"/>
                <a:ea typeface="+mn-ea"/>
                <a:cs typeface="+mn-cs"/>
              </a:rPr>
              <a:t>au</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800" b="1" i="1" u="none" strike="noStrike" kern="1200" cap="none" spc="0" normalizeH="0" baseline="0" noProof="0" dirty="0">
                <a:ln>
                  <a:noFill/>
                </a:ln>
                <a:solidFill>
                  <a:prstClr val="white"/>
                </a:solidFill>
                <a:effectLst/>
                <a:uLnTx/>
                <a:uFillTx/>
                <a:latin typeface="Arial" panose="020B0604020202020204" pitchFamily="34" charset="0"/>
                <a:ea typeface="+mn-ea"/>
                <a:cs typeface="+mn-cs"/>
              </a:rPr>
              <a:t>Département Relation Clients via </a:t>
            </a:r>
            <a:r>
              <a:rPr kumimoji="0" lang="fr-FR" sz="1800" b="1" i="1" u="none" strike="noStrike" kern="1200" cap="none" spc="0" normalizeH="0" baseline="0" noProof="0" dirty="0" err="1">
                <a:ln>
                  <a:noFill/>
                </a:ln>
                <a:solidFill>
                  <a:prstClr val="white"/>
                </a:solidFill>
                <a:effectLst/>
                <a:uLnTx/>
                <a:uFillTx/>
                <a:latin typeface="Arial" panose="020B0604020202020204" pitchFamily="34" charset="0"/>
                <a:ea typeface="+mn-ea"/>
                <a:cs typeface="+mn-cs"/>
              </a:rPr>
              <a:t>Aquarel</a:t>
            </a:r>
            <a:r>
              <a:rPr kumimoji="0" lang="fr-FR" sz="1800" b="1" i="1" u="none" strike="noStrike" kern="1200" cap="none" spc="0" normalizeH="0" baseline="0" noProof="0" dirty="0">
                <a:ln>
                  <a:noFill/>
                </a:ln>
                <a:solidFill>
                  <a:prstClr val="white"/>
                </a:solidFill>
                <a:effectLst/>
                <a:uLnTx/>
                <a:uFillTx/>
                <a:latin typeface="Arial" panose="020B0604020202020204" pitchFamily="34" charset="0"/>
                <a:ea typeface="+mn-ea"/>
                <a:cs typeface="+mn-cs"/>
              </a:rPr>
              <a:t> : </a:t>
            </a:r>
            <a:r>
              <a:rPr kumimoji="0" lang="fr-FR" sz="1800" b="0" i="0" u="none" strike="noStrike" kern="1200" cap="none" spc="0" normalizeH="0" baseline="0" noProof="0" dirty="0">
                <a:ln>
                  <a:noFill/>
                </a:ln>
                <a:solidFill>
                  <a:srgbClr val="0000FF"/>
                </a:solidFill>
                <a:effectLst/>
                <a:uLnTx/>
                <a:uFillTx/>
                <a:latin typeface="Arial"/>
                <a:ea typeface="+mn-ea"/>
                <a:cs typeface="+mn-cs"/>
                <a:hlinkClick r:id="rId4">
                  <a:extLst>
                    <a:ext uri="{A12FA001-AC4F-418D-AE19-62706E023703}">
                      <ahyp:hlinkClr xmlns:ahyp="http://schemas.microsoft.com/office/drawing/2018/hyperlinkcolor" val="tx"/>
                    </a:ext>
                  </a:extLst>
                </a:hlinkClick>
              </a:rPr>
              <a:t>Procédure </a:t>
            </a:r>
            <a:r>
              <a:rPr kumimoji="0" lang="fr-FR" sz="1800" b="0" i="0" u="none" strike="noStrike" kern="1200" cap="none" spc="0" normalizeH="0" baseline="0" noProof="0" dirty="0" err="1">
                <a:ln>
                  <a:noFill/>
                </a:ln>
                <a:solidFill>
                  <a:srgbClr val="0000FF"/>
                </a:solidFill>
                <a:effectLst/>
                <a:uLnTx/>
                <a:uFillTx/>
                <a:latin typeface="Arial"/>
                <a:ea typeface="+mn-ea"/>
                <a:cs typeface="+mn-cs"/>
                <a:hlinkClick r:id="rId4">
                  <a:extLst>
                    <a:ext uri="{A12FA001-AC4F-418D-AE19-62706E023703}">
                      <ahyp:hlinkClr xmlns:ahyp="http://schemas.microsoft.com/office/drawing/2018/hyperlinkcolor" val="tx"/>
                    </a:ext>
                  </a:extLst>
                </a:hlinkClick>
              </a:rPr>
              <a:t>Aquarel</a:t>
            </a:r>
            <a:r>
              <a:rPr kumimoji="0" lang="fr-FR" sz="1800" b="0" i="0" u="none" strike="noStrike" kern="1200" cap="none" spc="0" normalizeH="0" baseline="0" noProof="0" dirty="0">
                <a:ln>
                  <a:noFill/>
                </a:ln>
                <a:solidFill>
                  <a:prstClr val="white"/>
                </a:solidFill>
                <a:effectLst/>
                <a:uLnTx/>
                <a:uFillTx/>
                <a:latin typeface="Arial"/>
                <a:ea typeface="+mn-ea"/>
                <a:cs typeface="+mn-cs"/>
                <a:hlinkClick r:id="rId4">
                  <a:extLst>
                    <a:ext uri="{A12FA001-AC4F-418D-AE19-62706E023703}">
                      <ahyp:hlinkClr xmlns:ahyp="http://schemas.microsoft.com/office/drawing/2018/hyperlinkcolor" val="tx"/>
                    </a:ext>
                  </a:extLst>
                </a:hlinkClick>
              </a:rPr>
              <a:t> </a:t>
            </a:r>
            <a:endParaRPr kumimoji="0" lang="fr-FR" sz="1800" b="0" i="0" u="none" strike="noStrike" kern="1200" cap="none" spc="0" normalizeH="0" baseline="0" noProof="0" dirty="0">
              <a:ln>
                <a:noFill/>
              </a:ln>
              <a:solidFill>
                <a:prstClr val="white"/>
              </a:solidFill>
              <a:effectLst/>
              <a:uLnTx/>
              <a:uFillTx/>
              <a:latin typeface="Arial"/>
              <a:ea typeface="+mn-ea"/>
              <a:cs typeface="+mn-cs"/>
            </a:endParaRPr>
          </a:p>
        </p:txBody>
      </p:sp>
      <p:sp>
        <p:nvSpPr>
          <p:cNvPr id="16" name="ZoneTexte 15">
            <a:extLst>
              <a:ext uri="{FF2B5EF4-FFF2-40B4-BE49-F238E27FC236}">
                <a16:creationId xmlns:a16="http://schemas.microsoft.com/office/drawing/2014/main" id="{CB4899CC-4DC8-40E0-B498-1D252F4D77E9}"/>
              </a:ext>
            </a:extLst>
          </p:cNvPr>
          <p:cNvSpPr txBox="1"/>
          <p:nvPr/>
        </p:nvSpPr>
        <p:spPr>
          <a:xfrm>
            <a:off x="2799816" y="1779661"/>
            <a:ext cx="3653170" cy="369332"/>
          </a:xfrm>
          <a:prstGeom prst="rect">
            <a:avLst/>
          </a:prstGeom>
          <a:solidFill>
            <a:schemeClr val="accent1"/>
          </a:solidFill>
          <a:ln>
            <a:solidFill>
              <a:schemeClr val="accent1"/>
            </a:solidFill>
          </a:ln>
        </p:spPr>
        <p:txBody>
          <a:bodyPr wrap="square" rtlCol="0">
            <a:spAutoFit/>
          </a:bodyPr>
          <a:lstStyle/>
          <a:p>
            <a:r>
              <a:rPr lang="fr-FR" b="1" dirty="0">
                <a:solidFill>
                  <a:schemeClr val="bg1"/>
                </a:solidFill>
              </a:rPr>
              <a:t>Mauvaise réponse</a:t>
            </a:r>
            <a:r>
              <a:rPr lang="fr-FR" dirty="0">
                <a:solidFill>
                  <a:schemeClr val="bg1"/>
                </a:solidFill>
              </a:rPr>
              <a:t> </a:t>
            </a:r>
          </a:p>
        </p:txBody>
      </p:sp>
      <p:sp>
        <p:nvSpPr>
          <p:cNvPr id="18" name="Shape 519">
            <a:extLst>
              <a:ext uri="{FF2B5EF4-FFF2-40B4-BE49-F238E27FC236}">
                <a16:creationId xmlns:a16="http://schemas.microsoft.com/office/drawing/2014/main" id="{5102B507-6DC7-4F7F-A25D-A9F07E79AB48}"/>
              </a:ext>
            </a:extLst>
          </p:cNvPr>
          <p:cNvSpPr/>
          <p:nvPr/>
        </p:nvSpPr>
        <p:spPr>
          <a:xfrm>
            <a:off x="1906523" y="1721571"/>
            <a:ext cx="446083" cy="485512"/>
          </a:xfrm>
          <a:custGeom>
            <a:avLst/>
            <a:gdLst/>
            <a:ahLst/>
            <a:cxnLst/>
            <a:rect l="0" t="0" r="0" b="0"/>
            <a:pathLst>
              <a:path w="16414" h="16413" extrusionOk="0">
                <a:moveTo>
                  <a:pt x="10088" y="5080"/>
                </a:moveTo>
                <a:lnTo>
                  <a:pt x="10234" y="5105"/>
                </a:lnTo>
                <a:lnTo>
                  <a:pt x="10307" y="5129"/>
                </a:lnTo>
                <a:lnTo>
                  <a:pt x="10356" y="5178"/>
                </a:lnTo>
                <a:lnTo>
                  <a:pt x="11235" y="6057"/>
                </a:lnTo>
                <a:lnTo>
                  <a:pt x="11284" y="6106"/>
                </a:lnTo>
                <a:lnTo>
                  <a:pt x="11309" y="6179"/>
                </a:lnTo>
                <a:lnTo>
                  <a:pt x="11333" y="6326"/>
                </a:lnTo>
                <a:lnTo>
                  <a:pt x="11309" y="6473"/>
                </a:lnTo>
                <a:lnTo>
                  <a:pt x="11284" y="6546"/>
                </a:lnTo>
                <a:lnTo>
                  <a:pt x="11235" y="6595"/>
                </a:lnTo>
                <a:lnTo>
                  <a:pt x="9892" y="7938"/>
                </a:lnTo>
                <a:lnTo>
                  <a:pt x="9843" y="7987"/>
                </a:lnTo>
                <a:lnTo>
                  <a:pt x="9819" y="8060"/>
                </a:lnTo>
                <a:lnTo>
                  <a:pt x="9795" y="8207"/>
                </a:lnTo>
                <a:lnTo>
                  <a:pt x="9819" y="8353"/>
                </a:lnTo>
                <a:lnTo>
                  <a:pt x="9843" y="8426"/>
                </a:lnTo>
                <a:lnTo>
                  <a:pt x="9892" y="8475"/>
                </a:lnTo>
                <a:lnTo>
                  <a:pt x="11235" y="9818"/>
                </a:lnTo>
                <a:lnTo>
                  <a:pt x="11284" y="9867"/>
                </a:lnTo>
                <a:lnTo>
                  <a:pt x="11309" y="9941"/>
                </a:lnTo>
                <a:lnTo>
                  <a:pt x="11333" y="10087"/>
                </a:lnTo>
                <a:lnTo>
                  <a:pt x="11309" y="10234"/>
                </a:lnTo>
                <a:lnTo>
                  <a:pt x="11284" y="10307"/>
                </a:lnTo>
                <a:lnTo>
                  <a:pt x="11235" y="10356"/>
                </a:lnTo>
                <a:lnTo>
                  <a:pt x="10356" y="11235"/>
                </a:lnTo>
                <a:lnTo>
                  <a:pt x="10307" y="11284"/>
                </a:lnTo>
                <a:lnTo>
                  <a:pt x="10234" y="11308"/>
                </a:lnTo>
                <a:lnTo>
                  <a:pt x="10088" y="11333"/>
                </a:lnTo>
                <a:lnTo>
                  <a:pt x="9941" y="11308"/>
                </a:lnTo>
                <a:lnTo>
                  <a:pt x="9868" y="11284"/>
                </a:lnTo>
                <a:lnTo>
                  <a:pt x="9819" y="11235"/>
                </a:lnTo>
                <a:lnTo>
                  <a:pt x="8476" y="9892"/>
                </a:lnTo>
                <a:lnTo>
                  <a:pt x="8427" y="9843"/>
                </a:lnTo>
                <a:lnTo>
                  <a:pt x="8354" y="9818"/>
                </a:lnTo>
                <a:lnTo>
                  <a:pt x="8207" y="9794"/>
                </a:lnTo>
                <a:lnTo>
                  <a:pt x="8061" y="9818"/>
                </a:lnTo>
                <a:lnTo>
                  <a:pt x="7987" y="9843"/>
                </a:lnTo>
                <a:lnTo>
                  <a:pt x="7938" y="9892"/>
                </a:lnTo>
                <a:lnTo>
                  <a:pt x="6595" y="11235"/>
                </a:lnTo>
                <a:lnTo>
                  <a:pt x="6546" y="11284"/>
                </a:lnTo>
                <a:lnTo>
                  <a:pt x="6473" y="11308"/>
                </a:lnTo>
                <a:lnTo>
                  <a:pt x="6326" y="11333"/>
                </a:lnTo>
                <a:lnTo>
                  <a:pt x="6180" y="11308"/>
                </a:lnTo>
                <a:lnTo>
                  <a:pt x="6107" y="11284"/>
                </a:lnTo>
                <a:lnTo>
                  <a:pt x="6058" y="11235"/>
                </a:lnTo>
                <a:lnTo>
                  <a:pt x="5179" y="10356"/>
                </a:lnTo>
                <a:lnTo>
                  <a:pt x="5130" y="10307"/>
                </a:lnTo>
                <a:lnTo>
                  <a:pt x="5105" y="10234"/>
                </a:lnTo>
                <a:lnTo>
                  <a:pt x="5081" y="10087"/>
                </a:lnTo>
                <a:lnTo>
                  <a:pt x="5105" y="9941"/>
                </a:lnTo>
                <a:lnTo>
                  <a:pt x="5130" y="9867"/>
                </a:lnTo>
                <a:lnTo>
                  <a:pt x="5179" y="9818"/>
                </a:lnTo>
                <a:lnTo>
                  <a:pt x="6522" y="8475"/>
                </a:lnTo>
                <a:lnTo>
                  <a:pt x="6571" y="8426"/>
                </a:lnTo>
                <a:lnTo>
                  <a:pt x="6595" y="8353"/>
                </a:lnTo>
                <a:lnTo>
                  <a:pt x="6620" y="8207"/>
                </a:lnTo>
                <a:lnTo>
                  <a:pt x="6595" y="8060"/>
                </a:lnTo>
                <a:lnTo>
                  <a:pt x="6571" y="7987"/>
                </a:lnTo>
                <a:lnTo>
                  <a:pt x="6522" y="7938"/>
                </a:lnTo>
                <a:lnTo>
                  <a:pt x="5179" y="6595"/>
                </a:lnTo>
                <a:lnTo>
                  <a:pt x="5130" y="6546"/>
                </a:lnTo>
                <a:lnTo>
                  <a:pt x="5105" y="6473"/>
                </a:lnTo>
                <a:lnTo>
                  <a:pt x="5081" y="6326"/>
                </a:lnTo>
                <a:lnTo>
                  <a:pt x="5105" y="6179"/>
                </a:lnTo>
                <a:lnTo>
                  <a:pt x="5130" y="6106"/>
                </a:lnTo>
                <a:lnTo>
                  <a:pt x="5179" y="6057"/>
                </a:lnTo>
                <a:lnTo>
                  <a:pt x="6058" y="5178"/>
                </a:lnTo>
                <a:lnTo>
                  <a:pt x="6107" y="5129"/>
                </a:lnTo>
                <a:lnTo>
                  <a:pt x="6180" y="5105"/>
                </a:lnTo>
                <a:lnTo>
                  <a:pt x="6326" y="5080"/>
                </a:lnTo>
                <a:lnTo>
                  <a:pt x="6473" y="5105"/>
                </a:lnTo>
                <a:lnTo>
                  <a:pt x="6546" y="5129"/>
                </a:lnTo>
                <a:lnTo>
                  <a:pt x="6595" y="5178"/>
                </a:lnTo>
                <a:lnTo>
                  <a:pt x="7938" y="6521"/>
                </a:lnTo>
                <a:lnTo>
                  <a:pt x="7987" y="6570"/>
                </a:lnTo>
                <a:lnTo>
                  <a:pt x="8061" y="6595"/>
                </a:lnTo>
                <a:lnTo>
                  <a:pt x="8207" y="6619"/>
                </a:lnTo>
                <a:lnTo>
                  <a:pt x="8354" y="6595"/>
                </a:lnTo>
                <a:lnTo>
                  <a:pt x="8427" y="6570"/>
                </a:lnTo>
                <a:lnTo>
                  <a:pt x="8476" y="6521"/>
                </a:lnTo>
                <a:lnTo>
                  <a:pt x="9819" y="5178"/>
                </a:lnTo>
                <a:lnTo>
                  <a:pt x="9868" y="5129"/>
                </a:lnTo>
                <a:lnTo>
                  <a:pt x="9941" y="5105"/>
                </a:lnTo>
                <a:lnTo>
                  <a:pt x="10088" y="5080"/>
                </a:lnTo>
                <a:close/>
                <a:moveTo>
                  <a:pt x="5130" y="0"/>
                </a:moveTo>
                <a:lnTo>
                  <a:pt x="4934" y="25"/>
                </a:lnTo>
                <a:lnTo>
                  <a:pt x="4739" y="74"/>
                </a:lnTo>
                <a:lnTo>
                  <a:pt x="4568" y="171"/>
                </a:lnTo>
                <a:lnTo>
                  <a:pt x="4397" y="293"/>
                </a:lnTo>
                <a:lnTo>
                  <a:pt x="294" y="4397"/>
                </a:lnTo>
                <a:lnTo>
                  <a:pt x="172" y="4568"/>
                </a:lnTo>
                <a:lnTo>
                  <a:pt x="74" y="4738"/>
                </a:lnTo>
                <a:lnTo>
                  <a:pt x="25" y="4934"/>
                </a:lnTo>
                <a:lnTo>
                  <a:pt x="1" y="5129"/>
                </a:lnTo>
                <a:lnTo>
                  <a:pt x="1" y="11284"/>
                </a:lnTo>
                <a:lnTo>
                  <a:pt x="25" y="11479"/>
                </a:lnTo>
                <a:lnTo>
                  <a:pt x="74" y="11675"/>
                </a:lnTo>
                <a:lnTo>
                  <a:pt x="172" y="11846"/>
                </a:lnTo>
                <a:lnTo>
                  <a:pt x="294" y="12017"/>
                </a:lnTo>
                <a:lnTo>
                  <a:pt x="4397" y="16120"/>
                </a:lnTo>
                <a:lnTo>
                  <a:pt x="4568" y="16242"/>
                </a:lnTo>
                <a:lnTo>
                  <a:pt x="4739" y="16339"/>
                </a:lnTo>
                <a:lnTo>
                  <a:pt x="4934" y="16388"/>
                </a:lnTo>
                <a:lnTo>
                  <a:pt x="5130" y="16413"/>
                </a:lnTo>
                <a:lnTo>
                  <a:pt x="11284" y="16413"/>
                </a:lnTo>
                <a:lnTo>
                  <a:pt x="11480" y="16388"/>
                </a:lnTo>
                <a:lnTo>
                  <a:pt x="11675" y="16339"/>
                </a:lnTo>
                <a:lnTo>
                  <a:pt x="11846" y="16242"/>
                </a:lnTo>
                <a:lnTo>
                  <a:pt x="12017" y="16120"/>
                </a:lnTo>
                <a:lnTo>
                  <a:pt x="16120" y="12017"/>
                </a:lnTo>
                <a:lnTo>
                  <a:pt x="16242" y="11846"/>
                </a:lnTo>
                <a:lnTo>
                  <a:pt x="16340" y="11675"/>
                </a:lnTo>
                <a:lnTo>
                  <a:pt x="16389" y="11479"/>
                </a:lnTo>
                <a:lnTo>
                  <a:pt x="16413" y="11284"/>
                </a:lnTo>
                <a:lnTo>
                  <a:pt x="16413" y="5129"/>
                </a:lnTo>
                <a:lnTo>
                  <a:pt x="16389" y="4934"/>
                </a:lnTo>
                <a:lnTo>
                  <a:pt x="16340" y="4738"/>
                </a:lnTo>
                <a:lnTo>
                  <a:pt x="16242" y="4568"/>
                </a:lnTo>
                <a:lnTo>
                  <a:pt x="16120" y="4397"/>
                </a:lnTo>
                <a:lnTo>
                  <a:pt x="12017" y="293"/>
                </a:lnTo>
                <a:lnTo>
                  <a:pt x="11846" y="171"/>
                </a:lnTo>
                <a:lnTo>
                  <a:pt x="11675" y="74"/>
                </a:lnTo>
                <a:lnTo>
                  <a:pt x="11480" y="25"/>
                </a:lnTo>
                <a:lnTo>
                  <a:pt x="11284" y="0"/>
                </a:lnTo>
                <a:close/>
              </a:path>
            </a:pathLst>
          </a:custGeom>
          <a:solidFill>
            <a:srgbClr val="CB3964"/>
          </a:solidFill>
          <a:ln>
            <a:noFill/>
          </a:ln>
        </p:spPr>
        <p:txBody>
          <a:bodyPr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9B2AF"/>
              </a:solidFill>
              <a:effectLst/>
              <a:uLnTx/>
              <a:uFillTx/>
              <a:latin typeface="Arial"/>
              <a:ea typeface="+mn-ea"/>
              <a:cs typeface="+mn-cs"/>
            </a:endParaRPr>
          </a:p>
        </p:txBody>
      </p:sp>
    </p:spTree>
    <p:extLst>
      <p:ext uri="{BB962C8B-B14F-4D97-AF65-F5344CB8AC3E}">
        <p14:creationId xmlns:p14="http://schemas.microsoft.com/office/powerpoint/2010/main" val="27441423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0" name="Espace réservé du texte 2">
            <a:extLst>
              <a:ext uri="{FF2B5EF4-FFF2-40B4-BE49-F238E27FC236}">
                <a16:creationId xmlns:a16="http://schemas.microsoft.com/office/drawing/2014/main" id="{70143ACB-B99C-459A-9487-79A7F0D6A2FE}"/>
              </a:ext>
            </a:extLst>
          </p:cNvPr>
          <p:cNvSpPr txBox="1">
            <a:spLocks/>
          </p:cNvSpPr>
          <p:nvPr/>
        </p:nvSpPr>
        <p:spPr>
          <a:xfrm>
            <a:off x="1339230" y="-166737"/>
            <a:ext cx="9510209" cy="1176931"/>
          </a:xfrm>
          <a:prstGeom prst="rect">
            <a:avLst/>
          </a:prstGeom>
        </p:spPr>
        <p:txBody>
          <a:bodyPr vert="horz" lIns="91440" tIns="45720" rIns="91440" bIns="45720" rtlCol="0" anchor="b">
            <a:normAutofit/>
          </a:bodyPr>
          <a:lstStyle>
            <a:lvl1pPr marL="0" marR="0" indent="0" algn="l" defTabSz="914400" rtl="0" eaLnBrk="1" fontAlgn="auto" latinLnBrk="0" hangingPunct="1">
              <a:lnSpc>
                <a:spcPct val="100000"/>
              </a:lnSpc>
              <a:spcBef>
                <a:spcPts val="0"/>
              </a:spcBef>
              <a:spcAft>
                <a:spcPts val="0"/>
              </a:spcAft>
              <a:buClr>
                <a:schemeClr val="accent4"/>
              </a:buClr>
              <a:buSzTx/>
              <a:buFont typeface="Arial" panose="020B0604020202020204" pitchFamily="34" charset="0"/>
              <a:buNone/>
              <a:tabLst/>
              <a:defRPr sz="1800" b="1" kern="1200" baseline="0">
                <a:solidFill>
                  <a:schemeClr val="tx1">
                    <a:lumMod val="75000"/>
                    <a:lumOff val="25000"/>
                  </a:schemeClr>
                </a:solidFill>
                <a:latin typeface="Montserrat Black" panose="00000A00000000000000" pitchFamily="2" charset="0"/>
                <a:ea typeface="+mn-ea"/>
                <a:cs typeface="+mn-cs"/>
              </a:defRPr>
            </a:lvl1pPr>
            <a:lvl2pPr marL="457200" marR="0" indent="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sz="20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ct val="0"/>
              </a:spcBef>
              <a:spcAft>
                <a:spcPts val="600"/>
              </a:spcAft>
              <a:buClr>
                <a:srgbClr val="EA4E55"/>
              </a:buClr>
              <a:buSzTx/>
              <a:buFont typeface="Arial" panose="020B0604020202020204" pitchFamily="34" charset="0"/>
              <a:buNone/>
              <a:tabLst/>
              <a:defRPr/>
            </a:pPr>
            <a:endParaRPr kumimoji="0" lang="en-US" sz="2800" b="1" i="0" u="none" strike="noStrike" kern="1200" cap="none" spc="0" normalizeH="0" baseline="0" noProof="0" dirty="0">
              <a:ln>
                <a:noFill/>
              </a:ln>
              <a:solidFill>
                <a:prstClr val="black">
                  <a:lumMod val="85000"/>
                  <a:lumOff val="15000"/>
                </a:prstClr>
              </a:solidFill>
              <a:effectLst/>
              <a:uLnTx/>
              <a:uFillTx/>
              <a:latin typeface="Montserrat Black" panose="00000A00000000000000" pitchFamily="2" charset="0"/>
              <a:ea typeface="+mn-ea"/>
              <a:cs typeface="+mn-cs"/>
            </a:endParaRPr>
          </a:p>
        </p:txBody>
      </p:sp>
      <p:sp>
        <p:nvSpPr>
          <p:cNvPr id="7" name="ZoneTexte 6">
            <a:extLst>
              <a:ext uri="{FF2B5EF4-FFF2-40B4-BE49-F238E27FC236}">
                <a16:creationId xmlns:a16="http://schemas.microsoft.com/office/drawing/2014/main" id="{0FD113C9-E350-4BCE-9514-C51B32A50F06}"/>
              </a:ext>
            </a:extLst>
          </p:cNvPr>
          <p:cNvSpPr txBox="1"/>
          <p:nvPr/>
        </p:nvSpPr>
        <p:spPr>
          <a:xfrm>
            <a:off x="7634358" y="1453954"/>
            <a:ext cx="4297270" cy="3542486"/>
          </a:xfrm>
          <a:prstGeom prst="rect">
            <a:avLst/>
          </a:prstGeom>
        </p:spPr>
        <p:txBody>
          <a:bodyPr vert="horz" lIns="91440" tIns="45720" rIns="91440" bIns="45720" rtlCol="0" anchor="t">
            <a:normAutofit/>
          </a:bodyPr>
          <a:lstStyle/>
          <a:p>
            <a:pPr marL="0" marR="0" lvl="0" indent="0" algn="l" defTabSz="914400" rtl="0" eaLnBrk="1" fontAlgn="auto" latinLnBrk="0" hangingPunct="1">
              <a:lnSpc>
                <a:spcPct val="90000"/>
              </a:lnSpc>
              <a:spcBef>
                <a:spcPts val="0"/>
              </a:spcBef>
              <a:spcAft>
                <a:spcPts val="600"/>
              </a:spcAft>
              <a:buClrTx/>
              <a:buSzTx/>
              <a:buFontTx/>
              <a:buNone/>
              <a:tabLst/>
              <a:defRPr/>
            </a:pPr>
            <a:r>
              <a:rPr kumimoji="0" lang="en-US" sz="1900" b="1" i="0" u="none" strike="noStrike" kern="1200" cap="none" spc="0" normalizeH="0" baseline="0" noProof="0" dirty="0">
                <a:ln>
                  <a:noFill/>
                </a:ln>
                <a:solidFill>
                  <a:srgbClr val="FFFFFF"/>
                </a:solidFill>
                <a:effectLst/>
                <a:uLnTx/>
                <a:uFillTx/>
                <a:latin typeface="Arial"/>
                <a:ea typeface="+mn-ea"/>
                <a:cs typeface="+mn-cs"/>
              </a:rPr>
              <a:t>         </a:t>
            </a:r>
            <a:endParaRPr kumimoji="0" lang="en-US" sz="1600" b="0" i="0" u="none" strike="noStrike" kern="1200" cap="none" spc="0" normalizeH="0" baseline="0" noProof="0" dirty="0">
              <a:ln>
                <a:noFill/>
              </a:ln>
              <a:solidFill>
                <a:srgbClr val="FFFFFF"/>
              </a:solidFill>
              <a:effectLst/>
              <a:uLnTx/>
              <a:uFillTx/>
              <a:latin typeface="Arial"/>
              <a:ea typeface="+mn-ea"/>
              <a:cs typeface="+mn-cs"/>
            </a:endParaRPr>
          </a:p>
        </p:txBody>
      </p:sp>
      <p:pic>
        <p:nvPicPr>
          <p:cNvPr id="6" name="Image 5">
            <a:extLst>
              <a:ext uri="{FF2B5EF4-FFF2-40B4-BE49-F238E27FC236}">
                <a16:creationId xmlns:a16="http://schemas.microsoft.com/office/drawing/2014/main" id="{9439B5C2-C670-4299-B8A8-868F953D3372}"/>
              </a:ext>
            </a:extLst>
          </p:cNvPr>
          <p:cNvPicPr>
            <a:picLocks noChangeAspect="1"/>
          </p:cNvPicPr>
          <p:nvPr/>
        </p:nvPicPr>
        <p:blipFill rotWithShape="1">
          <a:blip r:embed="rId2"/>
          <a:srcRect l="68491"/>
          <a:stretch/>
        </p:blipFill>
        <p:spPr>
          <a:xfrm>
            <a:off x="214817" y="131912"/>
            <a:ext cx="1000125" cy="966550"/>
          </a:xfrm>
          <a:prstGeom prst="rect">
            <a:avLst/>
          </a:prstGeom>
        </p:spPr>
      </p:pic>
      <p:sp>
        <p:nvSpPr>
          <p:cNvPr id="2" name="Rectangle 1">
            <a:extLst>
              <a:ext uri="{FF2B5EF4-FFF2-40B4-BE49-F238E27FC236}">
                <a16:creationId xmlns:a16="http://schemas.microsoft.com/office/drawing/2014/main" id="{81AA9E33-6D23-4ED5-9EB0-95B41FDCE002}"/>
              </a:ext>
            </a:extLst>
          </p:cNvPr>
          <p:cNvSpPr/>
          <p:nvPr/>
        </p:nvSpPr>
        <p:spPr>
          <a:xfrm>
            <a:off x="904473" y="4799240"/>
            <a:ext cx="1895343" cy="168433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Arial"/>
              <a:ea typeface="+mn-ea"/>
              <a:cs typeface="+mn-cs"/>
            </a:endParaRPr>
          </a:p>
        </p:txBody>
      </p:sp>
      <p:sp>
        <p:nvSpPr>
          <p:cNvPr id="8" name="ZoneTexte 7">
            <a:extLst>
              <a:ext uri="{FF2B5EF4-FFF2-40B4-BE49-F238E27FC236}">
                <a16:creationId xmlns:a16="http://schemas.microsoft.com/office/drawing/2014/main" id="{631B85AC-3EFD-4438-A287-9258FE9FFD71}"/>
              </a:ext>
            </a:extLst>
          </p:cNvPr>
          <p:cNvSpPr txBox="1"/>
          <p:nvPr/>
        </p:nvSpPr>
        <p:spPr>
          <a:xfrm>
            <a:off x="1339230" y="248352"/>
            <a:ext cx="11253365" cy="46166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2400" b="0" i="0" u="none" strike="noStrike" kern="1200" cap="none" spc="0" normalizeH="0" baseline="0" noProof="0" dirty="0">
                <a:ln>
                  <a:noFill/>
                </a:ln>
                <a:solidFill>
                  <a:prstClr val="black">
                    <a:lumMod val="75000"/>
                    <a:lumOff val="25000"/>
                  </a:prstClr>
                </a:solidFill>
                <a:effectLst/>
                <a:uLnTx/>
                <a:uFillTx/>
                <a:latin typeface="Montserrat Black" panose="00000A00000000000000" pitchFamily="2" charset="0"/>
                <a:ea typeface="+mn-ea"/>
                <a:cs typeface="+mn-cs"/>
              </a:rPr>
              <a:t>Traitement de la Réclamation </a:t>
            </a:r>
            <a:endParaRPr kumimoji="0" lang="fr-FR" sz="2400" b="0" i="0" u="none" strike="noStrike" kern="1200" cap="none" spc="0" normalizeH="0" baseline="0" noProof="0" dirty="0">
              <a:ln>
                <a:noFill/>
              </a:ln>
              <a:solidFill>
                <a:srgbClr val="C00000"/>
              </a:solidFill>
              <a:effectLst/>
              <a:uLnTx/>
              <a:uFillTx/>
              <a:latin typeface="Montserrat Black" panose="00000A00000000000000" pitchFamily="2" charset="0"/>
              <a:ea typeface="+mn-ea"/>
              <a:cs typeface="+mn-cs"/>
            </a:endParaRPr>
          </a:p>
        </p:txBody>
      </p:sp>
      <p:sp>
        <p:nvSpPr>
          <p:cNvPr id="11" name="ZoneTexte 10">
            <a:extLst>
              <a:ext uri="{FF2B5EF4-FFF2-40B4-BE49-F238E27FC236}">
                <a16:creationId xmlns:a16="http://schemas.microsoft.com/office/drawing/2014/main" id="{48D5C3B8-CCC2-4752-8AF2-19012FCBE67D}"/>
              </a:ext>
            </a:extLst>
          </p:cNvPr>
          <p:cNvSpPr txBox="1"/>
          <p:nvPr/>
        </p:nvSpPr>
        <p:spPr>
          <a:xfrm>
            <a:off x="1433973" y="2645445"/>
            <a:ext cx="8878388" cy="2092881"/>
          </a:xfrm>
          <a:prstGeom prst="rect">
            <a:avLst/>
          </a:prstGeom>
          <a:noFill/>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fr-FR" sz="1400" b="1" i="0" u="none" strike="noStrike" kern="1200" cap="none" spc="0" normalizeH="0" baseline="0" noProof="0" dirty="0">
                <a:ln>
                  <a:noFill/>
                </a:ln>
                <a:solidFill>
                  <a:prstClr val="black"/>
                </a:solidFill>
                <a:effectLst/>
                <a:uLnTx/>
                <a:uFillTx/>
                <a:latin typeface="Arial"/>
                <a:ea typeface="+mn-ea"/>
                <a:cs typeface="+mn-cs"/>
              </a:rPr>
              <a:t>Ce mail constitue une réclamation car le client :</a:t>
            </a: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dirty="0">
              <a:ln>
                <a:noFill/>
              </a:ln>
              <a:solidFill>
                <a:prstClr val="black"/>
              </a:solidFill>
              <a:effectLst/>
              <a:uLnTx/>
              <a:uFillTx/>
              <a:latin typeface="Arial"/>
              <a:ea typeface="+mn-ea"/>
              <a:cs typeface="+mn-cs"/>
            </a:endParaRPr>
          </a:p>
          <a:p>
            <a:pPr marL="685800" marR="0" lvl="1" indent="-228600" algn="just" defTabSz="914400" rtl="0" eaLnBrk="1" fontAlgn="auto" latinLnBrk="0" hangingPunct="1">
              <a:lnSpc>
                <a:spcPct val="100000"/>
              </a:lnSpc>
              <a:spcBef>
                <a:spcPts val="0"/>
              </a:spcBef>
              <a:spcAft>
                <a:spcPts val="0"/>
              </a:spcAft>
              <a:buClrTx/>
              <a:buSzTx/>
              <a:buFont typeface="+mj-lt"/>
              <a:buAutoNum type="arabicPeriod"/>
              <a:tabLst/>
              <a:defRPr/>
            </a:pPr>
            <a:r>
              <a:rPr kumimoji="0" lang="fr-FR" sz="1400" b="0" i="0" u="none" strike="noStrike" kern="1200" cap="none" spc="0" normalizeH="0" baseline="0" noProof="0" dirty="0">
                <a:ln>
                  <a:noFill/>
                </a:ln>
                <a:solidFill>
                  <a:prstClr val="black"/>
                </a:solidFill>
                <a:effectLst/>
                <a:uLnTx/>
                <a:uFillTx/>
                <a:latin typeface="Arial"/>
                <a:ea typeface="+mn-ea"/>
                <a:cs typeface="+mn-cs"/>
              </a:rPr>
              <a:t>Exprime un mécontentement : « j’ai déjà demandé plusieurs fois des explications à mon agence, rien depuis un an !! » et,</a:t>
            </a:r>
          </a:p>
          <a:p>
            <a:pPr marL="457200" marR="0" lvl="1" indent="0" algn="just"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dirty="0">
              <a:ln>
                <a:noFill/>
              </a:ln>
              <a:solidFill>
                <a:prstClr val="black"/>
              </a:solidFill>
              <a:effectLst/>
              <a:uLnTx/>
              <a:uFillTx/>
              <a:latin typeface="Arial"/>
              <a:ea typeface="+mn-ea"/>
              <a:cs typeface="+mn-cs"/>
            </a:endParaRPr>
          </a:p>
          <a:p>
            <a:pPr marL="457200" marR="0" lvl="1" indent="0" algn="just" defTabSz="914400" rtl="0" eaLnBrk="1" fontAlgn="auto" latinLnBrk="0" hangingPunct="1">
              <a:lnSpc>
                <a:spcPct val="100000"/>
              </a:lnSpc>
              <a:spcBef>
                <a:spcPts val="0"/>
              </a:spcBef>
              <a:spcAft>
                <a:spcPts val="0"/>
              </a:spcAft>
              <a:buClrTx/>
              <a:buSzTx/>
              <a:buFontTx/>
              <a:buNone/>
              <a:tabLst/>
              <a:defRPr/>
            </a:pPr>
            <a:r>
              <a:rPr kumimoji="0" lang="fr-FR" sz="1400" b="0" i="0" u="none" strike="noStrike" kern="1200" cap="none" spc="0" normalizeH="0" baseline="0" noProof="0" dirty="0">
                <a:ln>
                  <a:noFill/>
                </a:ln>
                <a:solidFill>
                  <a:prstClr val="black"/>
                </a:solidFill>
                <a:effectLst/>
                <a:uLnTx/>
                <a:uFillTx/>
                <a:latin typeface="Arial"/>
                <a:ea typeface="+mn-ea"/>
                <a:cs typeface="+mn-cs"/>
              </a:rPr>
              <a:t>2. Evoque un dysfonctionnement : « j’ai un prélèvement de 150 € depuis 19 mois (…) à priori assurance     retraite ? J’ai déjà contracté une assurance retraite de 100 € par mois ». </a:t>
            </a: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dirty="0">
              <a:ln>
                <a:noFill/>
              </a:ln>
              <a:solidFill>
                <a:srgbClr val="000000"/>
              </a:solidFill>
              <a:effectLst/>
              <a:uLnTx/>
              <a:uFillTx/>
              <a:latin typeface="Arial"/>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fr-FR" sz="1400" b="0" i="0" u="none" strike="noStrike" kern="1200" cap="none" spc="0" normalizeH="0" baseline="0" noProof="0" dirty="0">
                <a:ln>
                  <a:noFill/>
                </a:ln>
                <a:solidFill>
                  <a:srgbClr val="000000"/>
                </a:solidFill>
                <a:effectLst/>
                <a:uLnTx/>
                <a:uFillTx/>
                <a:latin typeface="Arial"/>
                <a:ea typeface="+mn-ea"/>
                <a:cs typeface="+mn-cs"/>
              </a:rPr>
              <a:t>         Ainsi, les règles liées au processus de traitement des réclamations doivent être respectées.</a:t>
            </a:r>
          </a:p>
        </p:txBody>
      </p:sp>
      <p:sp>
        <p:nvSpPr>
          <p:cNvPr id="13" name="Shape 517">
            <a:extLst>
              <a:ext uri="{FF2B5EF4-FFF2-40B4-BE49-F238E27FC236}">
                <a16:creationId xmlns:a16="http://schemas.microsoft.com/office/drawing/2014/main" id="{089175B1-706E-48C4-BBC6-326155ABFC3F}"/>
              </a:ext>
            </a:extLst>
          </p:cNvPr>
          <p:cNvSpPr/>
          <p:nvPr/>
        </p:nvSpPr>
        <p:spPr>
          <a:xfrm>
            <a:off x="1688412" y="1727452"/>
            <a:ext cx="554844" cy="515314"/>
          </a:xfrm>
          <a:custGeom>
            <a:avLst/>
            <a:gdLst/>
            <a:ahLst/>
            <a:cxnLst/>
            <a:rect l="0" t="0" r="0" b="0"/>
            <a:pathLst>
              <a:path w="16266" h="16267" extrusionOk="0">
                <a:moveTo>
                  <a:pt x="11503" y="5349"/>
                </a:moveTo>
                <a:lnTo>
                  <a:pt x="11650" y="5398"/>
                </a:lnTo>
                <a:lnTo>
                  <a:pt x="11796" y="5447"/>
                </a:lnTo>
                <a:lnTo>
                  <a:pt x="11919" y="5545"/>
                </a:lnTo>
                <a:lnTo>
                  <a:pt x="12065" y="5691"/>
                </a:lnTo>
                <a:lnTo>
                  <a:pt x="12163" y="5838"/>
                </a:lnTo>
                <a:lnTo>
                  <a:pt x="12212" y="6033"/>
                </a:lnTo>
                <a:lnTo>
                  <a:pt x="12236" y="6229"/>
                </a:lnTo>
                <a:lnTo>
                  <a:pt x="12236" y="6375"/>
                </a:lnTo>
                <a:lnTo>
                  <a:pt x="12187" y="6522"/>
                </a:lnTo>
                <a:lnTo>
                  <a:pt x="12138" y="6644"/>
                </a:lnTo>
                <a:lnTo>
                  <a:pt x="12041" y="6766"/>
                </a:lnTo>
                <a:lnTo>
                  <a:pt x="7938" y="10893"/>
                </a:lnTo>
                <a:lnTo>
                  <a:pt x="7816" y="11015"/>
                </a:lnTo>
                <a:lnTo>
                  <a:pt x="7645" y="11113"/>
                </a:lnTo>
                <a:lnTo>
                  <a:pt x="7474" y="11186"/>
                </a:lnTo>
                <a:lnTo>
                  <a:pt x="7303" y="11211"/>
                </a:lnTo>
                <a:lnTo>
                  <a:pt x="7083" y="11211"/>
                </a:lnTo>
                <a:lnTo>
                  <a:pt x="6912" y="11162"/>
                </a:lnTo>
                <a:lnTo>
                  <a:pt x="6765" y="11064"/>
                </a:lnTo>
                <a:lnTo>
                  <a:pt x="6619" y="10967"/>
                </a:lnTo>
                <a:lnTo>
                  <a:pt x="4567" y="8915"/>
                </a:lnTo>
                <a:lnTo>
                  <a:pt x="4470" y="8769"/>
                </a:lnTo>
                <a:lnTo>
                  <a:pt x="4372" y="8622"/>
                </a:lnTo>
                <a:lnTo>
                  <a:pt x="4323" y="8451"/>
                </a:lnTo>
                <a:lnTo>
                  <a:pt x="4323" y="8280"/>
                </a:lnTo>
                <a:lnTo>
                  <a:pt x="4323" y="8109"/>
                </a:lnTo>
                <a:lnTo>
                  <a:pt x="4372" y="7938"/>
                </a:lnTo>
                <a:lnTo>
                  <a:pt x="4470" y="7792"/>
                </a:lnTo>
                <a:lnTo>
                  <a:pt x="4567" y="7670"/>
                </a:lnTo>
                <a:lnTo>
                  <a:pt x="4714" y="7547"/>
                </a:lnTo>
                <a:lnTo>
                  <a:pt x="4860" y="7474"/>
                </a:lnTo>
                <a:lnTo>
                  <a:pt x="5031" y="7425"/>
                </a:lnTo>
                <a:lnTo>
                  <a:pt x="5202" y="7401"/>
                </a:lnTo>
                <a:lnTo>
                  <a:pt x="5373" y="7425"/>
                </a:lnTo>
                <a:lnTo>
                  <a:pt x="5520" y="7474"/>
                </a:lnTo>
                <a:lnTo>
                  <a:pt x="5691" y="7547"/>
                </a:lnTo>
                <a:lnTo>
                  <a:pt x="5813" y="7670"/>
                </a:lnTo>
                <a:lnTo>
                  <a:pt x="7181" y="9013"/>
                </a:lnTo>
                <a:lnTo>
                  <a:pt x="10673" y="5667"/>
                </a:lnTo>
                <a:lnTo>
                  <a:pt x="10820" y="5520"/>
                </a:lnTo>
                <a:lnTo>
                  <a:pt x="10991" y="5423"/>
                </a:lnTo>
                <a:lnTo>
                  <a:pt x="11161" y="5374"/>
                </a:lnTo>
                <a:lnTo>
                  <a:pt x="11357" y="5349"/>
                </a:lnTo>
                <a:close/>
                <a:moveTo>
                  <a:pt x="7718" y="1"/>
                </a:moveTo>
                <a:lnTo>
                  <a:pt x="7303" y="50"/>
                </a:lnTo>
                <a:lnTo>
                  <a:pt x="6887" y="98"/>
                </a:lnTo>
                <a:lnTo>
                  <a:pt x="6497" y="172"/>
                </a:lnTo>
                <a:lnTo>
                  <a:pt x="6106" y="245"/>
                </a:lnTo>
                <a:lnTo>
                  <a:pt x="5715" y="367"/>
                </a:lnTo>
                <a:lnTo>
                  <a:pt x="5349" y="489"/>
                </a:lnTo>
                <a:lnTo>
                  <a:pt x="4958" y="636"/>
                </a:lnTo>
                <a:lnTo>
                  <a:pt x="4616" y="807"/>
                </a:lnTo>
                <a:lnTo>
                  <a:pt x="4250" y="978"/>
                </a:lnTo>
                <a:lnTo>
                  <a:pt x="3908" y="1173"/>
                </a:lnTo>
                <a:lnTo>
                  <a:pt x="3590" y="1393"/>
                </a:lnTo>
                <a:lnTo>
                  <a:pt x="3273" y="1613"/>
                </a:lnTo>
                <a:lnTo>
                  <a:pt x="2955" y="1857"/>
                </a:lnTo>
                <a:lnTo>
                  <a:pt x="2662" y="2125"/>
                </a:lnTo>
                <a:lnTo>
                  <a:pt x="2394" y="2394"/>
                </a:lnTo>
                <a:lnTo>
                  <a:pt x="2125" y="2663"/>
                </a:lnTo>
                <a:lnTo>
                  <a:pt x="1856" y="2956"/>
                </a:lnTo>
                <a:lnTo>
                  <a:pt x="1612" y="3273"/>
                </a:lnTo>
                <a:lnTo>
                  <a:pt x="1392" y="3591"/>
                </a:lnTo>
                <a:lnTo>
                  <a:pt x="1172" y="3908"/>
                </a:lnTo>
                <a:lnTo>
                  <a:pt x="977" y="4250"/>
                </a:lnTo>
                <a:lnTo>
                  <a:pt x="806" y="4617"/>
                </a:lnTo>
                <a:lnTo>
                  <a:pt x="635" y="4959"/>
                </a:lnTo>
                <a:lnTo>
                  <a:pt x="489" y="5349"/>
                </a:lnTo>
                <a:lnTo>
                  <a:pt x="366" y="5716"/>
                </a:lnTo>
                <a:lnTo>
                  <a:pt x="244" y="6106"/>
                </a:lnTo>
                <a:lnTo>
                  <a:pt x="171" y="6497"/>
                </a:lnTo>
                <a:lnTo>
                  <a:pt x="98" y="6888"/>
                </a:lnTo>
                <a:lnTo>
                  <a:pt x="49" y="7303"/>
                </a:lnTo>
                <a:lnTo>
                  <a:pt x="0" y="7718"/>
                </a:lnTo>
                <a:lnTo>
                  <a:pt x="0" y="8134"/>
                </a:lnTo>
                <a:lnTo>
                  <a:pt x="0" y="8549"/>
                </a:lnTo>
                <a:lnTo>
                  <a:pt x="49" y="8964"/>
                </a:lnTo>
                <a:lnTo>
                  <a:pt x="98" y="9379"/>
                </a:lnTo>
                <a:lnTo>
                  <a:pt x="171" y="9770"/>
                </a:lnTo>
                <a:lnTo>
                  <a:pt x="244" y="10161"/>
                </a:lnTo>
                <a:lnTo>
                  <a:pt x="366" y="10551"/>
                </a:lnTo>
                <a:lnTo>
                  <a:pt x="489" y="10918"/>
                </a:lnTo>
                <a:lnTo>
                  <a:pt x="635" y="11309"/>
                </a:lnTo>
                <a:lnTo>
                  <a:pt x="806" y="11650"/>
                </a:lnTo>
                <a:lnTo>
                  <a:pt x="977" y="12017"/>
                </a:lnTo>
                <a:lnTo>
                  <a:pt x="1172" y="12359"/>
                </a:lnTo>
                <a:lnTo>
                  <a:pt x="1392" y="12676"/>
                </a:lnTo>
                <a:lnTo>
                  <a:pt x="1612" y="12994"/>
                </a:lnTo>
                <a:lnTo>
                  <a:pt x="1856" y="13311"/>
                </a:lnTo>
                <a:lnTo>
                  <a:pt x="2125" y="13604"/>
                </a:lnTo>
                <a:lnTo>
                  <a:pt x="2394" y="13873"/>
                </a:lnTo>
                <a:lnTo>
                  <a:pt x="2662" y="14142"/>
                </a:lnTo>
                <a:lnTo>
                  <a:pt x="2955" y="14410"/>
                </a:lnTo>
                <a:lnTo>
                  <a:pt x="3273" y="14655"/>
                </a:lnTo>
                <a:lnTo>
                  <a:pt x="3590" y="14874"/>
                </a:lnTo>
                <a:lnTo>
                  <a:pt x="3908" y="15094"/>
                </a:lnTo>
                <a:lnTo>
                  <a:pt x="4250" y="15290"/>
                </a:lnTo>
                <a:lnTo>
                  <a:pt x="4616" y="15460"/>
                </a:lnTo>
                <a:lnTo>
                  <a:pt x="4958" y="15631"/>
                </a:lnTo>
                <a:lnTo>
                  <a:pt x="5349" y="15778"/>
                </a:lnTo>
                <a:lnTo>
                  <a:pt x="5715" y="15900"/>
                </a:lnTo>
                <a:lnTo>
                  <a:pt x="6106" y="16022"/>
                </a:lnTo>
                <a:lnTo>
                  <a:pt x="6497" y="16095"/>
                </a:lnTo>
                <a:lnTo>
                  <a:pt x="6887" y="16169"/>
                </a:lnTo>
                <a:lnTo>
                  <a:pt x="7303" y="16218"/>
                </a:lnTo>
                <a:lnTo>
                  <a:pt x="7718" y="16266"/>
                </a:lnTo>
                <a:lnTo>
                  <a:pt x="8548" y="16266"/>
                </a:lnTo>
                <a:lnTo>
                  <a:pt x="8963" y="16218"/>
                </a:lnTo>
                <a:lnTo>
                  <a:pt x="9379" y="16169"/>
                </a:lnTo>
                <a:lnTo>
                  <a:pt x="9769" y="16095"/>
                </a:lnTo>
                <a:lnTo>
                  <a:pt x="10160" y="16022"/>
                </a:lnTo>
                <a:lnTo>
                  <a:pt x="10551" y="15900"/>
                </a:lnTo>
                <a:lnTo>
                  <a:pt x="10942" y="15778"/>
                </a:lnTo>
                <a:lnTo>
                  <a:pt x="11308" y="15631"/>
                </a:lnTo>
                <a:lnTo>
                  <a:pt x="11650" y="15460"/>
                </a:lnTo>
                <a:lnTo>
                  <a:pt x="12016" y="15290"/>
                </a:lnTo>
                <a:lnTo>
                  <a:pt x="12358" y="15094"/>
                </a:lnTo>
                <a:lnTo>
                  <a:pt x="12676" y="14874"/>
                </a:lnTo>
                <a:lnTo>
                  <a:pt x="12993" y="14655"/>
                </a:lnTo>
                <a:lnTo>
                  <a:pt x="13311" y="14410"/>
                </a:lnTo>
                <a:lnTo>
                  <a:pt x="13604" y="14142"/>
                </a:lnTo>
                <a:lnTo>
                  <a:pt x="13872" y="13873"/>
                </a:lnTo>
                <a:lnTo>
                  <a:pt x="14166" y="13604"/>
                </a:lnTo>
                <a:lnTo>
                  <a:pt x="14410" y="13311"/>
                </a:lnTo>
                <a:lnTo>
                  <a:pt x="14654" y="12994"/>
                </a:lnTo>
                <a:lnTo>
                  <a:pt x="14874" y="12676"/>
                </a:lnTo>
                <a:lnTo>
                  <a:pt x="15094" y="12359"/>
                </a:lnTo>
                <a:lnTo>
                  <a:pt x="15289" y="12017"/>
                </a:lnTo>
                <a:lnTo>
                  <a:pt x="15460" y="11650"/>
                </a:lnTo>
                <a:lnTo>
                  <a:pt x="15631" y="11309"/>
                </a:lnTo>
                <a:lnTo>
                  <a:pt x="15777" y="10918"/>
                </a:lnTo>
                <a:lnTo>
                  <a:pt x="15900" y="10551"/>
                </a:lnTo>
                <a:lnTo>
                  <a:pt x="16022" y="10161"/>
                </a:lnTo>
                <a:lnTo>
                  <a:pt x="16095" y="9770"/>
                </a:lnTo>
                <a:lnTo>
                  <a:pt x="16168" y="9379"/>
                </a:lnTo>
                <a:lnTo>
                  <a:pt x="16217" y="8964"/>
                </a:lnTo>
                <a:lnTo>
                  <a:pt x="16266" y="8549"/>
                </a:lnTo>
                <a:lnTo>
                  <a:pt x="16266" y="8134"/>
                </a:lnTo>
                <a:lnTo>
                  <a:pt x="16266" y="7718"/>
                </a:lnTo>
                <a:lnTo>
                  <a:pt x="16217" y="7303"/>
                </a:lnTo>
                <a:lnTo>
                  <a:pt x="16168" y="6888"/>
                </a:lnTo>
                <a:lnTo>
                  <a:pt x="16095" y="6497"/>
                </a:lnTo>
                <a:lnTo>
                  <a:pt x="16022" y="6106"/>
                </a:lnTo>
                <a:lnTo>
                  <a:pt x="15900" y="5716"/>
                </a:lnTo>
                <a:lnTo>
                  <a:pt x="15777" y="5349"/>
                </a:lnTo>
                <a:lnTo>
                  <a:pt x="15631" y="4959"/>
                </a:lnTo>
                <a:lnTo>
                  <a:pt x="15460" y="4617"/>
                </a:lnTo>
                <a:lnTo>
                  <a:pt x="15289" y="4250"/>
                </a:lnTo>
                <a:lnTo>
                  <a:pt x="15094" y="3908"/>
                </a:lnTo>
                <a:lnTo>
                  <a:pt x="14874" y="3591"/>
                </a:lnTo>
                <a:lnTo>
                  <a:pt x="14654" y="3273"/>
                </a:lnTo>
                <a:lnTo>
                  <a:pt x="14410" y="2956"/>
                </a:lnTo>
                <a:lnTo>
                  <a:pt x="14166" y="2663"/>
                </a:lnTo>
                <a:lnTo>
                  <a:pt x="13872" y="2394"/>
                </a:lnTo>
                <a:lnTo>
                  <a:pt x="13604" y="2125"/>
                </a:lnTo>
                <a:lnTo>
                  <a:pt x="13311" y="1857"/>
                </a:lnTo>
                <a:lnTo>
                  <a:pt x="12993" y="1613"/>
                </a:lnTo>
                <a:lnTo>
                  <a:pt x="12676" y="1393"/>
                </a:lnTo>
                <a:lnTo>
                  <a:pt x="12358" y="1173"/>
                </a:lnTo>
                <a:lnTo>
                  <a:pt x="12016" y="978"/>
                </a:lnTo>
                <a:lnTo>
                  <a:pt x="11650" y="807"/>
                </a:lnTo>
                <a:lnTo>
                  <a:pt x="11308" y="636"/>
                </a:lnTo>
                <a:lnTo>
                  <a:pt x="10942" y="489"/>
                </a:lnTo>
                <a:lnTo>
                  <a:pt x="10551" y="367"/>
                </a:lnTo>
                <a:lnTo>
                  <a:pt x="10160" y="245"/>
                </a:lnTo>
                <a:lnTo>
                  <a:pt x="9769" y="172"/>
                </a:lnTo>
                <a:lnTo>
                  <a:pt x="9379" y="98"/>
                </a:lnTo>
                <a:lnTo>
                  <a:pt x="8963" y="50"/>
                </a:lnTo>
                <a:lnTo>
                  <a:pt x="8548" y="1"/>
                </a:lnTo>
                <a:close/>
              </a:path>
            </a:pathLst>
          </a:custGeom>
          <a:solidFill>
            <a:srgbClr val="BDCF41"/>
          </a:solidFill>
          <a:ln>
            <a:noFill/>
          </a:ln>
        </p:spPr>
        <p:txBody>
          <a:bodyPr lIns="91425" tIns="91425" rIns="91425" bIns="91425" anchor="ctr" anchorCtr="0">
            <a:noAutofit/>
          </a:bodyPr>
          <a:lstStyle/>
          <a:p>
            <a:pPr marL="0" marR="0" lvl="0" indent="0" algn="ctr" defTabSz="914400" rtl="0" eaLnBrk="1" fontAlgn="base" latinLnBrk="0" hangingPunct="1">
              <a:lnSpc>
                <a:spcPct val="100000"/>
              </a:lnSpc>
              <a:spcBef>
                <a:spcPts val="0"/>
              </a:spcBef>
              <a:spcAft>
                <a:spcPct val="0"/>
              </a:spcAft>
              <a:buClrTx/>
              <a:buSzTx/>
              <a:buFontTx/>
              <a:buNone/>
              <a:tabLst/>
              <a:defRPr/>
            </a:pPr>
            <a:endParaRPr kumimoji="0" sz="1800" b="0" i="0" u="none" strike="noStrike" kern="0" cap="none" spc="0" normalizeH="0" baseline="0" noProof="0">
              <a:ln>
                <a:noFill/>
              </a:ln>
              <a:solidFill>
                <a:srgbClr val="000000"/>
              </a:solidFill>
              <a:effectLst/>
              <a:uLnTx/>
              <a:uFillTx/>
              <a:latin typeface="Arial"/>
              <a:ea typeface="+mn-ea"/>
              <a:cs typeface="+mn-cs"/>
            </a:endParaRPr>
          </a:p>
        </p:txBody>
      </p:sp>
      <p:sp>
        <p:nvSpPr>
          <p:cNvPr id="14" name="ZoneTexte 13">
            <a:extLst>
              <a:ext uri="{FF2B5EF4-FFF2-40B4-BE49-F238E27FC236}">
                <a16:creationId xmlns:a16="http://schemas.microsoft.com/office/drawing/2014/main" id="{EFBD021E-0E18-4135-AF5B-40249D037900}"/>
              </a:ext>
            </a:extLst>
          </p:cNvPr>
          <p:cNvSpPr txBox="1"/>
          <p:nvPr/>
        </p:nvSpPr>
        <p:spPr>
          <a:xfrm>
            <a:off x="1345213" y="690644"/>
            <a:ext cx="8338717"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srgbClr val="C31632"/>
                </a:solidFill>
                <a:effectLst/>
                <a:uLnTx/>
                <a:uFillTx/>
                <a:latin typeface="Arial"/>
                <a:ea typeface="+mn-ea"/>
                <a:cs typeface="+mn-cs"/>
              </a:rPr>
              <a:t>Exemple d’une réclamation</a:t>
            </a:r>
          </a:p>
        </p:txBody>
      </p:sp>
      <p:pic>
        <p:nvPicPr>
          <p:cNvPr id="15" name="Image 14">
            <a:extLst>
              <a:ext uri="{FF2B5EF4-FFF2-40B4-BE49-F238E27FC236}">
                <a16:creationId xmlns:a16="http://schemas.microsoft.com/office/drawing/2014/main" id="{34EBEDB6-B11C-46A8-A0CD-5A56D61D2613}"/>
              </a:ext>
            </a:extLst>
          </p:cNvPr>
          <p:cNvPicPr>
            <a:picLocks noChangeAspect="1"/>
          </p:cNvPicPr>
          <p:nvPr/>
        </p:nvPicPr>
        <p:blipFill>
          <a:blip r:embed="rId3"/>
          <a:stretch>
            <a:fillRect/>
          </a:stretch>
        </p:blipFill>
        <p:spPr>
          <a:xfrm>
            <a:off x="1826337" y="4972562"/>
            <a:ext cx="833837" cy="785027"/>
          </a:xfrm>
          <a:prstGeom prst="rect">
            <a:avLst/>
          </a:prstGeom>
        </p:spPr>
      </p:pic>
      <p:sp>
        <p:nvSpPr>
          <p:cNvPr id="17" name="ZoneTexte 16">
            <a:extLst>
              <a:ext uri="{FF2B5EF4-FFF2-40B4-BE49-F238E27FC236}">
                <a16:creationId xmlns:a16="http://schemas.microsoft.com/office/drawing/2014/main" id="{4844F235-39FC-46BD-B1CC-A7E39F02CDCE}"/>
              </a:ext>
            </a:extLst>
          </p:cNvPr>
          <p:cNvSpPr txBox="1"/>
          <p:nvPr/>
        </p:nvSpPr>
        <p:spPr>
          <a:xfrm>
            <a:off x="3145295" y="5111258"/>
            <a:ext cx="7477666" cy="646331"/>
          </a:xfrm>
          <a:prstGeom prst="rect">
            <a:avLst/>
          </a:prstGeom>
          <a:solidFill>
            <a:schemeClr val="accent1"/>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800" b="1" i="1" u="none" strike="noStrike" kern="1200" cap="none" spc="0" normalizeH="0" baseline="0" noProof="0" dirty="0">
                <a:ln>
                  <a:noFill/>
                </a:ln>
                <a:solidFill>
                  <a:prstClr val="white"/>
                </a:solidFill>
                <a:effectLst/>
                <a:uLnTx/>
                <a:uFillTx/>
                <a:latin typeface="Arial" panose="020B0604020202020204" pitchFamily="34" charset="0"/>
                <a:ea typeface="+mn-ea"/>
                <a:cs typeface="+mn-cs"/>
              </a:rPr>
              <a:t>Transmettre cette réclamation (courrier/mail) </a:t>
            </a:r>
            <a:r>
              <a:rPr kumimoji="0" lang="fr-FR" sz="1800" b="1" i="1" u="sng" strike="noStrike" kern="1200" cap="none" spc="0" normalizeH="0" baseline="0" noProof="0" dirty="0">
                <a:ln>
                  <a:noFill/>
                </a:ln>
                <a:solidFill>
                  <a:prstClr val="white"/>
                </a:solidFill>
                <a:effectLst/>
                <a:uLnTx/>
                <a:uFillTx/>
                <a:latin typeface="Arial" panose="020B0604020202020204" pitchFamily="34" charset="0"/>
                <a:ea typeface="+mn-ea"/>
                <a:cs typeface="+mn-cs"/>
              </a:rPr>
              <a:t>sous 24h </a:t>
            </a:r>
            <a:r>
              <a:rPr kumimoji="0" lang="fr-FR" sz="1800" b="1" i="1" u="none" strike="noStrike" kern="1200" cap="none" spc="0" normalizeH="0" baseline="0" noProof="0" dirty="0">
                <a:ln>
                  <a:noFill/>
                </a:ln>
                <a:solidFill>
                  <a:prstClr val="white"/>
                </a:solidFill>
                <a:effectLst/>
                <a:uLnTx/>
                <a:uFillTx/>
                <a:latin typeface="Arial" panose="020B0604020202020204" pitchFamily="34" charset="0"/>
                <a:ea typeface="+mn-ea"/>
                <a:cs typeface="+mn-cs"/>
              </a:rPr>
              <a:t>au</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800" b="1" i="1" u="none" strike="noStrike" kern="1200" cap="none" spc="0" normalizeH="0" baseline="0" noProof="0" dirty="0">
                <a:ln>
                  <a:noFill/>
                </a:ln>
                <a:solidFill>
                  <a:prstClr val="white"/>
                </a:solidFill>
                <a:effectLst/>
                <a:uLnTx/>
                <a:uFillTx/>
                <a:latin typeface="Arial" panose="020B0604020202020204" pitchFamily="34" charset="0"/>
                <a:ea typeface="+mn-ea"/>
                <a:cs typeface="+mn-cs"/>
              </a:rPr>
              <a:t>Département Relation Clients via </a:t>
            </a:r>
            <a:r>
              <a:rPr kumimoji="0" lang="fr-FR" sz="1800" b="1" i="1" u="none" strike="noStrike" kern="1200" cap="none" spc="0" normalizeH="0" baseline="0" noProof="0" dirty="0" err="1">
                <a:ln>
                  <a:noFill/>
                </a:ln>
                <a:solidFill>
                  <a:prstClr val="white"/>
                </a:solidFill>
                <a:effectLst/>
                <a:uLnTx/>
                <a:uFillTx/>
                <a:latin typeface="Arial" panose="020B0604020202020204" pitchFamily="34" charset="0"/>
                <a:ea typeface="+mn-ea"/>
                <a:cs typeface="+mn-cs"/>
              </a:rPr>
              <a:t>Aquarel</a:t>
            </a:r>
            <a:r>
              <a:rPr kumimoji="0" lang="fr-FR" sz="1800" b="1" i="1" u="none" strike="noStrike" kern="1200" cap="none" spc="0" normalizeH="0" baseline="0" noProof="0" dirty="0">
                <a:ln>
                  <a:noFill/>
                </a:ln>
                <a:solidFill>
                  <a:prstClr val="white"/>
                </a:solidFill>
                <a:effectLst/>
                <a:uLnTx/>
                <a:uFillTx/>
                <a:latin typeface="Arial" panose="020B0604020202020204" pitchFamily="34" charset="0"/>
                <a:ea typeface="+mn-ea"/>
                <a:cs typeface="+mn-cs"/>
              </a:rPr>
              <a:t> : </a:t>
            </a:r>
            <a:r>
              <a:rPr kumimoji="0" lang="fr-FR" sz="1800" b="0" i="0" u="none" strike="noStrike" kern="1200" cap="none" spc="0" normalizeH="0" baseline="0" noProof="0" dirty="0">
                <a:ln>
                  <a:noFill/>
                </a:ln>
                <a:solidFill>
                  <a:srgbClr val="0000FF"/>
                </a:solidFill>
                <a:effectLst/>
                <a:uLnTx/>
                <a:uFillTx/>
                <a:latin typeface="Arial"/>
                <a:ea typeface="+mn-ea"/>
                <a:cs typeface="+mn-cs"/>
                <a:hlinkClick r:id="rId4">
                  <a:extLst>
                    <a:ext uri="{A12FA001-AC4F-418D-AE19-62706E023703}">
                      <ahyp:hlinkClr xmlns:ahyp="http://schemas.microsoft.com/office/drawing/2018/hyperlinkcolor" val="tx"/>
                    </a:ext>
                  </a:extLst>
                </a:hlinkClick>
              </a:rPr>
              <a:t>Procédure </a:t>
            </a:r>
            <a:r>
              <a:rPr kumimoji="0" lang="fr-FR" sz="1800" b="0" i="0" u="none" strike="noStrike" kern="1200" cap="none" spc="0" normalizeH="0" baseline="0" noProof="0" dirty="0" err="1">
                <a:ln>
                  <a:noFill/>
                </a:ln>
                <a:solidFill>
                  <a:srgbClr val="0000FF"/>
                </a:solidFill>
                <a:effectLst/>
                <a:uLnTx/>
                <a:uFillTx/>
                <a:latin typeface="Arial"/>
                <a:ea typeface="+mn-ea"/>
                <a:cs typeface="+mn-cs"/>
                <a:hlinkClick r:id="rId4">
                  <a:extLst>
                    <a:ext uri="{A12FA001-AC4F-418D-AE19-62706E023703}">
                      <ahyp:hlinkClr xmlns:ahyp="http://schemas.microsoft.com/office/drawing/2018/hyperlinkcolor" val="tx"/>
                    </a:ext>
                  </a:extLst>
                </a:hlinkClick>
              </a:rPr>
              <a:t>Aquarel</a:t>
            </a:r>
            <a:r>
              <a:rPr kumimoji="0" lang="fr-FR" sz="1800" b="0" i="0" u="none" strike="noStrike" kern="1200" cap="none" spc="0" normalizeH="0" baseline="0" noProof="0" dirty="0">
                <a:ln>
                  <a:noFill/>
                </a:ln>
                <a:solidFill>
                  <a:prstClr val="white"/>
                </a:solidFill>
                <a:effectLst/>
                <a:uLnTx/>
                <a:uFillTx/>
                <a:latin typeface="Arial"/>
                <a:ea typeface="+mn-ea"/>
                <a:cs typeface="+mn-cs"/>
                <a:hlinkClick r:id="rId4">
                  <a:extLst>
                    <a:ext uri="{A12FA001-AC4F-418D-AE19-62706E023703}">
                      <ahyp:hlinkClr xmlns:ahyp="http://schemas.microsoft.com/office/drawing/2018/hyperlinkcolor" val="tx"/>
                    </a:ext>
                  </a:extLst>
                </a:hlinkClick>
              </a:rPr>
              <a:t> </a:t>
            </a:r>
            <a:endParaRPr kumimoji="0" lang="fr-FR" sz="1800" b="0" i="0" u="none" strike="noStrike" kern="1200" cap="none" spc="0" normalizeH="0" baseline="0" noProof="0" dirty="0">
              <a:ln>
                <a:noFill/>
              </a:ln>
              <a:solidFill>
                <a:prstClr val="white"/>
              </a:solidFill>
              <a:effectLst/>
              <a:uLnTx/>
              <a:uFillTx/>
              <a:latin typeface="Arial"/>
              <a:ea typeface="+mn-ea"/>
              <a:cs typeface="+mn-cs"/>
            </a:endParaRPr>
          </a:p>
        </p:txBody>
      </p:sp>
      <p:sp>
        <p:nvSpPr>
          <p:cNvPr id="16" name="ZoneTexte 15">
            <a:extLst>
              <a:ext uri="{FF2B5EF4-FFF2-40B4-BE49-F238E27FC236}">
                <a16:creationId xmlns:a16="http://schemas.microsoft.com/office/drawing/2014/main" id="{B4AD55D1-34CF-4847-8958-825DD385D644}"/>
              </a:ext>
            </a:extLst>
          </p:cNvPr>
          <p:cNvSpPr txBox="1"/>
          <p:nvPr/>
        </p:nvSpPr>
        <p:spPr>
          <a:xfrm>
            <a:off x="2660174" y="1800443"/>
            <a:ext cx="2099985" cy="369332"/>
          </a:xfrm>
          <a:prstGeom prst="rect">
            <a:avLst/>
          </a:prstGeom>
          <a:solidFill>
            <a:schemeClr val="accent1"/>
          </a:solidFill>
          <a:ln>
            <a:solidFill>
              <a:schemeClr val="accent1"/>
            </a:solidFill>
          </a:ln>
        </p:spPr>
        <p:txBody>
          <a:bodyPr wrap="square" rtlCol="0">
            <a:spAutoFit/>
          </a:bodyPr>
          <a:lstStyle/>
          <a:p>
            <a:r>
              <a:rPr lang="fr-FR" b="1" dirty="0">
                <a:solidFill>
                  <a:schemeClr val="bg1"/>
                </a:solidFill>
              </a:rPr>
              <a:t>Bonne Réponse</a:t>
            </a:r>
            <a:r>
              <a:rPr lang="fr-FR" dirty="0">
                <a:solidFill>
                  <a:schemeClr val="bg1"/>
                </a:solidFill>
              </a:rPr>
              <a:t> </a:t>
            </a:r>
          </a:p>
        </p:txBody>
      </p:sp>
    </p:spTree>
    <p:extLst>
      <p:ext uri="{BB962C8B-B14F-4D97-AF65-F5344CB8AC3E}">
        <p14:creationId xmlns:p14="http://schemas.microsoft.com/office/powerpoint/2010/main" val="3051270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Thème Office">
  <a:themeElements>
    <a:clrScheme name="_CEGEE">
      <a:dk1>
        <a:sysClr val="windowText" lastClr="000000"/>
      </a:dk1>
      <a:lt1>
        <a:sysClr val="window" lastClr="FFFFFF"/>
      </a:lt1>
      <a:dk2>
        <a:srgbClr val="FCBE04"/>
      </a:dk2>
      <a:lt2>
        <a:srgbClr val="722E53"/>
      </a:lt2>
      <a:accent1>
        <a:srgbClr val="C31632"/>
      </a:accent1>
      <a:accent2>
        <a:srgbClr val="F49D63"/>
      </a:accent2>
      <a:accent3>
        <a:srgbClr val="09B2AF"/>
      </a:accent3>
      <a:accent4>
        <a:srgbClr val="EA4E55"/>
      </a:accent4>
      <a:accent5>
        <a:srgbClr val="A89C86"/>
      </a:accent5>
      <a:accent6>
        <a:srgbClr val="A5CC74"/>
      </a:accent6>
      <a:hlink>
        <a:srgbClr val="0000FF"/>
      </a:hlink>
      <a:folHlink>
        <a:srgbClr val="800080"/>
      </a:folHlink>
    </a:clrScheme>
    <a:fontScheme name="Template BDD">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Thème Office">
  <a:themeElements>
    <a:clrScheme name="_CEGEE">
      <a:dk1>
        <a:sysClr val="windowText" lastClr="000000"/>
      </a:dk1>
      <a:lt1>
        <a:sysClr val="window" lastClr="FFFFFF"/>
      </a:lt1>
      <a:dk2>
        <a:srgbClr val="FCBE04"/>
      </a:dk2>
      <a:lt2>
        <a:srgbClr val="722E53"/>
      </a:lt2>
      <a:accent1>
        <a:srgbClr val="C31632"/>
      </a:accent1>
      <a:accent2>
        <a:srgbClr val="F49D63"/>
      </a:accent2>
      <a:accent3>
        <a:srgbClr val="09B2AF"/>
      </a:accent3>
      <a:accent4>
        <a:srgbClr val="EA4E55"/>
      </a:accent4>
      <a:accent5>
        <a:srgbClr val="A89C86"/>
      </a:accent5>
      <a:accent6>
        <a:srgbClr val="A5CC74"/>
      </a:accent6>
      <a:hlink>
        <a:srgbClr val="0000FF"/>
      </a:hlink>
      <a:folHlink>
        <a:srgbClr val="800080"/>
      </a:folHlink>
    </a:clrScheme>
    <a:fontScheme name="Template BDD">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8B0DE9E3EEC639499EC5C362D51B0CB3" ma:contentTypeVersion="6" ma:contentTypeDescription="Crée un document." ma:contentTypeScope="" ma:versionID="a98e7cd8e6af16404adbbd2dbf36fd73">
  <xsd:schema xmlns:xsd="http://www.w3.org/2001/XMLSchema" xmlns:xs="http://www.w3.org/2001/XMLSchema" xmlns:p="http://schemas.microsoft.com/office/2006/metadata/properties" xmlns:ns2="402bd0e2-1d78-4f7d-9dde-91cd55d66e87" targetNamespace="http://schemas.microsoft.com/office/2006/metadata/properties" ma:root="true" ma:fieldsID="d045a51b23aae36d8e12e43b51c5a24b" ns2:_="">
    <xsd:import namespace="402bd0e2-1d78-4f7d-9dde-91cd55d66e87"/>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OCR"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02bd0e2-1d78-4f7d-9dde-91cd55d66e87"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e de contenu"/>
        <xsd:element ref="dc:title" minOccurs="0" maxOccurs="1" ma:index="4" ma:displayName="Titr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SharedContentType xmlns="Microsoft.SharePoint.Taxonomy.ContentTypeSync" SourceId="c52eb4dc-0ef3-4aa8-8e03-025dbf6c8637" ContentTypeId="0x0101" PreviousValue="false"/>
</file>

<file path=customXml/item3.xml><?xml version="1.0" encoding="utf-8"?>
<?mso-contentType ?>
<FormTemplates xmlns="http://schemas.microsoft.com/sharepoint/v3/contenttype/forms">
  <Display>DocumentLibraryForm</Display>
  <Edit>DocumentLibraryForm</Edit>
  <New>DocumentLibraryForm</New>
</FormTemplates>
</file>

<file path=customXml/item4.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1DCCBB72-847F-4065-875A-670B9A5E6ED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02bd0e2-1d78-4f7d-9dde-91cd55d66e8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E06315C2-90E4-4EB1-BDE2-0DFEE55D7B92}">
  <ds:schemaRefs>
    <ds:schemaRef ds:uri="Microsoft.SharePoint.Taxonomy.ContentTypeSync"/>
  </ds:schemaRefs>
</ds:datastoreItem>
</file>

<file path=customXml/itemProps3.xml><?xml version="1.0" encoding="utf-8"?>
<ds:datastoreItem xmlns:ds="http://schemas.openxmlformats.org/officeDocument/2006/customXml" ds:itemID="{6DCBF3AC-1CE8-4CBE-A8E8-6C05D0153D3A}">
  <ds:schemaRefs>
    <ds:schemaRef ds:uri="http://schemas.microsoft.com/sharepoint/v3/contenttype/forms"/>
  </ds:schemaRefs>
</ds:datastoreItem>
</file>

<file path=customXml/itemProps4.xml><?xml version="1.0" encoding="utf-8"?>
<ds:datastoreItem xmlns:ds="http://schemas.openxmlformats.org/officeDocument/2006/customXml" ds:itemID="{AB1515AA-57AE-4459-BE05-37022DA03708}">
  <ds:schemaRefs>
    <ds:schemaRef ds:uri="http://purl.org/dc/elements/1.1/"/>
    <ds:schemaRef ds:uri="http://schemas.microsoft.com/office/2006/metadata/properties"/>
    <ds:schemaRef ds:uri="http://purl.org/dc/terms/"/>
    <ds:schemaRef ds:uri="http://schemas.openxmlformats.org/package/2006/metadata/core-properties"/>
    <ds:schemaRef ds:uri="http://schemas.microsoft.com/office/2006/documentManagement/types"/>
    <ds:schemaRef ds:uri="http://schemas.microsoft.com/office/infopath/2007/PartnerControls"/>
    <ds:schemaRef ds:uri="402bd0e2-1d78-4f7d-9dde-91cd55d66e87"/>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otalTime>10929</TotalTime>
  <Words>1746</Words>
  <Application>Microsoft Office PowerPoint</Application>
  <PresentationFormat>Grand écran</PresentationFormat>
  <Paragraphs>275</Paragraphs>
  <Slides>22</Slides>
  <Notes>0</Notes>
  <HiddenSlides>4</HiddenSlides>
  <MMClips>6</MMClips>
  <ScaleCrop>false</ScaleCrop>
  <HeadingPairs>
    <vt:vector size="6" baseType="variant">
      <vt:variant>
        <vt:lpstr>Polices utilisées</vt:lpstr>
      </vt:variant>
      <vt:variant>
        <vt:i4>12</vt:i4>
      </vt:variant>
      <vt:variant>
        <vt:lpstr>Thème</vt:lpstr>
      </vt:variant>
      <vt:variant>
        <vt:i4>2</vt:i4>
      </vt:variant>
      <vt:variant>
        <vt:lpstr>Titres des diapositives</vt:lpstr>
      </vt:variant>
      <vt:variant>
        <vt:i4>22</vt:i4>
      </vt:variant>
    </vt:vector>
  </HeadingPairs>
  <TitlesOfParts>
    <vt:vector size="36" baseType="lpstr">
      <vt:lpstr>Batang</vt:lpstr>
      <vt:lpstr>Microsoft YaHei UI</vt:lpstr>
      <vt:lpstr>Arial</vt:lpstr>
      <vt:lpstr>Arial Black</vt:lpstr>
      <vt:lpstr>Britannic Bold</vt:lpstr>
      <vt:lpstr>Calibri</vt:lpstr>
      <vt:lpstr>Calibri Light</vt:lpstr>
      <vt:lpstr>Century Gothic</vt:lpstr>
      <vt:lpstr>Helvetica</vt:lpstr>
      <vt:lpstr>Montserrat Black</vt:lpstr>
      <vt:lpstr>Verdana</vt:lpstr>
      <vt:lpstr>Wingdings</vt:lpstr>
      <vt:lpstr>Thème Office</vt:lpstr>
      <vt:lpstr>1_Thème Office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Company>BPCEIT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JUNG Lucie [CEGEE]</dc:creator>
  <cp:lastModifiedBy>ESTANG Ludivine [CEGEE]</cp:lastModifiedBy>
  <cp:revision>455</cp:revision>
  <cp:lastPrinted>2022-02-02T09:10:02Z</cp:lastPrinted>
  <dcterms:created xsi:type="dcterms:W3CDTF">2020-06-24T09:20:11Z</dcterms:created>
  <dcterms:modified xsi:type="dcterms:W3CDTF">2023-01-31T13:01:40Z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0x0101008B0DE9E3EEC639499EC5C362D51B0CB3</vt:lpwstr>
  </property>
  <property fmtid="{D5CDD505-2E9C-101B-9397-08002B2CF9AE}" pid="3" name="MSIP_Label_48a19f0c-bea1-442e-a475-ed109d9ec508_Enabled">
    <vt:lpwstr>true</vt:lpwstr>
  </property>
  <property fmtid="{D5CDD505-2E9C-101B-9397-08002B2CF9AE}" pid="4" name="MSIP_Label_48a19f0c-bea1-442e-a475-ed109d9ec508_SetDate">
    <vt:lpwstr>2023-01-09T10:50:28Z</vt:lpwstr>
  </property>
  <property fmtid="{D5CDD505-2E9C-101B-9397-08002B2CF9AE}" pid="5" name="MSIP_Label_48a19f0c-bea1-442e-a475-ed109d9ec508_Method">
    <vt:lpwstr>Standard</vt:lpwstr>
  </property>
  <property fmtid="{D5CDD505-2E9C-101B-9397-08002B2CF9AE}" pid="6" name="MSIP_Label_48a19f0c-bea1-442e-a475-ed109d9ec508_Name">
    <vt:lpwstr>48a19f0c-bea1-442e-a475-ed109d9ec508</vt:lpwstr>
  </property>
  <property fmtid="{D5CDD505-2E9C-101B-9397-08002B2CF9AE}" pid="7" name="MSIP_Label_48a19f0c-bea1-442e-a475-ed109d9ec508_SiteId">
    <vt:lpwstr>d5bb6d35-8a82-4329-b49a-5030bd6497ab</vt:lpwstr>
  </property>
  <property fmtid="{D5CDD505-2E9C-101B-9397-08002B2CF9AE}" pid="8" name="MSIP_Label_48a19f0c-bea1-442e-a475-ed109d9ec508_ContentBits">
    <vt:lpwstr>0</vt:lpwstr>
  </property>
</Properties>
</file>